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9" r:id="rId3"/>
    <p:sldId id="264" r:id="rId4"/>
    <p:sldId id="260" r:id="rId5"/>
    <p:sldId id="265" r:id="rId6"/>
    <p:sldId id="266" r:id="rId7"/>
    <p:sldId id="276" r:id="rId8"/>
    <p:sldId id="267" r:id="rId9"/>
    <p:sldId id="278" r:id="rId10"/>
    <p:sldId id="279" r:id="rId11"/>
    <p:sldId id="281" r:id="rId12"/>
    <p:sldId id="288" r:id="rId13"/>
    <p:sldId id="289" r:id="rId14"/>
    <p:sldId id="282" r:id="rId15"/>
    <p:sldId id="283" r:id="rId16"/>
    <p:sldId id="301" r:id="rId17"/>
    <p:sldId id="285" r:id="rId18"/>
    <p:sldId id="308" r:id="rId19"/>
    <p:sldId id="291" r:id="rId20"/>
    <p:sldId id="292" r:id="rId21"/>
    <p:sldId id="293" r:id="rId22"/>
    <p:sldId id="262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270" r:id="rId31"/>
    <p:sldId id="271" r:id="rId32"/>
    <p:sldId id="272" r:id="rId33"/>
    <p:sldId id="273" r:id="rId34"/>
    <p:sldId id="274" r:id="rId35"/>
    <p:sldId id="275" r:id="rId36"/>
    <p:sldId id="269" r:id="rId37"/>
    <p:sldId id="268" r:id="rId38"/>
    <p:sldId id="258" r:id="rId39"/>
    <p:sldId id="257" r:id="rId40"/>
    <p:sldId id="280" r:id="rId41"/>
    <p:sldId id="306" r:id="rId42"/>
    <p:sldId id="307" r:id="rId43"/>
    <p:sldId id="29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C6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804B9-19AA-450C-87B5-EBC4366D1EF8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FEE28-7825-4749-836B-B90F588E8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30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1FC43-3E89-4392-819A-EF7A38EF812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13CF4-9100-4C24-9BC5-5DF482CD01F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13CF4-9100-4C24-9BC5-5DF482CD01F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</a:t>
            </a:r>
            <a:r>
              <a:rPr lang="en-US" baseline="0" dirty="0" smtClean="0"/>
              <a:t> the final picture and then make the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1FC43-3E89-4392-819A-EF7A38EF812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Avoid the use of channel representation!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1FC43-3E89-4392-819A-EF7A38EF812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</a:t>
            </a:r>
            <a:r>
              <a:rPr lang="en-US" baseline="0" dirty="0" smtClean="0"/>
              <a:t> the final picture and then make the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1FC43-3E89-4392-819A-EF7A38EF812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</a:t>
            </a:r>
            <a:r>
              <a:rPr lang="en-US" baseline="0" dirty="0" smtClean="0"/>
              <a:t> the final picture and then make the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1FC43-3E89-4392-819A-EF7A38EF812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</a:t>
            </a:r>
            <a:r>
              <a:rPr lang="en-US" baseline="0" dirty="0" smtClean="0"/>
              <a:t> the final picture and then make the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1FC43-3E89-4392-819A-EF7A38EF812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</a:t>
            </a:r>
            <a:r>
              <a:rPr lang="en-US" baseline="0" dirty="0" smtClean="0"/>
              <a:t> the final picture and then make the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1FC43-3E89-4392-819A-EF7A38EF812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FEE28-7825-4749-836B-B90F588E84E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40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13CF4-9100-4C24-9BC5-5DF482CD01F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49C5-840A-430C-A390-85D2A5CE6CAB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6CF6-1340-4792-99E6-A390A01AB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8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49C5-840A-430C-A390-85D2A5CE6CAB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6CF6-1340-4792-99E6-A390A01AB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03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49C5-840A-430C-A390-85D2A5CE6CAB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6CF6-1340-4792-99E6-A390A01AB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9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49C5-840A-430C-A390-85D2A5CE6CAB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6CF6-1340-4792-99E6-A390A01AB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4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49C5-840A-430C-A390-85D2A5CE6CAB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6CF6-1340-4792-99E6-A390A01AB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15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49C5-840A-430C-A390-85D2A5CE6CAB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6CF6-1340-4792-99E6-A390A01AB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49C5-840A-430C-A390-85D2A5CE6CAB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6CF6-1340-4792-99E6-A390A01AB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3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49C5-840A-430C-A390-85D2A5CE6CAB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6CF6-1340-4792-99E6-A390A01AB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2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49C5-840A-430C-A390-85D2A5CE6CAB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6CF6-1340-4792-99E6-A390A01AB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9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49C5-840A-430C-A390-85D2A5CE6CAB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6CF6-1340-4792-99E6-A390A01AB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49C5-840A-430C-A390-85D2A5CE6CAB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6CF6-1340-4792-99E6-A390A01AB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2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349C5-840A-430C-A390-85D2A5CE6CAB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76CF6-1340-4792-99E6-A390A01AB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2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3.wmf"/><Relationship Id="rId3" Type="http://schemas.openxmlformats.org/officeDocument/2006/relationships/tags" Target="../tags/tag8.xml"/><Relationship Id="rId7" Type="http://schemas.openxmlformats.org/officeDocument/2006/relationships/image" Target="../media/image35.png"/><Relationship Id="rId12" Type="http://schemas.openxmlformats.org/officeDocument/2006/relationships/image" Target="../media/image12.wmf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.wmf"/><Relationship Id="rId5" Type="http://schemas.openxmlformats.org/officeDocument/2006/relationships/tags" Target="../tags/tag10.xml"/><Relationship Id="rId10" Type="http://schemas.openxmlformats.org/officeDocument/2006/relationships/image" Target="../media/image38.png"/><Relationship Id="rId4" Type="http://schemas.openxmlformats.org/officeDocument/2006/relationships/tags" Target="../tags/tag9.xml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tags" Target="../tags/tag14.xml"/><Relationship Id="rId7" Type="http://schemas.openxmlformats.org/officeDocument/2006/relationships/image" Target="../media/image35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4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9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48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13.wmf"/><Relationship Id="rId5" Type="http://schemas.openxmlformats.org/officeDocument/2006/relationships/tags" Target="../tags/tag21.xml"/><Relationship Id="rId10" Type="http://schemas.openxmlformats.org/officeDocument/2006/relationships/image" Target="../media/image12.wmf"/><Relationship Id="rId4" Type="http://schemas.openxmlformats.org/officeDocument/2006/relationships/tags" Target="../tags/tag20.xml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w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gif"/><Relationship Id="rId9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5.xml"/><Relationship Id="rId7" Type="http://schemas.openxmlformats.org/officeDocument/2006/relationships/image" Target="../media/image1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7550"/>
            <a:ext cx="7772400" cy="147002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Equilibrium Value Method for Optimization Problems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2035175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w/ Applications in Quantum Computation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Umichigan color se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3" y="5334000"/>
            <a:ext cx="1403607" cy="139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12004" y="4075093"/>
            <a:ext cx="51199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Xiaodi</a:t>
            </a:r>
            <a:r>
              <a:rPr lang="en-US" sz="2800" dirty="0" smtClean="0"/>
              <a:t> Wu</a:t>
            </a:r>
          </a:p>
          <a:p>
            <a:pPr algn="ctr"/>
            <a:r>
              <a:rPr lang="en-US" sz="2800" dirty="0" smtClean="0"/>
              <a:t>University of Michigan, Ann Arbor</a:t>
            </a:r>
            <a:endParaRPr lang="en-US" sz="2800" dirty="0"/>
          </a:p>
        </p:txBody>
      </p:sp>
      <p:pic>
        <p:nvPicPr>
          <p:cNvPr id="1028" name="Picture 4" descr="Caltech logo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362066"/>
            <a:ext cx="1352550" cy="134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15846" y="5410200"/>
            <a:ext cx="3512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IQI Seminar,   April 16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, 2013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743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254" y="381000"/>
            <a:ext cx="8696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Solve SDPs as a zero-sum game: Mathematical Treatment</a:t>
            </a:r>
            <a:endParaRPr lang="en-US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53027"/>
            <a:ext cx="844163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89288" y="2700827"/>
            <a:ext cx="677912" cy="457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819400" y="3234295"/>
            <a:ext cx="1173205" cy="457200"/>
            <a:chOff x="1219200" y="1033497"/>
            <a:chExt cx="1173205" cy="457200"/>
          </a:xfrm>
        </p:grpSpPr>
        <p:grpSp>
          <p:nvGrpSpPr>
            <p:cNvPr id="7" name="Group 57"/>
            <p:cNvGrpSpPr>
              <a:grpSpLocks/>
            </p:cNvGrpSpPr>
            <p:nvPr/>
          </p:nvGrpSpPr>
          <p:grpSpPr bwMode="auto">
            <a:xfrm>
              <a:off x="1219200" y="1033497"/>
              <a:ext cx="381000" cy="457200"/>
              <a:chOff x="3810000" y="2463800"/>
              <a:chExt cx="1765300" cy="1520825"/>
            </a:xfrm>
          </p:grpSpPr>
          <p:sp>
            <p:nvSpPr>
              <p:cNvPr id="9" name="Freeform 16"/>
              <p:cNvSpPr>
                <a:spLocks/>
              </p:cNvSpPr>
              <p:nvPr/>
            </p:nvSpPr>
            <p:spPr bwMode="auto">
              <a:xfrm>
                <a:off x="4219575" y="3359150"/>
                <a:ext cx="184150" cy="625475"/>
              </a:xfrm>
              <a:custGeom>
                <a:avLst/>
                <a:gdLst>
                  <a:gd name="T0" fmla="*/ 0 w 116"/>
                  <a:gd name="T1" fmla="*/ 186491554 h 394"/>
                  <a:gd name="T2" fmla="*/ 0 w 116"/>
                  <a:gd name="T3" fmla="*/ 186491554 h 394"/>
                  <a:gd name="T4" fmla="*/ 5040313 w 116"/>
                  <a:gd name="T5" fmla="*/ 252015646 h 394"/>
                  <a:gd name="T6" fmla="*/ 15120940 w 116"/>
                  <a:gd name="T7" fmla="*/ 327620310 h 394"/>
                  <a:gd name="T8" fmla="*/ 35282191 w 116"/>
                  <a:gd name="T9" fmla="*/ 423386317 h 394"/>
                  <a:gd name="T10" fmla="*/ 70564381 w 116"/>
                  <a:gd name="T11" fmla="*/ 544353780 h 394"/>
                  <a:gd name="T12" fmla="*/ 95765937 w 116"/>
                  <a:gd name="T13" fmla="*/ 609877822 h 394"/>
                  <a:gd name="T14" fmla="*/ 126007829 w 116"/>
                  <a:gd name="T15" fmla="*/ 680442175 h 394"/>
                  <a:gd name="T16" fmla="*/ 156249696 w 116"/>
                  <a:gd name="T17" fmla="*/ 756046839 h 394"/>
                  <a:gd name="T18" fmla="*/ 196572185 w 116"/>
                  <a:gd name="T19" fmla="*/ 831651503 h 394"/>
                  <a:gd name="T20" fmla="*/ 241935036 w 116"/>
                  <a:gd name="T21" fmla="*/ 912296677 h 394"/>
                  <a:gd name="T22" fmla="*/ 292338147 w 116"/>
                  <a:gd name="T23" fmla="*/ 992941652 h 394"/>
                  <a:gd name="T24" fmla="*/ 292338147 w 116"/>
                  <a:gd name="T25" fmla="*/ 992941652 h 394"/>
                  <a:gd name="T26" fmla="*/ 231854413 w 116"/>
                  <a:gd name="T27" fmla="*/ 705643730 h 394"/>
                  <a:gd name="T28" fmla="*/ 186491563 w 116"/>
                  <a:gd name="T29" fmla="*/ 488910359 h 394"/>
                  <a:gd name="T30" fmla="*/ 171370630 w 116"/>
                  <a:gd name="T31" fmla="*/ 398184663 h 394"/>
                  <a:gd name="T32" fmla="*/ 166330318 w 116"/>
                  <a:gd name="T33" fmla="*/ 337700932 h 394"/>
                  <a:gd name="T34" fmla="*/ 166330318 w 116"/>
                  <a:gd name="T35" fmla="*/ 337700932 h 394"/>
                  <a:gd name="T36" fmla="*/ 161290007 w 116"/>
                  <a:gd name="T37" fmla="*/ 297378445 h 394"/>
                  <a:gd name="T38" fmla="*/ 146169074 w 116"/>
                  <a:gd name="T39" fmla="*/ 246975335 h 394"/>
                  <a:gd name="T40" fmla="*/ 131048140 w 116"/>
                  <a:gd name="T41" fmla="*/ 191531865 h 394"/>
                  <a:gd name="T42" fmla="*/ 110886895 w 116"/>
                  <a:gd name="T43" fmla="*/ 141128756 h 394"/>
                  <a:gd name="T44" fmla="*/ 70564381 w 116"/>
                  <a:gd name="T45" fmla="*/ 50403122 h 394"/>
                  <a:gd name="T46" fmla="*/ 55443448 w 116"/>
                  <a:gd name="T47" fmla="*/ 20161250 h 394"/>
                  <a:gd name="T48" fmla="*/ 40322502 w 116"/>
                  <a:gd name="T49" fmla="*/ 5040312 h 394"/>
                  <a:gd name="T50" fmla="*/ 40322502 w 116"/>
                  <a:gd name="T51" fmla="*/ 5040312 h 394"/>
                  <a:gd name="T52" fmla="*/ 40322502 w 116"/>
                  <a:gd name="T53" fmla="*/ 0 h 394"/>
                  <a:gd name="T54" fmla="*/ 35282191 w 116"/>
                  <a:gd name="T55" fmla="*/ 5040312 h 394"/>
                  <a:gd name="T56" fmla="*/ 25201562 w 116"/>
                  <a:gd name="T57" fmla="*/ 20161250 h 394"/>
                  <a:gd name="T58" fmla="*/ 15120940 w 116"/>
                  <a:gd name="T59" fmla="*/ 85685311 h 394"/>
                  <a:gd name="T60" fmla="*/ 0 w 116"/>
                  <a:gd name="T61" fmla="*/ 186491554 h 394"/>
                  <a:gd name="T62" fmla="*/ 0 w 116"/>
                  <a:gd name="T63" fmla="*/ 186491554 h 39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6"/>
                  <a:gd name="T97" fmla="*/ 0 h 394"/>
                  <a:gd name="T98" fmla="*/ 116 w 116"/>
                  <a:gd name="T99" fmla="*/ 394 h 39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6" h="394">
                    <a:moveTo>
                      <a:pt x="0" y="74"/>
                    </a:moveTo>
                    <a:lnTo>
                      <a:pt x="0" y="74"/>
                    </a:lnTo>
                    <a:lnTo>
                      <a:pt x="2" y="100"/>
                    </a:lnTo>
                    <a:lnTo>
                      <a:pt x="6" y="130"/>
                    </a:lnTo>
                    <a:lnTo>
                      <a:pt x="14" y="168"/>
                    </a:lnTo>
                    <a:lnTo>
                      <a:pt x="28" y="216"/>
                    </a:lnTo>
                    <a:lnTo>
                      <a:pt x="38" y="242"/>
                    </a:lnTo>
                    <a:lnTo>
                      <a:pt x="50" y="270"/>
                    </a:lnTo>
                    <a:lnTo>
                      <a:pt x="62" y="300"/>
                    </a:lnTo>
                    <a:lnTo>
                      <a:pt x="78" y="330"/>
                    </a:lnTo>
                    <a:lnTo>
                      <a:pt x="96" y="362"/>
                    </a:lnTo>
                    <a:lnTo>
                      <a:pt x="116" y="394"/>
                    </a:lnTo>
                    <a:lnTo>
                      <a:pt x="92" y="280"/>
                    </a:lnTo>
                    <a:lnTo>
                      <a:pt x="74" y="194"/>
                    </a:lnTo>
                    <a:lnTo>
                      <a:pt x="68" y="158"/>
                    </a:lnTo>
                    <a:lnTo>
                      <a:pt x="66" y="134"/>
                    </a:lnTo>
                    <a:lnTo>
                      <a:pt x="64" y="118"/>
                    </a:lnTo>
                    <a:lnTo>
                      <a:pt x="58" y="98"/>
                    </a:lnTo>
                    <a:lnTo>
                      <a:pt x="52" y="76"/>
                    </a:lnTo>
                    <a:lnTo>
                      <a:pt x="44" y="56"/>
                    </a:lnTo>
                    <a:lnTo>
                      <a:pt x="28" y="20"/>
                    </a:lnTo>
                    <a:lnTo>
                      <a:pt x="22" y="8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10" y="8"/>
                    </a:lnTo>
                    <a:lnTo>
                      <a:pt x="6" y="3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7"/>
              <p:cNvSpPr>
                <a:spLocks/>
              </p:cNvSpPr>
              <p:nvPr/>
            </p:nvSpPr>
            <p:spPr bwMode="auto">
              <a:xfrm>
                <a:off x="3835400" y="2479675"/>
                <a:ext cx="1714500" cy="1114425"/>
              </a:xfrm>
              <a:custGeom>
                <a:avLst/>
                <a:gdLst>
                  <a:gd name="T0" fmla="*/ 2147483647 w 1080"/>
                  <a:gd name="T1" fmla="*/ 1486892067 h 702"/>
                  <a:gd name="T2" fmla="*/ 2147483647 w 1080"/>
                  <a:gd name="T3" fmla="*/ 1461690514 h 702"/>
                  <a:gd name="T4" fmla="*/ 2147483647 w 1080"/>
                  <a:gd name="T5" fmla="*/ 1391126163 h 702"/>
                  <a:gd name="T6" fmla="*/ 2147483647 w 1080"/>
                  <a:gd name="T7" fmla="*/ 1280239327 h 702"/>
                  <a:gd name="T8" fmla="*/ 2147483647 w 1080"/>
                  <a:gd name="T9" fmla="*/ 1169352490 h 702"/>
                  <a:gd name="T10" fmla="*/ 2147483647 w 1080"/>
                  <a:gd name="T11" fmla="*/ 1018143168 h 702"/>
                  <a:gd name="T12" fmla="*/ 2147483647 w 1080"/>
                  <a:gd name="T13" fmla="*/ 932457885 h 702"/>
                  <a:gd name="T14" fmla="*/ 2147483647 w 1080"/>
                  <a:gd name="T15" fmla="*/ 751006500 h 702"/>
                  <a:gd name="T16" fmla="*/ 2147483647 w 1080"/>
                  <a:gd name="T17" fmla="*/ 579635934 h 702"/>
                  <a:gd name="T18" fmla="*/ 2147483647 w 1080"/>
                  <a:gd name="T19" fmla="*/ 423386301 h 702"/>
                  <a:gd name="T20" fmla="*/ 2066527984 w 1080"/>
                  <a:gd name="T21" fmla="*/ 282257501 h 702"/>
                  <a:gd name="T22" fmla="*/ 1925399298 w 1080"/>
                  <a:gd name="T23" fmla="*/ 166330304 h 702"/>
                  <a:gd name="T24" fmla="*/ 1774189992 w 1080"/>
                  <a:gd name="T25" fmla="*/ 80644997 h 702"/>
                  <a:gd name="T26" fmla="*/ 1607859357 w 1080"/>
                  <a:gd name="T27" fmla="*/ 20161249 h 702"/>
                  <a:gd name="T28" fmla="*/ 1426408189 w 1080"/>
                  <a:gd name="T29" fmla="*/ 0 h 702"/>
                  <a:gd name="T30" fmla="*/ 1335682605 w 1080"/>
                  <a:gd name="T31" fmla="*/ 5040312 h 702"/>
                  <a:gd name="T32" fmla="*/ 1159271748 w 1080"/>
                  <a:gd name="T33" fmla="*/ 30241877 h 702"/>
                  <a:gd name="T34" fmla="*/ 1003022131 w 1080"/>
                  <a:gd name="T35" fmla="*/ 90725618 h 702"/>
                  <a:gd name="T36" fmla="*/ 856853134 w 1080"/>
                  <a:gd name="T37" fmla="*/ 171370615 h 702"/>
                  <a:gd name="T38" fmla="*/ 725804870 w 1080"/>
                  <a:gd name="T39" fmla="*/ 282257501 h 702"/>
                  <a:gd name="T40" fmla="*/ 609877735 w 1080"/>
                  <a:gd name="T41" fmla="*/ 413305580 h 702"/>
                  <a:gd name="T42" fmla="*/ 504031221 w 1080"/>
                  <a:gd name="T43" fmla="*/ 564515002 h 702"/>
                  <a:gd name="T44" fmla="*/ 418345947 w 1080"/>
                  <a:gd name="T45" fmla="*/ 735885568 h 702"/>
                  <a:gd name="T46" fmla="*/ 378023366 w 1080"/>
                  <a:gd name="T47" fmla="*/ 826611161 h 702"/>
                  <a:gd name="T48" fmla="*/ 312499333 w 1080"/>
                  <a:gd name="T49" fmla="*/ 967740060 h 702"/>
                  <a:gd name="T50" fmla="*/ 246975300 w 1080"/>
                  <a:gd name="T51" fmla="*/ 1078626897 h 702"/>
                  <a:gd name="T52" fmla="*/ 186491528 w 1080"/>
                  <a:gd name="T53" fmla="*/ 1169352490 h 702"/>
                  <a:gd name="T54" fmla="*/ 75604678 w 1080"/>
                  <a:gd name="T55" fmla="*/ 1275199016 h 702"/>
                  <a:gd name="T56" fmla="*/ 0 w 1080"/>
                  <a:gd name="T57" fmla="*/ 1320561813 h 702"/>
                  <a:gd name="T58" fmla="*/ 30241874 w 1080"/>
                  <a:gd name="T59" fmla="*/ 1350803677 h 702"/>
                  <a:gd name="T60" fmla="*/ 171370597 w 1080"/>
                  <a:gd name="T61" fmla="*/ 1486892067 h 702"/>
                  <a:gd name="T62" fmla="*/ 327620264 w 1080"/>
                  <a:gd name="T63" fmla="*/ 1612899836 h 702"/>
                  <a:gd name="T64" fmla="*/ 423386257 w 1080"/>
                  <a:gd name="T65" fmla="*/ 1678424273 h 702"/>
                  <a:gd name="T66" fmla="*/ 473789359 w 1080"/>
                  <a:gd name="T67" fmla="*/ 1552416107 h 702"/>
                  <a:gd name="T68" fmla="*/ 554434323 w 1080"/>
                  <a:gd name="T69" fmla="*/ 1446569581 h 702"/>
                  <a:gd name="T70" fmla="*/ 665321148 w 1080"/>
                  <a:gd name="T71" fmla="*/ 1360884299 h 702"/>
                  <a:gd name="T72" fmla="*/ 791328903 w 1080"/>
                  <a:gd name="T73" fmla="*/ 1295360259 h 702"/>
                  <a:gd name="T74" fmla="*/ 927417478 w 1080"/>
                  <a:gd name="T75" fmla="*/ 1244957151 h 702"/>
                  <a:gd name="T76" fmla="*/ 1068546164 w 1080"/>
                  <a:gd name="T77" fmla="*/ 1204634665 h 702"/>
                  <a:gd name="T78" fmla="*/ 1325601985 w 1080"/>
                  <a:gd name="T79" fmla="*/ 1174392801 h 702"/>
                  <a:gd name="T80" fmla="*/ 1411287259 w 1080"/>
                  <a:gd name="T81" fmla="*/ 1169352490 h 702"/>
                  <a:gd name="T82" fmla="*/ 1582657806 w 1080"/>
                  <a:gd name="T83" fmla="*/ 1189513733 h 702"/>
                  <a:gd name="T84" fmla="*/ 1748988441 w 1080"/>
                  <a:gd name="T85" fmla="*/ 1234876530 h 702"/>
                  <a:gd name="T86" fmla="*/ 1905238057 w 1080"/>
                  <a:gd name="T87" fmla="*/ 1310481191 h 702"/>
                  <a:gd name="T88" fmla="*/ 1975802400 w 1080"/>
                  <a:gd name="T89" fmla="*/ 1360884299 h 702"/>
                  <a:gd name="T90" fmla="*/ 2076608605 w 1080"/>
                  <a:gd name="T91" fmla="*/ 1446569581 h 702"/>
                  <a:gd name="T92" fmla="*/ 2147483647 w 1080"/>
                  <a:gd name="T93" fmla="*/ 1547375796 h 702"/>
                  <a:gd name="T94" fmla="*/ 2147483647 w 1080"/>
                  <a:gd name="T95" fmla="*/ 1658262633 h 702"/>
                  <a:gd name="T96" fmla="*/ 2147483647 w 1080"/>
                  <a:gd name="T97" fmla="*/ 1769149866 h 702"/>
                  <a:gd name="T98" fmla="*/ 2147483647 w 1080"/>
                  <a:gd name="T99" fmla="*/ 1673383962 h 702"/>
                  <a:gd name="T100" fmla="*/ 2147483647 w 1080"/>
                  <a:gd name="T101" fmla="*/ 1582657971 h 702"/>
                  <a:gd name="T102" fmla="*/ 2147483647 w 1080"/>
                  <a:gd name="T103" fmla="*/ 1512093621 h 702"/>
                  <a:gd name="T104" fmla="*/ 2147483647 w 1080"/>
                  <a:gd name="T105" fmla="*/ 1486892067 h 70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80"/>
                  <a:gd name="T160" fmla="*/ 0 h 702"/>
                  <a:gd name="T161" fmla="*/ 1080 w 1080"/>
                  <a:gd name="T162" fmla="*/ 702 h 70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80" h="702">
                    <a:moveTo>
                      <a:pt x="1080" y="590"/>
                    </a:moveTo>
                    <a:lnTo>
                      <a:pt x="1080" y="590"/>
                    </a:lnTo>
                    <a:lnTo>
                      <a:pt x="1074" y="586"/>
                    </a:lnTo>
                    <a:lnTo>
                      <a:pt x="1064" y="580"/>
                    </a:lnTo>
                    <a:lnTo>
                      <a:pt x="1052" y="570"/>
                    </a:lnTo>
                    <a:lnTo>
                      <a:pt x="1036" y="552"/>
                    </a:lnTo>
                    <a:lnTo>
                      <a:pt x="1018" y="524"/>
                    </a:lnTo>
                    <a:lnTo>
                      <a:pt x="1010" y="508"/>
                    </a:lnTo>
                    <a:lnTo>
                      <a:pt x="1000" y="486"/>
                    </a:lnTo>
                    <a:lnTo>
                      <a:pt x="990" y="464"/>
                    </a:lnTo>
                    <a:lnTo>
                      <a:pt x="982" y="436"/>
                    </a:lnTo>
                    <a:lnTo>
                      <a:pt x="972" y="404"/>
                    </a:lnTo>
                    <a:lnTo>
                      <a:pt x="962" y="370"/>
                    </a:lnTo>
                    <a:lnTo>
                      <a:pt x="952" y="334"/>
                    </a:lnTo>
                    <a:lnTo>
                      <a:pt x="940" y="298"/>
                    </a:lnTo>
                    <a:lnTo>
                      <a:pt x="924" y="262"/>
                    </a:lnTo>
                    <a:lnTo>
                      <a:pt x="908" y="230"/>
                    </a:lnTo>
                    <a:lnTo>
                      <a:pt x="888" y="198"/>
                    </a:lnTo>
                    <a:lnTo>
                      <a:pt x="868" y="168"/>
                    </a:lnTo>
                    <a:lnTo>
                      <a:pt x="844" y="138"/>
                    </a:lnTo>
                    <a:lnTo>
                      <a:pt x="820" y="112"/>
                    </a:lnTo>
                    <a:lnTo>
                      <a:pt x="794" y="88"/>
                    </a:lnTo>
                    <a:lnTo>
                      <a:pt x="764" y="66"/>
                    </a:lnTo>
                    <a:lnTo>
                      <a:pt x="736" y="48"/>
                    </a:lnTo>
                    <a:lnTo>
                      <a:pt x="704" y="32"/>
                    </a:lnTo>
                    <a:lnTo>
                      <a:pt x="672" y="18"/>
                    </a:lnTo>
                    <a:lnTo>
                      <a:pt x="638" y="8"/>
                    </a:lnTo>
                    <a:lnTo>
                      <a:pt x="602" y="2"/>
                    </a:lnTo>
                    <a:lnTo>
                      <a:pt x="566" y="0"/>
                    </a:lnTo>
                    <a:lnTo>
                      <a:pt x="530" y="2"/>
                    </a:lnTo>
                    <a:lnTo>
                      <a:pt x="494" y="6"/>
                    </a:lnTo>
                    <a:lnTo>
                      <a:pt x="460" y="12"/>
                    </a:lnTo>
                    <a:lnTo>
                      <a:pt x="428" y="22"/>
                    </a:lnTo>
                    <a:lnTo>
                      <a:pt x="398" y="36"/>
                    </a:lnTo>
                    <a:lnTo>
                      <a:pt x="368" y="50"/>
                    </a:lnTo>
                    <a:lnTo>
                      <a:pt x="340" y="68"/>
                    </a:lnTo>
                    <a:lnTo>
                      <a:pt x="314" y="90"/>
                    </a:lnTo>
                    <a:lnTo>
                      <a:pt x="288" y="112"/>
                    </a:lnTo>
                    <a:lnTo>
                      <a:pt x="264" y="138"/>
                    </a:lnTo>
                    <a:lnTo>
                      <a:pt x="242" y="164"/>
                    </a:lnTo>
                    <a:lnTo>
                      <a:pt x="220" y="194"/>
                    </a:lnTo>
                    <a:lnTo>
                      <a:pt x="200" y="224"/>
                    </a:lnTo>
                    <a:lnTo>
                      <a:pt x="182" y="258"/>
                    </a:lnTo>
                    <a:lnTo>
                      <a:pt x="166" y="292"/>
                    </a:lnTo>
                    <a:lnTo>
                      <a:pt x="150" y="328"/>
                    </a:lnTo>
                    <a:lnTo>
                      <a:pt x="138" y="358"/>
                    </a:lnTo>
                    <a:lnTo>
                      <a:pt x="124" y="384"/>
                    </a:lnTo>
                    <a:lnTo>
                      <a:pt x="112" y="408"/>
                    </a:lnTo>
                    <a:lnTo>
                      <a:pt x="98" y="428"/>
                    </a:lnTo>
                    <a:lnTo>
                      <a:pt x="86" y="448"/>
                    </a:lnTo>
                    <a:lnTo>
                      <a:pt x="74" y="464"/>
                    </a:lnTo>
                    <a:lnTo>
                      <a:pt x="50" y="488"/>
                    </a:lnTo>
                    <a:lnTo>
                      <a:pt x="30" y="506"/>
                    </a:lnTo>
                    <a:lnTo>
                      <a:pt x="14" y="516"/>
                    </a:lnTo>
                    <a:lnTo>
                      <a:pt x="0" y="524"/>
                    </a:lnTo>
                    <a:lnTo>
                      <a:pt x="12" y="536"/>
                    </a:lnTo>
                    <a:lnTo>
                      <a:pt x="44" y="568"/>
                    </a:lnTo>
                    <a:lnTo>
                      <a:pt x="68" y="590"/>
                    </a:lnTo>
                    <a:lnTo>
                      <a:pt x="96" y="614"/>
                    </a:lnTo>
                    <a:lnTo>
                      <a:pt x="130" y="640"/>
                    </a:lnTo>
                    <a:lnTo>
                      <a:pt x="168" y="666"/>
                    </a:lnTo>
                    <a:lnTo>
                      <a:pt x="176" y="640"/>
                    </a:lnTo>
                    <a:lnTo>
                      <a:pt x="188" y="616"/>
                    </a:lnTo>
                    <a:lnTo>
                      <a:pt x="202" y="594"/>
                    </a:lnTo>
                    <a:lnTo>
                      <a:pt x="220" y="574"/>
                    </a:lnTo>
                    <a:lnTo>
                      <a:pt x="240" y="556"/>
                    </a:lnTo>
                    <a:lnTo>
                      <a:pt x="264" y="540"/>
                    </a:lnTo>
                    <a:lnTo>
                      <a:pt x="288" y="526"/>
                    </a:lnTo>
                    <a:lnTo>
                      <a:pt x="314" y="514"/>
                    </a:lnTo>
                    <a:lnTo>
                      <a:pt x="340" y="502"/>
                    </a:lnTo>
                    <a:lnTo>
                      <a:pt x="368" y="494"/>
                    </a:lnTo>
                    <a:lnTo>
                      <a:pt x="396" y="486"/>
                    </a:lnTo>
                    <a:lnTo>
                      <a:pt x="424" y="478"/>
                    </a:lnTo>
                    <a:lnTo>
                      <a:pt x="478" y="470"/>
                    </a:lnTo>
                    <a:lnTo>
                      <a:pt x="526" y="466"/>
                    </a:lnTo>
                    <a:lnTo>
                      <a:pt x="560" y="464"/>
                    </a:lnTo>
                    <a:lnTo>
                      <a:pt x="596" y="466"/>
                    </a:lnTo>
                    <a:lnTo>
                      <a:pt x="628" y="472"/>
                    </a:lnTo>
                    <a:lnTo>
                      <a:pt x="662" y="478"/>
                    </a:lnTo>
                    <a:lnTo>
                      <a:pt x="694" y="490"/>
                    </a:lnTo>
                    <a:lnTo>
                      <a:pt x="726" y="502"/>
                    </a:lnTo>
                    <a:lnTo>
                      <a:pt x="756" y="520"/>
                    </a:lnTo>
                    <a:lnTo>
                      <a:pt x="784" y="540"/>
                    </a:lnTo>
                    <a:lnTo>
                      <a:pt x="806" y="556"/>
                    </a:lnTo>
                    <a:lnTo>
                      <a:pt x="824" y="574"/>
                    </a:lnTo>
                    <a:lnTo>
                      <a:pt x="844" y="594"/>
                    </a:lnTo>
                    <a:lnTo>
                      <a:pt x="862" y="614"/>
                    </a:lnTo>
                    <a:lnTo>
                      <a:pt x="878" y="636"/>
                    </a:lnTo>
                    <a:lnTo>
                      <a:pt x="894" y="658"/>
                    </a:lnTo>
                    <a:lnTo>
                      <a:pt x="922" y="702"/>
                    </a:lnTo>
                    <a:lnTo>
                      <a:pt x="960" y="682"/>
                    </a:lnTo>
                    <a:lnTo>
                      <a:pt x="992" y="664"/>
                    </a:lnTo>
                    <a:lnTo>
                      <a:pt x="1020" y="644"/>
                    </a:lnTo>
                    <a:lnTo>
                      <a:pt x="1042" y="628"/>
                    </a:lnTo>
                    <a:lnTo>
                      <a:pt x="1060" y="612"/>
                    </a:lnTo>
                    <a:lnTo>
                      <a:pt x="1072" y="600"/>
                    </a:lnTo>
                    <a:lnTo>
                      <a:pt x="1080" y="592"/>
                    </a:lnTo>
                    <a:lnTo>
                      <a:pt x="1080" y="590"/>
                    </a:lnTo>
                    <a:close/>
                  </a:path>
                </a:pathLst>
              </a:custGeom>
              <a:solidFill>
                <a:srgbClr val="EF44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8"/>
              <p:cNvSpPr>
                <a:spLocks noEditPoints="1"/>
              </p:cNvSpPr>
              <p:nvPr/>
            </p:nvSpPr>
            <p:spPr bwMode="auto">
              <a:xfrm>
                <a:off x="3810000" y="2463800"/>
                <a:ext cx="1765300" cy="1152525"/>
              </a:xfrm>
              <a:custGeom>
                <a:avLst/>
                <a:gdLst>
                  <a:gd name="T0" fmla="*/ 2147483647 w 1112"/>
                  <a:gd name="T1" fmla="*/ 1688504913 h 726"/>
                  <a:gd name="T2" fmla="*/ 2096769873 w 1112"/>
                  <a:gd name="T3" fmla="*/ 1486892084 h 726"/>
                  <a:gd name="T4" fmla="*/ 1935479944 w 1112"/>
                  <a:gd name="T5" fmla="*/ 1360884314 h 726"/>
                  <a:gd name="T6" fmla="*/ 1633060930 w 1112"/>
                  <a:gd name="T7" fmla="*/ 1239916855 h 726"/>
                  <a:gd name="T8" fmla="*/ 1370964795 w 1112"/>
                  <a:gd name="T9" fmla="*/ 1224795922 h 726"/>
                  <a:gd name="T10" fmla="*/ 987901213 w 1112"/>
                  <a:gd name="T11" fmla="*/ 1290319963 h 726"/>
                  <a:gd name="T12" fmla="*/ 730845190 w 1112"/>
                  <a:gd name="T13" fmla="*/ 1401206801 h 726"/>
                  <a:gd name="T14" fmla="*/ 539313399 w 1112"/>
                  <a:gd name="T15" fmla="*/ 1587698300 h 726"/>
                  <a:gd name="T16" fmla="*/ 453628124 w 1112"/>
                  <a:gd name="T17" fmla="*/ 1723787089 h 726"/>
                  <a:gd name="T18" fmla="*/ 196572151 w 1112"/>
                  <a:gd name="T19" fmla="*/ 1532254882 h 726"/>
                  <a:gd name="T20" fmla="*/ 0 w 1112"/>
                  <a:gd name="T21" fmla="*/ 1335682760 h 726"/>
                  <a:gd name="T22" fmla="*/ 105846566 w 1112"/>
                  <a:gd name="T23" fmla="*/ 1275199031 h 726"/>
                  <a:gd name="T24" fmla="*/ 302418716 w 1112"/>
                  <a:gd name="T25" fmla="*/ 1038304423 h 726"/>
                  <a:gd name="T26" fmla="*/ 393144302 w 1112"/>
                  <a:gd name="T27" fmla="*/ 841732301 h 726"/>
                  <a:gd name="T28" fmla="*/ 584676192 w 1112"/>
                  <a:gd name="T29" fmla="*/ 483870036 h 726"/>
                  <a:gd name="T30" fmla="*/ 831651396 w 1112"/>
                  <a:gd name="T31" fmla="*/ 216733464 h 726"/>
                  <a:gd name="T32" fmla="*/ 1129029901 w 1112"/>
                  <a:gd name="T33" fmla="*/ 50403120 h 726"/>
                  <a:gd name="T34" fmla="*/ 1466730690 w 1112"/>
                  <a:gd name="T35" fmla="*/ 0 h 726"/>
                  <a:gd name="T36" fmla="*/ 1723786912 w 1112"/>
                  <a:gd name="T37" fmla="*/ 45362810 h 726"/>
                  <a:gd name="T38" fmla="*/ 2036286150 w 1112"/>
                  <a:gd name="T39" fmla="*/ 211693153 h 726"/>
                  <a:gd name="T40" fmla="*/ 2147483647 w 1112"/>
                  <a:gd name="T41" fmla="*/ 488910347 h 726"/>
                  <a:gd name="T42" fmla="*/ 2147483647 w 1112"/>
                  <a:gd name="T43" fmla="*/ 851812923 h 726"/>
                  <a:gd name="T44" fmla="*/ 2147483647 w 1112"/>
                  <a:gd name="T45" fmla="*/ 1113909085 h 726"/>
                  <a:gd name="T46" fmla="*/ 2147483647 w 1112"/>
                  <a:gd name="T47" fmla="*/ 1406247111 h 726"/>
                  <a:gd name="T48" fmla="*/ 2147483647 w 1112"/>
                  <a:gd name="T49" fmla="*/ 1481851774 h 726"/>
                  <a:gd name="T50" fmla="*/ 2147483647 w 1112"/>
                  <a:gd name="T51" fmla="*/ 1512093638 h 726"/>
                  <a:gd name="T52" fmla="*/ 2147483647 w 1112"/>
                  <a:gd name="T53" fmla="*/ 1607859544 h 726"/>
                  <a:gd name="T54" fmla="*/ 2147483647 w 1112"/>
                  <a:gd name="T55" fmla="*/ 1774190197 h 726"/>
                  <a:gd name="T56" fmla="*/ 1426408208 w 1112"/>
                  <a:gd name="T57" fmla="*/ 1169352504 h 726"/>
                  <a:gd name="T58" fmla="*/ 1678424119 w 1112"/>
                  <a:gd name="T59" fmla="*/ 1199594368 h 726"/>
                  <a:gd name="T60" fmla="*/ 1970762116 w 1112"/>
                  <a:gd name="T61" fmla="*/ 1320561828 h 726"/>
                  <a:gd name="T62" fmla="*/ 2127011735 w 1112"/>
                  <a:gd name="T63" fmla="*/ 1446569598 h 726"/>
                  <a:gd name="T64" fmla="*/ 2147483647 w 1112"/>
                  <a:gd name="T65" fmla="*/ 1764109576 h 726"/>
                  <a:gd name="T66" fmla="*/ 2147483647 w 1112"/>
                  <a:gd name="T67" fmla="*/ 1562496746 h 726"/>
                  <a:gd name="T68" fmla="*/ 2147483647 w 1112"/>
                  <a:gd name="T69" fmla="*/ 1446569598 h 726"/>
                  <a:gd name="T70" fmla="*/ 2147483647 w 1112"/>
                  <a:gd name="T71" fmla="*/ 1169352504 h 726"/>
                  <a:gd name="T72" fmla="*/ 2147483647 w 1112"/>
                  <a:gd name="T73" fmla="*/ 866933855 h 726"/>
                  <a:gd name="T74" fmla="*/ 2147483647 w 1112"/>
                  <a:gd name="T75" fmla="*/ 519152211 h 726"/>
                  <a:gd name="T76" fmla="*/ 2006044288 w 1112"/>
                  <a:gd name="T77" fmla="*/ 252015639 h 726"/>
                  <a:gd name="T78" fmla="*/ 1708665981 w 1112"/>
                  <a:gd name="T79" fmla="*/ 90725619 h 726"/>
                  <a:gd name="T80" fmla="*/ 1466730690 w 1112"/>
                  <a:gd name="T81" fmla="*/ 50403120 h 726"/>
                  <a:gd name="T82" fmla="*/ 1285279520 w 1112"/>
                  <a:gd name="T83" fmla="*/ 65524065 h 726"/>
                  <a:gd name="T84" fmla="*/ 987901213 w 1112"/>
                  <a:gd name="T85" fmla="*/ 171370617 h 726"/>
                  <a:gd name="T86" fmla="*/ 730845190 w 1112"/>
                  <a:gd name="T87" fmla="*/ 378023410 h 726"/>
                  <a:gd name="T88" fmla="*/ 524192468 w 1112"/>
                  <a:gd name="T89" fmla="*/ 680442157 h 726"/>
                  <a:gd name="T90" fmla="*/ 393144302 w 1112"/>
                  <a:gd name="T91" fmla="*/ 977820693 h 726"/>
                  <a:gd name="T92" fmla="*/ 191531841 w 1112"/>
                  <a:gd name="T93" fmla="*/ 1265118409 h 726"/>
                  <a:gd name="T94" fmla="*/ 80644989 w 1112"/>
                  <a:gd name="T95" fmla="*/ 1350803693 h 726"/>
                  <a:gd name="T96" fmla="*/ 378023371 w 1112"/>
                  <a:gd name="T97" fmla="*/ 1612899854 h 726"/>
                  <a:gd name="T98" fmla="*/ 509071537 w 1112"/>
                  <a:gd name="T99" fmla="*/ 1537295192 h 726"/>
                  <a:gd name="T100" fmla="*/ 705643639 w 1112"/>
                  <a:gd name="T101" fmla="*/ 1355844003 h 726"/>
                  <a:gd name="T102" fmla="*/ 972780282 w 1112"/>
                  <a:gd name="T103" fmla="*/ 1239916855 h 726"/>
                  <a:gd name="T104" fmla="*/ 1365924485 w 1112"/>
                  <a:gd name="T105" fmla="*/ 1174392814 h 72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12"/>
                  <a:gd name="T160" fmla="*/ 0 h 726"/>
                  <a:gd name="T161" fmla="*/ 1112 w 1112"/>
                  <a:gd name="T162" fmla="*/ 726 h 72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12" h="726">
                    <a:moveTo>
                      <a:pt x="934" y="726"/>
                    </a:moveTo>
                    <a:lnTo>
                      <a:pt x="930" y="718"/>
                    </a:lnTo>
                    <a:lnTo>
                      <a:pt x="900" y="670"/>
                    </a:lnTo>
                    <a:lnTo>
                      <a:pt x="884" y="648"/>
                    </a:lnTo>
                    <a:lnTo>
                      <a:pt x="866" y="628"/>
                    </a:lnTo>
                    <a:lnTo>
                      <a:pt x="850" y="608"/>
                    </a:lnTo>
                    <a:lnTo>
                      <a:pt x="832" y="590"/>
                    </a:lnTo>
                    <a:lnTo>
                      <a:pt x="814" y="572"/>
                    </a:lnTo>
                    <a:lnTo>
                      <a:pt x="794" y="558"/>
                    </a:lnTo>
                    <a:lnTo>
                      <a:pt x="768" y="540"/>
                    </a:lnTo>
                    <a:lnTo>
                      <a:pt x="740" y="524"/>
                    </a:lnTo>
                    <a:lnTo>
                      <a:pt x="712" y="510"/>
                    </a:lnTo>
                    <a:lnTo>
                      <a:pt x="680" y="500"/>
                    </a:lnTo>
                    <a:lnTo>
                      <a:pt x="648" y="492"/>
                    </a:lnTo>
                    <a:lnTo>
                      <a:pt x="614" y="488"/>
                    </a:lnTo>
                    <a:lnTo>
                      <a:pt x="580" y="484"/>
                    </a:lnTo>
                    <a:lnTo>
                      <a:pt x="544" y="486"/>
                    </a:lnTo>
                    <a:lnTo>
                      <a:pt x="498" y="490"/>
                    </a:lnTo>
                    <a:lnTo>
                      <a:pt x="448" y="498"/>
                    </a:lnTo>
                    <a:lnTo>
                      <a:pt x="420" y="504"/>
                    </a:lnTo>
                    <a:lnTo>
                      <a:pt x="392" y="512"/>
                    </a:lnTo>
                    <a:lnTo>
                      <a:pt x="366" y="520"/>
                    </a:lnTo>
                    <a:lnTo>
                      <a:pt x="340" y="530"/>
                    </a:lnTo>
                    <a:lnTo>
                      <a:pt x="314" y="542"/>
                    </a:lnTo>
                    <a:lnTo>
                      <a:pt x="290" y="556"/>
                    </a:lnTo>
                    <a:lnTo>
                      <a:pt x="266" y="572"/>
                    </a:lnTo>
                    <a:lnTo>
                      <a:pt x="246" y="590"/>
                    </a:lnTo>
                    <a:lnTo>
                      <a:pt x="228" y="608"/>
                    </a:lnTo>
                    <a:lnTo>
                      <a:pt x="214" y="630"/>
                    </a:lnTo>
                    <a:lnTo>
                      <a:pt x="202" y="652"/>
                    </a:lnTo>
                    <a:lnTo>
                      <a:pt x="194" y="678"/>
                    </a:lnTo>
                    <a:lnTo>
                      <a:pt x="192" y="692"/>
                    </a:lnTo>
                    <a:lnTo>
                      <a:pt x="180" y="684"/>
                    </a:lnTo>
                    <a:lnTo>
                      <a:pt x="140" y="658"/>
                    </a:lnTo>
                    <a:lnTo>
                      <a:pt x="106" y="632"/>
                    </a:lnTo>
                    <a:lnTo>
                      <a:pt x="78" y="608"/>
                    </a:lnTo>
                    <a:lnTo>
                      <a:pt x="54" y="588"/>
                    </a:lnTo>
                    <a:lnTo>
                      <a:pt x="20" y="554"/>
                    </a:lnTo>
                    <a:lnTo>
                      <a:pt x="8" y="540"/>
                    </a:lnTo>
                    <a:lnTo>
                      <a:pt x="0" y="530"/>
                    </a:lnTo>
                    <a:lnTo>
                      <a:pt x="12" y="524"/>
                    </a:lnTo>
                    <a:lnTo>
                      <a:pt x="26" y="516"/>
                    </a:lnTo>
                    <a:lnTo>
                      <a:pt x="42" y="506"/>
                    </a:lnTo>
                    <a:lnTo>
                      <a:pt x="62" y="488"/>
                    </a:lnTo>
                    <a:lnTo>
                      <a:pt x="84" y="464"/>
                    </a:lnTo>
                    <a:lnTo>
                      <a:pt x="108" y="432"/>
                    </a:lnTo>
                    <a:lnTo>
                      <a:pt x="120" y="412"/>
                    </a:lnTo>
                    <a:lnTo>
                      <a:pt x="132" y="388"/>
                    </a:lnTo>
                    <a:lnTo>
                      <a:pt x="144" y="362"/>
                    </a:lnTo>
                    <a:lnTo>
                      <a:pt x="156" y="334"/>
                    </a:lnTo>
                    <a:lnTo>
                      <a:pt x="174" y="296"/>
                    </a:lnTo>
                    <a:lnTo>
                      <a:pt x="192" y="258"/>
                    </a:lnTo>
                    <a:lnTo>
                      <a:pt x="212" y="224"/>
                    </a:lnTo>
                    <a:lnTo>
                      <a:pt x="232" y="192"/>
                    </a:lnTo>
                    <a:lnTo>
                      <a:pt x="254" y="162"/>
                    </a:lnTo>
                    <a:lnTo>
                      <a:pt x="278" y="134"/>
                    </a:lnTo>
                    <a:lnTo>
                      <a:pt x="304" y="108"/>
                    </a:lnTo>
                    <a:lnTo>
                      <a:pt x="330" y="86"/>
                    </a:lnTo>
                    <a:lnTo>
                      <a:pt x="358" y="66"/>
                    </a:lnTo>
                    <a:lnTo>
                      <a:pt x="386" y="48"/>
                    </a:lnTo>
                    <a:lnTo>
                      <a:pt x="416" y="34"/>
                    </a:lnTo>
                    <a:lnTo>
                      <a:pt x="448" y="20"/>
                    </a:lnTo>
                    <a:lnTo>
                      <a:pt x="480" y="12"/>
                    </a:lnTo>
                    <a:lnTo>
                      <a:pt x="512" y="4"/>
                    </a:lnTo>
                    <a:lnTo>
                      <a:pt x="546" y="0"/>
                    </a:lnTo>
                    <a:lnTo>
                      <a:pt x="582" y="0"/>
                    </a:lnTo>
                    <a:lnTo>
                      <a:pt x="616" y="2"/>
                    </a:lnTo>
                    <a:lnTo>
                      <a:pt x="650" y="8"/>
                    </a:lnTo>
                    <a:lnTo>
                      <a:pt x="684" y="18"/>
                    </a:lnTo>
                    <a:lnTo>
                      <a:pt x="716" y="30"/>
                    </a:lnTo>
                    <a:lnTo>
                      <a:pt x="748" y="44"/>
                    </a:lnTo>
                    <a:lnTo>
                      <a:pt x="778" y="62"/>
                    </a:lnTo>
                    <a:lnTo>
                      <a:pt x="808" y="84"/>
                    </a:lnTo>
                    <a:lnTo>
                      <a:pt x="834" y="108"/>
                    </a:lnTo>
                    <a:lnTo>
                      <a:pt x="860" y="134"/>
                    </a:lnTo>
                    <a:lnTo>
                      <a:pt x="886" y="162"/>
                    </a:lnTo>
                    <a:lnTo>
                      <a:pt x="908" y="194"/>
                    </a:lnTo>
                    <a:lnTo>
                      <a:pt x="928" y="226"/>
                    </a:lnTo>
                    <a:lnTo>
                      <a:pt x="946" y="262"/>
                    </a:lnTo>
                    <a:lnTo>
                      <a:pt x="964" y="298"/>
                    </a:lnTo>
                    <a:lnTo>
                      <a:pt x="978" y="338"/>
                    </a:lnTo>
                    <a:lnTo>
                      <a:pt x="988" y="378"/>
                    </a:lnTo>
                    <a:lnTo>
                      <a:pt x="996" y="410"/>
                    </a:lnTo>
                    <a:lnTo>
                      <a:pt x="1006" y="442"/>
                    </a:lnTo>
                    <a:lnTo>
                      <a:pt x="1018" y="474"/>
                    </a:lnTo>
                    <a:lnTo>
                      <a:pt x="1030" y="506"/>
                    </a:lnTo>
                    <a:lnTo>
                      <a:pt x="1046" y="534"/>
                    </a:lnTo>
                    <a:lnTo>
                      <a:pt x="1062" y="558"/>
                    </a:lnTo>
                    <a:lnTo>
                      <a:pt x="1070" y="568"/>
                    </a:lnTo>
                    <a:lnTo>
                      <a:pt x="1078" y="576"/>
                    </a:lnTo>
                    <a:lnTo>
                      <a:pt x="1088" y="584"/>
                    </a:lnTo>
                    <a:lnTo>
                      <a:pt x="1098" y="588"/>
                    </a:lnTo>
                    <a:lnTo>
                      <a:pt x="1102" y="590"/>
                    </a:lnTo>
                    <a:lnTo>
                      <a:pt x="1112" y="596"/>
                    </a:lnTo>
                    <a:lnTo>
                      <a:pt x="1108" y="600"/>
                    </a:lnTo>
                    <a:lnTo>
                      <a:pt x="1098" y="612"/>
                    </a:lnTo>
                    <a:lnTo>
                      <a:pt x="1086" y="624"/>
                    </a:lnTo>
                    <a:lnTo>
                      <a:pt x="1070" y="638"/>
                    </a:lnTo>
                    <a:lnTo>
                      <a:pt x="1052" y="654"/>
                    </a:lnTo>
                    <a:lnTo>
                      <a:pt x="1028" y="670"/>
                    </a:lnTo>
                    <a:lnTo>
                      <a:pt x="1004" y="688"/>
                    </a:lnTo>
                    <a:lnTo>
                      <a:pt x="974" y="704"/>
                    </a:lnTo>
                    <a:lnTo>
                      <a:pt x="944" y="722"/>
                    </a:lnTo>
                    <a:lnTo>
                      <a:pt x="934" y="726"/>
                    </a:lnTo>
                    <a:close/>
                    <a:moveTo>
                      <a:pt x="566" y="464"/>
                    </a:moveTo>
                    <a:lnTo>
                      <a:pt x="566" y="464"/>
                    </a:lnTo>
                    <a:lnTo>
                      <a:pt x="602" y="466"/>
                    </a:lnTo>
                    <a:lnTo>
                      <a:pt x="634" y="470"/>
                    </a:lnTo>
                    <a:lnTo>
                      <a:pt x="666" y="476"/>
                    </a:lnTo>
                    <a:lnTo>
                      <a:pt x="698" y="484"/>
                    </a:lnTo>
                    <a:lnTo>
                      <a:pt x="728" y="494"/>
                    </a:lnTo>
                    <a:lnTo>
                      <a:pt x="756" y="508"/>
                    </a:lnTo>
                    <a:lnTo>
                      <a:pt x="782" y="524"/>
                    </a:lnTo>
                    <a:lnTo>
                      <a:pt x="806" y="542"/>
                    </a:lnTo>
                    <a:lnTo>
                      <a:pt x="826" y="556"/>
                    </a:lnTo>
                    <a:lnTo>
                      <a:pt x="844" y="574"/>
                    </a:lnTo>
                    <a:lnTo>
                      <a:pt x="862" y="592"/>
                    </a:lnTo>
                    <a:lnTo>
                      <a:pt x="880" y="610"/>
                    </a:lnTo>
                    <a:lnTo>
                      <a:pt x="912" y="652"/>
                    </a:lnTo>
                    <a:lnTo>
                      <a:pt x="942" y="700"/>
                    </a:lnTo>
                    <a:lnTo>
                      <a:pt x="994" y="670"/>
                    </a:lnTo>
                    <a:lnTo>
                      <a:pt x="1036" y="642"/>
                    </a:lnTo>
                    <a:lnTo>
                      <a:pt x="1064" y="620"/>
                    </a:lnTo>
                    <a:lnTo>
                      <a:pt x="1082" y="604"/>
                    </a:lnTo>
                    <a:lnTo>
                      <a:pt x="1064" y="590"/>
                    </a:lnTo>
                    <a:lnTo>
                      <a:pt x="1048" y="574"/>
                    </a:lnTo>
                    <a:lnTo>
                      <a:pt x="1034" y="552"/>
                    </a:lnTo>
                    <a:lnTo>
                      <a:pt x="1020" y="528"/>
                    </a:lnTo>
                    <a:lnTo>
                      <a:pt x="1006" y="498"/>
                    </a:lnTo>
                    <a:lnTo>
                      <a:pt x="992" y="464"/>
                    </a:lnTo>
                    <a:lnTo>
                      <a:pt x="980" y="426"/>
                    </a:lnTo>
                    <a:lnTo>
                      <a:pt x="968" y="382"/>
                    </a:lnTo>
                    <a:lnTo>
                      <a:pt x="958" y="344"/>
                    </a:lnTo>
                    <a:lnTo>
                      <a:pt x="944" y="306"/>
                    </a:lnTo>
                    <a:lnTo>
                      <a:pt x="930" y="272"/>
                    </a:lnTo>
                    <a:lnTo>
                      <a:pt x="912" y="238"/>
                    </a:lnTo>
                    <a:lnTo>
                      <a:pt x="892" y="206"/>
                    </a:lnTo>
                    <a:lnTo>
                      <a:pt x="870" y="176"/>
                    </a:lnTo>
                    <a:lnTo>
                      <a:pt x="848" y="148"/>
                    </a:lnTo>
                    <a:lnTo>
                      <a:pt x="822" y="124"/>
                    </a:lnTo>
                    <a:lnTo>
                      <a:pt x="796" y="100"/>
                    </a:lnTo>
                    <a:lnTo>
                      <a:pt x="768" y="80"/>
                    </a:lnTo>
                    <a:lnTo>
                      <a:pt x="740" y="64"/>
                    </a:lnTo>
                    <a:lnTo>
                      <a:pt x="710" y="48"/>
                    </a:lnTo>
                    <a:lnTo>
                      <a:pt x="678" y="36"/>
                    </a:lnTo>
                    <a:lnTo>
                      <a:pt x="648" y="28"/>
                    </a:lnTo>
                    <a:lnTo>
                      <a:pt x="614" y="22"/>
                    </a:lnTo>
                    <a:lnTo>
                      <a:pt x="582" y="20"/>
                    </a:lnTo>
                    <a:lnTo>
                      <a:pt x="576" y="20"/>
                    </a:lnTo>
                    <a:lnTo>
                      <a:pt x="544" y="22"/>
                    </a:lnTo>
                    <a:lnTo>
                      <a:pt x="510" y="26"/>
                    </a:lnTo>
                    <a:lnTo>
                      <a:pt x="480" y="32"/>
                    </a:lnTo>
                    <a:lnTo>
                      <a:pt x="450" y="42"/>
                    </a:lnTo>
                    <a:lnTo>
                      <a:pt x="420" y="54"/>
                    </a:lnTo>
                    <a:lnTo>
                      <a:pt x="392" y="68"/>
                    </a:lnTo>
                    <a:lnTo>
                      <a:pt x="366" y="86"/>
                    </a:lnTo>
                    <a:lnTo>
                      <a:pt x="340" y="104"/>
                    </a:lnTo>
                    <a:lnTo>
                      <a:pt x="314" y="126"/>
                    </a:lnTo>
                    <a:lnTo>
                      <a:pt x="290" y="150"/>
                    </a:lnTo>
                    <a:lnTo>
                      <a:pt x="268" y="176"/>
                    </a:lnTo>
                    <a:lnTo>
                      <a:pt x="246" y="206"/>
                    </a:lnTo>
                    <a:lnTo>
                      <a:pt x="228" y="236"/>
                    </a:lnTo>
                    <a:lnTo>
                      <a:pt x="208" y="270"/>
                    </a:lnTo>
                    <a:lnTo>
                      <a:pt x="192" y="304"/>
                    </a:lnTo>
                    <a:lnTo>
                      <a:pt x="176" y="342"/>
                    </a:lnTo>
                    <a:lnTo>
                      <a:pt x="156" y="388"/>
                    </a:lnTo>
                    <a:lnTo>
                      <a:pt x="134" y="426"/>
                    </a:lnTo>
                    <a:lnTo>
                      <a:pt x="114" y="456"/>
                    </a:lnTo>
                    <a:lnTo>
                      <a:pt x="94" y="482"/>
                    </a:lnTo>
                    <a:lnTo>
                      <a:pt x="76" y="502"/>
                    </a:lnTo>
                    <a:lnTo>
                      <a:pt x="58" y="518"/>
                    </a:lnTo>
                    <a:lnTo>
                      <a:pt x="44" y="530"/>
                    </a:lnTo>
                    <a:lnTo>
                      <a:pt x="32" y="536"/>
                    </a:lnTo>
                    <a:lnTo>
                      <a:pt x="52" y="558"/>
                    </a:lnTo>
                    <a:lnTo>
                      <a:pt x="84" y="586"/>
                    </a:lnTo>
                    <a:lnTo>
                      <a:pt x="126" y="622"/>
                    </a:lnTo>
                    <a:lnTo>
                      <a:pt x="150" y="640"/>
                    </a:lnTo>
                    <a:lnTo>
                      <a:pt x="178" y="660"/>
                    </a:lnTo>
                    <a:lnTo>
                      <a:pt x="188" y="634"/>
                    </a:lnTo>
                    <a:lnTo>
                      <a:pt x="202" y="610"/>
                    </a:lnTo>
                    <a:lnTo>
                      <a:pt x="218" y="590"/>
                    </a:lnTo>
                    <a:lnTo>
                      <a:pt x="236" y="570"/>
                    </a:lnTo>
                    <a:lnTo>
                      <a:pt x="258" y="554"/>
                    </a:lnTo>
                    <a:lnTo>
                      <a:pt x="280" y="538"/>
                    </a:lnTo>
                    <a:lnTo>
                      <a:pt x="306" y="524"/>
                    </a:lnTo>
                    <a:lnTo>
                      <a:pt x="332" y="512"/>
                    </a:lnTo>
                    <a:lnTo>
                      <a:pt x="358" y="500"/>
                    </a:lnTo>
                    <a:lnTo>
                      <a:pt x="386" y="492"/>
                    </a:lnTo>
                    <a:lnTo>
                      <a:pt x="414" y="484"/>
                    </a:lnTo>
                    <a:lnTo>
                      <a:pt x="442" y="478"/>
                    </a:lnTo>
                    <a:lnTo>
                      <a:pt x="494" y="470"/>
                    </a:lnTo>
                    <a:lnTo>
                      <a:pt x="542" y="466"/>
                    </a:lnTo>
                    <a:lnTo>
                      <a:pt x="566" y="464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9"/>
              <p:cNvSpPr>
                <a:spLocks/>
              </p:cNvSpPr>
              <p:nvPr/>
            </p:nvSpPr>
            <p:spPr bwMode="auto">
              <a:xfrm>
                <a:off x="5137150" y="3317875"/>
                <a:ext cx="171450" cy="288925"/>
              </a:xfrm>
              <a:custGeom>
                <a:avLst/>
                <a:gdLst>
                  <a:gd name="T0" fmla="*/ 40322501 w 108"/>
                  <a:gd name="T1" fmla="*/ 105846577 h 182"/>
                  <a:gd name="T2" fmla="*/ 40322501 w 108"/>
                  <a:gd name="T3" fmla="*/ 105846577 h 182"/>
                  <a:gd name="T4" fmla="*/ 55443447 w 108"/>
                  <a:gd name="T5" fmla="*/ 80644998 h 182"/>
                  <a:gd name="T6" fmla="*/ 75604691 w 108"/>
                  <a:gd name="T7" fmla="*/ 60483755 h 182"/>
                  <a:gd name="T8" fmla="*/ 100806246 w 108"/>
                  <a:gd name="T9" fmla="*/ 35282188 h 182"/>
                  <a:gd name="T10" fmla="*/ 126007827 w 108"/>
                  <a:gd name="T11" fmla="*/ 15120939 h 182"/>
                  <a:gd name="T12" fmla="*/ 161290004 w 108"/>
                  <a:gd name="T13" fmla="*/ 5040312 h 182"/>
                  <a:gd name="T14" fmla="*/ 176410937 w 108"/>
                  <a:gd name="T15" fmla="*/ 0 h 182"/>
                  <a:gd name="T16" fmla="*/ 196572182 w 108"/>
                  <a:gd name="T17" fmla="*/ 5040312 h 182"/>
                  <a:gd name="T18" fmla="*/ 211693164 w 108"/>
                  <a:gd name="T19" fmla="*/ 10080625 h 182"/>
                  <a:gd name="T20" fmla="*/ 231854409 w 108"/>
                  <a:gd name="T21" fmla="*/ 25201560 h 182"/>
                  <a:gd name="T22" fmla="*/ 231854409 w 108"/>
                  <a:gd name="T23" fmla="*/ 25201560 h 182"/>
                  <a:gd name="T24" fmla="*/ 252015653 w 108"/>
                  <a:gd name="T25" fmla="*/ 40322499 h 182"/>
                  <a:gd name="T26" fmla="*/ 262096275 w 108"/>
                  <a:gd name="T27" fmla="*/ 60483755 h 182"/>
                  <a:gd name="T28" fmla="*/ 272176897 w 108"/>
                  <a:gd name="T29" fmla="*/ 80644998 h 182"/>
                  <a:gd name="T30" fmla="*/ 272176897 w 108"/>
                  <a:gd name="T31" fmla="*/ 105846577 h 182"/>
                  <a:gd name="T32" fmla="*/ 272176897 w 108"/>
                  <a:gd name="T33" fmla="*/ 136088441 h 182"/>
                  <a:gd name="T34" fmla="*/ 272176897 w 108"/>
                  <a:gd name="T35" fmla="*/ 161289996 h 182"/>
                  <a:gd name="T36" fmla="*/ 252015653 w 108"/>
                  <a:gd name="T37" fmla="*/ 221773775 h 182"/>
                  <a:gd name="T38" fmla="*/ 226814098 w 108"/>
                  <a:gd name="T39" fmla="*/ 282257505 h 182"/>
                  <a:gd name="T40" fmla="*/ 196572182 w 108"/>
                  <a:gd name="T41" fmla="*/ 337700923 h 182"/>
                  <a:gd name="T42" fmla="*/ 161290004 w 108"/>
                  <a:gd name="T43" fmla="*/ 388104032 h 182"/>
                  <a:gd name="T44" fmla="*/ 120967515 w 108"/>
                  <a:gd name="T45" fmla="*/ 423386306 h 182"/>
                  <a:gd name="T46" fmla="*/ 120967515 w 108"/>
                  <a:gd name="T47" fmla="*/ 423386306 h 182"/>
                  <a:gd name="T48" fmla="*/ 85685313 w 108"/>
                  <a:gd name="T49" fmla="*/ 443547550 h 182"/>
                  <a:gd name="T50" fmla="*/ 55443447 w 108"/>
                  <a:gd name="T51" fmla="*/ 453628171 h 182"/>
                  <a:gd name="T52" fmla="*/ 35282190 w 108"/>
                  <a:gd name="T53" fmla="*/ 458668482 h 182"/>
                  <a:gd name="T54" fmla="*/ 20161251 w 108"/>
                  <a:gd name="T55" fmla="*/ 453628171 h 182"/>
                  <a:gd name="T56" fmla="*/ 10080625 w 108"/>
                  <a:gd name="T57" fmla="*/ 443547550 h 182"/>
                  <a:gd name="T58" fmla="*/ 5040313 w 108"/>
                  <a:gd name="T59" fmla="*/ 433466928 h 182"/>
                  <a:gd name="T60" fmla="*/ 0 w 108"/>
                  <a:gd name="T61" fmla="*/ 423386306 h 182"/>
                  <a:gd name="T62" fmla="*/ 40322501 w 108"/>
                  <a:gd name="T63" fmla="*/ 105846577 h 1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8"/>
                  <a:gd name="T97" fmla="*/ 0 h 182"/>
                  <a:gd name="T98" fmla="*/ 108 w 108"/>
                  <a:gd name="T99" fmla="*/ 182 h 1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8" h="182">
                    <a:moveTo>
                      <a:pt x="16" y="42"/>
                    </a:moveTo>
                    <a:lnTo>
                      <a:pt x="16" y="42"/>
                    </a:lnTo>
                    <a:lnTo>
                      <a:pt x="22" y="32"/>
                    </a:lnTo>
                    <a:lnTo>
                      <a:pt x="30" y="24"/>
                    </a:lnTo>
                    <a:lnTo>
                      <a:pt x="40" y="14"/>
                    </a:lnTo>
                    <a:lnTo>
                      <a:pt x="50" y="6"/>
                    </a:lnTo>
                    <a:lnTo>
                      <a:pt x="64" y="2"/>
                    </a:lnTo>
                    <a:lnTo>
                      <a:pt x="70" y="0"/>
                    </a:lnTo>
                    <a:lnTo>
                      <a:pt x="78" y="2"/>
                    </a:lnTo>
                    <a:lnTo>
                      <a:pt x="84" y="4"/>
                    </a:lnTo>
                    <a:lnTo>
                      <a:pt x="92" y="10"/>
                    </a:lnTo>
                    <a:lnTo>
                      <a:pt x="100" y="16"/>
                    </a:lnTo>
                    <a:lnTo>
                      <a:pt x="104" y="24"/>
                    </a:lnTo>
                    <a:lnTo>
                      <a:pt x="108" y="32"/>
                    </a:lnTo>
                    <a:lnTo>
                      <a:pt x="108" y="42"/>
                    </a:lnTo>
                    <a:lnTo>
                      <a:pt x="108" y="54"/>
                    </a:lnTo>
                    <a:lnTo>
                      <a:pt x="108" y="64"/>
                    </a:lnTo>
                    <a:lnTo>
                      <a:pt x="100" y="88"/>
                    </a:lnTo>
                    <a:lnTo>
                      <a:pt x="90" y="112"/>
                    </a:lnTo>
                    <a:lnTo>
                      <a:pt x="78" y="134"/>
                    </a:lnTo>
                    <a:lnTo>
                      <a:pt x="64" y="154"/>
                    </a:lnTo>
                    <a:lnTo>
                      <a:pt x="48" y="168"/>
                    </a:lnTo>
                    <a:lnTo>
                      <a:pt x="34" y="176"/>
                    </a:lnTo>
                    <a:lnTo>
                      <a:pt x="22" y="180"/>
                    </a:lnTo>
                    <a:lnTo>
                      <a:pt x="14" y="182"/>
                    </a:lnTo>
                    <a:lnTo>
                      <a:pt x="8" y="180"/>
                    </a:lnTo>
                    <a:lnTo>
                      <a:pt x="4" y="176"/>
                    </a:lnTo>
                    <a:lnTo>
                      <a:pt x="2" y="172"/>
                    </a:lnTo>
                    <a:lnTo>
                      <a:pt x="0" y="168"/>
                    </a:lnTo>
                    <a:lnTo>
                      <a:pt x="16" y="4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20"/>
              <p:cNvSpPr>
                <a:spLocks/>
              </p:cNvSpPr>
              <p:nvPr/>
            </p:nvSpPr>
            <p:spPr bwMode="auto">
              <a:xfrm>
                <a:off x="5149850" y="3343275"/>
                <a:ext cx="136525" cy="231775"/>
              </a:xfrm>
              <a:custGeom>
                <a:avLst/>
                <a:gdLst>
                  <a:gd name="T0" fmla="*/ 50403120 w 86"/>
                  <a:gd name="T1" fmla="*/ 90725612 h 146"/>
                  <a:gd name="T2" fmla="*/ 50403120 w 86"/>
                  <a:gd name="T3" fmla="*/ 90725612 h 146"/>
                  <a:gd name="T4" fmla="*/ 60483753 w 86"/>
                  <a:gd name="T5" fmla="*/ 70564370 h 146"/>
                  <a:gd name="T6" fmla="*/ 70564375 w 86"/>
                  <a:gd name="T7" fmla="*/ 50403116 h 146"/>
                  <a:gd name="T8" fmla="*/ 85685307 w 86"/>
                  <a:gd name="T9" fmla="*/ 30241875 h 146"/>
                  <a:gd name="T10" fmla="*/ 105846575 w 86"/>
                  <a:gd name="T11" fmla="*/ 10080624 h 146"/>
                  <a:gd name="T12" fmla="*/ 131048128 w 86"/>
                  <a:gd name="T13" fmla="*/ 0 h 146"/>
                  <a:gd name="T14" fmla="*/ 141128750 w 86"/>
                  <a:gd name="T15" fmla="*/ 0 h 146"/>
                  <a:gd name="T16" fmla="*/ 156249682 w 86"/>
                  <a:gd name="T17" fmla="*/ 0 h 146"/>
                  <a:gd name="T18" fmla="*/ 171370614 w 86"/>
                  <a:gd name="T19" fmla="*/ 5040312 h 146"/>
                  <a:gd name="T20" fmla="*/ 186491546 w 86"/>
                  <a:gd name="T21" fmla="*/ 15120937 h 146"/>
                  <a:gd name="T22" fmla="*/ 186491546 w 86"/>
                  <a:gd name="T23" fmla="*/ 15120937 h 146"/>
                  <a:gd name="T24" fmla="*/ 201612478 w 86"/>
                  <a:gd name="T25" fmla="*/ 25201558 h 146"/>
                  <a:gd name="T26" fmla="*/ 206652789 w 86"/>
                  <a:gd name="T27" fmla="*/ 45362806 h 146"/>
                  <a:gd name="T28" fmla="*/ 216733460 w 86"/>
                  <a:gd name="T29" fmla="*/ 60483750 h 146"/>
                  <a:gd name="T30" fmla="*/ 216733460 w 86"/>
                  <a:gd name="T31" fmla="*/ 85685301 h 146"/>
                  <a:gd name="T32" fmla="*/ 211693149 w 86"/>
                  <a:gd name="T33" fmla="*/ 131048120 h 146"/>
                  <a:gd name="T34" fmla="*/ 201612478 w 86"/>
                  <a:gd name="T35" fmla="*/ 181451224 h 146"/>
                  <a:gd name="T36" fmla="*/ 176410925 w 86"/>
                  <a:gd name="T37" fmla="*/ 226814067 h 146"/>
                  <a:gd name="T38" fmla="*/ 151209371 w 86"/>
                  <a:gd name="T39" fmla="*/ 277217171 h 146"/>
                  <a:gd name="T40" fmla="*/ 120967507 w 86"/>
                  <a:gd name="T41" fmla="*/ 312499344 h 146"/>
                  <a:gd name="T42" fmla="*/ 90725618 w 86"/>
                  <a:gd name="T43" fmla="*/ 342741206 h 146"/>
                  <a:gd name="T44" fmla="*/ 90725618 w 86"/>
                  <a:gd name="T45" fmla="*/ 342741206 h 146"/>
                  <a:gd name="T46" fmla="*/ 60483753 w 86"/>
                  <a:gd name="T47" fmla="*/ 362902448 h 146"/>
                  <a:gd name="T48" fmla="*/ 40322498 w 86"/>
                  <a:gd name="T49" fmla="*/ 367942758 h 146"/>
                  <a:gd name="T50" fmla="*/ 25201560 w 86"/>
                  <a:gd name="T51" fmla="*/ 367942758 h 146"/>
                  <a:gd name="T52" fmla="*/ 15120938 w 86"/>
                  <a:gd name="T53" fmla="*/ 362902448 h 146"/>
                  <a:gd name="T54" fmla="*/ 5040312 w 86"/>
                  <a:gd name="T55" fmla="*/ 352821827 h 146"/>
                  <a:gd name="T56" fmla="*/ 0 w 86"/>
                  <a:gd name="T57" fmla="*/ 342741206 h 146"/>
                  <a:gd name="T58" fmla="*/ 0 w 86"/>
                  <a:gd name="T59" fmla="*/ 332660585 h 146"/>
                  <a:gd name="T60" fmla="*/ 50403120 w 86"/>
                  <a:gd name="T61" fmla="*/ 90725612 h 14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"/>
                  <a:gd name="T94" fmla="*/ 0 h 146"/>
                  <a:gd name="T95" fmla="*/ 86 w 86"/>
                  <a:gd name="T96" fmla="*/ 146 h 14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" h="146">
                    <a:moveTo>
                      <a:pt x="20" y="36"/>
                    </a:moveTo>
                    <a:lnTo>
                      <a:pt x="20" y="36"/>
                    </a:lnTo>
                    <a:lnTo>
                      <a:pt x="24" y="28"/>
                    </a:lnTo>
                    <a:lnTo>
                      <a:pt x="28" y="20"/>
                    </a:lnTo>
                    <a:lnTo>
                      <a:pt x="34" y="12"/>
                    </a:lnTo>
                    <a:lnTo>
                      <a:pt x="42" y="4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8" y="2"/>
                    </a:lnTo>
                    <a:lnTo>
                      <a:pt x="74" y="6"/>
                    </a:lnTo>
                    <a:lnTo>
                      <a:pt x="80" y="10"/>
                    </a:lnTo>
                    <a:lnTo>
                      <a:pt x="82" y="18"/>
                    </a:lnTo>
                    <a:lnTo>
                      <a:pt x="86" y="24"/>
                    </a:lnTo>
                    <a:lnTo>
                      <a:pt x="86" y="34"/>
                    </a:lnTo>
                    <a:lnTo>
                      <a:pt x="84" y="52"/>
                    </a:lnTo>
                    <a:lnTo>
                      <a:pt x="80" y="72"/>
                    </a:lnTo>
                    <a:lnTo>
                      <a:pt x="70" y="90"/>
                    </a:lnTo>
                    <a:lnTo>
                      <a:pt x="60" y="110"/>
                    </a:lnTo>
                    <a:lnTo>
                      <a:pt x="48" y="124"/>
                    </a:lnTo>
                    <a:lnTo>
                      <a:pt x="36" y="136"/>
                    </a:lnTo>
                    <a:lnTo>
                      <a:pt x="24" y="144"/>
                    </a:lnTo>
                    <a:lnTo>
                      <a:pt x="16" y="146"/>
                    </a:lnTo>
                    <a:lnTo>
                      <a:pt x="10" y="146"/>
                    </a:lnTo>
                    <a:lnTo>
                      <a:pt x="6" y="144"/>
                    </a:lnTo>
                    <a:lnTo>
                      <a:pt x="2" y="140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3BA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21"/>
              <p:cNvSpPr>
                <a:spLocks/>
              </p:cNvSpPr>
              <p:nvPr/>
            </p:nvSpPr>
            <p:spPr bwMode="auto">
              <a:xfrm>
                <a:off x="4257675" y="2657475"/>
                <a:ext cx="933450" cy="1279525"/>
              </a:xfrm>
              <a:custGeom>
                <a:avLst/>
                <a:gdLst>
                  <a:gd name="T0" fmla="*/ 25201558 w 588"/>
                  <a:gd name="T1" fmla="*/ 791329021 h 806"/>
                  <a:gd name="T2" fmla="*/ 5040312 w 588"/>
                  <a:gd name="T3" fmla="*/ 932457927 h 806"/>
                  <a:gd name="T4" fmla="*/ 5040312 w 588"/>
                  <a:gd name="T5" fmla="*/ 1083667256 h 806"/>
                  <a:gd name="T6" fmla="*/ 20161248 w 588"/>
                  <a:gd name="T7" fmla="*/ 1265118451 h 806"/>
                  <a:gd name="T8" fmla="*/ 75604681 w 588"/>
                  <a:gd name="T9" fmla="*/ 1461690579 h 806"/>
                  <a:gd name="T10" fmla="*/ 120967499 w 588"/>
                  <a:gd name="T11" fmla="*/ 1562496799 h 806"/>
                  <a:gd name="T12" fmla="*/ 181451224 w 588"/>
                  <a:gd name="T13" fmla="*/ 1658262707 h 806"/>
                  <a:gd name="T14" fmla="*/ 252015620 w 588"/>
                  <a:gd name="T15" fmla="*/ 1754029012 h 806"/>
                  <a:gd name="T16" fmla="*/ 342741207 w 588"/>
                  <a:gd name="T17" fmla="*/ 1839714299 h 806"/>
                  <a:gd name="T18" fmla="*/ 453628135 w 588"/>
                  <a:gd name="T19" fmla="*/ 1920359275 h 806"/>
                  <a:gd name="T20" fmla="*/ 579635895 w 588"/>
                  <a:gd name="T21" fmla="*/ 1985883317 h 806"/>
                  <a:gd name="T22" fmla="*/ 604837447 w 588"/>
                  <a:gd name="T23" fmla="*/ 2001004250 h 806"/>
                  <a:gd name="T24" fmla="*/ 675401793 w 588"/>
                  <a:gd name="T25" fmla="*/ 2026205805 h 806"/>
                  <a:gd name="T26" fmla="*/ 776208001 w 588"/>
                  <a:gd name="T27" fmla="*/ 2031246116 h 806"/>
                  <a:gd name="T28" fmla="*/ 861893477 w 588"/>
                  <a:gd name="T29" fmla="*/ 2011084872 h 806"/>
                  <a:gd name="T30" fmla="*/ 892135339 w 588"/>
                  <a:gd name="T31" fmla="*/ 2001004250 h 806"/>
                  <a:gd name="T32" fmla="*/ 962699685 w 588"/>
                  <a:gd name="T33" fmla="*/ 1960681762 h 806"/>
                  <a:gd name="T34" fmla="*/ 1129029928 w 588"/>
                  <a:gd name="T35" fmla="*/ 1839714299 h 806"/>
                  <a:gd name="T36" fmla="*/ 1224795826 w 588"/>
                  <a:gd name="T37" fmla="*/ 1743948391 h 806"/>
                  <a:gd name="T38" fmla="*/ 1315521413 w 588"/>
                  <a:gd name="T39" fmla="*/ 1628020841 h 806"/>
                  <a:gd name="T40" fmla="*/ 1396166380 w 588"/>
                  <a:gd name="T41" fmla="*/ 1491932445 h 806"/>
                  <a:gd name="T42" fmla="*/ 1451609794 w 588"/>
                  <a:gd name="T43" fmla="*/ 1325602183 h 806"/>
                  <a:gd name="T44" fmla="*/ 1471771036 w 588"/>
                  <a:gd name="T45" fmla="*/ 1224795963 h 806"/>
                  <a:gd name="T46" fmla="*/ 1481851657 w 588"/>
                  <a:gd name="T47" fmla="*/ 1013102903 h 806"/>
                  <a:gd name="T48" fmla="*/ 1461690415 w 588"/>
                  <a:gd name="T49" fmla="*/ 801409643 h 806"/>
                  <a:gd name="T50" fmla="*/ 1411287311 w 588"/>
                  <a:gd name="T51" fmla="*/ 594756893 h 806"/>
                  <a:gd name="T52" fmla="*/ 1335682655 w 588"/>
                  <a:gd name="T53" fmla="*/ 408265288 h 806"/>
                  <a:gd name="T54" fmla="*/ 1244957067 w 588"/>
                  <a:gd name="T55" fmla="*/ 246975337 h 806"/>
                  <a:gd name="T56" fmla="*/ 1139110549 w 588"/>
                  <a:gd name="T57" fmla="*/ 126007824 h 806"/>
                  <a:gd name="T58" fmla="*/ 1053425272 w 588"/>
                  <a:gd name="T59" fmla="*/ 60483756 h 806"/>
                  <a:gd name="T60" fmla="*/ 992941547 w 588"/>
                  <a:gd name="T61" fmla="*/ 35282189 h 806"/>
                  <a:gd name="T62" fmla="*/ 962699685 w 588"/>
                  <a:gd name="T63" fmla="*/ 30241878 h 806"/>
                  <a:gd name="T64" fmla="*/ 766127380 w 588"/>
                  <a:gd name="T65" fmla="*/ 0 h 806"/>
                  <a:gd name="T66" fmla="*/ 630038999 w 588"/>
                  <a:gd name="T67" fmla="*/ 0 h 806"/>
                  <a:gd name="T68" fmla="*/ 488910308 w 588"/>
                  <a:gd name="T69" fmla="*/ 25201561 h 806"/>
                  <a:gd name="T70" fmla="*/ 352821828 w 588"/>
                  <a:gd name="T71" fmla="*/ 90725622 h 806"/>
                  <a:gd name="T72" fmla="*/ 292338103 w 588"/>
                  <a:gd name="T73" fmla="*/ 141128757 h 806"/>
                  <a:gd name="T74" fmla="*/ 231854378 w 588"/>
                  <a:gd name="T75" fmla="*/ 206652800 h 806"/>
                  <a:gd name="T76" fmla="*/ 176410914 w 588"/>
                  <a:gd name="T77" fmla="*/ 287297825 h 806"/>
                  <a:gd name="T78" fmla="*/ 131048120 w 588"/>
                  <a:gd name="T79" fmla="*/ 383063733 h 806"/>
                  <a:gd name="T80" fmla="*/ 85685302 w 588"/>
                  <a:gd name="T81" fmla="*/ 498990985 h 806"/>
                  <a:gd name="T82" fmla="*/ 50403116 w 588"/>
                  <a:gd name="T83" fmla="*/ 635079381 h 806"/>
                  <a:gd name="T84" fmla="*/ 25201558 w 588"/>
                  <a:gd name="T85" fmla="*/ 791329021 h 80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88"/>
                  <a:gd name="T130" fmla="*/ 0 h 806"/>
                  <a:gd name="T131" fmla="*/ 588 w 588"/>
                  <a:gd name="T132" fmla="*/ 806 h 80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88" h="806">
                    <a:moveTo>
                      <a:pt x="10" y="314"/>
                    </a:moveTo>
                    <a:lnTo>
                      <a:pt x="10" y="314"/>
                    </a:lnTo>
                    <a:lnTo>
                      <a:pt x="6" y="330"/>
                    </a:lnTo>
                    <a:lnTo>
                      <a:pt x="2" y="370"/>
                    </a:lnTo>
                    <a:lnTo>
                      <a:pt x="0" y="398"/>
                    </a:lnTo>
                    <a:lnTo>
                      <a:pt x="2" y="430"/>
                    </a:lnTo>
                    <a:lnTo>
                      <a:pt x="4" y="464"/>
                    </a:lnTo>
                    <a:lnTo>
                      <a:pt x="8" y="502"/>
                    </a:lnTo>
                    <a:lnTo>
                      <a:pt x="18" y="540"/>
                    </a:lnTo>
                    <a:lnTo>
                      <a:pt x="30" y="580"/>
                    </a:lnTo>
                    <a:lnTo>
                      <a:pt x="38" y="600"/>
                    </a:lnTo>
                    <a:lnTo>
                      <a:pt x="48" y="620"/>
                    </a:lnTo>
                    <a:lnTo>
                      <a:pt x="58" y="640"/>
                    </a:lnTo>
                    <a:lnTo>
                      <a:pt x="72" y="658"/>
                    </a:lnTo>
                    <a:lnTo>
                      <a:pt x="84" y="678"/>
                    </a:lnTo>
                    <a:lnTo>
                      <a:pt x="100" y="696"/>
                    </a:lnTo>
                    <a:lnTo>
                      <a:pt x="118" y="714"/>
                    </a:lnTo>
                    <a:lnTo>
                      <a:pt x="136" y="730"/>
                    </a:lnTo>
                    <a:lnTo>
                      <a:pt x="156" y="746"/>
                    </a:lnTo>
                    <a:lnTo>
                      <a:pt x="180" y="762"/>
                    </a:lnTo>
                    <a:lnTo>
                      <a:pt x="204" y="776"/>
                    </a:lnTo>
                    <a:lnTo>
                      <a:pt x="230" y="788"/>
                    </a:lnTo>
                    <a:lnTo>
                      <a:pt x="240" y="794"/>
                    </a:lnTo>
                    <a:lnTo>
                      <a:pt x="252" y="800"/>
                    </a:lnTo>
                    <a:lnTo>
                      <a:pt x="268" y="804"/>
                    </a:lnTo>
                    <a:lnTo>
                      <a:pt x="286" y="806"/>
                    </a:lnTo>
                    <a:lnTo>
                      <a:pt x="308" y="806"/>
                    </a:lnTo>
                    <a:lnTo>
                      <a:pt x="330" y="802"/>
                    </a:lnTo>
                    <a:lnTo>
                      <a:pt x="342" y="798"/>
                    </a:lnTo>
                    <a:lnTo>
                      <a:pt x="354" y="794"/>
                    </a:lnTo>
                    <a:lnTo>
                      <a:pt x="362" y="790"/>
                    </a:lnTo>
                    <a:lnTo>
                      <a:pt x="382" y="778"/>
                    </a:lnTo>
                    <a:lnTo>
                      <a:pt x="412" y="758"/>
                    </a:lnTo>
                    <a:lnTo>
                      <a:pt x="448" y="730"/>
                    </a:lnTo>
                    <a:lnTo>
                      <a:pt x="468" y="712"/>
                    </a:lnTo>
                    <a:lnTo>
                      <a:pt x="486" y="692"/>
                    </a:lnTo>
                    <a:lnTo>
                      <a:pt x="506" y="670"/>
                    </a:lnTo>
                    <a:lnTo>
                      <a:pt x="522" y="646"/>
                    </a:lnTo>
                    <a:lnTo>
                      <a:pt x="540" y="620"/>
                    </a:lnTo>
                    <a:lnTo>
                      <a:pt x="554" y="592"/>
                    </a:lnTo>
                    <a:lnTo>
                      <a:pt x="566" y="560"/>
                    </a:lnTo>
                    <a:lnTo>
                      <a:pt x="576" y="526"/>
                    </a:lnTo>
                    <a:lnTo>
                      <a:pt x="584" y="486"/>
                    </a:lnTo>
                    <a:lnTo>
                      <a:pt x="588" y="444"/>
                    </a:lnTo>
                    <a:lnTo>
                      <a:pt x="588" y="402"/>
                    </a:lnTo>
                    <a:lnTo>
                      <a:pt x="586" y="360"/>
                    </a:lnTo>
                    <a:lnTo>
                      <a:pt x="580" y="318"/>
                    </a:lnTo>
                    <a:lnTo>
                      <a:pt x="572" y="276"/>
                    </a:lnTo>
                    <a:lnTo>
                      <a:pt x="560" y="236"/>
                    </a:lnTo>
                    <a:lnTo>
                      <a:pt x="546" y="198"/>
                    </a:lnTo>
                    <a:lnTo>
                      <a:pt x="530" y="162"/>
                    </a:lnTo>
                    <a:lnTo>
                      <a:pt x="514" y="128"/>
                    </a:lnTo>
                    <a:lnTo>
                      <a:pt x="494" y="98"/>
                    </a:lnTo>
                    <a:lnTo>
                      <a:pt x="474" y="72"/>
                    </a:lnTo>
                    <a:lnTo>
                      <a:pt x="452" y="50"/>
                    </a:lnTo>
                    <a:lnTo>
                      <a:pt x="430" y="32"/>
                    </a:lnTo>
                    <a:lnTo>
                      <a:pt x="418" y="24"/>
                    </a:lnTo>
                    <a:lnTo>
                      <a:pt x="406" y="20"/>
                    </a:lnTo>
                    <a:lnTo>
                      <a:pt x="394" y="14"/>
                    </a:lnTo>
                    <a:lnTo>
                      <a:pt x="382" y="12"/>
                    </a:lnTo>
                    <a:lnTo>
                      <a:pt x="332" y="4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50" y="0"/>
                    </a:lnTo>
                    <a:lnTo>
                      <a:pt x="222" y="4"/>
                    </a:lnTo>
                    <a:lnTo>
                      <a:pt x="194" y="10"/>
                    </a:lnTo>
                    <a:lnTo>
                      <a:pt x="166" y="22"/>
                    </a:lnTo>
                    <a:lnTo>
                      <a:pt x="140" y="36"/>
                    </a:lnTo>
                    <a:lnTo>
                      <a:pt x="128" y="46"/>
                    </a:lnTo>
                    <a:lnTo>
                      <a:pt x="116" y="56"/>
                    </a:lnTo>
                    <a:lnTo>
                      <a:pt x="104" y="68"/>
                    </a:lnTo>
                    <a:lnTo>
                      <a:pt x="92" y="82"/>
                    </a:lnTo>
                    <a:lnTo>
                      <a:pt x="80" y="98"/>
                    </a:lnTo>
                    <a:lnTo>
                      <a:pt x="70" y="114"/>
                    </a:lnTo>
                    <a:lnTo>
                      <a:pt x="60" y="132"/>
                    </a:lnTo>
                    <a:lnTo>
                      <a:pt x="52" y="152"/>
                    </a:lnTo>
                    <a:lnTo>
                      <a:pt x="42" y="174"/>
                    </a:lnTo>
                    <a:lnTo>
                      <a:pt x="34" y="198"/>
                    </a:lnTo>
                    <a:lnTo>
                      <a:pt x="26" y="224"/>
                    </a:lnTo>
                    <a:lnTo>
                      <a:pt x="20" y="252"/>
                    </a:lnTo>
                    <a:lnTo>
                      <a:pt x="14" y="282"/>
                    </a:lnTo>
                    <a:lnTo>
                      <a:pt x="10" y="314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22"/>
              <p:cNvSpPr>
                <a:spLocks/>
              </p:cNvSpPr>
              <p:nvPr/>
            </p:nvSpPr>
            <p:spPr bwMode="auto">
              <a:xfrm>
                <a:off x="4286250" y="2689225"/>
                <a:ext cx="889000" cy="1222375"/>
              </a:xfrm>
              <a:custGeom>
                <a:avLst/>
                <a:gdLst>
                  <a:gd name="T0" fmla="*/ 0 w 560"/>
                  <a:gd name="T1" fmla="*/ 977820712 h 770"/>
                  <a:gd name="T2" fmla="*/ 5040312 w 560"/>
                  <a:gd name="T3" fmla="*/ 1088707552 h 770"/>
                  <a:gd name="T4" fmla="*/ 20161247 w 560"/>
                  <a:gd name="T5" fmla="*/ 1209675013 h 770"/>
                  <a:gd name="T6" fmla="*/ 60483748 w 560"/>
                  <a:gd name="T7" fmla="*/ 1355844029 h 770"/>
                  <a:gd name="T8" fmla="*/ 131048117 w 560"/>
                  <a:gd name="T9" fmla="*/ 1512093667 h 770"/>
                  <a:gd name="T10" fmla="*/ 236894683 w 560"/>
                  <a:gd name="T11" fmla="*/ 1663302994 h 770"/>
                  <a:gd name="T12" fmla="*/ 307459028 w 560"/>
                  <a:gd name="T13" fmla="*/ 1738908055 h 770"/>
                  <a:gd name="T14" fmla="*/ 388103993 w 560"/>
                  <a:gd name="T15" fmla="*/ 1804432097 h 770"/>
                  <a:gd name="T16" fmla="*/ 488910298 w 560"/>
                  <a:gd name="T17" fmla="*/ 1869956138 h 770"/>
                  <a:gd name="T18" fmla="*/ 599797124 w 560"/>
                  <a:gd name="T19" fmla="*/ 1920359247 h 770"/>
                  <a:gd name="T20" fmla="*/ 614918055 w 560"/>
                  <a:gd name="T21" fmla="*/ 1925399558 h 770"/>
                  <a:gd name="T22" fmla="*/ 700603330 w 560"/>
                  <a:gd name="T23" fmla="*/ 1940520491 h 770"/>
                  <a:gd name="T24" fmla="*/ 776207985 w 560"/>
                  <a:gd name="T25" fmla="*/ 1930439869 h 770"/>
                  <a:gd name="T26" fmla="*/ 816530467 w 560"/>
                  <a:gd name="T27" fmla="*/ 1910278626 h 770"/>
                  <a:gd name="T28" fmla="*/ 972780285 w 560"/>
                  <a:gd name="T29" fmla="*/ 1824593340 h 770"/>
                  <a:gd name="T30" fmla="*/ 1063505871 w 560"/>
                  <a:gd name="T31" fmla="*/ 1754028988 h 770"/>
                  <a:gd name="T32" fmla="*/ 1154231456 w 560"/>
                  <a:gd name="T33" fmla="*/ 1658262684 h 770"/>
                  <a:gd name="T34" fmla="*/ 1239916731 w 560"/>
                  <a:gd name="T35" fmla="*/ 1547375844 h 770"/>
                  <a:gd name="T36" fmla="*/ 1315521386 w 560"/>
                  <a:gd name="T37" fmla="*/ 1406247139 h 770"/>
                  <a:gd name="T38" fmla="*/ 1370964799 w 560"/>
                  <a:gd name="T39" fmla="*/ 1234876568 h 770"/>
                  <a:gd name="T40" fmla="*/ 1406246971 w 560"/>
                  <a:gd name="T41" fmla="*/ 1033264132 h 770"/>
                  <a:gd name="T42" fmla="*/ 1411287282 w 560"/>
                  <a:gd name="T43" fmla="*/ 977820712 h 770"/>
                  <a:gd name="T44" fmla="*/ 1401206661 w 560"/>
                  <a:gd name="T45" fmla="*/ 871974183 h 770"/>
                  <a:gd name="T46" fmla="*/ 1376005109 w 560"/>
                  <a:gd name="T47" fmla="*/ 766127456 h 770"/>
                  <a:gd name="T48" fmla="*/ 1340722937 w 560"/>
                  <a:gd name="T49" fmla="*/ 665321237 h 770"/>
                  <a:gd name="T50" fmla="*/ 1265118283 w 560"/>
                  <a:gd name="T51" fmla="*/ 529232843 h 770"/>
                  <a:gd name="T52" fmla="*/ 1129029905 w 560"/>
                  <a:gd name="T53" fmla="*/ 362902484 h 770"/>
                  <a:gd name="T54" fmla="*/ 972780285 w 560"/>
                  <a:gd name="T55" fmla="*/ 221773779 h 770"/>
                  <a:gd name="T56" fmla="*/ 806449847 w 560"/>
                  <a:gd name="T57" fmla="*/ 110886889 h 770"/>
                  <a:gd name="T58" fmla="*/ 645159917 w 560"/>
                  <a:gd name="T59" fmla="*/ 35282189 h 770"/>
                  <a:gd name="T60" fmla="*/ 504031229 w 560"/>
                  <a:gd name="T61" fmla="*/ 0 h 770"/>
                  <a:gd name="T62" fmla="*/ 443547505 w 560"/>
                  <a:gd name="T63" fmla="*/ 0 h 770"/>
                  <a:gd name="T64" fmla="*/ 393144303 w 560"/>
                  <a:gd name="T65" fmla="*/ 15120939 h 770"/>
                  <a:gd name="T66" fmla="*/ 342741200 w 560"/>
                  <a:gd name="T67" fmla="*/ 35282189 h 770"/>
                  <a:gd name="T68" fmla="*/ 257055925 w 560"/>
                  <a:gd name="T69" fmla="*/ 120967511 h 770"/>
                  <a:gd name="T70" fmla="*/ 176410910 w 560"/>
                  <a:gd name="T71" fmla="*/ 236894712 h 770"/>
                  <a:gd name="T72" fmla="*/ 110886876 w 560"/>
                  <a:gd name="T73" fmla="*/ 378023417 h 770"/>
                  <a:gd name="T74" fmla="*/ 60483748 w 560"/>
                  <a:gd name="T75" fmla="*/ 534273154 h 770"/>
                  <a:gd name="T76" fmla="*/ 25201558 w 560"/>
                  <a:gd name="T77" fmla="*/ 690522792 h 770"/>
                  <a:gd name="T78" fmla="*/ 5040312 w 560"/>
                  <a:gd name="T79" fmla="*/ 841732317 h 770"/>
                  <a:gd name="T80" fmla="*/ 0 w 560"/>
                  <a:gd name="T81" fmla="*/ 977820712 h 77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60"/>
                  <a:gd name="T124" fmla="*/ 0 h 770"/>
                  <a:gd name="T125" fmla="*/ 560 w 560"/>
                  <a:gd name="T126" fmla="*/ 770 h 77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60" h="770">
                    <a:moveTo>
                      <a:pt x="0" y="388"/>
                    </a:moveTo>
                    <a:lnTo>
                      <a:pt x="0" y="388"/>
                    </a:lnTo>
                    <a:lnTo>
                      <a:pt x="0" y="400"/>
                    </a:lnTo>
                    <a:lnTo>
                      <a:pt x="2" y="432"/>
                    </a:lnTo>
                    <a:lnTo>
                      <a:pt x="4" y="454"/>
                    </a:lnTo>
                    <a:lnTo>
                      <a:pt x="8" y="480"/>
                    </a:lnTo>
                    <a:lnTo>
                      <a:pt x="16" y="508"/>
                    </a:lnTo>
                    <a:lnTo>
                      <a:pt x="24" y="538"/>
                    </a:lnTo>
                    <a:lnTo>
                      <a:pt x="36" y="568"/>
                    </a:lnTo>
                    <a:lnTo>
                      <a:pt x="52" y="600"/>
                    </a:lnTo>
                    <a:lnTo>
                      <a:pt x="70" y="630"/>
                    </a:lnTo>
                    <a:lnTo>
                      <a:pt x="94" y="660"/>
                    </a:lnTo>
                    <a:lnTo>
                      <a:pt x="106" y="676"/>
                    </a:lnTo>
                    <a:lnTo>
                      <a:pt x="122" y="690"/>
                    </a:lnTo>
                    <a:lnTo>
                      <a:pt x="138" y="704"/>
                    </a:lnTo>
                    <a:lnTo>
                      <a:pt x="154" y="716"/>
                    </a:lnTo>
                    <a:lnTo>
                      <a:pt x="174" y="730"/>
                    </a:lnTo>
                    <a:lnTo>
                      <a:pt x="194" y="742"/>
                    </a:lnTo>
                    <a:lnTo>
                      <a:pt x="214" y="752"/>
                    </a:lnTo>
                    <a:lnTo>
                      <a:pt x="238" y="762"/>
                    </a:lnTo>
                    <a:lnTo>
                      <a:pt x="244" y="764"/>
                    </a:lnTo>
                    <a:lnTo>
                      <a:pt x="264" y="768"/>
                    </a:lnTo>
                    <a:lnTo>
                      <a:pt x="278" y="770"/>
                    </a:lnTo>
                    <a:lnTo>
                      <a:pt x="292" y="768"/>
                    </a:lnTo>
                    <a:lnTo>
                      <a:pt x="308" y="766"/>
                    </a:lnTo>
                    <a:lnTo>
                      <a:pt x="324" y="758"/>
                    </a:lnTo>
                    <a:lnTo>
                      <a:pt x="352" y="744"/>
                    </a:lnTo>
                    <a:lnTo>
                      <a:pt x="386" y="724"/>
                    </a:lnTo>
                    <a:lnTo>
                      <a:pt x="404" y="710"/>
                    </a:lnTo>
                    <a:lnTo>
                      <a:pt x="422" y="696"/>
                    </a:lnTo>
                    <a:lnTo>
                      <a:pt x="440" y="678"/>
                    </a:lnTo>
                    <a:lnTo>
                      <a:pt x="458" y="658"/>
                    </a:lnTo>
                    <a:lnTo>
                      <a:pt x="476" y="638"/>
                    </a:lnTo>
                    <a:lnTo>
                      <a:pt x="492" y="614"/>
                    </a:lnTo>
                    <a:lnTo>
                      <a:pt x="508" y="586"/>
                    </a:lnTo>
                    <a:lnTo>
                      <a:pt x="522" y="558"/>
                    </a:lnTo>
                    <a:lnTo>
                      <a:pt x="534" y="524"/>
                    </a:lnTo>
                    <a:lnTo>
                      <a:pt x="544" y="490"/>
                    </a:lnTo>
                    <a:lnTo>
                      <a:pt x="552" y="450"/>
                    </a:lnTo>
                    <a:lnTo>
                      <a:pt x="558" y="410"/>
                    </a:lnTo>
                    <a:lnTo>
                      <a:pt x="560" y="388"/>
                    </a:lnTo>
                    <a:lnTo>
                      <a:pt x="558" y="366"/>
                    </a:lnTo>
                    <a:lnTo>
                      <a:pt x="556" y="346"/>
                    </a:lnTo>
                    <a:lnTo>
                      <a:pt x="552" y="324"/>
                    </a:lnTo>
                    <a:lnTo>
                      <a:pt x="546" y="304"/>
                    </a:lnTo>
                    <a:lnTo>
                      <a:pt x="540" y="284"/>
                    </a:lnTo>
                    <a:lnTo>
                      <a:pt x="532" y="264"/>
                    </a:lnTo>
                    <a:lnTo>
                      <a:pt x="524" y="246"/>
                    </a:lnTo>
                    <a:lnTo>
                      <a:pt x="502" y="210"/>
                    </a:lnTo>
                    <a:lnTo>
                      <a:pt x="476" y="176"/>
                    </a:lnTo>
                    <a:lnTo>
                      <a:pt x="448" y="144"/>
                    </a:lnTo>
                    <a:lnTo>
                      <a:pt x="418" y="114"/>
                    </a:lnTo>
                    <a:lnTo>
                      <a:pt x="386" y="88"/>
                    </a:lnTo>
                    <a:lnTo>
                      <a:pt x="352" y="64"/>
                    </a:lnTo>
                    <a:lnTo>
                      <a:pt x="320" y="44"/>
                    </a:lnTo>
                    <a:lnTo>
                      <a:pt x="286" y="26"/>
                    </a:lnTo>
                    <a:lnTo>
                      <a:pt x="256" y="14"/>
                    </a:lnTo>
                    <a:lnTo>
                      <a:pt x="226" y="6"/>
                    </a:lnTo>
                    <a:lnTo>
                      <a:pt x="200" y="0"/>
                    </a:lnTo>
                    <a:lnTo>
                      <a:pt x="176" y="0"/>
                    </a:lnTo>
                    <a:lnTo>
                      <a:pt x="166" y="2"/>
                    </a:lnTo>
                    <a:lnTo>
                      <a:pt x="156" y="6"/>
                    </a:lnTo>
                    <a:lnTo>
                      <a:pt x="146" y="10"/>
                    </a:lnTo>
                    <a:lnTo>
                      <a:pt x="136" y="14"/>
                    </a:lnTo>
                    <a:lnTo>
                      <a:pt x="118" y="28"/>
                    </a:lnTo>
                    <a:lnTo>
                      <a:pt x="102" y="48"/>
                    </a:lnTo>
                    <a:lnTo>
                      <a:pt x="86" y="68"/>
                    </a:lnTo>
                    <a:lnTo>
                      <a:pt x="70" y="94"/>
                    </a:lnTo>
                    <a:lnTo>
                      <a:pt x="58" y="120"/>
                    </a:lnTo>
                    <a:lnTo>
                      <a:pt x="44" y="150"/>
                    </a:lnTo>
                    <a:lnTo>
                      <a:pt x="34" y="180"/>
                    </a:lnTo>
                    <a:lnTo>
                      <a:pt x="24" y="212"/>
                    </a:lnTo>
                    <a:lnTo>
                      <a:pt x="16" y="242"/>
                    </a:lnTo>
                    <a:lnTo>
                      <a:pt x="10" y="274"/>
                    </a:lnTo>
                    <a:lnTo>
                      <a:pt x="6" y="306"/>
                    </a:lnTo>
                    <a:lnTo>
                      <a:pt x="2" y="334"/>
                    </a:lnTo>
                    <a:lnTo>
                      <a:pt x="0" y="364"/>
                    </a:lnTo>
                    <a:lnTo>
                      <a:pt x="0" y="388"/>
                    </a:lnTo>
                    <a:close/>
                  </a:path>
                </a:pathLst>
              </a:custGeom>
              <a:solidFill>
                <a:srgbClr val="FEE0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23"/>
              <p:cNvSpPr>
                <a:spLocks/>
              </p:cNvSpPr>
              <p:nvPr/>
            </p:nvSpPr>
            <p:spPr bwMode="auto">
              <a:xfrm>
                <a:off x="4679950" y="3594100"/>
                <a:ext cx="101600" cy="53975"/>
              </a:xfrm>
              <a:custGeom>
                <a:avLst/>
                <a:gdLst>
                  <a:gd name="T0" fmla="*/ 141128732 w 64"/>
                  <a:gd name="T1" fmla="*/ 5040312 h 34"/>
                  <a:gd name="T2" fmla="*/ 141128732 w 64"/>
                  <a:gd name="T3" fmla="*/ 5040312 h 34"/>
                  <a:gd name="T4" fmla="*/ 75604676 w 64"/>
                  <a:gd name="T5" fmla="*/ 0 h 34"/>
                  <a:gd name="T6" fmla="*/ 30241873 w 64"/>
                  <a:gd name="T7" fmla="*/ 5040312 h 34"/>
                  <a:gd name="T8" fmla="*/ 15120936 w 64"/>
                  <a:gd name="T9" fmla="*/ 5040312 h 34"/>
                  <a:gd name="T10" fmla="*/ 5040312 w 64"/>
                  <a:gd name="T11" fmla="*/ 10080624 h 34"/>
                  <a:gd name="T12" fmla="*/ 5040312 w 64"/>
                  <a:gd name="T13" fmla="*/ 10080624 h 34"/>
                  <a:gd name="T14" fmla="*/ 0 w 64"/>
                  <a:gd name="T15" fmla="*/ 15120937 h 34"/>
                  <a:gd name="T16" fmla="*/ 0 w 64"/>
                  <a:gd name="T17" fmla="*/ 25201557 h 34"/>
                  <a:gd name="T18" fmla="*/ 10080623 w 64"/>
                  <a:gd name="T19" fmla="*/ 45362805 h 34"/>
                  <a:gd name="T20" fmla="*/ 30241873 w 64"/>
                  <a:gd name="T21" fmla="*/ 60483748 h 34"/>
                  <a:gd name="T22" fmla="*/ 55443436 w 64"/>
                  <a:gd name="T23" fmla="*/ 80644989 h 34"/>
                  <a:gd name="T24" fmla="*/ 55443436 w 64"/>
                  <a:gd name="T25" fmla="*/ 80644989 h 34"/>
                  <a:gd name="T26" fmla="*/ 70564366 w 64"/>
                  <a:gd name="T27" fmla="*/ 80644989 h 34"/>
                  <a:gd name="T28" fmla="*/ 85685296 w 64"/>
                  <a:gd name="T29" fmla="*/ 85685299 h 34"/>
                  <a:gd name="T30" fmla="*/ 110886872 w 64"/>
                  <a:gd name="T31" fmla="*/ 80644989 h 34"/>
                  <a:gd name="T32" fmla="*/ 131048112 w 64"/>
                  <a:gd name="T33" fmla="*/ 65524058 h 34"/>
                  <a:gd name="T34" fmla="*/ 151209353 w 64"/>
                  <a:gd name="T35" fmla="*/ 50403115 h 34"/>
                  <a:gd name="T36" fmla="*/ 151209353 w 64"/>
                  <a:gd name="T37" fmla="*/ 50403115 h 34"/>
                  <a:gd name="T38" fmla="*/ 161289973 w 64"/>
                  <a:gd name="T39" fmla="*/ 30241874 h 34"/>
                  <a:gd name="T40" fmla="*/ 161289973 w 64"/>
                  <a:gd name="T41" fmla="*/ 20161247 h 34"/>
                  <a:gd name="T42" fmla="*/ 156249663 w 64"/>
                  <a:gd name="T43" fmla="*/ 10080624 h 34"/>
                  <a:gd name="T44" fmla="*/ 141128732 w 64"/>
                  <a:gd name="T45" fmla="*/ 5040312 h 34"/>
                  <a:gd name="T46" fmla="*/ 141128732 w 64"/>
                  <a:gd name="T47" fmla="*/ 5040312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4"/>
                  <a:gd name="T73" fmla="*/ 0 h 34"/>
                  <a:gd name="T74" fmla="*/ 64 w 64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4" h="34">
                    <a:moveTo>
                      <a:pt x="56" y="2"/>
                    </a:moveTo>
                    <a:lnTo>
                      <a:pt x="56" y="2"/>
                    </a:lnTo>
                    <a:lnTo>
                      <a:pt x="30" y="0"/>
                    </a:lnTo>
                    <a:lnTo>
                      <a:pt x="12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8"/>
                    </a:lnTo>
                    <a:lnTo>
                      <a:pt x="12" y="24"/>
                    </a:lnTo>
                    <a:lnTo>
                      <a:pt x="22" y="32"/>
                    </a:lnTo>
                    <a:lnTo>
                      <a:pt x="28" y="32"/>
                    </a:lnTo>
                    <a:lnTo>
                      <a:pt x="34" y="34"/>
                    </a:lnTo>
                    <a:lnTo>
                      <a:pt x="44" y="32"/>
                    </a:lnTo>
                    <a:lnTo>
                      <a:pt x="52" y="26"/>
                    </a:lnTo>
                    <a:lnTo>
                      <a:pt x="60" y="20"/>
                    </a:lnTo>
                    <a:lnTo>
                      <a:pt x="64" y="12"/>
                    </a:lnTo>
                    <a:lnTo>
                      <a:pt x="64" y="8"/>
                    </a:lnTo>
                    <a:lnTo>
                      <a:pt x="62" y="4"/>
                    </a:lnTo>
                    <a:lnTo>
                      <a:pt x="56" y="2"/>
                    </a:lnTo>
                    <a:close/>
                  </a:path>
                </a:pathLst>
              </a:custGeom>
              <a:solidFill>
                <a:srgbClr val="F3BA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24"/>
              <p:cNvSpPr>
                <a:spLocks/>
              </p:cNvSpPr>
              <p:nvPr/>
            </p:nvSpPr>
            <p:spPr bwMode="auto">
              <a:xfrm>
                <a:off x="4333875" y="3311525"/>
                <a:ext cx="73025" cy="107950"/>
              </a:xfrm>
              <a:custGeom>
                <a:avLst/>
                <a:gdLst>
                  <a:gd name="T0" fmla="*/ 90725620 w 46"/>
                  <a:gd name="T1" fmla="*/ 80644989 h 68"/>
                  <a:gd name="T2" fmla="*/ 90725620 w 46"/>
                  <a:gd name="T3" fmla="*/ 80644989 h 68"/>
                  <a:gd name="T4" fmla="*/ 75604687 w 46"/>
                  <a:gd name="T5" fmla="*/ 5040312 h 68"/>
                  <a:gd name="T6" fmla="*/ 75604687 w 46"/>
                  <a:gd name="T7" fmla="*/ 5040312 h 68"/>
                  <a:gd name="T8" fmla="*/ 35282188 w 46"/>
                  <a:gd name="T9" fmla="*/ 5040312 h 68"/>
                  <a:gd name="T10" fmla="*/ 20161250 w 46"/>
                  <a:gd name="T11" fmla="*/ 5040312 h 68"/>
                  <a:gd name="T12" fmla="*/ 0 w 46"/>
                  <a:gd name="T13" fmla="*/ 0 h 68"/>
                  <a:gd name="T14" fmla="*/ 0 w 46"/>
                  <a:gd name="T15" fmla="*/ 0 h 68"/>
                  <a:gd name="T16" fmla="*/ 15120939 w 46"/>
                  <a:gd name="T17" fmla="*/ 35282184 h 68"/>
                  <a:gd name="T18" fmla="*/ 40322499 w 46"/>
                  <a:gd name="T19" fmla="*/ 80644989 h 68"/>
                  <a:gd name="T20" fmla="*/ 75604687 w 46"/>
                  <a:gd name="T21" fmla="*/ 131048116 h 68"/>
                  <a:gd name="T22" fmla="*/ 95765931 w 46"/>
                  <a:gd name="T23" fmla="*/ 151209357 h 68"/>
                  <a:gd name="T24" fmla="*/ 115927199 w 46"/>
                  <a:gd name="T25" fmla="*/ 171370598 h 68"/>
                  <a:gd name="T26" fmla="*/ 115927199 w 46"/>
                  <a:gd name="T27" fmla="*/ 171370598 h 68"/>
                  <a:gd name="T28" fmla="*/ 105846577 w 46"/>
                  <a:gd name="T29" fmla="*/ 126007806 h 68"/>
                  <a:gd name="T30" fmla="*/ 90725620 w 46"/>
                  <a:gd name="T31" fmla="*/ 80644989 h 68"/>
                  <a:gd name="T32" fmla="*/ 90725620 w 46"/>
                  <a:gd name="T33" fmla="*/ 80644989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8"/>
                  <a:gd name="T53" fmla="*/ 46 w 46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8">
                    <a:moveTo>
                      <a:pt x="36" y="32"/>
                    </a:moveTo>
                    <a:lnTo>
                      <a:pt x="36" y="32"/>
                    </a:lnTo>
                    <a:lnTo>
                      <a:pt x="30" y="2"/>
                    </a:lnTo>
                    <a:lnTo>
                      <a:pt x="14" y="2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6" y="14"/>
                    </a:lnTo>
                    <a:lnTo>
                      <a:pt x="16" y="32"/>
                    </a:lnTo>
                    <a:lnTo>
                      <a:pt x="30" y="52"/>
                    </a:lnTo>
                    <a:lnTo>
                      <a:pt x="38" y="60"/>
                    </a:lnTo>
                    <a:lnTo>
                      <a:pt x="46" y="68"/>
                    </a:lnTo>
                    <a:lnTo>
                      <a:pt x="42" y="50"/>
                    </a:lnTo>
                    <a:lnTo>
                      <a:pt x="36" y="32"/>
                    </a:lnTo>
                    <a:close/>
                  </a:path>
                </a:pathLst>
              </a:custGeom>
              <a:solidFill>
                <a:srgbClr val="FEE0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25"/>
              <p:cNvSpPr>
                <a:spLocks/>
              </p:cNvSpPr>
              <p:nvPr/>
            </p:nvSpPr>
            <p:spPr bwMode="auto">
              <a:xfrm>
                <a:off x="4365625" y="3311525"/>
                <a:ext cx="254000" cy="142875"/>
              </a:xfrm>
              <a:custGeom>
                <a:avLst/>
                <a:gdLst>
                  <a:gd name="T0" fmla="*/ 403224945 w 160"/>
                  <a:gd name="T1" fmla="*/ 191531860 h 90"/>
                  <a:gd name="T2" fmla="*/ 403224945 w 160"/>
                  <a:gd name="T3" fmla="*/ 191531860 h 90"/>
                  <a:gd name="T4" fmla="*/ 383063703 w 160"/>
                  <a:gd name="T5" fmla="*/ 151209373 h 90"/>
                  <a:gd name="T6" fmla="*/ 352821840 w 160"/>
                  <a:gd name="T7" fmla="*/ 110886887 h 90"/>
                  <a:gd name="T8" fmla="*/ 312499355 w 160"/>
                  <a:gd name="T9" fmla="*/ 70564376 h 90"/>
                  <a:gd name="T10" fmla="*/ 287297802 w 160"/>
                  <a:gd name="T11" fmla="*/ 50403120 h 90"/>
                  <a:gd name="T12" fmla="*/ 257055939 w 160"/>
                  <a:gd name="T13" fmla="*/ 35282188 h 90"/>
                  <a:gd name="T14" fmla="*/ 226814075 w 160"/>
                  <a:gd name="T15" fmla="*/ 20161249 h 90"/>
                  <a:gd name="T16" fmla="*/ 186491541 w 160"/>
                  <a:gd name="T17" fmla="*/ 10080625 h 90"/>
                  <a:gd name="T18" fmla="*/ 146169056 w 160"/>
                  <a:gd name="T19" fmla="*/ 5040312 h 90"/>
                  <a:gd name="T20" fmla="*/ 100806236 w 160"/>
                  <a:gd name="T21" fmla="*/ 0 h 90"/>
                  <a:gd name="T22" fmla="*/ 50403118 w 160"/>
                  <a:gd name="T23" fmla="*/ 5040312 h 90"/>
                  <a:gd name="T24" fmla="*/ 0 w 160"/>
                  <a:gd name="T25" fmla="*/ 20161249 h 90"/>
                  <a:gd name="T26" fmla="*/ 0 w 160"/>
                  <a:gd name="T27" fmla="*/ 20161249 h 90"/>
                  <a:gd name="T28" fmla="*/ 5040312 w 160"/>
                  <a:gd name="T29" fmla="*/ 50403120 h 90"/>
                  <a:gd name="T30" fmla="*/ 15120938 w 160"/>
                  <a:gd name="T31" fmla="*/ 75604687 h 90"/>
                  <a:gd name="T32" fmla="*/ 30241876 w 160"/>
                  <a:gd name="T33" fmla="*/ 110886887 h 90"/>
                  <a:gd name="T34" fmla="*/ 55443441 w 160"/>
                  <a:gd name="T35" fmla="*/ 146169063 h 90"/>
                  <a:gd name="T36" fmla="*/ 85685305 w 160"/>
                  <a:gd name="T37" fmla="*/ 181451238 h 90"/>
                  <a:gd name="T38" fmla="*/ 100806236 w 160"/>
                  <a:gd name="T39" fmla="*/ 191531860 h 90"/>
                  <a:gd name="T40" fmla="*/ 120967503 w 160"/>
                  <a:gd name="T41" fmla="*/ 206652792 h 90"/>
                  <a:gd name="T42" fmla="*/ 146169056 w 160"/>
                  <a:gd name="T43" fmla="*/ 216733463 h 90"/>
                  <a:gd name="T44" fmla="*/ 171370609 w 160"/>
                  <a:gd name="T45" fmla="*/ 221773774 h 90"/>
                  <a:gd name="T46" fmla="*/ 171370609 w 160"/>
                  <a:gd name="T47" fmla="*/ 221773774 h 90"/>
                  <a:gd name="T48" fmla="*/ 221773765 w 160"/>
                  <a:gd name="T49" fmla="*/ 226814085 h 90"/>
                  <a:gd name="T50" fmla="*/ 267136560 w 160"/>
                  <a:gd name="T51" fmla="*/ 226814085 h 90"/>
                  <a:gd name="T52" fmla="*/ 307459044 w 160"/>
                  <a:gd name="T53" fmla="*/ 221773774 h 90"/>
                  <a:gd name="T54" fmla="*/ 337700908 w 160"/>
                  <a:gd name="T55" fmla="*/ 216733463 h 90"/>
                  <a:gd name="T56" fmla="*/ 388104014 w 160"/>
                  <a:gd name="T57" fmla="*/ 196572170 h 90"/>
                  <a:gd name="T58" fmla="*/ 403224945 w 160"/>
                  <a:gd name="T59" fmla="*/ 191531860 h 90"/>
                  <a:gd name="T60" fmla="*/ 403224945 w 160"/>
                  <a:gd name="T61" fmla="*/ 191531860 h 9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0"/>
                  <a:gd name="T94" fmla="*/ 0 h 90"/>
                  <a:gd name="T95" fmla="*/ 160 w 160"/>
                  <a:gd name="T96" fmla="*/ 90 h 9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0" h="90">
                    <a:moveTo>
                      <a:pt x="160" y="76"/>
                    </a:moveTo>
                    <a:lnTo>
                      <a:pt x="160" y="76"/>
                    </a:lnTo>
                    <a:lnTo>
                      <a:pt x="152" y="60"/>
                    </a:lnTo>
                    <a:lnTo>
                      <a:pt x="140" y="44"/>
                    </a:lnTo>
                    <a:lnTo>
                      <a:pt x="124" y="28"/>
                    </a:lnTo>
                    <a:lnTo>
                      <a:pt x="114" y="20"/>
                    </a:lnTo>
                    <a:lnTo>
                      <a:pt x="102" y="14"/>
                    </a:lnTo>
                    <a:lnTo>
                      <a:pt x="90" y="8"/>
                    </a:lnTo>
                    <a:lnTo>
                      <a:pt x="74" y="4"/>
                    </a:lnTo>
                    <a:lnTo>
                      <a:pt x="58" y="2"/>
                    </a:lnTo>
                    <a:lnTo>
                      <a:pt x="40" y="0"/>
                    </a:lnTo>
                    <a:lnTo>
                      <a:pt x="20" y="2"/>
                    </a:lnTo>
                    <a:lnTo>
                      <a:pt x="0" y="8"/>
                    </a:lnTo>
                    <a:lnTo>
                      <a:pt x="2" y="20"/>
                    </a:lnTo>
                    <a:lnTo>
                      <a:pt x="6" y="30"/>
                    </a:lnTo>
                    <a:lnTo>
                      <a:pt x="12" y="44"/>
                    </a:lnTo>
                    <a:lnTo>
                      <a:pt x="22" y="58"/>
                    </a:lnTo>
                    <a:lnTo>
                      <a:pt x="34" y="72"/>
                    </a:lnTo>
                    <a:lnTo>
                      <a:pt x="40" y="76"/>
                    </a:lnTo>
                    <a:lnTo>
                      <a:pt x="48" y="82"/>
                    </a:lnTo>
                    <a:lnTo>
                      <a:pt x="58" y="86"/>
                    </a:lnTo>
                    <a:lnTo>
                      <a:pt x="68" y="88"/>
                    </a:lnTo>
                    <a:lnTo>
                      <a:pt x="88" y="90"/>
                    </a:lnTo>
                    <a:lnTo>
                      <a:pt x="106" y="90"/>
                    </a:lnTo>
                    <a:lnTo>
                      <a:pt x="122" y="88"/>
                    </a:lnTo>
                    <a:lnTo>
                      <a:pt x="134" y="86"/>
                    </a:lnTo>
                    <a:lnTo>
                      <a:pt x="154" y="78"/>
                    </a:lnTo>
                    <a:lnTo>
                      <a:pt x="160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26"/>
              <p:cNvSpPr>
                <a:spLocks/>
              </p:cNvSpPr>
              <p:nvPr/>
            </p:nvSpPr>
            <p:spPr bwMode="auto">
              <a:xfrm>
                <a:off x="4403725" y="3302000"/>
                <a:ext cx="165100" cy="139700"/>
              </a:xfrm>
              <a:custGeom>
                <a:avLst/>
                <a:gdLst>
                  <a:gd name="T0" fmla="*/ 156249691 w 104"/>
                  <a:gd name="T1" fmla="*/ 15120938 h 88"/>
                  <a:gd name="T2" fmla="*/ 156249691 w 104"/>
                  <a:gd name="T3" fmla="*/ 15120938 h 88"/>
                  <a:gd name="T4" fmla="*/ 131048136 w 104"/>
                  <a:gd name="T5" fmla="*/ 10080625 h 88"/>
                  <a:gd name="T6" fmla="*/ 95765934 w 104"/>
                  <a:gd name="T7" fmla="*/ 5040312 h 88"/>
                  <a:gd name="T8" fmla="*/ 65524068 w 104"/>
                  <a:gd name="T9" fmla="*/ 0 h 88"/>
                  <a:gd name="T10" fmla="*/ 30241879 w 104"/>
                  <a:gd name="T11" fmla="*/ 5040312 h 88"/>
                  <a:gd name="T12" fmla="*/ 30241879 w 104"/>
                  <a:gd name="T13" fmla="*/ 5040312 h 88"/>
                  <a:gd name="T14" fmla="*/ 15120939 w 104"/>
                  <a:gd name="T15" fmla="*/ 25201560 h 88"/>
                  <a:gd name="T16" fmla="*/ 5040313 w 104"/>
                  <a:gd name="T17" fmla="*/ 50403120 h 88"/>
                  <a:gd name="T18" fmla="*/ 0 w 104"/>
                  <a:gd name="T19" fmla="*/ 80644997 h 88"/>
                  <a:gd name="T20" fmla="*/ 0 w 104"/>
                  <a:gd name="T21" fmla="*/ 110886886 h 88"/>
                  <a:gd name="T22" fmla="*/ 0 w 104"/>
                  <a:gd name="T23" fmla="*/ 110886886 h 88"/>
                  <a:gd name="T24" fmla="*/ 5040313 w 104"/>
                  <a:gd name="T25" fmla="*/ 136088440 h 88"/>
                  <a:gd name="T26" fmla="*/ 15120939 w 104"/>
                  <a:gd name="T27" fmla="*/ 161289994 h 88"/>
                  <a:gd name="T28" fmla="*/ 30241879 w 104"/>
                  <a:gd name="T29" fmla="*/ 181451237 h 88"/>
                  <a:gd name="T30" fmla="*/ 50403123 w 104"/>
                  <a:gd name="T31" fmla="*/ 196572169 h 88"/>
                  <a:gd name="T32" fmla="*/ 70564379 w 104"/>
                  <a:gd name="T33" fmla="*/ 211693151 h 88"/>
                  <a:gd name="T34" fmla="*/ 95765934 w 104"/>
                  <a:gd name="T35" fmla="*/ 221773772 h 88"/>
                  <a:gd name="T36" fmla="*/ 120967514 w 104"/>
                  <a:gd name="T37" fmla="*/ 221773772 h 88"/>
                  <a:gd name="T38" fmla="*/ 146169069 w 104"/>
                  <a:gd name="T39" fmla="*/ 221773772 h 88"/>
                  <a:gd name="T40" fmla="*/ 146169069 w 104"/>
                  <a:gd name="T41" fmla="*/ 221773772 h 88"/>
                  <a:gd name="T42" fmla="*/ 171370624 w 104"/>
                  <a:gd name="T43" fmla="*/ 216733462 h 88"/>
                  <a:gd name="T44" fmla="*/ 196572179 w 104"/>
                  <a:gd name="T45" fmla="*/ 206652790 h 88"/>
                  <a:gd name="T46" fmla="*/ 211693162 w 104"/>
                  <a:gd name="T47" fmla="*/ 196572169 h 88"/>
                  <a:gd name="T48" fmla="*/ 231854406 w 104"/>
                  <a:gd name="T49" fmla="*/ 181451237 h 88"/>
                  <a:gd name="T50" fmla="*/ 241935028 w 104"/>
                  <a:gd name="T51" fmla="*/ 161289994 h 88"/>
                  <a:gd name="T52" fmla="*/ 252015650 w 104"/>
                  <a:gd name="T53" fmla="*/ 141128751 h 88"/>
                  <a:gd name="T54" fmla="*/ 262096272 w 104"/>
                  <a:gd name="T55" fmla="*/ 115927197 h 88"/>
                  <a:gd name="T56" fmla="*/ 262096272 w 104"/>
                  <a:gd name="T57" fmla="*/ 95765929 h 88"/>
                  <a:gd name="T58" fmla="*/ 262096272 w 104"/>
                  <a:gd name="T59" fmla="*/ 95765929 h 88"/>
                  <a:gd name="T60" fmla="*/ 257055961 w 104"/>
                  <a:gd name="T61" fmla="*/ 80644997 h 88"/>
                  <a:gd name="T62" fmla="*/ 246975339 w 104"/>
                  <a:gd name="T63" fmla="*/ 70564375 h 88"/>
                  <a:gd name="T64" fmla="*/ 221773784 w 104"/>
                  <a:gd name="T65" fmla="*/ 45362809 h 88"/>
                  <a:gd name="T66" fmla="*/ 191531868 w 104"/>
                  <a:gd name="T67" fmla="*/ 30241877 h 88"/>
                  <a:gd name="T68" fmla="*/ 156249691 w 104"/>
                  <a:gd name="T69" fmla="*/ 15120938 h 88"/>
                  <a:gd name="T70" fmla="*/ 156249691 w 104"/>
                  <a:gd name="T71" fmla="*/ 15120938 h 8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4"/>
                  <a:gd name="T109" fmla="*/ 0 h 88"/>
                  <a:gd name="T110" fmla="*/ 104 w 104"/>
                  <a:gd name="T111" fmla="*/ 88 h 8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4" h="88">
                    <a:moveTo>
                      <a:pt x="62" y="6"/>
                    </a:moveTo>
                    <a:lnTo>
                      <a:pt x="62" y="6"/>
                    </a:lnTo>
                    <a:lnTo>
                      <a:pt x="52" y="4"/>
                    </a:lnTo>
                    <a:lnTo>
                      <a:pt x="38" y="2"/>
                    </a:lnTo>
                    <a:lnTo>
                      <a:pt x="26" y="0"/>
                    </a:lnTo>
                    <a:lnTo>
                      <a:pt x="12" y="2"/>
                    </a:lnTo>
                    <a:lnTo>
                      <a:pt x="6" y="10"/>
                    </a:lnTo>
                    <a:lnTo>
                      <a:pt x="2" y="20"/>
                    </a:lnTo>
                    <a:lnTo>
                      <a:pt x="0" y="32"/>
                    </a:lnTo>
                    <a:lnTo>
                      <a:pt x="0" y="44"/>
                    </a:lnTo>
                    <a:lnTo>
                      <a:pt x="2" y="54"/>
                    </a:lnTo>
                    <a:lnTo>
                      <a:pt x="6" y="64"/>
                    </a:lnTo>
                    <a:lnTo>
                      <a:pt x="12" y="72"/>
                    </a:lnTo>
                    <a:lnTo>
                      <a:pt x="20" y="78"/>
                    </a:lnTo>
                    <a:lnTo>
                      <a:pt x="28" y="84"/>
                    </a:lnTo>
                    <a:lnTo>
                      <a:pt x="38" y="88"/>
                    </a:lnTo>
                    <a:lnTo>
                      <a:pt x="48" y="88"/>
                    </a:lnTo>
                    <a:lnTo>
                      <a:pt x="58" y="88"/>
                    </a:lnTo>
                    <a:lnTo>
                      <a:pt x="68" y="86"/>
                    </a:lnTo>
                    <a:lnTo>
                      <a:pt x="78" y="82"/>
                    </a:lnTo>
                    <a:lnTo>
                      <a:pt x="84" y="78"/>
                    </a:lnTo>
                    <a:lnTo>
                      <a:pt x="92" y="72"/>
                    </a:lnTo>
                    <a:lnTo>
                      <a:pt x="96" y="64"/>
                    </a:lnTo>
                    <a:lnTo>
                      <a:pt x="100" y="56"/>
                    </a:lnTo>
                    <a:lnTo>
                      <a:pt x="104" y="46"/>
                    </a:lnTo>
                    <a:lnTo>
                      <a:pt x="104" y="38"/>
                    </a:lnTo>
                    <a:lnTo>
                      <a:pt x="102" y="32"/>
                    </a:lnTo>
                    <a:lnTo>
                      <a:pt x="98" y="28"/>
                    </a:lnTo>
                    <a:lnTo>
                      <a:pt x="88" y="18"/>
                    </a:lnTo>
                    <a:lnTo>
                      <a:pt x="76" y="12"/>
                    </a:lnTo>
                    <a:lnTo>
                      <a:pt x="62" y="6"/>
                    </a:lnTo>
                    <a:close/>
                  </a:path>
                </a:pathLst>
              </a:custGeom>
              <a:solidFill>
                <a:srgbClr val="178D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7"/>
              <p:cNvSpPr>
                <a:spLocks/>
              </p:cNvSpPr>
              <p:nvPr/>
            </p:nvSpPr>
            <p:spPr bwMode="auto">
              <a:xfrm>
                <a:off x="4435475" y="3311525"/>
                <a:ext cx="98425" cy="98425"/>
              </a:xfrm>
              <a:custGeom>
                <a:avLst/>
                <a:gdLst>
                  <a:gd name="T0" fmla="*/ 156249699 w 62"/>
                  <a:gd name="T1" fmla="*/ 65524071 h 62"/>
                  <a:gd name="T2" fmla="*/ 156249699 w 62"/>
                  <a:gd name="T3" fmla="*/ 65524071 h 62"/>
                  <a:gd name="T4" fmla="*/ 156249699 w 62"/>
                  <a:gd name="T5" fmla="*/ 80645005 h 62"/>
                  <a:gd name="T6" fmla="*/ 151209387 w 62"/>
                  <a:gd name="T7" fmla="*/ 95765939 h 62"/>
                  <a:gd name="T8" fmla="*/ 141128765 w 62"/>
                  <a:gd name="T9" fmla="*/ 126007831 h 62"/>
                  <a:gd name="T10" fmla="*/ 115927209 w 62"/>
                  <a:gd name="T11" fmla="*/ 141128765 h 62"/>
                  <a:gd name="T12" fmla="*/ 105846586 w 62"/>
                  <a:gd name="T13" fmla="*/ 151209387 h 62"/>
                  <a:gd name="T14" fmla="*/ 90725627 w 62"/>
                  <a:gd name="T15" fmla="*/ 151209387 h 62"/>
                  <a:gd name="T16" fmla="*/ 90725627 w 62"/>
                  <a:gd name="T17" fmla="*/ 151209387 h 62"/>
                  <a:gd name="T18" fmla="*/ 75604694 w 62"/>
                  <a:gd name="T19" fmla="*/ 156249699 h 62"/>
                  <a:gd name="T20" fmla="*/ 60483760 w 62"/>
                  <a:gd name="T21" fmla="*/ 151209387 h 62"/>
                  <a:gd name="T22" fmla="*/ 30241880 w 62"/>
                  <a:gd name="T23" fmla="*/ 136088454 h 62"/>
                  <a:gd name="T24" fmla="*/ 15120940 w 62"/>
                  <a:gd name="T25" fmla="*/ 115927209 h 62"/>
                  <a:gd name="T26" fmla="*/ 5040313 w 62"/>
                  <a:gd name="T27" fmla="*/ 100806250 h 62"/>
                  <a:gd name="T28" fmla="*/ 5040313 w 62"/>
                  <a:gd name="T29" fmla="*/ 85685316 h 62"/>
                  <a:gd name="T30" fmla="*/ 5040313 w 62"/>
                  <a:gd name="T31" fmla="*/ 85685316 h 62"/>
                  <a:gd name="T32" fmla="*/ 0 w 62"/>
                  <a:gd name="T33" fmla="*/ 70564382 h 62"/>
                  <a:gd name="T34" fmla="*/ 5040313 w 62"/>
                  <a:gd name="T35" fmla="*/ 55443449 h 62"/>
                  <a:gd name="T36" fmla="*/ 20161251 w 62"/>
                  <a:gd name="T37" fmla="*/ 30241880 h 62"/>
                  <a:gd name="T38" fmla="*/ 40322502 w 62"/>
                  <a:gd name="T39" fmla="*/ 10080626 h 62"/>
                  <a:gd name="T40" fmla="*/ 55443449 w 62"/>
                  <a:gd name="T41" fmla="*/ 5040313 h 62"/>
                  <a:gd name="T42" fmla="*/ 70564382 w 62"/>
                  <a:gd name="T43" fmla="*/ 0 h 62"/>
                  <a:gd name="T44" fmla="*/ 70564382 w 62"/>
                  <a:gd name="T45" fmla="*/ 0 h 62"/>
                  <a:gd name="T46" fmla="*/ 85685316 w 62"/>
                  <a:gd name="T47" fmla="*/ 0 h 62"/>
                  <a:gd name="T48" fmla="*/ 100806250 w 62"/>
                  <a:gd name="T49" fmla="*/ 5040313 h 62"/>
                  <a:gd name="T50" fmla="*/ 126007831 w 62"/>
                  <a:gd name="T51" fmla="*/ 15120940 h 62"/>
                  <a:gd name="T52" fmla="*/ 146169076 w 62"/>
                  <a:gd name="T53" fmla="*/ 40322502 h 62"/>
                  <a:gd name="T54" fmla="*/ 151209387 w 62"/>
                  <a:gd name="T55" fmla="*/ 50403125 h 62"/>
                  <a:gd name="T56" fmla="*/ 156249699 w 62"/>
                  <a:gd name="T57" fmla="*/ 65524071 h 62"/>
                  <a:gd name="T58" fmla="*/ 156249699 w 62"/>
                  <a:gd name="T59" fmla="*/ 65524071 h 6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"/>
                  <a:gd name="T91" fmla="*/ 0 h 62"/>
                  <a:gd name="T92" fmla="*/ 62 w 62"/>
                  <a:gd name="T93" fmla="*/ 62 h 6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" h="62">
                    <a:moveTo>
                      <a:pt x="62" y="26"/>
                    </a:moveTo>
                    <a:lnTo>
                      <a:pt x="62" y="26"/>
                    </a:lnTo>
                    <a:lnTo>
                      <a:pt x="62" y="32"/>
                    </a:lnTo>
                    <a:lnTo>
                      <a:pt x="60" y="38"/>
                    </a:lnTo>
                    <a:lnTo>
                      <a:pt x="56" y="50"/>
                    </a:lnTo>
                    <a:lnTo>
                      <a:pt x="46" y="56"/>
                    </a:lnTo>
                    <a:lnTo>
                      <a:pt x="42" y="60"/>
                    </a:lnTo>
                    <a:lnTo>
                      <a:pt x="36" y="60"/>
                    </a:lnTo>
                    <a:lnTo>
                      <a:pt x="30" y="62"/>
                    </a:lnTo>
                    <a:lnTo>
                      <a:pt x="24" y="60"/>
                    </a:lnTo>
                    <a:lnTo>
                      <a:pt x="12" y="54"/>
                    </a:lnTo>
                    <a:lnTo>
                      <a:pt x="6" y="46"/>
                    </a:lnTo>
                    <a:lnTo>
                      <a:pt x="2" y="40"/>
                    </a:lnTo>
                    <a:lnTo>
                      <a:pt x="2" y="34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8" y="12"/>
                    </a:lnTo>
                    <a:lnTo>
                      <a:pt x="16" y="4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40" y="2"/>
                    </a:lnTo>
                    <a:lnTo>
                      <a:pt x="50" y="6"/>
                    </a:lnTo>
                    <a:lnTo>
                      <a:pt x="58" y="16"/>
                    </a:lnTo>
                    <a:lnTo>
                      <a:pt x="60" y="20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8"/>
              <p:cNvSpPr>
                <a:spLocks/>
              </p:cNvSpPr>
              <p:nvPr/>
            </p:nvSpPr>
            <p:spPr bwMode="auto">
              <a:xfrm>
                <a:off x="4473575" y="3349625"/>
                <a:ext cx="25400" cy="22225"/>
              </a:xfrm>
              <a:custGeom>
                <a:avLst/>
                <a:gdLst>
                  <a:gd name="T0" fmla="*/ 40322493 w 16"/>
                  <a:gd name="T1" fmla="*/ 15120940 h 14"/>
                  <a:gd name="T2" fmla="*/ 40322493 w 16"/>
                  <a:gd name="T3" fmla="*/ 15120940 h 14"/>
                  <a:gd name="T4" fmla="*/ 40322493 w 16"/>
                  <a:gd name="T5" fmla="*/ 20161251 h 14"/>
                  <a:gd name="T6" fmla="*/ 35282183 w 16"/>
                  <a:gd name="T7" fmla="*/ 30241879 h 14"/>
                  <a:gd name="T8" fmla="*/ 30241873 w 16"/>
                  <a:gd name="T9" fmla="*/ 35282190 h 14"/>
                  <a:gd name="T10" fmla="*/ 25201557 w 16"/>
                  <a:gd name="T11" fmla="*/ 35282190 h 14"/>
                  <a:gd name="T12" fmla="*/ 25201557 w 16"/>
                  <a:gd name="T13" fmla="*/ 35282190 h 14"/>
                  <a:gd name="T14" fmla="*/ 15120936 w 16"/>
                  <a:gd name="T15" fmla="*/ 35282190 h 14"/>
                  <a:gd name="T16" fmla="*/ 10080623 w 16"/>
                  <a:gd name="T17" fmla="*/ 30241879 h 14"/>
                  <a:gd name="T18" fmla="*/ 5040312 w 16"/>
                  <a:gd name="T19" fmla="*/ 25201562 h 14"/>
                  <a:gd name="T20" fmla="*/ 0 w 16"/>
                  <a:gd name="T21" fmla="*/ 20161251 h 14"/>
                  <a:gd name="T22" fmla="*/ 0 w 16"/>
                  <a:gd name="T23" fmla="*/ 20161251 h 14"/>
                  <a:gd name="T24" fmla="*/ 5040312 w 16"/>
                  <a:gd name="T25" fmla="*/ 10080625 h 14"/>
                  <a:gd name="T26" fmla="*/ 5040312 w 16"/>
                  <a:gd name="T27" fmla="*/ 5040313 h 14"/>
                  <a:gd name="T28" fmla="*/ 10080623 w 16"/>
                  <a:gd name="T29" fmla="*/ 0 h 14"/>
                  <a:gd name="T30" fmla="*/ 20161247 w 16"/>
                  <a:gd name="T31" fmla="*/ 0 h 14"/>
                  <a:gd name="T32" fmla="*/ 20161247 w 16"/>
                  <a:gd name="T33" fmla="*/ 0 h 14"/>
                  <a:gd name="T34" fmla="*/ 25201557 w 16"/>
                  <a:gd name="T35" fmla="*/ 0 h 14"/>
                  <a:gd name="T36" fmla="*/ 35282183 w 16"/>
                  <a:gd name="T37" fmla="*/ 0 h 14"/>
                  <a:gd name="T38" fmla="*/ 40322493 w 16"/>
                  <a:gd name="T39" fmla="*/ 5040313 h 14"/>
                  <a:gd name="T40" fmla="*/ 40322493 w 16"/>
                  <a:gd name="T41" fmla="*/ 15120940 h 14"/>
                  <a:gd name="T42" fmla="*/ 40322493 w 16"/>
                  <a:gd name="T43" fmla="*/ 15120940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"/>
                  <a:gd name="T67" fmla="*/ 0 h 14"/>
                  <a:gd name="T68" fmla="*/ 16 w 16"/>
                  <a:gd name="T69" fmla="*/ 14 h 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" h="14">
                    <a:moveTo>
                      <a:pt x="16" y="6"/>
                    </a:moveTo>
                    <a:lnTo>
                      <a:pt x="16" y="6"/>
                    </a:lnTo>
                    <a:lnTo>
                      <a:pt x="16" y="8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6" y="14"/>
                    </a:lnTo>
                    <a:lnTo>
                      <a:pt x="4" y="12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auto">
              <a:xfrm>
                <a:off x="4600575" y="3692525"/>
                <a:ext cx="254000" cy="127000"/>
              </a:xfrm>
              <a:custGeom>
                <a:avLst/>
                <a:gdLst>
                  <a:gd name="T0" fmla="*/ 0 w 160"/>
                  <a:gd name="T1" fmla="*/ 65524062 h 80"/>
                  <a:gd name="T2" fmla="*/ 0 w 160"/>
                  <a:gd name="T3" fmla="*/ 65524062 h 80"/>
                  <a:gd name="T4" fmla="*/ 20161249 w 160"/>
                  <a:gd name="T5" fmla="*/ 70564373 h 80"/>
                  <a:gd name="T6" fmla="*/ 45362808 w 160"/>
                  <a:gd name="T7" fmla="*/ 70564373 h 80"/>
                  <a:gd name="T8" fmla="*/ 60483752 w 160"/>
                  <a:gd name="T9" fmla="*/ 60483752 h 80"/>
                  <a:gd name="T10" fmla="*/ 60483752 w 160"/>
                  <a:gd name="T11" fmla="*/ 60483752 h 80"/>
                  <a:gd name="T12" fmla="*/ 85685305 w 160"/>
                  <a:gd name="T13" fmla="*/ 35282186 h 80"/>
                  <a:gd name="T14" fmla="*/ 100806236 w 160"/>
                  <a:gd name="T15" fmla="*/ 25201559 h 80"/>
                  <a:gd name="T16" fmla="*/ 115927193 w 160"/>
                  <a:gd name="T17" fmla="*/ 10080624 h 80"/>
                  <a:gd name="T18" fmla="*/ 136088435 w 160"/>
                  <a:gd name="T19" fmla="*/ 0 h 80"/>
                  <a:gd name="T20" fmla="*/ 161289988 w 160"/>
                  <a:gd name="T21" fmla="*/ 0 h 80"/>
                  <a:gd name="T22" fmla="*/ 186491541 w 160"/>
                  <a:gd name="T23" fmla="*/ 10080624 h 80"/>
                  <a:gd name="T24" fmla="*/ 211693143 w 160"/>
                  <a:gd name="T25" fmla="*/ 30241876 h 80"/>
                  <a:gd name="T26" fmla="*/ 211693143 w 160"/>
                  <a:gd name="T27" fmla="*/ 30241876 h 80"/>
                  <a:gd name="T28" fmla="*/ 216733454 w 160"/>
                  <a:gd name="T29" fmla="*/ 25201559 h 80"/>
                  <a:gd name="T30" fmla="*/ 231854386 w 160"/>
                  <a:gd name="T31" fmla="*/ 10080624 h 80"/>
                  <a:gd name="T32" fmla="*/ 252015628 w 160"/>
                  <a:gd name="T33" fmla="*/ 0 h 80"/>
                  <a:gd name="T34" fmla="*/ 267136560 w 160"/>
                  <a:gd name="T35" fmla="*/ 0 h 80"/>
                  <a:gd name="T36" fmla="*/ 277217181 w 160"/>
                  <a:gd name="T37" fmla="*/ 5040312 h 80"/>
                  <a:gd name="T38" fmla="*/ 277217181 w 160"/>
                  <a:gd name="T39" fmla="*/ 5040312 h 80"/>
                  <a:gd name="T40" fmla="*/ 307459044 w 160"/>
                  <a:gd name="T41" fmla="*/ 25201559 h 80"/>
                  <a:gd name="T42" fmla="*/ 332660597 w 160"/>
                  <a:gd name="T43" fmla="*/ 45362808 h 80"/>
                  <a:gd name="T44" fmla="*/ 362902461 w 160"/>
                  <a:gd name="T45" fmla="*/ 70564373 h 80"/>
                  <a:gd name="T46" fmla="*/ 383063703 w 160"/>
                  <a:gd name="T47" fmla="*/ 75604683 h 80"/>
                  <a:gd name="T48" fmla="*/ 403224945 w 160"/>
                  <a:gd name="T49" fmla="*/ 75604683 h 80"/>
                  <a:gd name="T50" fmla="*/ 403224945 w 160"/>
                  <a:gd name="T51" fmla="*/ 75604683 h 80"/>
                  <a:gd name="T52" fmla="*/ 393144324 w 160"/>
                  <a:gd name="T53" fmla="*/ 95765926 h 80"/>
                  <a:gd name="T54" fmla="*/ 383063703 w 160"/>
                  <a:gd name="T55" fmla="*/ 115927193 h 80"/>
                  <a:gd name="T56" fmla="*/ 367942771 w 160"/>
                  <a:gd name="T57" fmla="*/ 136088435 h 80"/>
                  <a:gd name="T58" fmla="*/ 342741218 w 160"/>
                  <a:gd name="T59" fmla="*/ 156249678 h 80"/>
                  <a:gd name="T60" fmla="*/ 312499355 w 160"/>
                  <a:gd name="T61" fmla="*/ 176410920 h 80"/>
                  <a:gd name="T62" fmla="*/ 277217181 w 160"/>
                  <a:gd name="T63" fmla="*/ 191531852 h 80"/>
                  <a:gd name="T64" fmla="*/ 226814075 w 160"/>
                  <a:gd name="T65" fmla="*/ 201612473 h 80"/>
                  <a:gd name="T66" fmla="*/ 226814075 w 160"/>
                  <a:gd name="T67" fmla="*/ 201612473 h 80"/>
                  <a:gd name="T68" fmla="*/ 181451230 w 160"/>
                  <a:gd name="T69" fmla="*/ 201612473 h 80"/>
                  <a:gd name="T70" fmla="*/ 136088435 w 160"/>
                  <a:gd name="T71" fmla="*/ 191531852 h 80"/>
                  <a:gd name="T72" fmla="*/ 100806236 w 160"/>
                  <a:gd name="T73" fmla="*/ 176410920 h 80"/>
                  <a:gd name="T74" fmla="*/ 70564373 w 160"/>
                  <a:gd name="T75" fmla="*/ 161289988 h 80"/>
                  <a:gd name="T76" fmla="*/ 40322497 w 160"/>
                  <a:gd name="T77" fmla="*/ 136088435 h 80"/>
                  <a:gd name="T78" fmla="*/ 20161249 w 160"/>
                  <a:gd name="T79" fmla="*/ 115927193 h 80"/>
                  <a:gd name="T80" fmla="*/ 10080624 w 160"/>
                  <a:gd name="T81" fmla="*/ 90725615 h 80"/>
                  <a:gd name="T82" fmla="*/ 0 w 160"/>
                  <a:gd name="T83" fmla="*/ 65524062 h 80"/>
                  <a:gd name="T84" fmla="*/ 0 w 160"/>
                  <a:gd name="T85" fmla="*/ 65524062 h 8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0"/>
                  <a:gd name="T130" fmla="*/ 0 h 80"/>
                  <a:gd name="T131" fmla="*/ 160 w 160"/>
                  <a:gd name="T132" fmla="*/ 80 h 8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0" h="80">
                    <a:moveTo>
                      <a:pt x="0" y="26"/>
                    </a:moveTo>
                    <a:lnTo>
                      <a:pt x="0" y="26"/>
                    </a:lnTo>
                    <a:lnTo>
                      <a:pt x="8" y="28"/>
                    </a:lnTo>
                    <a:lnTo>
                      <a:pt x="18" y="28"/>
                    </a:lnTo>
                    <a:lnTo>
                      <a:pt x="24" y="24"/>
                    </a:lnTo>
                    <a:lnTo>
                      <a:pt x="34" y="14"/>
                    </a:lnTo>
                    <a:lnTo>
                      <a:pt x="40" y="10"/>
                    </a:lnTo>
                    <a:lnTo>
                      <a:pt x="46" y="4"/>
                    </a:lnTo>
                    <a:lnTo>
                      <a:pt x="54" y="0"/>
                    </a:lnTo>
                    <a:lnTo>
                      <a:pt x="64" y="0"/>
                    </a:lnTo>
                    <a:lnTo>
                      <a:pt x="74" y="4"/>
                    </a:lnTo>
                    <a:lnTo>
                      <a:pt x="84" y="12"/>
                    </a:lnTo>
                    <a:lnTo>
                      <a:pt x="86" y="10"/>
                    </a:lnTo>
                    <a:lnTo>
                      <a:pt x="92" y="4"/>
                    </a:lnTo>
                    <a:lnTo>
                      <a:pt x="100" y="0"/>
                    </a:lnTo>
                    <a:lnTo>
                      <a:pt x="106" y="0"/>
                    </a:lnTo>
                    <a:lnTo>
                      <a:pt x="110" y="2"/>
                    </a:lnTo>
                    <a:lnTo>
                      <a:pt x="122" y="10"/>
                    </a:lnTo>
                    <a:lnTo>
                      <a:pt x="132" y="18"/>
                    </a:lnTo>
                    <a:lnTo>
                      <a:pt x="144" y="28"/>
                    </a:lnTo>
                    <a:lnTo>
                      <a:pt x="152" y="30"/>
                    </a:lnTo>
                    <a:lnTo>
                      <a:pt x="160" y="30"/>
                    </a:lnTo>
                    <a:lnTo>
                      <a:pt x="156" y="38"/>
                    </a:lnTo>
                    <a:lnTo>
                      <a:pt x="152" y="46"/>
                    </a:lnTo>
                    <a:lnTo>
                      <a:pt x="146" y="54"/>
                    </a:lnTo>
                    <a:lnTo>
                      <a:pt x="136" y="62"/>
                    </a:lnTo>
                    <a:lnTo>
                      <a:pt x="124" y="70"/>
                    </a:lnTo>
                    <a:lnTo>
                      <a:pt x="110" y="76"/>
                    </a:lnTo>
                    <a:lnTo>
                      <a:pt x="90" y="80"/>
                    </a:lnTo>
                    <a:lnTo>
                      <a:pt x="72" y="80"/>
                    </a:lnTo>
                    <a:lnTo>
                      <a:pt x="54" y="76"/>
                    </a:lnTo>
                    <a:lnTo>
                      <a:pt x="40" y="70"/>
                    </a:lnTo>
                    <a:lnTo>
                      <a:pt x="28" y="64"/>
                    </a:lnTo>
                    <a:lnTo>
                      <a:pt x="16" y="54"/>
                    </a:lnTo>
                    <a:lnTo>
                      <a:pt x="8" y="46"/>
                    </a:lnTo>
                    <a:lnTo>
                      <a:pt x="4" y="3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596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30"/>
              <p:cNvSpPr>
                <a:spLocks/>
              </p:cNvSpPr>
              <p:nvPr/>
            </p:nvSpPr>
            <p:spPr bwMode="auto">
              <a:xfrm>
                <a:off x="4711700" y="3771900"/>
                <a:ext cx="41275" cy="22225"/>
              </a:xfrm>
              <a:custGeom>
                <a:avLst/>
                <a:gdLst>
                  <a:gd name="T0" fmla="*/ 65524068 w 26"/>
                  <a:gd name="T1" fmla="*/ 20161251 h 14"/>
                  <a:gd name="T2" fmla="*/ 65524068 w 26"/>
                  <a:gd name="T3" fmla="*/ 20161251 h 14"/>
                  <a:gd name="T4" fmla="*/ 65524068 w 26"/>
                  <a:gd name="T5" fmla="*/ 25201562 h 14"/>
                  <a:gd name="T6" fmla="*/ 55443446 w 26"/>
                  <a:gd name="T7" fmla="*/ 30241879 h 14"/>
                  <a:gd name="T8" fmla="*/ 35282190 w 26"/>
                  <a:gd name="T9" fmla="*/ 35282190 h 14"/>
                  <a:gd name="T10" fmla="*/ 35282190 w 26"/>
                  <a:gd name="T11" fmla="*/ 35282190 h 14"/>
                  <a:gd name="T12" fmla="*/ 10080625 w 26"/>
                  <a:gd name="T13" fmla="*/ 30241879 h 14"/>
                  <a:gd name="T14" fmla="*/ 5040313 w 26"/>
                  <a:gd name="T15" fmla="*/ 25201562 h 14"/>
                  <a:gd name="T16" fmla="*/ 0 w 26"/>
                  <a:gd name="T17" fmla="*/ 20161251 h 14"/>
                  <a:gd name="T18" fmla="*/ 0 w 26"/>
                  <a:gd name="T19" fmla="*/ 20161251 h 14"/>
                  <a:gd name="T20" fmla="*/ 5040313 w 26"/>
                  <a:gd name="T21" fmla="*/ 10080625 h 14"/>
                  <a:gd name="T22" fmla="*/ 10080625 w 26"/>
                  <a:gd name="T23" fmla="*/ 5040313 h 14"/>
                  <a:gd name="T24" fmla="*/ 35282190 w 26"/>
                  <a:gd name="T25" fmla="*/ 0 h 14"/>
                  <a:gd name="T26" fmla="*/ 35282190 w 26"/>
                  <a:gd name="T27" fmla="*/ 0 h 14"/>
                  <a:gd name="T28" fmla="*/ 55443446 w 26"/>
                  <a:gd name="T29" fmla="*/ 5040313 h 14"/>
                  <a:gd name="T30" fmla="*/ 65524068 w 26"/>
                  <a:gd name="T31" fmla="*/ 10080625 h 14"/>
                  <a:gd name="T32" fmla="*/ 65524068 w 26"/>
                  <a:gd name="T33" fmla="*/ 20161251 h 14"/>
                  <a:gd name="T34" fmla="*/ 65524068 w 26"/>
                  <a:gd name="T35" fmla="*/ 20161251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14"/>
                  <a:gd name="T56" fmla="*/ 26 w 26"/>
                  <a:gd name="T57" fmla="*/ 14 h 1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14">
                    <a:moveTo>
                      <a:pt x="26" y="8"/>
                    </a:moveTo>
                    <a:lnTo>
                      <a:pt x="26" y="8"/>
                    </a:lnTo>
                    <a:lnTo>
                      <a:pt x="26" y="10"/>
                    </a:lnTo>
                    <a:lnTo>
                      <a:pt x="22" y="12"/>
                    </a:lnTo>
                    <a:lnTo>
                      <a:pt x="14" y="14"/>
                    </a:lnTo>
                    <a:lnTo>
                      <a:pt x="4" y="12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14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26" y="8"/>
                    </a:lnTo>
                    <a:close/>
                  </a:path>
                </a:pathLst>
              </a:custGeom>
              <a:solidFill>
                <a:srgbClr val="F8B7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31"/>
              <p:cNvSpPr>
                <a:spLocks/>
              </p:cNvSpPr>
              <p:nvPr/>
            </p:nvSpPr>
            <p:spPr bwMode="auto">
              <a:xfrm>
                <a:off x="4371975" y="3495675"/>
                <a:ext cx="200025" cy="200025"/>
              </a:xfrm>
              <a:custGeom>
                <a:avLst/>
                <a:gdLst>
                  <a:gd name="T0" fmla="*/ 317539710 w 126"/>
                  <a:gd name="T1" fmla="*/ 156249699 h 126"/>
                  <a:gd name="T2" fmla="*/ 317539710 w 126"/>
                  <a:gd name="T3" fmla="*/ 156249699 h 126"/>
                  <a:gd name="T4" fmla="*/ 312499399 w 126"/>
                  <a:gd name="T5" fmla="*/ 186491567 h 126"/>
                  <a:gd name="T6" fmla="*/ 302418776 w 126"/>
                  <a:gd name="T7" fmla="*/ 216733484 h 126"/>
                  <a:gd name="T8" fmla="*/ 287297842 w 126"/>
                  <a:gd name="T9" fmla="*/ 246975352 h 126"/>
                  <a:gd name="T10" fmla="*/ 272176908 w 126"/>
                  <a:gd name="T11" fmla="*/ 267136597 h 126"/>
                  <a:gd name="T12" fmla="*/ 246975352 w 126"/>
                  <a:gd name="T13" fmla="*/ 287297842 h 126"/>
                  <a:gd name="T14" fmla="*/ 221773796 w 126"/>
                  <a:gd name="T15" fmla="*/ 302418776 h 126"/>
                  <a:gd name="T16" fmla="*/ 191531878 w 126"/>
                  <a:gd name="T17" fmla="*/ 312499399 h 126"/>
                  <a:gd name="T18" fmla="*/ 156249699 w 126"/>
                  <a:gd name="T19" fmla="*/ 317539710 h 126"/>
                  <a:gd name="T20" fmla="*/ 156249699 w 126"/>
                  <a:gd name="T21" fmla="*/ 317539710 h 126"/>
                  <a:gd name="T22" fmla="*/ 126007832 w 126"/>
                  <a:gd name="T23" fmla="*/ 312499399 h 126"/>
                  <a:gd name="T24" fmla="*/ 95765939 w 126"/>
                  <a:gd name="T25" fmla="*/ 302418776 h 126"/>
                  <a:gd name="T26" fmla="*/ 70564383 w 126"/>
                  <a:gd name="T27" fmla="*/ 287297842 h 126"/>
                  <a:gd name="T28" fmla="*/ 45362814 w 126"/>
                  <a:gd name="T29" fmla="*/ 267136597 h 126"/>
                  <a:gd name="T30" fmla="*/ 25201563 w 126"/>
                  <a:gd name="T31" fmla="*/ 246975352 h 126"/>
                  <a:gd name="T32" fmla="*/ 10080626 w 126"/>
                  <a:gd name="T33" fmla="*/ 216733484 h 126"/>
                  <a:gd name="T34" fmla="*/ 0 w 126"/>
                  <a:gd name="T35" fmla="*/ 186491567 h 126"/>
                  <a:gd name="T36" fmla="*/ 0 w 126"/>
                  <a:gd name="T37" fmla="*/ 156249699 h 126"/>
                  <a:gd name="T38" fmla="*/ 0 w 126"/>
                  <a:gd name="T39" fmla="*/ 156249699 h 126"/>
                  <a:gd name="T40" fmla="*/ 0 w 126"/>
                  <a:gd name="T41" fmla="*/ 126007832 h 126"/>
                  <a:gd name="T42" fmla="*/ 10080626 w 126"/>
                  <a:gd name="T43" fmla="*/ 95765939 h 126"/>
                  <a:gd name="T44" fmla="*/ 25201563 w 126"/>
                  <a:gd name="T45" fmla="*/ 65524071 h 126"/>
                  <a:gd name="T46" fmla="*/ 45362814 w 126"/>
                  <a:gd name="T47" fmla="*/ 45362814 h 126"/>
                  <a:gd name="T48" fmla="*/ 70564383 w 126"/>
                  <a:gd name="T49" fmla="*/ 25201563 h 126"/>
                  <a:gd name="T50" fmla="*/ 95765939 w 126"/>
                  <a:gd name="T51" fmla="*/ 10080626 h 126"/>
                  <a:gd name="T52" fmla="*/ 126007832 w 126"/>
                  <a:gd name="T53" fmla="*/ 0 h 126"/>
                  <a:gd name="T54" fmla="*/ 156249699 w 126"/>
                  <a:gd name="T55" fmla="*/ 0 h 126"/>
                  <a:gd name="T56" fmla="*/ 156249699 w 126"/>
                  <a:gd name="T57" fmla="*/ 0 h 126"/>
                  <a:gd name="T58" fmla="*/ 191531878 w 126"/>
                  <a:gd name="T59" fmla="*/ 0 h 126"/>
                  <a:gd name="T60" fmla="*/ 221773796 w 126"/>
                  <a:gd name="T61" fmla="*/ 10080626 h 126"/>
                  <a:gd name="T62" fmla="*/ 246975352 w 126"/>
                  <a:gd name="T63" fmla="*/ 25201563 h 126"/>
                  <a:gd name="T64" fmla="*/ 272176908 w 126"/>
                  <a:gd name="T65" fmla="*/ 45362814 h 126"/>
                  <a:gd name="T66" fmla="*/ 287297842 w 126"/>
                  <a:gd name="T67" fmla="*/ 65524071 h 126"/>
                  <a:gd name="T68" fmla="*/ 302418776 w 126"/>
                  <a:gd name="T69" fmla="*/ 95765939 h 126"/>
                  <a:gd name="T70" fmla="*/ 312499399 w 126"/>
                  <a:gd name="T71" fmla="*/ 126007832 h 126"/>
                  <a:gd name="T72" fmla="*/ 317539710 w 126"/>
                  <a:gd name="T73" fmla="*/ 156249699 h 126"/>
                  <a:gd name="T74" fmla="*/ 317539710 w 126"/>
                  <a:gd name="T75" fmla="*/ 156249699 h 12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6"/>
                  <a:gd name="T115" fmla="*/ 0 h 126"/>
                  <a:gd name="T116" fmla="*/ 126 w 126"/>
                  <a:gd name="T117" fmla="*/ 126 h 12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6" h="126">
                    <a:moveTo>
                      <a:pt x="126" y="62"/>
                    </a:moveTo>
                    <a:lnTo>
                      <a:pt x="126" y="62"/>
                    </a:lnTo>
                    <a:lnTo>
                      <a:pt x="124" y="74"/>
                    </a:lnTo>
                    <a:lnTo>
                      <a:pt x="120" y="86"/>
                    </a:lnTo>
                    <a:lnTo>
                      <a:pt x="114" y="98"/>
                    </a:lnTo>
                    <a:lnTo>
                      <a:pt x="108" y="106"/>
                    </a:lnTo>
                    <a:lnTo>
                      <a:pt x="98" y="114"/>
                    </a:lnTo>
                    <a:lnTo>
                      <a:pt x="88" y="120"/>
                    </a:lnTo>
                    <a:lnTo>
                      <a:pt x="76" y="124"/>
                    </a:lnTo>
                    <a:lnTo>
                      <a:pt x="62" y="126"/>
                    </a:lnTo>
                    <a:lnTo>
                      <a:pt x="50" y="124"/>
                    </a:lnTo>
                    <a:lnTo>
                      <a:pt x="38" y="120"/>
                    </a:lnTo>
                    <a:lnTo>
                      <a:pt x="28" y="114"/>
                    </a:lnTo>
                    <a:lnTo>
                      <a:pt x="18" y="106"/>
                    </a:lnTo>
                    <a:lnTo>
                      <a:pt x="10" y="98"/>
                    </a:lnTo>
                    <a:lnTo>
                      <a:pt x="4" y="86"/>
                    </a:lnTo>
                    <a:lnTo>
                      <a:pt x="0" y="74"/>
                    </a:lnTo>
                    <a:lnTo>
                      <a:pt x="0" y="62"/>
                    </a:lnTo>
                    <a:lnTo>
                      <a:pt x="0" y="50"/>
                    </a:lnTo>
                    <a:lnTo>
                      <a:pt x="4" y="38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8" y="10"/>
                    </a:lnTo>
                    <a:lnTo>
                      <a:pt x="38" y="4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76" y="0"/>
                    </a:lnTo>
                    <a:lnTo>
                      <a:pt x="88" y="4"/>
                    </a:lnTo>
                    <a:lnTo>
                      <a:pt x="98" y="10"/>
                    </a:lnTo>
                    <a:lnTo>
                      <a:pt x="108" y="18"/>
                    </a:lnTo>
                    <a:lnTo>
                      <a:pt x="114" y="26"/>
                    </a:lnTo>
                    <a:lnTo>
                      <a:pt x="120" y="38"/>
                    </a:lnTo>
                    <a:lnTo>
                      <a:pt x="124" y="50"/>
                    </a:lnTo>
                    <a:lnTo>
                      <a:pt x="126" y="62"/>
                    </a:lnTo>
                    <a:close/>
                  </a:path>
                </a:pathLst>
              </a:custGeom>
              <a:solidFill>
                <a:srgbClr val="FED6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2"/>
              <p:cNvSpPr>
                <a:spLocks/>
              </p:cNvSpPr>
              <p:nvPr/>
            </p:nvSpPr>
            <p:spPr bwMode="auto">
              <a:xfrm>
                <a:off x="4860925" y="3502025"/>
                <a:ext cx="200025" cy="200025"/>
              </a:xfrm>
              <a:custGeom>
                <a:avLst/>
                <a:gdLst>
                  <a:gd name="T0" fmla="*/ 317539710 w 126"/>
                  <a:gd name="T1" fmla="*/ 156249699 h 126"/>
                  <a:gd name="T2" fmla="*/ 317539710 w 126"/>
                  <a:gd name="T3" fmla="*/ 156249699 h 126"/>
                  <a:gd name="T4" fmla="*/ 312499399 w 126"/>
                  <a:gd name="T5" fmla="*/ 191531878 h 126"/>
                  <a:gd name="T6" fmla="*/ 307459087 w 126"/>
                  <a:gd name="T7" fmla="*/ 221773796 h 126"/>
                  <a:gd name="T8" fmla="*/ 292338153 w 126"/>
                  <a:gd name="T9" fmla="*/ 246975352 h 126"/>
                  <a:gd name="T10" fmla="*/ 272176908 w 126"/>
                  <a:gd name="T11" fmla="*/ 272176908 h 126"/>
                  <a:gd name="T12" fmla="*/ 246975352 w 126"/>
                  <a:gd name="T13" fmla="*/ 287297842 h 126"/>
                  <a:gd name="T14" fmla="*/ 221773796 w 126"/>
                  <a:gd name="T15" fmla="*/ 302418776 h 126"/>
                  <a:gd name="T16" fmla="*/ 191531878 w 126"/>
                  <a:gd name="T17" fmla="*/ 312499399 h 126"/>
                  <a:gd name="T18" fmla="*/ 156249699 w 126"/>
                  <a:gd name="T19" fmla="*/ 317539710 h 126"/>
                  <a:gd name="T20" fmla="*/ 156249699 w 126"/>
                  <a:gd name="T21" fmla="*/ 317539710 h 126"/>
                  <a:gd name="T22" fmla="*/ 126007832 w 126"/>
                  <a:gd name="T23" fmla="*/ 312499399 h 126"/>
                  <a:gd name="T24" fmla="*/ 95765939 w 126"/>
                  <a:gd name="T25" fmla="*/ 302418776 h 126"/>
                  <a:gd name="T26" fmla="*/ 70564383 w 126"/>
                  <a:gd name="T27" fmla="*/ 287297842 h 126"/>
                  <a:gd name="T28" fmla="*/ 45362814 w 126"/>
                  <a:gd name="T29" fmla="*/ 272176908 h 126"/>
                  <a:gd name="T30" fmla="*/ 25201563 w 126"/>
                  <a:gd name="T31" fmla="*/ 246975352 h 126"/>
                  <a:gd name="T32" fmla="*/ 10080626 w 126"/>
                  <a:gd name="T33" fmla="*/ 221773796 h 126"/>
                  <a:gd name="T34" fmla="*/ 5040313 w 126"/>
                  <a:gd name="T35" fmla="*/ 191531878 h 126"/>
                  <a:gd name="T36" fmla="*/ 0 w 126"/>
                  <a:gd name="T37" fmla="*/ 156249699 h 126"/>
                  <a:gd name="T38" fmla="*/ 0 w 126"/>
                  <a:gd name="T39" fmla="*/ 156249699 h 126"/>
                  <a:gd name="T40" fmla="*/ 5040313 w 126"/>
                  <a:gd name="T41" fmla="*/ 126007832 h 126"/>
                  <a:gd name="T42" fmla="*/ 10080626 w 126"/>
                  <a:gd name="T43" fmla="*/ 95765939 h 126"/>
                  <a:gd name="T44" fmla="*/ 25201563 w 126"/>
                  <a:gd name="T45" fmla="*/ 70564383 h 126"/>
                  <a:gd name="T46" fmla="*/ 45362814 w 126"/>
                  <a:gd name="T47" fmla="*/ 45362814 h 126"/>
                  <a:gd name="T48" fmla="*/ 70564383 w 126"/>
                  <a:gd name="T49" fmla="*/ 25201563 h 126"/>
                  <a:gd name="T50" fmla="*/ 95765939 w 126"/>
                  <a:gd name="T51" fmla="*/ 10080626 h 126"/>
                  <a:gd name="T52" fmla="*/ 126007832 w 126"/>
                  <a:gd name="T53" fmla="*/ 0 h 126"/>
                  <a:gd name="T54" fmla="*/ 156249699 w 126"/>
                  <a:gd name="T55" fmla="*/ 0 h 126"/>
                  <a:gd name="T56" fmla="*/ 156249699 w 126"/>
                  <a:gd name="T57" fmla="*/ 0 h 126"/>
                  <a:gd name="T58" fmla="*/ 191531878 w 126"/>
                  <a:gd name="T59" fmla="*/ 0 h 126"/>
                  <a:gd name="T60" fmla="*/ 221773796 w 126"/>
                  <a:gd name="T61" fmla="*/ 10080626 h 126"/>
                  <a:gd name="T62" fmla="*/ 246975352 w 126"/>
                  <a:gd name="T63" fmla="*/ 25201563 h 126"/>
                  <a:gd name="T64" fmla="*/ 272176908 w 126"/>
                  <a:gd name="T65" fmla="*/ 45362814 h 126"/>
                  <a:gd name="T66" fmla="*/ 292338153 w 126"/>
                  <a:gd name="T67" fmla="*/ 70564383 h 126"/>
                  <a:gd name="T68" fmla="*/ 307459087 w 126"/>
                  <a:gd name="T69" fmla="*/ 95765939 h 126"/>
                  <a:gd name="T70" fmla="*/ 312499399 w 126"/>
                  <a:gd name="T71" fmla="*/ 126007832 h 126"/>
                  <a:gd name="T72" fmla="*/ 317539710 w 126"/>
                  <a:gd name="T73" fmla="*/ 156249699 h 126"/>
                  <a:gd name="T74" fmla="*/ 317539710 w 126"/>
                  <a:gd name="T75" fmla="*/ 156249699 h 12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6"/>
                  <a:gd name="T115" fmla="*/ 0 h 126"/>
                  <a:gd name="T116" fmla="*/ 126 w 126"/>
                  <a:gd name="T117" fmla="*/ 126 h 12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6" h="126">
                    <a:moveTo>
                      <a:pt x="126" y="62"/>
                    </a:moveTo>
                    <a:lnTo>
                      <a:pt x="126" y="62"/>
                    </a:lnTo>
                    <a:lnTo>
                      <a:pt x="124" y="76"/>
                    </a:lnTo>
                    <a:lnTo>
                      <a:pt x="122" y="88"/>
                    </a:lnTo>
                    <a:lnTo>
                      <a:pt x="116" y="98"/>
                    </a:lnTo>
                    <a:lnTo>
                      <a:pt x="108" y="108"/>
                    </a:lnTo>
                    <a:lnTo>
                      <a:pt x="98" y="114"/>
                    </a:lnTo>
                    <a:lnTo>
                      <a:pt x="88" y="120"/>
                    </a:lnTo>
                    <a:lnTo>
                      <a:pt x="76" y="124"/>
                    </a:lnTo>
                    <a:lnTo>
                      <a:pt x="62" y="126"/>
                    </a:lnTo>
                    <a:lnTo>
                      <a:pt x="50" y="124"/>
                    </a:lnTo>
                    <a:lnTo>
                      <a:pt x="38" y="120"/>
                    </a:lnTo>
                    <a:lnTo>
                      <a:pt x="28" y="114"/>
                    </a:lnTo>
                    <a:lnTo>
                      <a:pt x="18" y="108"/>
                    </a:lnTo>
                    <a:lnTo>
                      <a:pt x="10" y="98"/>
                    </a:lnTo>
                    <a:lnTo>
                      <a:pt x="4" y="88"/>
                    </a:lnTo>
                    <a:lnTo>
                      <a:pt x="2" y="76"/>
                    </a:lnTo>
                    <a:lnTo>
                      <a:pt x="0" y="62"/>
                    </a:lnTo>
                    <a:lnTo>
                      <a:pt x="2" y="50"/>
                    </a:lnTo>
                    <a:lnTo>
                      <a:pt x="4" y="38"/>
                    </a:lnTo>
                    <a:lnTo>
                      <a:pt x="10" y="28"/>
                    </a:lnTo>
                    <a:lnTo>
                      <a:pt x="18" y="18"/>
                    </a:lnTo>
                    <a:lnTo>
                      <a:pt x="28" y="10"/>
                    </a:lnTo>
                    <a:lnTo>
                      <a:pt x="38" y="4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76" y="0"/>
                    </a:lnTo>
                    <a:lnTo>
                      <a:pt x="88" y="4"/>
                    </a:lnTo>
                    <a:lnTo>
                      <a:pt x="98" y="10"/>
                    </a:lnTo>
                    <a:lnTo>
                      <a:pt x="108" y="18"/>
                    </a:lnTo>
                    <a:lnTo>
                      <a:pt x="116" y="28"/>
                    </a:lnTo>
                    <a:lnTo>
                      <a:pt x="122" y="38"/>
                    </a:lnTo>
                    <a:lnTo>
                      <a:pt x="124" y="50"/>
                    </a:lnTo>
                    <a:lnTo>
                      <a:pt x="126" y="62"/>
                    </a:lnTo>
                    <a:close/>
                  </a:path>
                </a:pathLst>
              </a:custGeom>
              <a:solidFill>
                <a:srgbClr val="FED6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3"/>
              <p:cNvSpPr>
                <a:spLocks/>
              </p:cNvSpPr>
              <p:nvPr/>
            </p:nvSpPr>
            <p:spPr bwMode="auto">
              <a:xfrm>
                <a:off x="4318000" y="3286125"/>
                <a:ext cx="298450" cy="136525"/>
              </a:xfrm>
              <a:custGeom>
                <a:avLst/>
                <a:gdLst>
                  <a:gd name="T0" fmla="*/ 0 w 188"/>
                  <a:gd name="T1" fmla="*/ 25201560 h 86"/>
                  <a:gd name="T2" fmla="*/ 0 w 188"/>
                  <a:gd name="T3" fmla="*/ 25201560 h 86"/>
                  <a:gd name="T4" fmla="*/ 45362810 w 188"/>
                  <a:gd name="T5" fmla="*/ 70564375 h 86"/>
                  <a:gd name="T6" fmla="*/ 45362810 w 188"/>
                  <a:gd name="T7" fmla="*/ 70564375 h 86"/>
                  <a:gd name="T8" fmla="*/ 55443444 w 188"/>
                  <a:gd name="T9" fmla="*/ 70564375 h 86"/>
                  <a:gd name="T10" fmla="*/ 65524066 w 188"/>
                  <a:gd name="T11" fmla="*/ 70564375 h 86"/>
                  <a:gd name="T12" fmla="*/ 105846578 w 188"/>
                  <a:gd name="T13" fmla="*/ 65524064 h 86"/>
                  <a:gd name="T14" fmla="*/ 151209376 w 188"/>
                  <a:gd name="T15" fmla="*/ 55443443 h 86"/>
                  <a:gd name="T16" fmla="*/ 206652795 w 188"/>
                  <a:gd name="T17" fmla="*/ 50403120 h 86"/>
                  <a:gd name="T18" fmla="*/ 206652795 w 188"/>
                  <a:gd name="T19" fmla="*/ 50403120 h 86"/>
                  <a:gd name="T20" fmla="*/ 236894710 w 188"/>
                  <a:gd name="T21" fmla="*/ 55443443 h 86"/>
                  <a:gd name="T22" fmla="*/ 272176886 w 188"/>
                  <a:gd name="T23" fmla="*/ 60483753 h 86"/>
                  <a:gd name="T24" fmla="*/ 307459062 w 188"/>
                  <a:gd name="T25" fmla="*/ 70564375 h 86"/>
                  <a:gd name="T26" fmla="*/ 347781549 w 188"/>
                  <a:gd name="T27" fmla="*/ 90725618 h 86"/>
                  <a:gd name="T28" fmla="*/ 383063725 w 188"/>
                  <a:gd name="T29" fmla="*/ 110886885 h 86"/>
                  <a:gd name="T30" fmla="*/ 418346000 w 188"/>
                  <a:gd name="T31" fmla="*/ 141128750 h 86"/>
                  <a:gd name="T32" fmla="*/ 448587865 w 188"/>
                  <a:gd name="T33" fmla="*/ 176410925 h 86"/>
                  <a:gd name="T34" fmla="*/ 473789420 w 188"/>
                  <a:gd name="T35" fmla="*/ 216733460 h 86"/>
                  <a:gd name="T36" fmla="*/ 473789420 w 188"/>
                  <a:gd name="T37" fmla="*/ 216733460 h 86"/>
                  <a:gd name="T38" fmla="*/ 463708798 w 188"/>
                  <a:gd name="T39" fmla="*/ 191531857 h 86"/>
                  <a:gd name="T40" fmla="*/ 453628176 w 188"/>
                  <a:gd name="T41" fmla="*/ 166330303 h 86"/>
                  <a:gd name="T42" fmla="*/ 433466933 w 188"/>
                  <a:gd name="T43" fmla="*/ 131048128 h 86"/>
                  <a:gd name="T44" fmla="*/ 408265279 w 188"/>
                  <a:gd name="T45" fmla="*/ 95765928 h 86"/>
                  <a:gd name="T46" fmla="*/ 372983103 w 188"/>
                  <a:gd name="T47" fmla="*/ 65524064 h 86"/>
                  <a:gd name="T48" fmla="*/ 337700927 w 188"/>
                  <a:gd name="T49" fmla="*/ 35282187 h 86"/>
                  <a:gd name="T50" fmla="*/ 312499373 w 188"/>
                  <a:gd name="T51" fmla="*/ 25201560 h 86"/>
                  <a:gd name="T52" fmla="*/ 292338129 w 188"/>
                  <a:gd name="T53" fmla="*/ 15120938 h 86"/>
                  <a:gd name="T54" fmla="*/ 292338129 w 188"/>
                  <a:gd name="T55" fmla="*/ 15120938 h 86"/>
                  <a:gd name="T56" fmla="*/ 241935021 w 188"/>
                  <a:gd name="T57" fmla="*/ 5040312 h 86"/>
                  <a:gd name="T58" fmla="*/ 196572173 w 188"/>
                  <a:gd name="T59" fmla="*/ 0 h 86"/>
                  <a:gd name="T60" fmla="*/ 146169065 w 188"/>
                  <a:gd name="T61" fmla="*/ 0 h 86"/>
                  <a:gd name="T62" fmla="*/ 100806242 w 188"/>
                  <a:gd name="T63" fmla="*/ 5040312 h 86"/>
                  <a:gd name="T64" fmla="*/ 25201561 w 188"/>
                  <a:gd name="T65" fmla="*/ 15120938 h 86"/>
                  <a:gd name="T66" fmla="*/ 0 w 188"/>
                  <a:gd name="T67" fmla="*/ 25201560 h 86"/>
                  <a:gd name="T68" fmla="*/ 0 w 188"/>
                  <a:gd name="T69" fmla="*/ 25201560 h 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8"/>
                  <a:gd name="T106" fmla="*/ 0 h 86"/>
                  <a:gd name="T107" fmla="*/ 188 w 188"/>
                  <a:gd name="T108" fmla="*/ 86 h 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8" h="86">
                    <a:moveTo>
                      <a:pt x="0" y="10"/>
                    </a:moveTo>
                    <a:lnTo>
                      <a:pt x="0" y="10"/>
                    </a:lnTo>
                    <a:lnTo>
                      <a:pt x="18" y="28"/>
                    </a:lnTo>
                    <a:lnTo>
                      <a:pt x="22" y="28"/>
                    </a:lnTo>
                    <a:lnTo>
                      <a:pt x="26" y="28"/>
                    </a:lnTo>
                    <a:lnTo>
                      <a:pt x="42" y="26"/>
                    </a:lnTo>
                    <a:lnTo>
                      <a:pt x="60" y="22"/>
                    </a:lnTo>
                    <a:lnTo>
                      <a:pt x="82" y="20"/>
                    </a:lnTo>
                    <a:lnTo>
                      <a:pt x="94" y="22"/>
                    </a:lnTo>
                    <a:lnTo>
                      <a:pt x="108" y="24"/>
                    </a:lnTo>
                    <a:lnTo>
                      <a:pt x="122" y="28"/>
                    </a:lnTo>
                    <a:lnTo>
                      <a:pt x="138" y="36"/>
                    </a:lnTo>
                    <a:lnTo>
                      <a:pt x="152" y="44"/>
                    </a:lnTo>
                    <a:lnTo>
                      <a:pt x="166" y="56"/>
                    </a:lnTo>
                    <a:lnTo>
                      <a:pt x="178" y="70"/>
                    </a:lnTo>
                    <a:lnTo>
                      <a:pt x="188" y="86"/>
                    </a:lnTo>
                    <a:lnTo>
                      <a:pt x="184" y="76"/>
                    </a:lnTo>
                    <a:lnTo>
                      <a:pt x="180" y="66"/>
                    </a:lnTo>
                    <a:lnTo>
                      <a:pt x="172" y="52"/>
                    </a:lnTo>
                    <a:lnTo>
                      <a:pt x="162" y="38"/>
                    </a:lnTo>
                    <a:lnTo>
                      <a:pt x="148" y="26"/>
                    </a:lnTo>
                    <a:lnTo>
                      <a:pt x="134" y="14"/>
                    </a:lnTo>
                    <a:lnTo>
                      <a:pt x="124" y="10"/>
                    </a:lnTo>
                    <a:lnTo>
                      <a:pt x="116" y="6"/>
                    </a:lnTo>
                    <a:lnTo>
                      <a:pt x="96" y="2"/>
                    </a:lnTo>
                    <a:lnTo>
                      <a:pt x="78" y="0"/>
                    </a:lnTo>
                    <a:lnTo>
                      <a:pt x="58" y="0"/>
                    </a:lnTo>
                    <a:lnTo>
                      <a:pt x="40" y="2"/>
                    </a:lnTo>
                    <a:lnTo>
                      <a:pt x="1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34"/>
              <p:cNvSpPr>
                <a:spLocks/>
              </p:cNvSpPr>
              <p:nvPr/>
            </p:nvSpPr>
            <p:spPr bwMode="auto">
              <a:xfrm>
                <a:off x="4600575" y="3692525"/>
                <a:ext cx="254000" cy="66675"/>
              </a:xfrm>
              <a:custGeom>
                <a:avLst/>
                <a:gdLst>
                  <a:gd name="T0" fmla="*/ 0 w 160"/>
                  <a:gd name="T1" fmla="*/ 65524063 h 42"/>
                  <a:gd name="T2" fmla="*/ 0 w 160"/>
                  <a:gd name="T3" fmla="*/ 65524063 h 42"/>
                  <a:gd name="T4" fmla="*/ 15120938 w 160"/>
                  <a:gd name="T5" fmla="*/ 70564374 h 42"/>
                  <a:gd name="T6" fmla="*/ 50403118 w 160"/>
                  <a:gd name="T7" fmla="*/ 85685306 h 42"/>
                  <a:gd name="T8" fmla="*/ 100806236 w 160"/>
                  <a:gd name="T9" fmla="*/ 95765928 h 42"/>
                  <a:gd name="T10" fmla="*/ 126007814 w 160"/>
                  <a:gd name="T11" fmla="*/ 95765928 h 42"/>
                  <a:gd name="T12" fmla="*/ 151209367 w 160"/>
                  <a:gd name="T13" fmla="*/ 90725617 h 42"/>
                  <a:gd name="T14" fmla="*/ 151209367 w 160"/>
                  <a:gd name="T15" fmla="*/ 90725617 h 42"/>
                  <a:gd name="T16" fmla="*/ 161289988 w 160"/>
                  <a:gd name="T17" fmla="*/ 95765928 h 42"/>
                  <a:gd name="T18" fmla="*/ 186491541 w 160"/>
                  <a:gd name="T19" fmla="*/ 105846574 h 42"/>
                  <a:gd name="T20" fmla="*/ 206652783 w 160"/>
                  <a:gd name="T21" fmla="*/ 105846574 h 42"/>
                  <a:gd name="T22" fmla="*/ 226814075 w 160"/>
                  <a:gd name="T23" fmla="*/ 105846574 h 42"/>
                  <a:gd name="T24" fmla="*/ 246975318 w 160"/>
                  <a:gd name="T25" fmla="*/ 100806238 h 42"/>
                  <a:gd name="T26" fmla="*/ 267136560 w 160"/>
                  <a:gd name="T27" fmla="*/ 90725617 h 42"/>
                  <a:gd name="T28" fmla="*/ 267136560 w 160"/>
                  <a:gd name="T29" fmla="*/ 90725617 h 42"/>
                  <a:gd name="T30" fmla="*/ 282257492 w 160"/>
                  <a:gd name="T31" fmla="*/ 95765928 h 42"/>
                  <a:gd name="T32" fmla="*/ 312499355 w 160"/>
                  <a:gd name="T33" fmla="*/ 100806238 h 42"/>
                  <a:gd name="T34" fmla="*/ 337700908 w 160"/>
                  <a:gd name="T35" fmla="*/ 100806238 h 42"/>
                  <a:gd name="T36" fmla="*/ 357862150 w 160"/>
                  <a:gd name="T37" fmla="*/ 100806238 h 42"/>
                  <a:gd name="T38" fmla="*/ 383063703 w 160"/>
                  <a:gd name="T39" fmla="*/ 90725617 h 42"/>
                  <a:gd name="T40" fmla="*/ 403224945 w 160"/>
                  <a:gd name="T41" fmla="*/ 75604685 h 42"/>
                  <a:gd name="T42" fmla="*/ 403224945 w 160"/>
                  <a:gd name="T43" fmla="*/ 75604685 h 42"/>
                  <a:gd name="T44" fmla="*/ 378023393 w 160"/>
                  <a:gd name="T45" fmla="*/ 65524063 h 42"/>
                  <a:gd name="T46" fmla="*/ 347781529 w 160"/>
                  <a:gd name="T47" fmla="*/ 55443442 h 42"/>
                  <a:gd name="T48" fmla="*/ 317539666 w 160"/>
                  <a:gd name="T49" fmla="*/ 35282187 h 42"/>
                  <a:gd name="T50" fmla="*/ 317539666 w 160"/>
                  <a:gd name="T51" fmla="*/ 35282187 h 42"/>
                  <a:gd name="T52" fmla="*/ 292338113 w 160"/>
                  <a:gd name="T53" fmla="*/ 15120938 h 42"/>
                  <a:gd name="T54" fmla="*/ 267136560 w 160"/>
                  <a:gd name="T55" fmla="*/ 0 h 42"/>
                  <a:gd name="T56" fmla="*/ 252015628 w 160"/>
                  <a:gd name="T57" fmla="*/ 0 h 42"/>
                  <a:gd name="T58" fmla="*/ 236894696 w 160"/>
                  <a:gd name="T59" fmla="*/ 0 h 42"/>
                  <a:gd name="T60" fmla="*/ 221773765 w 160"/>
                  <a:gd name="T61" fmla="*/ 5040312 h 42"/>
                  <a:gd name="T62" fmla="*/ 211693143 w 160"/>
                  <a:gd name="T63" fmla="*/ 20161249 h 42"/>
                  <a:gd name="T64" fmla="*/ 211693143 w 160"/>
                  <a:gd name="T65" fmla="*/ 20161249 h 42"/>
                  <a:gd name="T66" fmla="*/ 201612473 w 160"/>
                  <a:gd name="T67" fmla="*/ 15120938 h 42"/>
                  <a:gd name="T68" fmla="*/ 186491541 w 160"/>
                  <a:gd name="T69" fmla="*/ 5040312 h 42"/>
                  <a:gd name="T70" fmla="*/ 161289988 w 160"/>
                  <a:gd name="T71" fmla="*/ 0 h 42"/>
                  <a:gd name="T72" fmla="*/ 141128746 w 160"/>
                  <a:gd name="T73" fmla="*/ 0 h 42"/>
                  <a:gd name="T74" fmla="*/ 126007814 w 160"/>
                  <a:gd name="T75" fmla="*/ 5040312 h 42"/>
                  <a:gd name="T76" fmla="*/ 126007814 w 160"/>
                  <a:gd name="T77" fmla="*/ 5040312 h 42"/>
                  <a:gd name="T78" fmla="*/ 95765926 w 160"/>
                  <a:gd name="T79" fmla="*/ 25201560 h 42"/>
                  <a:gd name="T80" fmla="*/ 65524062 w 160"/>
                  <a:gd name="T81" fmla="*/ 45362808 h 42"/>
                  <a:gd name="T82" fmla="*/ 30241876 w 160"/>
                  <a:gd name="T83" fmla="*/ 60483753 h 42"/>
                  <a:gd name="T84" fmla="*/ 15120938 w 160"/>
                  <a:gd name="T85" fmla="*/ 65524063 h 42"/>
                  <a:gd name="T86" fmla="*/ 0 w 160"/>
                  <a:gd name="T87" fmla="*/ 65524063 h 42"/>
                  <a:gd name="T88" fmla="*/ 0 w 160"/>
                  <a:gd name="T89" fmla="*/ 65524063 h 4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0"/>
                  <a:gd name="T136" fmla="*/ 0 h 42"/>
                  <a:gd name="T137" fmla="*/ 160 w 160"/>
                  <a:gd name="T138" fmla="*/ 42 h 4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0" h="42">
                    <a:moveTo>
                      <a:pt x="0" y="26"/>
                    </a:moveTo>
                    <a:lnTo>
                      <a:pt x="0" y="26"/>
                    </a:lnTo>
                    <a:lnTo>
                      <a:pt x="6" y="28"/>
                    </a:lnTo>
                    <a:lnTo>
                      <a:pt x="20" y="34"/>
                    </a:lnTo>
                    <a:lnTo>
                      <a:pt x="40" y="38"/>
                    </a:lnTo>
                    <a:lnTo>
                      <a:pt x="50" y="38"/>
                    </a:lnTo>
                    <a:lnTo>
                      <a:pt x="60" y="36"/>
                    </a:lnTo>
                    <a:lnTo>
                      <a:pt x="64" y="38"/>
                    </a:lnTo>
                    <a:lnTo>
                      <a:pt x="74" y="42"/>
                    </a:lnTo>
                    <a:lnTo>
                      <a:pt x="82" y="42"/>
                    </a:lnTo>
                    <a:lnTo>
                      <a:pt x="90" y="42"/>
                    </a:lnTo>
                    <a:lnTo>
                      <a:pt x="98" y="40"/>
                    </a:lnTo>
                    <a:lnTo>
                      <a:pt x="106" y="36"/>
                    </a:lnTo>
                    <a:lnTo>
                      <a:pt x="112" y="38"/>
                    </a:lnTo>
                    <a:lnTo>
                      <a:pt x="124" y="40"/>
                    </a:lnTo>
                    <a:lnTo>
                      <a:pt x="134" y="40"/>
                    </a:lnTo>
                    <a:lnTo>
                      <a:pt x="142" y="40"/>
                    </a:lnTo>
                    <a:lnTo>
                      <a:pt x="152" y="36"/>
                    </a:lnTo>
                    <a:lnTo>
                      <a:pt x="160" y="30"/>
                    </a:lnTo>
                    <a:lnTo>
                      <a:pt x="150" y="26"/>
                    </a:lnTo>
                    <a:lnTo>
                      <a:pt x="138" y="22"/>
                    </a:lnTo>
                    <a:lnTo>
                      <a:pt x="126" y="14"/>
                    </a:lnTo>
                    <a:lnTo>
                      <a:pt x="116" y="6"/>
                    </a:lnTo>
                    <a:lnTo>
                      <a:pt x="106" y="0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8" y="2"/>
                    </a:lnTo>
                    <a:lnTo>
                      <a:pt x="84" y="8"/>
                    </a:lnTo>
                    <a:lnTo>
                      <a:pt x="80" y="6"/>
                    </a:lnTo>
                    <a:lnTo>
                      <a:pt x="74" y="2"/>
                    </a:lnTo>
                    <a:lnTo>
                      <a:pt x="64" y="0"/>
                    </a:lnTo>
                    <a:lnTo>
                      <a:pt x="56" y="0"/>
                    </a:lnTo>
                    <a:lnTo>
                      <a:pt x="50" y="2"/>
                    </a:lnTo>
                    <a:lnTo>
                      <a:pt x="38" y="10"/>
                    </a:lnTo>
                    <a:lnTo>
                      <a:pt x="26" y="18"/>
                    </a:lnTo>
                    <a:lnTo>
                      <a:pt x="12" y="24"/>
                    </a:lnTo>
                    <a:lnTo>
                      <a:pt x="6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E880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5"/>
              <p:cNvSpPr>
                <a:spLocks/>
              </p:cNvSpPr>
              <p:nvPr/>
            </p:nvSpPr>
            <p:spPr bwMode="auto">
              <a:xfrm>
                <a:off x="4822825" y="3057525"/>
                <a:ext cx="352425" cy="825500"/>
              </a:xfrm>
              <a:custGeom>
                <a:avLst/>
                <a:gdLst>
                  <a:gd name="T0" fmla="*/ 448587888 w 222"/>
                  <a:gd name="T1" fmla="*/ 0 h 520"/>
                  <a:gd name="T2" fmla="*/ 448587888 w 222"/>
                  <a:gd name="T3" fmla="*/ 0 h 520"/>
                  <a:gd name="T4" fmla="*/ 463708821 w 222"/>
                  <a:gd name="T5" fmla="*/ 105846562 h 520"/>
                  <a:gd name="T6" fmla="*/ 473789443 w 222"/>
                  <a:gd name="T7" fmla="*/ 211693125 h 520"/>
                  <a:gd name="T8" fmla="*/ 478829754 w 222"/>
                  <a:gd name="T9" fmla="*/ 317539638 h 520"/>
                  <a:gd name="T10" fmla="*/ 473789443 w 222"/>
                  <a:gd name="T11" fmla="*/ 423386250 h 520"/>
                  <a:gd name="T12" fmla="*/ 463708821 w 222"/>
                  <a:gd name="T13" fmla="*/ 529232762 h 520"/>
                  <a:gd name="T14" fmla="*/ 443547576 w 222"/>
                  <a:gd name="T15" fmla="*/ 630038965 h 520"/>
                  <a:gd name="T16" fmla="*/ 418346021 w 222"/>
                  <a:gd name="T17" fmla="*/ 735885478 h 520"/>
                  <a:gd name="T18" fmla="*/ 383063744 w 222"/>
                  <a:gd name="T19" fmla="*/ 836691879 h 520"/>
                  <a:gd name="T20" fmla="*/ 383063744 w 222"/>
                  <a:gd name="T21" fmla="*/ 836691879 h 520"/>
                  <a:gd name="T22" fmla="*/ 362902499 w 222"/>
                  <a:gd name="T23" fmla="*/ 882054670 h 520"/>
                  <a:gd name="T24" fmla="*/ 337700944 w 222"/>
                  <a:gd name="T25" fmla="*/ 927417461 h 520"/>
                  <a:gd name="T26" fmla="*/ 282257522 w 222"/>
                  <a:gd name="T27" fmla="*/ 1013102734 h 520"/>
                  <a:gd name="T28" fmla="*/ 221773788 w 222"/>
                  <a:gd name="T29" fmla="*/ 1088707386 h 520"/>
                  <a:gd name="T30" fmla="*/ 151209383 w 222"/>
                  <a:gd name="T31" fmla="*/ 1164312038 h 520"/>
                  <a:gd name="T32" fmla="*/ 151209383 w 222"/>
                  <a:gd name="T33" fmla="*/ 1164312038 h 520"/>
                  <a:gd name="T34" fmla="*/ 75604692 w 222"/>
                  <a:gd name="T35" fmla="*/ 1239916690 h 520"/>
                  <a:gd name="T36" fmla="*/ 0 w 222"/>
                  <a:gd name="T37" fmla="*/ 1310481032 h 520"/>
                  <a:gd name="T38" fmla="*/ 0 w 222"/>
                  <a:gd name="T39" fmla="*/ 1310481032 h 520"/>
                  <a:gd name="T40" fmla="*/ 70564380 w 222"/>
                  <a:gd name="T41" fmla="*/ 1270158551 h 520"/>
                  <a:gd name="T42" fmla="*/ 151209383 w 222"/>
                  <a:gd name="T43" fmla="*/ 1214715139 h 520"/>
                  <a:gd name="T44" fmla="*/ 196572183 w 222"/>
                  <a:gd name="T45" fmla="*/ 1179432968 h 520"/>
                  <a:gd name="T46" fmla="*/ 241935033 w 222"/>
                  <a:gd name="T47" fmla="*/ 1139110487 h 520"/>
                  <a:gd name="T48" fmla="*/ 282257522 w 222"/>
                  <a:gd name="T49" fmla="*/ 1098788006 h 520"/>
                  <a:gd name="T50" fmla="*/ 322580011 w 222"/>
                  <a:gd name="T51" fmla="*/ 1048384905 h 520"/>
                  <a:gd name="T52" fmla="*/ 367942811 w 222"/>
                  <a:gd name="T53" fmla="*/ 992941493 h 520"/>
                  <a:gd name="T54" fmla="*/ 403224988 w 222"/>
                  <a:gd name="T55" fmla="*/ 937498082 h 520"/>
                  <a:gd name="T56" fmla="*/ 438507265 w 222"/>
                  <a:gd name="T57" fmla="*/ 871974050 h 520"/>
                  <a:gd name="T58" fmla="*/ 473789443 w 222"/>
                  <a:gd name="T59" fmla="*/ 801409510 h 520"/>
                  <a:gd name="T60" fmla="*/ 498990999 w 222"/>
                  <a:gd name="T61" fmla="*/ 720764548 h 520"/>
                  <a:gd name="T62" fmla="*/ 524192554 w 222"/>
                  <a:gd name="T63" fmla="*/ 635079275 h 520"/>
                  <a:gd name="T64" fmla="*/ 544353799 w 222"/>
                  <a:gd name="T65" fmla="*/ 544353693 h 520"/>
                  <a:gd name="T66" fmla="*/ 554434421 w 222"/>
                  <a:gd name="T67" fmla="*/ 448587800 h 520"/>
                  <a:gd name="T68" fmla="*/ 554434421 w 222"/>
                  <a:gd name="T69" fmla="*/ 448587800 h 520"/>
                  <a:gd name="T70" fmla="*/ 559474732 w 222"/>
                  <a:gd name="T71" fmla="*/ 388103980 h 520"/>
                  <a:gd name="T72" fmla="*/ 554434421 w 222"/>
                  <a:gd name="T73" fmla="*/ 327620258 h 520"/>
                  <a:gd name="T74" fmla="*/ 549394110 w 222"/>
                  <a:gd name="T75" fmla="*/ 272176846 h 520"/>
                  <a:gd name="T76" fmla="*/ 534273177 w 222"/>
                  <a:gd name="T77" fmla="*/ 216733435 h 520"/>
                  <a:gd name="T78" fmla="*/ 519152243 w 222"/>
                  <a:gd name="T79" fmla="*/ 161289974 h 520"/>
                  <a:gd name="T80" fmla="*/ 498990999 w 222"/>
                  <a:gd name="T81" fmla="*/ 105846562 h 520"/>
                  <a:gd name="T82" fmla="*/ 473789443 w 222"/>
                  <a:gd name="T83" fmla="*/ 50403114 h 520"/>
                  <a:gd name="T84" fmla="*/ 448587888 w 222"/>
                  <a:gd name="T85" fmla="*/ 0 h 520"/>
                  <a:gd name="T86" fmla="*/ 448587888 w 222"/>
                  <a:gd name="T87" fmla="*/ 0 h 5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2"/>
                  <a:gd name="T133" fmla="*/ 0 h 520"/>
                  <a:gd name="T134" fmla="*/ 222 w 222"/>
                  <a:gd name="T135" fmla="*/ 520 h 5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2" h="520">
                    <a:moveTo>
                      <a:pt x="178" y="0"/>
                    </a:moveTo>
                    <a:lnTo>
                      <a:pt x="178" y="0"/>
                    </a:lnTo>
                    <a:lnTo>
                      <a:pt x="184" y="42"/>
                    </a:lnTo>
                    <a:lnTo>
                      <a:pt x="188" y="84"/>
                    </a:lnTo>
                    <a:lnTo>
                      <a:pt x="190" y="126"/>
                    </a:lnTo>
                    <a:lnTo>
                      <a:pt x="188" y="168"/>
                    </a:lnTo>
                    <a:lnTo>
                      <a:pt x="184" y="210"/>
                    </a:lnTo>
                    <a:lnTo>
                      <a:pt x="176" y="250"/>
                    </a:lnTo>
                    <a:lnTo>
                      <a:pt x="166" y="292"/>
                    </a:lnTo>
                    <a:lnTo>
                      <a:pt x="152" y="332"/>
                    </a:lnTo>
                    <a:lnTo>
                      <a:pt x="144" y="350"/>
                    </a:lnTo>
                    <a:lnTo>
                      <a:pt x="134" y="368"/>
                    </a:lnTo>
                    <a:lnTo>
                      <a:pt x="112" y="402"/>
                    </a:lnTo>
                    <a:lnTo>
                      <a:pt x="88" y="432"/>
                    </a:lnTo>
                    <a:lnTo>
                      <a:pt x="60" y="462"/>
                    </a:lnTo>
                    <a:lnTo>
                      <a:pt x="30" y="492"/>
                    </a:lnTo>
                    <a:lnTo>
                      <a:pt x="0" y="520"/>
                    </a:lnTo>
                    <a:lnTo>
                      <a:pt x="28" y="504"/>
                    </a:lnTo>
                    <a:lnTo>
                      <a:pt x="60" y="482"/>
                    </a:lnTo>
                    <a:lnTo>
                      <a:pt x="78" y="468"/>
                    </a:lnTo>
                    <a:lnTo>
                      <a:pt x="96" y="452"/>
                    </a:lnTo>
                    <a:lnTo>
                      <a:pt x="112" y="436"/>
                    </a:lnTo>
                    <a:lnTo>
                      <a:pt x="128" y="416"/>
                    </a:lnTo>
                    <a:lnTo>
                      <a:pt x="146" y="394"/>
                    </a:lnTo>
                    <a:lnTo>
                      <a:pt x="160" y="372"/>
                    </a:lnTo>
                    <a:lnTo>
                      <a:pt x="174" y="346"/>
                    </a:lnTo>
                    <a:lnTo>
                      <a:pt x="188" y="318"/>
                    </a:lnTo>
                    <a:lnTo>
                      <a:pt x="198" y="286"/>
                    </a:lnTo>
                    <a:lnTo>
                      <a:pt x="208" y="252"/>
                    </a:lnTo>
                    <a:lnTo>
                      <a:pt x="216" y="216"/>
                    </a:lnTo>
                    <a:lnTo>
                      <a:pt x="220" y="178"/>
                    </a:lnTo>
                    <a:lnTo>
                      <a:pt x="222" y="154"/>
                    </a:lnTo>
                    <a:lnTo>
                      <a:pt x="220" y="130"/>
                    </a:lnTo>
                    <a:lnTo>
                      <a:pt x="218" y="108"/>
                    </a:lnTo>
                    <a:lnTo>
                      <a:pt x="212" y="86"/>
                    </a:lnTo>
                    <a:lnTo>
                      <a:pt x="206" y="64"/>
                    </a:lnTo>
                    <a:lnTo>
                      <a:pt x="198" y="42"/>
                    </a:lnTo>
                    <a:lnTo>
                      <a:pt x="188" y="2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F3BA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6"/>
              <p:cNvSpPr>
                <a:spLocks/>
              </p:cNvSpPr>
              <p:nvPr/>
            </p:nvSpPr>
            <p:spPr bwMode="auto">
              <a:xfrm>
                <a:off x="5054600" y="3314700"/>
                <a:ext cx="73025" cy="107950"/>
              </a:xfrm>
              <a:custGeom>
                <a:avLst/>
                <a:gdLst>
                  <a:gd name="T0" fmla="*/ 25201560 w 46"/>
                  <a:gd name="T1" fmla="*/ 80644989 h 68"/>
                  <a:gd name="T2" fmla="*/ 25201560 w 46"/>
                  <a:gd name="T3" fmla="*/ 80644989 h 68"/>
                  <a:gd name="T4" fmla="*/ 40322499 w 46"/>
                  <a:gd name="T5" fmla="*/ 5040312 h 68"/>
                  <a:gd name="T6" fmla="*/ 40322499 w 46"/>
                  <a:gd name="T7" fmla="*/ 5040312 h 68"/>
                  <a:gd name="T8" fmla="*/ 80644998 w 46"/>
                  <a:gd name="T9" fmla="*/ 5040312 h 68"/>
                  <a:gd name="T10" fmla="*/ 100806241 w 46"/>
                  <a:gd name="T11" fmla="*/ 5040312 h 68"/>
                  <a:gd name="T12" fmla="*/ 115927199 w 46"/>
                  <a:gd name="T13" fmla="*/ 0 h 68"/>
                  <a:gd name="T14" fmla="*/ 115927199 w 46"/>
                  <a:gd name="T15" fmla="*/ 0 h 68"/>
                  <a:gd name="T16" fmla="*/ 100806241 w 46"/>
                  <a:gd name="T17" fmla="*/ 35282184 h 68"/>
                  <a:gd name="T18" fmla="*/ 75604687 w 46"/>
                  <a:gd name="T19" fmla="*/ 85685299 h 68"/>
                  <a:gd name="T20" fmla="*/ 40322499 w 46"/>
                  <a:gd name="T21" fmla="*/ 131048116 h 68"/>
                  <a:gd name="T22" fmla="*/ 20161250 w 46"/>
                  <a:gd name="T23" fmla="*/ 151209357 h 68"/>
                  <a:gd name="T24" fmla="*/ 0 w 46"/>
                  <a:gd name="T25" fmla="*/ 171370598 h 68"/>
                  <a:gd name="T26" fmla="*/ 0 w 46"/>
                  <a:gd name="T27" fmla="*/ 171370598 h 68"/>
                  <a:gd name="T28" fmla="*/ 10080625 w 46"/>
                  <a:gd name="T29" fmla="*/ 126007806 h 68"/>
                  <a:gd name="T30" fmla="*/ 25201560 w 46"/>
                  <a:gd name="T31" fmla="*/ 80644989 h 68"/>
                  <a:gd name="T32" fmla="*/ 25201560 w 46"/>
                  <a:gd name="T33" fmla="*/ 80644989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8"/>
                  <a:gd name="T53" fmla="*/ 46 w 46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8">
                    <a:moveTo>
                      <a:pt x="10" y="32"/>
                    </a:moveTo>
                    <a:lnTo>
                      <a:pt x="10" y="32"/>
                    </a:lnTo>
                    <a:lnTo>
                      <a:pt x="16" y="2"/>
                    </a:lnTo>
                    <a:lnTo>
                      <a:pt x="32" y="2"/>
                    </a:lnTo>
                    <a:lnTo>
                      <a:pt x="40" y="2"/>
                    </a:lnTo>
                    <a:lnTo>
                      <a:pt x="46" y="0"/>
                    </a:lnTo>
                    <a:lnTo>
                      <a:pt x="40" y="14"/>
                    </a:lnTo>
                    <a:lnTo>
                      <a:pt x="30" y="34"/>
                    </a:lnTo>
                    <a:lnTo>
                      <a:pt x="16" y="52"/>
                    </a:lnTo>
                    <a:lnTo>
                      <a:pt x="8" y="60"/>
                    </a:lnTo>
                    <a:lnTo>
                      <a:pt x="0" y="68"/>
                    </a:lnTo>
                    <a:lnTo>
                      <a:pt x="4" y="50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rgbClr val="FEE0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7"/>
              <p:cNvSpPr>
                <a:spLocks/>
              </p:cNvSpPr>
              <p:nvPr/>
            </p:nvSpPr>
            <p:spPr bwMode="auto">
              <a:xfrm>
                <a:off x="4841875" y="3317875"/>
                <a:ext cx="254000" cy="139700"/>
              </a:xfrm>
              <a:custGeom>
                <a:avLst/>
                <a:gdLst>
                  <a:gd name="T0" fmla="*/ 0 w 160"/>
                  <a:gd name="T1" fmla="*/ 186491547 h 88"/>
                  <a:gd name="T2" fmla="*/ 0 w 160"/>
                  <a:gd name="T3" fmla="*/ 186491547 h 88"/>
                  <a:gd name="T4" fmla="*/ 20161249 w 160"/>
                  <a:gd name="T5" fmla="*/ 146169061 h 88"/>
                  <a:gd name="T6" fmla="*/ 50403118 w 160"/>
                  <a:gd name="T7" fmla="*/ 105846575 h 88"/>
                  <a:gd name="T8" fmla="*/ 90725615 w 160"/>
                  <a:gd name="T9" fmla="*/ 65524065 h 88"/>
                  <a:gd name="T10" fmla="*/ 115927193 w 160"/>
                  <a:gd name="T11" fmla="*/ 45362809 h 88"/>
                  <a:gd name="T12" fmla="*/ 146169056 w 160"/>
                  <a:gd name="T13" fmla="*/ 30241877 h 88"/>
                  <a:gd name="T14" fmla="*/ 181451230 w 160"/>
                  <a:gd name="T15" fmla="*/ 15120938 h 88"/>
                  <a:gd name="T16" fmla="*/ 216733454 w 160"/>
                  <a:gd name="T17" fmla="*/ 5040312 h 88"/>
                  <a:gd name="T18" fmla="*/ 257055939 w 160"/>
                  <a:gd name="T19" fmla="*/ 0 h 88"/>
                  <a:gd name="T20" fmla="*/ 302418734 w 160"/>
                  <a:gd name="T21" fmla="*/ 0 h 88"/>
                  <a:gd name="T22" fmla="*/ 352821840 w 160"/>
                  <a:gd name="T23" fmla="*/ 5040312 h 88"/>
                  <a:gd name="T24" fmla="*/ 403224945 w 160"/>
                  <a:gd name="T25" fmla="*/ 15120938 h 88"/>
                  <a:gd name="T26" fmla="*/ 403224945 w 160"/>
                  <a:gd name="T27" fmla="*/ 15120938 h 88"/>
                  <a:gd name="T28" fmla="*/ 398184635 w 160"/>
                  <a:gd name="T29" fmla="*/ 45362809 h 88"/>
                  <a:gd name="T30" fmla="*/ 388104014 w 160"/>
                  <a:gd name="T31" fmla="*/ 70564375 h 88"/>
                  <a:gd name="T32" fmla="*/ 372983082 w 160"/>
                  <a:gd name="T33" fmla="*/ 105846575 h 88"/>
                  <a:gd name="T34" fmla="*/ 347781529 w 160"/>
                  <a:gd name="T35" fmla="*/ 141128751 h 88"/>
                  <a:gd name="T36" fmla="*/ 317539666 w 160"/>
                  <a:gd name="T37" fmla="*/ 176410926 h 88"/>
                  <a:gd name="T38" fmla="*/ 302418734 w 160"/>
                  <a:gd name="T39" fmla="*/ 191531858 h 88"/>
                  <a:gd name="T40" fmla="*/ 282257492 w 160"/>
                  <a:gd name="T41" fmla="*/ 201612480 h 88"/>
                  <a:gd name="T42" fmla="*/ 257055939 w 160"/>
                  <a:gd name="T43" fmla="*/ 211693151 h 88"/>
                  <a:gd name="T44" fmla="*/ 231854386 w 160"/>
                  <a:gd name="T45" fmla="*/ 216733462 h 88"/>
                  <a:gd name="T46" fmla="*/ 231854386 w 160"/>
                  <a:gd name="T47" fmla="*/ 216733462 h 88"/>
                  <a:gd name="T48" fmla="*/ 181451230 w 160"/>
                  <a:gd name="T49" fmla="*/ 221773772 h 88"/>
                  <a:gd name="T50" fmla="*/ 136088435 w 160"/>
                  <a:gd name="T51" fmla="*/ 221773772 h 88"/>
                  <a:gd name="T52" fmla="*/ 100806236 w 160"/>
                  <a:gd name="T53" fmla="*/ 216733462 h 88"/>
                  <a:gd name="T54" fmla="*/ 65524062 w 160"/>
                  <a:gd name="T55" fmla="*/ 211693151 h 88"/>
                  <a:gd name="T56" fmla="*/ 20161249 w 160"/>
                  <a:gd name="T57" fmla="*/ 191531858 h 88"/>
                  <a:gd name="T58" fmla="*/ 0 w 160"/>
                  <a:gd name="T59" fmla="*/ 186491547 h 88"/>
                  <a:gd name="T60" fmla="*/ 0 w 160"/>
                  <a:gd name="T61" fmla="*/ 186491547 h 8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0"/>
                  <a:gd name="T94" fmla="*/ 0 h 88"/>
                  <a:gd name="T95" fmla="*/ 160 w 160"/>
                  <a:gd name="T96" fmla="*/ 88 h 8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0" h="88">
                    <a:moveTo>
                      <a:pt x="0" y="74"/>
                    </a:moveTo>
                    <a:lnTo>
                      <a:pt x="0" y="74"/>
                    </a:lnTo>
                    <a:lnTo>
                      <a:pt x="8" y="58"/>
                    </a:lnTo>
                    <a:lnTo>
                      <a:pt x="20" y="42"/>
                    </a:lnTo>
                    <a:lnTo>
                      <a:pt x="36" y="26"/>
                    </a:lnTo>
                    <a:lnTo>
                      <a:pt x="46" y="18"/>
                    </a:lnTo>
                    <a:lnTo>
                      <a:pt x="58" y="12"/>
                    </a:lnTo>
                    <a:lnTo>
                      <a:pt x="72" y="6"/>
                    </a:lnTo>
                    <a:lnTo>
                      <a:pt x="86" y="2"/>
                    </a:lnTo>
                    <a:lnTo>
                      <a:pt x="102" y="0"/>
                    </a:lnTo>
                    <a:lnTo>
                      <a:pt x="120" y="0"/>
                    </a:lnTo>
                    <a:lnTo>
                      <a:pt x="140" y="2"/>
                    </a:lnTo>
                    <a:lnTo>
                      <a:pt x="160" y="6"/>
                    </a:lnTo>
                    <a:lnTo>
                      <a:pt x="158" y="18"/>
                    </a:lnTo>
                    <a:lnTo>
                      <a:pt x="154" y="28"/>
                    </a:lnTo>
                    <a:lnTo>
                      <a:pt x="148" y="42"/>
                    </a:lnTo>
                    <a:lnTo>
                      <a:pt x="138" y="56"/>
                    </a:lnTo>
                    <a:lnTo>
                      <a:pt x="126" y="70"/>
                    </a:lnTo>
                    <a:lnTo>
                      <a:pt x="120" y="76"/>
                    </a:lnTo>
                    <a:lnTo>
                      <a:pt x="112" y="80"/>
                    </a:lnTo>
                    <a:lnTo>
                      <a:pt x="102" y="84"/>
                    </a:lnTo>
                    <a:lnTo>
                      <a:pt x="92" y="86"/>
                    </a:lnTo>
                    <a:lnTo>
                      <a:pt x="72" y="88"/>
                    </a:lnTo>
                    <a:lnTo>
                      <a:pt x="54" y="88"/>
                    </a:lnTo>
                    <a:lnTo>
                      <a:pt x="40" y="86"/>
                    </a:lnTo>
                    <a:lnTo>
                      <a:pt x="26" y="84"/>
                    </a:lnTo>
                    <a:lnTo>
                      <a:pt x="8" y="76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38"/>
              <p:cNvSpPr>
                <a:spLocks/>
              </p:cNvSpPr>
              <p:nvPr/>
            </p:nvSpPr>
            <p:spPr bwMode="auto">
              <a:xfrm>
                <a:off x="4895850" y="3305175"/>
                <a:ext cx="165100" cy="142875"/>
              </a:xfrm>
              <a:custGeom>
                <a:avLst/>
                <a:gdLst>
                  <a:gd name="T0" fmla="*/ 105846581 w 104"/>
                  <a:gd name="T1" fmla="*/ 15120939 h 90"/>
                  <a:gd name="T2" fmla="*/ 105846581 w 104"/>
                  <a:gd name="T3" fmla="*/ 15120939 h 90"/>
                  <a:gd name="T4" fmla="*/ 136088447 w 104"/>
                  <a:gd name="T5" fmla="*/ 10080625 h 90"/>
                  <a:gd name="T6" fmla="*/ 166330313 w 104"/>
                  <a:gd name="T7" fmla="*/ 5040312 h 90"/>
                  <a:gd name="T8" fmla="*/ 196572179 w 104"/>
                  <a:gd name="T9" fmla="*/ 0 h 90"/>
                  <a:gd name="T10" fmla="*/ 231854406 w 104"/>
                  <a:gd name="T11" fmla="*/ 5040312 h 90"/>
                  <a:gd name="T12" fmla="*/ 231854406 w 104"/>
                  <a:gd name="T13" fmla="*/ 5040312 h 90"/>
                  <a:gd name="T14" fmla="*/ 246975339 w 104"/>
                  <a:gd name="T15" fmla="*/ 30241877 h 90"/>
                  <a:gd name="T16" fmla="*/ 257055961 w 104"/>
                  <a:gd name="T17" fmla="*/ 55443444 h 90"/>
                  <a:gd name="T18" fmla="*/ 262096272 w 104"/>
                  <a:gd name="T19" fmla="*/ 80644997 h 90"/>
                  <a:gd name="T20" fmla="*/ 262096272 w 104"/>
                  <a:gd name="T21" fmla="*/ 110886887 h 90"/>
                  <a:gd name="T22" fmla="*/ 262096272 w 104"/>
                  <a:gd name="T23" fmla="*/ 110886887 h 90"/>
                  <a:gd name="T24" fmla="*/ 257055961 w 104"/>
                  <a:gd name="T25" fmla="*/ 136088441 h 90"/>
                  <a:gd name="T26" fmla="*/ 246975339 w 104"/>
                  <a:gd name="T27" fmla="*/ 161289995 h 90"/>
                  <a:gd name="T28" fmla="*/ 231854406 w 104"/>
                  <a:gd name="T29" fmla="*/ 181451238 h 90"/>
                  <a:gd name="T30" fmla="*/ 211693162 w 104"/>
                  <a:gd name="T31" fmla="*/ 196572170 h 90"/>
                  <a:gd name="T32" fmla="*/ 191531868 w 104"/>
                  <a:gd name="T33" fmla="*/ 211693152 h 90"/>
                  <a:gd name="T34" fmla="*/ 166330313 w 104"/>
                  <a:gd name="T35" fmla="*/ 221773774 h 90"/>
                  <a:gd name="T36" fmla="*/ 141128758 w 104"/>
                  <a:gd name="T37" fmla="*/ 226814085 h 90"/>
                  <a:gd name="T38" fmla="*/ 115927203 w 104"/>
                  <a:gd name="T39" fmla="*/ 221773774 h 90"/>
                  <a:gd name="T40" fmla="*/ 115927203 w 104"/>
                  <a:gd name="T41" fmla="*/ 221773774 h 90"/>
                  <a:gd name="T42" fmla="*/ 90725623 w 104"/>
                  <a:gd name="T43" fmla="*/ 216733463 h 90"/>
                  <a:gd name="T44" fmla="*/ 70564379 w 104"/>
                  <a:gd name="T45" fmla="*/ 206652792 h 90"/>
                  <a:gd name="T46" fmla="*/ 50403123 w 104"/>
                  <a:gd name="T47" fmla="*/ 196572170 h 90"/>
                  <a:gd name="T48" fmla="*/ 30241879 w 104"/>
                  <a:gd name="T49" fmla="*/ 181451238 h 90"/>
                  <a:gd name="T50" fmla="*/ 20161250 w 104"/>
                  <a:gd name="T51" fmla="*/ 161289995 h 90"/>
                  <a:gd name="T52" fmla="*/ 10080625 w 104"/>
                  <a:gd name="T53" fmla="*/ 141128752 h 90"/>
                  <a:gd name="T54" fmla="*/ 0 w 104"/>
                  <a:gd name="T55" fmla="*/ 120967509 h 90"/>
                  <a:gd name="T56" fmla="*/ 0 w 104"/>
                  <a:gd name="T57" fmla="*/ 95765930 h 90"/>
                  <a:gd name="T58" fmla="*/ 0 w 104"/>
                  <a:gd name="T59" fmla="*/ 95765930 h 90"/>
                  <a:gd name="T60" fmla="*/ 5040313 w 104"/>
                  <a:gd name="T61" fmla="*/ 80644997 h 90"/>
                  <a:gd name="T62" fmla="*/ 15120939 w 104"/>
                  <a:gd name="T63" fmla="*/ 70564376 h 90"/>
                  <a:gd name="T64" fmla="*/ 40322501 w 104"/>
                  <a:gd name="T65" fmla="*/ 45362810 h 90"/>
                  <a:gd name="T66" fmla="*/ 70564379 w 104"/>
                  <a:gd name="T67" fmla="*/ 30241877 h 90"/>
                  <a:gd name="T68" fmla="*/ 105846581 w 104"/>
                  <a:gd name="T69" fmla="*/ 15120939 h 90"/>
                  <a:gd name="T70" fmla="*/ 105846581 w 104"/>
                  <a:gd name="T71" fmla="*/ 15120939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4"/>
                  <a:gd name="T109" fmla="*/ 0 h 90"/>
                  <a:gd name="T110" fmla="*/ 104 w 104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4" h="90">
                    <a:moveTo>
                      <a:pt x="42" y="6"/>
                    </a:moveTo>
                    <a:lnTo>
                      <a:pt x="42" y="6"/>
                    </a:lnTo>
                    <a:lnTo>
                      <a:pt x="54" y="4"/>
                    </a:lnTo>
                    <a:lnTo>
                      <a:pt x="66" y="2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98" y="12"/>
                    </a:lnTo>
                    <a:lnTo>
                      <a:pt x="102" y="22"/>
                    </a:lnTo>
                    <a:lnTo>
                      <a:pt x="104" y="32"/>
                    </a:lnTo>
                    <a:lnTo>
                      <a:pt x="104" y="44"/>
                    </a:lnTo>
                    <a:lnTo>
                      <a:pt x="102" y="54"/>
                    </a:lnTo>
                    <a:lnTo>
                      <a:pt x="98" y="64"/>
                    </a:lnTo>
                    <a:lnTo>
                      <a:pt x="92" y="72"/>
                    </a:lnTo>
                    <a:lnTo>
                      <a:pt x="84" y="78"/>
                    </a:lnTo>
                    <a:lnTo>
                      <a:pt x="76" y="84"/>
                    </a:lnTo>
                    <a:lnTo>
                      <a:pt x="66" y="88"/>
                    </a:lnTo>
                    <a:lnTo>
                      <a:pt x="56" y="90"/>
                    </a:lnTo>
                    <a:lnTo>
                      <a:pt x="46" y="88"/>
                    </a:lnTo>
                    <a:lnTo>
                      <a:pt x="36" y="86"/>
                    </a:lnTo>
                    <a:lnTo>
                      <a:pt x="28" y="82"/>
                    </a:lnTo>
                    <a:lnTo>
                      <a:pt x="20" y="78"/>
                    </a:lnTo>
                    <a:lnTo>
                      <a:pt x="12" y="72"/>
                    </a:lnTo>
                    <a:lnTo>
                      <a:pt x="8" y="64"/>
                    </a:lnTo>
                    <a:lnTo>
                      <a:pt x="4" y="56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2" y="32"/>
                    </a:lnTo>
                    <a:lnTo>
                      <a:pt x="6" y="28"/>
                    </a:lnTo>
                    <a:lnTo>
                      <a:pt x="16" y="18"/>
                    </a:lnTo>
                    <a:lnTo>
                      <a:pt x="28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78D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9"/>
              <p:cNvSpPr>
                <a:spLocks/>
              </p:cNvSpPr>
              <p:nvPr/>
            </p:nvSpPr>
            <p:spPr bwMode="auto">
              <a:xfrm>
                <a:off x="4930775" y="3314700"/>
                <a:ext cx="98425" cy="98425"/>
              </a:xfrm>
              <a:custGeom>
                <a:avLst/>
                <a:gdLst>
                  <a:gd name="T0" fmla="*/ 5040313 w 62"/>
                  <a:gd name="T1" fmla="*/ 65524071 h 62"/>
                  <a:gd name="T2" fmla="*/ 5040313 w 62"/>
                  <a:gd name="T3" fmla="*/ 65524071 h 62"/>
                  <a:gd name="T4" fmla="*/ 0 w 62"/>
                  <a:gd name="T5" fmla="*/ 85685316 h 62"/>
                  <a:gd name="T6" fmla="*/ 5040313 w 62"/>
                  <a:gd name="T7" fmla="*/ 95765939 h 62"/>
                  <a:gd name="T8" fmla="*/ 15120940 w 62"/>
                  <a:gd name="T9" fmla="*/ 126007831 h 62"/>
                  <a:gd name="T10" fmla="*/ 40322502 w 62"/>
                  <a:gd name="T11" fmla="*/ 146169076 h 62"/>
                  <a:gd name="T12" fmla="*/ 55443449 w 62"/>
                  <a:gd name="T13" fmla="*/ 151209387 h 62"/>
                  <a:gd name="T14" fmla="*/ 70564382 w 62"/>
                  <a:gd name="T15" fmla="*/ 156249699 h 62"/>
                  <a:gd name="T16" fmla="*/ 70564382 w 62"/>
                  <a:gd name="T17" fmla="*/ 156249699 h 62"/>
                  <a:gd name="T18" fmla="*/ 85685316 w 62"/>
                  <a:gd name="T19" fmla="*/ 156249699 h 62"/>
                  <a:gd name="T20" fmla="*/ 100806250 w 62"/>
                  <a:gd name="T21" fmla="*/ 151209387 h 62"/>
                  <a:gd name="T22" fmla="*/ 126007831 w 62"/>
                  <a:gd name="T23" fmla="*/ 141128765 h 62"/>
                  <a:gd name="T24" fmla="*/ 146169076 w 62"/>
                  <a:gd name="T25" fmla="*/ 115927209 h 62"/>
                  <a:gd name="T26" fmla="*/ 151209387 w 62"/>
                  <a:gd name="T27" fmla="*/ 100806250 h 62"/>
                  <a:gd name="T28" fmla="*/ 156249699 w 62"/>
                  <a:gd name="T29" fmla="*/ 90725627 h 62"/>
                  <a:gd name="T30" fmla="*/ 156249699 w 62"/>
                  <a:gd name="T31" fmla="*/ 90725627 h 62"/>
                  <a:gd name="T32" fmla="*/ 156249699 w 62"/>
                  <a:gd name="T33" fmla="*/ 70564382 h 62"/>
                  <a:gd name="T34" fmla="*/ 151209387 w 62"/>
                  <a:gd name="T35" fmla="*/ 60483760 h 62"/>
                  <a:gd name="T36" fmla="*/ 141128765 w 62"/>
                  <a:gd name="T37" fmla="*/ 30241880 h 62"/>
                  <a:gd name="T38" fmla="*/ 115927209 w 62"/>
                  <a:gd name="T39" fmla="*/ 10080626 h 62"/>
                  <a:gd name="T40" fmla="*/ 105846586 w 62"/>
                  <a:gd name="T41" fmla="*/ 5040313 h 62"/>
                  <a:gd name="T42" fmla="*/ 90725627 w 62"/>
                  <a:gd name="T43" fmla="*/ 0 h 62"/>
                  <a:gd name="T44" fmla="*/ 90725627 w 62"/>
                  <a:gd name="T45" fmla="*/ 0 h 62"/>
                  <a:gd name="T46" fmla="*/ 70564382 w 62"/>
                  <a:gd name="T47" fmla="*/ 0 h 62"/>
                  <a:gd name="T48" fmla="*/ 60483760 w 62"/>
                  <a:gd name="T49" fmla="*/ 5040313 h 62"/>
                  <a:gd name="T50" fmla="*/ 30241880 w 62"/>
                  <a:gd name="T51" fmla="*/ 15120940 h 62"/>
                  <a:gd name="T52" fmla="*/ 10080626 w 62"/>
                  <a:gd name="T53" fmla="*/ 40322502 h 62"/>
                  <a:gd name="T54" fmla="*/ 5040313 w 62"/>
                  <a:gd name="T55" fmla="*/ 50403125 h 62"/>
                  <a:gd name="T56" fmla="*/ 5040313 w 62"/>
                  <a:gd name="T57" fmla="*/ 65524071 h 62"/>
                  <a:gd name="T58" fmla="*/ 5040313 w 62"/>
                  <a:gd name="T59" fmla="*/ 65524071 h 6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"/>
                  <a:gd name="T91" fmla="*/ 0 h 62"/>
                  <a:gd name="T92" fmla="*/ 62 w 62"/>
                  <a:gd name="T93" fmla="*/ 62 h 6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" h="62">
                    <a:moveTo>
                      <a:pt x="2" y="26"/>
                    </a:moveTo>
                    <a:lnTo>
                      <a:pt x="2" y="26"/>
                    </a:lnTo>
                    <a:lnTo>
                      <a:pt x="0" y="34"/>
                    </a:lnTo>
                    <a:lnTo>
                      <a:pt x="2" y="38"/>
                    </a:lnTo>
                    <a:lnTo>
                      <a:pt x="6" y="50"/>
                    </a:lnTo>
                    <a:lnTo>
                      <a:pt x="16" y="58"/>
                    </a:lnTo>
                    <a:lnTo>
                      <a:pt x="22" y="60"/>
                    </a:lnTo>
                    <a:lnTo>
                      <a:pt x="28" y="62"/>
                    </a:lnTo>
                    <a:lnTo>
                      <a:pt x="34" y="62"/>
                    </a:lnTo>
                    <a:lnTo>
                      <a:pt x="40" y="60"/>
                    </a:lnTo>
                    <a:lnTo>
                      <a:pt x="50" y="56"/>
                    </a:lnTo>
                    <a:lnTo>
                      <a:pt x="58" y="46"/>
                    </a:lnTo>
                    <a:lnTo>
                      <a:pt x="60" y="40"/>
                    </a:lnTo>
                    <a:lnTo>
                      <a:pt x="62" y="36"/>
                    </a:lnTo>
                    <a:lnTo>
                      <a:pt x="62" y="28"/>
                    </a:lnTo>
                    <a:lnTo>
                      <a:pt x="60" y="24"/>
                    </a:lnTo>
                    <a:lnTo>
                      <a:pt x="56" y="12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2" y="6"/>
                    </a:lnTo>
                    <a:lnTo>
                      <a:pt x="4" y="16"/>
                    </a:lnTo>
                    <a:lnTo>
                      <a:pt x="2" y="20"/>
                    </a:ln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40"/>
              <p:cNvSpPr>
                <a:spLocks/>
              </p:cNvSpPr>
              <p:nvPr/>
            </p:nvSpPr>
            <p:spPr bwMode="auto">
              <a:xfrm>
                <a:off x="4965700" y="3352800"/>
                <a:ext cx="25400" cy="22225"/>
              </a:xfrm>
              <a:custGeom>
                <a:avLst/>
                <a:gdLst>
                  <a:gd name="T0" fmla="*/ 0 w 16"/>
                  <a:gd name="T1" fmla="*/ 15120940 h 14"/>
                  <a:gd name="T2" fmla="*/ 0 w 16"/>
                  <a:gd name="T3" fmla="*/ 15120940 h 14"/>
                  <a:gd name="T4" fmla="*/ 0 w 16"/>
                  <a:gd name="T5" fmla="*/ 20161251 h 14"/>
                  <a:gd name="T6" fmla="*/ 5040312 w 16"/>
                  <a:gd name="T7" fmla="*/ 30241879 h 14"/>
                  <a:gd name="T8" fmla="*/ 10080623 w 16"/>
                  <a:gd name="T9" fmla="*/ 35282190 h 14"/>
                  <a:gd name="T10" fmla="*/ 15120936 w 16"/>
                  <a:gd name="T11" fmla="*/ 35282190 h 14"/>
                  <a:gd name="T12" fmla="*/ 15120936 w 16"/>
                  <a:gd name="T13" fmla="*/ 35282190 h 14"/>
                  <a:gd name="T14" fmla="*/ 25201557 w 16"/>
                  <a:gd name="T15" fmla="*/ 35282190 h 14"/>
                  <a:gd name="T16" fmla="*/ 30241873 w 16"/>
                  <a:gd name="T17" fmla="*/ 35282190 h 14"/>
                  <a:gd name="T18" fmla="*/ 35282183 w 16"/>
                  <a:gd name="T19" fmla="*/ 25201562 h 14"/>
                  <a:gd name="T20" fmla="*/ 40322493 w 16"/>
                  <a:gd name="T21" fmla="*/ 20161251 h 14"/>
                  <a:gd name="T22" fmla="*/ 40322493 w 16"/>
                  <a:gd name="T23" fmla="*/ 20161251 h 14"/>
                  <a:gd name="T24" fmla="*/ 40322493 w 16"/>
                  <a:gd name="T25" fmla="*/ 10080625 h 14"/>
                  <a:gd name="T26" fmla="*/ 35282183 w 16"/>
                  <a:gd name="T27" fmla="*/ 5040313 h 14"/>
                  <a:gd name="T28" fmla="*/ 30241873 w 16"/>
                  <a:gd name="T29" fmla="*/ 0 h 14"/>
                  <a:gd name="T30" fmla="*/ 20161247 w 16"/>
                  <a:gd name="T31" fmla="*/ 0 h 14"/>
                  <a:gd name="T32" fmla="*/ 20161247 w 16"/>
                  <a:gd name="T33" fmla="*/ 0 h 14"/>
                  <a:gd name="T34" fmla="*/ 15120936 w 16"/>
                  <a:gd name="T35" fmla="*/ 0 h 14"/>
                  <a:gd name="T36" fmla="*/ 10080623 w 16"/>
                  <a:gd name="T37" fmla="*/ 0 h 14"/>
                  <a:gd name="T38" fmla="*/ 5040312 w 16"/>
                  <a:gd name="T39" fmla="*/ 10080625 h 14"/>
                  <a:gd name="T40" fmla="*/ 0 w 16"/>
                  <a:gd name="T41" fmla="*/ 15120940 h 14"/>
                  <a:gd name="T42" fmla="*/ 0 w 16"/>
                  <a:gd name="T43" fmla="*/ 15120940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"/>
                  <a:gd name="T67" fmla="*/ 0 h 14"/>
                  <a:gd name="T68" fmla="*/ 16 w 16"/>
                  <a:gd name="T69" fmla="*/ 14 h 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" h="14">
                    <a:moveTo>
                      <a:pt x="0" y="6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41"/>
              <p:cNvSpPr>
                <a:spLocks/>
              </p:cNvSpPr>
              <p:nvPr/>
            </p:nvSpPr>
            <p:spPr bwMode="auto">
              <a:xfrm>
                <a:off x="4845050" y="3289300"/>
                <a:ext cx="301625" cy="136525"/>
              </a:xfrm>
              <a:custGeom>
                <a:avLst/>
                <a:gdLst>
                  <a:gd name="T0" fmla="*/ 478829732 w 190"/>
                  <a:gd name="T1" fmla="*/ 25201560 h 86"/>
                  <a:gd name="T2" fmla="*/ 478829732 w 190"/>
                  <a:gd name="T3" fmla="*/ 25201560 h 86"/>
                  <a:gd name="T4" fmla="*/ 428426623 w 190"/>
                  <a:gd name="T5" fmla="*/ 70564375 h 86"/>
                  <a:gd name="T6" fmla="*/ 428426623 w 190"/>
                  <a:gd name="T7" fmla="*/ 70564375 h 86"/>
                  <a:gd name="T8" fmla="*/ 418346002 w 190"/>
                  <a:gd name="T9" fmla="*/ 75604685 h 86"/>
                  <a:gd name="T10" fmla="*/ 408265281 w 190"/>
                  <a:gd name="T11" fmla="*/ 70564375 h 86"/>
                  <a:gd name="T12" fmla="*/ 372983104 w 190"/>
                  <a:gd name="T13" fmla="*/ 65524064 h 86"/>
                  <a:gd name="T14" fmla="*/ 322579996 w 190"/>
                  <a:gd name="T15" fmla="*/ 55443443 h 86"/>
                  <a:gd name="T16" fmla="*/ 267136576 w 190"/>
                  <a:gd name="T17" fmla="*/ 50403120 h 86"/>
                  <a:gd name="T18" fmla="*/ 267136576 w 190"/>
                  <a:gd name="T19" fmla="*/ 50403120 h 86"/>
                  <a:gd name="T20" fmla="*/ 236894711 w 190"/>
                  <a:gd name="T21" fmla="*/ 55443443 h 86"/>
                  <a:gd name="T22" fmla="*/ 201612485 w 190"/>
                  <a:gd name="T23" fmla="*/ 60483753 h 86"/>
                  <a:gd name="T24" fmla="*/ 166330309 w 190"/>
                  <a:gd name="T25" fmla="*/ 70564375 h 86"/>
                  <a:gd name="T26" fmla="*/ 131048133 w 190"/>
                  <a:gd name="T27" fmla="*/ 90725618 h 86"/>
                  <a:gd name="T28" fmla="*/ 90725621 w 190"/>
                  <a:gd name="T29" fmla="*/ 110886885 h 86"/>
                  <a:gd name="T30" fmla="*/ 55443444 w 190"/>
                  <a:gd name="T31" fmla="*/ 141128750 h 86"/>
                  <a:gd name="T32" fmla="*/ 25201561 w 190"/>
                  <a:gd name="T33" fmla="*/ 176410925 h 86"/>
                  <a:gd name="T34" fmla="*/ 0 w 190"/>
                  <a:gd name="T35" fmla="*/ 216733460 h 86"/>
                  <a:gd name="T36" fmla="*/ 0 w 190"/>
                  <a:gd name="T37" fmla="*/ 216733460 h 86"/>
                  <a:gd name="T38" fmla="*/ 10080625 w 190"/>
                  <a:gd name="T39" fmla="*/ 191531857 h 86"/>
                  <a:gd name="T40" fmla="*/ 20161250 w 190"/>
                  <a:gd name="T41" fmla="*/ 166330303 h 86"/>
                  <a:gd name="T42" fmla="*/ 40322499 w 190"/>
                  <a:gd name="T43" fmla="*/ 131048128 h 86"/>
                  <a:gd name="T44" fmla="*/ 65524066 w 190"/>
                  <a:gd name="T45" fmla="*/ 95765928 h 86"/>
                  <a:gd name="T46" fmla="*/ 100806242 w 190"/>
                  <a:gd name="T47" fmla="*/ 65524064 h 86"/>
                  <a:gd name="T48" fmla="*/ 136088443 w 190"/>
                  <a:gd name="T49" fmla="*/ 35282187 h 86"/>
                  <a:gd name="T50" fmla="*/ 161289998 w 190"/>
                  <a:gd name="T51" fmla="*/ 25201560 h 86"/>
                  <a:gd name="T52" fmla="*/ 186491552 w 190"/>
                  <a:gd name="T53" fmla="*/ 15120938 h 86"/>
                  <a:gd name="T54" fmla="*/ 186491552 w 190"/>
                  <a:gd name="T55" fmla="*/ 15120938 h 86"/>
                  <a:gd name="T56" fmla="*/ 231854400 w 190"/>
                  <a:gd name="T57" fmla="*/ 5040312 h 86"/>
                  <a:gd name="T58" fmla="*/ 282257509 w 190"/>
                  <a:gd name="T59" fmla="*/ 0 h 86"/>
                  <a:gd name="T60" fmla="*/ 327620306 w 190"/>
                  <a:gd name="T61" fmla="*/ 0 h 86"/>
                  <a:gd name="T62" fmla="*/ 372983104 w 190"/>
                  <a:gd name="T63" fmla="*/ 5040312 h 86"/>
                  <a:gd name="T64" fmla="*/ 448587867 w 190"/>
                  <a:gd name="T65" fmla="*/ 20161249 h 86"/>
                  <a:gd name="T66" fmla="*/ 478829732 w 190"/>
                  <a:gd name="T67" fmla="*/ 25201560 h 86"/>
                  <a:gd name="T68" fmla="*/ 478829732 w 190"/>
                  <a:gd name="T69" fmla="*/ 25201560 h 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90"/>
                  <a:gd name="T106" fmla="*/ 0 h 86"/>
                  <a:gd name="T107" fmla="*/ 190 w 190"/>
                  <a:gd name="T108" fmla="*/ 86 h 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90" h="86">
                    <a:moveTo>
                      <a:pt x="190" y="10"/>
                    </a:moveTo>
                    <a:lnTo>
                      <a:pt x="190" y="10"/>
                    </a:lnTo>
                    <a:lnTo>
                      <a:pt x="170" y="28"/>
                    </a:lnTo>
                    <a:lnTo>
                      <a:pt x="166" y="30"/>
                    </a:lnTo>
                    <a:lnTo>
                      <a:pt x="162" y="28"/>
                    </a:lnTo>
                    <a:lnTo>
                      <a:pt x="148" y="26"/>
                    </a:lnTo>
                    <a:lnTo>
                      <a:pt x="128" y="22"/>
                    </a:lnTo>
                    <a:lnTo>
                      <a:pt x="106" y="20"/>
                    </a:lnTo>
                    <a:lnTo>
                      <a:pt x="94" y="22"/>
                    </a:lnTo>
                    <a:lnTo>
                      <a:pt x="80" y="24"/>
                    </a:lnTo>
                    <a:lnTo>
                      <a:pt x="66" y="28"/>
                    </a:lnTo>
                    <a:lnTo>
                      <a:pt x="52" y="36"/>
                    </a:lnTo>
                    <a:lnTo>
                      <a:pt x="36" y="44"/>
                    </a:lnTo>
                    <a:lnTo>
                      <a:pt x="22" y="56"/>
                    </a:lnTo>
                    <a:lnTo>
                      <a:pt x="10" y="70"/>
                    </a:lnTo>
                    <a:lnTo>
                      <a:pt x="0" y="86"/>
                    </a:lnTo>
                    <a:lnTo>
                      <a:pt x="4" y="76"/>
                    </a:lnTo>
                    <a:lnTo>
                      <a:pt x="8" y="66"/>
                    </a:lnTo>
                    <a:lnTo>
                      <a:pt x="16" y="52"/>
                    </a:lnTo>
                    <a:lnTo>
                      <a:pt x="26" y="38"/>
                    </a:lnTo>
                    <a:lnTo>
                      <a:pt x="40" y="26"/>
                    </a:lnTo>
                    <a:lnTo>
                      <a:pt x="54" y="14"/>
                    </a:lnTo>
                    <a:lnTo>
                      <a:pt x="64" y="10"/>
                    </a:lnTo>
                    <a:lnTo>
                      <a:pt x="74" y="6"/>
                    </a:lnTo>
                    <a:lnTo>
                      <a:pt x="92" y="2"/>
                    </a:lnTo>
                    <a:lnTo>
                      <a:pt x="112" y="0"/>
                    </a:lnTo>
                    <a:lnTo>
                      <a:pt x="130" y="0"/>
                    </a:lnTo>
                    <a:lnTo>
                      <a:pt x="148" y="2"/>
                    </a:lnTo>
                    <a:lnTo>
                      <a:pt x="178" y="8"/>
                    </a:lnTo>
                    <a:lnTo>
                      <a:pt x="190" y="1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42"/>
              <p:cNvSpPr>
                <a:spLocks/>
              </p:cNvSpPr>
              <p:nvPr/>
            </p:nvSpPr>
            <p:spPr bwMode="auto">
              <a:xfrm>
                <a:off x="4321175" y="3101975"/>
                <a:ext cx="257175" cy="117475"/>
              </a:xfrm>
              <a:custGeom>
                <a:avLst/>
                <a:gdLst>
                  <a:gd name="T0" fmla="*/ 0 w 162"/>
                  <a:gd name="T1" fmla="*/ 90725612 h 74"/>
                  <a:gd name="T2" fmla="*/ 0 w 162"/>
                  <a:gd name="T3" fmla="*/ 90725612 h 74"/>
                  <a:gd name="T4" fmla="*/ 10080624 w 162"/>
                  <a:gd name="T5" fmla="*/ 80644992 h 74"/>
                  <a:gd name="T6" fmla="*/ 30241876 w 162"/>
                  <a:gd name="T7" fmla="*/ 65524060 h 74"/>
                  <a:gd name="T8" fmla="*/ 70564373 w 162"/>
                  <a:gd name="T9" fmla="*/ 50403117 h 74"/>
                  <a:gd name="T10" fmla="*/ 90725616 w 162"/>
                  <a:gd name="T11" fmla="*/ 45362806 h 74"/>
                  <a:gd name="T12" fmla="*/ 115927193 w 162"/>
                  <a:gd name="T13" fmla="*/ 40322496 h 74"/>
                  <a:gd name="T14" fmla="*/ 146169057 w 162"/>
                  <a:gd name="T15" fmla="*/ 35282185 h 74"/>
                  <a:gd name="T16" fmla="*/ 176410921 w 162"/>
                  <a:gd name="T17" fmla="*/ 40322496 h 74"/>
                  <a:gd name="T18" fmla="*/ 211693144 w 162"/>
                  <a:gd name="T19" fmla="*/ 45362806 h 74"/>
                  <a:gd name="T20" fmla="*/ 246975319 w 162"/>
                  <a:gd name="T21" fmla="*/ 60483750 h 74"/>
                  <a:gd name="T22" fmla="*/ 287297803 w 162"/>
                  <a:gd name="T23" fmla="*/ 80644992 h 74"/>
                  <a:gd name="T24" fmla="*/ 322579978 w 162"/>
                  <a:gd name="T25" fmla="*/ 105846568 h 74"/>
                  <a:gd name="T26" fmla="*/ 362902462 w 162"/>
                  <a:gd name="T27" fmla="*/ 141128741 h 74"/>
                  <a:gd name="T28" fmla="*/ 408265258 w 162"/>
                  <a:gd name="T29" fmla="*/ 186491535 h 74"/>
                  <a:gd name="T30" fmla="*/ 408265258 w 162"/>
                  <a:gd name="T31" fmla="*/ 186491535 h 74"/>
                  <a:gd name="T32" fmla="*/ 372983084 w 162"/>
                  <a:gd name="T33" fmla="*/ 136088431 h 74"/>
                  <a:gd name="T34" fmla="*/ 327620288 w 162"/>
                  <a:gd name="T35" fmla="*/ 90725612 h 74"/>
                  <a:gd name="T36" fmla="*/ 302418735 w 162"/>
                  <a:gd name="T37" fmla="*/ 65524060 h 74"/>
                  <a:gd name="T38" fmla="*/ 277217182 w 162"/>
                  <a:gd name="T39" fmla="*/ 45362806 h 74"/>
                  <a:gd name="T40" fmla="*/ 246975319 w 162"/>
                  <a:gd name="T41" fmla="*/ 25201558 h 74"/>
                  <a:gd name="T42" fmla="*/ 211693144 w 162"/>
                  <a:gd name="T43" fmla="*/ 10080624 h 74"/>
                  <a:gd name="T44" fmla="*/ 181451231 w 162"/>
                  <a:gd name="T45" fmla="*/ 0 h 74"/>
                  <a:gd name="T46" fmla="*/ 146169057 w 162"/>
                  <a:gd name="T47" fmla="*/ 0 h 74"/>
                  <a:gd name="T48" fmla="*/ 110886883 w 162"/>
                  <a:gd name="T49" fmla="*/ 5040312 h 74"/>
                  <a:gd name="T50" fmla="*/ 70564373 w 162"/>
                  <a:gd name="T51" fmla="*/ 20161248 h 74"/>
                  <a:gd name="T52" fmla="*/ 35282187 w 162"/>
                  <a:gd name="T53" fmla="*/ 50403117 h 74"/>
                  <a:gd name="T54" fmla="*/ 0 w 162"/>
                  <a:gd name="T55" fmla="*/ 90725612 h 74"/>
                  <a:gd name="T56" fmla="*/ 0 w 162"/>
                  <a:gd name="T57" fmla="*/ 90725612 h 7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2"/>
                  <a:gd name="T88" fmla="*/ 0 h 74"/>
                  <a:gd name="T89" fmla="*/ 162 w 162"/>
                  <a:gd name="T90" fmla="*/ 74 h 7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2" h="74">
                    <a:moveTo>
                      <a:pt x="0" y="36"/>
                    </a:moveTo>
                    <a:lnTo>
                      <a:pt x="0" y="36"/>
                    </a:lnTo>
                    <a:lnTo>
                      <a:pt x="4" y="32"/>
                    </a:lnTo>
                    <a:lnTo>
                      <a:pt x="12" y="26"/>
                    </a:lnTo>
                    <a:lnTo>
                      <a:pt x="28" y="20"/>
                    </a:lnTo>
                    <a:lnTo>
                      <a:pt x="36" y="18"/>
                    </a:lnTo>
                    <a:lnTo>
                      <a:pt x="46" y="16"/>
                    </a:lnTo>
                    <a:lnTo>
                      <a:pt x="58" y="14"/>
                    </a:lnTo>
                    <a:lnTo>
                      <a:pt x="70" y="16"/>
                    </a:lnTo>
                    <a:lnTo>
                      <a:pt x="84" y="18"/>
                    </a:lnTo>
                    <a:lnTo>
                      <a:pt x="98" y="24"/>
                    </a:lnTo>
                    <a:lnTo>
                      <a:pt x="114" y="32"/>
                    </a:lnTo>
                    <a:lnTo>
                      <a:pt x="128" y="42"/>
                    </a:lnTo>
                    <a:lnTo>
                      <a:pt x="144" y="56"/>
                    </a:lnTo>
                    <a:lnTo>
                      <a:pt x="162" y="74"/>
                    </a:lnTo>
                    <a:lnTo>
                      <a:pt x="148" y="54"/>
                    </a:lnTo>
                    <a:lnTo>
                      <a:pt x="130" y="36"/>
                    </a:lnTo>
                    <a:lnTo>
                      <a:pt x="120" y="26"/>
                    </a:lnTo>
                    <a:lnTo>
                      <a:pt x="110" y="18"/>
                    </a:lnTo>
                    <a:lnTo>
                      <a:pt x="98" y="10"/>
                    </a:lnTo>
                    <a:lnTo>
                      <a:pt x="84" y="4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4" y="2"/>
                    </a:lnTo>
                    <a:lnTo>
                      <a:pt x="28" y="8"/>
                    </a:lnTo>
                    <a:lnTo>
                      <a:pt x="14" y="2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0A4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43"/>
              <p:cNvSpPr>
                <a:spLocks/>
              </p:cNvSpPr>
              <p:nvPr/>
            </p:nvSpPr>
            <p:spPr bwMode="auto">
              <a:xfrm>
                <a:off x="3987800" y="3260725"/>
                <a:ext cx="120650" cy="222250"/>
              </a:xfrm>
              <a:custGeom>
                <a:avLst/>
                <a:gdLst>
                  <a:gd name="T0" fmla="*/ 191531848 w 76"/>
                  <a:gd name="T1" fmla="*/ 0 h 140"/>
                  <a:gd name="T2" fmla="*/ 191531848 w 76"/>
                  <a:gd name="T3" fmla="*/ 0 h 140"/>
                  <a:gd name="T4" fmla="*/ 181451227 w 76"/>
                  <a:gd name="T5" fmla="*/ 35282185 h 140"/>
                  <a:gd name="T6" fmla="*/ 141128743 w 76"/>
                  <a:gd name="T7" fmla="*/ 120967497 h 140"/>
                  <a:gd name="T8" fmla="*/ 110886880 w 76"/>
                  <a:gd name="T9" fmla="*/ 171370600 h 140"/>
                  <a:gd name="T10" fmla="*/ 80644992 w 76"/>
                  <a:gd name="T11" fmla="*/ 221773753 h 140"/>
                  <a:gd name="T12" fmla="*/ 40322496 w 76"/>
                  <a:gd name="T13" fmla="*/ 267136545 h 140"/>
                  <a:gd name="T14" fmla="*/ 0 w 76"/>
                  <a:gd name="T15" fmla="*/ 302418717 h 140"/>
                  <a:gd name="T16" fmla="*/ 40322496 w 76"/>
                  <a:gd name="T17" fmla="*/ 352821820 h 140"/>
                  <a:gd name="T18" fmla="*/ 40322496 w 76"/>
                  <a:gd name="T19" fmla="*/ 352821820 h 140"/>
                  <a:gd name="T20" fmla="*/ 60483751 w 76"/>
                  <a:gd name="T21" fmla="*/ 322579959 h 140"/>
                  <a:gd name="T22" fmla="*/ 105846570 w 76"/>
                  <a:gd name="T23" fmla="*/ 241934994 h 140"/>
                  <a:gd name="T24" fmla="*/ 131048122 w 76"/>
                  <a:gd name="T25" fmla="*/ 191531841 h 140"/>
                  <a:gd name="T26" fmla="*/ 156249674 w 76"/>
                  <a:gd name="T27" fmla="*/ 131048117 h 140"/>
                  <a:gd name="T28" fmla="*/ 176410916 w 76"/>
                  <a:gd name="T29" fmla="*/ 65524059 h 140"/>
                  <a:gd name="T30" fmla="*/ 191531848 w 76"/>
                  <a:gd name="T31" fmla="*/ 0 h 140"/>
                  <a:gd name="T32" fmla="*/ 191531848 w 76"/>
                  <a:gd name="T33" fmla="*/ 0 h 1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140"/>
                  <a:gd name="T53" fmla="*/ 76 w 76"/>
                  <a:gd name="T54" fmla="*/ 140 h 1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140">
                    <a:moveTo>
                      <a:pt x="76" y="0"/>
                    </a:moveTo>
                    <a:lnTo>
                      <a:pt x="76" y="0"/>
                    </a:lnTo>
                    <a:lnTo>
                      <a:pt x="72" y="14"/>
                    </a:lnTo>
                    <a:lnTo>
                      <a:pt x="56" y="48"/>
                    </a:lnTo>
                    <a:lnTo>
                      <a:pt x="44" y="68"/>
                    </a:lnTo>
                    <a:lnTo>
                      <a:pt x="32" y="88"/>
                    </a:lnTo>
                    <a:lnTo>
                      <a:pt x="16" y="106"/>
                    </a:lnTo>
                    <a:lnTo>
                      <a:pt x="0" y="120"/>
                    </a:lnTo>
                    <a:lnTo>
                      <a:pt x="16" y="140"/>
                    </a:lnTo>
                    <a:lnTo>
                      <a:pt x="24" y="128"/>
                    </a:lnTo>
                    <a:lnTo>
                      <a:pt x="42" y="96"/>
                    </a:lnTo>
                    <a:lnTo>
                      <a:pt x="52" y="76"/>
                    </a:lnTo>
                    <a:lnTo>
                      <a:pt x="62" y="52"/>
                    </a:lnTo>
                    <a:lnTo>
                      <a:pt x="70" y="26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44"/>
              <p:cNvSpPr>
                <a:spLocks/>
              </p:cNvSpPr>
              <p:nvPr/>
            </p:nvSpPr>
            <p:spPr bwMode="auto">
              <a:xfrm>
                <a:off x="3924300" y="3333750"/>
                <a:ext cx="104775" cy="82550"/>
              </a:xfrm>
              <a:custGeom>
                <a:avLst/>
                <a:gdLst>
                  <a:gd name="T0" fmla="*/ 166330285 w 66"/>
                  <a:gd name="T1" fmla="*/ 0 h 52"/>
                  <a:gd name="T2" fmla="*/ 166330285 w 66"/>
                  <a:gd name="T3" fmla="*/ 0 h 52"/>
                  <a:gd name="T4" fmla="*/ 120967494 w 66"/>
                  <a:gd name="T5" fmla="*/ 50403123 h 52"/>
                  <a:gd name="T6" fmla="*/ 75604677 w 66"/>
                  <a:gd name="T7" fmla="*/ 90725623 h 52"/>
                  <a:gd name="T8" fmla="*/ 35282184 w 66"/>
                  <a:gd name="T9" fmla="*/ 131048136 h 52"/>
                  <a:gd name="T10" fmla="*/ 0 w 66"/>
                  <a:gd name="T11" fmla="*/ 95765934 h 52"/>
                  <a:gd name="T12" fmla="*/ 0 w 66"/>
                  <a:gd name="T13" fmla="*/ 95765934 h 52"/>
                  <a:gd name="T14" fmla="*/ 15120937 w 66"/>
                  <a:gd name="T15" fmla="*/ 95765934 h 52"/>
                  <a:gd name="T16" fmla="*/ 50403114 w 66"/>
                  <a:gd name="T17" fmla="*/ 80645001 h 52"/>
                  <a:gd name="T18" fmla="*/ 105846563 w 66"/>
                  <a:gd name="T19" fmla="*/ 50403123 h 52"/>
                  <a:gd name="T20" fmla="*/ 136088424 w 66"/>
                  <a:gd name="T21" fmla="*/ 25201561 h 52"/>
                  <a:gd name="T22" fmla="*/ 166330285 w 66"/>
                  <a:gd name="T23" fmla="*/ 0 h 52"/>
                  <a:gd name="T24" fmla="*/ 166330285 w 66"/>
                  <a:gd name="T25" fmla="*/ 0 h 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6"/>
                  <a:gd name="T40" fmla="*/ 0 h 52"/>
                  <a:gd name="T41" fmla="*/ 66 w 66"/>
                  <a:gd name="T42" fmla="*/ 52 h 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6" h="52">
                    <a:moveTo>
                      <a:pt x="66" y="0"/>
                    </a:moveTo>
                    <a:lnTo>
                      <a:pt x="66" y="0"/>
                    </a:lnTo>
                    <a:lnTo>
                      <a:pt x="48" y="20"/>
                    </a:lnTo>
                    <a:lnTo>
                      <a:pt x="30" y="36"/>
                    </a:lnTo>
                    <a:lnTo>
                      <a:pt x="14" y="52"/>
                    </a:lnTo>
                    <a:lnTo>
                      <a:pt x="0" y="38"/>
                    </a:lnTo>
                    <a:lnTo>
                      <a:pt x="6" y="38"/>
                    </a:lnTo>
                    <a:lnTo>
                      <a:pt x="20" y="32"/>
                    </a:lnTo>
                    <a:lnTo>
                      <a:pt x="42" y="20"/>
                    </a:lnTo>
                    <a:lnTo>
                      <a:pt x="54" y="1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45"/>
              <p:cNvSpPr>
                <a:spLocks/>
              </p:cNvSpPr>
              <p:nvPr/>
            </p:nvSpPr>
            <p:spPr bwMode="auto">
              <a:xfrm>
                <a:off x="3937000" y="2921000"/>
                <a:ext cx="390525" cy="809625"/>
              </a:xfrm>
              <a:custGeom>
                <a:avLst/>
                <a:gdLst>
                  <a:gd name="T0" fmla="*/ 619958482 w 246"/>
                  <a:gd name="T1" fmla="*/ 5040313 h 510"/>
                  <a:gd name="T2" fmla="*/ 619958482 w 246"/>
                  <a:gd name="T3" fmla="*/ 5040313 h 510"/>
                  <a:gd name="T4" fmla="*/ 609877860 w 246"/>
                  <a:gd name="T5" fmla="*/ 65524072 h 510"/>
                  <a:gd name="T6" fmla="*/ 584676303 w 246"/>
                  <a:gd name="T7" fmla="*/ 221773796 h 510"/>
                  <a:gd name="T8" fmla="*/ 574595681 w 246"/>
                  <a:gd name="T9" fmla="*/ 322580022 h 510"/>
                  <a:gd name="T10" fmla="*/ 564515058 w 246"/>
                  <a:gd name="T11" fmla="*/ 428426658 h 510"/>
                  <a:gd name="T12" fmla="*/ 554434436 w 246"/>
                  <a:gd name="T13" fmla="*/ 539313507 h 510"/>
                  <a:gd name="T14" fmla="*/ 554434436 w 246"/>
                  <a:gd name="T15" fmla="*/ 650200355 h 510"/>
                  <a:gd name="T16" fmla="*/ 554434436 w 246"/>
                  <a:gd name="T17" fmla="*/ 650200355 h 510"/>
                  <a:gd name="T18" fmla="*/ 559474747 w 246"/>
                  <a:gd name="T19" fmla="*/ 846772694 h 510"/>
                  <a:gd name="T20" fmla="*/ 554434436 w 246"/>
                  <a:gd name="T21" fmla="*/ 927417675 h 510"/>
                  <a:gd name="T22" fmla="*/ 549394125 w 246"/>
                  <a:gd name="T23" fmla="*/ 997982033 h 510"/>
                  <a:gd name="T24" fmla="*/ 534273191 w 246"/>
                  <a:gd name="T25" fmla="*/ 1063506080 h 510"/>
                  <a:gd name="T26" fmla="*/ 509071635 w 246"/>
                  <a:gd name="T27" fmla="*/ 1134070438 h 510"/>
                  <a:gd name="T28" fmla="*/ 473789456 w 246"/>
                  <a:gd name="T29" fmla="*/ 1204634796 h 510"/>
                  <a:gd name="T30" fmla="*/ 423386343 w 246"/>
                  <a:gd name="T31" fmla="*/ 1285279777 h 510"/>
                  <a:gd name="T32" fmla="*/ 423386343 w 246"/>
                  <a:gd name="T33" fmla="*/ 1285279777 h 510"/>
                  <a:gd name="T34" fmla="*/ 257055973 w 246"/>
                  <a:gd name="T35" fmla="*/ 1164312306 h 510"/>
                  <a:gd name="T36" fmla="*/ 115927208 w 246"/>
                  <a:gd name="T37" fmla="*/ 1068546391 h 510"/>
                  <a:gd name="T38" fmla="*/ 0 w 246"/>
                  <a:gd name="T39" fmla="*/ 992941722 h 510"/>
                  <a:gd name="T40" fmla="*/ 0 w 246"/>
                  <a:gd name="T41" fmla="*/ 992941722 h 510"/>
                  <a:gd name="T42" fmla="*/ 10080626 w 246"/>
                  <a:gd name="T43" fmla="*/ 992941722 h 510"/>
                  <a:gd name="T44" fmla="*/ 35282191 w 246"/>
                  <a:gd name="T45" fmla="*/ 992941722 h 510"/>
                  <a:gd name="T46" fmla="*/ 70564382 w 246"/>
                  <a:gd name="T47" fmla="*/ 977820788 h 510"/>
                  <a:gd name="T48" fmla="*/ 90725627 w 246"/>
                  <a:gd name="T49" fmla="*/ 962699854 h 510"/>
                  <a:gd name="T50" fmla="*/ 115927208 w 246"/>
                  <a:gd name="T51" fmla="*/ 942538609 h 510"/>
                  <a:gd name="T52" fmla="*/ 141128765 w 246"/>
                  <a:gd name="T53" fmla="*/ 917337052 h 510"/>
                  <a:gd name="T54" fmla="*/ 166330321 w 246"/>
                  <a:gd name="T55" fmla="*/ 887095185 h 510"/>
                  <a:gd name="T56" fmla="*/ 191531877 w 246"/>
                  <a:gd name="T57" fmla="*/ 846772694 h 510"/>
                  <a:gd name="T58" fmla="*/ 216733483 w 246"/>
                  <a:gd name="T59" fmla="*/ 796369383 h 510"/>
                  <a:gd name="T60" fmla="*/ 241935039 w 246"/>
                  <a:gd name="T61" fmla="*/ 735885647 h 510"/>
                  <a:gd name="T62" fmla="*/ 272176907 w 246"/>
                  <a:gd name="T63" fmla="*/ 665321289 h 510"/>
                  <a:gd name="T64" fmla="*/ 292338152 w 246"/>
                  <a:gd name="T65" fmla="*/ 579635997 h 510"/>
                  <a:gd name="T66" fmla="*/ 317539708 w 246"/>
                  <a:gd name="T67" fmla="*/ 488910394 h 510"/>
                  <a:gd name="T68" fmla="*/ 317539708 w 246"/>
                  <a:gd name="T69" fmla="*/ 488910394 h 510"/>
                  <a:gd name="T70" fmla="*/ 342741264 w 246"/>
                  <a:gd name="T71" fmla="*/ 393144380 h 510"/>
                  <a:gd name="T72" fmla="*/ 367942820 w 246"/>
                  <a:gd name="T73" fmla="*/ 312499399 h 510"/>
                  <a:gd name="T74" fmla="*/ 393144377 w 246"/>
                  <a:gd name="T75" fmla="*/ 241935041 h 510"/>
                  <a:gd name="T76" fmla="*/ 418346032 w 246"/>
                  <a:gd name="T77" fmla="*/ 181451256 h 510"/>
                  <a:gd name="T78" fmla="*/ 443547588 w 246"/>
                  <a:gd name="T79" fmla="*/ 136088455 h 510"/>
                  <a:gd name="T80" fmla="*/ 468749145 w 246"/>
                  <a:gd name="T81" fmla="*/ 95765939 h 510"/>
                  <a:gd name="T82" fmla="*/ 488910390 w 246"/>
                  <a:gd name="T83" fmla="*/ 65524072 h 510"/>
                  <a:gd name="T84" fmla="*/ 514111946 w 246"/>
                  <a:gd name="T85" fmla="*/ 40322503 h 510"/>
                  <a:gd name="T86" fmla="*/ 534273191 w 246"/>
                  <a:gd name="T87" fmla="*/ 25201563 h 510"/>
                  <a:gd name="T88" fmla="*/ 554434436 w 246"/>
                  <a:gd name="T89" fmla="*/ 15120940 h 510"/>
                  <a:gd name="T90" fmla="*/ 589716615 w 246"/>
                  <a:gd name="T91" fmla="*/ 5040313 h 510"/>
                  <a:gd name="T92" fmla="*/ 609877860 w 246"/>
                  <a:gd name="T93" fmla="*/ 0 h 510"/>
                  <a:gd name="T94" fmla="*/ 619958482 w 246"/>
                  <a:gd name="T95" fmla="*/ 5040313 h 510"/>
                  <a:gd name="T96" fmla="*/ 619958482 w 246"/>
                  <a:gd name="T97" fmla="*/ 5040313 h 51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6"/>
                  <a:gd name="T148" fmla="*/ 0 h 510"/>
                  <a:gd name="T149" fmla="*/ 246 w 246"/>
                  <a:gd name="T150" fmla="*/ 510 h 51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6" h="510">
                    <a:moveTo>
                      <a:pt x="246" y="2"/>
                    </a:moveTo>
                    <a:lnTo>
                      <a:pt x="246" y="2"/>
                    </a:lnTo>
                    <a:lnTo>
                      <a:pt x="242" y="26"/>
                    </a:lnTo>
                    <a:lnTo>
                      <a:pt x="232" y="88"/>
                    </a:lnTo>
                    <a:lnTo>
                      <a:pt x="228" y="128"/>
                    </a:lnTo>
                    <a:lnTo>
                      <a:pt x="224" y="170"/>
                    </a:lnTo>
                    <a:lnTo>
                      <a:pt x="220" y="214"/>
                    </a:lnTo>
                    <a:lnTo>
                      <a:pt x="220" y="258"/>
                    </a:lnTo>
                    <a:lnTo>
                      <a:pt x="222" y="336"/>
                    </a:lnTo>
                    <a:lnTo>
                      <a:pt x="220" y="368"/>
                    </a:lnTo>
                    <a:lnTo>
                      <a:pt x="218" y="396"/>
                    </a:lnTo>
                    <a:lnTo>
                      <a:pt x="212" y="422"/>
                    </a:lnTo>
                    <a:lnTo>
                      <a:pt x="202" y="450"/>
                    </a:lnTo>
                    <a:lnTo>
                      <a:pt x="188" y="478"/>
                    </a:lnTo>
                    <a:lnTo>
                      <a:pt x="168" y="510"/>
                    </a:lnTo>
                    <a:lnTo>
                      <a:pt x="102" y="462"/>
                    </a:lnTo>
                    <a:lnTo>
                      <a:pt x="46" y="424"/>
                    </a:lnTo>
                    <a:lnTo>
                      <a:pt x="0" y="394"/>
                    </a:lnTo>
                    <a:lnTo>
                      <a:pt x="4" y="394"/>
                    </a:lnTo>
                    <a:lnTo>
                      <a:pt x="14" y="394"/>
                    </a:lnTo>
                    <a:lnTo>
                      <a:pt x="28" y="388"/>
                    </a:lnTo>
                    <a:lnTo>
                      <a:pt x="36" y="382"/>
                    </a:lnTo>
                    <a:lnTo>
                      <a:pt x="46" y="374"/>
                    </a:lnTo>
                    <a:lnTo>
                      <a:pt x="56" y="364"/>
                    </a:lnTo>
                    <a:lnTo>
                      <a:pt x="66" y="352"/>
                    </a:lnTo>
                    <a:lnTo>
                      <a:pt x="76" y="336"/>
                    </a:lnTo>
                    <a:lnTo>
                      <a:pt x="86" y="316"/>
                    </a:lnTo>
                    <a:lnTo>
                      <a:pt x="96" y="292"/>
                    </a:lnTo>
                    <a:lnTo>
                      <a:pt x="108" y="264"/>
                    </a:lnTo>
                    <a:lnTo>
                      <a:pt x="116" y="230"/>
                    </a:lnTo>
                    <a:lnTo>
                      <a:pt x="126" y="194"/>
                    </a:lnTo>
                    <a:lnTo>
                      <a:pt x="136" y="156"/>
                    </a:lnTo>
                    <a:lnTo>
                      <a:pt x="146" y="124"/>
                    </a:lnTo>
                    <a:lnTo>
                      <a:pt x="156" y="96"/>
                    </a:lnTo>
                    <a:lnTo>
                      <a:pt x="166" y="72"/>
                    </a:lnTo>
                    <a:lnTo>
                      <a:pt x="176" y="54"/>
                    </a:lnTo>
                    <a:lnTo>
                      <a:pt x="186" y="38"/>
                    </a:lnTo>
                    <a:lnTo>
                      <a:pt x="194" y="26"/>
                    </a:lnTo>
                    <a:lnTo>
                      <a:pt x="204" y="16"/>
                    </a:lnTo>
                    <a:lnTo>
                      <a:pt x="212" y="10"/>
                    </a:lnTo>
                    <a:lnTo>
                      <a:pt x="220" y="6"/>
                    </a:lnTo>
                    <a:lnTo>
                      <a:pt x="234" y="2"/>
                    </a:lnTo>
                    <a:lnTo>
                      <a:pt x="242" y="0"/>
                    </a:lnTo>
                    <a:lnTo>
                      <a:pt x="246" y="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46"/>
              <p:cNvSpPr>
                <a:spLocks/>
              </p:cNvSpPr>
              <p:nvPr/>
            </p:nvSpPr>
            <p:spPr bwMode="auto">
              <a:xfrm>
                <a:off x="3994150" y="2889250"/>
                <a:ext cx="342900" cy="806450"/>
              </a:xfrm>
              <a:custGeom>
                <a:avLst/>
                <a:gdLst>
                  <a:gd name="T0" fmla="*/ 236894720 w 216"/>
                  <a:gd name="T1" fmla="*/ 378023446 h 508"/>
                  <a:gd name="T2" fmla="*/ 236894720 w 216"/>
                  <a:gd name="T3" fmla="*/ 378023446 h 508"/>
                  <a:gd name="T4" fmla="*/ 231854409 w 216"/>
                  <a:gd name="T5" fmla="*/ 453628214 h 508"/>
                  <a:gd name="T6" fmla="*/ 226814098 w 216"/>
                  <a:gd name="T7" fmla="*/ 539313506 h 508"/>
                  <a:gd name="T8" fmla="*/ 211693164 w 216"/>
                  <a:gd name="T9" fmla="*/ 645160043 h 508"/>
                  <a:gd name="T10" fmla="*/ 196572182 w 216"/>
                  <a:gd name="T11" fmla="*/ 700603468 h 508"/>
                  <a:gd name="T12" fmla="*/ 181451248 w 216"/>
                  <a:gd name="T13" fmla="*/ 756046892 h 508"/>
                  <a:gd name="T14" fmla="*/ 166330315 w 216"/>
                  <a:gd name="T15" fmla="*/ 811490316 h 508"/>
                  <a:gd name="T16" fmla="*/ 141128760 w 216"/>
                  <a:gd name="T17" fmla="*/ 866933939 h 508"/>
                  <a:gd name="T18" fmla="*/ 110886893 w 216"/>
                  <a:gd name="T19" fmla="*/ 922377363 h 508"/>
                  <a:gd name="T20" fmla="*/ 80645002 w 216"/>
                  <a:gd name="T21" fmla="*/ 972780476 h 508"/>
                  <a:gd name="T22" fmla="*/ 40322501 w 216"/>
                  <a:gd name="T23" fmla="*/ 1018143277 h 508"/>
                  <a:gd name="T24" fmla="*/ 0 w 216"/>
                  <a:gd name="T25" fmla="*/ 1058465768 h 508"/>
                  <a:gd name="T26" fmla="*/ 327620319 w 216"/>
                  <a:gd name="T27" fmla="*/ 1280239464 h 508"/>
                  <a:gd name="T28" fmla="*/ 327620319 w 216"/>
                  <a:gd name="T29" fmla="*/ 1280239464 h 508"/>
                  <a:gd name="T30" fmla="*/ 347781563 w 216"/>
                  <a:gd name="T31" fmla="*/ 1244957285 h 508"/>
                  <a:gd name="T32" fmla="*/ 362902497 w 216"/>
                  <a:gd name="T33" fmla="*/ 1204634795 h 508"/>
                  <a:gd name="T34" fmla="*/ 383063741 w 216"/>
                  <a:gd name="T35" fmla="*/ 1144151059 h 508"/>
                  <a:gd name="T36" fmla="*/ 408265296 w 216"/>
                  <a:gd name="T37" fmla="*/ 1063506079 h 508"/>
                  <a:gd name="T38" fmla="*/ 423386329 w 216"/>
                  <a:gd name="T39" fmla="*/ 967740164 h 508"/>
                  <a:gd name="T40" fmla="*/ 433466951 w 216"/>
                  <a:gd name="T41" fmla="*/ 846772693 h 508"/>
                  <a:gd name="T42" fmla="*/ 438507262 w 216"/>
                  <a:gd name="T43" fmla="*/ 705643779 h 508"/>
                  <a:gd name="T44" fmla="*/ 438507262 w 216"/>
                  <a:gd name="T45" fmla="*/ 705643779 h 508"/>
                  <a:gd name="T46" fmla="*/ 443547573 w 216"/>
                  <a:gd name="T47" fmla="*/ 564515063 h 508"/>
                  <a:gd name="T48" fmla="*/ 453628195 w 216"/>
                  <a:gd name="T49" fmla="*/ 433466969 h 508"/>
                  <a:gd name="T50" fmla="*/ 468749128 w 216"/>
                  <a:gd name="T51" fmla="*/ 317539710 h 508"/>
                  <a:gd name="T52" fmla="*/ 488910373 w 216"/>
                  <a:gd name="T53" fmla="*/ 221773796 h 508"/>
                  <a:gd name="T54" fmla="*/ 509071617 w 216"/>
                  <a:gd name="T55" fmla="*/ 146169077 h 508"/>
                  <a:gd name="T56" fmla="*/ 529232861 w 216"/>
                  <a:gd name="T57" fmla="*/ 85685317 h 508"/>
                  <a:gd name="T58" fmla="*/ 544353795 w 216"/>
                  <a:gd name="T59" fmla="*/ 40322503 h 508"/>
                  <a:gd name="T60" fmla="*/ 544353795 w 216"/>
                  <a:gd name="T61" fmla="*/ 40322503 h 508"/>
                  <a:gd name="T62" fmla="*/ 534273172 w 216"/>
                  <a:gd name="T63" fmla="*/ 30241880 h 508"/>
                  <a:gd name="T64" fmla="*/ 504031306 w 216"/>
                  <a:gd name="T65" fmla="*/ 15120940 h 508"/>
                  <a:gd name="T66" fmla="*/ 483870062 w 216"/>
                  <a:gd name="T67" fmla="*/ 10080626 h 508"/>
                  <a:gd name="T68" fmla="*/ 458668506 w 216"/>
                  <a:gd name="T69" fmla="*/ 5040313 h 508"/>
                  <a:gd name="T70" fmla="*/ 433466951 w 216"/>
                  <a:gd name="T71" fmla="*/ 0 h 508"/>
                  <a:gd name="T72" fmla="*/ 408265296 w 216"/>
                  <a:gd name="T73" fmla="*/ 5040313 h 508"/>
                  <a:gd name="T74" fmla="*/ 383063741 w 216"/>
                  <a:gd name="T75" fmla="*/ 15120940 h 508"/>
                  <a:gd name="T76" fmla="*/ 352821875 w 216"/>
                  <a:gd name="T77" fmla="*/ 35282191 h 508"/>
                  <a:gd name="T78" fmla="*/ 327620319 w 216"/>
                  <a:gd name="T79" fmla="*/ 60483760 h 508"/>
                  <a:gd name="T80" fmla="*/ 302418764 w 216"/>
                  <a:gd name="T81" fmla="*/ 95765939 h 508"/>
                  <a:gd name="T82" fmla="*/ 282257519 w 216"/>
                  <a:gd name="T83" fmla="*/ 146169077 h 508"/>
                  <a:gd name="T84" fmla="*/ 262096275 w 216"/>
                  <a:gd name="T85" fmla="*/ 206652812 h 508"/>
                  <a:gd name="T86" fmla="*/ 246975342 w 216"/>
                  <a:gd name="T87" fmla="*/ 282257531 h 508"/>
                  <a:gd name="T88" fmla="*/ 236894720 w 216"/>
                  <a:gd name="T89" fmla="*/ 378023446 h 508"/>
                  <a:gd name="T90" fmla="*/ 236894720 w 216"/>
                  <a:gd name="T91" fmla="*/ 378023446 h 5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16"/>
                  <a:gd name="T139" fmla="*/ 0 h 508"/>
                  <a:gd name="T140" fmla="*/ 216 w 216"/>
                  <a:gd name="T141" fmla="*/ 508 h 5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16" h="508">
                    <a:moveTo>
                      <a:pt x="94" y="150"/>
                    </a:moveTo>
                    <a:lnTo>
                      <a:pt x="94" y="150"/>
                    </a:lnTo>
                    <a:lnTo>
                      <a:pt x="92" y="180"/>
                    </a:lnTo>
                    <a:lnTo>
                      <a:pt x="90" y="214"/>
                    </a:lnTo>
                    <a:lnTo>
                      <a:pt x="84" y="256"/>
                    </a:lnTo>
                    <a:lnTo>
                      <a:pt x="78" y="278"/>
                    </a:lnTo>
                    <a:lnTo>
                      <a:pt x="72" y="300"/>
                    </a:lnTo>
                    <a:lnTo>
                      <a:pt x="66" y="322"/>
                    </a:lnTo>
                    <a:lnTo>
                      <a:pt x="56" y="344"/>
                    </a:lnTo>
                    <a:lnTo>
                      <a:pt x="44" y="366"/>
                    </a:lnTo>
                    <a:lnTo>
                      <a:pt x="32" y="386"/>
                    </a:lnTo>
                    <a:lnTo>
                      <a:pt x="16" y="404"/>
                    </a:lnTo>
                    <a:lnTo>
                      <a:pt x="0" y="420"/>
                    </a:lnTo>
                    <a:lnTo>
                      <a:pt x="130" y="508"/>
                    </a:lnTo>
                    <a:lnTo>
                      <a:pt x="138" y="494"/>
                    </a:lnTo>
                    <a:lnTo>
                      <a:pt x="144" y="478"/>
                    </a:lnTo>
                    <a:lnTo>
                      <a:pt x="152" y="454"/>
                    </a:lnTo>
                    <a:lnTo>
                      <a:pt x="162" y="422"/>
                    </a:lnTo>
                    <a:lnTo>
                      <a:pt x="168" y="384"/>
                    </a:lnTo>
                    <a:lnTo>
                      <a:pt x="172" y="336"/>
                    </a:lnTo>
                    <a:lnTo>
                      <a:pt x="174" y="280"/>
                    </a:lnTo>
                    <a:lnTo>
                      <a:pt x="176" y="224"/>
                    </a:lnTo>
                    <a:lnTo>
                      <a:pt x="180" y="172"/>
                    </a:lnTo>
                    <a:lnTo>
                      <a:pt x="186" y="126"/>
                    </a:lnTo>
                    <a:lnTo>
                      <a:pt x="194" y="88"/>
                    </a:lnTo>
                    <a:lnTo>
                      <a:pt x="202" y="58"/>
                    </a:lnTo>
                    <a:lnTo>
                      <a:pt x="210" y="34"/>
                    </a:lnTo>
                    <a:lnTo>
                      <a:pt x="216" y="16"/>
                    </a:lnTo>
                    <a:lnTo>
                      <a:pt x="212" y="12"/>
                    </a:lnTo>
                    <a:lnTo>
                      <a:pt x="200" y="6"/>
                    </a:lnTo>
                    <a:lnTo>
                      <a:pt x="192" y="4"/>
                    </a:lnTo>
                    <a:lnTo>
                      <a:pt x="182" y="2"/>
                    </a:lnTo>
                    <a:lnTo>
                      <a:pt x="172" y="0"/>
                    </a:lnTo>
                    <a:lnTo>
                      <a:pt x="162" y="2"/>
                    </a:lnTo>
                    <a:lnTo>
                      <a:pt x="152" y="6"/>
                    </a:lnTo>
                    <a:lnTo>
                      <a:pt x="140" y="14"/>
                    </a:lnTo>
                    <a:lnTo>
                      <a:pt x="130" y="24"/>
                    </a:lnTo>
                    <a:lnTo>
                      <a:pt x="120" y="38"/>
                    </a:lnTo>
                    <a:lnTo>
                      <a:pt x="112" y="58"/>
                    </a:lnTo>
                    <a:lnTo>
                      <a:pt x="104" y="82"/>
                    </a:lnTo>
                    <a:lnTo>
                      <a:pt x="98" y="112"/>
                    </a:lnTo>
                    <a:lnTo>
                      <a:pt x="94" y="150"/>
                    </a:lnTo>
                    <a:close/>
                  </a:path>
                </a:pathLst>
              </a:custGeom>
              <a:solidFill>
                <a:srgbClr val="EF44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47"/>
              <p:cNvSpPr>
                <a:spLocks/>
              </p:cNvSpPr>
              <p:nvPr/>
            </p:nvSpPr>
            <p:spPr bwMode="auto">
              <a:xfrm>
                <a:off x="5127625" y="2924175"/>
                <a:ext cx="387350" cy="806450"/>
              </a:xfrm>
              <a:custGeom>
                <a:avLst/>
                <a:gdLst>
                  <a:gd name="T0" fmla="*/ 0 w 244"/>
                  <a:gd name="T1" fmla="*/ 0 h 508"/>
                  <a:gd name="T2" fmla="*/ 0 w 244"/>
                  <a:gd name="T3" fmla="*/ 0 h 508"/>
                  <a:gd name="T4" fmla="*/ 10080626 w 244"/>
                  <a:gd name="T5" fmla="*/ 60483760 h 508"/>
                  <a:gd name="T6" fmla="*/ 35282191 w 244"/>
                  <a:gd name="T7" fmla="*/ 216733485 h 508"/>
                  <a:gd name="T8" fmla="*/ 45362814 w 244"/>
                  <a:gd name="T9" fmla="*/ 317539710 h 508"/>
                  <a:gd name="T10" fmla="*/ 55443448 w 244"/>
                  <a:gd name="T11" fmla="*/ 428426658 h 508"/>
                  <a:gd name="T12" fmla="*/ 60483760 w 244"/>
                  <a:gd name="T13" fmla="*/ 539313506 h 508"/>
                  <a:gd name="T14" fmla="*/ 60483760 w 244"/>
                  <a:gd name="T15" fmla="*/ 645160043 h 508"/>
                  <a:gd name="T16" fmla="*/ 60483760 w 244"/>
                  <a:gd name="T17" fmla="*/ 645160043 h 508"/>
                  <a:gd name="T18" fmla="*/ 60483760 w 244"/>
                  <a:gd name="T19" fmla="*/ 841732382 h 508"/>
                  <a:gd name="T20" fmla="*/ 60483760 w 244"/>
                  <a:gd name="T21" fmla="*/ 922377363 h 508"/>
                  <a:gd name="T22" fmla="*/ 70564382 w 244"/>
                  <a:gd name="T23" fmla="*/ 992941721 h 508"/>
                  <a:gd name="T24" fmla="*/ 85685316 w 244"/>
                  <a:gd name="T25" fmla="*/ 1063506079 h 508"/>
                  <a:gd name="T26" fmla="*/ 110886897 w 244"/>
                  <a:gd name="T27" fmla="*/ 1129030126 h 508"/>
                  <a:gd name="T28" fmla="*/ 146169076 w 244"/>
                  <a:gd name="T29" fmla="*/ 1199594484 h 508"/>
                  <a:gd name="T30" fmla="*/ 191531877 w 244"/>
                  <a:gd name="T31" fmla="*/ 1280239464 h 508"/>
                  <a:gd name="T32" fmla="*/ 191531877 w 244"/>
                  <a:gd name="T33" fmla="*/ 1280239464 h 508"/>
                  <a:gd name="T34" fmla="*/ 362902508 w 244"/>
                  <a:gd name="T35" fmla="*/ 1159271993 h 508"/>
                  <a:gd name="T36" fmla="*/ 504031322 w 244"/>
                  <a:gd name="T37" fmla="*/ 1063506079 h 508"/>
                  <a:gd name="T38" fmla="*/ 614918170 w 244"/>
                  <a:gd name="T39" fmla="*/ 992941721 h 508"/>
                  <a:gd name="T40" fmla="*/ 614918170 w 244"/>
                  <a:gd name="T41" fmla="*/ 992941721 h 508"/>
                  <a:gd name="T42" fmla="*/ 609877858 w 244"/>
                  <a:gd name="T43" fmla="*/ 992941721 h 508"/>
                  <a:gd name="T44" fmla="*/ 584676302 w 244"/>
                  <a:gd name="T45" fmla="*/ 987901409 h 508"/>
                  <a:gd name="T46" fmla="*/ 554434435 w 244"/>
                  <a:gd name="T47" fmla="*/ 972780476 h 508"/>
                  <a:gd name="T48" fmla="*/ 534273190 w 244"/>
                  <a:gd name="T49" fmla="*/ 957659542 h 508"/>
                  <a:gd name="T50" fmla="*/ 514111945 w 244"/>
                  <a:gd name="T51" fmla="*/ 942538608 h 508"/>
                  <a:gd name="T52" fmla="*/ 488910389 w 244"/>
                  <a:gd name="T53" fmla="*/ 912296740 h 508"/>
                  <a:gd name="T54" fmla="*/ 468749144 w 244"/>
                  <a:gd name="T55" fmla="*/ 882054872 h 508"/>
                  <a:gd name="T56" fmla="*/ 443547587 w 244"/>
                  <a:gd name="T57" fmla="*/ 841732382 h 508"/>
                  <a:gd name="T58" fmla="*/ 418346031 w 244"/>
                  <a:gd name="T59" fmla="*/ 791329071 h 508"/>
                  <a:gd name="T60" fmla="*/ 393144376 w 244"/>
                  <a:gd name="T61" fmla="*/ 730845335 h 508"/>
                  <a:gd name="T62" fmla="*/ 367942820 w 244"/>
                  <a:gd name="T63" fmla="*/ 660280977 h 508"/>
                  <a:gd name="T64" fmla="*/ 342741263 w 244"/>
                  <a:gd name="T65" fmla="*/ 579635997 h 508"/>
                  <a:gd name="T66" fmla="*/ 317539707 w 244"/>
                  <a:gd name="T67" fmla="*/ 483870082 h 508"/>
                  <a:gd name="T68" fmla="*/ 317539707 w 244"/>
                  <a:gd name="T69" fmla="*/ 483870082 h 508"/>
                  <a:gd name="T70" fmla="*/ 297378462 w 244"/>
                  <a:gd name="T71" fmla="*/ 388104068 h 508"/>
                  <a:gd name="T72" fmla="*/ 272176906 w 244"/>
                  <a:gd name="T73" fmla="*/ 307459088 h 508"/>
                  <a:gd name="T74" fmla="*/ 246975350 w 244"/>
                  <a:gd name="T75" fmla="*/ 236894730 h 508"/>
                  <a:gd name="T76" fmla="*/ 221773794 w 244"/>
                  <a:gd name="T77" fmla="*/ 181451256 h 508"/>
                  <a:gd name="T78" fmla="*/ 191531877 w 244"/>
                  <a:gd name="T79" fmla="*/ 131048143 h 508"/>
                  <a:gd name="T80" fmla="*/ 166330321 w 244"/>
                  <a:gd name="T81" fmla="*/ 90725628 h 508"/>
                  <a:gd name="T82" fmla="*/ 141128764 w 244"/>
                  <a:gd name="T83" fmla="*/ 60483760 h 508"/>
                  <a:gd name="T84" fmla="*/ 115927208 w 244"/>
                  <a:gd name="T85" fmla="*/ 40322503 h 508"/>
                  <a:gd name="T86" fmla="*/ 90725627 w 244"/>
                  <a:gd name="T87" fmla="*/ 20161251 h 508"/>
                  <a:gd name="T88" fmla="*/ 70564382 w 244"/>
                  <a:gd name="T89" fmla="*/ 10080626 h 508"/>
                  <a:gd name="T90" fmla="*/ 30241880 w 244"/>
                  <a:gd name="T91" fmla="*/ 0 h 508"/>
                  <a:gd name="T92" fmla="*/ 10080626 w 244"/>
                  <a:gd name="T93" fmla="*/ 0 h 508"/>
                  <a:gd name="T94" fmla="*/ 0 w 244"/>
                  <a:gd name="T95" fmla="*/ 0 h 508"/>
                  <a:gd name="T96" fmla="*/ 0 w 244"/>
                  <a:gd name="T97" fmla="*/ 0 h 50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4"/>
                  <a:gd name="T148" fmla="*/ 0 h 508"/>
                  <a:gd name="T149" fmla="*/ 244 w 244"/>
                  <a:gd name="T150" fmla="*/ 508 h 50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4" h="508">
                    <a:moveTo>
                      <a:pt x="0" y="0"/>
                    </a:moveTo>
                    <a:lnTo>
                      <a:pt x="0" y="0"/>
                    </a:lnTo>
                    <a:lnTo>
                      <a:pt x="4" y="24"/>
                    </a:lnTo>
                    <a:lnTo>
                      <a:pt x="14" y="86"/>
                    </a:lnTo>
                    <a:lnTo>
                      <a:pt x="18" y="126"/>
                    </a:lnTo>
                    <a:lnTo>
                      <a:pt x="22" y="170"/>
                    </a:lnTo>
                    <a:lnTo>
                      <a:pt x="24" y="214"/>
                    </a:lnTo>
                    <a:lnTo>
                      <a:pt x="24" y="256"/>
                    </a:lnTo>
                    <a:lnTo>
                      <a:pt x="24" y="334"/>
                    </a:lnTo>
                    <a:lnTo>
                      <a:pt x="24" y="366"/>
                    </a:lnTo>
                    <a:lnTo>
                      <a:pt x="28" y="394"/>
                    </a:lnTo>
                    <a:lnTo>
                      <a:pt x="34" y="422"/>
                    </a:lnTo>
                    <a:lnTo>
                      <a:pt x="44" y="448"/>
                    </a:lnTo>
                    <a:lnTo>
                      <a:pt x="58" y="476"/>
                    </a:lnTo>
                    <a:lnTo>
                      <a:pt x="76" y="508"/>
                    </a:lnTo>
                    <a:lnTo>
                      <a:pt x="144" y="460"/>
                    </a:lnTo>
                    <a:lnTo>
                      <a:pt x="200" y="422"/>
                    </a:lnTo>
                    <a:lnTo>
                      <a:pt x="244" y="394"/>
                    </a:lnTo>
                    <a:lnTo>
                      <a:pt x="242" y="394"/>
                    </a:lnTo>
                    <a:lnTo>
                      <a:pt x="232" y="392"/>
                    </a:lnTo>
                    <a:lnTo>
                      <a:pt x="220" y="386"/>
                    </a:lnTo>
                    <a:lnTo>
                      <a:pt x="212" y="380"/>
                    </a:lnTo>
                    <a:lnTo>
                      <a:pt x="204" y="374"/>
                    </a:lnTo>
                    <a:lnTo>
                      <a:pt x="194" y="362"/>
                    </a:lnTo>
                    <a:lnTo>
                      <a:pt x="186" y="350"/>
                    </a:lnTo>
                    <a:lnTo>
                      <a:pt x="176" y="334"/>
                    </a:lnTo>
                    <a:lnTo>
                      <a:pt x="166" y="314"/>
                    </a:lnTo>
                    <a:lnTo>
                      <a:pt x="156" y="290"/>
                    </a:lnTo>
                    <a:lnTo>
                      <a:pt x="146" y="262"/>
                    </a:lnTo>
                    <a:lnTo>
                      <a:pt x="136" y="230"/>
                    </a:lnTo>
                    <a:lnTo>
                      <a:pt x="126" y="192"/>
                    </a:lnTo>
                    <a:lnTo>
                      <a:pt x="118" y="154"/>
                    </a:lnTo>
                    <a:lnTo>
                      <a:pt x="108" y="122"/>
                    </a:lnTo>
                    <a:lnTo>
                      <a:pt x="98" y="94"/>
                    </a:lnTo>
                    <a:lnTo>
                      <a:pt x="88" y="72"/>
                    </a:lnTo>
                    <a:lnTo>
                      <a:pt x="76" y="52"/>
                    </a:lnTo>
                    <a:lnTo>
                      <a:pt x="66" y="36"/>
                    </a:lnTo>
                    <a:lnTo>
                      <a:pt x="56" y="24"/>
                    </a:lnTo>
                    <a:lnTo>
                      <a:pt x="46" y="16"/>
                    </a:lnTo>
                    <a:lnTo>
                      <a:pt x="36" y="8"/>
                    </a:lnTo>
                    <a:lnTo>
                      <a:pt x="28" y="4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48"/>
              <p:cNvSpPr>
                <a:spLocks/>
              </p:cNvSpPr>
              <p:nvPr/>
            </p:nvSpPr>
            <p:spPr bwMode="auto">
              <a:xfrm>
                <a:off x="5127625" y="2889250"/>
                <a:ext cx="333375" cy="806450"/>
              </a:xfrm>
              <a:custGeom>
                <a:avLst/>
                <a:gdLst>
                  <a:gd name="T0" fmla="*/ 312499383 w 210"/>
                  <a:gd name="T1" fmla="*/ 378023446 h 508"/>
                  <a:gd name="T2" fmla="*/ 312499383 w 210"/>
                  <a:gd name="T3" fmla="*/ 378023446 h 508"/>
                  <a:gd name="T4" fmla="*/ 312499383 w 210"/>
                  <a:gd name="T5" fmla="*/ 458668526 h 508"/>
                  <a:gd name="T6" fmla="*/ 317539694 w 210"/>
                  <a:gd name="T7" fmla="*/ 544353818 h 508"/>
                  <a:gd name="T8" fmla="*/ 327620316 w 210"/>
                  <a:gd name="T9" fmla="*/ 645160043 h 508"/>
                  <a:gd name="T10" fmla="*/ 337700939 w 210"/>
                  <a:gd name="T11" fmla="*/ 700603468 h 508"/>
                  <a:gd name="T12" fmla="*/ 352821872 w 210"/>
                  <a:gd name="T13" fmla="*/ 756046892 h 508"/>
                  <a:gd name="T14" fmla="*/ 367942805 w 210"/>
                  <a:gd name="T15" fmla="*/ 811490316 h 508"/>
                  <a:gd name="T16" fmla="*/ 388104049 w 210"/>
                  <a:gd name="T17" fmla="*/ 866933939 h 508"/>
                  <a:gd name="T18" fmla="*/ 418346014 w 210"/>
                  <a:gd name="T19" fmla="*/ 922377363 h 508"/>
                  <a:gd name="T20" fmla="*/ 448587881 w 210"/>
                  <a:gd name="T21" fmla="*/ 972780476 h 508"/>
                  <a:gd name="T22" fmla="*/ 483870058 w 210"/>
                  <a:gd name="T23" fmla="*/ 1018143277 h 508"/>
                  <a:gd name="T24" fmla="*/ 529232857 w 210"/>
                  <a:gd name="T25" fmla="*/ 1058465768 h 508"/>
                  <a:gd name="T26" fmla="*/ 201612491 w 210"/>
                  <a:gd name="T27" fmla="*/ 1280239464 h 508"/>
                  <a:gd name="T28" fmla="*/ 201612491 w 210"/>
                  <a:gd name="T29" fmla="*/ 1280239464 h 508"/>
                  <a:gd name="T30" fmla="*/ 181451247 w 210"/>
                  <a:gd name="T31" fmla="*/ 1244957285 h 508"/>
                  <a:gd name="T32" fmla="*/ 161290003 w 210"/>
                  <a:gd name="T33" fmla="*/ 1204634795 h 508"/>
                  <a:gd name="T34" fmla="*/ 141128759 w 210"/>
                  <a:gd name="T35" fmla="*/ 1144151059 h 508"/>
                  <a:gd name="T36" fmla="*/ 120967514 w 210"/>
                  <a:gd name="T37" fmla="*/ 1068546390 h 508"/>
                  <a:gd name="T38" fmla="*/ 105846581 w 210"/>
                  <a:gd name="T39" fmla="*/ 967740164 h 508"/>
                  <a:gd name="T40" fmla="*/ 90725623 w 210"/>
                  <a:gd name="T41" fmla="*/ 846772693 h 508"/>
                  <a:gd name="T42" fmla="*/ 90725623 w 210"/>
                  <a:gd name="T43" fmla="*/ 710684090 h 508"/>
                  <a:gd name="T44" fmla="*/ 90725623 w 210"/>
                  <a:gd name="T45" fmla="*/ 710684090 h 508"/>
                  <a:gd name="T46" fmla="*/ 85685312 w 210"/>
                  <a:gd name="T47" fmla="*/ 564515063 h 508"/>
                  <a:gd name="T48" fmla="*/ 75604690 w 210"/>
                  <a:gd name="T49" fmla="*/ 433466969 h 508"/>
                  <a:gd name="T50" fmla="*/ 65524068 w 210"/>
                  <a:gd name="T51" fmla="*/ 317539710 h 508"/>
                  <a:gd name="T52" fmla="*/ 45362812 w 210"/>
                  <a:gd name="T53" fmla="*/ 216733485 h 508"/>
                  <a:gd name="T54" fmla="*/ 30241879 w 210"/>
                  <a:gd name="T55" fmla="*/ 141128766 h 508"/>
                  <a:gd name="T56" fmla="*/ 15120939 w 210"/>
                  <a:gd name="T57" fmla="*/ 80645005 h 508"/>
                  <a:gd name="T58" fmla="*/ 0 w 210"/>
                  <a:gd name="T59" fmla="*/ 30241880 h 508"/>
                  <a:gd name="T60" fmla="*/ 0 w 210"/>
                  <a:gd name="T61" fmla="*/ 30241880 h 508"/>
                  <a:gd name="T62" fmla="*/ 10080625 w 210"/>
                  <a:gd name="T63" fmla="*/ 25201563 h 508"/>
                  <a:gd name="T64" fmla="*/ 40322501 w 210"/>
                  <a:gd name="T65" fmla="*/ 10080626 h 508"/>
                  <a:gd name="T66" fmla="*/ 60483757 w 210"/>
                  <a:gd name="T67" fmla="*/ 5040313 h 508"/>
                  <a:gd name="T68" fmla="*/ 85685312 w 210"/>
                  <a:gd name="T69" fmla="*/ 0 h 508"/>
                  <a:gd name="T70" fmla="*/ 110886892 w 210"/>
                  <a:gd name="T71" fmla="*/ 0 h 508"/>
                  <a:gd name="T72" fmla="*/ 136088448 w 210"/>
                  <a:gd name="T73" fmla="*/ 0 h 508"/>
                  <a:gd name="T74" fmla="*/ 166330314 w 210"/>
                  <a:gd name="T75" fmla="*/ 15120940 h 508"/>
                  <a:gd name="T76" fmla="*/ 191531869 w 210"/>
                  <a:gd name="T77" fmla="*/ 30241880 h 508"/>
                  <a:gd name="T78" fmla="*/ 216733474 w 210"/>
                  <a:gd name="T79" fmla="*/ 60483760 h 508"/>
                  <a:gd name="T80" fmla="*/ 241935029 w 210"/>
                  <a:gd name="T81" fmla="*/ 95765939 h 508"/>
                  <a:gd name="T82" fmla="*/ 267136584 w 210"/>
                  <a:gd name="T83" fmla="*/ 146169077 h 508"/>
                  <a:gd name="T84" fmla="*/ 287297828 w 210"/>
                  <a:gd name="T85" fmla="*/ 206652812 h 508"/>
                  <a:gd name="T86" fmla="*/ 302418761 w 210"/>
                  <a:gd name="T87" fmla="*/ 287297843 h 508"/>
                  <a:gd name="T88" fmla="*/ 312499383 w 210"/>
                  <a:gd name="T89" fmla="*/ 378023446 h 508"/>
                  <a:gd name="T90" fmla="*/ 312499383 w 210"/>
                  <a:gd name="T91" fmla="*/ 378023446 h 5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10"/>
                  <a:gd name="T139" fmla="*/ 0 h 508"/>
                  <a:gd name="T140" fmla="*/ 210 w 210"/>
                  <a:gd name="T141" fmla="*/ 508 h 5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10" h="508">
                    <a:moveTo>
                      <a:pt x="124" y="150"/>
                    </a:moveTo>
                    <a:lnTo>
                      <a:pt x="124" y="150"/>
                    </a:lnTo>
                    <a:lnTo>
                      <a:pt x="124" y="182"/>
                    </a:lnTo>
                    <a:lnTo>
                      <a:pt x="126" y="216"/>
                    </a:lnTo>
                    <a:lnTo>
                      <a:pt x="130" y="256"/>
                    </a:lnTo>
                    <a:lnTo>
                      <a:pt x="134" y="278"/>
                    </a:lnTo>
                    <a:lnTo>
                      <a:pt x="140" y="300"/>
                    </a:lnTo>
                    <a:lnTo>
                      <a:pt x="146" y="322"/>
                    </a:lnTo>
                    <a:lnTo>
                      <a:pt x="154" y="344"/>
                    </a:lnTo>
                    <a:lnTo>
                      <a:pt x="166" y="366"/>
                    </a:lnTo>
                    <a:lnTo>
                      <a:pt x="178" y="386"/>
                    </a:lnTo>
                    <a:lnTo>
                      <a:pt x="192" y="404"/>
                    </a:lnTo>
                    <a:lnTo>
                      <a:pt x="210" y="420"/>
                    </a:lnTo>
                    <a:lnTo>
                      <a:pt x="80" y="508"/>
                    </a:lnTo>
                    <a:lnTo>
                      <a:pt x="72" y="494"/>
                    </a:lnTo>
                    <a:lnTo>
                      <a:pt x="64" y="478"/>
                    </a:lnTo>
                    <a:lnTo>
                      <a:pt x="56" y="454"/>
                    </a:lnTo>
                    <a:lnTo>
                      <a:pt x="48" y="424"/>
                    </a:lnTo>
                    <a:lnTo>
                      <a:pt x="42" y="384"/>
                    </a:lnTo>
                    <a:lnTo>
                      <a:pt x="36" y="336"/>
                    </a:lnTo>
                    <a:lnTo>
                      <a:pt x="36" y="282"/>
                    </a:lnTo>
                    <a:lnTo>
                      <a:pt x="34" y="224"/>
                    </a:lnTo>
                    <a:lnTo>
                      <a:pt x="30" y="172"/>
                    </a:lnTo>
                    <a:lnTo>
                      <a:pt x="26" y="126"/>
                    </a:lnTo>
                    <a:lnTo>
                      <a:pt x="18" y="86"/>
                    </a:lnTo>
                    <a:lnTo>
                      <a:pt x="12" y="56"/>
                    </a:lnTo>
                    <a:lnTo>
                      <a:pt x="6" y="32"/>
                    </a:lnTo>
                    <a:lnTo>
                      <a:pt x="0" y="12"/>
                    </a:lnTo>
                    <a:lnTo>
                      <a:pt x="4" y="10"/>
                    </a:lnTo>
                    <a:lnTo>
                      <a:pt x="16" y="4"/>
                    </a:lnTo>
                    <a:lnTo>
                      <a:pt x="24" y="2"/>
                    </a:lnTo>
                    <a:lnTo>
                      <a:pt x="3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6" y="6"/>
                    </a:lnTo>
                    <a:lnTo>
                      <a:pt x="76" y="12"/>
                    </a:lnTo>
                    <a:lnTo>
                      <a:pt x="86" y="24"/>
                    </a:lnTo>
                    <a:lnTo>
                      <a:pt x="96" y="38"/>
                    </a:lnTo>
                    <a:lnTo>
                      <a:pt x="106" y="58"/>
                    </a:lnTo>
                    <a:lnTo>
                      <a:pt x="114" y="82"/>
                    </a:lnTo>
                    <a:lnTo>
                      <a:pt x="120" y="114"/>
                    </a:lnTo>
                    <a:lnTo>
                      <a:pt x="124" y="150"/>
                    </a:lnTo>
                    <a:close/>
                  </a:path>
                </a:pathLst>
              </a:custGeom>
              <a:solidFill>
                <a:srgbClr val="EF44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9"/>
              <p:cNvSpPr>
                <a:spLocks/>
              </p:cNvSpPr>
              <p:nvPr/>
            </p:nvSpPr>
            <p:spPr bwMode="auto">
              <a:xfrm>
                <a:off x="4079875" y="2879725"/>
                <a:ext cx="209550" cy="381000"/>
              </a:xfrm>
              <a:custGeom>
                <a:avLst/>
                <a:gdLst>
                  <a:gd name="T0" fmla="*/ 317539640 w 132"/>
                  <a:gd name="T1" fmla="*/ 252015660 h 240"/>
                  <a:gd name="T2" fmla="*/ 277217159 w 132"/>
                  <a:gd name="T3" fmla="*/ 408265308 h 240"/>
                  <a:gd name="T4" fmla="*/ 272176848 w 132"/>
                  <a:gd name="T5" fmla="*/ 483870075 h 240"/>
                  <a:gd name="T6" fmla="*/ 252015608 w 132"/>
                  <a:gd name="T7" fmla="*/ 383063752 h 240"/>
                  <a:gd name="T8" fmla="*/ 246975298 w 132"/>
                  <a:gd name="T9" fmla="*/ 337700951 h 240"/>
                  <a:gd name="T10" fmla="*/ 231854367 w 132"/>
                  <a:gd name="T11" fmla="*/ 433466963 h 240"/>
                  <a:gd name="T12" fmla="*/ 211693126 w 132"/>
                  <a:gd name="T13" fmla="*/ 524192565 h 240"/>
                  <a:gd name="T14" fmla="*/ 181451216 w 132"/>
                  <a:gd name="T15" fmla="*/ 599797233 h 240"/>
                  <a:gd name="T16" fmla="*/ 171370595 w 132"/>
                  <a:gd name="T17" fmla="*/ 604837545 h 240"/>
                  <a:gd name="T18" fmla="*/ 201612456 w 132"/>
                  <a:gd name="T19" fmla="*/ 388104063 h 240"/>
                  <a:gd name="T20" fmla="*/ 206652767 w 132"/>
                  <a:gd name="T21" fmla="*/ 327620328 h 240"/>
                  <a:gd name="T22" fmla="*/ 201612456 w 132"/>
                  <a:gd name="T23" fmla="*/ 302418772 h 240"/>
                  <a:gd name="T24" fmla="*/ 191531836 w 132"/>
                  <a:gd name="T25" fmla="*/ 302418772 h 240"/>
                  <a:gd name="T26" fmla="*/ 161289975 w 132"/>
                  <a:gd name="T27" fmla="*/ 347781573 h 240"/>
                  <a:gd name="T28" fmla="*/ 151209355 w 132"/>
                  <a:gd name="T29" fmla="*/ 383063752 h 240"/>
                  <a:gd name="T30" fmla="*/ 136088424 w 132"/>
                  <a:gd name="T31" fmla="*/ 423386341 h 240"/>
                  <a:gd name="T32" fmla="*/ 126007804 w 132"/>
                  <a:gd name="T33" fmla="*/ 418346030 h 240"/>
                  <a:gd name="T34" fmla="*/ 126007804 w 132"/>
                  <a:gd name="T35" fmla="*/ 398184685 h 240"/>
                  <a:gd name="T36" fmla="*/ 126007804 w 132"/>
                  <a:gd name="T37" fmla="*/ 277217216 h 240"/>
                  <a:gd name="T38" fmla="*/ 120967494 w 132"/>
                  <a:gd name="T39" fmla="*/ 226814104 h 240"/>
                  <a:gd name="T40" fmla="*/ 115927184 w 132"/>
                  <a:gd name="T41" fmla="*/ 226814104 h 240"/>
                  <a:gd name="T42" fmla="*/ 50403114 w 132"/>
                  <a:gd name="T43" fmla="*/ 388104063 h 240"/>
                  <a:gd name="T44" fmla="*/ 60483747 w 132"/>
                  <a:gd name="T45" fmla="*/ 246975349 h 240"/>
                  <a:gd name="T46" fmla="*/ 65524057 w 132"/>
                  <a:gd name="T47" fmla="*/ 206652810 h 240"/>
                  <a:gd name="T48" fmla="*/ 65524057 w 132"/>
                  <a:gd name="T49" fmla="*/ 201612498 h 240"/>
                  <a:gd name="T50" fmla="*/ 20161247 w 132"/>
                  <a:gd name="T51" fmla="*/ 257055971 h 240"/>
                  <a:gd name="T52" fmla="*/ 0 w 132"/>
                  <a:gd name="T53" fmla="*/ 292338150 h 240"/>
                  <a:gd name="T54" fmla="*/ 5040312 w 132"/>
                  <a:gd name="T55" fmla="*/ 277217216 h 240"/>
                  <a:gd name="T56" fmla="*/ 80644988 w 132"/>
                  <a:gd name="T57" fmla="*/ 80645004 h 240"/>
                  <a:gd name="T58" fmla="*/ 126007804 w 132"/>
                  <a:gd name="T59" fmla="*/ 0 h 240"/>
                  <a:gd name="T60" fmla="*/ 110886873 w 132"/>
                  <a:gd name="T61" fmla="*/ 55443448 h 240"/>
                  <a:gd name="T62" fmla="*/ 95765918 w 132"/>
                  <a:gd name="T63" fmla="*/ 110886896 h 240"/>
                  <a:gd name="T64" fmla="*/ 95765918 w 132"/>
                  <a:gd name="T65" fmla="*/ 126007830 h 240"/>
                  <a:gd name="T66" fmla="*/ 105846563 w 132"/>
                  <a:gd name="T67" fmla="*/ 120967519 h 240"/>
                  <a:gd name="T68" fmla="*/ 131048114 w 132"/>
                  <a:gd name="T69" fmla="*/ 65524071 h 240"/>
                  <a:gd name="T70" fmla="*/ 136088424 w 132"/>
                  <a:gd name="T71" fmla="*/ 70564382 h 240"/>
                  <a:gd name="T72" fmla="*/ 141128734 w 132"/>
                  <a:gd name="T73" fmla="*/ 126007830 h 240"/>
                  <a:gd name="T74" fmla="*/ 146169045 w 132"/>
                  <a:gd name="T75" fmla="*/ 151209386 h 240"/>
                  <a:gd name="T76" fmla="*/ 146169045 w 132"/>
                  <a:gd name="T77" fmla="*/ 146169075 h 240"/>
                  <a:gd name="T78" fmla="*/ 201612456 w 132"/>
                  <a:gd name="T79" fmla="*/ 45362813 h 240"/>
                  <a:gd name="T80" fmla="*/ 216733437 w 132"/>
                  <a:gd name="T81" fmla="*/ 20161251 h 240"/>
                  <a:gd name="T82" fmla="*/ 221773747 w 132"/>
                  <a:gd name="T83" fmla="*/ 30241880 h 240"/>
                  <a:gd name="T84" fmla="*/ 181451216 w 132"/>
                  <a:gd name="T85" fmla="*/ 131048141 h 240"/>
                  <a:gd name="T86" fmla="*/ 181451216 w 132"/>
                  <a:gd name="T87" fmla="*/ 151209386 h 240"/>
                  <a:gd name="T88" fmla="*/ 181451216 w 132"/>
                  <a:gd name="T89" fmla="*/ 176410942 h 240"/>
                  <a:gd name="T90" fmla="*/ 191531836 w 132"/>
                  <a:gd name="T91" fmla="*/ 161290009 h 240"/>
                  <a:gd name="T92" fmla="*/ 201612456 w 132"/>
                  <a:gd name="T93" fmla="*/ 136088453 h 240"/>
                  <a:gd name="T94" fmla="*/ 216733437 w 132"/>
                  <a:gd name="T95" fmla="*/ 115927208 h 240"/>
                  <a:gd name="T96" fmla="*/ 221773747 w 132"/>
                  <a:gd name="T97" fmla="*/ 146169075 h 240"/>
                  <a:gd name="T98" fmla="*/ 221773747 w 132"/>
                  <a:gd name="T99" fmla="*/ 191531876 h 240"/>
                  <a:gd name="T100" fmla="*/ 221773747 w 132"/>
                  <a:gd name="T101" fmla="*/ 246975349 h 240"/>
                  <a:gd name="T102" fmla="*/ 231854367 w 132"/>
                  <a:gd name="T103" fmla="*/ 252015660 h 240"/>
                  <a:gd name="T104" fmla="*/ 236894677 w 132"/>
                  <a:gd name="T105" fmla="*/ 236894726 h 240"/>
                  <a:gd name="T106" fmla="*/ 292338089 w 132"/>
                  <a:gd name="T107" fmla="*/ 65524071 h 240"/>
                  <a:gd name="T108" fmla="*/ 292338089 w 132"/>
                  <a:gd name="T109" fmla="*/ 75604693 h 240"/>
                  <a:gd name="T110" fmla="*/ 272176848 w 132"/>
                  <a:gd name="T111" fmla="*/ 171370631 h 240"/>
                  <a:gd name="T112" fmla="*/ 277217159 w 132"/>
                  <a:gd name="T113" fmla="*/ 196572187 h 240"/>
                  <a:gd name="T114" fmla="*/ 287297779 w 132"/>
                  <a:gd name="T115" fmla="*/ 186491565 h 240"/>
                  <a:gd name="T116" fmla="*/ 307459020 w 132"/>
                  <a:gd name="T117" fmla="*/ 161290009 h 240"/>
                  <a:gd name="T118" fmla="*/ 327620260 w 132"/>
                  <a:gd name="T119" fmla="*/ 151209386 h 240"/>
                  <a:gd name="T120" fmla="*/ 332660570 w 132"/>
                  <a:gd name="T121" fmla="*/ 176410942 h 240"/>
                  <a:gd name="T122" fmla="*/ 317539640 w 132"/>
                  <a:gd name="T123" fmla="*/ 252015660 h 24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32"/>
                  <a:gd name="T187" fmla="*/ 0 h 240"/>
                  <a:gd name="T188" fmla="*/ 132 w 132"/>
                  <a:gd name="T189" fmla="*/ 240 h 24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32" h="240">
                    <a:moveTo>
                      <a:pt x="126" y="100"/>
                    </a:moveTo>
                    <a:lnTo>
                      <a:pt x="126" y="100"/>
                    </a:lnTo>
                    <a:lnTo>
                      <a:pt x="116" y="132"/>
                    </a:lnTo>
                    <a:lnTo>
                      <a:pt x="110" y="162"/>
                    </a:lnTo>
                    <a:lnTo>
                      <a:pt x="108" y="192"/>
                    </a:lnTo>
                    <a:lnTo>
                      <a:pt x="100" y="152"/>
                    </a:lnTo>
                    <a:lnTo>
                      <a:pt x="98" y="140"/>
                    </a:lnTo>
                    <a:lnTo>
                      <a:pt x="98" y="134"/>
                    </a:lnTo>
                    <a:lnTo>
                      <a:pt x="98" y="142"/>
                    </a:lnTo>
                    <a:lnTo>
                      <a:pt x="92" y="172"/>
                    </a:lnTo>
                    <a:lnTo>
                      <a:pt x="84" y="208"/>
                    </a:lnTo>
                    <a:lnTo>
                      <a:pt x="78" y="228"/>
                    </a:lnTo>
                    <a:lnTo>
                      <a:pt x="72" y="238"/>
                    </a:lnTo>
                    <a:lnTo>
                      <a:pt x="68" y="240"/>
                    </a:lnTo>
                    <a:lnTo>
                      <a:pt x="76" y="192"/>
                    </a:lnTo>
                    <a:lnTo>
                      <a:pt x="80" y="154"/>
                    </a:lnTo>
                    <a:lnTo>
                      <a:pt x="82" y="130"/>
                    </a:lnTo>
                    <a:lnTo>
                      <a:pt x="82" y="124"/>
                    </a:lnTo>
                    <a:lnTo>
                      <a:pt x="80" y="120"/>
                    </a:lnTo>
                    <a:lnTo>
                      <a:pt x="78" y="120"/>
                    </a:lnTo>
                    <a:lnTo>
                      <a:pt x="76" y="120"/>
                    </a:lnTo>
                    <a:lnTo>
                      <a:pt x="70" y="126"/>
                    </a:lnTo>
                    <a:lnTo>
                      <a:pt x="64" y="138"/>
                    </a:lnTo>
                    <a:lnTo>
                      <a:pt x="60" y="152"/>
                    </a:lnTo>
                    <a:lnTo>
                      <a:pt x="56" y="166"/>
                    </a:lnTo>
                    <a:lnTo>
                      <a:pt x="54" y="168"/>
                    </a:lnTo>
                    <a:lnTo>
                      <a:pt x="52" y="170"/>
                    </a:lnTo>
                    <a:lnTo>
                      <a:pt x="50" y="166"/>
                    </a:lnTo>
                    <a:lnTo>
                      <a:pt x="50" y="158"/>
                    </a:lnTo>
                    <a:lnTo>
                      <a:pt x="52" y="136"/>
                    </a:lnTo>
                    <a:lnTo>
                      <a:pt x="50" y="110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6" y="90"/>
                    </a:lnTo>
                    <a:lnTo>
                      <a:pt x="20" y="154"/>
                    </a:lnTo>
                    <a:lnTo>
                      <a:pt x="22" y="122"/>
                    </a:lnTo>
                    <a:lnTo>
                      <a:pt x="24" y="98"/>
                    </a:lnTo>
                    <a:lnTo>
                      <a:pt x="26" y="82"/>
                    </a:lnTo>
                    <a:lnTo>
                      <a:pt x="26" y="80"/>
                    </a:lnTo>
                    <a:lnTo>
                      <a:pt x="18" y="88"/>
                    </a:lnTo>
                    <a:lnTo>
                      <a:pt x="8" y="102"/>
                    </a:lnTo>
                    <a:lnTo>
                      <a:pt x="0" y="116"/>
                    </a:lnTo>
                    <a:lnTo>
                      <a:pt x="2" y="110"/>
                    </a:lnTo>
                    <a:lnTo>
                      <a:pt x="14" y="76"/>
                    </a:lnTo>
                    <a:lnTo>
                      <a:pt x="32" y="32"/>
                    </a:lnTo>
                    <a:lnTo>
                      <a:pt x="42" y="14"/>
                    </a:lnTo>
                    <a:lnTo>
                      <a:pt x="50" y="0"/>
                    </a:lnTo>
                    <a:lnTo>
                      <a:pt x="44" y="22"/>
                    </a:lnTo>
                    <a:lnTo>
                      <a:pt x="38" y="38"/>
                    </a:lnTo>
                    <a:lnTo>
                      <a:pt x="38" y="44"/>
                    </a:lnTo>
                    <a:lnTo>
                      <a:pt x="38" y="50"/>
                    </a:lnTo>
                    <a:lnTo>
                      <a:pt x="40" y="52"/>
                    </a:lnTo>
                    <a:lnTo>
                      <a:pt x="42" y="48"/>
                    </a:lnTo>
                    <a:lnTo>
                      <a:pt x="48" y="38"/>
                    </a:lnTo>
                    <a:lnTo>
                      <a:pt x="52" y="26"/>
                    </a:lnTo>
                    <a:lnTo>
                      <a:pt x="54" y="24"/>
                    </a:lnTo>
                    <a:lnTo>
                      <a:pt x="54" y="28"/>
                    </a:lnTo>
                    <a:lnTo>
                      <a:pt x="56" y="50"/>
                    </a:lnTo>
                    <a:lnTo>
                      <a:pt x="56" y="58"/>
                    </a:lnTo>
                    <a:lnTo>
                      <a:pt x="58" y="60"/>
                    </a:lnTo>
                    <a:lnTo>
                      <a:pt x="58" y="58"/>
                    </a:lnTo>
                    <a:lnTo>
                      <a:pt x="72" y="32"/>
                    </a:lnTo>
                    <a:lnTo>
                      <a:pt x="80" y="18"/>
                    </a:lnTo>
                    <a:lnTo>
                      <a:pt x="86" y="8"/>
                    </a:lnTo>
                    <a:lnTo>
                      <a:pt x="88" y="10"/>
                    </a:lnTo>
                    <a:lnTo>
                      <a:pt x="88" y="12"/>
                    </a:lnTo>
                    <a:lnTo>
                      <a:pt x="84" y="24"/>
                    </a:lnTo>
                    <a:lnTo>
                      <a:pt x="72" y="52"/>
                    </a:lnTo>
                    <a:lnTo>
                      <a:pt x="72" y="60"/>
                    </a:lnTo>
                    <a:lnTo>
                      <a:pt x="72" y="68"/>
                    </a:lnTo>
                    <a:lnTo>
                      <a:pt x="72" y="70"/>
                    </a:lnTo>
                    <a:lnTo>
                      <a:pt x="74" y="70"/>
                    </a:lnTo>
                    <a:lnTo>
                      <a:pt x="76" y="64"/>
                    </a:lnTo>
                    <a:lnTo>
                      <a:pt x="80" y="54"/>
                    </a:lnTo>
                    <a:lnTo>
                      <a:pt x="86" y="48"/>
                    </a:lnTo>
                    <a:lnTo>
                      <a:pt x="86" y="46"/>
                    </a:lnTo>
                    <a:lnTo>
                      <a:pt x="88" y="48"/>
                    </a:lnTo>
                    <a:lnTo>
                      <a:pt x="88" y="58"/>
                    </a:lnTo>
                    <a:lnTo>
                      <a:pt x="88" y="76"/>
                    </a:lnTo>
                    <a:lnTo>
                      <a:pt x="88" y="94"/>
                    </a:lnTo>
                    <a:lnTo>
                      <a:pt x="88" y="98"/>
                    </a:lnTo>
                    <a:lnTo>
                      <a:pt x="90" y="102"/>
                    </a:lnTo>
                    <a:lnTo>
                      <a:pt x="92" y="100"/>
                    </a:lnTo>
                    <a:lnTo>
                      <a:pt x="94" y="94"/>
                    </a:lnTo>
                    <a:lnTo>
                      <a:pt x="110" y="42"/>
                    </a:lnTo>
                    <a:lnTo>
                      <a:pt x="116" y="26"/>
                    </a:lnTo>
                    <a:lnTo>
                      <a:pt x="116" y="30"/>
                    </a:lnTo>
                    <a:lnTo>
                      <a:pt x="112" y="50"/>
                    </a:lnTo>
                    <a:lnTo>
                      <a:pt x="108" y="68"/>
                    </a:lnTo>
                    <a:lnTo>
                      <a:pt x="110" y="78"/>
                    </a:lnTo>
                    <a:lnTo>
                      <a:pt x="114" y="74"/>
                    </a:lnTo>
                    <a:lnTo>
                      <a:pt x="116" y="68"/>
                    </a:lnTo>
                    <a:lnTo>
                      <a:pt x="122" y="64"/>
                    </a:lnTo>
                    <a:lnTo>
                      <a:pt x="126" y="60"/>
                    </a:lnTo>
                    <a:lnTo>
                      <a:pt x="130" y="60"/>
                    </a:lnTo>
                    <a:lnTo>
                      <a:pt x="132" y="62"/>
                    </a:lnTo>
                    <a:lnTo>
                      <a:pt x="132" y="70"/>
                    </a:lnTo>
                    <a:lnTo>
                      <a:pt x="130" y="82"/>
                    </a:lnTo>
                    <a:lnTo>
                      <a:pt x="126" y="100"/>
                    </a:lnTo>
                    <a:close/>
                  </a:path>
                </a:pathLst>
              </a:custGeom>
              <a:solidFill>
                <a:srgbClr val="F68A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50"/>
              <p:cNvSpPr>
                <a:spLocks/>
              </p:cNvSpPr>
              <p:nvPr/>
            </p:nvSpPr>
            <p:spPr bwMode="auto">
              <a:xfrm>
                <a:off x="5286375" y="3492500"/>
                <a:ext cx="79375" cy="152400"/>
              </a:xfrm>
              <a:custGeom>
                <a:avLst/>
                <a:gdLst>
                  <a:gd name="T0" fmla="*/ 0 w 50"/>
                  <a:gd name="T1" fmla="*/ 0 h 96"/>
                  <a:gd name="T2" fmla="*/ 0 w 50"/>
                  <a:gd name="T3" fmla="*/ 0 h 96"/>
                  <a:gd name="T4" fmla="*/ 5040313 w 50"/>
                  <a:gd name="T5" fmla="*/ 25201561 h 96"/>
                  <a:gd name="T6" fmla="*/ 25201561 w 50"/>
                  <a:gd name="T7" fmla="*/ 90725621 h 96"/>
                  <a:gd name="T8" fmla="*/ 55443445 w 50"/>
                  <a:gd name="T9" fmla="*/ 171370620 h 96"/>
                  <a:gd name="T10" fmla="*/ 75604689 w 50"/>
                  <a:gd name="T11" fmla="*/ 211693157 h 96"/>
                  <a:gd name="T12" fmla="*/ 95765933 w 50"/>
                  <a:gd name="T13" fmla="*/ 241935022 h 96"/>
                  <a:gd name="T14" fmla="*/ 126007824 w 50"/>
                  <a:gd name="T15" fmla="*/ 226814090 h 96"/>
                  <a:gd name="T16" fmla="*/ 126007824 w 50"/>
                  <a:gd name="T17" fmla="*/ 226814090 h 96"/>
                  <a:gd name="T18" fmla="*/ 115927202 w 50"/>
                  <a:gd name="T19" fmla="*/ 216733468 h 96"/>
                  <a:gd name="T20" fmla="*/ 90725622 w 50"/>
                  <a:gd name="T21" fmla="*/ 181451242 h 96"/>
                  <a:gd name="T22" fmla="*/ 50403122 w 50"/>
                  <a:gd name="T23" fmla="*/ 110886889 h 96"/>
                  <a:gd name="T24" fmla="*/ 0 w 50"/>
                  <a:gd name="T25" fmla="*/ 0 h 96"/>
                  <a:gd name="T26" fmla="*/ 0 w 50"/>
                  <a:gd name="T27" fmla="*/ 0 h 9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96"/>
                  <a:gd name="T44" fmla="*/ 50 w 50"/>
                  <a:gd name="T45" fmla="*/ 96 h 9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10"/>
                    </a:lnTo>
                    <a:lnTo>
                      <a:pt x="10" y="36"/>
                    </a:lnTo>
                    <a:lnTo>
                      <a:pt x="22" y="68"/>
                    </a:lnTo>
                    <a:lnTo>
                      <a:pt x="30" y="84"/>
                    </a:lnTo>
                    <a:lnTo>
                      <a:pt x="38" y="96"/>
                    </a:lnTo>
                    <a:lnTo>
                      <a:pt x="50" y="90"/>
                    </a:lnTo>
                    <a:lnTo>
                      <a:pt x="46" y="86"/>
                    </a:lnTo>
                    <a:lnTo>
                      <a:pt x="36" y="72"/>
                    </a:lnTo>
                    <a:lnTo>
                      <a:pt x="2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51"/>
              <p:cNvSpPr>
                <a:spLocks/>
              </p:cNvSpPr>
              <p:nvPr/>
            </p:nvSpPr>
            <p:spPr bwMode="auto">
              <a:xfrm>
                <a:off x="4222750" y="3165475"/>
                <a:ext cx="127000" cy="695325"/>
              </a:xfrm>
              <a:custGeom>
                <a:avLst/>
                <a:gdLst>
                  <a:gd name="T0" fmla="*/ 0 w 80"/>
                  <a:gd name="T1" fmla="*/ 90725625 h 438"/>
                  <a:gd name="T2" fmla="*/ 0 w 80"/>
                  <a:gd name="T3" fmla="*/ 90725625 h 438"/>
                  <a:gd name="T4" fmla="*/ 0 w 80"/>
                  <a:gd name="T5" fmla="*/ 176410938 h 438"/>
                  <a:gd name="T6" fmla="*/ 5040312 w 80"/>
                  <a:gd name="T7" fmla="*/ 277217209 h 438"/>
                  <a:gd name="T8" fmla="*/ 15120938 w 80"/>
                  <a:gd name="T9" fmla="*/ 403224987 h 438"/>
                  <a:gd name="T10" fmla="*/ 40322497 w 80"/>
                  <a:gd name="T11" fmla="*/ 559474730 h 438"/>
                  <a:gd name="T12" fmla="*/ 55443441 w 80"/>
                  <a:gd name="T13" fmla="*/ 640119708 h 438"/>
                  <a:gd name="T14" fmla="*/ 75604683 w 80"/>
                  <a:gd name="T15" fmla="*/ 730845307 h 438"/>
                  <a:gd name="T16" fmla="*/ 100806236 w 80"/>
                  <a:gd name="T17" fmla="*/ 816530596 h 438"/>
                  <a:gd name="T18" fmla="*/ 131048125 w 80"/>
                  <a:gd name="T19" fmla="*/ 912296705 h 438"/>
                  <a:gd name="T20" fmla="*/ 161289988 w 80"/>
                  <a:gd name="T21" fmla="*/ 1008062616 h 438"/>
                  <a:gd name="T22" fmla="*/ 201612473 w 80"/>
                  <a:gd name="T23" fmla="*/ 1103828527 h 438"/>
                  <a:gd name="T24" fmla="*/ 201612473 w 80"/>
                  <a:gd name="T25" fmla="*/ 1103828527 h 438"/>
                  <a:gd name="T26" fmla="*/ 176410920 w 80"/>
                  <a:gd name="T27" fmla="*/ 982861060 h 438"/>
                  <a:gd name="T28" fmla="*/ 151209367 w 80"/>
                  <a:gd name="T29" fmla="*/ 851812972 h 438"/>
                  <a:gd name="T30" fmla="*/ 120967503 w 80"/>
                  <a:gd name="T31" fmla="*/ 695563130 h 438"/>
                  <a:gd name="T32" fmla="*/ 95765926 w 80"/>
                  <a:gd name="T33" fmla="*/ 514111930 h 438"/>
                  <a:gd name="T34" fmla="*/ 80644994 w 80"/>
                  <a:gd name="T35" fmla="*/ 332660632 h 438"/>
                  <a:gd name="T36" fmla="*/ 75604683 w 80"/>
                  <a:gd name="T37" fmla="*/ 241935032 h 438"/>
                  <a:gd name="T38" fmla="*/ 75604683 w 80"/>
                  <a:gd name="T39" fmla="*/ 156249694 h 438"/>
                  <a:gd name="T40" fmla="*/ 80644994 w 80"/>
                  <a:gd name="T41" fmla="*/ 75604691 h 438"/>
                  <a:gd name="T42" fmla="*/ 90725615 w 80"/>
                  <a:gd name="T43" fmla="*/ 0 h 438"/>
                  <a:gd name="T44" fmla="*/ 35282186 w 80"/>
                  <a:gd name="T45" fmla="*/ 80645002 h 438"/>
                  <a:gd name="T46" fmla="*/ 0 w 80"/>
                  <a:gd name="T47" fmla="*/ 90725625 h 4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0"/>
                  <a:gd name="T73" fmla="*/ 0 h 438"/>
                  <a:gd name="T74" fmla="*/ 80 w 80"/>
                  <a:gd name="T75" fmla="*/ 438 h 4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0" h="438">
                    <a:moveTo>
                      <a:pt x="0" y="36"/>
                    </a:moveTo>
                    <a:lnTo>
                      <a:pt x="0" y="36"/>
                    </a:lnTo>
                    <a:lnTo>
                      <a:pt x="0" y="70"/>
                    </a:lnTo>
                    <a:lnTo>
                      <a:pt x="2" y="110"/>
                    </a:lnTo>
                    <a:lnTo>
                      <a:pt x="6" y="160"/>
                    </a:lnTo>
                    <a:lnTo>
                      <a:pt x="16" y="222"/>
                    </a:lnTo>
                    <a:lnTo>
                      <a:pt x="22" y="254"/>
                    </a:lnTo>
                    <a:lnTo>
                      <a:pt x="30" y="290"/>
                    </a:lnTo>
                    <a:lnTo>
                      <a:pt x="40" y="324"/>
                    </a:lnTo>
                    <a:lnTo>
                      <a:pt x="52" y="362"/>
                    </a:lnTo>
                    <a:lnTo>
                      <a:pt x="64" y="400"/>
                    </a:lnTo>
                    <a:lnTo>
                      <a:pt x="80" y="438"/>
                    </a:lnTo>
                    <a:lnTo>
                      <a:pt x="70" y="390"/>
                    </a:lnTo>
                    <a:lnTo>
                      <a:pt x="60" y="338"/>
                    </a:lnTo>
                    <a:lnTo>
                      <a:pt x="48" y="276"/>
                    </a:lnTo>
                    <a:lnTo>
                      <a:pt x="38" y="204"/>
                    </a:lnTo>
                    <a:lnTo>
                      <a:pt x="32" y="132"/>
                    </a:lnTo>
                    <a:lnTo>
                      <a:pt x="30" y="96"/>
                    </a:lnTo>
                    <a:lnTo>
                      <a:pt x="30" y="62"/>
                    </a:lnTo>
                    <a:lnTo>
                      <a:pt x="32" y="30"/>
                    </a:lnTo>
                    <a:lnTo>
                      <a:pt x="36" y="0"/>
                    </a:lnTo>
                    <a:lnTo>
                      <a:pt x="14" y="3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F44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52"/>
              <p:cNvSpPr>
                <a:spLocks noEditPoints="1"/>
              </p:cNvSpPr>
              <p:nvPr/>
            </p:nvSpPr>
            <p:spPr bwMode="auto">
              <a:xfrm>
                <a:off x="4238625" y="3238500"/>
                <a:ext cx="488950" cy="304800"/>
              </a:xfrm>
              <a:custGeom>
                <a:avLst/>
                <a:gdLst>
                  <a:gd name="T0" fmla="*/ 594756838 w 308"/>
                  <a:gd name="T1" fmla="*/ 65524066 h 192"/>
                  <a:gd name="T2" fmla="*/ 549394043 w 308"/>
                  <a:gd name="T3" fmla="*/ 45362810 h 192"/>
                  <a:gd name="T4" fmla="*/ 403224939 w 308"/>
                  <a:gd name="T5" fmla="*/ 20161250 h 192"/>
                  <a:gd name="T6" fmla="*/ 226814072 w 308"/>
                  <a:gd name="T7" fmla="*/ 0 h 192"/>
                  <a:gd name="T8" fmla="*/ 75604682 w 308"/>
                  <a:gd name="T9" fmla="*/ 0 h 192"/>
                  <a:gd name="T10" fmla="*/ 30241875 w 308"/>
                  <a:gd name="T11" fmla="*/ 5040312 h 192"/>
                  <a:gd name="T12" fmla="*/ 15120938 w 308"/>
                  <a:gd name="T13" fmla="*/ 10080625 h 192"/>
                  <a:gd name="T14" fmla="*/ 5040312 w 308"/>
                  <a:gd name="T15" fmla="*/ 30241878 h 192"/>
                  <a:gd name="T16" fmla="*/ 0 w 308"/>
                  <a:gd name="T17" fmla="*/ 70564377 h 192"/>
                  <a:gd name="T18" fmla="*/ 15120938 w 308"/>
                  <a:gd name="T19" fmla="*/ 252015644 h 192"/>
                  <a:gd name="T20" fmla="*/ 35282186 w 308"/>
                  <a:gd name="T21" fmla="*/ 398184660 h 192"/>
                  <a:gd name="T22" fmla="*/ 45362807 w 308"/>
                  <a:gd name="T23" fmla="*/ 413305593 h 192"/>
                  <a:gd name="T24" fmla="*/ 90725614 w 308"/>
                  <a:gd name="T25" fmla="*/ 443547557 h 192"/>
                  <a:gd name="T26" fmla="*/ 126007812 w 308"/>
                  <a:gd name="T27" fmla="*/ 453628179 h 192"/>
                  <a:gd name="T28" fmla="*/ 322579971 w 308"/>
                  <a:gd name="T29" fmla="*/ 478829734 h 192"/>
                  <a:gd name="T30" fmla="*/ 463708765 w 308"/>
                  <a:gd name="T31" fmla="*/ 478829734 h 192"/>
                  <a:gd name="T32" fmla="*/ 599797148 w 308"/>
                  <a:gd name="T33" fmla="*/ 458668490 h 192"/>
                  <a:gd name="T34" fmla="*/ 604837459 w 308"/>
                  <a:gd name="T35" fmla="*/ 458668490 h 192"/>
                  <a:gd name="T36" fmla="*/ 645159943 w 308"/>
                  <a:gd name="T37" fmla="*/ 428426625 h 192"/>
                  <a:gd name="T38" fmla="*/ 665321185 w 308"/>
                  <a:gd name="T39" fmla="*/ 393144349 h 192"/>
                  <a:gd name="T40" fmla="*/ 685482427 w 308"/>
                  <a:gd name="T41" fmla="*/ 342741240 h 192"/>
                  <a:gd name="T42" fmla="*/ 720764600 w 308"/>
                  <a:gd name="T43" fmla="*/ 252015644 h 192"/>
                  <a:gd name="T44" fmla="*/ 756046774 w 308"/>
                  <a:gd name="T45" fmla="*/ 216733468 h 192"/>
                  <a:gd name="T46" fmla="*/ 776208016 w 308"/>
                  <a:gd name="T47" fmla="*/ 120967511 h 192"/>
                  <a:gd name="T48" fmla="*/ 756046774 w 308"/>
                  <a:gd name="T49" fmla="*/ 120967511 h 192"/>
                  <a:gd name="T50" fmla="*/ 650200253 w 308"/>
                  <a:gd name="T51" fmla="*/ 95765932 h 192"/>
                  <a:gd name="T52" fmla="*/ 594756838 w 308"/>
                  <a:gd name="T53" fmla="*/ 65524066 h 192"/>
                  <a:gd name="T54" fmla="*/ 640119632 w 308"/>
                  <a:gd name="T55" fmla="*/ 307459064 h 192"/>
                  <a:gd name="T56" fmla="*/ 630039011 w 308"/>
                  <a:gd name="T57" fmla="*/ 337700929 h 192"/>
                  <a:gd name="T58" fmla="*/ 604837459 w 308"/>
                  <a:gd name="T59" fmla="*/ 383063727 h 192"/>
                  <a:gd name="T60" fmla="*/ 569555285 w 308"/>
                  <a:gd name="T61" fmla="*/ 413305593 h 192"/>
                  <a:gd name="T62" fmla="*/ 559474664 w 308"/>
                  <a:gd name="T63" fmla="*/ 413305593 h 192"/>
                  <a:gd name="T64" fmla="*/ 443547523 w 308"/>
                  <a:gd name="T65" fmla="*/ 433466936 h 192"/>
                  <a:gd name="T66" fmla="*/ 312499350 w 308"/>
                  <a:gd name="T67" fmla="*/ 428426625 h 192"/>
                  <a:gd name="T68" fmla="*/ 141128744 w 308"/>
                  <a:gd name="T69" fmla="*/ 403224971 h 192"/>
                  <a:gd name="T70" fmla="*/ 126007812 w 308"/>
                  <a:gd name="T71" fmla="*/ 398184660 h 192"/>
                  <a:gd name="T72" fmla="*/ 105846570 w 308"/>
                  <a:gd name="T73" fmla="*/ 367942795 h 192"/>
                  <a:gd name="T74" fmla="*/ 100806235 w 308"/>
                  <a:gd name="T75" fmla="*/ 342741240 h 192"/>
                  <a:gd name="T76" fmla="*/ 85685303 w 308"/>
                  <a:gd name="T77" fmla="*/ 136088444 h 192"/>
                  <a:gd name="T78" fmla="*/ 85685303 w 308"/>
                  <a:gd name="T79" fmla="*/ 95765932 h 192"/>
                  <a:gd name="T80" fmla="*/ 95765924 w 308"/>
                  <a:gd name="T81" fmla="*/ 75604688 h 192"/>
                  <a:gd name="T82" fmla="*/ 115927191 w 308"/>
                  <a:gd name="T83" fmla="*/ 65524066 h 192"/>
                  <a:gd name="T84" fmla="*/ 181451228 w 308"/>
                  <a:gd name="T85" fmla="*/ 60483756 h 192"/>
                  <a:gd name="T86" fmla="*/ 327620282 w 308"/>
                  <a:gd name="T87" fmla="*/ 70564377 h 192"/>
                  <a:gd name="T88" fmla="*/ 463708765 w 308"/>
                  <a:gd name="T89" fmla="*/ 90725621 h 192"/>
                  <a:gd name="T90" fmla="*/ 569555285 w 308"/>
                  <a:gd name="T91" fmla="*/ 120967511 h 192"/>
                  <a:gd name="T92" fmla="*/ 599797148 w 308"/>
                  <a:gd name="T93" fmla="*/ 131048133 h 192"/>
                  <a:gd name="T94" fmla="*/ 635079322 w 308"/>
                  <a:gd name="T95" fmla="*/ 161289998 h 192"/>
                  <a:gd name="T96" fmla="*/ 650200253 w 308"/>
                  <a:gd name="T97" fmla="*/ 196572175 h 192"/>
                  <a:gd name="T98" fmla="*/ 655240564 w 308"/>
                  <a:gd name="T99" fmla="*/ 241935022 h 192"/>
                  <a:gd name="T100" fmla="*/ 640119632 w 308"/>
                  <a:gd name="T101" fmla="*/ 307459064 h 19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8"/>
                  <a:gd name="T154" fmla="*/ 0 h 192"/>
                  <a:gd name="T155" fmla="*/ 308 w 308"/>
                  <a:gd name="T156" fmla="*/ 192 h 19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8" h="192">
                    <a:moveTo>
                      <a:pt x="236" y="26"/>
                    </a:moveTo>
                    <a:lnTo>
                      <a:pt x="236" y="26"/>
                    </a:lnTo>
                    <a:lnTo>
                      <a:pt x="228" y="22"/>
                    </a:lnTo>
                    <a:lnTo>
                      <a:pt x="218" y="18"/>
                    </a:lnTo>
                    <a:lnTo>
                      <a:pt x="192" y="12"/>
                    </a:lnTo>
                    <a:lnTo>
                      <a:pt x="160" y="8"/>
                    </a:lnTo>
                    <a:lnTo>
                      <a:pt x="126" y="4"/>
                    </a:lnTo>
                    <a:lnTo>
                      <a:pt x="90" y="0"/>
                    </a:lnTo>
                    <a:lnTo>
                      <a:pt x="58" y="0"/>
                    </a:lnTo>
                    <a:lnTo>
                      <a:pt x="30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0" y="28"/>
                    </a:lnTo>
                    <a:lnTo>
                      <a:pt x="6" y="100"/>
                    </a:lnTo>
                    <a:lnTo>
                      <a:pt x="12" y="138"/>
                    </a:lnTo>
                    <a:lnTo>
                      <a:pt x="14" y="158"/>
                    </a:lnTo>
                    <a:lnTo>
                      <a:pt x="18" y="164"/>
                    </a:lnTo>
                    <a:lnTo>
                      <a:pt x="26" y="172"/>
                    </a:lnTo>
                    <a:lnTo>
                      <a:pt x="36" y="176"/>
                    </a:lnTo>
                    <a:lnTo>
                      <a:pt x="50" y="180"/>
                    </a:lnTo>
                    <a:lnTo>
                      <a:pt x="80" y="184"/>
                    </a:lnTo>
                    <a:lnTo>
                      <a:pt x="128" y="190"/>
                    </a:lnTo>
                    <a:lnTo>
                      <a:pt x="156" y="192"/>
                    </a:lnTo>
                    <a:lnTo>
                      <a:pt x="184" y="190"/>
                    </a:lnTo>
                    <a:lnTo>
                      <a:pt x="212" y="188"/>
                    </a:lnTo>
                    <a:lnTo>
                      <a:pt x="238" y="182"/>
                    </a:lnTo>
                    <a:lnTo>
                      <a:pt x="240" y="182"/>
                    </a:lnTo>
                    <a:lnTo>
                      <a:pt x="248" y="178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64" y="156"/>
                    </a:lnTo>
                    <a:lnTo>
                      <a:pt x="272" y="136"/>
                    </a:lnTo>
                    <a:lnTo>
                      <a:pt x="280" y="112"/>
                    </a:lnTo>
                    <a:lnTo>
                      <a:pt x="286" y="100"/>
                    </a:lnTo>
                    <a:lnTo>
                      <a:pt x="292" y="92"/>
                    </a:lnTo>
                    <a:lnTo>
                      <a:pt x="300" y="86"/>
                    </a:lnTo>
                    <a:lnTo>
                      <a:pt x="308" y="84"/>
                    </a:lnTo>
                    <a:lnTo>
                      <a:pt x="308" y="48"/>
                    </a:lnTo>
                    <a:lnTo>
                      <a:pt x="300" y="48"/>
                    </a:lnTo>
                    <a:lnTo>
                      <a:pt x="282" y="44"/>
                    </a:lnTo>
                    <a:lnTo>
                      <a:pt x="258" y="38"/>
                    </a:lnTo>
                    <a:lnTo>
                      <a:pt x="246" y="32"/>
                    </a:lnTo>
                    <a:lnTo>
                      <a:pt x="236" y="26"/>
                    </a:lnTo>
                    <a:close/>
                    <a:moveTo>
                      <a:pt x="254" y="122"/>
                    </a:moveTo>
                    <a:lnTo>
                      <a:pt x="254" y="122"/>
                    </a:lnTo>
                    <a:lnTo>
                      <a:pt x="250" y="134"/>
                    </a:lnTo>
                    <a:lnTo>
                      <a:pt x="244" y="144"/>
                    </a:lnTo>
                    <a:lnTo>
                      <a:pt x="240" y="152"/>
                    </a:lnTo>
                    <a:lnTo>
                      <a:pt x="234" y="158"/>
                    </a:lnTo>
                    <a:lnTo>
                      <a:pt x="226" y="164"/>
                    </a:lnTo>
                    <a:lnTo>
                      <a:pt x="222" y="164"/>
                    </a:lnTo>
                    <a:lnTo>
                      <a:pt x="200" y="170"/>
                    </a:lnTo>
                    <a:lnTo>
                      <a:pt x="176" y="172"/>
                    </a:lnTo>
                    <a:lnTo>
                      <a:pt x="150" y="172"/>
                    </a:lnTo>
                    <a:lnTo>
                      <a:pt x="124" y="170"/>
                    </a:lnTo>
                    <a:lnTo>
                      <a:pt x="80" y="166"/>
                    </a:lnTo>
                    <a:lnTo>
                      <a:pt x="56" y="160"/>
                    </a:lnTo>
                    <a:lnTo>
                      <a:pt x="50" y="158"/>
                    </a:lnTo>
                    <a:lnTo>
                      <a:pt x="48" y="154"/>
                    </a:lnTo>
                    <a:lnTo>
                      <a:pt x="42" y="146"/>
                    </a:lnTo>
                    <a:lnTo>
                      <a:pt x="40" y="136"/>
                    </a:lnTo>
                    <a:lnTo>
                      <a:pt x="34" y="54"/>
                    </a:lnTo>
                    <a:lnTo>
                      <a:pt x="34" y="44"/>
                    </a:lnTo>
                    <a:lnTo>
                      <a:pt x="34" y="38"/>
                    </a:lnTo>
                    <a:lnTo>
                      <a:pt x="36" y="32"/>
                    </a:lnTo>
                    <a:lnTo>
                      <a:pt x="38" y="30"/>
                    </a:lnTo>
                    <a:lnTo>
                      <a:pt x="44" y="26"/>
                    </a:lnTo>
                    <a:lnTo>
                      <a:pt x="46" y="26"/>
                    </a:lnTo>
                    <a:lnTo>
                      <a:pt x="72" y="24"/>
                    </a:lnTo>
                    <a:lnTo>
                      <a:pt x="100" y="24"/>
                    </a:lnTo>
                    <a:lnTo>
                      <a:pt x="130" y="28"/>
                    </a:lnTo>
                    <a:lnTo>
                      <a:pt x="158" y="32"/>
                    </a:lnTo>
                    <a:lnTo>
                      <a:pt x="184" y="36"/>
                    </a:lnTo>
                    <a:lnTo>
                      <a:pt x="208" y="42"/>
                    </a:lnTo>
                    <a:lnTo>
                      <a:pt x="226" y="48"/>
                    </a:lnTo>
                    <a:lnTo>
                      <a:pt x="238" y="52"/>
                    </a:lnTo>
                    <a:lnTo>
                      <a:pt x="246" y="58"/>
                    </a:lnTo>
                    <a:lnTo>
                      <a:pt x="252" y="64"/>
                    </a:lnTo>
                    <a:lnTo>
                      <a:pt x="256" y="70"/>
                    </a:lnTo>
                    <a:lnTo>
                      <a:pt x="258" y="78"/>
                    </a:lnTo>
                    <a:lnTo>
                      <a:pt x="260" y="86"/>
                    </a:lnTo>
                    <a:lnTo>
                      <a:pt x="260" y="96"/>
                    </a:lnTo>
                    <a:lnTo>
                      <a:pt x="254" y="12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53"/>
              <p:cNvSpPr>
                <a:spLocks noEditPoints="1"/>
              </p:cNvSpPr>
              <p:nvPr/>
            </p:nvSpPr>
            <p:spPr bwMode="auto">
              <a:xfrm>
                <a:off x="4727575" y="3238500"/>
                <a:ext cx="488950" cy="304800"/>
              </a:xfrm>
              <a:custGeom>
                <a:avLst/>
                <a:gdLst>
                  <a:gd name="T0" fmla="*/ 0 w 308"/>
                  <a:gd name="T1" fmla="*/ 211693157 h 192"/>
                  <a:gd name="T2" fmla="*/ 20161248 w 308"/>
                  <a:gd name="T3" fmla="*/ 216733468 h 192"/>
                  <a:gd name="T4" fmla="*/ 55443440 w 308"/>
                  <a:gd name="T5" fmla="*/ 252015644 h 192"/>
                  <a:gd name="T6" fmla="*/ 90725614 w 308"/>
                  <a:gd name="T7" fmla="*/ 342741240 h 192"/>
                  <a:gd name="T8" fmla="*/ 110886881 w 308"/>
                  <a:gd name="T9" fmla="*/ 393144349 h 192"/>
                  <a:gd name="T10" fmla="*/ 131048123 w 308"/>
                  <a:gd name="T11" fmla="*/ 428426625 h 192"/>
                  <a:gd name="T12" fmla="*/ 171370607 w 308"/>
                  <a:gd name="T13" fmla="*/ 458668490 h 192"/>
                  <a:gd name="T14" fmla="*/ 176410917 w 308"/>
                  <a:gd name="T15" fmla="*/ 458668490 h 192"/>
                  <a:gd name="T16" fmla="*/ 312499350 w 308"/>
                  <a:gd name="T17" fmla="*/ 483870045 h 192"/>
                  <a:gd name="T18" fmla="*/ 453628144 w 308"/>
                  <a:gd name="T19" fmla="*/ 478829734 h 192"/>
                  <a:gd name="T20" fmla="*/ 650200253 w 308"/>
                  <a:gd name="T21" fmla="*/ 453628179 h 192"/>
                  <a:gd name="T22" fmla="*/ 685482427 w 308"/>
                  <a:gd name="T23" fmla="*/ 448587868 h 192"/>
                  <a:gd name="T24" fmla="*/ 730845221 w 308"/>
                  <a:gd name="T25" fmla="*/ 413305593 h 192"/>
                  <a:gd name="T26" fmla="*/ 740925842 w 308"/>
                  <a:gd name="T27" fmla="*/ 398184660 h 192"/>
                  <a:gd name="T28" fmla="*/ 761087084 w 308"/>
                  <a:gd name="T29" fmla="*/ 252015644 h 192"/>
                  <a:gd name="T30" fmla="*/ 776208016 w 308"/>
                  <a:gd name="T31" fmla="*/ 70564377 h 192"/>
                  <a:gd name="T32" fmla="*/ 771167705 w 308"/>
                  <a:gd name="T33" fmla="*/ 30241878 h 192"/>
                  <a:gd name="T34" fmla="*/ 761087084 w 308"/>
                  <a:gd name="T35" fmla="*/ 10080625 h 192"/>
                  <a:gd name="T36" fmla="*/ 745966153 w 308"/>
                  <a:gd name="T37" fmla="*/ 10080625 h 192"/>
                  <a:gd name="T38" fmla="*/ 700603358 w 308"/>
                  <a:gd name="T39" fmla="*/ 0 h 192"/>
                  <a:gd name="T40" fmla="*/ 549394043 w 308"/>
                  <a:gd name="T41" fmla="*/ 5040312 h 192"/>
                  <a:gd name="T42" fmla="*/ 372983076 w 308"/>
                  <a:gd name="T43" fmla="*/ 20161250 h 192"/>
                  <a:gd name="T44" fmla="*/ 226814072 w 308"/>
                  <a:gd name="T45" fmla="*/ 50403121 h 192"/>
                  <a:gd name="T46" fmla="*/ 181451228 w 308"/>
                  <a:gd name="T47" fmla="*/ 65524066 h 192"/>
                  <a:gd name="T48" fmla="*/ 156249675 w 308"/>
                  <a:gd name="T49" fmla="*/ 85685310 h 192"/>
                  <a:gd name="T50" fmla="*/ 95765924 w 308"/>
                  <a:gd name="T51" fmla="*/ 110886889 h 192"/>
                  <a:gd name="T52" fmla="*/ 20161248 w 308"/>
                  <a:gd name="T53" fmla="*/ 120967511 h 192"/>
                  <a:gd name="T54" fmla="*/ 0 w 308"/>
                  <a:gd name="T55" fmla="*/ 120967511 h 192"/>
                  <a:gd name="T56" fmla="*/ 191531849 w 308"/>
                  <a:gd name="T57" fmla="*/ 131048133 h 192"/>
                  <a:gd name="T58" fmla="*/ 262096245 w 308"/>
                  <a:gd name="T59" fmla="*/ 105846578 h 192"/>
                  <a:gd name="T60" fmla="*/ 383063697 w 308"/>
                  <a:gd name="T61" fmla="*/ 80644999 h 192"/>
                  <a:gd name="T62" fmla="*/ 529232801 w 308"/>
                  <a:gd name="T63" fmla="*/ 60483756 h 192"/>
                  <a:gd name="T64" fmla="*/ 665321185 w 308"/>
                  <a:gd name="T65" fmla="*/ 65524066 h 192"/>
                  <a:gd name="T66" fmla="*/ 670361495 w 308"/>
                  <a:gd name="T67" fmla="*/ 65524066 h 192"/>
                  <a:gd name="T68" fmla="*/ 685482427 w 308"/>
                  <a:gd name="T69" fmla="*/ 80644999 h 192"/>
                  <a:gd name="T70" fmla="*/ 690522737 w 308"/>
                  <a:gd name="T71" fmla="*/ 115927200 h 192"/>
                  <a:gd name="T72" fmla="*/ 690522737 w 308"/>
                  <a:gd name="T73" fmla="*/ 136088444 h 192"/>
                  <a:gd name="T74" fmla="*/ 675401806 w 308"/>
                  <a:gd name="T75" fmla="*/ 342741240 h 192"/>
                  <a:gd name="T76" fmla="*/ 655240564 w 308"/>
                  <a:gd name="T77" fmla="*/ 388104038 h 192"/>
                  <a:gd name="T78" fmla="*/ 640119632 w 308"/>
                  <a:gd name="T79" fmla="*/ 403224971 h 192"/>
                  <a:gd name="T80" fmla="*/ 579635906 w 308"/>
                  <a:gd name="T81" fmla="*/ 418346003 h 192"/>
                  <a:gd name="T82" fmla="*/ 403224939 w 308"/>
                  <a:gd name="T83" fmla="*/ 433466936 h 192"/>
                  <a:gd name="T84" fmla="*/ 277217177 w 308"/>
                  <a:gd name="T85" fmla="*/ 428426625 h 192"/>
                  <a:gd name="T86" fmla="*/ 226814072 w 308"/>
                  <a:gd name="T87" fmla="*/ 418346003 h 192"/>
                  <a:gd name="T88" fmla="*/ 196572159 w 308"/>
                  <a:gd name="T89" fmla="*/ 398184660 h 192"/>
                  <a:gd name="T90" fmla="*/ 171370607 w 308"/>
                  <a:gd name="T91" fmla="*/ 362902484 h 192"/>
                  <a:gd name="T92" fmla="*/ 151209365 w 308"/>
                  <a:gd name="T93" fmla="*/ 307459064 h 192"/>
                  <a:gd name="T94" fmla="*/ 136088433 w 308"/>
                  <a:gd name="T95" fmla="*/ 241935022 h 192"/>
                  <a:gd name="T96" fmla="*/ 136088433 w 308"/>
                  <a:gd name="T97" fmla="*/ 196572175 h 192"/>
                  <a:gd name="T98" fmla="*/ 156249675 w 308"/>
                  <a:gd name="T99" fmla="*/ 161289998 h 192"/>
                  <a:gd name="T100" fmla="*/ 191531849 w 308"/>
                  <a:gd name="T101" fmla="*/ 131048133 h 19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8"/>
                  <a:gd name="T154" fmla="*/ 0 h 192"/>
                  <a:gd name="T155" fmla="*/ 308 w 308"/>
                  <a:gd name="T156" fmla="*/ 192 h 19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8" h="192">
                    <a:moveTo>
                      <a:pt x="0" y="48"/>
                    </a:moveTo>
                    <a:lnTo>
                      <a:pt x="0" y="84"/>
                    </a:lnTo>
                    <a:lnTo>
                      <a:pt x="8" y="86"/>
                    </a:lnTo>
                    <a:lnTo>
                      <a:pt x="16" y="92"/>
                    </a:lnTo>
                    <a:lnTo>
                      <a:pt x="22" y="100"/>
                    </a:lnTo>
                    <a:lnTo>
                      <a:pt x="28" y="112"/>
                    </a:lnTo>
                    <a:lnTo>
                      <a:pt x="36" y="136"/>
                    </a:lnTo>
                    <a:lnTo>
                      <a:pt x="44" y="156"/>
                    </a:lnTo>
                    <a:lnTo>
                      <a:pt x="48" y="164"/>
                    </a:lnTo>
                    <a:lnTo>
                      <a:pt x="52" y="170"/>
                    </a:lnTo>
                    <a:lnTo>
                      <a:pt x="60" y="178"/>
                    </a:lnTo>
                    <a:lnTo>
                      <a:pt x="68" y="182"/>
                    </a:lnTo>
                    <a:lnTo>
                      <a:pt x="70" y="182"/>
                    </a:lnTo>
                    <a:lnTo>
                      <a:pt x="96" y="188"/>
                    </a:lnTo>
                    <a:lnTo>
                      <a:pt x="124" y="192"/>
                    </a:lnTo>
                    <a:lnTo>
                      <a:pt x="152" y="192"/>
                    </a:lnTo>
                    <a:lnTo>
                      <a:pt x="180" y="190"/>
                    </a:lnTo>
                    <a:lnTo>
                      <a:pt x="228" y="186"/>
                    </a:lnTo>
                    <a:lnTo>
                      <a:pt x="258" y="180"/>
                    </a:lnTo>
                    <a:lnTo>
                      <a:pt x="272" y="178"/>
                    </a:lnTo>
                    <a:lnTo>
                      <a:pt x="282" y="172"/>
                    </a:lnTo>
                    <a:lnTo>
                      <a:pt x="290" y="164"/>
                    </a:lnTo>
                    <a:lnTo>
                      <a:pt x="294" y="158"/>
                    </a:lnTo>
                    <a:lnTo>
                      <a:pt x="296" y="138"/>
                    </a:lnTo>
                    <a:lnTo>
                      <a:pt x="302" y="100"/>
                    </a:lnTo>
                    <a:lnTo>
                      <a:pt x="308" y="28"/>
                    </a:lnTo>
                    <a:lnTo>
                      <a:pt x="308" y="18"/>
                    </a:lnTo>
                    <a:lnTo>
                      <a:pt x="306" y="12"/>
                    </a:lnTo>
                    <a:lnTo>
                      <a:pt x="304" y="8"/>
                    </a:lnTo>
                    <a:lnTo>
                      <a:pt x="302" y="4"/>
                    </a:lnTo>
                    <a:lnTo>
                      <a:pt x="298" y="4"/>
                    </a:lnTo>
                    <a:lnTo>
                      <a:pt x="296" y="4"/>
                    </a:lnTo>
                    <a:lnTo>
                      <a:pt x="278" y="0"/>
                    </a:lnTo>
                    <a:lnTo>
                      <a:pt x="250" y="0"/>
                    </a:lnTo>
                    <a:lnTo>
                      <a:pt x="218" y="2"/>
                    </a:lnTo>
                    <a:lnTo>
                      <a:pt x="182" y="4"/>
                    </a:lnTo>
                    <a:lnTo>
                      <a:pt x="148" y="8"/>
                    </a:lnTo>
                    <a:lnTo>
                      <a:pt x="116" y="12"/>
                    </a:lnTo>
                    <a:lnTo>
                      <a:pt x="90" y="20"/>
                    </a:lnTo>
                    <a:lnTo>
                      <a:pt x="80" y="22"/>
                    </a:lnTo>
                    <a:lnTo>
                      <a:pt x="72" y="26"/>
                    </a:lnTo>
                    <a:lnTo>
                      <a:pt x="62" y="34"/>
                    </a:lnTo>
                    <a:lnTo>
                      <a:pt x="50" y="40"/>
                    </a:lnTo>
                    <a:lnTo>
                      <a:pt x="38" y="44"/>
                    </a:lnTo>
                    <a:lnTo>
                      <a:pt x="26" y="46"/>
                    </a:lnTo>
                    <a:lnTo>
                      <a:pt x="8" y="48"/>
                    </a:lnTo>
                    <a:lnTo>
                      <a:pt x="0" y="48"/>
                    </a:lnTo>
                    <a:close/>
                    <a:moveTo>
                      <a:pt x="76" y="52"/>
                    </a:moveTo>
                    <a:lnTo>
                      <a:pt x="76" y="52"/>
                    </a:lnTo>
                    <a:lnTo>
                      <a:pt x="86" y="48"/>
                    </a:lnTo>
                    <a:lnTo>
                      <a:pt x="104" y="42"/>
                    </a:lnTo>
                    <a:lnTo>
                      <a:pt x="128" y="36"/>
                    </a:lnTo>
                    <a:lnTo>
                      <a:pt x="152" y="32"/>
                    </a:lnTo>
                    <a:lnTo>
                      <a:pt x="180" y="28"/>
                    </a:lnTo>
                    <a:lnTo>
                      <a:pt x="210" y="24"/>
                    </a:lnTo>
                    <a:lnTo>
                      <a:pt x="238" y="24"/>
                    </a:lnTo>
                    <a:lnTo>
                      <a:pt x="264" y="26"/>
                    </a:lnTo>
                    <a:lnTo>
                      <a:pt x="266" y="26"/>
                    </a:lnTo>
                    <a:lnTo>
                      <a:pt x="270" y="30"/>
                    </a:lnTo>
                    <a:lnTo>
                      <a:pt x="272" y="32"/>
                    </a:lnTo>
                    <a:lnTo>
                      <a:pt x="274" y="38"/>
                    </a:lnTo>
                    <a:lnTo>
                      <a:pt x="274" y="46"/>
                    </a:lnTo>
                    <a:lnTo>
                      <a:pt x="274" y="54"/>
                    </a:lnTo>
                    <a:lnTo>
                      <a:pt x="268" y="136"/>
                    </a:lnTo>
                    <a:lnTo>
                      <a:pt x="266" y="146"/>
                    </a:lnTo>
                    <a:lnTo>
                      <a:pt x="260" y="154"/>
                    </a:lnTo>
                    <a:lnTo>
                      <a:pt x="258" y="158"/>
                    </a:lnTo>
                    <a:lnTo>
                      <a:pt x="254" y="160"/>
                    </a:lnTo>
                    <a:lnTo>
                      <a:pt x="230" y="166"/>
                    </a:lnTo>
                    <a:lnTo>
                      <a:pt x="186" y="170"/>
                    </a:lnTo>
                    <a:lnTo>
                      <a:pt x="160" y="172"/>
                    </a:lnTo>
                    <a:lnTo>
                      <a:pt x="136" y="172"/>
                    </a:lnTo>
                    <a:lnTo>
                      <a:pt x="110" y="170"/>
                    </a:lnTo>
                    <a:lnTo>
                      <a:pt x="90" y="166"/>
                    </a:lnTo>
                    <a:lnTo>
                      <a:pt x="86" y="164"/>
                    </a:lnTo>
                    <a:lnTo>
                      <a:pt x="78" y="158"/>
                    </a:lnTo>
                    <a:lnTo>
                      <a:pt x="74" y="152"/>
                    </a:lnTo>
                    <a:lnTo>
                      <a:pt x="68" y="144"/>
                    </a:lnTo>
                    <a:lnTo>
                      <a:pt x="64" y="134"/>
                    </a:lnTo>
                    <a:lnTo>
                      <a:pt x="60" y="122"/>
                    </a:lnTo>
                    <a:lnTo>
                      <a:pt x="54" y="96"/>
                    </a:lnTo>
                    <a:lnTo>
                      <a:pt x="54" y="86"/>
                    </a:lnTo>
                    <a:lnTo>
                      <a:pt x="54" y="78"/>
                    </a:lnTo>
                    <a:lnTo>
                      <a:pt x="58" y="70"/>
                    </a:lnTo>
                    <a:lnTo>
                      <a:pt x="62" y="64"/>
                    </a:lnTo>
                    <a:lnTo>
                      <a:pt x="68" y="58"/>
                    </a:lnTo>
                    <a:lnTo>
                      <a:pt x="76" y="5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54"/>
              <p:cNvSpPr>
                <a:spLocks/>
              </p:cNvSpPr>
              <p:nvPr/>
            </p:nvSpPr>
            <p:spPr bwMode="auto">
              <a:xfrm>
                <a:off x="4302125" y="2555875"/>
                <a:ext cx="1066800" cy="857250"/>
              </a:xfrm>
              <a:custGeom>
                <a:avLst/>
                <a:gdLst>
                  <a:gd name="T0" fmla="*/ 5040312 w 672"/>
                  <a:gd name="T1" fmla="*/ 519152151 h 540"/>
                  <a:gd name="T2" fmla="*/ 171370612 w 672"/>
                  <a:gd name="T3" fmla="*/ 670361458 h 540"/>
                  <a:gd name="T4" fmla="*/ 403224953 w 672"/>
                  <a:gd name="T5" fmla="*/ 861893445 h 540"/>
                  <a:gd name="T6" fmla="*/ 660280896 w 672"/>
                  <a:gd name="T7" fmla="*/ 1038304302 h 540"/>
                  <a:gd name="T8" fmla="*/ 781248352 w 672"/>
                  <a:gd name="T9" fmla="*/ 1098788025 h 540"/>
                  <a:gd name="T10" fmla="*/ 690522760 w 672"/>
                  <a:gd name="T11" fmla="*/ 1018143062 h 540"/>
                  <a:gd name="T12" fmla="*/ 559474683 w 672"/>
                  <a:gd name="T13" fmla="*/ 882054686 h 540"/>
                  <a:gd name="T14" fmla="*/ 670361517 w 672"/>
                  <a:gd name="T15" fmla="*/ 957659339 h 540"/>
                  <a:gd name="T16" fmla="*/ 947578803 w 672"/>
                  <a:gd name="T17" fmla="*/ 1134070197 h 540"/>
                  <a:gd name="T18" fmla="*/ 1123989676 w 672"/>
                  <a:gd name="T19" fmla="*/ 1224795781 h 540"/>
                  <a:gd name="T20" fmla="*/ 1310481171 w 672"/>
                  <a:gd name="T21" fmla="*/ 1300400434 h 540"/>
                  <a:gd name="T22" fmla="*/ 1507053287 w 672"/>
                  <a:gd name="T23" fmla="*/ 1350803536 h 540"/>
                  <a:gd name="T24" fmla="*/ 1693545178 w 672"/>
                  <a:gd name="T25" fmla="*/ 1360884157 h 540"/>
                  <a:gd name="T26" fmla="*/ 1663302918 w 672"/>
                  <a:gd name="T27" fmla="*/ 1310481054 h 540"/>
                  <a:gd name="T28" fmla="*/ 1552416083 w 672"/>
                  <a:gd name="T29" fmla="*/ 1088707405 h 540"/>
                  <a:gd name="T30" fmla="*/ 1476811423 w 672"/>
                  <a:gd name="T31" fmla="*/ 897175616 h 540"/>
                  <a:gd name="T32" fmla="*/ 1446569559 w 672"/>
                  <a:gd name="T33" fmla="*/ 796369213 h 540"/>
                  <a:gd name="T34" fmla="*/ 1416327695 w 672"/>
                  <a:gd name="T35" fmla="*/ 685482389 h 540"/>
                  <a:gd name="T36" fmla="*/ 1365924588 w 672"/>
                  <a:gd name="T37" fmla="*/ 559474633 h 540"/>
                  <a:gd name="T38" fmla="*/ 1290319928 w 672"/>
                  <a:gd name="T39" fmla="*/ 423386257 h 540"/>
                  <a:gd name="T40" fmla="*/ 1194554025 w 672"/>
                  <a:gd name="T41" fmla="*/ 287297782 h 540"/>
                  <a:gd name="T42" fmla="*/ 1073586569 w 672"/>
                  <a:gd name="T43" fmla="*/ 171370597 h 540"/>
                  <a:gd name="T44" fmla="*/ 927417560 w 672"/>
                  <a:gd name="T45" fmla="*/ 75604678 h 540"/>
                  <a:gd name="T46" fmla="*/ 796369284 w 672"/>
                  <a:gd name="T47" fmla="*/ 25201557 h 540"/>
                  <a:gd name="T48" fmla="*/ 700603381 w 672"/>
                  <a:gd name="T49" fmla="*/ 10080624 h 540"/>
                  <a:gd name="T50" fmla="*/ 599797168 w 672"/>
                  <a:gd name="T51" fmla="*/ 0 h 540"/>
                  <a:gd name="T52" fmla="*/ 544353751 w 672"/>
                  <a:gd name="T53" fmla="*/ 5040312 h 540"/>
                  <a:gd name="T54" fmla="*/ 352821846 w 672"/>
                  <a:gd name="T55" fmla="*/ 35282184 h 540"/>
                  <a:gd name="T56" fmla="*/ 211693147 w 672"/>
                  <a:gd name="T57" fmla="*/ 95765919 h 540"/>
                  <a:gd name="T58" fmla="*/ 115927195 w 672"/>
                  <a:gd name="T59" fmla="*/ 181451218 h 540"/>
                  <a:gd name="T60" fmla="*/ 50403119 w 672"/>
                  <a:gd name="T61" fmla="*/ 272176851 h 540"/>
                  <a:gd name="T62" fmla="*/ 20161249 w 672"/>
                  <a:gd name="T63" fmla="*/ 362902435 h 540"/>
                  <a:gd name="T64" fmla="*/ 5040312 w 672"/>
                  <a:gd name="T65" fmla="*/ 443547498 h 540"/>
                  <a:gd name="T66" fmla="*/ 5040312 w 672"/>
                  <a:gd name="T67" fmla="*/ 519152151 h 5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72"/>
                  <a:gd name="T103" fmla="*/ 0 h 540"/>
                  <a:gd name="T104" fmla="*/ 672 w 672"/>
                  <a:gd name="T105" fmla="*/ 540 h 5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72" h="540">
                    <a:moveTo>
                      <a:pt x="2" y="206"/>
                    </a:moveTo>
                    <a:lnTo>
                      <a:pt x="2" y="206"/>
                    </a:lnTo>
                    <a:lnTo>
                      <a:pt x="32" y="236"/>
                    </a:lnTo>
                    <a:lnTo>
                      <a:pt x="68" y="266"/>
                    </a:lnTo>
                    <a:lnTo>
                      <a:pt x="112" y="302"/>
                    </a:lnTo>
                    <a:lnTo>
                      <a:pt x="160" y="342"/>
                    </a:lnTo>
                    <a:lnTo>
                      <a:pt x="212" y="380"/>
                    </a:lnTo>
                    <a:lnTo>
                      <a:pt x="262" y="412"/>
                    </a:lnTo>
                    <a:lnTo>
                      <a:pt x="286" y="426"/>
                    </a:lnTo>
                    <a:lnTo>
                      <a:pt x="310" y="436"/>
                    </a:lnTo>
                    <a:lnTo>
                      <a:pt x="274" y="404"/>
                    </a:lnTo>
                    <a:lnTo>
                      <a:pt x="246" y="374"/>
                    </a:lnTo>
                    <a:lnTo>
                      <a:pt x="222" y="350"/>
                    </a:lnTo>
                    <a:lnTo>
                      <a:pt x="266" y="380"/>
                    </a:lnTo>
                    <a:lnTo>
                      <a:pt x="314" y="412"/>
                    </a:lnTo>
                    <a:lnTo>
                      <a:pt x="376" y="450"/>
                    </a:lnTo>
                    <a:lnTo>
                      <a:pt x="410" y="468"/>
                    </a:lnTo>
                    <a:lnTo>
                      <a:pt x="446" y="486"/>
                    </a:lnTo>
                    <a:lnTo>
                      <a:pt x="482" y="502"/>
                    </a:lnTo>
                    <a:lnTo>
                      <a:pt x="520" y="516"/>
                    </a:lnTo>
                    <a:lnTo>
                      <a:pt x="558" y="528"/>
                    </a:lnTo>
                    <a:lnTo>
                      <a:pt x="598" y="536"/>
                    </a:lnTo>
                    <a:lnTo>
                      <a:pt x="634" y="540"/>
                    </a:lnTo>
                    <a:lnTo>
                      <a:pt x="672" y="540"/>
                    </a:lnTo>
                    <a:lnTo>
                      <a:pt x="660" y="520"/>
                    </a:lnTo>
                    <a:lnTo>
                      <a:pt x="632" y="468"/>
                    </a:lnTo>
                    <a:lnTo>
                      <a:pt x="616" y="432"/>
                    </a:lnTo>
                    <a:lnTo>
                      <a:pt x="600" y="396"/>
                    </a:lnTo>
                    <a:lnTo>
                      <a:pt x="586" y="356"/>
                    </a:lnTo>
                    <a:lnTo>
                      <a:pt x="574" y="316"/>
                    </a:lnTo>
                    <a:lnTo>
                      <a:pt x="570" y="296"/>
                    </a:lnTo>
                    <a:lnTo>
                      <a:pt x="562" y="272"/>
                    </a:lnTo>
                    <a:lnTo>
                      <a:pt x="552" y="248"/>
                    </a:lnTo>
                    <a:lnTo>
                      <a:pt x="542" y="222"/>
                    </a:lnTo>
                    <a:lnTo>
                      <a:pt x="528" y="194"/>
                    </a:lnTo>
                    <a:lnTo>
                      <a:pt x="512" y="168"/>
                    </a:lnTo>
                    <a:lnTo>
                      <a:pt x="494" y="140"/>
                    </a:lnTo>
                    <a:lnTo>
                      <a:pt x="474" y="114"/>
                    </a:lnTo>
                    <a:lnTo>
                      <a:pt x="450" y="90"/>
                    </a:lnTo>
                    <a:lnTo>
                      <a:pt x="426" y="68"/>
                    </a:lnTo>
                    <a:lnTo>
                      <a:pt x="398" y="48"/>
                    </a:lnTo>
                    <a:lnTo>
                      <a:pt x="368" y="30"/>
                    </a:lnTo>
                    <a:lnTo>
                      <a:pt x="334" y="16"/>
                    </a:lnTo>
                    <a:lnTo>
                      <a:pt x="316" y="10"/>
                    </a:lnTo>
                    <a:lnTo>
                      <a:pt x="298" y="6"/>
                    </a:lnTo>
                    <a:lnTo>
                      <a:pt x="278" y="4"/>
                    </a:lnTo>
                    <a:lnTo>
                      <a:pt x="258" y="2"/>
                    </a:lnTo>
                    <a:lnTo>
                      <a:pt x="238" y="0"/>
                    </a:lnTo>
                    <a:lnTo>
                      <a:pt x="216" y="2"/>
                    </a:lnTo>
                    <a:lnTo>
                      <a:pt x="176" y="6"/>
                    </a:lnTo>
                    <a:lnTo>
                      <a:pt x="140" y="14"/>
                    </a:lnTo>
                    <a:lnTo>
                      <a:pt x="110" y="26"/>
                    </a:lnTo>
                    <a:lnTo>
                      <a:pt x="84" y="38"/>
                    </a:lnTo>
                    <a:lnTo>
                      <a:pt x="62" y="54"/>
                    </a:lnTo>
                    <a:lnTo>
                      <a:pt x="46" y="72"/>
                    </a:lnTo>
                    <a:lnTo>
                      <a:pt x="32" y="90"/>
                    </a:lnTo>
                    <a:lnTo>
                      <a:pt x="20" y="108"/>
                    </a:lnTo>
                    <a:lnTo>
                      <a:pt x="14" y="128"/>
                    </a:lnTo>
                    <a:lnTo>
                      <a:pt x="8" y="144"/>
                    </a:lnTo>
                    <a:lnTo>
                      <a:pt x="4" y="162"/>
                    </a:lnTo>
                    <a:lnTo>
                      <a:pt x="2" y="176"/>
                    </a:lnTo>
                    <a:lnTo>
                      <a:pt x="0" y="198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F44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55"/>
              <p:cNvSpPr>
                <a:spLocks/>
              </p:cNvSpPr>
              <p:nvPr/>
            </p:nvSpPr>
            <p:spPr bwMode="auto">
              <a:xfrm>
                <a:off x="4292600" y="2838450"/>
                <a:ext cx="1085850" cy="571500"/>
              </a:xfrm>
              <a:custGeom>
                <a:avLst/>
                <a:gdLst>
                  <a:gd name="T0" fmla="*/ 0 w 684"/>
                  <a:gd name="T1" fmla="*/ 0 h 360"/>
                  <a:gd name="T2" fmla="*/ 0 w 684"/>
                  <a:gd name="T3" fmla="*/ 0 h 360"/>
                  <a:gd name="T4" fmla="*/ 5040312 w 684"/>
                  <a:gd name="T5" fmla="*/ 15120939 h 360"/>
                  <a:gd name="T6" fmla="*/ 35282187 w 684"/>
                  <a:gd name="T7" fmla="*/ 65524065 h 360"/>
                  <a:gd name="T8" fmla="*/ 85685307 w 684"/>
                  <a:gd name="T9" fmla="*/ 141128752 h 360"/>
                  <a:gd name="T10" fmla="*/ 120967506 w 684"/>
                  <a:gd name="T11" fmla="*/ 186491549 h 360"/>
                  <a:gd name="T12" fmla="*/ 166330303 w 684"/>
                  <a:gd name="T13" fmla="*/ 231854396 h 360"/>
                  <a:gd name="T14" fmla="*/ 216733459 w 684"/>
                  <a:gd name="T15" fmla="*/ 287297814 h 360"/>
                  <a:gd name="T16" fmla="*/ 277217188 w 684"/>
                  <a:gd name="T17" fmla="*/ 342741233 h 360"/>
                  <a:gd name="T18" fmla="*/ 347781538 w 684"/>
                  <a:gd name="T19" fmla="*/ 398184652 h 360"/>
                  <a:gd name="T20" fmla="*/ 428426608 w 684"/>
                  <a:gd name="T21" fmla="*/ 453628170 h 360"/>
                  <a:gd name="T22" fmla="*/ 514111890 w 684"/>
                  <a:gd name="T23" fmla="*/ 514111899 h 360"/>
                  <a:gd name="T24" fmla="*/ 614918104 w 684"/>
                  <a:gd name="T25" fmla="*/ 574595629 h 360"/>
                  <a:gd name="T26" fmla="*/ 725804939 w 684"/>
                  <a:gd name="T27" fmla="*/ 630039047 h 360"/>
                  <a:gd name="T28" fmla="*/ 846772595 w 684"/>
                  <a:gd name="T29" fmla="*/ 685482466 h 360"/>
                  <a:gd name="T30" fmla="*/ 655240590 w 684"/>
                  <a:gd name="T31" fmla="*/ 498990967 h 360"/>
                  <a:gd name="T32" fmla="*/ 655240590 w 684"/>
                  <a:gd name="T33" fmla="*/ 498990967 h 360"/>
                  <a:gd name="T34" fmla="*/ 680442143 w 684"/>
                  <a:gd name="T35" fmla="*/ 519152210 h 360"/>
                  <a:gd name="T36" fmla="*/ 751006493 w 684"/>
                  <a:gd name="T37" fmla="*/ 569555318 h 360"/>
                  <a:gd name="T38" fmla="*/ 856853216 w 684"/>
                  <a:gd name="T39" fmla="*/ 640119669 h 360"/>
                  <a:gd name="T40" fmla="*/ 922377255 w 684"/>
                  <a:gd name="T41" fmla="*/ 680442155 h 360"/>
                  <a:gd name="T42" fmla="*/ 992941605 w 684"/>
                  <a:gd name="T43" fmla="*/ 720764642 h 360"/>
                  <a:gd name="T44" fmla="*/ 1073586576 w 684"/>
                  <a:gd name="T45" fmla="*/ 761087128 h 360"/>
                  <a:gd name="T46" fmla="*/ 1159271858 w 684"/>
                  <a:gd name="T47" fmla="*/ 796369303 h 360"/>
                  <a:gd name="T48" fmla="*/ 1244957140 w 684"/>
                  <a:gd name="T49" fmla="*/ 831651479 h 360"/>
                  <a:gd name="T50" fmla="*/ 1335682733 w 684"/>
                  <a:gd name="T51" fmla="*/ 861893542 h 360"/>
                  <a:gd name="T52" fmla="*/ 1431448636 w 684"/>
                  <a:gd name="T53" fmla="*/ 887095096 h 360"/>
                  <a:gd name="T54" fmla="*/ 1527214539 w 684"/>
                  <a:gd name="T55" fmla="*/ 902216028 h 360"/>
                  <a:gd name="T56" fmla="*/ 1628020753 w 684"/>
                  <a:gd name="T57" fmla="*/ 907256339 h 360"/>
                  <a:gd name="T58" fmla="*/ 1723787053 w 684"/>
                  <a:gd name="T59" fmla="*/ 902216028 h 360"/>
                  <a:gd name="T60" fmla="*/ 1723787053 w 684"/>
                  <a:gd name="T61" fmla="*/ 902216028 h 360"/>
                  <a:gd name="T62" fmla="*/ 1698585500 w 684"/>
                  <a:gd name="T63" fmla="*/ 902216028 h 360"/>
                  <a:gd name="T64" fmla="*/ 1622980443 w 684"/>
                  <a:gd name="T65" fmla="*/ 887095096 h 360"/>
                  <a:gd name="T66" fmla="*/ 1507053296 w 684"/>
                  <a:gd name="T67" fmla="*/ 861893542 h 360"/>
                  <a:gd name="T68" fmla="*/ 1436488947 w 684"/>
                  <a:gd name="T69" fmla="*/ 841732299 h 360"/>
                  <a:gd name="T70" fmla="*/ 1355843975 w 684"/>
                  <a:gd name="T71" fmla="*/ 816530547 h 360"/>
                  <a:gd name="T72" fmla="*/ 1265118383 w 684"/>
                  <a:gd name="T73" fmla="*/ 786288682 h 360"/>
                  <a:gd name="T74" fmla="*/ 1174392790 w 684"/>
                  <a:gd name="T75" fmla="*/ 745966195 h 360"/>
                  <a:gd name="T76" fmla="*/ 1073586576 w 684"/>
                  <a:gd name="T77" fmla="*/ 700603398 h 360"/>
                  <a:gd name="T78" fmla="*/ 967740051 w 684"/>
                  <a:gd name="T79" fmla="*/ 645159980 h 360"/>
                  <a:gd name="T80" fmla="*/ 856853216 w 684"/>
                  <a:gd name="T81" fmla="*/ 584676250 h 360"/>
                  <a:gd name="T82" fmla="*/ 740925871 w 684"/>
                  <a:gd name="T83" fmla="*/ 514111899 h 360"/>
                  <a:gd name="T84" fmla="*/ 624998725 w 684"/>
                  <a:gd name="T85" fmla="*/ 428426616 h 360"/>
                  <a:gd name="T86" fmla="*/ 509071579 w 684"/>
                  <a:gd name="T87" fmla="*/ 337700922 h 360"/>
                  <a:gd name="T88" fmla="*/ 509071579 w 684"/>
                  <a:gd name="T89" fmla="*/ 337700922 h 360"/>
                  <a:gd name="T90" fmla="*/ 564514997 w 684"/>
                  <a:gd name="T91" fmla="*/ 418345994 h 360"/>
                  <a:gd name="T92" fmla="*/ 619958415 w 684"/>
                  <a:gd name="T93" fmla="*/ 488910345 h 360"/>
                  <a:gd name="T94" fmla="*/ 680442143 w 684"/>
                  <a:gd name="T95" fmla="*/ 559474696 h 360"/>
                  <a:gd name="T96" fmla="*/ 680442143 w 684"/>
                  <a:gd name="T97" fmla="*/ 559474696 h 360"/>
                  <a:gd name="T98" fmla="*/ 630039036 w 684"/>
                  <a:gd name="T99" fmla="*/ 534273142 h 360"/>
                  <a:gd name="T100" fmla="*/ 564514997 w 684"/>
                  <a:gd name="T101" fmla="*/ 498990967 h 360"/>
                  <a:gd name="T102" fmla="*/ 483870026 w 684"/>
                  <a:gd name="T103" fmla="*/ 443547548 h 360"/>
                  <a:gd name="T104" fmla="*/ 383063712 w 684"/>
                  <a:gd name="T105" fmla="*/ 367942787 h 360"/>
                  <a:gd name="T106" fmla="*/ 267136566 w 684"/>
                  <a:gd name="T107" fmla="*/ 272176882 h 360"/>
                  <a:gd name="T108" fmla="*/ 201612478 w 684"/>
                  <a:gd name="T109" fmla="*/ 211693152 h 360"/>
                  <a:gd name="T110" fmla="*/ 136088439 w 684"/>
                  <a:gd name="T111" fmla="*/ 151209373 h 360"/>
                  <a:gd name="T112" fmla="*/ 70564375 w 684"/>
                  <a:gd name="T113" fmla="*/ 75604687 h 360"/>
                  <a:gd name="T114" fmla="*/ 0 w 684"/>
                  <a:gd name="T115" fmla="*/ 0 h 360"/>
                  <a:gd name="T116" fmla="*/ 0 w 684"/>
                  <a:gd name="T117" fmla="*/ 0 h 36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84"/>
                  <a:gd name="T178" fmla="*/ 0 h 360"/>
                  <a:gd name="T179" fmla="*/ 684 w 684"/>
                  <a:gd name="T180" fmla="*/ 360 h 36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84" h="360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14" y="26"/>
                    </a:lnTo>
                    <a:lnTo>
                      <a:pt x="34" y="56"/>
                    </a:lnTo>
                    <a:lnTo>
                      <a:pt x="48" y="74"/>
                    </a:lnTo>
                    <a:lnTo>
                      <a:pt x="66" y="92"/>
                    </a:lnTo>
                    <a:lnTo>
                      <a:pt x="86" y="114"/>
                    </a:lnTo>
                    <a:lnTo>
                      <a:pt x="110" y="136"/>
                    </a:lnTo>
                    <a:lnTo>
                      <a:pt x="138" y="158"/>
                    </a:lnTo>
                    <a:lnTo>
                      <a:pt x="170" y="180"/>
                    </a:lnTo>
                    <a:lnTo>
                      <a:pt x="204" y="204"/>
                    </a:lnTo>
                    <a:lnTo>
                      <a:pt x="244" y="228"/>
                    </a:lnTo>
                    <a:lnTo>
                      <a:pt x="288" y="250"/>
                    </a:lnTo>
                    <a:lnTo>
                      <a:pt x="336" y="272"/>
                    </a:lnTo>
                    <a:lnTo>
                      <a:pt x="260" y="198"/>
                    </a:lnTo>
                    <a:lnTo>
                      <a:pt x="270" y="206"/>
                    </a:lnTo>
                    <a:lnTo>
                      <a:pt x="298" y="226"/>
                    </a:lnTo>
                    <a:lnTo>
                      <a:pt x="340" y="254"/>
                    </a:lnTo>
                    <a:lnTo>
                      <a:pt x="366" y="270"/>
                    </a:lnTo>
                    <a:lnTo>
                      <a:pt x="394" y="286"/>
                    </a:lnTo>
                    <a:lnTo>
                      <a:pt x="426" y="302"/>
                    </a:lnTo>
                    <a:lnTo>
                      <a:pt x="460" y="316"/>
                    </a:lnTo>
                    <a:lnTo>
                      <a:pt x="494" y="330"/>
                    </a:lnTo>
                    <a:lnTo>
                      <a:pt x="530" y="342"/>
                    </a:lnTo>
                    <a:lnTo>
                      <a:pt x="568" y="352"/>
                    </a:lnTo>
                    <a:lnTo>
                      <a:pt x="606" y="358"/>
                    </a:lnTo>
                    <a:lnTo>
                      <a:pt x="646" y="360"/>
                    </a:lnTo>
                    <a:lnTo>
                      <a:pt x="684" y="358"/>
                    </a:lnTo>
                    <a:lnTo>
                      <a:pt x="674" y="358"/>
                    </a:lnTo>
                    <a:lnTo>
                      <a:pt x="644" y="352"/>
                    </a:lnTo>
                    <a:lnTo>
                      <a:pt x="598" y="342"/>
                    </a:lnTo>
                    <a:lnTo>
                      <a:pt x="570" y="334"/>
                    </a:lnTo>
                    <a:lnTo>
                      <a:pt x="538" y="324"/>
                    </a:lnTo>
                    <a:lnTo>
                      <a:pt x="502" y="312"/>
                    </a:lnTo>
                    <a:lnTo>
                      <a:pt x="466" y="296"/>
                    </a:lnTo>
                    <a:lnTo>
                      <a:pt x="426" y="278"/>
                    </a:lnTo>
                    <a:lnTo>
                      <a:pt x="384" y="256"/>
                    </a:lnTo>
                    <a:lnTo>
                      <a:pt x="340" y="232"/>
                    </a:lnTo>
                    <a:lnTo>
                      <a:pt x="294" y="204"/>
                    </a:lnTo>
                    <a:lnTo>
                      <a:pt x="248" y="170"/>
                    </a:lnTo>
                    <a:lnTo>
                      <a:pt x="202" y="134"/>
                    </a:lnTo>
                    <a:lnTo>
                      <a:pt x="224" y="166"/>
                    </a:lnTo>
                    <a:lnTo>
                      <a:pt x="246" y="194"/>
                    </a:lnTo>
                    <a:lnTo>
                      <a:pt x="270" y="222"/>
                    </a:lnTo>
                    <a:lnTo>
                      <a:pt x="250" y="212"/>
                    </a:lnTo>
                    <a:lnTo>
                      <a:pt x="224" y="198"/>
                    </a:lnTo>
                    <a:lnTo>
                      <a:pt x="192" y="176"/>
                    </a:lnTo>
                    <a:lnTo>
                      <a:pt x="152" y="146"/>
                    </a:lnTo>
                    <a:lnTo>
                      <a:pt x="106" y="108"/>
                    </a:lnTo>
                    <a:lnTo>
                      <a:pt x="80" y="84"/>
                    </a:lnTo>
                    <a:lnTo>
                      <a:pt x="54" y="60"/>
                    </a:lnTo>
                    <a:lnTo>
                      <a:pt x="28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56"/>
              <p:cNvSpPr>
                <a:spLocks/>
              </p:cNvSpPr>
              <p:nvPr/>
            </p:nvSpPr>
            <p:spPr bwMode="auto">
              <a:xfrm>
                <a:off x="4537075" y="2581275"/>
                <a:ext cx="584200" cy="536575"/>
              </a:xfrm>
              <a:custGeom>
                <a:avLst/>
                <a:gdLst>
                  <a:gd name="T0" fmla="*/ 161289996 w 368"/>
                  <a:gd name="T1" fmla="*/ 670361519 h 338"/>
                  <a:gd name="T2" fmla="*/ 342741236 w 368"/>
                  <a:gd name="T3" fmla="*/ 851812902 h 338"/>
                  <a:gd name="T4" fmla="*/ 317539681 w 368"/>
                  <a:gd name="T5" fmla="*/ 740925868 h 338"/>
                  <a:gd name="T6" fmla="*/ 428426619 w 368"/>
                  <a:gd name="T7" fmla="*/ 851812902 h 338"/>
                  <a:gd name="T8" fmla="*/ 317539681 w 368"/>
                  <a:gd name="T9" fmla="*/ 614918101 h 338"/>
                  <a:gd name="T10" fmla="*/ 509071592 w 368"/>
                  <a:gd name="T11" fmla="*/ 670361519 h 338"/>
                  <a:gd name="T12" fmla="*/ 504031281 w 368"/>
                  <a:gd name="T13" fmla="*/ 599797169 h 338"/>
                  <a:gd name="T14" fmla="*/ 468749105 w 368"/>
                  <a:gd name="T15" fmla="*/ 524192509 h 338"/>
                  <a:gd name="T16" fmla="*/ 619958430 w 368"/>
                  <a:gd name="T17" fmla="*/ 619958412 h 338"/>
                  <a:gd name="T18" fmla="*/ 544353768 w 368"/>
                  <a:gd name="T19" fmla="*/ 458668470 h 338"/>
                  <a:gd name="T20" fmla="*/ 650200295 w 368"/>
                  <a:gd name="T21" fmla="*/ 549394063 h 338"/>
                  <a:gd name="T22" fmla="*/ 604837498 w 368"/>
                  <a:gd name="T23" fmla="*/ 433466917 h 338"/>
                  <a:gd name="T24" fmla="*/ 766127444 w 368"/>
                  <a:gd name="T25" fmla="*/ 569555305 h 338"/>
                  <a:gd name="T26" fmla="*/ 695563093 w 368"/>
                  <a:gd name="T27" fmla="*/ 398184643 h 338"/>
                  <a:gd name="T28" fmla="*/ 675401849 w 368"/>
                  <a:gd name="T29" fmla="*/ 352821847 h 338"/>
                  <a:gd name="T30" fmla="*/ 781248377 w 368"/>
                  <a:gd name="T31" fmla="*/ 463708781 h 338"/>
                  <a:gd name="T32" fmla="*/ 826611174 w 368"/>
                  <a:gd name="T33" fmla="*/ 473789402 h 338"/>
                  <a:gd name="T34" fmla="*/ 776208066 w 368"/>
                  <a:gd name="T35" fmla="*/ 357862157 h 338"/>
                  <a:gd name="T36" fmla="*/ 745966201 w 368"/>
                  <a:gd name="T37" fmla="*/ 277217187 h 338"/>
                  <a:gd name="T38" fmla="*/ 786288688 w 368"/>
                  <a:gd name="T39" fmla="*/ 287297808 h 338"/>
                  <a:gd name="T40" fmla="*/ 887095103 w 368"/>
                  <a:gd name="T41" fmla="*/ 443547538 h 338"/>
                  <a:gd name="T42" fmla="*/ 841732305 w 368"/>
                  <a:gd name="T43" fmla="*/ 252015633 h 338"/>
                  <a:gd name="T44" fmla="*/ 791328998 w 368"/>
                  <a:gd name="T45" fmla="*/ 161289991 h 338"/>
                  <a:gd name="T46" fmla="*/ 806449931 w 368"/>
                  <a:gd name="T47" fmla="*/ 136088438 h 338"/>
                  <a:gd name="T48" fmla="*/ 851812927 w 368"/>
                  <a:gd name="T49" fmla="*/ 176410923 h 338"/>
                  <a:gd name="T50" fmla="*/ 917336968 w 368"/>
                  <a:gd name="T51" fmla="*/ 241935012 h 338"/>
                  <a:gd name="T52" fmla="*/ 786288688 w 368"/>
                  <a:gd name="T53" fmla="*/ 45362809 h 338"/>
                  <a:gd name="T54" fmla="*/ 786288688 w 368"/>
                  <a:gd name="T55" fmla="*/ 80644996 h 338"/>
                  <a:gd name="T56" fmla="*/ 796369309 w 368"/>
                  <a:gd name="T57" fmla="*/ 100806238 h 338"/>
                  <a:gd name="T58" fmla="*/ 660280917 w 368"/>
                  <a:gd name="T59" fmla="*/ 0 h 338"/>
                  <a:gd name="T60" fmla="*/ 715724336 w 368"/>
                  <a:gd name="T61" fmla="*/ 110886885 h 338"/>
                  <a:gd name="T62" fmla="*/ 740925890 w 368"/>
                  <a:gd name="T63" fmla="*/ 161289991 h 338"/>
                  <a:gd name="T64" fmla="*/ 685482471 w 368"/>
                  <a:gd name="T65" fmla="*/ 115927195 h 338"/>
                  <a:gd name="T66" fmla="*/ 549394079 w 368"/>
                  <a:gd name="T67" fmla="*/ 45362809 h 338"/>
                  <a:gd name="T68" fmla="*/ 594756876 w 368"/>
                  <a:gd name="T69" fmla="*/ 105846574 h 338"/>
                  <a:gd name="T70" fmla="*/ 650200295 w 368"/>
                  <a:gd name="T71" fmla="*/ 176410923 h 338"/>
                  <a:gd name="T72" fmla="*/ 574595633 w 368"/>
                  <a:gd name="T73" fmla="*/ 131048127 h 338"/>
                  <a:gd name="T74" fmla="*/ 614918119 w 368"/>
                  <a:gd name="T75" fmla="*/ 196572166 h 338"/>
                  <a:gd name="T76" fmla="*/ 609877809 w 368"/>
                  <a:gd name="T77" fmla="*/ 262096255 h 338"/>
                  <a:gd name="T78" fmla="*/ 579635944 w 368"/>
                  <a:gd name="T79" fmla="*/ 257055944 h 338"/>
                  <a:gd name="T80" fmla="*/ 372983100 w 368"/>
                  <a:gd name="T81" fmla="*/ 151209370 h 338"/>
                  <a:gd name="T82" fmla="*/ 509071592 w 368"/>
                  <a:gd name="T83" fmla="*/ 272176876 h 338"/>
                  <a:gd name="T84" fmla="*/ 509071592 w 368"/>
                  <a:gd name="T85" fmla="*/ 297378429 h 338"/>
                  <a:gd name="T86" fmla="*/ 403224965 w 368"/>
                  <a:gd name="T87" fmla="*/ 257055944 h 338"/>
                  <a:gd name="T88" fmla="*/ 423386308 w 368"/>
                  <a:gd name="T89" fmla="*/ 292338119 h 338"/>
                  <a:gd name="T90" fmla="*/ 463708795 w 368"/>
                  <a:gd name="T91" fmla="*/ 342741225 h 338"/>
                  <a:gd name="T92" fmla="*/ 347781546 w 368"/>
                  <a:gd name="T93" fmla="*/ 322579983 h 338"/>
                  <a:gd name="T94" fmla="*/ 282257506 w 368"/>
                  <a:gd name="T95" fmla="*/ 302418740 h 338"/>
                  <a:gd name="T96" fmla="*/ 307459060 w 368"/>
                  <a:gd name="T97" fmla="*/ 337700915 h 338"/>
                  <a:gd name="T98" fmla="*/ 372983100 w 368"/>
                  <a:gd name="T99" fmla="*/ 453628160 h 338"/>
                  <a:gd name="T100" fmla="*/ 287297816 w 368"/>
                  <a:gd name="T101" fmla="*/ 413305575 h 338"/>
                  <a:gd name="T102" fmla="*/ 257055951 w 368"/>
                  <a:gd name="T103" fmla="*/ 403224954 h 338"/>
                  <a:gd name="T104" fmla="*/ 282257506 w 368"/>
                  <a:gd name="T105" fmla="*/ 448587849 h 338"/>
                  <a:gd name="T106" fmla="*/ 312499371 w 368"/>
                  <a:gd name="T107" fmla="*/ 498990956 h 338"/>
                  <a:gd name="T108" fmla="*/ 272176884 w 368"/>
                  <a:gd name="T109" fmla="*/ 468749092 h 338"/>
                  <a:gd name="T110" fmla="*/ 226814086 w 368"/>
                  <a:gd name="T111" fmla="*/ 458668470 h 338"/>
                  <a:gd name="T112" fmla="*/ 95765931 w 368"/>
                  <a:gd name="T113" fmla="*/ 413305575 h 338"/>
                  <a:gd name="T114" fmla="*/ 206652794 w 368"/>
                  <a:gd name="T115" fmla="*/ 514111888 h 338"/>
                  <a:gd name="T116" fmla="*/ 186491550 w 368"/>
                  <a:gd name="T117" fmla="*/ 529232820 h 338"/>
                  <a:gd name="T118" fmla="*/ 136088442 w 368"/>
                  <a:gd name="T119" fmla="*/ 509071577 h 338"/>
                  <a:gd name="T120" fmla="*/ 146169064 w 368"/>
                  <a:gd name="T121" fmla="*/ 544353752 h 338"/>
                  <a:gd name="T122" fmla="*/ 10080625 w 368"/>
                  <a:gd name="T123" fmla="*/ 534273130 h 338"/>
                  <a:gd name="T124" fmla="*/ 40322499 w 368"/>
                  <a:gd name="T125" fmla="*/ 574595616 h 33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68"/>
                  <a:gd name="T190" fmla="*/ 0 h 338"/>
                  <a:gd name="T191" fmla="*/ 368 w 368"/>
                  <a:gd name="T192" fmla="*/ 338 h 33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68" h="338">
                    <a:moveTo>
                      <a:pt x="16" y="228"/>
                    </a:moveTo>
                    <a:lnTo>
                      <a:pt x="16" y="228"/>
                    </a:lnTo>
                    <a:lnTo>
                      <a:pt x="30" y="240"/>
                    </a:lnTo>
                    <a:lnTo>
                      <a:pt x="64" y="266"/>
                    </a:lnTo>
                    <a:lnTo>
                      <a:pt x="104" y="302"/>
                    </a:lnTo>
                    <a:lnTo>
                      <a:pt x="122" y="320"/>
                    </a:lnTo>
                    <a:lnTo>
                      <a:pt x="136" y="338"/>
                    </a:lnTo>
                    <a:lnTo>
                      <a:pt x="122" y="312"/>
                    </a:lnTo>
                    <a:lnTo>
                      <a:pt x="92" y="266"/>
                    </a:lnTo>
                    <a:lnTo>
                      <a:pt x="126" y="294"/>
                    </a:lnTo>
                    <a:lnTo>
                      <a:pt x="152" y="318"/>
                    </a:lnTo>
                    <a:lnTo>
                      <a:pt x="162" y="328"/>
                    </a:lnTo>
                    <a:lnTo>
                      <a:pt x="170" y="338"/>
                    </a:lnTo>
                    <a:lnTo>
                      <a:pt x="154" y="302"/>
                    </a:lnTo>
                    <a:lnTo>
                      <a:pt x="140" y="270"/>
                    </a:lnTo>
                    <a:lnTo>
                      <a:pt x="126" y="244"/>
                    </a:lnTo>
                    <a:lnTo>
                      <a:pt x="164" y="266"/>
                    </a:lnTo>
                    <a:lnTo>
                      <a:pt x="218" y="296"/>
                    </a:lnTo>
                    <a:lnTo>
                      <a:pt x="202" y="266"/>
                    </a:lnTo>
                    <a:lnTo>
                      <a:pt x="186" y="240"/>
                    </a:lnTo>
                    <a:lnTo>
                      <a:pt x="168" y="216"/>
                    </a:lnTo>
                    <a:lnTo>
                      <a:pt x="200" y="238"/>
                    </a:lnTo>
                    <a:lnTo>
                      <a:pt x="194" y="226"/>
                    </a:lnTo>
                    <a:lnTo>
                      <a:pt x="190" y="216"/>
                    </a:lnTo>
                    <a:lnTo>
                      <a:pt x="186" y="208"/>
                    </a:lnTo>
                    <a:lnTo>
                      <a:pt x="210" y="222"/>
                    </a:lnTo>
                    <a:lnTo>
                      <a:pt x="230" y="234"/>
                    </a:lnTo>
                    <a:lnTo>
                      <a:pt x="246" y="246"/>
                    </a:lnTo>
                    <a:lnTo>
                      <a:pt x="234" y="218"/>
                    </a:lnTo>
                    <a:lnTo>
                      <a:pt x="224" y="196"/>
                    </a:lnTo>
                    <a:lnTo>
                      <a:pt x="216" y="182"/>
                    </a:lnTo>
                    <a:lnTo>
                      <a:pt x="234" y="196"/>
                    </a:lnTo>
                    <a:lnTo>
                      <a:pt x="258" y="218"/>
                    </a:lnTo>
                    <a:lnTo>
                      <a:pt x="252" y="200"/>
                    </a:lnTo>
                    <a:lnTo>
                      <a:pt x="246" y="184"/>
                    </a:lnTo>
                    <a:lnTo>
                      <a:pt x="240" y="172"/>
                    </a:lnTo>
                    <a:lnTo>
                      <a:pt x="266" y="190"/>
                    </a:lnTo>
                    <a:lnTo>
                      <a:pt x="288" y="208"/>
                    </a:lnTo>
                    <a:lnTo>
                      <a:pt x="298" y="218"/>
                    </a:lnTo>
                    <a:lnTo>
                      <a:pt x="304" y="226"/>
                    </a:lnTo>
                    <a:lnTo>
                      <a:pt x="296" y="200"/>
                    </a:lnTo>
                    <a:lnTo>
                      <a:pt x="286" y="178"/>
                    </a:lnTo>
                    <a:lnTo>
                      <a:pt x="276" y="158"/>
                    </a:lnTo>
                    <a:lnTo>
                      <a:pt x="270" y="146"/>
                    </a:lnTo>
                    <a:lnTo>
                      <a:pt x="268" y="142"/>
                    </a:lnTo>
                    <a:lnTo>
                      <a:pt x="268" y="140"/>
                    </a:lnTo>
                    <a:lnTo>
                      <a:pt x="274" y="144"/>
                    </a:lnTo>
                    <a:lnTo>
                      <a:pt x="282" y="152"/>
                    </a:lnTo>
                    <a:lnTo>
                      <a:pt x="310" y="184"/>
                    </a:lnTo>
                    <a:lnTo>
                      <a:pt x="332" y="210"/>
                    </a:lnTo>
                    <a:lnTo>
                      <a:pt x="332" y="204"/>
                    </a:lnTo>
                    <a:lnTo>
                      <a:pt x="328" y="188"/>
                    </a:lnTo>
                    <a:lnTo>
                      <a:pt x="320" y="166"/>
                    </a:lnTo>
                    <a:lnTo>
                      <a:pt x="314" y="154"/>
                    </a:lnTo>
                    <a:lnTo>
                      <a:pt x="308" y="142"/>
                    </a:lnTo>
                    <a:lnTo>
                      <a:pt x="302" y="132"/>
                    </a:lnTo>
                    <a:lnTo>
                      <a:pt x="298" y="124"/>
                    </a:lnTo>
                    <a:lnTo>
                      <a:pt x="296" y="116"/>
                    </a:lnTo>
                    <a:lnTo>
                      <a:pt x="296" y="110"/>
                    </a:lnTo>
                    <a:lnTo>
                      <a:pt x="298" y="108"/>
                    </a:lnTo>
                    <a:lnTo>
                      <a:pt x="300" y="108"/>
                    </a:lnTo>
                    <a:lnTo>
                      <a:pt x="306" y="110"/>
                    </a:lnTo>
                    <a:lnTo>
                      <a:pt x="312" y="114"/>
                    </a:lnTo>
                    <a:lnTo>
                      <a:pt x="326" y="132"/>
                    </a:lnTo>
                    <a:lnTo>
                      <a:pt x="338" y="152"/>
                    </a:lnTo>
                    <a:lnTo>
                      <a:pt x="352" y="176"/>
                    </a:lnTo>
                    <a:lnTo>
                      <a:pt x="350" y="164"/>
                    </a:lnTo>
                    <a:lnTo>
                      <a:pt x="344" y="134"/>
                    </a:lnTo>
                    <a:lnTo>
                      <a:pt x="334" y="100"/>
                    </a:lnTo>
                    <a:lnTo>
                      <a:pt x="326" y="84"/>
                    </a:lnTo>
                    <a:lnTo>
                      <a:pt x="320" y="72"/>
                    </a:lnTo>
                    <a:lnTo>
                      <a:pt x="314" y="64"/>
                    </a:lnTo>
                    <a:lnTo>
                      <a:pt x="312" y="58"/>
                    </a:lnTo>
                    <a:lnTo>
                      <a:pt x="312" y="56"/>
                    </a:lnTo>
                    <a:lnTo>
                      <a:pt x="316" y="54"/>
                    </a:lnTo>
                    <a:lnTo>
                      <a:pt x="320" y="54"/>
                    </a:lnTo>
                    <a:lnTo>
                      <a:pt x="326" y="58"/>
                    </a:lnTo>
                    <a:lnTo>
                      <a:pt x="332" y="64"/>
                    </a:lnTo>
                    <a:lnTo>
                      <a:pt x="338" y="70"/>
                    </a:lnTo>
                    <a:lnTo>
                      <a:pt x="360" y="96"/>
                    </a:lnTo>
                    <a:lnTo>
                      <a:pt x="368" y="108"/>
                    </a:lnTo>
                    <a:lnTo>
                      <a:pt x="364" y="96"/>
                    </a:lnTo>
                    <a:lnTo>
                      <a:pt x="348" y="68"/>
                    </a:lnTo>
                    <a:lnTo>
                      <a:pt x="338" y="52"/>
                    </a:lnTo>
                    <a:lnTo>
                      <a:pt x="326" y="34"/>
                    </a:lnTo>
                    <a:lnTo>
                      <a:pt x="312" y="18"/>
                    </a:lnTo>
                    <a:lnTo>
                      <a:pt x="298" y="4"/>
                    </a:lnTo>
                    <a:lnTo>
                      <a:pt x="306" y="20"/>
                    </a:lnTo>
                    <a:lnTo>
                      <a:pt x="312" y="32"/>
                    </a:lnTo>
                    <a:lnTo>
                      <a:pt x="316" y="40"/>
                    </a:lnTo>
                    <a:lnTo>
                      <a:pt x="310" y="38"/>
                    </a:lnTo>
                    <a:lnTo>
                      <a:pt x="296" y="26"/>
                    </a:lnTo>
                    <a:lnTo>
                      <a:pt x="278" y="12"/>
                    </a:lnTo>
                    <a:lnTo>
                      <a:pt x="262" y="0"/>
                    </a:lnTo>
                    <a:lnTo>
                      <a:pt x="270" y="16"/>
                    </a:lnTo>
                    <a:lnTo>
                      <a:pt x="276" y="30"/>
                    </a:lnTo>
                    <a:lnTo>
                      <a:pt x="284" y="44"/>
                    </a:lnTo>
                    <a:lnTo>
                      <a:pt x="290" y="54"/>
                    </a:lnTo>
                    <a:lnTo>
                      <a:pt x="294" y="62"/>
                    </a:lnTo>
                    <a:lnTo>
                      <a:pt x="294" y="64"/>
                    </a:lnTo>
                    <a:lnTo>
                      <a:pt x="292" y="64"/>
                    </a:lnTo>
                    <a:lnTo>
                      <a:pt x="286" y="58"/>
                    </a:lnTo>
                    <a:lnTo>
                      <a:pt x="272" y="46"/>
                    </a:lnTo>
                    <a:lnTo>
                      <a:pt x="254" y="34"/>
                    </a:lnTo>
                    <a:lnTo>
                      <a:pt x="234" y="24"/>
                    </a:lnTo>
                    <a:lnTo>
                      <a:pt x="218" y="18"/>
                    </a:lnTo>
                    <a:lnTo>
                      <a:pt x="216" y="18"/>
                    </a:lnTo>
                    <a:lnTo>
                      <a:pt x="220" y="24"/>
                    </a:lnTo>
                    <a:lnTo>
                      <a:pt x="236" y="42"/>
                    </a:lnTo>
                    <a:lnTo>
                      <a:pt x="256" y="62"/>
                    </a:lnTo>
                    <a:lnTo>
                      <a:pt x="268" y="78"/>
                    </a:lnTo>
                    <a:lnTo>
                      <a:pt x="258" y="70"/>
                    </a:lnTo>
                    <a:lnTo>
                      <a:pt x="236" y="56"/>
                    </a:lnTo>
                    <a:lnTo>
                      <a:pt x="230" y="52"/>
                    </a:lnTo>
                    <a:lnTo>
                      <a:pt x="228" y="52"/>
                    </a:lnTo>
                    <a:lnTo>
                      <a:pt x="240" y="70"/>
                    </a:lnTo>
                    <a:lnTo>
                      <a:pt x="244" y="78"/>
                    </a:lnTo>
                    <a:lnTo>
                      <a:pt x="246" y="86"/>
                    </a:lnTo>
                    <a:lnTo>
                      <a:pt x="246" y="94"/>
                    </a:lnTo>
                    <a:lnTo>
                      <a:pt x="246" y="100"/>
                    </a:lnTo>
                    <a:lnTo>
                      <a:pt x="242" y="104"/>
                    </a:lnTo>
                    <a:lnTo>
                      <a:pt x="240" y="106"/>
                    </a:lnTo>
                    <a:lnTo>
                      <a:pt x="234" y="104"/>
                    </a:lnTo>
                    <a:lnTo>
                      <a:pt x="230" y="102"/>
                    </a:lnTo>
                    <a:lnTo>
                      <a:pt x="222" y="96"/>
                    </a:lnTo>
                    <a:lnTo>
                      <a:pt x="210" y="88"/>
                    </a:lnTo>
                    <a:lnTo>
                      <a:pt x="184" y="76"/>
                    </a:lnTo>
                    <a:lnTo>
                      <a:pt x="148" y="60"/>
                    </a:lnTo>
                    <a:lnTo>
                      <a:pt x="192" y="98"/>
                    </a:lnTo>
                    <a:lnTo>
                      <a:pt x="202" y="108"/>
                    </a:lnTo>
                    <a:lnTo>
                      <a:pt x="206" y="116"/>
                    </a:lnTo>
                    <a:lnTo>
                      <a:pt x="206" y="120"/>
                    </a:lnTo>
                    <a:lnTo>
                      <a:pt x="202" y="118"/>
                    </a:lnTo>
                    <a:lnTo>
                      <a:pt x="194" y="112"/>
                    </a:lnTo>
                    <a:lnTo>
                      <a:pt x="182" y="108"/>
                    </a:lnTo>
                    <a:lnTo>
                      <a:pt x="160" y="102"/>
                    </a:lnTo>
                    <a:lnTo>
                      <a:pt x="158" y="102"/>
                    </a:lnTo>
                    <a:lnTo>
                      <a:pt x="156" y="104"/>
                    </a:lnTo>
                    <a:lnTo>
                      <a:pt x="160" y="108"/>
                    </a:lnTo>
                    <a:lnTo>
                      <a:pt x="168" y="116"/>
                    </a:lnTo>
                    <a:lnTo>
                      <a:pt x="188" y="136"/>
                    </a:lnTo>
                    <a:lnTo>
                      <a:pt x="184" y="136"/>
                    </a:lnTo>
                    <a:lnTo>
                      <a:pt x="170" y="136"/>
                    </a:lnTo>
                    <a:lnTo>
                      <a:pt x="154" y="134"/>
                    </a:lnTo>
                    <a:lnTo>
                      <a:pt x="146" y="132"/>
                    </a:lnTo>
                    <a:lnTo>
                      <a:pt x="138" y="128"/>
                    </a:lnTo>
                    <a:lnTo>
                      <a:pt x="124" y="120"/>
                    </a:lnTo>
                    <a:lnTo>
                      <a:pt x="114" y="118"/>
                    </a:lnTo>
                    <a:lnTo>
                      <a:pt x="112" y="120"/>
                    </a:lnTo>
                    <a:lnTo>
                      <a:pt x="112" y="122"/>
                    </a:lnTo>
                    <a:lnTo>
                      <a:pt x="116" y="128"/>
                    </a:lnTo>
                    <a:lnTo>
                      <a:pt x="122" y="134"/>
                    </a:lnTo>
                    <a:lnTo>
                      <a:pt x="130" y="140"/>
                    </a:lnTo>
                    <a:lnTo>
                      <a:pt x="134" y="150"/>
                    </a:lnTo>
                    <a:lnTo>
                      <a:pt x="144" y="166"/>
                    </a:lnTo>
                    <a:lnTo>
                      <a:pt x="148" y="180"/>
                    </a:lnTo>
                    <a:lnTo>
                      <a:pt x="148" y="184"/>
                    </a:lnTo>
                    <a:lnTo>
                      <a:pt x="140" y="180"/>
                    </a:lnTo>
                    <a:lnTo>
                      <a:pt x="114" y="164"/>
                    </a:lnTo>
                    <a:lnTo>
                      <a:pt x="108" y="160"/>
                    </a:lnTo>
                    <a:lnTo>
                      <a:pt x="104" y="160"/>
                    </a:lnTo>
                    <a:lnTo>
                      <a:pt x="102" y="160"/>
                    </a:lnTo>
                    <a:lnTo>
                      <a:pt x="102" y="162"/>
                    </a:lnTo>
                    <a:lnTo>
                      <a:pt x="106" y="170"/>
                    </a:lnTo>
                    <a:lnTo>
                      <a:pt x="112" y="178"/>
                    </a:lnTo>
                    <a:lnTo>
                      <a:pt x="118" y="186"/>
                    </a:lnTo>
                    <a:lnTo>
                      <a:pt x="124" y="194"/>
                    </a:lnTo>
                    <a:lnTo>
                      <a:pt x="124" y="196"/>
                    </a:lnTo>
                    <a:lnTo>
                      <a:pt x="124" y="198"/>
                    </a:lnTo>
                    <a:lnTo>
                      <a:pt x="122" y="198"/>
                    </a:lnTo>
                    <a:lnTo>
                      <a:pt x="118" y="194"/>
                    </a:lnTo>
                    <a:lnTo>
                      <a:pt x="108" y="186"/>
                    </a:lnTo>
                    <a:lnTo>
                      <a:pt x="102" y="186"/>
                    </a:lnTo>
                    <a:lnTo>
                      <a:pt x="98" y="184"/>
                    </a:lnTo>
                    <a:lnTo>
                      <a:pt x="90" y="182"/>
                    </a:lnTo>
                    <a:lnTo>
                      <a:pt x="76" y="176"/>
                    </a:lnTo>
                    <a:lnTo>
                      <a:pt x="58" y="170"/>
                    </a:lnTo>
                    <a:lnTo>
                      <a:pt x="38" y="164"/>
                    </a:lnTo>
                    <a:lnTo>
                      <a:pt x="58" y="180"/>
                    </a:lnTo>
                    <a:lnTo>
                      <a:pt x="74" y="194"/>
                    </a:lnTo>
                    <a:lnTo>
                      <a:pt x="82" y="204"/>
                    </a:lnTo>
                    <a:lnTo>
                      <a:pt x="84" y="208"/>
                    </a:lnTo>
                    <a:lnTo>
                      <a:pt x="84" y="210"/>
                    </a:lnTo>
                    <a:lnTo>
                      <a:pt x="80" y="210"/>
                    </a:lnTo>
                    <a:lnTo>
                      <a:pt x="74" y="210"/>
                    </a:lnTo>
                    <a:lnTo>
                      <a:pt x="62" y="204"/>
                    </a:lnTo>
                    <a:lnTo>
                      <a:pt x="56" y="202"/>
                    </a:lnTo>
                    <a:lnTo>
                      <a:pt x="54" y="202"/>
                    </a:lnTo>
                    <a:lnTo>
                      <a:pt x="52" y="204"/>
                    </a:lnTo>
                    <a:lnTo>
                      <a:pt x="54" y="206"/>
                    </a:lnTo>
                    <a:lnTo>
                      <a:pt x="58" y="216"/>
                    </a:lnTo>
                    <a:lnTo>
                      <a:pt x="38" y="216"/>
                    </a:lnTo>
                    <a:lnTo>
                      <a:pt x="20" y="214"/>
                    </a:lnTo>
                    <a:lnTo>
                      <a:pt x="4" y="212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4" y="218"/>
                    </a:lnTo>
                    <a:lnTo>
                      <a:pt x="16" y="228"/>
                    </a:lnTo>
                    <a:close/>
                  </a:path>
                </a:pathLst>
              </a:custGeom>
              <a:solidFill>
                <a:srgbClr val="F68A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57"/>
              <p:cNvSpPr>
                <a:spLocks/>
              </p:cNvSpPr>
              <p:nvPr/>
            </p:nvSpPr>
            <p:spPr bwMode="auto">
              <a:xfrm>
                <a:off x="4552950" y="2968625"/>
                <a:ext cx="101600" cy="111125"/>
              </a:xfrm>
              <a:custGeom>
                <a:avLst/>
                <a:gdLst>
                  <a:gd name="T0" fmla="*/ 0 w 64"/>
                  <a:gd name="T1" fmla="*/ 0 h 70"/>
                  <a:gd name="T2" fmla="*/ 0 w 64"/>
                  <a:gd name="T3" fmla="*/ 0 h 70"/>
                  <a:gd name="T4" fmla="*/ 55443436 w 64"/>
                  <a:gd name="T5" fmla="*/ 55443438 h 70"/>
                  <a:gd name="T6" fmla="*/ 105846562 w 64"/>
                  <a:gd name="T7" fmla="*/ 105846566 h 70"/>
                  <a:gd name="T8" fmla="*/ 151209353 w 64"/>
                  <a:gd name="T9" fmla="*/ 161289979 h 70"/>
                  <a:gd name="T10" fmla="*/ 151209353 w 64"/>
                  <a:gd name="T11" fmla="*/ 161289979 h 70"/>
                  <a:gd name="T12" fmla="*/ 161289973 w 64"/>
                  <a:gd name="T13" fmla="*/ 176410910 h 70"/>
                  <a:gd name="T14" fmla="*/ 151209353 w 64"/>
                  <a:gd name="T15" fmla="*/ 171370600 h 70"/>
                  <a:gd name="T16" fmla="*/ 100806227 w 64"/>
                  <a:gd name="T17" fmla="*/ 126007807 h 70"/>
                  <a:gd name="T18" fmla="*/ 40322493 w 64"/>
                  <a:gd name="T19" fmla="*/ 55443438 h 70"/>
                  <a:gd name="T20" fmla="*/ 15120936 w 64"/>
                  <a:gd name="T21" fmla="*/ 25201558 h 70"/>
                  <a:gd name="T22" fmla="*/ 0 w 64"/>
                  <a:gd name="T23" fmla="*/ 0 h 70"/>
                  <a:gd name="T24" fmla="*/ 0 w 64"/>
                  <a:gd name="T25" fmla="*/ 0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70"/>
                  <a:gd name="T41" fmla="*/ 64 w 64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70">
                    <a:moveTo>
                      <a:pt x="0" y="0"/>
                    </a:moveTo>
                    <a:lnTo>
                      <a:pt x="0" y="0"/>
                    </a:lnTo>
                    <a:lnTo>
                      <a:pt x="22" y="22"/>
                    </a:lnTo>
                    <a:lnTo>
                      <a:pt x="42" y="42"/>
                    </a:lnTo>
                    <a:lnTo>
                      <a:pt x="60" y="64"/>
                    </a:lnTo>
                    <a:lnTo>
                      <a:pt x="64" y="70"/>
                    </a:lnTo>
                    <a:lnTo>
                      <a:pt x="60" y="68"/>
                    </a:lnTo>
                    <a:lnTo>
                      <a:pt x="40" y="50"/>
                    </a:lnTo>
                    <a:lnTo>
                      <a:pt x="16" y="22"/>
                    </a:lnTo>
                    <a:lnTo>
                      <a:pt x="6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8A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58"/>
              <p:cNvSpPr>
                <a:spLocks/>
              </p:cNvSpPr>
              <p:nvPr/>
            </p:nvSpPr>
            <p:spPr bwMode="auto">
              <a:xfrm>
                <a:off x="4470400" y="2949575"/>
                <a:ext cx="200025" cy="196850"/>
              </a:xfrm>
              <a:custGeom>
                <a:avLst/>
                <a:gdLst>
                  <a:gd name="T0" fmla="*/ 0 w 126"/>
                  <a:gd name="T1" fmla="*/ 0 h 124"/>
                  <a:gd name="T2" fmla="*/ 0 w 126"/>
                  <a:gd name="T3" fmla="*/ 0 h 124"/>
                  <a:gd name="T4" fmla="*/ 126007832 w 126"/>
                  <a:gd name="T5" fmla="*/ 115927209 h 124"/>
                  <a:gd name="T6" fmla="*/ 317539710 w 126"/>
                  <a:gd name="T7" fmla="*/ 312499397 h 124"/>
                  <a:gd name="T8" fmla="*/ 317539710 w 126"/>
                  <a:gd name="T9" fmla="*/ 312499397 h 124"/>
                  <a:gd name="T10" fmla="*/ 272176908 w 126"/>
                  <a:gd name="T11" fmla="*/ 287297841 h 124"/>
                  <a:gd name="T12" fmla="*/ 226814107 w 126"/>
                  <a:gd name="T13" fmla="*/ 262096285 h 124"/>
                  <a:gd name="T14" fmla="*/ 171370633 w 126"/>
                  <a:gd name="T15" fmla="*/ 221773795 h 124"/>
                  <a:gd name="T16" fmla="*/ 115927209 w 126"/>
                  <a:gd name="T17" fmla="*/ 176410944 h 124"/>
                  <a:gd name="T18" fmla="*/ 60483760 w 126"/>
                  <a:gd name="T19" fmla="*/ 126007831 h 124"/>
                  <a:gd name="T20" fmla="*/ 40322503 w 126"/>
                  <a:gd name="T21" fmla="*/ 95765939 h 124"/>
                  <a:gd name="T22" fmla="*/ 25201563 w 126"/>
                  <a:gd name="T23" fmla="*/ 65524071 h 124"/>
                  <a:gd name="T24" fmla="*/ 10080626 w 126"/>
                  <a:gd name="T25" fmla="*/ 30241880 h 124"/>
                  <a:gd name="T26" fmla="*/ 0 w 126"/>
                  <a:gd name="T27" fmla="*/ 0 h 124"/>
                  <a:gd name="T28" fmla="*/ 0 w 126"/>
                  <a:gd name="T29" fmla="*/ 0 h 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6"/>
                  <a:gd name="T46" fmla="*/ 0 h 124"/>
                  <a:gd name="T47" fmla="*/ 126 w 126"/>
                  <a:gd name="T48" fmla="*/ 124 h 12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6" h="124">
                    <a:moveTo>
                      <a:pt x="0" y="0"/>
                    </a:moveTo>
                    <a:lnTo>
                      <a:pt x="0" y="0"/>
                    </a:lnTo>
                    <a:lnTo>
                      <a:pt x="50" y="46"/>
                    </a:lnTo>
                    <a:lnTo>
                      <a:pt x="126" y="124"/>
                    </a:lnTo>
                    <a:lnTo>
                      <a:pt x="108" y="114"/>
                    </a:lnTo>
                    <a:lnTo>
                      <a:pt x="90" y="104"/>
                    </a:lnTo>
                    <a:lnTo>
                      <a:pt x="68" y="88"/>
                    </a:lnTo>
                    <a:lnTo>
                      <a:pt x="46" y="70"/>
                    </a:lnTo>
                    <a:lnTo>
                      <a:pt x="24" y="50"/>
                    </a:lnTo>
                    <a:lnTo>
                      <a:pt x="16" y="38"/>
                    </a:lnTo>
                    <a:lnTo>
                      <a:pt x="10" y="26"/>
                    </a:lnTo>
                    <a:lnTo>
                      <a:pt x="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8A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600200" y="1066800"/>
              <a:ext cx="792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(Alice)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842834" y="3234148"/>
            <a:ext cx="1111987" cy="457279"/>
            <a:chOff x="6832655" y="1066800"/>
            <a:chExt cx="1111987" cy="457279"/>
          </a:xfrm>
        </p:grpSpPr>
        <p:grpSp>
          <p:nvGrpSpPr>
            <p:cNvPr id="53" name="Group 102"/>
            <p:cNvGrpSpPr>
              <a:grpSpLocks/>
            </p:cNvGrpSpPr>
            <p:nvPr/>
          </p:nvGrpSpPr>
          <p:grpSpPr bwMode="auto">
            <a:xfrm>
              <a:off x="6832655" y="1066879"/>
              <a:ext cx="381000" cy="457200"/>
              <a:chOff x="4108450" y="2111375"/>
              <a:chExt cx="1450975" cy="1717675"/>
            </a:xfrm>
          </p:grpSpPr>
          <p:sp>
            <p:nvSpPr>
              <p:cNvPr id="55" name="Freeform 65"/>
              <p:cNvSpPr>
                <a:spLocks/>
              </p:cNvSpPr>
              <p:nvPr/>
            </p:nvSpPr>
            <p:spPr bwMode="auto">
              <a:xfrm>
                <a:off x="4108450" y="2111375"/>
                <a:ext cx="1377950" cy="1047750"/>
              </a:xfrm>
              <a:custGeom>
                <a:avLst/>
                <a:gdLst>
                  <a:gd name="T0" fmla="*/ 141128760 w 868"/>
                  <a:gd name="T1" fmla="*/ 1033264077 h 660"/>
                  <a:gd name="T2" fmla="*/ 146169071 w 868"/>
                  <a:gd name="T3" fmla="*/ 831651453 h 660"/>
                  <a:gd name="T4" fmla="*/ 206652804 w 868"/>
                  <a:gd name="T5" fmla="*/ 609877785 h 660"/>
                  <a:gd name="T6" fmla="*/ 317539697 w 868"/>
                  <a:gd name="T7" fmla="*/ 438507224 h 660"/>
                  <a:gd name="T8" fmla="*/ 443547574 w 868"/>
                  <a:gd name="T9" fmla="*/ 317539669 h 660"/>
                  <a:gd name="T10" fmla="*/ 614918150 w 868"/>
                  <a:gd name="T11" fmla="*/ 216733457 h 660"/>
                  <a:gd name="T12" fmla="*/ 640119706 w 868"/>
                  <a:gd name="T13" fmla="*/ 201612475 h 660"/>
                  <a:gd name="T14" fmla="*/ 851812970 w 868"/>
                  <a:gd name="T15" fmla="*/ 136088437 h 660"/>
                  <a:gd name="T16" fmla="*/ 1123989768 w 868"/>
                  <a:gd name="T17" fmla="*/ 105846573 h 660"/>
                  <a:gd name="T18" fmla="*/ 1255037856 w 868"/>
                  <a:gd name="T19" fmla="*/ 115927194 h 660"/>
                  <a:gd name="T20" fmla="*/ 1441529366 w 868"/>
                  <a:gd name="T21" fmla="*/ 156249679 h 660"/>
                  <a:gd name="T22" fmla="*/ 1612899943 w 868"/>
                  <a:gd name="T23" fmla="*/ 241935010 h 660"/>
                  <a:gd name="T24" fmla="*/ 1754029050 w 868"/>
                  <a:gd name="T25" fmla="*/ 347781533 h 660"/>
                  <a:gd name="T26" fmla="*/ 1905238383 w 868"/>
                  <a:gd name="T27" fmla="*/ 524192505 h 660"/>
                  <a:gd name="T28" fmla="*/ 2001004293 w 868"/>
                  <a:gd name="T29" fmla="*/ 705643687 h 660"/>
                  <a:gd name="T30" fmla="*/ 2066528338 w 868"/>
                  <a:gd name="T31" fmla="*/ 922377243 h 660"/>
                  <a:gd name="T32" fmla="*/ 2076608960 w 868"/>
                  <a:gd name="T33" fmla="*/ 1098788115 h 660"/>
                  <a:gd name="T34" fmla="*/ 2091729893 w 868"/>
                  <a:gd name="T35" fmla="*/ 1436488928 h 660"/>
                  <a:gd name="T36" fmla="*/ 2137092693 w 868"/>
                  <a:gd name="T37" fmla="*/ 1466730792 h 660"/>
                  <a:gd name="T38" fmla="*/ 2147483647 w 868"/>
                  <a:gd name="T39" fmla="*/ 1335682715 h 660"/>
                  <a:gd name="T40" fmla="*/ 2147483647 w 868"/>
                  <a:gd name="T41" fmla="*/ 1098788115 h 660"/>
                  <a:gd name="T42" fmla="*/ 2147483647 w 868"/>
                  <a:gd name="T43" fmla="*/ 1008062524 h 660"/>
                  <a:gd name="T44" fmla="*/ 2147173315 w 868"/>
                  <a:gd name="T45" fmla="*/ 791328968 h 660"/>
                  <a:gd name="T46" fmla="*/ 2076608960 w 868"/>
                  <a:gd name="T47" fmla="*/ 599797164 h 660"/>
                  <a:gd name="T48" fmla="*/ 1950601183 w 868"/>
                  <a:gd name="T49" fmla="*/ 398184639 h 660"/>
                  <a:gd name="T50" fmla="*/ 1754029050 w 868"/>
                  <a:gd name="T51" fmla="*/ 211693146 h 660"/>
                  <a:gd name="T52" fmla="*/ 1612899943 w 868"/>
                  <a:gd name="T53" fmla="*/ 115927194 h 660"/>
                  <a:gd name="T54" fmla="*/ 1416327811 w 868"/>
                  <a:gd name="T55" fmla="*/ 40322497 h 660"/>
                  <a:gd name="T56" fmla="*/ 1199594434 w 868"/>
                  <a:gd name="T57" fmla="*/ 5040312 h 660"/>
                  <a:gd name="T58" fmla="*/ 1018143236 w 868"/>
                  <a:gd name="T59" fmla="*/ 5040312 h 660"/>
                  <a:gd name="T60" fmla="*/ 761087172 w 868"/>
                  <a:gd name="T61" fmla="*/ 50403119 h 660"/>
                  <a:gd name="T62" fmla="*/ 594756906 w 868"/>
                  <a:gd name="T63" fmla="*/ 110886884 h 660"/>
                  <a:gd name="T64" fmla="*/ 498990996 w 868"/>
                  <a:gd name="T65" fmla="*/ 156249679 h 660"/>
                  <a:gd name="T66" fmla="*/ 322580008 w 868"/>
                  <a:gd name="T67" fmla="*/ 282257495 h 660"/>
                  <a:gd name="T68" fmla="*/ 186491560 w 868"/>
                  <a:gd name="T69" fmla="*/ 438507224 h 660"/>
                  <a:gd name="T70" fmla="*/ 75604691 w 868"/>
                  <a:gd name="T71" fmla="*/ 645159960 h 660"/>
                  <a:gd name="T72" fmla="*/ 40322501 w 868"/>
                  <a:gd name="T73" fmla="*/ 821570832 h 660"/>
                  <a:gd name="T74" fmla="*/ 35282190 w 868"/>
                  <a:gd name="T75" fmla="*/ 1224795881 h 660"/>
                  <a:gd name="T76" fmla="*/ 40322501 w 868"/>
                  <a:gd name="T77" fmla="*/ 1360884268 h 660"/>
                  <a:gd name="T78" fmla="*/ 20161251 w 868"/>
                  <a:gd name="T79" fmla="*/ 1436488928 h 660"/>
                  <a:gd name="T80" fmla="*/ 50403123 w 868"/>
                  <a:gd name="T81" fmla="*/ 1496972656 h 660"/>
                  <a:gd name="T82" fmla="*/ 186491560 w 868"/>
                  <a:gd name="T83" fmla="*/ 1663302907 h 660"/>
                  <a:gd name="T84" fmla="*/ 206652804 w 868"/>
                  <a:gd name="T85" fmla="*/ 1567537005 h 660"/>
                  <a:gd name="T86" fmla="*/ 146169071 w 868"/>
                  <a:gd name="T87" fmla="*/ 1481851724 h 660"/>
                  <a:gd name="T88" fmla="*/ 146169071 w 868"/>
                  <a:gd name="T89" fmla="*/ 1219755571 h 6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68"/>
                  <a:gd name="T136" fmla="*/ 0 h 660"/>
                  <a:gd name="T137" fmla="*/ 868 w 868"/>
                  <a:gd name="T138" fmla="*/ 660 h 6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68" h="660">
                    <a:moveTo>
                      <a:pt x="58" y="484"/>
                    </a:moveTo>
                    <a:lnTo>
                      <a:pt x="58" y="484"/>
                    </a:lnTo>
                    <a:lnTo>
                      <a:pt x="56" y="410"/>
                    </a:lnTo>
                    <a:lnTo>
                      <a:pt x="56" y="370"/>
                    </a:lnTo>
                    <a:lnTo>
                      <a:pt x="58" y="330"/>
                    </a:lnTo>
                    <a:lnTo>
                      <a:pt x="64" y="298"/>
                    </a:lnTo>
                    <a:lnTo>
                      <a:pt x="72" y="268"/>
                    </a:lnTo>
                    <a:lnTo>
                      <a:pt x="82" y="242"/>
                    </a:lnTo>
                    <a:lnTo>
                      <a:pt x="96" y="216"/>
                    </a:lnTo>
                    <a:lnTo>
                      <a:pt x="110" y="194"/>
                    </a:lnTo>
                    <a:lnTo>
                      <a:pt x="126" y="174"/>
                    </a:lnTo>
                    <a:lnTo>
                      <a:pt x="142" y="156"/>
                    </a:lnTo>
                    <a:lnTo>
                      <a:pt x="160" y="140"/>
                    </a:lnTo>
                    <a:lnTo>
                      <a:pt x="176" y="126"/>
                    </a:lnTo>
                    <a:lnTo>
                      <a:pt x="194" y="114"/>
                    </a:lnTo>
                    <a:lnTo>
                      <a:pt x="222" y="96"/>
                    </a:lnTo>
                    <a:lnTo>
                      <a:pt x="244" y="86"/>
                    </a:lnTo>
                    <a:lnTo>
                      <a:pt x="254" y="82"/>
                    </a:lnTo>
                    <a:lnTo>
                      <a:pt x="254" y="80"/>
                    </a:lnTo>
                    <a:lnTo>
                      <a:pt x="270" y="74"/>
                    </a:lnTo>
                    <a:lnTo>
                      <a:pt x="310" y="62"/>
                    </a:lnTo>
                    <a:lnTo>
                      <a:pt x="338" y="54"/>
                    </a:lnTo>
                    <a:lnTo>
                      <a:pt x="372" y="48"/>
                    </a:lnTo>
                    <a:lnTo>
                      <a:pt x="408" y="44"/>
                    </a:lnTo>
                    <a:lnTo>
                      <a:pt x="446" y="42"/>
                    </a:lnTo>
                    <a:lnTo>
                      <a:pt x="472" y="42"/>
                    </a:lnTo>
                    <a:lnTo>
                      <a:pt x="498" y="46"/>
                    </a:lnTo>
                    <a:lnTo>
                      <a:pt x="524" y="50"/>
                    </a:lnTo>
                    <a:lnTo>
                      <a:pt x="550" y="56"/>
                    </a:lnTo>
                    <a:lnTo>
                      <a:pt x="572" y="62"/>
                    </a:lnTo>
                    <a:lnTo>
                      <a:pt x="596" y="72"/>
                    </a:lnTo>
                    <a:lnTo>
                      <a:pt x="618" y="82"/>
                    </a:lnTo>
                    <a:lnTo>
                      <a:pt x="640" y="96"/>
                    </a:lnTo>
                    <a:lnTo>
                      <a:pt x="670" y="116"/>
                    </a:lnTo>
                    <a:lnTo>
                      <a:pt x="696" y="138"/>
                    </a:lnTo>
                    <a:lnTo>
                      <a:pt x="718" y="160"/>
                    </a:lnTo>
                    <a:lnTo>
                      <a:pt x="740" y="184"/>
                    </a:lnTo>
                    <a:lnTo>
                      <a:pt x="756" y="208"/>
                    </a:lnTo>
                    <a:lnTo>
                      <a:pt x="772" y="232"/>
                    </a:lnTo>
                    <a:lnTo>
                      <a:pt x="784" y="256"/>
                    </a:lnTo>
                    <a:lnTo>
                      <a:pt x="794" y="280"/>
                    </a:lnTo>
                    <a:lnTo>
                      <a:pt x="804" y="302"/>
                    </a:lnTo>
                    <a:lnTo>
                      <a:pt x="810" y="324"/>
                    </a:lnTo>
                    <a:lnTo>
                      <a:pt x="820" y="366"/>
                    </a:lnTo>
                    <a:lnTo>
                      <a:pt x="824" y="404"/>
                    </a:lnTo>
                    <a:lnTo>
                      <a:pt x="824" y="432"/>
                    </a:lnTo>
                    <a:lnTo>
                      <a:pt x="824" y="436"/>
                    </a:lnTo>
                    <a:lnTo>
                      <a:pt x="826" y="518"/>
                    </a:lnTo>
                    <a:lnTo>
                      <a:pt x="830" y="570"/>
                    </a:lnTo>
                    <a:lnTo>
                      <a:pt x="834" y="620"/>
                    </a:lnTo>
                    <a:lnTo>
                      <a:pt x="848" y="582"/>
                    </a:lnTo>
                    <a:lnTo>
                      <a:pt x="854" y="556"/>
                    </a:lnTo>
                    <a:lnTo>
                      <a:pt x="860" y="530"/>
                    </a:lnTo>
                    <a:lnTo>
                      <a:pt x="868" y="478"/>
                    </a:lnTo>
                    <a:lnTo>
                      <a:pt x="868" y="436"/>
                    </a:lnTo>
                    <a:lnTo>
                      <a:pt x="868" y="432"/>
                    </a:lnTo>
                    <a:lnTo>
                      <a:pt x="866" y="400"/>
                    </a:lnTo>
                    <a:lnTo>
                      <a:pt x="862" y="360"/>
                    </a:lnTo>
                    <a:lnTo>
                      <a:pt x="858" y="338"/>
                    </a:lnTo>
                    <a:lnTo>
                      <a:pt x="852" y="314"/>
                    </a:lnTo>
                    <a:lnTo>
                      <a:pt x="844" y="290"/>
                    </a:lnTo>
                    <a:lnTo>
                      <a:pt x="834" y="264"/>
                    </a:lnTo>
                    <a:lnTo>
                      <a:pt x="824" y="238"/>
                    </a:lnTo>
                    <a:lnTo>
                      <a:pt x="810" y="212"/>
                    </a:lnTo>
                    <a:lnTo>
                      <a:pt x="792" y="184"/>
                    </a:lnTo>
                    <a:lnTo>
                      <a:pt x="774" y="158"/>
                    </a:lnTo>
                    <a:lnTo>
                      <a:pt x="750" y="132"/>
                    </a:lnTo>
                    <a:lnTo>
                      <a:pt x="726" y="108"/>
                    </a:lnTo>
                    <a:lnTo>
                      <a:pt x="696" y="84"/>
                    </a:lnTo>
                    <a:lnTo>
                      <a:pt x="664" y="62"/>
                    </a:lnTo>
                    <a:lnTo>
                      <a:pt x="640" y="46"/>
                    </a:lnTo>
                    <a:lnTo>
                      <a:pt x="614" y="34"/>
                    </a:lnTo>
                    <a:lnTo>
                      <a:pt x="588" y="24"/>
                    </a:lnTo>
                    <a:lnTo>
                      <a:pt x="562" y="16"/>
                    </a:lnTo>
                    <a:lnTo>
                      <a:pt x="534" y="10"/>
                    </a:lnTo>
                    <a:lnTo>
                      <a:pt x="506" y="4"/>
                    </a:lnTo>
                    <a:lnTo>
                      <a:pt x="476" y="2"/>
                    </a:lnTo>
                    <a:lnTo>
                      <a:pt x="446" y="0"/>
                    </a:lnTo>
                    <a:lnTo>
                      <a:pt x="404" y="2"/>
                    </a:lnTo>
                    <a:lnTo>
                      <a:pt x="366" y="6"/>
                    </a:lnTo>
                    <a:lnTo>
                      <a:pt x="332" y="14"/>
                    </a:lnTo>
                    <a:lnTo>
                      <a:pt x="302" y="20"/>
                    </a:lnTo>
                    <a:lnTo>
                      <a:pt x="276" y="28"/>
                    </a:lnTo>
                    <a:lnTo>
                      <a:pt x="256" y="34"/>
                    </a:lnTo>
                    <a:lnTo>
                      <a:pt x="236" y="44"/>
                    </a:lnTo>
                    <a:lnTo>
                      <a:pt x="224" y="48"/>
                    </a:lnTo>
                    <a:lnTo>
                      <a:pt x="198" y="62"/>
                    </a:lnTo>
                    <a:lnTo>
                      <a:pt x="166" y="82"/>
                    </a:lnTo>
                    <a:lnTo>
                      <a:pt x="148" y="96"/>
                    </a:lnTo>
                    <a:lnTo>
                      <a:pt x="128" y="112"/>
                    </a:lnTo>
                    <a:lnTo>
                      <a:pt x="110" y="130"/>
                    </a:lnTo>
                    <a:lnTo>
                      <a:pt x="90" y="150"/>
                    </a:lnTo>
                    <a:lnTo>
                      <a:pt x="74" y="174"/>
                    </a:lnTo>
                    <a:lnTo>
                      <a:pt x="56" y="198"/>
                    </a:lnTo>
                    <a:lnTo>
                      <a:pt x="42" y="226"/>
                    </a:lnTo>
                    <a:lnTo>
                      <a:pt x="30" y="256"/>
                    </a:lnTo>
                    <a:lnTo>
                      <a:pt x="22" y="290"/>
                    </a:lnTo>
                    <a:lnTo>
                      <a:pt x="16" y="326"/>
                    </a:lnTo>
                    <a:lnTo>
                      <a:pt x="12" y="368"/>
                    </a:lnTo>
                    <a:lnTo>
                      <a:pt x="12" y="410"/>
                    </a:lnTo>
                    <a:lnTo>
                      <a:pt x="14" y="486"/>
                    </a:lnTo>
                    <a:lnTo>
                      <a:pt x="16" y="516"/>
                    </a:lnTo>
                    <a:lnTo>
                      <a:pt x="16" y="540"/>
                    </a:lnTo>
                    <a:lnTo>
                      <a:pt x="16" y="552"/>
                    </a:lnTo>
                    <a:lnTo>
                      <a:pt x="12" y="562"/>
                    </a:lnTo>
                    <a:lnTo>
                      <a:pt x="8" y="570"/>
                    </a:lnTo>
                    <a:lnTo>
                      <a:pt x="0" y="576"/>
                    </a:lnTo>
                    <a:lnTo>
                      <a:pt x="20" y="594"/>
                    </a:lnTo>
                    <a:lnTo>
                      <a:pt x="40" y="616"/>
                    </a:lnTo>
                    <a:lnTo>
                      <a:pt x="58" y="640"/>
                    </a:lnTo>
                    <a:lnTo>
                      <a:pt x="74" y="660"/>
                    </a:lnTo>
                    <a:lnTo>
                      <a:pt x="80" y="640"/>
                    </a:lnTo>
                    <a:lnTo>
                      <a:pt x="82" y="622"/>
                    </a:lnTo>
                    <a:lnTo>
                      <a:pt x="54" y="616"/>
                    </a:lnTo>
                    <a:lnTo>
                      <a:pt x="58" y="588"/>
                    </a:lnTo>
                    <a:lnTo>
                      <a:pt x="60" y="556"/>
                    </a:lnTo>
                    <a:lnTo>
                      <a:pt x="60" y="522"/>
                    </a:lnTo>
                    <a:lnTo>
                      <a:pt x="58" y="484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66"/>
              <p:cNvSpPr>
                <a:spLocks/>
              </p:cNvSpPr>
              <p:nvPr/>
            </p:nvSpPr>
            <p:spPr bwMode="auto">
              <a:xfrm>
                <a:off x="4276725" y="2749550"/>
                <a:ext cx="1003300" cy="682625"/>
              </a:xfrm>
              <a:custGeom>
                <a:avLst/>
                <a:gdLst>
                  <a:gd name="T0" fmla="*/ 1572577289 w 632"/>
                  <a:gd name="T1" fmla="*/ 1023183544 h 430"/>
                  <a:gd name="T2" fmla="*/ 1572577289 w 632"/>
                  <a:gd name="T3" fmla="*/ 1023183544 h 430"/>
                  <a:gd name="T4" fmla="*/ 1592738532 w 632"/>
                  <a:gd name="T5" fmla="*/ 997981989 h 430"/>
                  <a:gd name="T6" fmla="*/ 1592738532 w 632"/>
                  <a:gd name="T7" fmla="*/ 997981989 h 430"/>
                  <a:gd name="T8" fmla="*/ 1542335426 w 632"/>
                  <a:gd name="T9" fmla="*/ 982861055 h 430"/>
                  <a:gd name="T10" fmla="*/ 1486892010 w 632"/>
                  <a:gd name="T11" fmla="*/ 962699811 h 430"/>
                  <a:gd name="T12" fmla="*/ 1436488904 w 632"/>
                  <a:gd name="T13" fmla="*/ 942538567 h 430"/>
                  <a:gd name="T14" fmla="*/ 1381045488 w 632"/>
                  <a:gd name="T15" fmla="*/ 912296700 h 430"/>
                  <a:gd name="T16" fmla="*/ 1381045488 w 632"/>
                  <a:gd name="T17" fmla="*/ 912296700 h 430"/>
                  <a:gd name="T18" fmla="*/ 1335682693 w 632"/>
                  <a:gd name="T19" fmla="*/ 882054834 h 430"/>
                  <a:gd name="T20" fmla="*/ 1290319898 w 632"/>
                  <a:gd name="T21" fmla="*/ 846772656 h 430"/>
                  <a:gd name="T22" fmla="*/ 1244957103 w 632"/>
                  <a:gd name="T23" fmla="*/ 806449969 h 430"/>
                  <a:gd name="T24" fmla="*/ 1194553998 w 632"/>
                  <a:gd name="T25" fmla="*/ 761087170 h 430"/>
                  <a:gd name="T26" fmla="*/ 1103828408 w 632"/>
                  <a:gd name="T27" fmla="*/ 665321260 h 430"/>
                  <a:gd name="T28" fmla="*/ 1018143129 w 632"/>
                  <a:gd name="T29" fmla="*/ 549394105 h 430"/>
                  <a:gd name="T30" fmla="*/ 937498160 w 632"/>
                  <a:gd name="T31" fmla="*/ 433466950 h 430"/>
                  <a:gd name="T32" fmla="*/ 856853191 w 632"/>
                  <a:gd name="T33" fmla="*/ 312499386 h 430"/>
                  <a:gd name="T34" fmla="*/ 791328955 w 632"/>
                  <a:gd name="T35" fmla="*/ 191531870 h 430"/>
                  <a:gd name="T36" fmla="*/ 730845229 w 632"/>
                  <a:gd name="T37" fmla="*/ 75604691 h 430"/>
                  <a:gd name="T38" fmla="*/ 690522744 w 632"/>
                  <a:gd name="T39" fmla="*/ 0 h 430"/>
                  <a:gd name="T40" fmla="*/ 640119639 w 632"/>
                  <a:gd name="T41" fmla="*/ 65524069 h 430"/>
                  <a:gd name="T42" fmla="*/ 640119639 w 632"/>
                  <a:gd name="T43" fmla="*/ 65524069 h 430"/>
                  <a:gd name="T44" fmla="*/ 488910322 w 632"/>
                  <a:gd name="T45" fmla="*/ 241935031 h 430"/>
                  <a:gd name="T46" fmla="*/ 332660596 w 632"/>
                  <a:gd name="T47" fmla="*/ 423386328 h 430"/>
                  <a:gd name="T48" fmla="*/ 55443441 w 632"/>
                  <a:gd name="T49" fmla="*/ 730845303 h 430"/>
                  <a:gd name="T50" fmla="*/ 55443441 w 632"/>
                  <a:gd name="T51" fmla="*/ 730845303 h 430"/>
                  <a:gd name="T52" fmla="*/ 30241876 w 632"/>
                  <a:gd name="T53" fmla="*/ 761087170 h 430"/>
                  <a:gd name="T54" fmla="*/ 0 w 632"/>
                  <a:gd name="T55" fmla="*/ 786288725 h 430"/>
                  <a:gd name="T56" fmla="*/ 0 w 632"/>
                  <a:gd name="T57" fmla="*/ 786288725 h 430"/>
                  <a:gd name="T58" fmla="*/ 45362807 w 632"/>
                  <a:gd name="T59" fmla="*/ 882054834 h 430"/>
                  <a:gd name="T60" fmla="*/ 45362807 w 632"/>
                  <a:gd name="T61" fmla="*/ 882054834 h 430"/>
                  <a:gd name="T62" fmla="*/ 90725615 w 632"/>
                  <a:gd name="T63" fmla="*/ 846772656 h 430"/>
                  <a:gd name="T64" fmla="*/ 136088435 w 632"/>
                  <a:gd name="T65" fmla="*/ 801409658 h 430"/>
                  <a:gd name="T66" fmla="*/ 136088435 w 632"/>
                  <a:gd name="T67" fmla="*/ 801409658 h 430"/>
                  <a:gd name="T68" fmla="*/ 388104012 w 632"/>
                  <a:gd name="T69" fmla="*/ 524192550 h 430"/>
                  <a:gd name="T70" fmla="*/ 529232806 w 632"/>
                  <a:gd name="T71" fmla="*/ 357862185 h 430"/>
                  <a:gd name="T72" fmla="*/ 670361502 w 632"/>
                  <a:gd name="T73" fmla="*/ 191531870 h 430"/>
                  <a:gd name="T74" fmla="*/ 670361502 w 632"/>
                  <a:gd name="T75" fmla="*/ 191531870 h 430"/>
                  <a:gd name="T76" fmla="*/ 735885539 w 632"/>
                  <a:gd name="T77" fmla="*/ 312499386 h 430"/>
                  <a:gd name="T78" fmla="*/ 806449887 w 632"/>
                  <a:gd name="T79" fmla="*/ 428426639 h 430"/>
                  <a:gd name="T80" fmla="*/ 882054744 w 632"/>
                  <a:gd name="T81" fmla="*/ 549394105 h 430"/>
                  <a:gd name="T82" fmla="*/ 967740023 w 632"/>
                  <a:gd name="T83" fmla="*/ 660280948 h 430"/>
                  <a:gd name="T84" fmla="*/ 1053425302 w 632"/>
                  <a:gd name="T85" fmla="*/ 766127481 h 430"/>
                  <a:gd name="T86" fmla="*/ 1144150892 w 632"/>
                  <a:gd name="T87" fmla="*/ 856853279 h 430"/>
                  <a:gd name="T88" fmla="*/ 1189513687 w 632"/>
                  <a:gd name="T89" fmla="*/ 902216078 h 430"/>
                  <a:gd name="T90" fmla="*/ 1234876482 w 632"/>
                  <a:gd name="T91" fmla="*/ 937498256 h 430"/>
                  <a:gd name="T92" fmla="*/ 1280239277 w 632"/>
                  <a:gd name="T93" fmla="*/ 972780433 h 430"/>
                  <a:gd name="T94" fmla="*/ 1325602072 w 632"/>
                  <a:gd name="T95" fmla="*/ 1003022300 h 430"/>
                  <a:gd name="T96" fmla="*/ 1325602072 w 632"/>
                  <a:gd name="T97" fmla="*/ 1003022300 h 430"/>
                  <a:gd name="T98" fmla="*/ 1376005178 w 632"/>
                  <a:gd name="T99" fmla="*/ 1028223855 h 430"/>
                  <a:gd name="T100" fmla="*/ 1421367973 w 632"/>
                  <a:gd name="T101" fmla="*/ 1053425410 h 430"/>
                  <a:gd name="T102" fmla="*/ 1471771078 w 632"/>
                  <a:gd name="T103" fmla="*/ 1068546344 h 430"/>
                  <a:gd name="T104" fmla="*/ 1522174184 w 632"/>
                  <a:gd name="T105" fmla="*/ 1083667277 h 430"/>
                  <a:gd name="T106" fmla="*/ 1522174184 w 632"/>
                  <a:gd name="T107" fmla="*/ 1083667277 h 430"/>
                  <a:gd name="T108" fmla="*/ 1572577289 w 632"/>
                  <a:gd name="T109" fmla="*/ 1023183544 h 430"/>
                  <a:gd name="T110" fmla="*/ 1572577289 w 632"/>
                  <a:gd name="T111" fmla="*/ 1023183544 h 43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32"/>
                  <a:gd name="T169" fmla="*/ 0 h 430"/>
                  <a:gd name="T170" fmla="*/ 632 w 632"/>
                  <a:gd name="T171" fmla="*/ 430 h 43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32" h="430">
                    <a:moveTo>
                      <a:pt x="624" y="406"/>
                    </a:moveTo>
                    <a:lnTo>
                      <a:pt x="624" y="406"/>
                    </a:lnTo>
                    <a:lnTo>
                      <a:pt x="632" y="396"/>
                    </a:lnTo>
                    <a:lnTo>
                      <a:pt x="612" y="390"/>
                    </a:lnTo>
                    <a:lnTo>
                      <a:pt x="590" y="382"/>
                    </a:lnTo>
                    <a:lnTo>
                      <a:pt x="570" y="374"/>
                    </a:lnTo>
                    <a:lnTo>
                      <a:pt x="548" y="362"/>
                    </a:lnTo>
                    <a:lnTo>
                      <a:pt x="530" y="350"/>
                    </a:lnTo>
                    <a:lnTo>
                      <a:pt x="512" y="336"/>
                    </a:lnTo>
                    <a:lnTo>
                      <a:pt x="494" y="320"/>
                    </a:lnTo>
                    <a:lnTo>
                      <a:pt x="474" y="302"/>
                    </a:lnTo>
                    <a:lnTo>
                      <a:pt x="438" y="264"/>
                    </a:lnTo>
                    <a:lnTo>
                      <a:pt x="404" y="218"/>
                    </a:lnTo>
                    <a:lnTo>
                      <a:pt x="372" y="172"/>
                    </a:lnTo>
                    <a:lnTo>
                      <a:pt x="340" y="124"/>
                    </a:lnTo>
                    <a:lnTo>
                      <a:pt x="314" y="76"/>
                    </a:lnTo>
                    <a:lnTo>
                      <a:pt x="290" y="30"/>
                    </a:lnTo>
                    <a:lnTo>
                      <a:pt x="274" y="0"/>
                    </a:lnTo>
                    <a:lnTo>
                      <a:pt x="254" y="26"/>
                    </a:lnTo>
                    <a:lnTo>
                      <a:pt x="194" y="96"/>
                    </a:lnTo>
                    <a:lnTo>
                      <a:pt x="132" y="168"/>
                    </a:lnTo>
                    <a:lnTo>
                      <a:pt x="22" y="290"/>
                    </a:lnTo>
                    <a:lnTo>
                      <a:pt x="12" y="302"/>
                    </a:lnTo>
                    <a:lnTo>
                      <a:pt x="0" y="312"/>
                    </a:lnTo>
                    <a:lnTo>
                      <a:pt x="18" y="350"/>
                    </a:lnTo>
                    <a:lnTo>
                      <a:pt x="36" y="336"/>
                    </a:lnTo>
                    <a:lnTo>
                      <a:pt x="54" y="318"/>
                    </a:lnTo>
                    <a:lnTo>
                      <a:pt x="154" y="208"/>
                    </a:lnTo>
                    <a:lnTo>
                      <a:pt x="210" y="142"/>
                    </a:lnTo>
                    <a:lnTo>
                      <a:pt x="266" y="76"/>
                    </a:lnTo>
                    <a:lnTo>
                      <a:pt x="292" y="124"/>
                    </a:lnTo>
                    <a:lnTo>
                      <a:pt x="320" y="170"/>
                    </a:lnTo>
                    <a:lnTo>
                      <a:pt x="350" y="218"/>
                    </a:lnTo>
                    <a:lnTo>
                      <a:pt x="384" y="262"/>
                    </a:lnTo>
                    <a:lnTo>
                      <a:pt x="418" y="304"/>
                    </a:lnTo>
                    <a:lnTo>
                      <a:pt x="454" y="340"/>
                    </a:lnTo>
                    <a:lnTo>
                      <a:pt x="472" y="358"/>
                    </a:lnTo>
                    <a:lnTo>
                      <a:pt x="490" y="372"/>
                    </a:lnTo>
                    <a:lnTo>
                      <a:pt x="508" y="386"/>
                    </a:lnTo>
                    <a:lnTo>
                      <a:pt x="526" y="398"/>
                    </a:lnTo>
                    <a:lnTo>
                      <a:pt x="546" y="408"/>
                    </a:lnTo>
                    <a:lnTo>
                      <a:pt x="564" y="418"/>
                    </a:lnTo>
                    <a:lnTo>
                      <a:pt x="584" y="424"/>
                    </a:lnTo>
                    <a:lnTo>
                      <a:pt x="604" y="430"/>
                    </a:lnTo>
                    <a:lnTo>
                      <a:pt x="624" y="40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67"/>
              <p:cNvSpPr>
                <a:spLocks/>
              </p:cNvSpPr>
              <p:nvPr/>
            </p:nvSpPr>
            <p:spPr bwMode="auto">
              <a:xfrm>
                <a:off x="4495800" y="2146300"/>
                <a:ext cx="962025" cy="1260475"/>
              </a:xfrm>
              <a:custGeom>
                <a:avLst/>
                <a:gdLst>
                  <a:gd name="T0" fmla="*/ 1224795841 w 606"/>
                  <a:gd name="T1" fmla="*/ 1980842997 h 794"/>
                  <a:gd name="T2" fmla="*/ 1355843913 w 606"/>
                  <a:gd name="T3" fmla="*/ 1779230559 h 794"/>
                  <a:gd name="T4" fmla="*/ 1396166397 w 606"/>
                  <a:gd name="T5" fmla="*/ 1713706517 h 794"/>
                  <a:gd name="T6" fmla="*/ 1466730743 w 606"/>
                  <a:gd name="T7" fmla="*/ 1567537102 h 794"/>
                  <a:gd name="T8" fmla="*/ 1522174159 w 606"/>
                  <a:gd name="T9" fmla="*/ 1411287463 h 794"/>
                  <a:gd name="T10" fmla="*/ 1527214469 w 606"/>
                  <a:gd name="T11" fmla="*/ 1386085908 h 794"/>
                  <a:gd name="T12" fmla="*/ 1522174159 w 606"/>
                  <a:gd name="T13" fmla="*/ 1285279689 h 794"/>
                  <a:gd name="T14" fmla="*/ 1517133848 w 606"/>
                  <a:gd name="T15" fmla="*/ 1033264142 h 794"/>
                  <a:gd name="T16" fmla="*/ 1512093538 w 606"/>
                  <a:gd name="T17" fmla="*/ 947578856 h 794"/>
                  <a:gd name="T18" fmla="*/ 1491932296 w 606"/>
                  <a:gd name="T19" fmla="*/ 791329018 h 794"/>
                  <a:gd name="T20" fmla="*/ 1456650123 w 606"/>
                  <a:gd name="T21" fmla="*/ 675401866 h 794"/>
                  <a:gd name="T22" fmla="*/ 1401206707 w 606"/>
                  <a:gd name="T23" fmla="*/ 549394092 h 794"/>
                  <a:gd name="T24" fmla="*/ 1330642361 w 606"/>
                  <a:gd name="T25" fmla="*/ 428426629 h 794"/>
                  <a:gd name="T26" fmla="*/ 1229836151 w 606"/>
                  <a:gd name="T27" fmla="*/ 307459067 h 794"/>
                  <a:gd name="T28" fmla="*/ 1103828390 w 606"/>
                  <a:gd name="T29" fmla="*/ 196572177 h 794"/>
                  <a:gd name="T30" fmla="*/ 1028223733 w 606"/>
                  <a:gd name="T31" fmla="*/ 141128756 h 794"/>
                  <a:gd name="T32" fmla="*/ 846772556 w 606"/>
                  <a:gd name="T33" fmla="*/ 55443445 h 794"/>
                  <a:gd name="T34" fmla="*/ 670361491 w 606"/>
                  <a:gd name="T35" fmla="*/ 10080625 h 794"/>
                  <a:gd name="T36" fmla="*/ 498990935 w 606"/>
                  <a:gd name="T37" fmla="*/ 0 h 794"/>
                  <a:gd name="T38" fmla="*/ 337700901 w 606"/>
                  <a:gd name="T39" fmla="*/ 10080625 h 794"/>
                  <a:gd name="T40" fmla="*/ 201612468 w 606"/>
                  <a:gd name="T41" fmla="*/ 35282189 h 794"/>
                  <a:gd name="T42" fmla="*/ 25201559 w 606"/>
                  <a:gd name="T43" fmla="*/ 90725622 h 794"/>
                  <a:gd name="T44" fmla="*/ 0 w 606"/>
                  <a:gd name="T45" fmla="*/ 100806244 h 794"/>
                  <a:gd name="T46" fmla="*/ 181451227 w 606"/>
                  <a:gd name="T47" fmla="*/ 614918134 h 794"/>
                  <a:gd name="T48" fmla="*/ 226814070 w 606"/>
                  <a:gd name="T49" fmla="*/ 791329018 h 794"/>
                  <a:gd name="T50" fmla="*/ 236894691 w 606"/>
                  <a:gd name="T51" fmla="*/ 826611194 h 794"/>
                  <a:gd name="T52" fmla="*/ 307459038 w 606"/>
                  <a:gd name="T53" fmla="*/ 1003022276 h 794"/>
                  <a:gd name="T54" fmla="*/ 488910314 w 606"/>
                  <a:gd name="T55" fmla="*/ 1330642488 h 794"/>
                  <a:gd name="T56" fmla="*/ 604837455 w 606"/>
                  <a:gd name="T57" fmla="*/ 1507053371 h 794"/>
                  <a:gd name="T58" fmla="*/ 730845217 w 606"/>
                  <a:gd name="T59" fmla="*/ 1668343718 h 794"/>
                  <a:gd name="T60" fmla="*/ 866933798 w 606"/>
                  <a:gd name="T61" fmla="*/ 1809472425 h 794"/>
                  <a:gd name="T62" fmla="*/ 1003022180 w 606"/>
                  <a:gd name="T63" fmla="*/ 1915318955 h 794"/>
                  <a:gd name="T64" fmla="*/ 1058465595 w 606"/>
                  <a:gd name="T65" fmla="*/ 1945560821 h 794"/>
                  <a:gd name="T66" fmla="*/ 1164312115 w 606"/>
                  <a:gd name="T67" fmla="*/ 1985883308 h 794"/>
                  <a:gd name="T68" fmla="*/ 1209674910 w 606"/>
                  <a:gd name="T69" fmla="*/ 2001004241 h 794"/>
                  <a:gd name="T70" fmla="*/ 1224795841 w 606"/>
                  <a:gd name="T71" fmla="*/ 1980842997 h 79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06"/>
                  <a:gd name="T109" fmla="*/ 0 h 794"/>
                  <a:gd name="T110" fmla="*/ 606 w 606"/>
                  <a:gd name="T111" fmla="*/ 794 h 79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06" h="794">
                    <a:moveTo>
                      <a:pt x="486" y="786"/>
                    </a:moveTo>
                    <a:lnTo>
                      <a:pt x="486" y="786"/>
                    </a:lnTo>
                    <a:lnTo>
                      <a:pt x="522" y="734"/>
                    </a:lnTo>
                    <a:lnTo>
                      <a:pt x="538" y="706"/>
                    </a:lnTo>
                    <a:lnTo>
                      <a:pt x="554" y="680"/>
                    </a:lnTo>
                    <a:lnTo>
                      <a:pt x="568" y="650"/>
                    </a:lnTo>
                    <a:lnTo>
                      <a:pt x="582" y="622"/>
                    </a:lnTo>
                    <a:lnTo>
                      <a:pt x="594" y="592"/>
                    </a:lnTo>
                    <a:lnTo>
                      <a:pt x="604" y="560"/>
                    </a:lnTo>
                    <a:lnTo>
                      <a:pt x="606" y="550"/>
                    </a:lnTo>
                    <a:lnTo>
                      <a:pt x="604" y="510"/>
                    </a:lnTo>
                    <a:lnTo>
                      <a:pt x="602" y="472"/>
                    </a:lnTo>
                    <a:lnTo>
                      <a:pt x="602" y="410"/>
                    </a:lnTo>
                    <a:lnTo>
                      <a:pt x="600" y="376"/>
                    </a:lnTo>
                    <a:lnTo>
                      <a:pt x="596" y="336"/>
                    </a:lnTo>
                    <a:lnTo>
                      <a:pt x="592" y="314"/>
                    </a:lnTo>
                    <a:lnTo>
                      <a:pt x="586" y="292"/>
                    </a:lnTo>
                    <a:lnTo>
                      <a:pt x="578" y="268"/>
                    </a:lnTo>
                    <a:lnTo>
                      <a:pt x="568" y="244"/>
                    </a:lnTo>
                    <a:lnTo>
                      <a:pt x="556" y="218"/>
                    </a:lnTo>
                    <a:lnTo>
                      <a:pt x="544" y="194"/>
                    </a:lnTo>
                    <a:lnTo>
                      <a:pt x="528" y="170"/>
                    </a:lnTo>
                    <a:lnTo>
                      <a:pt x="510" y="146"/>
                    </a:lnTo>
                    <a:lnTo>
                      <a:pt x="488" y="122"/>
                    </a:lnTo>
                    <a:lnTo>
                      <a:pt x="464" y="100"/>
                    </a:lnTo>
                    <a:lnTo>
                      <a:pt x="438" y="78"/>
                    </a:lnTo>
                    <a:lnTo>
                      <a:pt x="408" y="56"/>
                    </a:lnTo>
                    <a:lnTo>
                      <a:pt x="372" y="36"/>
                    </a:lnTo>
                    <a:lnTo>
                      <a:pt x="336" y="22"/>
                    </a:lnTo>
                    <a:lnTo>
                      <a:pt x="302" y="10"/>
                    </a:lnTo>
                    <a:lnTo>
                      <a:pt x="266" y="4"/>
                    </a:lnTo>
                    <a:lnTo>
                      <a:pt x="232" y="0"/>
                    </a:lnTo>
                    <a:lnTo>
                      <a:pt x="198" y="0"/>
                    </a:lnTo>
                    <a:lnTo>
                      <a:pt x="166" y="0"/>
                    </a:lnTo>
                    <a:lnTo>
                      <a:pt x="134" y="4"/>
                    </a:lnTo>
                    <a:lnTo>
                      <a:pt x="106" y="8"/>
                    </a:lnTo>
                    <a:lnTo>
                      <a:pt x="80" y="14"/>
                    </a:lnTo>
                    <a:lnTo>
                      <a:pt x="38" y="26"/>
                    </a:lnTo>
                    <a:lnTo>
                      <a:pt x="10" y="36"/>
                    </a:lnTo>
                    <a:lnTo>
                      <a:pt x="0" y="40"/>
                    </a:lnTo>
                    <a:lnTo>
                      <a:pt x="42" y="152"/>
                    </a:lnTo>
                    <a:lnTo>
                      <a:pt x="72" y="244"/>
                    </a:lnTo>
                    <a:lnTo>
                      <a:pt x="84" y="284"/>
                    </a:lnTo>
                    <a:lnTo>
                      <a:pt x="90" y="314"/>
                    </a:lnTo>
                    <a:lnTo>
                      <a:pt x="94" y="328"/>
                    </a:lnTo>
                    <a:lnTo>
                      <a:pt x="102" y="348"/>
                    </a:lnTo>
                    <a:lnTo>
                      <a:pt x="122" y="398"/>
                    </a:lnTo>
                    <a:lnTo>
                      <a:pt x="154" y="460"/>
                    </a:lnTo>
                    <a:lnTo>
                      <a:pt x="194" y="528"/>
                    </a:lnTo>
                    <a:lnTo>
                      <a:pt x="216" y="564"/>
                    </a:lnTo>
                    <a:lnTo>
                      <a:pt x="240" y="598"/>
                    </a:lnTo>
                    <a:lnTo>
                      <a:pt x="264" y="632"/>
                    </a:lnTo>
                    <a:lnTo>
                      <a:pt x="290" y="662"/>
                    </a:lnTo>
                    <a:lnTo>
                      <a:pt x="316" y="692"/>
                    </a:lnTo>
                    <a:lnTo>
                      <a:pt x="344" y="718"/>
                    </a:lnTo>
                    <a:lnTo>
                      <a:pt x="372" y="742"/>
                    </a:lnTo>
                    <a:lnTo>
                      <a:pt x="398" y="760"/>
                    </a:lnTo>
                    <a:lnTo>
                      <a:pt x="420" y="772"/>
                    </a:lnTo>
                    <a:lnTo>
                      <a:pt x="442" y="780"/>
                    </a:lnTo>
                    <a:lnTo>
                      <a:pt x="462" y="788"/>
                    </a:lnTo>
                    <a:lnTo>
                      <a:pt x="480" y="794"/>
                    </a:lnTo>
                    <a:lnTo>
                      <a:pt x="486" y="786"/>
                    </a:lnTo>
                    <a:close/>
                  </a:path>
                </a:pathLst>
              </a:custGeom>
              <a:solidFill>
                <a:srgbClr val="B39B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68"/>
              <p:cNvSpPr>
                <a:spLocks/>
              </p:cNvSpPr>
              <p:nvPr/>
            </p:nvSpPr>
            <p:spPr bwMode="auto">
              <a:xfrm>
                <a:off x="4149725" y="2209800"/>
                <a:ext cx="387350" cy="1063625"/>
              </a:xfrm>
              <a:custGeom>
                <a:avLst/>
                <a:gdLst>
                  <a:gd name="T0" fmla="*/ 549394124 w 244"/>
                  <a:gd name="T1" fmla="*/ 0 h 670"/>
                  <a:gd name="T2" fmla="*/ 478829766 w 244"/>
                  <a:gd name="T3" fmla="*/ 35282187 h 670"/>
                  <a:gd name="T4" fmla="*/ 352821886 w 244"/>
                  <a:gd name="T5" fmla="*/ 115927195 h 670"/>
                  <a:gd name="T6" fmla="*/ 262096284 w 244"/>
                  <a:gd name="T7" fmla="*/ 196572165 h 670"/>
                  <a:gd name="T8" fmla="*/ 171370632 w 244"/>
                  <a:gd name="T9" fmla="*/ 297378428 h 670"/>
                  <a:gd name="T10" fmla="*/ 95765938 w 244"/>
                  <a:gd name="T11" fmla="*/ 428426605 h 670"/>
                  <a:gd name="T12" fmla="*/ 40322502 w 244"/>
                  <a:gd name="T13" fmla="*/ 584676235 h 670"/>
                  <a:gd name="T14" fmla="*/ 30241880 w 244"/>
                  <a:gd name="T15" fmla="*/ 670361517 h 670"/>
                  <a:gd name="T16" fmla="*/ 25201562 w 244"/>
                  <a:gd name="T17" fmla="*/ 877014452 h 670"/>
                  <a:gd name="T18" fmla="*/ 35282191 w 244"/>
                  <a:gd name="T19" fmla="*/ 1134070296 h 670"/>
                  <a:gd name="T20" fmla="*/ 30241880 w 244"/>
                  <a:gd name="T21" fmla="*/ 1229836199 h 670"/>
                  <a:gd name="T22" fmla="*/ 15120940 w 244"/>
                  <a:gd name="T23" fmla="*/ 1275198995 h 670"/>
                  <a:gd name="T24" fmla="*/ 0 w 244"/>
                  <a:gd name="T25" fmla="*/ 1290319927 h 670"/>
                  <a:gd name="T26" fmla="*/ 35282191 w 244"/>
                  <a:gd name="T27" fmla="*/ 1365924587 h 670"/>
                  <a:gd name="T28" fmla="*/ 70564382 w 244"/>
                  <a:gd name="T29" fmla="*/ 1441529247 h 670"/>
                  <a:gd name="T30" fmla="*/ 85685316 w 244"/>
                  <a:gd name="T31" fmla="*/ 1406247072 h 670"/>
                  <a:gd name="T32" fmla="*/ 80645005 w 244"/>
                  <a:gd name="T33" fmla="*/ 1451609868 h 670"/>
                  <a:gd name="T34" fmla="*/ 141128764 w 244"/>
                  <a:gd name="T35" fmla="*/ 1537295149 h 670"/>
                  <a:gd name="T36" fmla="*/ 191531877 w 244"/>
                  <a:gd name="T37" fmla="*/ 1622980430 h 670"/>
                  <a:gd name="T38" fmla="*/ 221773794 w 244"/>
                  <a:gd name="T39" fmla="*/ 1688504866 h 670"/>
                  <a:gd name="T40" fmla="*/ 297378462 w 244"/>
                  <a:gd name="T41" fmla="*/ 1622980430 h 670"/>
                  <a:gd name="T42" fmla="*/ 337700952 w 244"/>
                  <a:gd name="T43" fmla="*/ 1572577324 h 670"/>
                  <a:gd name="T44" fmla="*/ 398184687 w 244"/>
                  <a:gd name="T45" fmla="*/ 1456650179 h 670"/>
                  <a:gd name="T46" fmla="*/ 438507276 w 244"/>
                  <a:gd name="T47" fmla="*/ 1325602101 h 670"/>
                  <a:gd name="T48" fmla="*/ 473789455 w 244"/>
                  <a:gd name="T49" fmla="*/ 1108868743 h 670"/>
                  <a:gd name="T50" fmla="*/ 509071634 w 244"/>
                  <a:gd name="T51" fmla="*/ 836691967 h 670"/>
                  <a:gd name="T52" fmla="*/ 529232879 w 244"/>
                  <a:gd name="T53" fmla="*/ 720764623 h 670"/>
                  <a:gd name="T54" fmla="*/ 564515057 w 244"/>
                  <a:gd name="T55" fmla="*/ 635079342 h 670"/>
                  <a:gd name="T56" fmla="*/ 584676302 w 244"/>
                  <a:gd name="T57" fmla="*/ 599797167 h 670"/>
                  <a:gd name="T58" fmla="*/ 604837547 w 244"/>
                  <a:gd name="T59" fmla="*/ 509071575 h 670"/>
                  <a:gd name="T60" fmla="*/ 614918170 w 244"/>
                  <a:gd name="T61" fmla="*/ 403224952 h 670"/>
                  <a:gd name="T62" fmla="*/ 599797236 w 244"/>
                  <a:gd name="T63" fmla="*/ 246975322 h 670"/>
                  <a:gd name="T64" fmla="*/ 569555368 w 244"/>
                  <a:gd name="T65" fmla="*/ 70564374 h 670"/>
                  <a:gd name="T66" fmla="*/ 549394124 w 244"/>
                  <a:gd name="T67" fmla="*/ 0 h 6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4"/>
                  <a:gd name="T103" fmla="*/ 0 h 670"/>
                  <a:gd name="T104" fmla="*/ 244 w 244"/>
                  <a:gd name="T105" fmla="*/ 670 h 6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4" h="670">
                    <a:moveTo>
                      <a:pt x="218" y="0"/>
                    </a:moveTo>
                    <a:lnTo>
                      <a:pt x="218" y="0"/>
                    </a:lnTo>
                    <a:lnTo>
                      <a:pt x="210" y="4"/>
                    </a:lnTo>
                    <a:lnTo>
                      <a:pt x="190" y="14"/>
                    </a:lnTo>
                    <a:lnTo>
                      <a:pt x="158" y="34"/>
                    </a:lnTo>
                    <a:lnTo>
                      <a:pt x="140" y="46"/>
                    </a:lnTo>
                    <a:lnTo>
                      <a:pt x="122" y="60"/>
                    </a:lnTo>
                    <a:lnTo>
                      <a:pt x="104" y="78"/>
                    </a:lnTo>
                    <a:lnTo>
                      <a:pt x="86" y="98"/>
                    </a:lnTo>
                    <a:lnTo>
                      <a:pt x="68" y="118"/>
                    </a:lnTo>
                    <a:lnTo>
                      <a:pt x="52" y="144"/>
                    </a:lnTo>
                    <a:lnTo>
                      <a:pt x="38" y="170"/>
                    </a:lnTo>
                    <a:lnTo>
                      <a:pt x="26" y="200"/>
                    </a:lnTo>
                    <a:lnTo>
                      <a:pt x="16" y="232"/>
                    </a:lnTo>
                    <a:lnTo>
                      <a:pt x="12" y="266"/>
                    </a:lnTo>
                    <a:lnTo>
                      <a:pt x="8" y="308"/>
                    </a:lnTo>
                    <a:lnTo>
                      <a:pt x="10" y="348"/>
                    </a:lnTo>
                    <a:lnTo>
                      <a:pt x="14" y="420"/>
                    </a:lnTo>
                    <a:lnTo>
                      <a:pt x="14" y="450"/>
                    </a:lnTo>
                    <a:lnTo>
                      <a:pt x="14" y="476"/>
                    </a:lnTo>
                    <a:lnTo>
                      <a:pt x="12" y="488"/>
                    </a:lnTo>
                    <a:lnTo>
                      <a:pt x="10" y="498"/>
                    </a:lnTo>
                    <a:lnTo>
                      <a:pt x="6" y="506"/>
                    </a:lnTo>
                    <a:lnTo>
                      <a:pt x="0" y="512"/>
                    </a:lnTo>
                    <a:lnTo>
                      <a:pt x="6" y="524"/>
                    </a:lnTo>
                    <a:lnTo>
                      <a:pt x="14" y="542"/>
                    </a:lnTo>
                    <a:lnTo>
                      <a:pt x="22" y="560"/>
                    </a:lnTo>
                    <a:lnTo>
                      <a:pt x="28" y="572"/>
                    </a:lnTo>
                    <a:lnTo>
                      <a:pt x="34" y="558"/>
                    </a:lnTo>
                    <a:lnTo>
                      <a:pt x="32" y="576"/>
                    </a:lnTo>
                    <a:lnTo>
                      <a:pt x="56" y="610"/>
                    </a:lnTo>
                    <a:lnTo>
                      <a:pt x="76" y="644"/>
                    </a:lnTo>
                    <a:lnTo>
                      <a:pt x="88" y="670"/>
                    </a:lnTo>
                    <a:lnTo>
                      <a:pt x="104" y="658"/>
                    </a:lnTo>
                    <a:lnTo>
                      <a:pt x="118" y="644"/>
                    </a:lnTo>
                    <a:lnTo>
                      <a:pt x="134" y="624"/>
                    </a:lnTo>
                    <a:lnTo>
                      <a:pt x="146" y="602"/>
                    </a:lnTo>
                    <a:lnTo>
                      <a:pt x="158" y="578"/>
                    </a:lnTo>
                    <a:lnTo>
                      <a:pt x="166" y="554"/>
                    </a:lnTo>
                    <a:lnTo>
                      <a:pt x="174" y="526"/>
                    </a:lnTo>
                    <a:lnTo>
                      <a:pt x="180" y="498"/>
                    </a:lnTo>
                    <a:lnTo>
                      <a:pt x="188" y="440"/>
                    </a:lnTo>
                    <a:lnTo>
                      <a:pt x="194" y="384"/>
                    </a:lnTo>
                    <a:lnTo>
                      <a:pt x="202" y="332"/>
                    </a:lnTo>
                    <a:lnTo>
                      <a:pt x="206" y="308"/>
                    </a:lnTo>
                    <a:lnTo>
                      <a:pt x="210" y="286"/>
                    </a:lnTo>
                    <a:lnTo>
                      <a:pt x="216" y="268"/>
                    </a:lnTo>
                    <a:lnTo>
                      <a:pt x="224" y="252"/>
                    </a:lnTo>
                    <a:lnTo>
                      <a:pt x="232" y="238"/>
                    </a:lnTo>
                    <a:lnTo>
                      <a:pt x="238" y="220"/>
                    </a:lnTo>
                    <a:lnTo>
                      <a:pt x="240" y="202"/>
                    </a:lnTo>
                    <a:lnTo>
                      <a:pt x="242" y="182"/>
                    </a:lnTo>
                    <a:lnTo>
                      <a:pt x="244" y="160"/>
                    </a:lnTo>
                    <a:lnTo>
                      <a:pt x="242" y="140"/>
                    </a:lnTo>
                    <a:lnTo>
                      <a:pt x="238" y="98"/>
                    </a:lnTo>
                    <a:lnTo>
                      <a:pt x="232" y="60"/>
                    </a:lnTo>
                    <a:lnTo>
                      <a:pt x="226" y="28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B39B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69"/>
              <p:cNvSpPr>
                <a:spLocks/>
              </p:cNvSpPr>
              <p:nvPr/>
            </p:nvSpPr>
            <p:spPr bwMode="auto">
              <a:xfrm>
                <a:off x="4133850" y="3003550"/>
                <a:ext cx="231775" cy="371475"/>
              </a:xfrm>
              <a:custGeom>
                <a:avLst/>
                <a:gdLst>
                  <a:gd name="T0" fmla="*/ 282257481 w 146"/>
                  <a:gd name="T1" fmla="*/ 131048140 h 234"/>
                  <a:gd name="T2" fmla="*/ 282257481 w 146"/>
                  <a:gd name="T3" fmla="*/ 131048140 h 234"/>
                  <a:gd name="T4" fmla="*/ 267136550 w 146"/>
                  <a:gd name="T5" fmla="*/ 100806249 h 234"/>
                  <a:gd name="T6" fmla="*/ 246975308 w 146"/>
                  <a:gd name="T7" fmla="*/ 70564381 h 234"/>
                  <a:gd name="T8" fmla="*/ 221773757 w 146"/>
                  <a:gd name="T9" fmla="*/ 40322502 h 234"/>
                  <a:gd name="T10" fmla="*/ 186491534 w 146"/>
                  <a:gd name="T11" fmla="*/ 15120940 h 234"/>
                  <a:gd name="T12" fmla="*/ 171370603 w 146"/>
                  <a:gd name="T13" fmla="*/ 5040313 h 234"/>
                  <a:gd name="T14" fmla="*/ 151209361 w 146"/>
                  <a:gd name="T15" fmla="*/ 0 h 234"/>
                  <a:gd name="T16" fmla="*/ 126007809 w 146"/>
                  <a:gd name="T17" fmla="*/ 0 h 234"/>
                  <a:gd name="T18" fmla="*/ 105846568 w 146"/>
                  <a:gd name="T19" fmla="*/ 0 h 234"/>
                  <a:gd name="T20" fmla="*/ 80644991 w 146"/>
                  <a:gd name="T21" fmla="*/ 10080625 h 234"/>
                  <a:gd name="T22" fmla="*/ 55443439 w 146"/>
                  <a:gd name="T23" fmla="*/ 25201562 h 234"/>
                  <a:gd name="T24" fmla="*/ 55443439 w 146"/>
                  <a:gd name="T25" fmla="*/ 25201562 h 234"/>
                  <a:gd name="T26" fmla="*/ 30241875 w 146"/>
                  <a:gd name="T27" fmla="*/ 50403124 h 234"/>
                  <a:gd name="T28" fmla="*/ 15120937 w 146"/>
                  <a:gd name="T29" fmla="*/ 75604693 h 234"/>
                  <a:gd name="T30" fmla="*/ 5040312 w 146"/>
                  <a:gd name="T31" fmla="*/ 105846585 h 234"/>
                  <a:gd name="T32" fmla="*/ 0 w 146"/>
                  <a:gd name="T33" fmla="*/ 136088452 h 234"/>
                  <a:gd name="T34" fmla="*/ 0 w 146"/>
                  <a:gd name="T35" fmla="*/ 171370630 h 234"/>
                  <a:gd name="T36" fmla="*/ 5040312 w 146"/>
                  <a:gd name="T37" fmla="*/ 211693169 h 234"/>
                  <a:gd name="T38" fmla="*/ 10080624 w 146"/>
                  <a:gd name="T39" fmla="*/ 252015658 h 234"/>
                  <a:gd name="T40" fmla="*/ 25201558 w 146"/>
                  <a:gd name="T41" fmla="*/ 287297837 h 234"/>
                  <a:gd name="T42" fmla="*/ 60483750 w 146"/>
                  <a:gd name="T43" fmla="*/ 367942816 h 234"/>
                  <a:gd name="T44" fmla="*/ 105846568 w 146"/>
                  <a:gd name="T45" fmla="*/ 438507272 h 234"/>
                  <a:gd name="T46" fmla="*/ 156249672 w 146"/>
                  <a:gd name="T47" fmla="*/ 504031317 h 234"/>
                  <a:gd name="T48" fmla="*/ 181451224 w 146"/>
                  <a:gd name="T49" fmla="*/ 529232873 h 234"/>
                  <a:gd name="T50" fmla="*/ 206652776 w 146"/>
                  <a:gd name="T51" fmla="*/ 549394118 h 234"/>
                  <a:gd name="T52" fmla="*/ 206652776 w 146"/>
                  <a:gd name="T53" fmla="*/ 549394118 h 234"/>
                  <a:gd name="T54" fmla="*/ 257055929 w 146"/>
                  <a:gd name="T55" fmla="*/ 579635985 h 234"/>
                  <a:gd name="T56" fmla="*/ 292338102 w 146"/>
                  <a:gd name="T57" fmla="*/ 589716607 h 234"/>
                  <a:gd name="T58" fmla="*/ 322579964 w 146"/>
                  <a:gd name="T59" fmla="*/ 589716607 h 234"/>
                  <a:gd name="T60" fmla="*/ 342741206 w 146"/>
                  <a:gd name="T61" fmla="*/ 579635985 h 234"/>
                  <a:gd name="T62" fmla="*/ 352821827 w 146"/>
                  <a:gd name="T63" fmla="*/ 564515051 h 234"/>
                  <a:gd name="T64" fmla="*/ 362902448 w 146"/>
                  <a:gd name="T65" fmla="*/ 549394118 h 234"/>
                  <a:gd name="T66" fmla="*/ 367942758 w 146"/>
                  <a:gd name="T67" fmla="*/ 534273184 h 234"/>
                  <a:gd name="T68" fmla="*/ 282257481 w 146"/>
                  <a:gd name="T69" fmla="*/ 131048140 h 2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6"/>
                  <a:gd name="T106" fmla="*/ 0 h 234"/>
                  <a:gd name="T107" fmla="*/ 146 w 146"/>
                  <a:gd name="T108" fmla="*/ 234 h 23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6" h="234">
                    <a:moveTo>
                      <a:pt x="112" y="52"/>
                    </a:moveTo>
                    <a:lnTo>
                      <a:pt x="112" y="52"/>
                    </a:lnTo>
                    <a:lnTo>
                      <a:pt x="106" y="40"/>
                    </a:lnTo>
                    <a:lnTo>
                      <a:pt x="98" y="28"/>
                    </a:lnTo>
                    <a:lnTo>
                      <a:pt x="88" y="16"/>
                    </a:lnTo>
                    <a:lnTo>
                      <a:pt x="74" y="6"/>
                    </a:lnTo>
                    <a:lnTo>
                      <a:pt x="68" y="2"/>
                    </a:lnTo>
                    <a:lnTo>
                      <a:pt x="60" y="0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2" y="20"/>
                    </a:lnTo>
                    <a:lnTo>
                      <a:pt x="6" y="30"/>
                    </a:lnTo>
                    <a:lnTo>
                      <a:pt x="2" y="42"/>
                    </a:lnTo>
                    <a:lnTo>
                      <a:pt x="0" y="54"/>
                    </a:lnTo>
                    <a:lnTo>
                      <a:pt x="0" y="68"/>
                    </a:lnTo>
                    <a:lnTo>
                      <a:pt x="2" y="84"/>
                    </a:lnTo>
                    <a:lnTo>
                      <a:pt x="4" y="100"/>
                    </a:lnTo>
                    <a:lnTo>
                      <a:pt x="10" y="114"/>
                    </a:lnTo>
                    <a:lnTo>
                      <a:pt x="24" y="146"/>
                    </a:lnTo>
                    <a:lnTo>
                      <a:pt x="42" y="174"/>
                    </a:lnTo>
                    <a:lnTo>
                      <a:pt x="62" y="200"/>
                    </a:lnTo>
                    <a:lnTo>
                      <a:pt x="72" y="210"/>
                    </a:lnTo>
                    <a:lnTo>
                      <a:pt x="82" y="218"/>
                    </a:lnTo>
                    <a:lnTo>
                      <a:pt x="102" y="230"/>
                    </a:lnTo>
                    <a:lnTo>
                      <a:pt x="116" y="234"/>
                    </a:lnTo>
                    <a:lnTo>
                      <a:pt x="128" y="234"/>
                    </a:lnTo>
                    <a:lnTo>
                      <a:pt x="136" y="230"/>
                    </a:lnTo>
                    <a:lnTo>
                      <a:pt x="140" y="224"/>
                    </a:lnTo>
                    <a:lnTo>
                      <a:pt x="144" y="218"/>
                    </a:lnTo>
                    <a:lnTo>
                      <a:pt x="146" y="212"/>
                    </a:lnTo>
                    <a:lnTo>
                      <a:pt x="112" y="5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70"/>
              <p:cNvSpPr>
                <a:spLocks/>
              </p:cNvSpPr>
              <p:nvPr/>
            </p:nvSpPr>
            <p:spPr bwMode="auto">
              <a:xfrm>
                <a:off x="4168775" y="3041650"/>
                <a:ext cx="184150" cy="298450"/>
              </a:xfrm>
              <a:custGeom>
                <a:avLst/>
                <a:gdLst>
                  <a:gd name="T0" fmla="*/ 221773791 w 116"/>
                  <a:gd name="T1" fmla="*/ 105846578 h 188"/>
                  <a:gd name="T2" fmla="*/ 221773791 w 116"/>
                  <a:gd name="T3" fmla="*/ 105846578 h 188"/>
                  <a:gd name="T4" fmla="*/ 211693169 w 116"/>
                  <a:gd name="T5" fmla="*/ 80644999 h 188"/>
                  <a:gd name="T6" fmla="*/ 196572185 w 116"/>
                  <a:gd name="T7" fmla="*/ 60483755 h 188"/>
                  <a:gd name="T8" fmla="*/ 176410941 w 116"/>
                  <a:gd name="T9" fmla="*/ 35282188 h 188"/>
                  <a:gd name="T10" fmla="*/ 151209385 w 116"/>
                  <a:gd name="T11" fmla="*/ 15120939 h 188"/>
                  <a:gd name="T12" fmla="*/ 136088451 w 116"/>
                  <a:gd name="T13" fmla="*/ 5040312 h 188"/>
                  <a:gd name="T14" fmla="*/ 120967518 w 116"/>
                  <a:gd name="T15" fmla="*/ 0 h 188"/>
                  <a:gd name="T16" fmla="*/ 100806248 w 116"/>
                  <a:gd name="T17" fmla="*/ 0 h 188"/>
                  <a:gd name="T18" fmla="*/ 85685315 w 116"/>
                  <a:gd name="T19" fmla="*/ 5040312 h 188"/>
                  <a:gd name="T20" fmla="*/ 65524070 w 116"/>
                  <a:gd name="T21" fmla="*/ 10080625 h 188"/>
                  <a:gd name="T22" fmla="*/ 45362813 w 116"/>
                  <a:gd name="T23" fmla="*/ 25201561 h 188"/>
                  <a:gd name="T24" fmla="*/ 45362813 w 116"/>
                  <a:gd name="T25" fmla="*/ 25201561 h 188"/>
                  <a:gd name="T26" fmla="*/ 25201562 w 116"/>
                  <a:gd name="T27" fmla="*/ 40322499 h 188"/>
                  <a:gd name="T28" fmla="*/ 10080625 w 116"/>
                  <a:gd name="T29" fmla="*/ 60483755 h 188"/>
                  <a:gd name="T30" fmla="*/ 5040313 w 116"/>
                  <a:gd name="T31" fmla="*/ 85685309 h 188"/>
                  <a:gd name="T32" fmla="*/ 0 w 116"/>
                  <a:gd name="T33" fmla="*/ 110886889 h 188"/>
                  <a:gd name="T34" fmla="*/ 0 w 116"/>
                  <a:gd name="T35" fmla="*/ 141128754 h 188"/>
                  <a:gd name="T36" fmla="*/ 5040313 w 116"/>
                  <a:gd name="T37" fmla="*/ 171370619 h 188"/>
                  <a:gd name="T38" fmla="*/ 20161251 w 116"/>
                  <a:gd name="T39" fmla="*/ 231854399 h 188"/>
                  <a:gd name="T40" fmla="*/ 50403124 w 116"/>
                  <a:gd name="T41" fmla="*/ 297378440 h 188"/>
                  <a:gd name="T42" fmla="*/ 85685315 w 116"/>
                  <a:gd name="T43" fmla="*/ 352821860 h 188"/>
                  <a:gd name="T44" fmla="*/ 126007829 w 116"/>
                  <a:gd name="T45" fmla="*/ 403224968 h 188"/>
                  <a:gd name="T46" fmla="*/ 166330318 w 116"/>
                  <a:gd name="T47" fmla="*/ 443547554 h 188"/>
                  <a:gd name="T48" fmla="*/ 166330318 w 116"/>
                  <a:gd name="T49" fmla="*/ 443547554 h 188"/>
                  <a:gd name="T50" fmla="*/ 206652808 w 116"/>
                  <a:gd name="T51" fmla="*/ 463708798 h 188"/>
                  <a:gd name="T52" fmla="*/ 236894724 w 116"/>
                  <a:gd name="T53" fmla="*/ 473789420 h 188"/>
                  <a:gd name="T54" fmla="*/ 257055969 w 116"/>
                  <a:gd name="T55" fmla="*/ 473789420 h 188"/>
                  <a:gd name="T56" fmla="*/ 272176903 w 116"/>
                  <a:gd name="T57" fmla="*/ 463708798 h 188"/>
                  <a:gd name="T58" fmla="*/ 282257525 w 116"/>
                  <a:gd name="T59" fmla="*/ 453628176 h 188"/>
                  <a:gd name="T60" fmla="*/ 287297836 w 116"/>
                  <a:gd name="T61" fmla="*/ 438507244 h 188"/>
                  <a:gd name="T62" fmla="*/ 292338147 w 116"/>
                  <a:gd name="T63" fmla="*/ 428426622 h 188"/>
                  <a:gd name="T64" fmla="*/ 221773791 w 116"/>
                  <a:gd name="T65" fmla="*/ 105846578 h 1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6"/>
                  <a:gd name="T100" fmla="*/ 0 h 188"/>
                  <a:gd name="T101" fmla="*/ 116 w 116"/>
                  <a:gd name="T102" fmla="*/ 188 h 1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6" h="188">
                    <a:moveTo>
                      <a:pt x="88" y="42"/>
                    </a:moveTo>
                    <a:lnTo>
                      <a:pt x="88" y="42"/>
                    </a:lnTo>
                    <a:lnTo>
                      <a:pt x="84" y="32"/>
                    </a:lnTo>
                    <a:lnTo>
                      <a:pt x="78" y="24"/>
                    </a:lnTo>
                    <a:lnTo>
                      <a:pt x="70" y="14"/>
                    </a:lnTo>
                    <a:lnTo>
                      <a:pt x="60" y="6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4" y="2"/>
                    </a:lnTo>
                    <a:lnTo>
                      <a:pt x="26" y="4"/>
                    </a:lnTo>
                    <a:lnTo>
                      <a:pt x="18" y="10"/>
                    </a:lnTo>
                    <a:lnTo>
                      <a:pt x="10" y="16"/>
                    </a:lnTo>
                    <a:lnTo>
                      <a:pt x="4" y="24"/>
                    </a:lnTo>
                    <a:lnTo>
                      <a:pt x="2" y="34"/>
                    </a:lnTo>
                    <a:lnTo>
                      <a:pt x="0" y="44"/>
                    </a:lnTo>
                    <a:lnTo>
                      <a:pt x="0" y="56"/>
                    </a:lnTo>
                    <a:lnTo>
                      <a:pt x="2" y="68"/>
                    </a:lnTo>
                    <a:lnTo>
                      <a:pt x="8" y="92"/>
                    </a:lnTo>
                    <a:lnTo>
                      <a:pt x="20" y="118"/>
                    </a:lnTo>
                    <a:lnTo>
                      <a:pt x="34" y="140"/>
                    </a:lnTo>
                    <a:lnTo>
                      <a:pt x="50" y="160"/>
                    </a:lnTo>
                    <a:lnTo>
                      <a:pt x="66" y="176"/>
                    </a:lnTo>
                    <a:lnTo>
                      <a:pt x="82" y="184"/>
                    </a:lnTo>
                    <a:lnTo>
                      <a:pt x="94" y="188"/>
                    </a:lnTo>
                    <a:lnTo>
                      <a:pt x="102" y="188"/>
                    </a:lnTo>
                    <a:lnTo>
                      <a:pt x="108" y="184"/>
                    </a:lnTo>
                    <a:lnTo>
                      <a:pt x="112" y="180"/>
                    </a:lnTo>
                    <a:lnTo>
                      <a:pt x="114" y="174"/>
                    </a:lnTo>
                    <a:lnTo>
                      <a:pt x="116" y="170"/>
                    </a:lnTo>
                    <a:lnTo>
                      <a:pt x="88" y="42"/>
                    </a:lnTo>
                    <a:close/>
                  </a:path>
                </a:pathLst>
              </a:custGeom>
              <a:solidFill>
                <a:srgbClr val="F1AE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71"/>
              <p:cNvSpPr>
                <a:spLocks/>
              </p:cNvSpPr>
              <p:nvPr/>
            </p:nvSpPr>
            <p:spPr bwMode="auto">
              <a:xfrm>
                <a:off x="5260975" y="3003550"/>
                <a:ext cx="231775" cy="371475"/>
              </a:xfrm>
              <a:custGeom>
                <a:avLst/>
                <a:gdLst>
                  <a:gd name="T0" fmla="*/ 85685301 w 146"/>
                  <a:gd name="T1" fmla="*/ 131048140 h 234"/>
                  <a:gd name="T2" fmla="*/ 85685301 w 146"/>
                  <a:gd name="T3" fmla="*/ 131048140 h 234"/>
                  <a:gd name="T4" fmla="*/ 100806233 w 146"/>
                  <a:gd name="T5" fmla="*/ 100806249 h 234"/>
                  <a:gd name="T6" fmla="*/ 120967499 w 146"/>
                  <a:gd name="T7" fmla="*/ 70564381 h 234"/>
                  <a:gd name="T8" fmla="*/ 146169051 w 146"/>
                  <a:gd name="T9" fmla="*/ 40322502 h 234"/>
                  <a:gd name="T10" fmla="*/ 176410913 w 146"/>
                  <a:gd name="T11" fmla="*/ 15120940 h 234"/>
                  <a:gd name="T12" fmla="*/ 196572155 w 146"/>
                  <a:gd name="T13" fmla="*/ 5040313 h 234"/>
                  <a:gd name="T14" fmla="*/ 216733446 w 146"/>
                  <a:gd name="T15" fmla="*/ 0 h 234"/>
                  <a:gd name="T16" fmla="*/ 236894688 w 146"/>
                  <a:gd name="T17" fmla="*/ 0 h 234"/>
                  <a:gd name="T18" fmla="*/ 262096240 w 146"/>
                  <a:gd name="T19" fmla="*/ 0 h 234"/>
                  <a:gd name="T20" fmla="*/ 287297792 w 146"/>
                  <a:gd name="T21" fmla="*/ 10080625 h 234"/>
                  <a:gd name="T22" fmla="*/ 312499344 w 146"/>
                  <a:gd name="T23" fmla="*/ 25201562 h 234"/>
                  <a:gd name="T24" fmla="*/ 312499344 w 146"/>
                  <a:gd name="T25" fmla="*/ 25201562 h 234"/>
                  <a:gd name="T26" fmla="*/ 332660585 w 146"/>
                  <a:gd name="T27" fmla="*/ 50403124 h 234"/>
                  <a:gd name="T28" fmla="*/ 352821827 w 146"/>
                  <a:gd name="T29" fmla="*/ 75604693 h 234"/>
                  <a:gd name="T30" fmla="*/ 362902448 w 146"/>
                  <a:gd name="T31" fmla="*/ 105846585 h 234"/>
                  <a:gd name="T32" fmla="*/ 367942758 w 146"/>
                  <a:gd name="T33" fmla="*/ 136088452 h 234"/>
                  <a:gd name="T34" fmla="*/ 367942758 w 146"/>
                  <a:gd name="T35" fmla="*/ 171370630 h 234"/>
                  <a:gd name="T36" fmla="*/ 362902448 w 146"/>
                  <a:gd name="T37" fmla="*/ 211693169 h 234"/>
                  <a:gd name="T38" fmla="*/ 352821827 w 146"/>
                  <a:gd name="T39" fmla="*/ 252015658 h 234"/>
                  <a:gd name="T40" fmla="*/ 342741206 w 146"/>
                  <a:gd name="T41" fmla="*/ 287297837 h 234"/>
                  <a:gd name="T42" fmla="*/ 307459033 w 146"/>
                  <a:gd name="T43" fmla="*/ 367942816 h 234"/>
                  <a:gd name="T44" fmla="*/ 262096240 w 146"/>
                  <a:gd name="T45" fmla="*/ 438507272 h 234"/>
                  <a:gd name="T46" fmla="*/ 211693136 w 146"/>
                  <a:gd name="T47" fmla="*/ 504031317 h 234"/>
                  <a:gd name="T48" fmla="*/ 181451224 w 146"/>
                  <a:gd name="T49" fmla="*/ 529232873 h 234"/>
                  <a:gd name="T50" fmla="*/ 156249672 w 146"/>
                  <a:gd name="T51" fmla="*/ 549394118 h 234"/>
                  <a:gd name="T52" fmla="*/ 156249672 w 146"/>
                  <a:gd name="T53" fmla="*/ 549394118 h 234"/>
                  <a:gd name="T54" fmla="*/ 110886878 w 146"/>
                  <a:gd name="T55" fmla="*/ 579635985 h 234"/>
                  <a:gd name="T56" fmla="*/ 70564370 w 146"/>
                  <a:gd name="T57" fmla="*/ 589716607 h 234"/>
                  <a:gd name="T58" fmla="*/ 45362806 w 146"/>
                  <a:gd name="T59" fmla="*/ 589716607 h 234"/>
                  <a:gd name="T60" fmla="*/ 25201558 w 146"/>
                  <a:gd name="T61" fmla="*/ 579635985 h 234"/>
                  <a:gd name="T62" fmla="*/ 10080624 w 146"/>
                  <a:gd name="T63" fmla="*/ 564515051 h 234"/>
                  <a:gd name="T64" fmla="*/ 0 w 146"/>
                  <a:gd name="T65" fmla="*/ 549394118 h 234"/>
                  <a:gd name="T66" fmla="*/ 0 w 146"/>
                  <a:gd name="T67" fmla="*/ 534273184 h 234"/>
                  <a:gd name="T68" fmla="*/ 85685301 w 146"/>
                  <a:gd name="T69" fmla="*/ 131048140 h 2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6"/>
                  <a:gd name="T106" fmla="*/ 0 h 234"/>
                  <a:gd name="T107" fmla="*/ 146 w 146"/>
                  <a:gd name="T108" fmla="*/ 234 h 23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6" h="234">
                    <a:moveTo>
                      <a:pt x="34" y="52"/>
                    </a:moveTo>
                    <a:lnTo>
                      <a:pt x="34" y="52"/>
                    </a:lnTo>
                    <a:lnTo>
                      <a:pt x="40" y="40"/>
                    </a:lnTo>
                    <a:lnTo>
                      <a:pt x="48" y="28"/>
                    </a:lnTo>
                    <a:lnTo>
                      <a:pt x="58" y="16"/>
                    </a:lnTo>
                    <a:lnTo>
                      <a:pt x="70" y="6"/>
                    </a:lnTo>
                    <a:lnTo>
                      <a:pt x="78" y="2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4" y="0"/>
                    </a:lnTo>
                    <a:lnTo>
                      <a:pt x="114" y="4"/>
                    </a:lnTo>
                    <a:lnTo>
                      <a:pt x="124" y="10"/>
                    </a:lnTo>
                    <a:lnTo>
                      <a:pt x="132" y="20"/>
                    </a:lnTo>
                    <a:lnTo>
                      <a:pt x="140" y="30"/>
                    </a:lnTo>
                    <a:lnTo>
                      <a:pt x="144" y="42"/>
                    </a:lnTo>
                    <a:lnTo>
                      <a:pt x="146" y="54"/>
                    </a:lnTo>
                    <a:lnTo>
                      <a:pt x="146" y="68"/>
                    </a:lnTo>
                    <a:lnTo>
                      <a:pt x="144" y="84"/>
                    </a:lnTo>
                    <a:lnTo>
                      <a:pt x="140" y="100"/>
                    </a:lnTo>
                    <a:lnTo>
                      <a:pt x="136" y="114"/>
                    </a:lnTo>
                    <a:lnTo>
                      <a:pt x="122" y="146"/>
                    </a:lnTo>
                    <a:lnTo>
                      <a:pt x="104" y="174"/>
                    </a:lnTo>
                    <a:lnTo>
                      <a:pt x="84" y="200"/>
                    </a:lnTo>
                    <a:lnTo>
                      <a:pt x="72" y="210"/>
                    </a:lnTo>
                    <a:lnTo>
                      <a:pt x="62" y="218"/>
                    </a:lnTo>
                    <a:lnTo>
                      <a:pt x="44" y="230"/>
                    </a:lnTo>
                    <a:lnTo>
                      <a:pt x="28" y="234"/>
                    </a:lnTo>
                    <a:lnTo>
                      <a:pt x="18" y="234"/>
                    </a:lnTo>
                    <a:lnTo>
                      <a:pt x="10" y="230"/>
                    </a:lnTo>
                    <a:lnTo>
                      <a:pt x="4" y="224"/>
                    </a:lnTo>
                    <a:lnTo>
                      <a:pt x="0" y="218"/>
                    </a:lnTo>
                    <a:lnTo>
                      <a:pt x="0" y="212"/>
                    </a:lnTo>
                    <a:lnTo>
                      <a:pt x="34" y="5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72"/>
              <p:cNvSpPr>
                <a:spLocks/>
              </p:cNvSpPr>
              <p:nvPr/>
            </p:nvSpPr>
            <p:spPr bwMode="auto">
              <a:xfrm>
                <a:off x="5270500" y="3041650"/>
                <a:ext cx="187325" cy="298450"/>
              </a:xfrm>
              <a:custGeom>
                <a:avLst/>
                <a:gdLst>
                  <a:gd name="T0" fmla="*/ 70564382 w 118"/>
                  <a:gd name="T1" fmla="*/ 105846578 h 188"/>
                  <a:gd name="T2" fmla="*/ 70564382 w 118"/>
                  <a:gd name="T3" fmla="*/ 105846578 h 188"/>
                  <a:gd name="T4" fmla="*/ 80645004 w 118"/>
                  <a:gd name="T5" fmla="*/ 80644999 h 188"/>
                  <a:gd name="T6" fmla="*/ 95765938 w 118"/>
                  <a:gd name="T7" fmla="*/ 60483755 h 188"/>
                  <a:gd name="T8" fmla="*/ 115927207 w 118"/>
                  <a:gd name="T9" fmla="*/ 35282188 h 188"/>
                  <a:gd name="T10" fmla="*/ 146169074 w 118"/>
                  <a:gd name="T11" fmla="*/ 15120939 h 188"/>
                  <a:gd name="T12" fmla="*/ 156249697 w 118"/>
                  <a:gd name="T13" fmla="*/ 5040312 h 188"/>
                  <a:gd name="T14" fmla="*/ 176410941 w 118"/>
                  <a:gd name="T15" fmla="*/ 0 h 188"/>
                  <a:gd name="T16" fmla="*/ 191531875 w 118"/>
                  <a:gd name="T17" fmla="*/ 0 h 188"/>
                  <a:gd name="T18" fmla="*/ 211693169 w 118"/>
                  <a:gd name="T19" fmla="*/ 5040312 h 188"/>
                  <a:gd name="T20" fmla="*/ 231854414 w 118"/>
                  <a:gd name="T21" fmla="*/ 10080625 h 188"/>
                  <a:gd name="T22" fmla="*/ 252015659 w 118"/>
                  <a:gd name="T23" fmla="*/ 25201561 h 188"/>
                  <a:gd name="T24" fmla="*/ 252015659 w 118"/>
                  <a:gd name="T25" fmla="*/ 25201561 h 188"/>
                  <a:gd name="T26" fmla="*/ 267136593 w 118"/>
                  <a:gd name="T27" fmla="*/ 40322499 h 188"/>
                  <a:gd name="T28" fmla="*/ 282257526 w 118"/>
                  <a:gd name="T29" fmla="*/ 60483755 h 188"/>
                  <a:gd name="T30" fmla="*/ 292338149 w 118"/>
                  <a:gd name="T31" fmla="*/ 85685309 h 188"/>
                  <a:gd name="T32" fmla="*/ 297378460 w 118"/>
                  <a:gd name="T33" fmla="*/ 110886889 h 188"/>
                  <a:gd name="T34" fmla="*/ 297378460 w 118"/>
                  <a:gd name="T35" fmla="*/ 141128754 h 188"/>
                  <a:gd name="T36" fmla="*/ 292338149 w 118"/>
                  <a:gd name="T37" fmla="*/ 171370619 h 188"/>
                  <a:gd name="T38" fmla="*/ 272176904 w 118"/>
                  <a:gd name="T39" fmla="*/ 231854399 h 188"/>
                  <a:gd name="T40" fmla="*/ 246975348 w 118"/>
                  <a:gd name="T41" fmla="*/ 297378440 h 188"/>
                  <a:gd name="T42" fmla="*/ 211693169 w 118"/>
                  <a:gd name="T43" fmla="*/ 352821860 h 188"/>
                  <a:gd name="T44" fmla="*/ 171370630 w 118"/>
                  <a:gd name="T45" fmla="*/ 403224968 h 188"/>
                  <a:gd name="T46" fmla="*/ 126007830 w 118"/>
                  <a:gd name="T47" fmla="*/ 443547554 h 188"/>
                  <a:gd name="T48" fmla="*/ 126007830 w 118"/>
                  <a:gd name="T49" fmla="*/ 443547554 h 188"/>
                  <a:gd name="T50" fmla="*/ 90725626 w 118"/>
                  <a:gd name="T51" fmla="*/ 463708798 h 188"/>
                  <a:gd name="T52" fmla="*/ 60483759 w 118"/>
                  <a:gd name="T53" fmla="*/ 473789420 h 188"/>
                  <a:gd name="T54" fmla="*/ 35282191 w 118"/>
                  <a:gd name="T55" fmla="*/ 473789420 h 188"/>
                  <a:gd name="T56" fmla="*/ 20161251 w 118"/>
                  <a:gd name="T57" fmla="*/ 463708798 h 188"/>
                  <a:gd name="T58" fmla="*/ 10080625 w 118"/>
                  <a:gd name="T59" fmla="*/ 453628176 h 188"/>
                  <a:gd name="T60" fmla="*/ 5040313 w 118"/>
                  <a:gd name="T61" fmla="*/ 438507244 h 188"/>
                  <a:gd name="T62" fmla="*/ 0 w 118"/>
                  <a:gd name="T63" fmla="*/ 428426622 h 188"/>
                  <a:gd name="T64" fmla="*/ 70564382 w 118"/>
                  <a:gd name="T65" fmla="*/ 105846578 h 1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8"/>
                  <a:gd name="T100" fmla="*/ 0 h 188"/>
                  <a:gd name="T101" fmla="*/ 118 w 118"/>
                  <a:gd name="T102" fmla="*/ 188 h 1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8" h="188">
                    <a:moveTo>
                      <a:pt x="28" y="42"/>
                    </a:moveTo>
                    <a:lnTo>
                      <a:pt x="28" y="42"/>
                    </a:lnTo>
                    <a:lnTo>
                      <a:pt x="32" y="32"/>
                    </a:lnTo>
                    <a:lnTo>
                      <a:pt x="38" y="24"/>
                    </a:lnTo>
                    <a:lnTo>
                      <a:pt x="46" y="14"/>
                    </a:lnTo>
                    <a:lnTo>
                      <a:pt x="58" y="6"/>
                    </a:lnTo>
                    <a:lnTo>
                      <a:pt x="62" y="2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4" y="2"/>
                    </a:lnTo>
                    <a:lnTo>
                      <a:pt x="92" y="4"/>
                    </a:lnTo>
                    <a:lnTo>
                      <a:pt x="100" y="10"/>
                    </a:lnTo>
                    <a:lnTo>
                      <a:pt x="106" y="16"/>
                    </a:lnTo>
                    <a:lnTo>
                      <a:pt x="112" y="24"/>
                    </a:lnTo>
                    <a:lnTo>
                      <a:pt x="116" y="34"/>
                    </a:lnTo>
                    <a:lnTo>
                      <a:pt x="118" y="44"/>
                    </a:lnTo>
                    <a:lnTo>
                      <a:pt x="118" y="56"/>
                    </a:lnTo>
                    <a:lnTo>
                      <a:pt x="116" y="68"/>
                    </a:lnTo>
                    <a:lnTo>
                      <a:pt x="108" y="92"/>
                    </a:lnTo>
                    <a:lnTo>
                      <a:pt x="98" y="118"/>
                    </a:lnTo>
                    <a:lnTo>
                      <a:pt x="84" y="140"/>
                    </a:lnTo>
                    <a:lnTo>
                      <a:pt x="68" y="160"/>
                    </a:lnTo>
                    <a:lnTo>
                      <a:pt x="50" y="176"/>
                    </a:lnTo>
                    <a:lnTo>
                      <a:pt x="36" y="184"/>
                    </a:lnTo>
                    <a:lnTo>
                      <a:pt x="24" y="188"/>
                    </a:lnTo>
                    <a:lnTo>
                      <a:pt x="14" y="188"/>
                    </a:lnTo>
                    <a:lnTo>
                      <a:pt x="8" y="184"/>
                    </a:lnTo>
                    <a:lnTo>
                      <a:pt x="4" y="180"/>
                    </a:lnTo>
                    <a:lnTo>
                      <a:pt x="2" y="174"/>
                    </a:lnTo>
                    <a:lnTo>
                      <a:pt x="0" y="170"/>
                    </a:ln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F1AE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73"/>
              <p:cNvSpPr>
                <a:spLocks/>
              </p:cNvSpPr>
              <p:nvPr/>
            </p:nvSpPr>
            <p:spPr bwMode="auto">
              <a:xfrm>
                <a:off x="4210050" y="2819400"/>
                <a:ext cx="92075" cy="342900"/>
              </a:xfrm>
              <a:custGeom>
                <a:avLst/>
                <a:gdLst>
                  <a:gd name="T0" fmla="*/ 0 w 58"/>
                  <a:gd name="T1" fmla="*/ 5040313 h 216"/>
                  <a:gd name="T2" fmla="*/ 0 w 58"/>
                  <a:gd name="T3" fmla="*/ 5040313 h 216"/>
                  <a:gd name="T4" fmla="*/ 5040313 w 58"/>
                  <a:gd name="T5" fmla="*/ 70564380 h 216"/>
                  <a:gd name="T6" fmla="*/ 15120940 w 58"/>
                  <a:gd name="T7" fmla="*/ 141128760 h 216"/>
                  <a:gd name="T8" fmla="*/ 25201562 w 58"/>
                  <a:gd name="T9" fmla="*/ 226814098 h 216"/>
                  <a:gd name="T10" fmla="*/ 45362813 w 58"/>
                  <a:gd name="T11" fmla="*/ 312499386 h 216"/>
                  <a:gd name="T12" fmla="*/ 70564381 w 58"/>
                  <a:gd name="T13" fmla="*/ 403224985 h 216"/>
                  <a:gd name="T14" fmla="*/ 85685315 w 58"/>
                  <a:gd name="T15" fmla="*/ 443547573 h 216"/>
                  <a:gd name="T16" fmla="*/ 105846584 w 58"/>
                  <a:gd name="T17" fmla="*/ 483870062 h 216"/>
                  <a:gd name="T18" fmla="*/ 126007829 w 58"/>
                  <a:gd name="T19" fmla="*/ 514111928 h 216"/>
                  <a:gd name="T20" fmla="*/ 146169074 w 58"/>
                  <a:gd name="T21" fmla="*/ 544353795 h 216"/>
                  <a:gd name="T22" fmla="*/ 126007829 w 58"/>
                  <a:gd name="T23" fmla="*/ 80645002 h 216"/>
                  <a:gd name="T24" fmla="*/ 126007829 w 58"/>
                  <a:gd name="T25" fmla="*/ 80645002 h 216"/>
                  <a:gd name="T26" fmla="*/ 105846584 w 58"/>
                  <a:gd name="T27" fmla="*/ 60483758 h 216"/>
                  <a:gd name="T28" fmla="*/ 65524070 w 58"/>
                  <a:gd name="T29" fmla="*/ 25201562 h 216"/>
                  <a:gd name="T30" fmla="*/ 45362813 w 58"/>
                  <a:gd name="T31" fmla="*/ 10080625 h 216"/>
                  <a:gd name="T32" fmla="*/ 25201562 w 58"/>
                  <a:gd name="T33" fmla="*/ 0 h 216"/>
                  <a:gd name="T34" fmla="*/ 10080625 w 58"/>
                  <a:gd name="T35" fmla="*/ 0 h 216"/>
                  <a:gd name="T36" fmla="*/ 5040313 w 58"/>
                  <a:gd name="T37" fmla="*/ 0 h 216"/>
                  <a:gd name="T38" fmla="*/ 0 w 58"/>
                  <a:gd name="T39" fmla="*/ 5040313 h 216"/>
                  <a:gd name="T40" fmla="*/ 0 w 58"/>
                  <a:gd name="T41" fmla="*/ 5040313 h 2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8"/>
                  <a:gd name="T64" fmla="*/ 0 h 216"/>
                  <a:gd name="T65" fmla="*/ 58 w 58"/>
                  <a:gd name="T66" fmla="*/ 216 h 21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8" h="216">
                    <a:moveTo>
                      <a:pt x="0" y="2"/>
                    </a:moveTo>
                    <a:lnTo>
                      <a:pt x="0" y="2"/>
                    </a:lnTo>
                    <a:lnTo>
                      <a:pt x="2" y="28"/>
                    </a:lnTo>
                    <a:lnTo>
                      <a:pt x="6" y="56"/>
                    </a:lnTo>
                    <a:lnTo>
                      <a:pt x="10" y="90"/>
                    </a:lnTo>
                    <a:lnTo>
                      <a:pt x="18" y="124"/>
                    </a:lnTo>
                    <a:lnTo>
                      <a:pt x="28" y="160"/>
                    </a:lnTo>
                    <a:lnTo>
                      <a:pt x="34" y="176"/>
                    </a:lnTo>
                    <a:lnTo>
                      <a:pt x="42" y="192"/>
                    </a:lnTo>
                    <a:lnTo>
                      <a:pt x="50" y="204"/>
                    </a:lnTo>
                    <a:lnTo>
                      <a:pt x="58" y="216"/>
                    </a:lnTo>
                    <a:lnTo>
                      <a:pt x="50" y="32"/>
                    </a:lnTo>
                    <a:lnTo>
                      <a:pt x="42" y="24"/>
                    </a:lnTo>
                    <a:lnTo>
                      <a:pt x="26" y="10"/>
                    </a:lnTo>
                    <a:lnTo>
                      <a:pt x="18" y="4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39B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74"/>
              <p:cNvSpPr>
                <a:spLocks/>
              </p:cNvSpPr>
              <p:nvPr/>
            </p:nvSpPr>
            <p:spPr bwMode="auto">
              <a:xfrm>
                <a:off x="5321300" y="2844800"/>
                <a:ext cx="92075" cy="342900"/>
              </a:xfrm>
              <a:custGeom>
                <a:avLst/>
                <a:gdLst>
                  <a:gd name="T0" fmla="*/ 146169074 w 58"/>
                  <a:gd name="T1" fmla="*/ 10080625 h 216"/>
                  <a:gd name="T2" fmla="*/ 146169074 w 58"/>
                  <a:gd name="T3" fmla="*/ 10080625 h 216"/>
                  <a:gd name="T4" fmla="*/ 141128762 w 58"/>
                  <a:gd name="T5" fmla="*/ 75604691 h 216"/>
                  <a:gd name="T6" fmla="*/ 136088451 w 58"/>
                  <a:gd name="T7" fmla="*/ 146169071 h 216"/>
                  <a:gd name="T8" fmla="*/ 120967518 w 58"/>
                  <a:gd name="T9" fmla="*/ 226814098 h 216"/>
                  <a:gd name="T10" fmla="*/ 105846584 w 58"/>
                  <a:gd name="T11" fmla="*/ 317539697 h 216"/>
                  <a:gd name="T12" fmla="*/ 80645004 w 58"/>
                  <a:gd name="T13" fmla="*/ 408265296 h 216"/>
                  <a:gd name="T14" fmla="*/ 60483759 w 58"/>
                  <a:gd name="T15" fmla="*/ 448587884 h 216"/>
                  <a:gd name="T16" fmla="*/ 45362813 w 58"/>
                  <a:gd name="T17" fmla="*/ 483870062 h 216"/>
                  <a:gd name="T18" fmla="*/ 25201562 w 58"/>
                  <a:gd name="T19" fmla="*/ 519152239 h 216"/>
                  <a:gd name="T20" fmla="*/ 0 w 58"/>
                  <a:gd name="T21" fmla="*/ 544353795 h 216"/>
                  <a:gd name="T22" fmla="*/ 20161251 w 58"/>
                  <a:gd name="T23" fmla="*/ 80645002 h 216"/>
                  <a:gd name="T24" fmla="*/ 20161251 w 58"/>
                  <a:gd name="T25" fmla="*/ 80645002 h 216"/>
                  <a:gd name="T26" fmla="*/ 40322502 w 58"/>
                  <a:gd name="T27" fmla="*/ 65524069 h 216"/>
                  <a:gd name="T28" fmla="*/ 80645004 w 58"/>
                  <a:gd name="T29" fmla="*/ 30241879 h 216"/>
                  <a:gd name="T30" fmla="*/ 105846584 w 58"/>
                  <a:gd name="T31" fmla="*/ 15120939 h 216"/>
                  <a:gd name="T32" fmla="*/ 126007829 w 58"/>
                  <a:gd name="T33" fmla="*/ 5040313 h 216"/>
                  <a:gd name="T34" fmla="*/ 141128762 w 58"/>
                  <a:gd name="T35" fmla="*/ 0 h 216"/>
                  <a:gd name="T36" fmla="*/ 146169074 w 58"/>
                  <a:gd name="T37" fmla="*/ 5040313 h 216"/>
                  <a:gd name="T38" fmla="*/ 146169074 w 58"/>
                  <a:gd name="T39" fmla="*/ 10080625 h 216"/>
                  <a:gd name="T40" fmla="*/ 146169074 w 58"/>
                  <a:gd name="T41" fmla="*/ 10080625 h 2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8"/>
                  <a:gd name="T64" fmla="*/ 0 h 216"/>
                  <a:gd name="T65" fmla="*/ 58 w 58"/>
                  <a:gd name="T66" fmla="*/ 216 h 21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8" h="216">
                    <a:moveTo>
                      <a:pt x="58" y="4"/>
                    </a:moveTo>
                    <a:lnTo>
                      <a:pt x="58" y="4"/>
                    </a:lnTo>
                    <a:lnTo>
                      <a:pt x="56" y="30"/>
                    </a:lnTo>
                    <a:lnTo>
                      <a:pt x="54" y="58"/>
                    </a:lnTo>
                    <a:lnTo>
                      <a:pt x="48" y="90"/>
                    </a:lnTo>
                    <a:lnTo>
                      <a:pt x="42" y="126"/>
                    </a:lnTo>
                    <a:lnTo>
                      <a:pt x="32" y="162"/>
                    </a:lnTo>
                    <a:lnTo>
                      <a:pt x="24" y="178"/>
                    </a:lnTo>
                    <a:lnTo>
                      <a:pt x="18" y="192"/>
                    </a:lnTo>
                    <a:lnTo>
                      <a:pt x="10" y="206"/>
                    </a:lnTo>
                    <a:lnTo>
                      <a:pt x="0" y="216"/>
                    </a:lnTo>
                    <a:lnTo>
                      <a:pt x="8" y="32"/>
                    </a:lnTo>
                    <a:lnTo>
                      <a:pt x="16" y="26"/>
                    </a:lnTo>
                    <a:lnTo>
                      <a:pt x="32" y="12"/>
                    </a:lnTo>
                    <a:lnTo>
                      <a:pt x="42" y="6"/>
                    </a:lnTo>
                    <a:lnTo>
                      <a:pt x="50" y="2"/>
                    </a:lnTo>
                    <a:lnTo>
                      <a:pt x="56" y="0"/>
                    </a:lnTo>
                    <a:lnTo>
                      <a:pt x="58" y="2"/>
                    </a:lnTo>
                    <a:lnTo>
                      <a:pt x="58" y="4"/>
                    </a:lnTo>
                    <a:close/>
                  </a:path>
                </a:pathLst>
              </a:custGeom>
              <a:solidFill>
                <a:srgbClr val="B39B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75"/>
              <p:cNvSpPr>
                <a:spLocks/>
              </p:cNvSpPr>
              <p:nvPr/>
            </p:nvSpPr>
            <p:spPr bwMode="auto">
              <a:xfrm>
                <a:off x="4283075" y="2530475"/>
                <a:ext cx="1038225" cy="1289050"/>
              </a:xfrm>
              <a:custGeom>
                <a:avLst/>
                <a:gdLst>
                  <a:gd name="T0" fmla="*/ 0 w 654"/>
                  <a:gd name="T1" fmla="*/ 246975337 h 812"/>
                  <a:gd name="T2" fmla="*/ 5040312 w 654"/>
                  <a:gd name="T3" fmla="*/ 534273163 h 812"/>
                  <a:gd name="T4" fmla="*/ 30241876 w 654"/>
                  <a:gd name="T5" fmla="*/ 947578862 h 812"/>
                  <a:gd name="T6" fmla="*/ 75604684 w 654"/>
                  <a:gd name="T7" fmla="*/ 1305440942 h 812"/>
                  <a:gd name="T8" fmla="*/ 120967504 w 654"/>
                  <a:gd name="T9" fmla="*/ 1542335558 h 812"/>
                  <a:gd name="T10" fmla="*/ 151209368 w 654"/>
                  <a:gd name="T11" fmla="*/ 1658262711 h 812"/>
                  <a:gd name="T12" fmla="*/ 196572164 w 654"/>
                  <a:gd name="T13" fmla="*/ 1713706528 h 812"/>
                  <a:gd name="T14" fmla="*/ 332660600 w 654"/>
                  <a:gd name="T15" fmla="*/ 1844754614 h 812"/>
                  <a:gd name="T16" fmla="*/ 433466912 w 654"/>
                  <a:gd name="T17" fmla="*/ 1910278657 h 812"/>
                  <a:gd name="T18" fmla="*/ 559474677 w 654"/>
                  <a:gd name="T19" fmla="*/ 1975802700 h 812"/>
                  <a:gd name="T20" fmla="*/ 700603374 w 654"/>
                  <a:gd name="T21" fmla="*/ 2021165499 h 812"/>
                  <a:gd name="T22" fmla="*/ 866933823 w 654"/>
                  <a:gd name="T23" fmla="*/ 2046367053 h 812"/>
                  <a:gd name="T24" fmla="*/ 887095066 w 654"/>
                  <a:gd name="T25" fmla="*/ 2041326742 h 812"/>
                  <a:gd name="T26" fmla="*/ 1028223763 w 654"/>
                  <a:gd name="T27" fmla="*/ 2011084877 h 812"/>
                  <a:gd name="T28" fmla="*/ 1129029975 w 654"/>
                  <a:gd name="T29" fmla="*/ 1975802700 h 812"/>
                  <a:gd name="T30" fmla="*/ 1244957120 w 654"/>
                  <a:gd name="T31" fmla="*/ 1920359279 h 812"/>
                  <a:gd name="T32" fmla="*/ 1365924574 w 654"/>
                  <a:gd name="T33" fmla="*/ 1839714303 h 812"/>
                  <a:gd name="T34" fmla="*/ 1476811408 w 654"/>
                  <a:gd name="T35" fmla="*/ 1733867772 h 812"/>
                  <a:gd name="T36" fmla="*/ 1577617620 w 654"/>
                  <a:gd name="T37" fmla="*/ 1597778979 h 812"/>
                  <a:gd name="T38" fmla="*/ 1592738552 w 654"/>
                  <a:gd name="T39" fmla="*/ 1476811515 h 812"/>
                  <a:gd name="T40" fmla="*/ 1638101348 w 654"/>
                  <a:gd name="T41" fmla="*/ 982861039 h 812"/>
                  <a:gd name="T42" fmla="*/ 1648181969 w 654"/>
                  <a:gd name="T43" fmla="*/ 569555340 h 812"/>
                  <a:gd name="T44" fmla="*/ 1643141658 w 654"/>
                  <a:gd name="T45" fmla="*/ 367942801 h 812"/>
                  <a:gd name="T46" fmla="*/ 1633061037 w 654"/>
                  <a:gd name="T47" fmla="*/ 322580002 h 812"/>
                  <a:gd name="T48" fmla="*/ 1602819174 w 654"/>
                  <a:gd name="T49" fmla="*/ 241935026 h 812"/>
                  <a:gd name="T50" fmla="*/ 1547375757 w 654"/>
                  <a:gd name="T51" fmla="*/ 171370623 h 812"/>
                  <a:gd name="T52" fmla="*/ 1471771097 w 654"/>
                  <a:gd name="T53" fmla="*/ 115927202 h 812"/>
                  <a:gd name="T54" fmla="*/ 1381045506 w 654"/>
                  <a:gd name="T55" fmla="*/ 70564379 h 812"/>
                  <a:gd name="T56" fmla="*/ 1275198983 w 654"/>
                  <a:gd name="T57" fmla="*/ 35282189 h 812"/>
                  <a:gd name="T58" fmla="*/ 1093747801 w 654"/>
                  <a:gd name="T59" fmla="*/ 5040313 h 812"/>
                  <a:gd name="T60" fmla="*/ 826611140 w 654"/>
                  <a:gd name="T61" fmla="*/ 0 h 812"/>
                  <a:gd name="T62" fmla="*/ 559474677 w 654"/>
                  <a:gd name="T63" fmla="*/ 35282189 h 812"/>
                  <a:gd name="T64" fmla="*/ 302418736 w 654"/>
                  <a:gd name="T65" fmla="*/ 100806244 h 812"/>
                  <a:gd name="T66" fmla="*/ 85685305 w 654"/>
                  <a:gd name="T67" fmla="*/ 191531867 h 812"/>
                  <a:gd name="T68" fmla="*/ 0 w 654"/>
                  <a:gd name="T69" fmla="*/ 246975337 h 8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54"/>
                  <a:gd name="T106" fmla="*/ 0 h 812"/>
                  <a:gd name="T107" fmla="*/ 654 w 654"/>
                  <a:gd name="T108" fmla="*/ 812 h 8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54" h="812">
                    <a:moveTo>
                      <a:pt x="0" y="98"/>
                    </a:moveTo>
                    <a:lnTo>
                      <a:pt x="0" y="98"/>
                    </a:lnTo>
                    <a:lnTo>
                      <a:pt x="0" y="152"/>
                    </a:lnTo>
                    <a:lnTo>
                      <a:pt x="2" y="212"/>
                    </a:lnTo>
                    <a:lnTo>
                      <a:pt x="6" y="288"/>
                    </a:lnTo>
                    <a:lnTo>
                      <a:pt x="12" y="376"/>
                    </a:lnTo>
                    <a:lnTo>
                      <a:pt x="22" y="470"/>
                    </a:lnTo>
                    <a:lnTo>
                      <a:pt x="30" y="518"/>
                    </a:lnTo>
                    <a:lnTo>
                      <a:pt x="38" y="566"/>
                    </a:lnTo>
                    <a:lnTo>
                      <a:pt x="48" y="612"/>
                    </a:lnTo>
                    <a:lnTo>
                      <a:pt x="60" y="658"/>
                    </a:lnTo>
                    <a:lnTo>
                      <a:pt x="64" y="664"/>
                    </a:lnTo>
                    <a:lnTo>
                      <a:pt x="78" y="680"/>
                    </a:lnTo>
                    <a:lnTo>
                      <a:pt x="102" y="704"/>
                    </a:lnTo>
                    <a:lnTo>
                      <a:pt x="132" y="732"/>
                    </a:lnTo>
                    <a:lnTo>
                      <a:pt x="152" y="746"/>
                    </a:lnTo>
                    <a:lnTo>
                      <a:pt x="172" y="758"/>
                    </a:lnTo>
                    <a:lnTo>
                      <a:pt x="196" y="772"/>
                    </a:lnTo>
                    <a:lnTo>
                      <a:pt x="222" y="784"/>
                    </a:lnTo>
                    <a:lnTo>
                      <a:pt x="250" y="794"/>
                    </a:lnTo>
                    <a:lnTo>
                      <a:pt x="278" y="802"/>
                    </a:lnTo>
                    <a:lnTo>
                      <a:pt x="310" y="808"/>
                    </a:lnTo>
                    <a:lnTo>
                      <a:pt x="344" y="812"/>
                    </a:lnTo>
                    <a:lnTo>
                      <a:pt x="352" y="810"/>
                    </a:lnTo>
                    <a:lnTo>
                      <a:pt x="374" y="806"/>
                    </a:lnTo>
                    <a:lnTo>
                      <a:pt x="408" y="798"/>
                    </a:lnTo>
                    <a:lnTo>
                      <a:pt x="428" y="792"/>
                    </a:lnTo>
                    <a:lnTo>
                      <a:pt x="448" y="784"/>
                    </a:lnTo>
                    <a:lnTo>
                      <a:pt x="472" y="774"/>
                    </a:lnTo>
                    <a:lnTo>
                      <a:pt x="494" y="762"/>
                    </a:lnTo>
                    <a:lnTo>
                      <a:pt x="518" y="746"/>
                    </a:lnTo>
                    <a:lnTo>
                      <a:pt x="542" y="730"/>
                    </a:lnTo>
                    <a:lnTo>
                      <a:pt x="564" y="710"/>
                    </a:lnTo>
                    <a:lnTo>
                      <a:pt x="586" y="688"/>
                    </a:lnTo>
                    <a:lnTo>
                      <a:pt x="608" y="662"/>
                    </a:lnTo>
                    <a:lnTo>
                      <a:pt x="626" y="634"/>
                    </a:lnTo>
                    <a:lnTo>
                      <a:pt x="632" y="586"/>
                    </a:lnTo>
                    <a:lnTo>
                      <a:pt x="644" y="466"/>
                    </a:lnTo>
                    <a:lnTo>
                      <a:pt x="650" y="390"/>
                    </a:lnTo>
                    <a:lnTo>
                      <a:pt x="654" y="308"/>
                    </a:lnTo>
                    <a:lnTo>
                      <a:pt x="654" y="226"/>
                    </a:lnTo>
                    <a:lnTo>
                      <a:pt x="654" y="186"/>
                    </a:lnTo>
                    <a:lnTo>
                      <a:pt x="652" y="146"/>
                    </a:lnTo>
                    <a:lnTo>
                      <a:pt x="648" y="128"/>
                    </a:lnTo>
                    <a:lnTo>
                      <a:pt x="644" y="110"/>
                    </a:lnTo>
                    <a:lnTo>
                      <a:pt x="636" y="96"/>
                    </a:lnTo>
                    <a:lnTo>
                      <a:pt x="626" y="80"/>
                    </a:lnTo>
                    <a:lnTo>
                      <a:pt x="614" y="68"/>
                    </a:lnTo>
                    <a:lnTo>
                      <a:pt x="600" y="56"/>
                    </a:lnTo>
                    <a:lnTo>
                      <a:pt x="584" y="46"/>
                    </a:lnTo>
                    <a:lnTo>
                      <a:pt x="566" y="36"/>
                    </a:lnTo>
                    <a:lnTo>
                      <a:pt x="548" y="28"/>
                    </a:lnTo>
                    <a:lnTo>
                      <a:pt x="528" y="20"/>
                    </a:lnTo>
                    <a:lnTo>
                      <a:pt x="506" y="14"/>
                    </a:lnTo>
                    <a:lnTo>
                      <a:pt x="482" y="10"/>
                    </a:lnTo>
                    <a:lnTo>
                      <a:pt x="434" y="2"/>
                    </a:lnTo>
                    <a:lnTo>
                      <a:pt x="382" y="0"/>
                    </a:lnTo>
                    <a:lnTo>
                      <a:pt x="328" y="0"/>
                    </a:lnTo>
                    <a:lnTo>
                      <a:pt x="274" y="6"/>
                    </a:lnTo>
                    <a:lnTo>
                      <a:pt x="222" y="14"/>
                    </a:lnTo>
                    <a:lnTo>
                      <a:pt x="170" y="24"/>
                    </a:lnTo>
                    <a:lnTo>
                      <a:pt x="120" y="40"/>
                    </a:lnTo>
                    <a:lnTo>
                      <a:pt x="74" y="56"/>
                    </a:lnTo>
                    <a:lnTo>
                      <a:pt x="34" y="76"/>
                    </a:lnTo>
                    <a:lnTo>
                      <a:pt x="16" y="86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E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76"/>
              <p:cNvSpPr>
                <a:spLocks noEditPoints="1"/>
              </p:cNvSpPr>
              <p:nvPr/>
            </p:nvSpPr>
            <p:spPr bwMode="auto">
              <a:xfrm>
                <a:off x="4270375" y="2514600"/>
                <a:ext cx="1069975" cy="1314450"/>
              </a:xfrm>
              <a:custGeom>
                <a:avLst/>
                <a:gdLst>
                  <a:gd name="T0" fmla="*/ 589716547 w 674"/>
                  <a:gd name="T1" fmla="*/ 2041326754 h 828"/>
                  <a:gd name="T2" fmla="*/ 357862157 w 674"/>
                  <a:gd name="T3" fmla="*/ 1900198046 h 828"/>
                  <a:gd name="T4" fmla="*/ 191531855 w 674"/>
                  <a:gd name="T5" fmla="*/ 1743948405 h 828"/>
                  <a:gd name="T6" fmla="*/ 151209370 w 674"/>
                  <a:gd name="T7" fmla="*/ 1688504983 h 828"/>
                  <a:gd name="T8" fmla="*/ 95765928 w 674"/>
                  <a:gd name="T9" fmla="*/ 1456650280 h 828"/>
                  <a:gd name="T10" fmla="*/ 30241876 w 674"/>
                  <a:gd name="T11" fmla="*/ 977820734 h 828"/>
                  <a:gd name="T12" fmla="*/ 0 w 674"/>
                  <a:gd name="T13" fmla="*/ 413305602 h 828"/>
                  <a:gd name="T14" fmla="*/ 5040312 w 674"/>
                  <a:gd name="T15" fmla="*/ 257055961 h 828"/>
                  <a:gd name="T16" fmla="*/ 90725617 w 674"/>
                  <a:gd name="T17" fmla="*/ 201612490 h 828"/>
                  <a:gd name="T18" fmla="*/ 423386295 w 674"/>
                  <a:gd name="T19" fmla="*/ 70564379 h 828"/>
                  <a:gd name="T20" fmla="*/ 821570838 w 674"/>
                  <a:gd name="T21" fmla="*/ 5040313 h 828"/>
                  <a:gd name="T22" fmla="*/ 1038304396 w 674"/>
                  <a:gd name="T23" fmla="*/ 5040313 h 828"/>
                  <a:gd name="T24" fmla="*/ 1255037755 w 674"/>
                  <a:gd name="T25" fmla="*/ 30241878 h 828"/>
                  <a:gd name="T26" fmla="*/ 1431448628 w 674"/>
                  <a:gd name="T27" fmla="*/ 80645001 h 828"/>
                  <a:gd name="T28" fmla="*/ 1562496706 w 674"/>
                  <a:gd name="T29" fmla="*/ 161290002 h 828"/>
                  <a:gd name="T30" fmla="*/ 1648181987 w 674"/>
                  <a:gd name="T31" fmla="*/ 267136583 h 828"/>
                  <a:gd name="T32" fmla="*/ 1683464559 w 674"/>
                  <a:gd name="T33" fmla="*/ 393144358 h 828"/>
                  <a:gd name="T34" fmla="*/ 1698585491 w 674"/>
                  <a:gd name="T35" fmla="*/ 786288717 h 828"/>
                  <a:gd name="T36" fmla="*/ 1673383938 w 674"/>
                  <a:gd name="T37" fmla="*/ 1330642505 h 828"/>
                  <a:gd name="T38" fmla="*/ 1628020745 w 674"/>
                  <a:gd name="T39" fmla="*/ 1617940232 h 828"/>
                  <a:gd name="T40" fmla="*/ 1582657949 w 674"/>
                  <a:gd name="T41" fmla="*/ 1693545294 h 828"/>
                  <a:gd name="T42" fmla="*/ 1426408318 w 674"/>
                  <a:gd name="T43" fmla="*/ 1864915869 h 828"/>
                  <a:gd name="T44" fmla="*/ 1219755580 w 674"/>
                  <a:gd name="T45" fmla="*/ 2011084888 h 828"/>
                  <a:gd name="T46" fmla="*/ 1134070299 w 674"/>
                  <a:gd name="T47" fmla="*/ 2056447687 h 828"/>
                  <a:gd name="T48" fmla="*/ 967740046 w 674"/>
                  <a:gd name="T49" fmla="*/ 2086689553 h 828"/>
                  <a:gd name="T50" fmla="*/ 740925868 w 674"/>
                  <a:gd name="T51" fmla="*/ 2081649242 h 828"/>
                  <a:gd name="T52" fmla="*/ 645159965 w 674"/>
                  <a:gd name="T53" fmla="*/ 2066528309 h 828"/>
                  <a:gd name="T54" fmla="*/ 241935012 w 674"/>
                  <a:gd name="T55" fmla="*/ 1708666227 h 828"/>
                  <a:gd name="T56" fmla="*/ 393144332 w 674"/>
                  <a:gd name="T57" fmla="*/ 1849794936 h 828"/>
                  <a:gd name="T58" fmla="*/ 645159965 w 674"/>
                  <a:gd name="T59" fmla="*/ 2001004266 h 828"/>
                  <a:gd name="T60" fmla="*/ 735885557 w 674"/>
                  <a:gd name="T61" fmla="*/ 2021165510 h 828"/>
                  <a:gd name="T62" fmla="*/ 952619114 w 674"/>
                  <a:gd name="T63" fmla="*/ 2021165510 h 828"/>
                  <a:gd name="T64" fmla="*/ 1149191231 w 674"/>
                  <a:gd name="T65" fmla="*/ 1980843022 h 828"/>
                  <a:gd name="T66" fmla="*/ 1260078065 w 674"/>
                  <a:gd name="T67" fmla="*/ 1920359290 h 828"/>
                  <a:gd name="T68" fmla="*/ 1426408318 w 674"/>
                  <a:gd name="T69" fmla="*/ 1789311204 h 828"/>
                  <a:gd name="T70" fmla="*/ 1572577327 w 674"/>
                  <a:gd name="T71" fmla="*/ 1602819299 h 828"/>
                  <a:gd name="T72" fmla="*/ 1617940123 w 674"/>
                  <a:gd name="T73" fmla="*/ 1154231619 h 828"/>
                  <a:gd name="T74" fmla="*/ 1643141677 w 674"/>
                  <a:gd name="T75" fmla="*/ 579635965 h 828"/>
                  <a:gd name="T76" fmla="*/ 1628020745 w 674"/>
                  <a:gd name="T77" fmla="*/ 352821870 h 828"/>
                  <a:gd name="T78" fmla="*/ 1582657949 w 674"/>
                  <a:gd name="T79" fmla="*/ 246975339 h 828"/>
                  <a:gd name="T80" fmla="*/ 1486892046 w 674"/>
                  <a:gd name="T81" fmla="*/ 161290002 h 828"/>
                  <a:gd name="T82" fmla="*/ 1345763347 w 674"/>
                  <a:gd name="T83" fmla="*/ 95765934 h 828"/>
                  <a:gd name="T84" fmla="*/ 1169352473 w 674"/>
                  <a:gd name="T85" fmla="*/ 60483757 h 828"/>
                  <a:gd name="T86" fmla="*/ 957659425 w 674"/>
                  <a:gd name="T87" fmla="*/ 45362812 h 828"/>
                  <a:gd name="T88" fmla="*/ 700603382 w 674"/>
                  <a:gd name="T89" fmla="*/ 60483757 h 828"/>
                  <a:gd name="T90" fmla="*/ 332660604 w 674"/>
                  <a:gd name="T91" fmla="*/ 146169069 h 828"/>
                  <a:gd name="T92" fmla="*/ 50403119 w 674"/>
                  <a:gd name="T93" fmla="*/ 282257516 h 828"/>
                  <a:gd name="T94" fmla="*/ 55443442 w 674"/>
                  <a:gd name="T95" fmla="*/ 614918142 h 828"/>
                  <a:gd name="T96" fmla="*/ 110886884 w 674"/>
                  <a:gd name="T97" fmla="*/ 1224795973 h 828"/>
                  <a:gd name="T98" fmla="*/ 171370613 w 674"/>
                  <a:gd name="T99" fmla="*/ 1557456500 h 82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74"/>
                  <a:gd name="T151" fmla="*/ 0 h 828"/>
                  <a:gd name="T152" fmla="*/ 674 w 674"/>
                  <a:gd name="T153" fmla="*/ 828 h 82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74" h="828">
                    <a:moveTo>
                      <a:pt x="256" y="820"/>
                    </a:moveTo>
                    <a:lnTo>
                      <a:pt x="256" y="820"/>
                    </a:lnTo>
                    <a:lnTo>
                      <a:pt x="234" y="810"/>
                    </a:lnTo>
                    <a:lnTo>
                      <a:pt x="212" y="800"/>
                    </a:lnTo>
                    <a:lnTo>
                      <a:pt x="176" y="778"/>
                    </a:lnTo>
                    <a:lnTo>
                      <a:pt x="142" y="754"/>
                    </a:lnTo>
                    <a:lnTo>
                      <a:pt x="114" y="730"/>
                    </a:lnTo>
                    <a:lnTo>
                      <a:pt x="92" y="710"/>
                    </a:lnTo>
                    <a:lnTo>
                      <a:pt x="76" y="692"/>
                    </a:lnTo>
                    <a:lnTo>
                      <a:pt x="60" y="672"/>
                    </a:lnTo>
                    <a:lnTo>
                      <a:pt x="60" y="670"/>
                    </a:lnTo>
                    <a:lnTo>
                      <a:pt x="48" y="624"/>
                    </a:lnTo>
                    <a:lnTo>
                      <a:pt x="38" y="578"/>
                    </a:lnTo>
                    <a:lnTo>
                      <a:pt x="30" y="530"/>
                    </a:lnTo>
                    <a:lnTo>
                      <a:pt x="22" y="482"/>
                    </a:lnTo>
                    <a:lnTo>
                      <a:pt x="12" y="388"/>
                    </a:lnTo>
                    <a:lnTo>
                      <a:pt x="4" y="300"/>
                    </a:lnTo>
                    <a:lnTo>
                      <a:pt x="0" y="224"/>
                    </a:lnTo>
                    <a:lnTo>
                      <a:pt x="0" y="164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2" y="102"/>
                    </a:lnTo>
                    <a:lnTo>
                      <a:pt x="18" y="90"/>
                    </a:lnTo>
                    <a:lnTo>
                      <a:pt x="36" y="80"/>
                    </a:lnTo>
                    <a:lnTo>
                      <a:pt x="74" y="60"/>
                    </a:lnTo>
                    <a:lnTo>
                      <a:pt x="118" y="44"/>
                    </a:lnTo>
                    <a:lnTo>
                      <a:pt x="168" y="28"/>
                    </a:lnTo>
                    <a:lnTo>
                      <a:pt x="218" y="18"/>
                    </a:lnTo>
                    <a:lnTo>
                      <a:pt x="272" y="8"/>
                    </a:lnTo>
                    <a:lnTo>
                      <a:pt x="326" y="2"/>
                    </a:lnTo>
                    <a:lnTo>
                      <a:pt x="380" y="0"/>
                    </a:lnTo>
                    <a:lnTo>
                      <a:pt x="412" y="2"/>
                    </a:lnTo>
                    <a:lnTo>
                      <a:pt x="442" y="4"/>
                    </a:lnTo>
                    <a:lnTo>
                      <a:pt x="470" y="6"/>
                    </a:lnTo>
                    <a:lnTo>
                      <a:pt x="498" y="12"/>
                    </a:lnTo>
                    <a:lnTo>
                      <a:pt x="522" y="18"/>
                    </a:lnTo>
                    <a:lnTo>
                      <a:pt x="546" y="24"/>
                    </a:lnTo>
                    <a:lnTo>
                      <a:pt x="568" y="32"/>
                    </a:lnTo>
                    <a:lnTo>
                      <a:pt x="586" y="42"/>
                    </a:lnTo>
                    <a:lnTo>
                      <a:pt x="604" y="52"/>
                    </a:lnTo>
                    <a:lnTo>
                      <a:pt x="620" y="64"/>
                    </a:lnTo>
                    <a:lnTo>
                      <a:pt x="634" y="76"/>
                    </a:lnTo>
                    <a:lnTo>
                      <a:pt x="644" y="90"/>
                    </a:lnTo>
                    <a:lnTo>
                      <a:pt x="654" y="106"/>
                    </a:lnTo>
                    <a:lnTo>
                      <a:pt x="662" y="122"/>
                    </a:lnTo>
                    <a:lnTo>
                      <a:pt x="666" y="138"/>
                    </a:lnTo>
                    <a:lnTo>
                      <a:pt x="668" y="156"/>
                    </a:lnTo>
                    <a:lnTo>
                      <a:pt x="672" y="234"/>
                    </a:lnTo>
                    <a:lnTo>
                      <a:pt x="674" y="312"/>
                    </a:lnTo>
                    <a:lnTo>
                      <a:pt x="672" y="390"/>
                    </a:lnTo>
                    <a:lnTo>
                      <a:pt x="670" y="462"/>
                    </a:lnTo>
                    <a:lnTo>
                      <a:pt x="664" y="528"/>
                    </a:lnTo>
                    <a:lnTo>
                      <a:pt x="658" y="584"/>
                    </a:lnTo>
                    <a:lnTo>
                      <a:pt x="650" y="626"/>
                    </a:lnTo>
                    <a:lnTo>
                      <a:pt x="646" y="642"/>
                    </a:lnTo>
                    <a:lnTo>
                      <a:pt x="642" y="652"/>
                    </a:lnTo>
                    <a:lnTo>
                      <a:pt x="628" y="672"/>
                    </a:lnTo>
                    <a:lnTo>
                      <a:pt x="612" y="694"/>
                    </a:lnTo>
                    <a:lnTo>
                      <a:pt x="590" y="716"/>
                    </a:lnTo>
                    <a:lnTo>
                      <a:pt x="566" y="740"/>
                    </a:lnTo>
                    <a:lnTo>
                      <a:pt x="540" y="760"/>
                    </a:lnTo>
                    <a:lnTo>
                      <a:pt x="512" y="782"/>
                    </a:lnTo>
                    <a:lnTo>
                      <a:pt x="484" y="798"/>
                    </a:lnTo>
                    <a:lnTo>
                      <a:pt x="458" y="812"/>
                    </a:lnTo>
                    <a:lnTo>
                      <a:pt x="450" y="816"/>
                    </a:lnTo>
                    <a:lnTo>
                      <a:pt x="438" y="818"/>
                    </a:lnTo>
                    <a:lnTo>
                      <a:pt x="412" y="824"/>
                    </a:lnTo>
                    <a:lnTo>
                      <a:pt x="384" y="828"/>
                    </a:lnTo>
                    <a:lnTo>
                      <a:pt x="352" y="828"/>
                    </a:lnTo>
                    <a:lnTo>
                      <a:pt x="322" y="828"/>
                    </a:lnTo>
                    <a:lnTo>
                      <a:pt x="294" y="826"/>
                    </a:lnTo>
                    <a:lnTo>
                      <a:pt x="270" y="824"/>
                    </a:lnTo>
                    <a:lnTo>
                      <a:pt x="256" y="820"/>
                    </a:lnTo>
                    <a:close/>
                    <a:moveTo>
                      <a:pt x="78" y="658"/>
                    </a:moveTo>
                    <a:lnTo>
                      <a:pt x="78" y="658"/>
                    </a:lnTo>
                    <a:lnTo>
                      <a:pt x="96" y="678"/>
                    </a:lnTo>
                    <a:lnTo>
                      <a:pt x="112" y="694"/>
                    </a:lnTo>
                    <a:lnTo>
                      <a:pt x="132" y="714"/>
                    </a:lnTo>
                    <a:lnTo>
                      <a:pt x="156" y="734"/>
                    </a:lnTo>
                    <a:lnTo>
                      <a:pt x="186" y="756"/>
                    </a:lnTo>
                    <a:lnTo>
                      <a:pt x="218" y="776"/>
                    </a:lnTo>
                    <a:lnTo>
                      <a:pt x="256" y="794"/>
                    </a:lnTo>
                    <a:lnTo>
                      <a:pt x="270" y="798"/>
                    </a:lnTo>
                    <a:lnTo>
                      <a:pt x="292" y="802"/>
                    </a:lnTo>
                    <a:lnTo>
                      <a:pt x="318" y="804"/>
                    </a:lnTo>
                    <a:lnTo>
                      <a:pt x="348" y="804"/>
                    </a:lnTo>
                    <a:lnTo>
                      <a:pt x="378" y="802"/>
                    </a:lnTo>
                    <a:lnTo>
                      <a:pt x="406" y="800"/>
                    </a:lnTo>
                    <a:lnTo>
                      <a:pt x="434" y="794"/>
                    </a:lnTo>
                    <a:lnTo>
                      <a:pt x="456" y="786"/>
                    </a:lnTo>
                    <a:lnTo>
                      <a:pt x="478" y="774"/>
                    </a:lnTo>
                    <a:lnTo>
                      <a:pt x="500" y="762"/>
                    </a:lnTo>
                    <a:lnTo>
                      <a:pt x="522" y="746"/>
                    </a:lnTo>
                    <a:lnTo>
                      <a:pt x="544" y="728"/>
                    </a:lnTo>
                    <a:lnTo>
                      <a:pt x="566" y="710"/>
                    </a:lnTo>
                    <a:lnTo>
                      <a:pt x="586" y="688"/>
                    </a:lnTo>
                    <a:lnTo>
                      <a:pt x="606" y="662"/>
                    </a:lnTo>
                    <a:lnTo>
                      <a:pt x="624" y="636"/>
                    </a:lnTo>
                    <a:lnTo>
                      <a:pt x="632" y="578"/>
                    </a:lnTo>
                    <a:lnTo>
                      <a:pt x="642" y="458"/>
                    </a:lnTo>
                    <a:lnTo>
                      <a:pt x="648" y="386"/>
                    </a:lnTo>
                    <a:lnTo>
                      <a:pt x="650" y="308"/>
                    </a:lnTo>
                    <a:lnTo>
                      <a:pt x="652" y="230"/>
                    </a:lnTo>
                    <a:lnTo>
                      <a:pt x="648" y="156"/>
                    </a:lnTo>
                    <a:lnTo>
                      <a:pt x="646" y="140"/>
                    </a:lnTo>
                    <a:lnTo>
                      <a:pt x="642" y="126"/>
                    </a:lnTo>
                    <a:lnTo>
                      <a:pt x="636" y="112"/>
                    </a:lnTo>
                    <a:lnTo>
                      <a:pt x="628" y="98"/>
                    </a:lnTo>
                    <a:lnTo>
                      <a:pt x="616" y="86"/>
                    </a:lnTo>
                    <a:lnTo>
                      <a:pt x="604" y="74"/>
                    </a:lnTo>
                    <a:lnTo>
                      <a:pt x="590" y="64"/>
                    </a:lnTo>
                    <a:lnTo>
                      <a:pt x="574" y="54"/>
                    </a:lnTo>
                    <a:lnTo>
                      <a:pt x="554" y="46"/>
                    </a:lnTo>
                    <a:lnTo>
                      <a:pt x="534" y="38"/>
                    </a:lnTo>
                    <a:lnTo>
                      <a:pt x="514" y="32"/>
                    </a:lnTo>
                    <a:lnTo>
                      <a:pt x="490" y="28"/>
                    </a:lnTo>
                    <a:lnTo>
                      <a:pt x="464" y="24"/>
                    </a:lnTo>
                    <a:lnTo>
                      <a:pt x="438" y="20"/>
                    </a:lnTo>
                    <a:lnTo>
                      <a:pt x="410" y="18"/>
                    </a:lnTo>
                    <a:lnTo>
                      <a:pt x="380" y="18"/>
                    </a:lnTo>
                    <a:lnTo>
                      <a:pt x="328" y="20"/>
                    </a:lnTo>
                    <a:lnTo>
                      <a:pt x="278" y="24"/>
                    </a:lnTo>
                    <a:lnTo>
                      <a:pt x="226" y="34"/>
                    </a:lnTo>
                    <a:lnTo>
                      <a:pt x="178" y="44"/>
                    </a:lnTo>
                    <a:lnTo>
                      <a:pt x="132" y="58"/>
                    </a:lnTo>
                    <a:lnTo>
                      <a:pt x="90" y="74"/>
                    </a:lnTo>
                    <a:lnTo>
                      <a:pt x="52" y="92"/>
                    </a:lnTo>
                    <a:lnTo>
                      <a:pt x="20" y="112"/>
                    </a:lnTo>
                    <a:lnTo>
                      <a:pt x="20" y="182"/>
                    </a:lnTo>
                    <a:lnTo>
                      <a:pt x="22" y="244"/>
                    </a:lnTo>
                    <a:lnTo>
                      <a:pt x="26" y="318"/>
                    </a:lnTo>
                    <a:lnTo>
                      <a:pt x="34" y="400"/>
                    </a:lnTo>
                    <a:lnTo>
                      <a:pt x="44" y="486"/>
                    </a:lnTo>
                    <a:lnTo>
                      <a:pt x="50" y="530"/>
                    </a:lnTo>
                    <a:lnTo>
                      <a:pt x="58" y="574"/>
                    </a:lnTo>
                    <a:lnTo>
                      <a:pt x="68" y="618"/>
                    </a:lnTo>
                    <a:lnTo>
                      <a:pt x="78" y="658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77"/>
              <p:cNvSpPr>
                <a:spLocks/>
              </p:cNvSpPr>
              <p:nvPr/>
            </p:nvSpPr>
            <p:spPr bwMode="auto">
              <a:xfrm>
                <a:off x="4368800" y="3013075"/>
                <a:ext cx="320675" cy="117475"/>
              </a:xfrm>
              <a:custGeom>
                <a:avLst/>
                <a:gdLst>
                  <a:gd name="T0" fmla="*/ 509071607 w 202"/>
                  <a:gd name="T1" fmla="*/ 151209362 h 74"/>
                  <a:gd name="T2" fmla="*/ 509071607 w 202"/>
                  <a:gd name="T3" fmla="*/ 151209362 h 74"/>
                  <a:gd name="T4" fmla="*/ 448587875 w 202"/>
                  <a:gd name="T5" fmla="*/ 95765923 h 74"/>
                  <a:gd name="T6" fmla="*/ 383063733 w 202"/>
                  <a:gd name="T7" fmla="*/ 45362806 h 74"/>
                  <a:gd name="T8" fmla="*/ 347781557 w 202"/>
                  <a:gd name="T9" fmla="*/ 25201558 h 74"/>
                  <a:gd name="T10" fmla="*/ 307459069 w 202"/>
                  <a:gd name="T11" fmla="*/ 0 h 74"/>
                  <a:gd name="T12" fmla="*/ 307459069 w 202"/>
                  <a:gd name="T13" fmla="*/ 0 h 74"/>
                  <a:gd name="T14" fmla="*/ 277217203 w 202"/>
                  <a:gd name="T15" fmla="*/ 5040312 h 74"/>
                  <a:gd name="T16" fmla="*/ 201612489 w 202"/>
                  <a:gd name="T17" fmla="*/ 25201558 h 74"/>
                  <a:gd name="T18" fmla="*/ 100806244 w 202"/>
                  <a:gd name="T19" fmla="*/ 55443439 h 74"/>
                  <a:gd name="T20" fmla="*/ 50403122 w 202"/>
                  <a:gd name="T21" fmla="*/ 75604681 h 74"/>
                  <a:gd name="T22" fmla="*/ 0 w 202"/>
                  <a:gd name="T23" fmla="*/ 100806233 h 74"/>
                  <a:gd name="T24" fmla="*/ 0 w 202"/>
                  <a:gd name="T25" fmla="*/ 100806233 h 74"/>
                  <a:gd name="T26" fmla="*/ 40322500 w 202"/>
                  <a:gd name="T27" fmla="*/ 120967500 h 74"/>
                  <a:gd name="T28" fmla="*/ 90725622 w 202"/>
                  <a:gd name="T29" fmla="*/ 146169052 h 74"/>
                  <a:gd name="T30" fmla="*/ 151209379 w 202"/>
                  <a:gd name="T31" fmla="*/ 166330294 h 74"/>
                  <a:gd name="T32" fmla="*/ 226814093 w 202"/>
                  <a:gd name="T33" fmla="*/ 181451225 h 74"/>
                  <a:gd name="T34" fmla="*/ 267136581 w 202"/>
                  <a:gd name="T35" fmla="*/ 186491535 h 74"/>
                  <a:gd name="T36" fmla="*/ 312499380 w 202"/>
                  <a:gd name="T37" fmla="*/ 186491535 h 74"/>
                  <a:gd name="T38" fmla="*/ 357862179 w 202"/>
                  <a:gd name="T39" fmla="*/ 186491535 h 74"/>
                  <a:gd name="T40" fmla="*/ 408265288 w 202"/>
                  <a:gd name="T41" fmla="*/ 181451225 h 74"/>
                  <a:gd name="T42" fmla="*/ 458668497 w 202"/>
                  <a:gd name="T43" fmla="*/ 171370604 h 74"/>
                  <a:gd name="T44" fmla="*/ 509071607 w 202"/>
                  <a:gd name="T45" fmla="*/ 151209362 h 74"/>
                  <a:gd name="T46" fmla="*/ 509071607 w 202"/>
                  <a:gd name="T47" fmla="*/ 151209362 h 7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2"/>
                  <a:gd name="T73" fmla="*/ 0 h 74"/>
                  <a:gd name="T74" fmla="*/ 202 w 202"/>
                  <a:gd name="T75" fmla="*/ 74 h 7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2" h="74">
                    <a:moveTo>
                      <a:pt x="202" y="60"/>
                    </a:moveTo>
                    <a:lnTo>
                      <a:pt x="202" y="60"/>
                    </a:lnTo>
                    <a:lnTo>
                      <a:pt x="178" y="38"/>
                    </a:lnTo>
                    <a:lnTo>
                      <a:pt x="152" y="18"/>
                    </a:lnTo>
                    <a:lnTo>
                      <a:pt x="138" y="10"/>
                    </a:lnTo>
                    <a:lnTo>
                      <a:pt x="122" y="0"/>
                    </a:lnTo>
                    <a:lnTo>
                      <a:pt x="110" y="2"/>
                    </a:lnTo>
                    <a:lnTo>
                      <a:pt x="80" y="10"/>
                    </a:lnTo>
                    <a:lnTo>
                      <a:pt x="40" y="22"/>
                    </a:lnTo>
                    <a:lnTo>
                      <a:pt x="20" y="30"/>
                    </a:lnTo>
                    <a:lnTo>
                      <a:pt x="0" y="40"/>
                    </a:lnTo>
                    <a:lnTo>
                      <a:pt x="16" y="48"/>
                    </a:lnTo>
                    <a:lnTo>
                      <a:pt x="36" y="58"/>
                    </a:lnTo>
                    <a:lnTo>
                      <a:pt x="60" y="66"/>
                    </a:lnTo>
                    <a:lnTo>
                      <a:pt x="90" y="72"/>
                    </a:lnTo>
                    <a:lnTo>
                      <a:pt x="106" y="74"/>
                    </a:lnTo>
                    <a:lnTo>
                      <a:pt x="124" y="74"/>
                    </a:lnTo>
                    <a:lnTo>
                      <a:pt x="142" y="74"/>
                    </a:lnTo>
                    <a:lnTo>
                      <a:pt x="162" y="72"/>
                    </a:lnTo>
                    <a:lnTo>
                      <a:pt x="182" y="68"/>
                    </a:lnTo>
                    <a:lnTo>
                      <a:pt x="202" y="60"/>
                    </a:lnTo>
                    <a:close/>
                  </a:path>
                </a:pathLst>
              </a:custGeom>
              <a:solidFill>
                <a:srgbClr val="FFFD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78"/>
              <p:cNvSpPr>
                <a:spLocks/>
              </p:cNvSpPr>
              <p:nvPr/>
            </p:nvSpPr>
            <p:spPr bwMode="auto">
              <a:xfrm>
                <a:off x="4457700" y="3013075"/>
                <a:ext cx="161925" cy="114300"/>
              </a:xfrm>
              <a:custGeom>
                <a:avLst/>
                <a:gdLst>
                  <a:gd name="T0" fmla="*/ 131048135 w 102"/>
                  <a:gd name="T1" fmla="*/ 0 h 72"/>
                  <a:gd name="T2" fmla="*/ 131048135 w 102"/>
                  <a:gd name="T3" fmla="*/ 0 h 72"/>
                  <a:gd name="T4" fmla="*/ 70564379 w 102"/>
                  <a:gd name="T5" fmla="*/ 0 h 72"/>
                  <a:gd name="T6" fmla="*/ 40322500 w 102"/>
                  <a:gd name="T7" fmla="*/ 5040312 h 72"/>
                  <a:gd name="T8" fmla="*/ 10080625 w 102"/>
                  <a:gd name="T9" fmla="*/ 5040312 h 72"/>
                  <a:gd name="T10" fmla="*/ 10080625 w 102"/>
                  <a:gd name="T11" fmla="*/ 5040312 h 72"/>
                  <a:gd name="T12" fmla="*/ 5040313 w 102"/>
                  <a:gd name="T13" fmla="*/ 25201558 h 72"/>
                  <a:gd name="T14" fmla="*/ 0 w 102"/>
                  <a:gd name="T15" fmla="*/ 50403116 h 72"/>
                  <a:gd name="T16" fmla="*/ 0 w 102"/>
                  <a:gd name="T17" fmla="*/ 80644991 h 72"/>
                  <a:gd name="T18" fmla="*/ 10080625 w 102"/>
                  <a:gd name="T19" fmla="*/ 105846567 h 72"/>
                  <a:gd name="T20" fmla="*/ 10080625 w 102"/>
                  <a:gd name="T21" fmla="*/ 105846567 h 72"/>
                  <a:gd name="T22" fmla="*/ 20161250 w 102"/>
                  <a:gd name="T23" fmla="*/ 126007809 h 72"/>
                  <a:gd name="T24" fmla="*/ 35282189 w 102"/>
                  <a:gd name="T25" fmla="*/ 146169050 h 72"/>
                  <a:gd name="T26" fmla="*/ 55443446 w 102"/>
                  <a:gd name="T27" fmla="*/ 161289981 h 72"/>
                  <a:gd name="T28" fmla="*/ 80645001 w 102"/>
                  <a:gd name="T29" fmla="*/ 171370602 h 72"/>
                  <a:gd name="T30" fmla="*/ 100806245 w 102"/>
                  <a:gd name="T31" fmla="*/ 181451223 h 72"/>
                  <a:gd name="T32" fmla="*/ 126007824 w 102"/>
                  <a:gd name="T33" fmla="*/ 181451223 h 72"/>
                  <a:gd name="T34" fmla="*/ 151209379 w 102"/>
                  <a:gd name="T35" fmla="*/ 181451223 h 72"/>
                  <a:gd name="T36" fmla="*/ 176410934 w 102"/>
                  <a:gd name="T37" fmla="*/ 171370602 h 72"/>
                  <a:gd name="T38" fmla="*/ 176410934 w 102"/>
                  <a:gd name="T39" fmla="*/ 171370602 h 72"/>
                  <a:gd name="T40" fmla="*/ 201612489 w 102"/>
                  <a:gd name="T41" fmla="*/ 161289981 h 72"/>
                  <a:gd name="T42" fmla="*/ 216733472 w 102"/>
                  <a:gd name="T43" fmla="*/ 146169050 h 72"/>
                  <a:gd name="T44" fmla="*/ 231854405 w 102"/>
                  <a:gd name="T45" fmla="*/ 131048119 h 72"/>
                  <a:gd name="T46" fmla="*/ 241935027 w 102"/>
                  <a:gd name="T47" fmla="*/ 110886878 h 72"/>
                  <a:gd name="T48" fmla="*/ 252015649 w 102"/>
                  <a:gd name="T49" fmla="*/ 90725611 h 72"/>
                  <a:gd name="T50" fmla="*/ 257055960 w 102"/>
                  <a:gd name="T51" fmla="*/ 70564370 h 72"/>
                  <a:gd name="T52" fmla="*/ 257055960 w 102"/>
                  <a:gd name="T53" fmla="*/ 50403116 h 72"/>
                  <a:gd name="T54" fmla="*/ 252015649 w 102"/>
                  <a:gd name="T55" fmla="*/ 30241875 h 72"/>
                  <a:gd name="T56" fmla="*/ 252015649 w 102"/>
                  <a:gd name="T57" fmla="*/ 30241875 h 72"/>
                  <a:gd name="T58" fmla="*/ 191531867 w 102"/>
                  <a:gd name="T59" fmla="*/ 10080624 h 72"/>
                  <a:gd name="T60" fmla="*/ 161290001 w 102"/>
                  <a:gd name="T61" fmla="*/ 0 h 72"/>
                  <a:gd name="T62" fmla="*/ 131048135 w 102"/>
                  <a:gd name="T63" fmla="*/ 0 h 72"/>
                  <a:gd name="T64" fmla="*/ 131048135 w 102"/>
                  <a:gd name="T65" fmla="*/ 0 h 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2"/>
                  <a:gd name="T100" fmla="*/ 0 h 72"/>
                  <a:gd name="T101" fmla="*/ 102 w 102"/>
                  <a:gd name="T102" fmla="*/ 72 h 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2" h="72">
                    <a:moveTo>
                      <a:pt x="52" y="0"/>
                    </a:moveTo>
                    <a:lnTo>
                      <a:pt x="52" y="0"/>
                    </a:lnTo>
                    <a:lnTo>
                      <a:pt x="28" y="0"/>
                    </a:lnTo>
                    <a:lnTo>
                      <a:pt x="16" y="2"/>
                    </a:lnTo>
                    <a:lnTo>
                      <a:pt x="4" y="2"/>
                    </a:lnTo>
                    <a:lnTo>
                      <a:pt x="2" y="10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4" y="42"/>
                    </a:lnTo>
                    <a:lnTo>
                      <a:pt x="8" y="50"/>
                    </a:lnTo>
                    <a:lnTo>
                      <a:pt x="14" y="58"/>
                    </a:lnTo>
                    <a:lnTo>
                      <a:pt x="22" y="64"/>
                    </a:lnTo>
                    <a:lnTo>
                      <a:pt x="32" y="68"/>
                    </a:lnTo>
                    <a:lnTo>
                      <a:pt x="40" y="72"/>
                    </a:lnTo>
                    <a:lnTo>
                      <a:pt x="50" y="72"/>
                    </a:lnTo>
                    <a:lnTo>
                      <a:pt x="60" y="72"/>
                    </a:lnTo>
                    <a:lnTo>
                      <a:pt x="70" y="68"/>
                    </a:lnTo>
                    <a:lnTo>
                      <a:pt x="80" y="64"/>
                    </a:lnTo>
                    <a:lnTo>
                      <a:pt x="86" y="58"/>
                    </a:lnTo>
                    <a:lnTo>
                      <a:pt x="92" y="52"/>
                    </a:lnTo>
                    <a:lnTo>
                      <a:pt x="96" y="44"/>
                    </a:lnTo>
                    <a:lnTo>
                      <a:pt x="100" y="36"/>
                    </a:lnTo>
                    <a:lnTo>
                      <a:pt x="102" y="28"/>
                    </a:lnTo>
                    <a:lnTo>
                      <a:pt x="102" y="20"/>
                    </a:lnTo>
                    <a:lnTo>
                      <a:pt x="100" y="12"/>
                    </a:lnTo>
                    <a:lnTo>
                      <a:pt x="76" y="4"/>
                    </a:lnTo>
                    <a:lnTo>
                      <a:pt x="64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484E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79"/>
              <p:cNvSpPr>
                <a:spLocks/>
              </p:cNvSpPr>
              <p:nvPr/>
            </p:nvSpPr>
            <p:spPr bwMode="auto">
              <a:xfrm>
                <a:off x="4492625" y="3009900"/>
                <a:ext cx="92075" cy="88900"/>
              </a:xfrm>
              <a:custGeom>
                <a:avLst/>
                <a:gdLst>
                  <a:gd name="T0" fmla="*/ 141128762 w 58"/>
                  <a:gd name="T1" fmla="*/ 45362813 h 56"/>
                  <a:gd name="T2" fmla="*/ 141128762 w 58"/>
                  <a:gd name="T3" fmla="*/ 45362813 h 56"/>
                  <a:gd name="T4" fmla="*/ 146169074 w 58"/>
                  <a:gd name="T5" fmla="*/ 55443447 h 56"/>
                  <a:gd name="T6" fmla="*/ 146169074 w 58"/>
                  <a:gd name="T7" fmla="*/ 70564381 h 56"/>
                  <a:gd name="T8" fmla="*/ 141128762 w 58"/>
                  <a:gd name="T9" fmla="*/ 95765936 h 56"/>
                  <a:gd name="T10" fmla="*/ 126007829 w 58"/>
                  <a:gd name="T11" fmla="*/ 120967517 h 56"/>
                  <a:gd name="T12" fmla="*/ 100806248 w 58"/>
                  <a:gd name="T13" fmla="*/ 136088450 h 56"/>
                  <a:gd name="T14" fmla="*/ 100806248 w 58"/>
                  <a:gd name="T15" fmla="*/ 136088450 h 56"/>
                  <a:gd name="T16" fmla="*/ 70564381 w 58"/>
                  <a:gd name="T17" fmla="*/ 141128761 h 56"/>
                  <a:gd name="T18" fmla="*/ 45362813 w 58"/>
                  <a:gd name="T19" fmla="*/ 136088450 h 56"/>
                  <a:gd name="T20" fmla="*/ 20161251 w 58"/>
                  <a:gd name="T21" fmla="*/ 120967517 h 56"/>
                  <a:gd name="T22" fmla="*/ 5040313 w 58"/>
                  <a:gd name="T23" fmla="*/ 95765936 h 56"/>
                  <a:gd name="T24" fmla="*/ 5040313 w 58"/>
                  <a:gd name="T25" fmla="*/ 95765936 h 56"/>
                  <a:gd name="T26" fmla="*/ 0 w 58"/>
                  <a:gd name="T27" fmla="*/ 85685314 h 56"/>
                  <a:gd name="T28" fmla="*/ 0 w 58"/>
                  <a:gd name="T29" fmla="*/ 70564381 h 56"/>
                  <a:gd name="T30" fmla="*/ 5040313 w 58"/>
                  <a:gd name="T31" fmla="*/ 45362813 h 56"/>
                  <a:gd name="T32" fmla="*/ 20161251 w 58"/>
                  <a:gd name="T33" fmla="*/ 20161251 h 56"/>
                  <a:gd name="T34" fmla="*/ 45362813 w 58"/>
                  <a:gd name="T35" fmla="*/ 5040313 h 56"/>
                  <a:gd name="T36" fmla="*/ 45362813 w 58"/>
                  <a:gd name="T37" fmla="*/ 5040313 h 56"/>
                  <a:gd name="T38" fmla="*/ 70564381 w 58"/>
                  <a:gd name="T39" fmla="*/ 0 h 56"/>
                  <a:gd name="T40" fmla="*/ 100806248 w 58"/>
                  <a:gd name="T41" fmla="*/ 5040313 h 56"/>
                  <a:gd name="T42" fmla="*/ 126007829 w 58"/>
                  <a:gd name="T43" fmla="*/ 20161251 h 56"/>
                  <a:gd name="T44" fmla="*/ 141128762 w 58"/>
                  <a:gd name="T45" fmla="*/ 45362813 h 56"/>
                  <a:gd name="T46" fmla="*/ 141128762 w 58"/>
                  <a:gd name="T47" fmla="*/ 45362813 h 5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8"/>
                  <a:gd name="T73" fmla="*/ 0 h 56"/>
                  <a:gd name="T74" fmla="*/ 58 w 58"/>
                  <a:gd name="T75" fmla="*/ 56 h 5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8" h="56">
                    <a:moveTo>
                      <a:pt x="56" y="18"/>
                    </a:moveTo>
                    <a:lnTo>
                      <a:pt x="56" y="18"/>
                    </a:lnTo>
                    <a:lnTo>
                      <a:pt x="58" y="22"/>
                    </a:lnTo>
                    <a:lnTo>
                      <a:pt x="58" y="28"/>
                    </a:lnTo>
                    <a:lnTo>
                      <a:pt x="56" y="38"/>
                    </a:lnTo>
                    <a:lnTo>
                      <a:pt x="50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50" y="8"/>
                    </a:lnTo>
                    <a:lnTo>
                      <a:pt x="56" y="18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80"/>
              <p:cNvSpPr>
                <a:spLocks/>
              </p:cNvSpPr>
              <p:nvPr/>
            </p:nvSpPr>
            <p:spPr bwMode="auto">
              <a:xfrm>
                <a:off x="4527550" y="3041650"/>
                <a:ext cx="22225" cy="22225"/>
              </a:xfrm>
              <a:custGeom>
                <a:avLst/>
                <a:gdLst>
                  <a:gd name="T0" fmla="*/ 35282190 w 14"/>
                  <a:gd name="T1" fmla="*/ 10080625 h 14"/>
                  <a:gd name="T2" fmla="*/ 35282190 w 14"/>
                  <a:gd name="T3" fmla="*/ 10080625 h 14"/>
                  <a:gd name="T4" fmla="*/ 35282190 w 14"/>
                  <a:gd name="T5" fmla="*/ 25201562 h 14"/>
                  <a:gd name="T6" fmla="*/ 25201562 w 14"/>
                  <a:gd name="T7" fmla="*/ 35282190 h 14"/>
                  <a:gd name="T8" fmla="*/ 25201562 w 14"/>
                  <a:gd name="T9" fmla="*/ 35282190 h 14"/>
                  <a:gd name="T10" fmla="*/ 15120940 w 14"/>
                  <a:gd name="T11" fmla="*/ 35282190 h 14"/>
                  <a:gd name="T12" fmla="*/ 0 w 14"/>
                  <a:gd name="T13" fmla="*/ 25201562 h 14"/>
                  <a:gd name="T14" fmla="*/ 0 w 14"/>
                  <a:gd name="T15" fmla="*/ 25201562 h 14"/>
                  <a:gd name="T16" fmla="*/ 0 w 14"/>
                  <a:gd name="T17" fmla="*/ 10080625 h 14"/>
                  <a:gd name="T18" fmla="*/ 15120940 w 14"/>
                  <a:gd name="T19" fmla="*/ 0 h 14"/>
                  <a:gd name="T20" fmla="*/ 15120940 w 14"/>
                  <a:gd name="T21" fmla="*/ 0 h 14"/>
                  <a:gd name="T22" fmla="*/ 25201562 w 14"/>
                  <a:gd name="T23" fmla="*/ 0 h 14"/>
                  <a:gd name="T24" fmla="*/ 35282190 w 14"/>
                  <a:gd name="T25" fmla="*/ 10080625 h 14"/>
                  <a:gd name="T26" fmla="*/ 35282190 w 14"/>
                  <a:gd name="T27" fmla="*/ 10080625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14"/>
                  <a:gd name="T44" fmla="*/ 14 w 14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14">
                    <a:moveTo>
                      <a:pt x="14" y="4"/>
                    </a:moveTo>
                    <a:lnTo>
                      <a:pt x="14" y="4"/>
                    </a:lnTo>
                    <a:lnTo>
                      <a:pt x="14" y="10"/>
                    </a:lnTo>
                    <a:lnTo>
                      <a:pt x="10" y="14"/>
                    </a:lnTo>
                    <a:lnTo>
                      <a:pt x="6" y="14"/>
                    </a:lnTo>
                    <a:lnTo>
                      <a:pt x="0" y="10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81"/>
              <p:cNvSpPr>
                <a:spLocks/>
              </p:cNvSpPr>
              <p:nvPr/>
            </p:nvSpPr>
            <p:spPr bwMode="auto">
              <a:xfrm>
                <a:off x="4368800" y="2940050"/>
                <a:ext cx="320675" cy="168275"/>
              </a:xfrm>
              <a:custGeom>
                <a:avLst/>
                <a:gdLst>
                  <a:gd name="T0" fmla="*/ 0 w 202"/>
                  <a:gd name="T1" fmla="*/ 216733474 h 106"/>
                  <a:gd name="T2" fmla="*/ 0 w 202"/>
                  <a:gd name="T3" fmla="*/ 216733474 h 106"/>
                  <a:gd name="T4" fmla="*/ 30241878 w 202"/>
                  <a:gd name="T5" fmla="*/ 201612492 h 106"/>
                  <a:gd name="T6" fmla="*/ 110886891 w 202"/>
                  <a:gd name="T7" fmla="*/ 161290003 h 106"/>
                  <a:gd name="T8" fmla="*/ 156249690 w 202"/>
                  <a:gd name="T9" fmla="*/ 146169070 h 106"/>
                  <a:gd name="T10" fmla="*/ 211693160 w 202"/>
                  <a:gd name="T11" fmla="*/ 131048137 h 106"/>
                  <a:gd name="T12" fmla="*/ 262096270 w 202"/>
                  <a:gd name="T13" fmla="*/ 120967515 h 106"/>
                  <a:gd name="T14" fmla="*/ 307459069 w 202"/>
                  <a:gd name="T15" fmla="*/ 115927204 h 106"/>
                  <a:gd name="T16" fmla="*/ 307459069 w 202"/>
                  <a:gd name="T17" fmla="*/ 115927204 h 106"/>
                  <a:gd name="T18" fmla="*/ 383063733 w 202"/>
                  <a:gd name="T19" fmla="*/ 171370625 h 106"/>
                  <a:gd name="T20" fmla="*/ 448587875 w 202"/>
                  <a:gd name="T21" fmla="*/ 221773785 h 106"/>
                  <a:gd name="T22" fmla="*/ 509071607 w 202"/>
                  <a:gd name="T23" fmla="*/ 267136585 h 106"/>
                  <a:gd name="T24" fmla="*/ 509071607 w 202"/>
                  <a:gd name="T25" fmla="*/ 267136585 h 106"/>
                  <a:gd name="T26" fmla="*/ 498990985 w 202"/>
                  <a:gd name="T27" fmla="*/ 236894719 h 106"/>
                  <a:gd name="T28" fmla="*/ 488910363 w 202"/>
                  <a:gd name="T29" fmla="*/ 201612492 h 106"/>
                  <a:gd name="T30" fmla="*/ 468749119 w 202"/>
                  <a:gd name="T31" fmla="*/ 161290003 h 106"/>
                  <a:gd name="T32" fmla="*/ 443547564 w 202"/>
                  <a:gd name="T33" fmla="*/ 115927204 h 106"/>
                  <a:gd name="T34" fmla="*/ 413305599 w 202"/>
                  <a:gd name="T35" fmla="*/ 75604691 h 106"/>
                  <a:gd name="T36" fmla="*/ 378023422 w 202"/>
                  <a:gd name="T37" fmla="*/ 40322501 h 106"/>
                  <a:gd name="T38" fmla="*/ 357862179 w 202"/>
                  <a:gd name="T39" fmla="*/ 25201561 h 106"/>
                  <a:gd name="T40" fmla="*/ 332660624 w 202"/>
                  <a:gd name="T41" fmla="*/ 10080625 h 106"/>
                  <a:gd name="T42" fmla="*/ 332660624 w 202"/>
                  <a:gd name="T43" fmla="*/ 10080625 h 106"/>
                  <a:gd name="T44" fmla="*/ 307459069 w 202"/>
                  <a:gd name="T45" fmla="*/ 5040313 h 106"/>
                  <a:gd name="T46" fmla="*/ 282257514 w 202"/>
                  <a:gd name="T47" fmla="*/ 0 h 106"/>
                  <a:gd name="T48" fmla="*/ 257055959 w 202"/>
                  <a:gd name="T49" fmla="*/ 0 h 106"/>
                  <a:gd name="T50" fmla="*/ 231854404 w 202"/>
                  <a:gd name="T51" fmla="*/ 5040313 h 106"/>
                  <a:gd name="T52" fmla="*/ 181451245 w 202"/>
                  <a:gd name="T53" fmla="*/ 25201561 h 106"/>
                  <a:gd name="T54" fmla="*/ 131048135 w 202"/>
                  <a:gd name="T55" fmla="*/ 55443446 h 106"/>
                  <a:gd name="T56" fmla="*/ 85685311 w 202"/>
                  <a:gd name="T57" fmla="*/ 90725624 h 106"/>
                  <a:gd name="T58" fmla="*/ 50403122 w 202"/>
                  <a:gd name="T59" fmla="*/ 131048137 h 106"/>
                  <a:gd name="T60" fmla="*/ 20161250 w 202"/>
                  <a:gd name="T61" fmla="*/ 176410936 h 106"/>
                  <a:gd name="T62" fmla="*/ 0 w 202"/>
                  <a:gd name="T63" fmla="*/ 216733474 h 106"/>
                  <a:gd name="T64" fmla="*/ 0 w 202"/>
                  <a:gd name="T65" fmla="*/ 216733474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2"/>
                  <a:gd name="T100" fmla="*/ 0 h 106"/>
                  <a:gd name="T101" fmla="*/ 202 w 202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2" h="106">
                    <a:moveTo>
                      <a:pt x="0" y="86"/>
                    </a:moveTo>
                    <a:lnTo>
                      <a:pt x="0" y="86"/>
                    </a:lnTo>
                    <a:lnTo>
                      <a:pt x="12" y="80"/>
                    </a:lnTo>
                    <a:lnTo>
                      <a:pt x="44" y="64"/>
                    </a:lnTo>
                    <a:lnTo>
                      <a:pt x="62" y="58"/>
                    </a:lnTo>
                    <a:lnTo>
                      <a:pt x="84" y="52"/>
                    </a:lnTo>
                    <a:lnTo>
                      <a:pt x="104" y="48"/>
                    </a:lnTo>
                    <a:lnTo>
                      <a:pt x="122" y="46"/>
                    </a:lnTo>
                    <a:lnTo>
                      <a:pt x="152" y="68"/>
                    </a:lnTo>
                    <a:lnTo>
                      <a:pt x="178" y="88"/>
                    </a:lnTo>
                    <a:lnTo>
                      <a:pt x="202" y="106"/>
                    </a:lnTo>
                    <a:lnTo>
                      <a:pt x="198" y="94"/>
                    </a:lnTo>
                    <a:lnTo>
                      <a:pt x="194" y="80"/>
                    </a:lnTo>
                    <a:lnTo>
                      <a:pt x="186" y="64"/>
                    </a:lnTo>
                    <a:lnTo>
                      <a:pt x="176" y="46"/>
                    </a:lnTo>
                    <a:lnTo>
                      <a:pt x="164" y="30"/>
                    </a:lnTo>
                    <a:lnTo>
                      <a:pt x="150" y="16"/>
                    </a:lnTo>
                    <a:lnTo>
                      <a:pt x="142" y="10"/>
                    </a:lnTo>
                    <a:lnTo>
                      <a:pt x="132" y="4"/>
                    </a:lnTo>
                    <a:lnTo>
                      <a:pt x="122" y="2"/>
                    </a:lnTo>
                    <a:lnTo>
                      <a:pt x="112" y="0"/>
                    </a:lnTo>
                    <a:lnTo>
                      <a:pt x="102" y="0"/>
                    </a:lnTo>
                    <a:lnTo>
                      <a:pt x="92" y="2"/>
                    </a:lnTo>
                    <a:lnTo>
                      <a:pt x="72" y="10"/>
                    </a:lnTo>
                    <a:lnTo>
                      <a:pt x="52" y="22"/>
                    </a:lnTo>
                    <a:lnTo>
                      <a:pt x="34" y="36"/>
                    </a:lnTo>
                    <a:lnTo>
                      <a:pt x="20" y="52"/>
                    </a:lnTo>
                    <a:lnTo>
                      <a:pt x="8" y="7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E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82"/>
              <p:cNvSpPr>
                <a:spLocks/>
              </p:cNvSpPr>
              <p:nvPr/>
            </p:nvSpPr>
            <p:spPr bwMode="auto">
              <a:xfrm>
                <a:off x="4359275" y="3000375"/>
                <a:ext cx="342900" cy="117475"/>
              </a:xfrm>
              <a:custGeom>
                <a:avLst/>
                <a:gdLst>
                  <a:gd name="T0" fmla="*/ 544353795 w 216"/>
                  <a:gd name="T1" fmla="*/ 186491535 h 74"/>
                  <a:gd name="T2" fmla="*/ 544353795 w 216"/>
                  <a:gd name="T3" fmla="*/ 186491535 h 74"/>
                  <a:gd name="T4" fmla="*/ 524192550 w 216"/>
                  <a:gd name="T5" fmla="*/ 161289983 h 74"/>
                  <a:gd name="T6" fmla="*/ 498990995 w 216"/>
                  <a:gd name="T7" fmla="*/ 131048121 h 74"/>
                  <a:gd name="T8" fmla="*/ 468749128 w 216"/>
                  <a:gd name="T9" fmla="*/ 95765923 h 74"/>
                  <a:gd name="T10" fmla="*/ 428426640 w 216"/>
                  <a:gd name="T11" fmla="*/ 60483750 h 74"/>
                  <a:gd name="T12" fmla="*/ 383063741 w 216"/>
                  <a:gd name="T13" fmla="*/ 30241875 h 74"/>
                  <a:gd name="T14" fmla="*/ 352821875 w 216"/>
                  <a:gd name="T15" fmla="*/ 20161248 h 74"/>
                  <a:gd name="T16" fmla="*/ 322580008 w 216"/>
                  <a:gd name="T17" fmla="*/ 10080624 h 74"/>
                  <a:gd name="T18" fmla="*/ 292338142 w 216"/>
                  <a:gd name="T19" fmla="*/ 5040312 h 74"/>
                  <a:gd name="T20" fmla="*/ 262096275 w 216"/>
                  <a:gd name="T21" fmla="*/ 0 h 74"/>
                  <a:gd name="T22" fmla="*/ 262096275 w 216"/>
                  <a:gd name="T23" fmla="*/ 0 h 74"/>
                  <a:gd name="T24" fmla="*/ 196572182 w 216"/>
                  <a:gd name="T25" fmla="*/ 10080624 h 74"/>
                  <a:gd name="T26" fmla="*/ 141128760 w 216"/>
                  <a:gd name="T27" fmla="*/ 20161248 h 74"/>
                  <a:gd name="T28" fmla="*/ 95765935 w 216"/>
                  <a:gd name="T29" fmla="*/ 40322496 h 74"/>
                  <a:gd name="T30" fmla="*/ 60483758 w 216"/>
                  <a:gd name="T31" fmla="*/ 60483750 h 74"/>
                  <a:gd name="T32" fmla="*/ 35282190 w 216"/>
                  <a:gd name="T33" fmla="*/ 85685302 h 74"/>
                  <a:gd name="T34" fmla="*/ 15120939 w 216"/>
                  <a:gd name="T35" fmla="*/ 100806233 h 74"/>
                  <a:gd name="T36" fmla="*/ 0 w 216"/>
                  <a:gd name="T37" fmla="*/ 120967500 h 74"/>
                  <a:gd name="T38" fmla="*/ 25201562 w 216"/>
                  <a:gd name="T39" fmla="*/ 136088431 h 74"/>
                  <a:gd name="T40" fmla="*/ 25201562 w 216"/>
                  <a:gd name="T41" fmla="*/ 136088431 h 74"/>
                  <a:gd name="T42" fmla="*/ 50403123 w 216"/>
                  <a:gd name="T43" fmla="*/ 120967500 h 74"/>
                  <a:gd name="T44" fmla="*/ 75604691 w 216"/>
                  <a:gd name="T45" fmla="*/ 100806233 h 74"/>
                  <a:gd name="T46" fmla="*/ 105846582 w 216"/>
                  <a:gd name="T47" fmla="*/ 80644992 h 74"/>
                  <a:gd name="T48" fmla="*/ 146169071 w 216"/>
                  <a:gd name="T49" fmla="*/ 60483750 h 74"/>
                  <a:gd name="T50" fmla="*/ 191531870 w 216"/>
                  <a:gd name="T51" fmla="*/ 45362806 h 74"/>
                  <a:gd name="T52" fmla="*/ 241935031 w 216"/>
                  <a:gd name="T53" fmla="*/ 40322496 h 74"/>
                  <a:gd name="T54" fmla="*/ 272176897 w 216"/>
                  <a:gd name="T55" fmla="*/ 40322496 h 74"/>
                  <a:gd name="T56" fmla="*/ 297378453 w 216"/>
                  <a:gd name="T57" fmla="*/ 45362806 h 74"/>
                  <a:gd name="T58" fmla="*/ 297378453 w 216"/>
                  <a:gd name="T59" fmla="*/ 45362806 h 74"/>
                  <a:gd name="T60" fmla="*/ 352821875 w 216"/>
                  <a:gd name="T61" fmla="*/ 60483750 h 74"/>
                  <a:gd name="T62" fmla="*/ 398184674 w 216"/>
                  <a:gd name="T63" fmla="*/ 80644992 h 74"/>
                  <a:gd name="T64" fmla="*/ 438507262 w 216"/>
                  <a:gd name="T65" fmla="*/ 105846568 h 74"/>
                  <a:gd name="T66" fmla="*/ 473789440 w 216"/>
                  <a:gd name="T67" fmla="*/ 131048121 h 74"/>
                  <a:gd name="T68" fmla="*/ 524192550 w 216"/>
                  <a:gd name="T69" fmla="*/ 171370604 h 74"/>
                  <a:gd name="T70" fmla="*/ 544353795 w 216"/>
                  <a:gd name="T71" fmla="*/ 186491535 h 74"/>
                  <a:gd name="T72" fmla="*/ 544353795 w 216"/>
                  <a:gd name="T73" fmla="*/ 186491535 h 7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6"/>
                  <a:gd name="T112" fmla="*/ 0 h 74"/>
                  <a:gd name="T113" fmla="*/ 216 w 216"/>
                  <a:gd name="T114" fmla="*/ 74 h 7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6" h="74">
                    <a:moveTo>
                      <a:pt x="216" y="74"/>
                    </a:moveTo>
                    <a:lnTo>
                      <a:pt x="216" y="74"/>
                    </a:lnTo>
                    <a:lnTo>
                      <a:pt x="208" y="64"/>
                    </a:lnTo>
                    <a:lnTo>
                      <a:pt x="198" y="52"/>
                    </a:lnTo>
                    <a:lnTo>
                      <a:pt x="186" y="38"/>
                    </a:lnTo>
                    <a:lnTo>
                      <a:pt x="170" y="24"/>
                    </a:lnTo>
                    <a:lnTo>
                      <a:pt x="152" y="12"/>
                    </a:lnTo>
                    <a:lnTo>
                      <a:pt x="140" y="8"/>
                    </a:lnTo>
                    <a:lnTo>
                      <a:pt x="128" y="4"/>
                    </a:lnTo>
                    <a:lnTo>
                      <a:pt x="116" y="2"/>
                    </a:lnTo>
                    <a:lnTo>
                      <a:pt x="104" y="0"/>
                    </a:lnTo>
                    <a:lnTo>
                      <a:pt x="78" y="4"/>
                    </a:lnTo>
                    <a:lnTo>
                      <a:pt x="56" y="8"/>
                    </a:lnTo>
                    <a:lnTo>
                      <a:pt x="38" y="16"/>
                    </a:lnTo>
                    <a:lnTo>
                      <a:pt x="24" y="24"/>
                    </a:lnTo>
                    <a:lnTo>
                      <a:pt x="14" y="34"/>
                    </a:lnTo>
                    <a:lnTo>
                      <a:pt x="6" y="40"/>
                    </a:lnTo>
                    <a:lnTo>
                      <a:pt x="0" y="48"/>
                    </a:lnTo>
                    <a:lnTo>
                      <a:pt x="10" y="54"/>
                    </a:lnTo>
                    <a:lnTo>
                      <a:pt x="20" y="48"/>
                    </a:lnTo>
                    <a:lnTo>
                      <a:pt x="30" y="40"/>
                    </a:lnTo>
                    <a:lnTo>
                      <a:pt x="42" y="32"/>
                    </a:lnTo>
                    <a:lnTo>
                      <a:pt x="58" y="24"/>
                    </a:lnTo>
                    <a:lnTo>
                      <a:pt x="76" y="18"/>
                    </a:lnTo>
                    <a:lnTo>
                      <a:pt x="96" y="16"/>
                    </a:lnTo>
                    <a:lnTo>
                      <a:pt x="108" y="16"/>
                    </a:lnTo>
                    <a:lnTo>
                      <a:pt x="118" y="18"/>
                    </a:lnTo>
                    <a:lnTo>
                      <a:pt x="140" y="24"/>
                    </a:lnTo>
                    <a:lnTo>
                      <a:pt x="158" y="32"/>
                    </a:lnTo>
                    <a:lnTo>
                      <a:pt x="174" y="42"/>
                    </a:lnTo>
                    <a:lnTo>
                      <a:pt x="188" y="52"/>
                    </a:lnTo>
                    <a:lnTo>
                      <a:pt x="208" y="68"/>
                    </a:lnTo>
                    <a:lnTo>
                      <a:pt x="216" y="74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83"/>
              <p:cNvSpPr>
                <a:spLocks/>
              </p:cNvSpPr>
              <p:nvPr/>
            </p:nvSpPr>
            <p:spPr bwMode="auto">
              <a:xfrm>
                <a:off x="4943475" y="3013075"/>
                <a:ext cx="320675" cy="117475"/>
              </a:xfrm>
              <a:custGeom>
                <a:avLst/>
                <a:gdLst>
                  <a:gd name="T0" fmla="*/ 0 w 202"/>
                  <a:gd name="T1" fmla="*/ 151209362 h 74"/>
                  <a:gd name="T2" fmla="*/ 0 w 202"/>
                  <a:gd name="T3" fmla="*/ 151209362 h 74"/>
                  <a:gd name="T4" fmla="*/ 60483757 w 202"/>
                  <a:gd name="T5" fmla="*/ 95765923 h 74"/>
                  <a:gd name="T6" fmla="*/ 126007824 w 202"/>
                  <a:gd name="T7" fmla="*/ 45362806 h 74"/>
                  <a:gd name="T8" fmla="*/ 161290001 w 202"/>
                  <a:gd name="T9" fmla="*/ 25201558 h 74"/>
                  <a:gd name="T10" fmla="*/ 201612489 w 202"/>
                  <a:gd name="T11" fmla="*/ 0 h 74"/>
                  <a:gd name="T12" fmla="*/ 201612489 w 202"/>
                  <a:gd name="T13" fmla="*/ 0 h 74"/>
                  <a:gd name="T14" fmla="*/ 231854404 w 202"/>
                  <a:gd name="T15" fmla="*/ 5040312 h 74"/>
                  <a:gd name="T16" fmla="*/ 307459069 w 202"/>
                  <a:gd name="T17" fmla="*/ 20161248 h 74"/>
                  <a:gd name="T18" fmla="*/ 352821868 w 202"/>
                  <a:gd name="T19" fmla="*/ 30241875 h 74"/>
                  <a:gd name="T20" fmla="*/ 408265288 w 202"/>
                  <a:gd name="T21" fmla="*/ 45362806 h 74"/>
                  <a:gd name="T22" fmla="*/ 458668497 w 202"/>
                  <a:gd name="T23" fmla="*/ 70564371 h 74"/>
                  <a:gd name="T24" fmla="*/ 509071607 w 202"/>
                  <a:gd name="T25" fmla="*/ 100806233 h 74"/>
                  <a:gd name="T26" fmla="*/ 509071607 w 202"/>
                  <a:gd name="T27" fmla="*/ 100806233 h 74"/>
                  <a:gd name="T28" fmla="*/ 468749119 w 202"/>
                  <a:gd name="T29" fmla="*/ 120967500 h 74"/>
                  <a:gd name="T30" fmla="*/ 418346010 w 202"/>
                  <a:gd name="T31" fmla="*/ 146169052 h 74"/>
                  <a:gd name="T32" fmla="*/ 357862179 w 202"/>
                  <a:gd name="T33" fmla="*/ 166330294 h 74"/>
                  <a:gd name="T34" fmla="*/ 282257514 w 202"/>
                  <a:gd name="T35" fmla="*/ 181451225 h 74"/>
                  <a:gd name="T36" fmla="*/ 236894715 w 202"/>
                  <a:gd name="T37" fmla="*/ 186491535 h 74"/>
                  <a:gd name="T38" fmla="*/ 196572178 w 202"/>
                  <a:gd name="T39" fmla="*/ 186491535 h 74"/>
                  <a:gd name="T40" fmla="*/ 151209379 w 202"/>
                  <a:gd name="T41" fmla="*/ 186491535 h 74"/>
                  <a:gd name="T42" fmla="*/ 100806244 w 202"/>
                  <a:gd name="T43" fmla="*/ 181451225 h 74"/>
                  <a:gd name="T44" fmla="*/ 50403122 w 202"/>
                  <a:gd name="T45" fmla="*/ 171370604 h 74"/>
                  <a:gd name="T46" fmla="*/ 0 w 202"/>
                  <a:gd name="T47" fmla="*/ 151209362 h 74"/>
                  <a:gd name="T48" fmla="*/ 0 w 202"/>
                  <a:gd name="T49" fmla="*/ 151209362 h 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2"/>
                  <a:gd name="T76" fmla="*/ 0 h 74"/>
                  <a:gd name="T77" fmla="*/ 202 w 202"/>
                  <a:gd name="T78" fmla="*/ 74 h 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2" h="74">
                    <a:moveTo>
                      <a:pt x="0" y="60"/>
                    </a:moveTo>
                    <a:lnTo>
                      <a:pt x="0" y="60"/>
                    </a:lnTo>
                    <a:lnTo>
                      <a:pt x="24" y="38"/>
                    </a:lnTo>
                    <a:lnTo>
                      <a:pt x="50" y="18"/>
                    </a:lnTo>
                    <a:lnTo>
                      <a:pt x="64" y="10"/>
                    </a:lnTo>
                    <a:lnTo>
                      <a:pt x="80" y="0"/>
                    </a:lnTo>
                    <a:lnTo>
                      <a:pt x="92" y="2"/>
                    </a:lnTo>
                    <a:lnTo>
                      <a:pt x="122" y="8"/>
                    </a:lnTo>
                    <a:lnTo>
                      <a:pt x="140" y="12"/>
                    </a:lnTo>
                    <a:lnTo>
                      <a:pt x="162" y="18"/>
                    </a:lnTo>
                    <a:lnTo>
                      <a:pt x="182" y="28"/>
                    </a:lnTo>
                    <a:lnTo>
                      <a:pt x="202" y="40"/>
                    </a:lnTo>
                    <a:lnTo>
                      <a:pt x="186" y="48"/>
                    </a:lnTo>
                    <a:lnTo>
                      <a:pt x="166" y="58"/>
                    </a:lnTo>
                    <a:lnTo>
                      <a:pt x="142" y="66"/>
                    </a:lnTo>
                    <a:lnTo>
                      <a:pt x="112" y="72"/>
                    </a:lnTo>
                    <a:lnTo>
                      <a:pt x="94" y="74"/>
                    </a:lnTo>
                    <a:lnTo>
                      <a:pt x="78" y="74"/>
                    </a:lnTo>
                    <a:lnTo>
                      <a:pt x="60" y="74"/>
                    </a:lnTo>
                    <a:lnTo>
                      <a:pt x="40" y="72"/>
                    </a:lnTo>
                    <a:lnTo>
                      <a:pt x="20" y="68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FFD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84"/>
              <p:cNvSpPr>
                <a:spLocks/>
              </p:cNvSpPr>
              <p:nvPr/>
            </p:nvSpPr>
            <p:spPr bwMode="auto">
              <a:xfrm>
                <a:off x="5013325" y="3013075"/>
                <a:ext cx="161925" cy="114300"/>
              </a:xfrm>
              <a:custGeom>
                <a:avLst/>
                <a:gdLst>
                  <a:gd name="T0" fmla="*/ 126007824 w 102"/>
                  <a:gd name="T1" fmla="*/ 0 h 72"/>
                  <a:gd name="T2" fmla="*/ 126007824 w 102"/>
                  <a:gd name="T3" fmla="*/ 0 h 72"/>
                  <a:gd name="T4" fmla="*/ 186491556 w 102"/>
                  <a:gd name="T5" fmla="*/ 0 h 72"/>
                  <a:gd name="T6" fmla="*/ 216733472 w 102"/>
                  <a:gd name="T7" fmla="*/ 5040312 h 72"/>
                  <a:gd name="T8" fmla="*/ 246975338 w 102"/>
                  <a:gd name="T9" fmla="*/ 5040312 h 72"/>
                  <a:gd name="T10" fmla="*/ 246975338 w 102"/>
                  <a:gd name="T11" fmla="*/ 5040312 h 72"/>
                  <a:gd name="T12" fmla="*/ 252015649 w 102"/>
                  <a:gd name="T13" fmla="*/ 25201558 h 72"/>
                  <a:gd name="T14" fmla="*/ 257055960 w 102"/>
                  <a:gd name="T15" fmla="*/ 50403116 h 72"/>
                  <a:gd name="T16" fmla="*/ 257055960 w 102"/>
                  <a:gd name="T17" fmla="*/ 80644991 h 72"/>
                  <a:gd name="T18" fmla="*/ 246975338 w 102"/>
                  <a:gd name="T19" fmla="*/ 105846567 h 72"/>
                  <a:gd name="T20" fmla="*/ 246975338 w 102"/>
                  <a:gd name="T21" fmla="*/ 105846567 h 72"/>
                  <a:gd name="T22" fmla="*/ 236894716 w 102"/>
                  <a:gd name="T23" fmla="*/ 126007809 h 72"/>
                  <a:gd name="T24" fmla="*/ 221773783 w 102"/>
                  <a:gd name="T25" fmla="*/ 146169050 h 72"/>
                  <a:gd name="T26" fmla="*/ 201612489 w 102"/>
                  <a:gd name="T27" fmla="*/ 161289981 h 72"/>
                  <a:gd name="T28" fmla="*/ 176410934 w 102"/>
                  <a:gd name="T29" fmla="*/ 171370602 h 72"/>
                  <a:gd name="T30" fmla="*/ 156249690 w 102"/>
                  <a:gd name="T31" fmla="*/ 181451223 h 72"/>
                  <a:gd name="T32" fmla="*/ 131048135 w 102"/>
                  <a:gd name="T33" fmla="*/ 181451223 h 72"/>
                  <a:gd name="T34" fmla="*/ 105846580 w 102"/>
                  <a:gd name="T35" fmla="*/ 181451223 h 72"/>
                  <a:gd name="T36" fmla="*/ 80645001 w 102"/>
                  <a:gd name="T37" fmla="*/ 171370602 h 72"/>
                  <a:gd name="T38" fmla="*/ 80645001 w 102"/>
                  <a:gd name="T39" fmla="*/ 171370602 h 72"/>
                  <a:gd name="T40" fmla="*/ 55443446 w 102"/>
                  <a:gd name="T41" fmla="*/ 161289981 h 72"/>
                  <a:gd name="T42" fmla="*/ 40322500 w 102"/>
                  <a:gd name="T43" fmla="*/ 146169050 h 72"/>
                  <a:gd name="T44" fmla="*/ 25201561 w 102"/>
                  <a:gd name="T45" fmla="*/ 131048119 h 72"/>
                  <a:gd name="T46" fmla="*/ 15120939 w 102"/>
                  <a:gd name="T47" fmla="*/ 110886878 h 72"/>
                  <a:gd name="T48" fmla="*/ 5040313 w 102"/>
                  <a:gd name="T49" fmla="*/ 90725611 h 72"/>
                  <a:gd name="T50" fmla="*/ 0 w 102"/>
                  <a:gd name="T51" fmla="*/ 70564370 h 72"/>
                  <a:gd name="T52" fmla="*/ 0 w 102"/>
                  <a:gd name="T53" fmla="*/ 50403116 h 72"/>
                  <a:gd name="T54" fmla="*/ 5040313 w 102"/>
                  <a:gd name="T55" fmla="*/ 30241875 h 72"/>
                  <a:gd name="T56" fmla="*/ 5040313 w 102"/>
                  <a:gd name="T57" fmla="*/ 30241875 h 72"/>
                  <a:gd name="T58" fmla="*/ 65524068 w 102"/>
                  <a:gd name="T59" fmla="*/ 10080624 h 72"/>
                  <a:gd name="T60" fmla="*/ 95765934 w 102"/>
                  <a:gd name="T61" fmla="*/ 0 h 72"/>
                  <a:gd name="T62" fmla="*/ 126007824 w 102"/>
                  <a:gd name="T63" fmla="*/ 0 h 72"/>
                  <a:gd name="T64" fmla="*/ 126007824 w 102"/>
                  <a:gd name="T65" fmla="*/ 0 h 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2"/>
                  <a:gd name="T100" fmla="*/ 0 h 72"/>
                  <a:gd name="T101" fmla="*/ 102 w 102"/>
                  <a:gd name="T102" fmla="*/ 72 h 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2" h="72">
                    <a:moveTo>
                      <a:pt x="50" y="0"/>
                    </a:moveTo>
                    <a:lnTo>
                      <a:pt x="50" y="0"/>
                    </a:lnTo>
                    <a:lnTo>
                      <a:pt x="74" y="0"/>
                    </a:lnTo>
                    <a:lnTo>
                      <a:pt x="86" y="2"/>
                    </a:lnTo>
                    <a:lnTo>
                      <a:pt x="98" y="2"/>
                    </a:lnTo>
                    <a:lnTo>
                      <a:pt x="100" y="10"/>
                    </a:lnTo>
                    <a:lnTo>
                      <a:pt x="102" y="20"/>
                    </a:lnTo>
                    <a:lnTo>
                      <a:pt x="102" y="32"/>
                    </a:lnTo>
                    <a:lnTo>
                      <a:pt x="98" y="42"/>
                    </a:lnTo>
                    <a:lnTo>
                      <a:pt x="94" y="50"/>
                    </a:lnTo>
                    <a:lnTo>
                      <a:pt x="88" y="58"/>
                    </a:lnTo>
                    <a:lnTo>
                      <a:pt x="80" y="64"/>
                    </a:lnTo>
                    <a:lnTo>
                      <a:pt x="70" y="68"/>
                    </a:lnTo>
                    <a:lnTo>
                      <a:pt x="62" y="72"/>
                    </a:lnTo>
                    <a:lnTo>
                      <a:pt x="52" y="72"/>
                    </a:lnTo>
                    <a:lnTo>
                      <a:pt x="42" y="72"/>
                    </a:lnTo>
                    <a:lnTo>
                      <a:pt x="32" y="68"/>
                    </a:lnTo>
                    <a:lnTo>
                      <a:pt x="22" y="64"/>
                    </a:lnTo>
                    <a:lnTo>
                      <a:pt x="16" y="58"/>
                    </a:lnTo>
                    <a:lnTo>
                      <a:pt x="10" y="52"/>
                    </a:lnTo>
                    <a:lnTo>
                      <a:pt x="6" y="44"/>
                    </a:lnTo>
                    <a:lnTo>
                      <a:pt x="2" y="36"/>
                    </a:lnTo>
                    <a:lnTo>
                      <a:pt x="0" y="28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26" y="4"/>
                    </a:lnTo>
                    <a:lnTo>
                      <a:pt x="38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484E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85"/>
              <p:cNvSpPr>
                <a:spLocks/>
              </p:cNvSpPr>
              <p:nvPr/>
            </p:nvSpPr>
            <p:spPr bwMode="auto">
              <a:xfrm>
                <a:off x="5048250" y="3009900"/>
                <a:ext cx="92075" cy="88900"/>
              </a:xfrm>
              <a:custGeom>
                <a:avLst/>
                <a:gdLst>
                  <a:gd name="T0" fmla="*/ 5040313 w 58"/>
                  <a:gd name="T1" fmla="*/ 45362813 h 56"/>
                  <a:gd name="T2" fmla="*/ 5040313 w 58"/>
                  <a:gd name="T3" fmla="*/ 45362813 h 56"/>
                  <a:gd name="T4" fmla="*/ 0 w 58"/>
                  <a:gd name="T5" fmla="*/ 55443447 h 56"/>
                  <a:gd name="T6" fmla="*/ 0 w 58"/>
                  <a:gd name="T7" fmla="*/ 70564381 h 56"/>
                  <a:gd name="T8" fmla="*/ 5040313 w 58"/>
                  <a:gd name="T9" fmla="*/ 95765936 h 56"/>
                  <a:gd name="T10" fmla="*/ 20161251 w 58"/>
                  <a:gd name="T11" fmla="*/ 120967517 h 56"/>
                  <a:gd name="T12" fmla="*/ 45362813 w 58"/>
                  <a:gd name="T13" fmla="*/ 136088450 h 56"/>
                  <a:gd name="T14" fmla="*/ 45362813 w 58"/>
                  <a:gd name="T15" fmla="*/ 136088450 h 56"/>
                  <a:gd name="T16" fmla="*/ 75604692 w 58"/>
                  <a:gd name="T17" fmla="*/ 141128761 h 56"/>
                  <a:gd name="T18" fmla="*/ 100806248 w 58"/>
                  <a:gd name="T19" fmla="*/ 136088450 h 56"/>
                  <a:gd name="T20" fmla="*/ 126007829 w 58"/>
                  <a:gd name="T21" fmla="*/ 120967517 h 56"/>
                  <a:gd name="T22" fmla="*/ 141128762 w 58"/>
                  <a:gd name="T23" fmla="*/ 95765936 h 56"/>
                  <a:gd name="T24" fmla="*/ 141128762 w 58"/>
                  <a:gd name="T25" fmla="*/ 95765936 h 56"/>
                  <a:gd name="T26" fmla="*/ 146169074 w 58"/>
                  <a:gd name="T27" fmla="*/ 85685314 h 56"/>
                  <a:gd name="T28" fmla="*/ 146169074 w 58"/>
                  <a:gd name="T29" fmla="*/ 70564381 h 56"/>
                  <a:gd name="T30" fmla="*/ 141128762 w 58"/>
                  <a:gd name="T31" fmla="*/ 45362813 h 56"/>
                  <a:gd name="T32" fmla="*/ 126007829 w 58"/>
                  <a:gd name="T33" fmla="*/ 20161251 h 56"/>
                  <a:gd name="T34" fmla="*/ 100806248 w 58"/>
                  <a:gd name="T35" fmla="*/ 5040313 h 56"/>
                  <a:gd name="T36" fmla="*/ 100806248 w 58"/>
                  <a:gd name="T37" fmla="*/ 5040313 h 56"/>
                  <a:gd name="T38" fmla="*/ 75604692 w 58"/>
                  <a:gd name="T39" fmla="*/ 0 h 56"/>
                  <a:gd name="T40" fmla="*/ 45362813 w 58"/>
                  <a:gd name="T41" fmla="*/ 5040313 h 56"/>
                  <a:gd name="T42" fmla="*/ 20161251 w 58"/>
                  <a:gd name="T43" fmla="*/ 20161251 h 56"/>
                  <a:gd name="T44" fmla="*/ 5040313 w 58"/>
                  <a:gd name="T45" fmla="*/ 45362813 h 56"/>
                  <a:gd name="T46" fmla="*/ 5040313 w 58"/>
                  <a:gd name="T47" fmla="*/ 45362813 h 5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8"/>
                  <a:gd name="T73" fmla="*/ 0 h 56"/>
                  <a:gd name="T74" fmla="*/ 58 w 58"/>
                  <a:gd name="T75" fmla="*/ 56 h 5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8" h="56">
                    <a:moveTo>
                      <a:pt x="2" y="18"/>
                    </a:moveTo>
                    <a:lnTo>
                      <a:pt x="2" y="18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2" y="38"/>
                    </a:lnTo>
                    <a:lnTo>
                      <a:pt x="8" y="48"/>
                    </a:lnTo>
                    <a:lnTo>
                      <a:pt x="18" y="54"/>
                    </a:lnTo>
                    <a:lnTo>
                      <a:pt x="30" y="56"/>
                    </a:lnTo>
                    <a:lnTo>
                      <a:pt x="40" y="54"/>
                    </a:lnTo>
                    <a:lnTo>
                      <a:pt x="50" y="48"/>
                    </a:lnTo>
                    <a:lnTo>
                      <a:pt x="56" y="38"/>
                    </a:lnTo>
                    <a:lnTo>
                      <a:pt x="58" y="34"/>
                    </a:lnTo>
                    <a:lnTo>
                      <a:pt x="58" y="28"/>
                    </a:lnTo>
                    <a:lnTo>
                      <a:pt x="56" y="18"/>
                    </a:lnTo>
                    <a:lnTo>
                      <a:pt x="50" y="8"/>
                    </a:lnTo>
                    <a:lnTo>
                      <a:pt x="40" y="2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86"/>
              <p:cNvSpPr>
                <a:spLocks/>
              </p:cNvSpPr>
              <p:nvPr/>
            </p:nvSpPr>
            <p:spPr bwMode="auto">
              <a:xfrm>
                <a:off x="5083175" y="3041650"/>
                <a:ext cx="22225" cy="22225"/>
              </a:xfrm>
              <a:custGeom>
                <a:avLst/>
                <a:gdLst>
                  <a:gd name="T0" fmla="*/ 0 w 14"/>
                  <a:gd name="T1" fmla="*/ 10080625 h 14"/>
                  <a:gd name="T2" fmla="*/ 0 w 14"/>
                  <a:gd name="T3" fmla="*/ 10080625 h 14"/>
                  <a:gd name="T4" fmla="*/ 0 w 14"/>
                  <a:gd name="T5" fmla="*/ 25201562 h 14"/>
                  <a:gd name="T6" fmla="*/ 10080625 w 14"/>
                  <a:gd name="T7" fmla="*/ 35282190 h 14"/>
                  <a:gd name="T8" fmla="*/ 10080625 w 14"/>
                  <a:gd name="T9" fmla="*/ 35282190 h 14"/>
                  <a:gd name="T10" fmla="*/ 20161251 w 14"/>
                  <a:gd name="T11" fmla="*/ 35282190 h 14"/>
                  <a:gd name="T12" fmla="*/ 35282190 w 14"/>
                  <a:gd name="T13" fmla="*/ 25201562 h 14"/>
                  <a:gd name="T14" fmla="*/ 35282190 w 14"/>
                  <a:gd name="T15" fmla="*/ 25201562 h 14"/>
                  <a:gd name="T16" fmla="*/ 35282190 w 14"/>
                  <a:gd name="T17" fmla="*/ 20161251 h 14"/>
                  <a:gd name="T18" fmla="*/ 35282190 w 14"/>
                  <a:gd name="T19" fmla="*/ 10080625 h 14"/>
                  <a:gd name="T20" fmla="*/ 20161251 w 14"/>
                  <a:gd name="T21" fmla="*/ 0 h 14"/>
                  <a:gd name="T22" fmla="*/ 20161251 w 14"/>
                  <a:gd name="T23" fmla="*/ 0 h 14"/>
                  <a:gd name="T24" fmla="*/ 10080625 w 14"/>
                  <a:gd name="T25" fmla="*/ 0 h 14"/>
                  <a:gd name="T26" fmla="*/ 0 w 14"/>
                  <a:gd name="T27" fmla="*/ 10080625 h 14"/>
                  <a:gd name="T28" fmla="*/ 0 w 14"/>
                  <a:gd name="T29" fmla="*/ 10080625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"/>
                  <a:gd name="T46" fmla="*/ 0 h 14"/>
                  <a:gd name="T47" fmla="*/ 14 w 14"/>
                  <a:gd name="T48" fmla="*/ 14 h 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" h="14">
                    <a:moveTo>
                      <a:pt x="0" y="4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4" y="14"/>
                    </a:lnTo>
                    <a:lnTo>
                      <a:pt x="8" y="14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87"/>
              <p:cNvSpPr>
                <a:spLocks/>
              </p:cNvSpPr>
              <p:nvPr/>
            </p:nvSpPr>
            <p:spPr bwMode="auto">
              <a:xfrm>
                <a:off x="4943475" y="2940050"/>
                <a:ext cx="320675" cy="168275"/>
              </a:xfrm>
              <a:custGeom>
                <a:avLst/>
                <a:gdLst>
                  <a:gd name="T0" fmla="*/ 509071607 w 202"/>
                  <a:gd name="T1" fmla="*/ 216733474 h 106"/>
                  <a:gd name="T2" fmla="*/ 509071607 w 202"/>
                  <a:gd name="T3" fmla="*/ 216733474 h 106"/>
                  <a:gd name="T4" fmla="*/ 478829741 w 202"/>
                  <a:gd name="T5" fmla="*/ 201612492 h 106"/>
                  <a:gd name="T6" fmla="*/ 398184666 w 202"/>
                  <a:gd name="T7" fmla="*/ 161290003 h 106"/>
                  <a:gd name="T8" fmla="*/ 352821868 w 202"/>
                  <a:gd name="T9" fmla="*/ 146169070 h 106"/>
                  <a:gd name="T10" fmla="*/ 297378447 w 202"/>
                  <a:gd name="T11" fmla="*/ 131048137 h 106"/>
                  <a:gd name="T12" fmla="*/ 246975337 w 202"/>
                  <a:gd name="T13" fmla="*/ 120967515 h 106"/>
                  <a:gd name="T14" fmla="*/ 201612489 w 202"/>
                  <a:gd name="T15" fmla="*/ 115927204 h 106"/>
                  <a:gd name="T16" fmla="*/ 201612489 w 202"/>
                  <a:gd name="T17" fmla="*/ 115927204 h 106"/>
                  <a:gd name="T18" fmla="*/ 126007824 w 202"/>
                  <a:gd name="T19" fmla="*/ 171370625 h 106"/>
                  <a:gd name="T20" fmla="*/ 60483757 w 202"/>
                  <a:gd name="T21" fmla="*/ 221773785 h 106"/>
                  <a:gd name="T22" fmla="*/ 0 w 202"/>
                  <a:gd name="T23" fmla="*/ 267136585 h 106"/>
                  <a:gd name="T24" fmla="*/ 0 w 202"/>
                  <a:gd name="T25" fmla="*/ 267136585 h 106"/>
                  <a:gd name="T26" fmla="*/ 10080625 w 202"/>
                  <a:gd name="T27" fmla="*/ 236894719 h 106"/>
                  <a:gd name="T28" fmla="*/ 20161250 w 202"/>
                  <a:gd name="T29" fmla="*/ 201612492 h 106"/>
                  <a:gd name="T30" fmla="*/ 40322500 w 202"/>
                  <a:gd name="T31" fmla="*/ 161290003 h 106"/>
                  <a:gd name="T32" fmla="*/ 65524068 w 202"/>
                  <a:gd name="T33" fmla="*/ 115927204 h 106"/>
                  <a:gd name="T34" fmla="*/ 95765933 w 202"/>
                  <a:gd name="T35" fmla="*/ 75604691 h 106"/>
                  <a:gd name="T36" fmla="*/ 131048135 w 202"/>
                  <a:gd name="T37" fmla="*/ 40322501 h 106"/>
                  <a:gd name="T38" fmla="*/ 151209379 w 202"/>
                  <a:gd name="T39" fmla="*/ 25201561 h 106"/>
                  <a:gd name="T40" fmla="*/ 176410934 w 202"/>
                  <a:gd name="T41" fmla="*/ 10080625 h 106"/>
                  <a:gd name="T42" fmla="*/ 176410934 w 202"/>
                  <a:gd name="T43" fmla="*/ 10080625 h 106"/>
                  <a:gd name="T44" fmla="*/ 201612489 w 202"/>
                  <a:gd name="T45" fmla="*/ 5040313 h 106"/>
                  <a:gd name="T46" fmla="*/ 226814093 w 202"/>
                  <a:gd name="T47" fmla="*/ 0 h 106"/>
                  <a:gd name="T48" fmla="*/ 252015648 w 202"/>
                  <a:gd name="T49" fmla="*/ 0 h 106"/>
                  <a:gd name="T50" fmla="*/ 277217203 w 202"/>
                  <a:gd name="T51" fmla="*/ 5040313 h 106"/>
                  <a:gd name="T52" fmla="*/ 327620313 w 202"/>
                  <a:gd name="T53" fmla="*/ 25201561 h 106"/>
                  <a:gd name="T54" fmla="*/ 378023422 w 202"/>
                  <a:gd name="T55" fmla="*/ 55443446 h 106"/>
                  <a:gd name="T56" fmla="*/ 423386321 w 202"/>
                  <a:gd name="T57" fmla="*/ 90725624 h 106"/>
                  <a:gd name="T58" fmla="*/ 458668497 w 202"/>
                  <a:gd name="T59" fmla="*/ 131048137 h 106"/>
                  <a:gd name="T60" fmla="*/ 488910363 w 202"/>
                  <a:gd name="T61" fmla="*/ 176410936 h 106"/>
                  <a:gd name="T62" fmla="*/ 509071607 w 202"/>
                  <a:gd name="T63" fmla="*/ 216733474 h 106"/>
                  <a:gd name="T64" fmla="*/ 509071607 w 202"/>
                  <a:gd name="T65" fmla="*/ 216733474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2"/>
                  <a:gd name="T100" fmla="*/ 0 h 106"/>
                  <a:gd name="T101" fmla="*/ 202 w 202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2" h="106">
                    <a:moveTo>
                      <a:pt x="202" y="86"/>
                    </a:moveTo>
                    <a:lnTo>
                      <a:pt x="202" y="86"/>
                    </a:lnTo>
                    <a:lnTo>
                      <a:pt x="190" y="80"/>
                    </a:lnTo>
                    <a:lnTo>
                      <a:pt x="158" y="64"/>
                    </a:lnTo>
                    <a:lnTo>
                      <a:pt x="140" y="58"/>
                    </a:lnTo>
                    <a:lnTo>
                      <a:pt x="118" y="52"/>
                    </a:lnTo>
                    <a:lnTo>
                      <a:pt x="98" y="48"/>
                    </a:lnTo>
                    <a:lnTo>
                      <a:pt x="80" y="46"/>
                    </a:lnTo>
                    <a:lnTo>
                      <a:pt x="50" y="68"/>
                    </a:lnTo>
                    <a:lnTo>
                      <a:pt x="24" y="88"/>
                    </a:lnTo>
                    <a:lnTo>
                      <a:pt x="0" y="106"/>
                    </a:lnTo>
                    <a:lnTo>
                      <a:pt x="4" y="94"/>
                    </a:lnTo>
                    <a:lnTo>
                      <a:pt x="8" y="80"/>
                    </a:lnTo>
                    <a:lnTo>
                      <a:pt x="16" y="64"/>
                    </a:lnTo>
                    <a:lnTo>
                      <a:pt x="26" y="46"/>
                    </a:lnTo>
                    <a:lnTo>
                      <a:pt x="38" y="30"/>
                    </a:lnTo>
                    <a:lnTo>
                      <a:pt x="52" y="16"/>
                    </a:lnTo>
                    <a:lnTo>
                      <a:pt x="60" y="10"/>
                    </a:lnTo>
                    <a:lnTo>
                      <a:pt x="70" y="4"/>
                    </a:lnTo>
                    <a:lnTo>
                      <a:pt x="80" y="2"/>
                    </a:lnTo>
                    <a:lnTo>
                      <a:pt x="90" y="0"/>
                    </a:lnTo>
                    <a:lnTo>
                      <a:pt x="100" y="0"/>
                    </a:lnTo>
                    <a:lnTo>
                      <a:pt x="110" y="2"/>
                    </a:lnTo>
                    <a:lnTo>
                      <a:pt x="130" y="10"/>
                    </a:lnTo>
                    <a:lnTo>
                      <a:pt x="150" y="22"/>
                    </a:lnTo>
                    <a:lnTo>
                      <a:pt x="168" y="36"/>
                    </a:lnTo>
                    <a:lnTo>
                      <a:pt x="182" y="52"/>
                    </a:lnTo>
                    <a:lnTo>
                      <a:pt x="194" y="70"/>
                    </a:lnTo>
                    <a:lnTo>
                      <a:pt x="202" y="86"/>
                    </a:lnTo>
                    <a:close/>
                  </a:path>
                </a:pathLst>
              </a:custGeom>
              <a:solidFill>
                <a:srgbClr val="FFE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88"/>
              <p:cNvSpPr>
                <a:spLocks/>
              </p:cNvSpPr>
              <p:nvPr/>
            </p:nvSpPr>
            <p:spPr bwMode="auto">
              <a:xfrm>
                <a:off x="4930775" y="3000375"/>
                <a:ext cx="349250" cy="117475"/>
              </a:xfrm>
              <a:custGeom>
                <a:avLst/>
                <a:gdLst>
                  <a:gd name="T0" fmla="*/ 0 w 220"/>
                  <a:gd name="T1" fmla="*/ 186491535 h 74"/>
                  <a:gd name="T2" fmla="*/ 0 w 220"/>
                  <a:gd name="T3" fmla="*/ 186491535 h 74"/>
                  <a:gd name="T4" fmla="*/ 20161251 w 220"/>
                  <a:gd name="T5" fmla="*/ 156249673 h 74"/>
                  <a:gd name="T6" fmla="*/ 40322501 w 220"/>
                  <a:gd name="T7" fmla="*/ 126007810 h 74"/>
                  <a:gd name="T8" fmla="*/ 70564380 w 220"/>
                  <a:gd name="T9" fmla="*/ 90725612 h 74"/>
                  <a:gd name="T10" fmla="*/ 105846583 w 220"/>
                  <a:gd name="T11" fmla="*/ 60483750 h 74"/>
                  <a:gd name="T12" fmla="*/ 151209383 w 220"/>
                  <a:gd name="T13" fmla="*/ 30241875 h 74"/>
                  <a:gd name="T14" fmla="*/ 181451249 w 220"/>
                  <a:gd name="T15" fmla="*/ 15120937 h 74"/>
                  <a:gd name="T16" fmla="*/ 206652805 w 220"/>
                  <a:gd name="T17" fmla="*/ 5040312 h 74"/>
                  <a:gd name="T18" fmla="*/ 241935032 w 220"/>
                  <a:gd name="T19" fmla="*/ 0 h 74"/>
                  <a:gd name="T20" fmla="*/ 272176899 w 220"/>
                  <a:gd name="T21" fmla="*/ 0 h 74"/>
                  <a:gd name="T22" fmla="*/ 272176899 w 220"/>
                  <a:gd name="T23" fmla="*/ 0 h 74"/>
                  <a:gd name="T24" fmla="*/ 337700943 w 220"/>
                  <a:gd name="T25" fmla="*/ 5040312 h 74"/>
                  <a:gd name="T26" fmla="*/ 393144365 w 220"/>
                  <a:gd name="T27" fmla="*/ 20161248 h 74"/>
                  <a:gd name="T28" fmla="*/ 443547575 w 220"/>
                  <a:gd name="T29" fmla="*/ 40322496 h 74"/>
                  <a:gd name="T30" fmla="*/ 483870064 w 220"/>
                  <a:gd name="T31" fmla="*/ 60483750 h 74"/>
                  <a:gd name="T32" fmla="*/ 514111931 w 220"/>
                  <a:gd name="T33" fmla="*/ 80644992 h 74"/>
                  <a:gd name="T34" fmla="*/ 534273175 w 220"/>
                  <a:gd name="T35" fmla="*/ 100806233 h 74"/>
                  <a:gd name="T36" fmla="*/ 554434420 w 220"/>
                  <a:gd name="T37" fmla="*/ 120967500 h 74"/>
                  <a:gd name="T38" fmla="*/ 519152242 w 220"/>
                  <a:gd name="T39" fmla="*/ 136088431 h 74"/>
                  <a:gd name="T40" fmla="*/ 519152242 w 220"/>
                  <a:gd name="T41" fmla="*/ 136088431 h 74"/>
                  <a:gd name="T42" fmla="*/ 493950686 w 220"/>
                  <a:gd name="T43" fmla="*/ 120967500 h 74"/>
                  <a:gd name="T44" fmla="*/ 468749131 w 220"/>
                  <a:gd name="T45" fmla="*/ 100806233 h 74"/>
                  <a:gd name="T46" fmla="*/ 438507264 w 220"/>
                  <a:gd name="T47" fmla="*/ 80644992 h 74"/>
                  <a:gd name="T48" fmla="*/ 398184676 w 220"/>
                  <a:gd name="T49" fmla="*/ 60483750 h 74"/>
                  <a:gd name="T50" fmla="*/ 352821876 w 220"/>
                  <a:gd name="T51" fmla="*/ 45362806 h 74"/>
                  <a:gd name="T52" fmla="*/ 302418765 w 220"/>
                  <a:gd name="T53" fmla="*/ 40322496 h 74"/>
                  <a:gd name="T54" fmla="*/ 272176899 w 220"/>
                  <a:gd name="T55" fmla="*/ 40322496 h 74"/>
                  <a:gd name="T56" fmla="*/ 246975343 w 220"/>
                  <a:gd name="T57" fmla="*/ 45362806 h 74"/>
                  <a:gd name="T58" fmla="*/ 246975343 w 220"/>
                  <a:gd name="T59" fmla="*/ 45362806 h 74"/>
                  <a:gd name="T60" fmla="*/ 191531871 w 220"/>
                  <a:gd name="T61" fmla="*/ 60483750 h 74"/>
                  <a:gd name="T62" fmla="*/ 146169072 w 220"/>
                  <a:gd name="T63" fmla="*/ 80644992 h 74"/>
                  <a:gd name="T64" fmla="*/ 105846583 w 220"/>
                  <a:gd name="T65" fmla="*/ 105846568 h 74"/>
                  <a:gd name="T66" fmla="*/ 70564380 w 220"/>
                  <a:gd name="T67" fmla="*/ 131048121 h 74"/>
                  <a:gd name="T68" fmla="*/ 20161251 w 220"/>
                  <a:gd name="T69" fmla="*/ 171370604 h 74"/>
                  <a:gd name="T70" fmla="*/ 0 w 220"/>
                  <a:gd name="T71" fmla="*/ 186491535 h 74"/>
                  <a:gd name="T72" fmla="*/ 0 w 220"/>
                  <a:gd name="T73" fmla="*/ 186491535 h 7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0"/>
                  <a:gd name="T112" fmla="*/ 0 h 74"/>
                  <a:gd name="T113" fmla="*/ 220 w 220"/>
                  <a:gd name="T114" fmla="*/ 74 h 7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0" h="74">
                    <a:moveTo>
                      <a:pt x="0" y="74"/>
                    </a:moveTo>
                    <a:lnTo>
                      <a:pt x="0" y="74"/>
                    </a:lnTo>
                    <a:lnTo>
                      <a:pt x="8" y="62"/>
                    </a:lnTo>
                    <a:lnTo>
                      <a:pt x="16" y="50"/>
                    </a:lnTo>
                    <a:lnTo>
                      <a:pt x="28" y="36"/>
                    </a:lnTo>
                    <a:lnTo>
                      <a:pt x="42" y="24"/>
                    </a:lnTo>
                    <a:lnTo>
                      <a:pt x="60" y="12"/>
                    </a:lnTo>
                    <a:lnTo>
                      <a:pt x="72" y="6"/>
                    </a:lnTo>
                    <a:lnTo>
                      <a:pt x="82" y="2"/>
                    </a:lnTo>
                    <a:lnTo>
                      <a:pt x="96" y="0"/>
                    </a:lnTo>
                    <a:lnTo>
                      <a:pt x="108" y="0"/>
                    </a:lnTo>
                    <a:lnTo>
                      <a:pt x="134" y="2"/>
                    </a:lnTo>
                    <a:lnTo>
                      <a:pt x="156" y="8"/>
                    </a:lnTo>
                    <a:lnTo>
                      <a:pt x="176" y="16"/>
                    </a:lnTo>
                    <a:lnTo>
                      <a:pt x="192" y="24"/>
                    </a:lnTo>
                    <a:lnTo>
                      <a:pt x="204" y="32"/>
                    </a:lnTo>
                    <a:lnTo>
                      <a:pt x="212" y="40"/>
                    </a:lnTo>
                    <a:lnTo>
                      <a:pt x="220" y="48"/>
                    </a:lnTo>
                    <a:lnTo>
                      <a:pt x="206" y="54"/>
                    </a:lnTo>
                    <a:lnTo>
                      <a:pt x="196" y="48"/>
                    </a:lnTo>
                    <a:lnTo>
                      <a:pt x="186" y="40"/>
                    </a:lnTo>
                    <a:lnTo>
                      <a:pt x="174" y="32"/>
                    </a:lnTo>
                    <a:lnTo>
                      <a:pt x="158" y="24"/>
                    </a:lnTo>
                    <a:lnTo>
                      <a:pt x="140" y="18"/>
                    </a:lnTo>
                    <a:lnTo>
                      <a:pt x="120" y="16"/>
                    </a:lnTo>
                    <a:lnTo>
                      <a:pt x="108" y="16"/>
                    </a:lnTo>
                    <a:lnTo>
                      <a:pt x="98" y="18"/>
                    </a:lnTo>
                    <a:lnTo>
                      <a:pt x="76" y="24"/>
                    </a:lnTo>
                    <a:lnTo>
                      <a:pt x="58" y="32"/>
                    </a:lnTo>
                    <a:lnTo>
                      <a:pt x="42" y="42"/>
                    </a:lnTo>
                    <a:lnTo>
                      <a:pt x="28" y="52"/>
                    </a:lnTo>
                    <a:lnTo>
                      <a:pt x="8" y="68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89"/>
              <p:cNvSpPr>
                <a:spLocks/>
              </p:cNvSpPr>
              <p:nvPr/>
            </p:nvSpPr>
            <p:spPr bwMode="auto">
              <a:xfrm>
                <a:off x="4835525" y="3041650"/>
                <a:ext cx="466725" cy="749300"/>
              </a:xfrm>
              <a:custGeom>
                <a:avLst/>
                <a:gdLst>
                  <a:gd name="T0" fmla="*/ 725804897 w 294"/>
                  <a:gd name="T1" fmla="*/ 90725626 h 472"/>
                  <a:gd name="T2" fmla="*/ 725804897 w 294"/>
                  <a:gd name="T3" fmla="*/ 90725626 h 472"/>
                  <a:gd name="T4" fmla="*/ 705643655 w 294"/>
                  <a:gd name="T5" fmla="*/ 191531875 h 472"/>
                  <a:gd name="T6" fmla="*/ 680442103 w 294"/>
                  <a:gd name="T7" fmla="*/ 307459082 h 472"/>
                  <a:gd name="T8" fmla="*/ 645159931 w 294"/>
                  <a:gd name="T9" fmla="*/ 438507273 h 472"/>
                  <a:gd name="T10" fmla="*/ 604837447 w 294"/>
                  <a:gd name="T11" fmla="*/ 579635986 h 472"/>
                  <a:gd name="T12" fmla="*/ 574595585 w 294"/>
                  <a:gd name="T13" fmla="*/ 650200343 h 472"/>
                  <a:gd name="T14" fmla="*/ 549394033 w 294"/>
                  <a:gd name="T15" fmla="*/ 715724388 h 472"/>
                  <a:gd name="T16" fmla="*/ 514111860 w 294"/>
                  <a:gd name="T17" fmla="*/ 781248434 h 472"/>
                  <a:gd name="T18" fmla="*/ 478829687 w 294"/>
                  <a:gd name="T19" fmla="*/ 846772678 h 472"/>
                  <a:gd name="T20" fmla="*/ 443547514 w 294"/>
                  <a:gd name="T21" fmla="*/ 907256412 h 472"/>
                  <a:gd name="T22" fmla="*/ 403224932 w 294"/>
                  <a:gd name="T23" fmla="*/ 962699835 h 472"/>
                  <a:gd name="T24" fmla="*/ 357862138 w 294"/>
                  <a:gd name="T25" fmla="*/ 1013102947 h 472"/>
                  <a:gd name="T26" fmla="*/ 307459034 w 294"/>
                  <a:gd name="T27" fmla="*/ 1058465748 h 472"/>
                  <a:gd name="T28" fmla="*/ 307459034 w 294"/>
                  <a:gd name="T29" fmla="*/ 1058465748 h 472"/>
                  <a:gd name="T30" fmla="*/ 241934999 w 294"/>
                  <a:gd name="T31" fmla="*/ 1108868860 h 472"/>
                  <a:gd name="T32" fmla="*/ 211693136 w 294"/>
                  <a:gd name="T33" fmla="*/ 1129030105 h 472"/>
                  <a:gd name="T34" fmla="*/ 181451224 w 294"/>
                  <a:gd name="T35" fmla="*/ 1144151038 h 472"/>
                  <a:gd name="T36" fmla="*/ 146169051 w 294"/>
                  <a:gd name="T37" fmla="*/ 1159271972 h 472"/>
                  <a:gd name="T38" fmla="*/ 105846568 w 294"/>
                  <a:gd name="T39" fmla="*/ 1169352594 h 472"/>
                  <a:gd name="T40" fmla="*/ 0 w 294"/>
                  <a:gd name="T41" fmla="*/ 1189513839 h 472"/>
                  <a:gd name="T42" fmla="*/ 0 w 294"/>
                  <a:gd name="T43" fmla="*/ 1189513839 h 472"/>
                  <a:gd name="T44" fmla="*/ 90725612 w 294"/>
                  <a:gd name="T45" fmla="*/ 1184473528 h 472"/>
                  <a:gd name="T46" fmla="*/ 166330293 w 294"/>
                  <a:gd name="T47" fmla="*/ 1174392906 h 472"/>
                  <a:gd name="T48" fmla="*/ 206652776 w 294"/>
                  <a:gd name="T49" fmla="*/ 1164312283 h 472"/>
                  <a:gd name="T50" fmla="*/ 246975309 w 294"/>
                  <a:gd name="T51" fmla="*/ 1149191350 h 472"/>
                  <a:gd name="T52" fmla="*/ 246975309 w 294"/>
                  <a:gd name="T53" fmla="*/ 1149191350 h 472"/>
                  <a:gd name="T54" fmla="*/ 292338103 w 294"/>
                  <a:gd name="T55" fmla="*/ 1123989794 h 472"/>
                  <a:gd name="T56" fmla="*/ 337700897 w 294"/>
                  <a:gd name="T57" fmla="*/ 1098788238 h 472"/>
                  <a:gd name="T58" fmla="*/ 388104001 w 294"/>
                  <a:gd name="T59" fmla="*/ 1068546371 h 472"/>
                  <a:gd name="T60" fmla="*/ 443547514 w 294"/>
                  <a:gd name="T61" fmla="*/ 1028223881 h 472"/>
                  <a:gd name="T62" fmla="*/ 498990929 w 294"/>
                  <a:gd name="T63" fmla="*/ 982861080 h 472"/>
                  <a:gd name="T64" fmla="*/ 554434343 w 294"/>
                  <a:gd name="T65" fmla="*/ 927417657 h 472"/>
                  <a:gd name="T66" fmla="*/ 609877758 w 294"/>
                  <a:gd name="T67" fmla="*/ 861893611 h 472"/>
                  <a:gd name="T68" fmla="*/ 665321172 w 294"/>
                  <a:gd name="T69" fmla="*/ 786288745 h 472"/>
                  <a:gd name="T70" fmla="*/ 665321172 w 294"/>
                  <a:gd name="T71" fmla="*/ 786288745 h 472"/>
                  <a:gd name="T72" fmla="*/ 680442103 w 294"/>
                  <a:gd name="T73" fmla="*/ 745966256 h 472"/>
                  <a:gd name="T74" fmla="*/ 695563035 w 294"/>
                  <a:gd name="T75" fmla="*/ 690522832 h 472"/>
                  <a:gd name="T76" fmla="*/ 710683966 w 294"/>
                  <a:gd name="T77" fmla="*/ 614918164 h 472"/>
                  <a:gd name="T78" fmla="*/ 720764587 w 294"/>
                  <a:gd name="T79" fmla="*/ 519152252 h 472"/>
                  <a:gd name="T80" fmla="*/ 735885518 w 294"/>
                  <a:gd name="T81" fmla="*/ 287297837 h 472"/>
                  <a:gd name="T82" fmla="*/ 740925828 w 294"/>
                  <a:gd name="T83" fmla="*/ 0 h 472"/>
                  <a:gd name="T84" fmla="*/ 740925828 w 294"/>
                  <a:gd name="T85" fmla="*/ 0 h 472"/>
                  <a:gd name="T86" fmla="*/ 730845207 w 294"/>
                  <a:gd name="T87" fmla="*/ 40322502 h 472"/>
                  <a:gd name="T88" fmla="*/ 725804897 w 294"/>
                  <a:gd name="T89" fmla="*/ 90725626 h 472"/>
                  <a:gd name="T90" fmla="*/ 725804897 w 294"/>
                  <a:gd name="T91" fmla="*/ 90725626 h 47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94"/>
                  <a:gd name="T139" fmla="*/ 0 h 472"/>
                  <a:gd name="T140" fmla="*/ 294 w 294"/>
                  <a:gd name="T141" fmla="*/ 472 h 47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94" h="472">
                    <a:moveTo>
                      <a:pt x="288" y="36"/>
                    </a:moveTo>
                    <a:lnTo>
                      <a:pt x="288" y="36"/>
                    </a:lnTo>
                    <a:lnTo>
                      <a:pt x="280" y="76"/>
                    </a:lnTo>
                    <a:lnTo>
                      <a:pt x="270" y="122"/>
                    </a:lnTo>
                    <a:lnTo>
                      <a:pt x="256" y="174"/>
                    </a:lnTo>
                    <a:lnTo>
                      <a:pt x="240" y="230"/>
                    </a:lnTo>
                    <a:lnTo>
                      <a:pt x="228" y="258"/>
                    </a:lnTo>
                    <a:lnTo>
                      <a:pt x="218" y="284"/>
                    </a:lnTo>
                    <a:lnTo>
                      <a:pt x="204" y="310"/>
                    </a:lnTo>
                    <a:lnTo>
                      <a:pt x="190" y="336"/>
                    </a:lnTo>
                    <a:lnTo>
                      <a:pt x="176" y="360"/>
                    </a:lnTo>
                    <a:lnTo>
                      <a:pt x="160" y="382"/>
                    </a:lnTo>
                    <a:lnTo>
                      <a:pt x="142" y="402"/>
                    </a:lnTo>
                    <a:lnTo>
                      <a:pt x="122" y="420"/>
                    </a:lnTo>
                    <a:lnTo>
                      <a:pt x="96" y="440"/>
                    </a:lnTo>
                    <a:lnTo>
                      <a:pt x="84" y="448"/>
                    </a:lnTo>
                    <a:lnTo>
                      <a:pt x="72" y="454"/>
                    </a:lnTo>
                    <a:lnTo>
                      <a:pt x="58" y="460"/>
                    </a:lnTo>
                    <a:lnTo>
                      <a:pt x="42" y="464"/>
                    </a:lnTo>
                    <a:lnTo>
                      <a:pt x="0" y="472"/>
                    </a:lnTo>
                    <a:lnTo>
                      <a:pt x="36" y="470"/>
                    </a:lnTo>
                    <a:lnTo>
                      <a:pt x="66" y="466"/>
                    </a:lnTo>
                    <a:lnTo>
                      <a:pt x="82" y="462"/>
                    </a:lnTo>
                    <a:lnTo>
                      <a:pt x="98" y="456"/>
                    </a:lnTo>
                    <a:lnTo>
                      <a:pt x="116" y="446"/>
                    </a:lnTo>
                    <a:lnTo>
                      <a:pt x="134" y="436"/>
                    </a:lnTo>
                    <a:lnTo>
                      <a:pt x="154" y="424"/>
                    </a:lnTo>
                    <a:lnTo>
                      <a:pt x="176" y="408"/>
                    </a:lnTo>
                    <a:lnTo>
                      <a:pt x="198" y="390"/>
                    </a:lnTo>
                    <a:lnTo>
                      <a:pt x="220" y="368"/>
                    </a:lnTo>
                    <a:lnTo>
                      <a:pt x="242" y="342"/>
                    </a:lnTo>
                    <a:lnTo>
                      <a:pt x="264" y="312"/>
                    </a:lnTo>
                    <a:lnTo>
                      <a:pt x="270" y="296"/>
                    </a:lnTo>
                    <a:lnTo>
                      <a:pt x="276" y="274"/>
                    </a:lnTo>
                    <a:lnTo>
                      <a:pt x="282" y="244"/>
                    </a:lnTo>
                    <a:lnTo>
                      <a:pt x="286" y="206"/>
                    </a:lnTo>
                    <a:lnTo>
                      <a:pt x="292" y="114"/>
                    </a:lnTo>
                    <a:lnTo>
                      <a:pt x="294" y="0"/>
                    </a:lnTo>
                    <a:lnTo>
                      <a:pt x="290" y="16"/>
                    </a:lnTo>
                    <a:lnTo>
                      <a:pt x="288" y="36"/>
                    </a:lnTo>
                    <a:close/>
                  </a:path>
                </a:pathLst>
              </a:custGeom>
              <a:solidFill>
                <a:srgbClr val="F1AE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90"/>
              <p:cNvSpPr>
                <a:spLocks/>
              </p:cNvSpPr>
              <p:nvPr/>
            </p:nvSpPr>
            <p:spPr bwMode="auto">
              <a:xfrm>
                <a:off x="4743450" y="3336925"/>
                <a:ext cx="177800" cy="57150"/>
              </a:xfrm>
              <a:custGeom>
                <a:avLst/>
                <a:gdLst>
                  <a:gd name="T0" fmla="*/ 252015656 w 112"/>
                  <a:gd name="T1" fmla="*/ 70564370 h 36"/>
                  <a:gd name="T2" fmla="*/ 252015656 w 112"/>
                  <a:gd name="T3" fmla="*/ 70564370 h 36"/>
                  <a:gd name="T4" fmla="*/ 146169072 w 112"/>
                  <a:gd name="T5" fmla="*/ 80644991 h 36"/>
                  <a:gd name="T6" fmla="*/ 15120940 w 112"/>
                  <a:gd name="T7" fmla="*/ 90725611 h 36"/>
                  <a:gd name="T8" fmla="*/ 15120940 w 112"/>
                  <a:gd name="T9" fmla="*/ 90725611 h 36"/>
                  <a:gd name="T10" fmla="*/ 5040313 w 112"/>
                  <a:gd name="T11" fmla="*/ 90725611 h 36"/>
                  <a:gd name="T12" fmla="*/ 0 w 112"/>
                  <a:gd name="T13" fmla="*/ 80644991 h 36"/>
                  <a:gd name="T14" fmla="*/ 0 w 112"/>
                  <a:gd name="T15" fmla="*/ 70564370 h 36"/>
                  <a:gd name="T16" fmla="*/ 10080625 w 112"/>
                  <a:gd name="T17" fmla="*/ 55443439 h 36"/>
                  <a:gd name="T18" fmla="*/ 25201562 w 112"/>
                  <a:gd name="T19" fmla="*/ 40322495 h 36"/>
                  <a:gd name="T20" fmla="*/ 45362813 w 112"/>
                  <a:gd name="T21" fmla="*/ 30241875 h 36"/>
                  <a:gd name="T22" fmla="*/ 70564381 w 112"/>
                  <a:gd name="T23" fmla="*/ 15120937 h 36"/>
                  <a:gd name="T24" fmla="*/ 100806247 w 112"/>
                  <a:gd name="T25" fmla="*/ 5040312 h 36"/>
                  <a:gd name="T26" fmla="*/ 100806247 w 112"/>
                  <a:gd name="T27" fmla="*/ 5040312 h 36"/>
                  <a:gd name="T28" fmla="*/ 136088450 w 112"/>
                  <a:gd name="T29" fmla="*/ 0 h 36"/>
                  <a:gd name="T30" fmla="*/ 176410939 w 112"/>
                  <a:gd name="T31" fmla="*/ 5040312 h 36"/>
                  <a:gd name="T32" fmla="*/ 216733478 w 112"/>
                  <a:gd name="T33" fmla="*/ 10080624 h 36"/>
                  <a:gd name="T34" fmla="*/ 246975344 w 112"/>
                  <a:gd name="T35" fmla="*/ 20161248 h 36"/>
                  <a:gd name="T36" fmla="*/ 272176900 w 112"/>
                  <a:gd name="T37" fmla="*/ 35282185 h 36"/>
                  <a:gd name="T38" fmla="*/ 282257522 w 112"/>
                  <a:gd name="T39" fmla="*/ 50403116 h 36"/>
                  <a:gd name="T40" fmla="*/ 277217211 w 112"/>
                  <a:gd name="T41" fmla="*/ 55443439 h 36"/>
                  <a:gd name="T42" fmla="*/ 272176900 w 112"/>
                  <a:gd name="T43" fmla="*/ 60483749 h 36"/>
                  <a:gd name="T44" fmla="*/ 252015656 w 112"/>
                  <a:gd name="T45" fmla="*/ 70564370 h 36"/>
                  <a:gd name="T46" fmla="*/ 252015656 w 112"/>
                  <a:gd name="T47" fmla="*/ 70564370 h 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2"/>
                  <a:gd name="T73" fmla="*/ 0 h 36"/>
                  <a:gd name="T74" fmla="*/ 112 w 112"/>
                  <a:gd name="T75" fmla="*/ 36 h 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2" h="36">
                    <a:moveTo>
                      <a:pt x="100" y="28"/>
                    </a:moveTo>
                    <a:lnTo>
                      <a:pt x="100" y="28"/>
                    </a:lnTo>
                    <a:lnTo>
                      <a:pt x="58" y="32"/>
                    </a:lnTo>
                    <a:lnTo>
                      <a:pt x="6" y="36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4" y="22"/>
                    </a:lnTo>
                    <a:lnTo>
                      <a:pt x="10" y="16"/>
                    </a:lnTo>
                    <a:lnTo>
                      <a:pt x="18" y="12"/>
                    </a:lnTo>
                    <a:lnTo>
                      <a:pt x="28" y="6"/>
                    </a:lnTo>
                    <a:lnTo>
                      <a:pt x="40" y="2"/>
                    </a:lnTo>
                    <a:lnTo>
                      <a:pt x="54" y="0"/>
                    </a:lnTo>
                    <a:lnTo>
                      <a:pt x="70" y="2"/>
                    </a:lnTo>
                    <a:lnTo>
                      <a:pt x="86" y="4"/>
                    </a:lnTo>
                    <a:lnTo>
                      <a:pt x="98" y="8"/>
                    </a:lnTo>
                    <a:lnTo>
                      <a:pt x="108" y="14"/>
                    </a:lnTo>
                    <a:lnTo>
                      <a:pt x="112" y="20"/>
                    </a:lnTo>
                    <a:lnTo>
                      <a:pt x="110" y="22"/>
                    </a:lnTo>
                    <a:lnTo>
                      <a:pt x="108" y="24"/>
                    </a:lnTo>
                    <a:lnTo>
                      <a:pt x="100" y="28"/>
                    </a:lnTo>
                    <a:close/>
                  </a:path>
                </a:pathLst>
              </a:custGeom>
              <a:solidFill>
                <a:srgbClr val="F1AE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91"/>
              <p:cNvSpPr>
                <a:spLocks/>
              </p:cNvSpPr>
              <p:nvPr/>
            </p:nvSpPr>
            <p:spPr bwMode="auto">
              <a:xfrm>
                <a:off x="4743450" y="3482975"/>
                <a:ext cx="222250" cy="53975"/>
              </a:xfrm>
              <a:custGeom>
                <a:avLst/>
                <a:gdLst>
                  <a:gd name="T0" fmla="*/ 25201558 w 140"/>
                  <a:gd name="T1" fmla="*/ 50403115 h 34"/>
                  <a:gd name="T2" fmla="*/ 25201558 w 140"/>
                  <a:gd name="T3" fmla="*/ 50403115 h 34"/>
                  <a:gd name="T4" fmla="*/ 120967497 w 140"/>
                  <a:gd name="T5" fmla="*/ 45362805 h 34"/>
                  <a:gd name="T6" fmla="*/ 206652772 w 140"/>
                  <a:gd name="T7" fmla="*/ 30241874 h 34"/>
                  <a:gd name="T8" fmla="*/ 252015614 w 140"/>
                  <a:gd name="T9" fmla="*/ 20161247 h 34"/>
                  <a:gd name="T10" fmla="*/ 292338097 w 140"/>
                  <a:gd name="T11" fmla="*/ 10080624 h 34"/>
                  <a:gd name="T12" fmla="*/ 292338097 w 140"/>
                  <a:gd name="T13" fmla="*/ 10080624 h 34"/>
                  <a:gd name="T14" fmla="*/ 327620269 w 140"/>
                  <a:gd name="T15" fmla="*/ 0 h 34"/>
                  <a:gd name="T16" fmla="*/ 342741200 w 140"/>
                  <a:gd name="T17" fmla="*/ 0 h 34"/>
                  <a:gd name="T18" fmla="*/ 352821820 w 140"/>
                  <a:gd name="T19" fmla="*/ 5040312 h 34"/>
                  <a:gd name="T20" fmla="*/ 352821820 w 140"/>
                  <a:gd name="T21" fmla="*/ 15120937 h 34"/>
                  <a:gd name="T22" fmla="*/ 342741200 w 140"/>
                  <a:gd name="T23" fmla="*/ 25201557 h 34"/>
                  <a:gd name="T24" fmla="*/ 322579959 w 140"/>
                  <a:gd name="T25" fmla="*/ 35282184 h 34"/>
                  <a:gd name="T26" fmla="*/ 297378407 w 140"/>
                  <a:gd name="T27" fmla="*/ 50403115 h 34"/>
                  <a:gd name="T28" fmla="*/ 267136545 w 140"/>
                  <a:gd name="T29" fmla="*/ 60483748 h 34"/>
                  <a:gd name="T30" fmla="*/ 267136545 w 140"/>
                  <a:gd name="T31" fmla="*/ 60483748 h 34"/>
                  <a:gd name="T32" fmla="*/ 201612462 w 140"/>
                  <a:gd name="T33" fmla="*/ 75604678 h 34"/>
                  <a:gd name="T34" fmla="*/ 131048117 w 140"/>
                  <a:gd name="T35" fmla="*/ 80644989 h 34"/>
                  <a:gd name="T36" fmla="*/ 65524059 w 140"/>
                  <a:gd name="T37" fmla="*/ 85685299 h 34"/>
                  <a:gd name="T38" fmla="*/ 25201558 w 140"/>
                  <a:gd name="T39" fmla="*/ 85685299 h 34"/>
                  <a:gd name="T40" fmla="*/ 25201558 w 140"/>
                  <a:gd name="T41" fmla="*/ 85685299 h 34"/>
                  <a:gd name="T42" fmla="*/ 10080624 w 140"/>
                  <a:gd name="T43" fmla="*/ 80644989 h 34"/>
                  <a:gd name="T44" fmla="*/ 0 w 140"/>
                  <a:gd name="T45" fmla="*/ 65524058 h 34"/>
                  <a:gd name="T46" fmla="*/ 0 w 140"/>
                  <a:gd name="T47" fmla="*/ 60483748 h 34"/>
                  <a:gd name="T48" fmla="*/ 5040312 w 140"/>
                  <a:gd name="T49" fmla="*/ 55443437 h 34"/>
                  <a:gd name="T50" fmla="*/ 15120937 w 140"/>
                  <a:gd name="T51" fmla="*/ 50403115 h 34"/>
                  <a:gd name="T52" fmla="*/ 25201558 w 140"/>
                  <a:gd name="T53" fmla="*/ 50403115 h 34"/>
                  <a:gd name="T54" fmla="*/ 25201558 w 140"/>
                  <a:gd name="T55" fmla="*/ 50403115 h 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0"/>
                  <a:gd name="T85" fmla="*/ 0 h 34"/>
                  <a:gd name="T86" fmla="*/ 140 w 140"/>
                  <a:gd name="T87" fmla="*/ 34 h 3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0" h="34">
                    <a:moveTo>
                      <a:pt x="10" y="20"/>
                    </a:moveTo>
                    <a:lnTo>
                      <a:pt x="10" y="20"/>
                    </a:lnTo>
                    <a:lnTo>
                      <a:pt x="48" y="18"/>
                    </a:lnTo>
                    <a:lnTo>
                      <a:pt x="82" y="12"/>
                    </a:lnTo>
                    <a:lnTo>
                      <a:pt x="100" y="8"/>
                    </a:lnTo>
                    <a:lnTo>
                      <a:pt x="116" y="4"/>
                    </a:lnTo>
                    <a:lnTo>
                      <a:pt x="130" y="0"/>
                    </a:lnTo>
                    <a:lnTo>
                      <a:pt x="136" y="0"/>
                    </a:lnTo>
                    <a:lnTo>
                      <a:pt x="140" y="2"/>
                    </a:lnTo>
                    <a:lnTo>
                      <a:pt x="140" y="6"/>
                    </a:lnTo>
                    <a:lnTo>
                      <a:pt x="136" y="10"/>
                    </a:lnTo>
                    <a:lnTo>
                      <a:pt x="128" y="14"/>
                    </a:lnTo>
                    <a:lnTo>
                      <a:pt x="118" y="20"/>
                    </a:lnTo>
                    <a:lnTo>
                      <a:pt x="106" y="24"/>
                    </a:lnTo>
                    <a:lnTo>
                      <a:pt x="80" y="30"/>
                    </a:lnTo>
                    <a:lnTo>
                      <a:pt x="52" y="32"/>
                    </a:lnTo>
                    <a:lnTo>
                      <a:pt x="26" y="34"/>
                    </a:lnTo>
                    <a:lnTo>
                      <a:pt x="10" y="34"/>
                    </a:lnTo>
                    <a:lnTo>
                      <a:pt x="4" y="32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6" y="20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F1AE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92"/>
              <p:cNvSpPr>
                <a:spLocks/>
              </p:cNvSpPr>
              <p:nvPr/>
            </p:nvSpPr>
            <p:spPr bwMode="auto">
              <a:xfrm>
                <a:off x="4803775" y="3571875"/>
                <a:ext cx="117475" cy="53975"/>
              </a:xfrm>
              <a:custGeom>
                <a:avLst/>
                <a:gdLst>
                  <a:gd name="T0" fmla="*/ 20161248 w 74"/>
                  <a:gd name="T1" fmla="*/ 20161247 h 34"/>
                  <a:gd name="T2" fmla="*/ 20161248 w 74"/>
                  <a:gd name="T3" fmla="*/ 20161247 h 34"/>
                  <a:gd name="T4" fmla="*/ 55443439 w 74"/>
                  <a:gd name="T5" fmla="*/ 20161247 h 34"/>
                  <a:gd name="T6" fmla="*/ 95765923 w 74"/>
                  <a:gd name="T7" fmla="*/ 10080624 h 34"/>
                  <a:gd name="T8" fmla="*/ 136088431 w 74"/>
                  <a:gd name="T9" fmla="*/ 0 h 34"/>
                  <a:gd name="T10" fmla="*/ 136088431 w 74"/>
                  <a:gd name="T11" fmla="*/ 0 h 34"/>
                  <a:gd name="T12" fmla="*/ 156249673 w 74"/>
                  <a:gd name="T13" fmla="*/ 0 h 34"/>
                  <a:gd name="T14" fmla="*/ 171370604 w 74"/>
                  <a:gd name="T15" fmla="*/ 5040312 h 34"/>
                  <a:gd name="T16" fmla="*/ 181451225 w 74"/>
                  <a:gd name="T17" fmla="*/ 15120937 h 34"/>
                  <a:gd name="T18" fmla="*/ 186491535 w 74"/>
                  <a:gd name="T19" fmla="*/ 25201557 h 34"/>
                  <a:gd name="T20" fmla="*/ 181451225 w 74"/>
                  <a:gd name="T21" fmla="*/ 40322494 h 34"/>
                  <a:gd name="T22" fmla="*/ 171370604 w 74"/>
                  <a:gd name="T23" fmla="*/ 55443437 h 34"/>
                  <a:gd name="T24" fmla="*/ 151209362 w 74"/>
                  <a:gd name="T25" fmla="*/ 70564368 h 34"/>
                  <a:gd name="T26" fmla="*/ 120967500 w 74"/>
                  <a:gd name="T27" fmla="*/ 80644989 h 34"/>
                  <a:gd name="T28" fmla="*/ 120967500 w 74"/>
                  <a:gd name="T29" fmla="*/ 80644989 h 34"/>
                  <a:gd name="T30" fmla="*/ 85685302 w 74"/>
                  <a:gd name="T31" fmla="*/ 85685299 h 34"/>
                  <a:gd name="T32" fmla="*/ 55443439 w 74"/>
                  <a:gd name="T33" fmla="*/ 85685299 h 34"/>
                  <a:gd name="T34" fmla="*/ 30241875 w 74"/>
                  <a:gd name="T35" fmla="*/ 80644989 h 34"/>
                  <a:gd name="T36" fmla="*/ 15120937 w 74"/>
                  <a:gd name="T37" fmla="*/ 70564368 h 34"/>
                  <a:gd name="T38" fmla="*/ 5040312 w 74"/>
                  <a:gd name="T39" fmla="*/ 60483748 h 34"/>
                  <a:gd name="T40" fmla="*/ 0 w 74"/>
                  <a:gd name="T41" fmla="*/ 50403115 h 34"/>
                  <a:gd name="T42" fmla="*/ 5040312 w 74"/>
                  <a:gd name="T43" fmla="*/ 35282184 h 34"/>
                  <a:gd name="T44" fmla="*/ 20161248 w 74"/>
                  <a:gd name="T45" fmla="*/ 20161247 h 34"/>
                  <a:gd name="T46" fmla="*/ 20161248 w 74"/>
                  <a:gd name="T47" fmla="*/ 20161247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4"/>
                  <a:gd name="T73" fmla="*/ 0 h 34"/>
                  <a:gd name="T74" fmla="*/ 74 w 74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4" h="34">
                    <a:moveTo>
                      <a:pt x="8" y="8"/>
                    </a:moveTo>
                    <a:lnTo>
                      <a:pt x="8" y="8"/>
                    </a:lnTo>
                    <a:lnTo>
                      <a:pt x="22" y="8"/>
                    </a:lnTo>
                    <a:lnTo>
                      <a:pt x="38" y="4"/>
                    </a:lnTo>
                    <a:lnTo>
                      <a:pt x="54" y="0"/>
                    </a:lnTo>
                    <a:lnTo>
                      <a:pt x="62" y="0"/>
                    </a:lnTo>
                    <a:lnTo>
                      <a:pt x="68" y="2"/>
                    </a:lnTo>
                    <a:lnTo>
                      <a:pt x="72" y="6"/>
                    </a:lnTo>
                    <a:lnTo>
                      <a:pt x="74" y="10"/>
                    </a:lnTo>
                    <a:lnTo>
                      <a:pt x="72" y="16"/>
                    </a:lnTo>
                    <a:lnTo>
                      <a:pt x="68" y="22"/>
                    </a:lnTo>
                    <a:lnTo>
                      <a:pt x="60" y="28"/>
                    </a:lnTo>
                    <a:lnTo>
                      <a:pt x="48" y="32"/>
                    </a:lnTo>
                    <a:lnTo>
                      <a:pt x="34" y="34"/>
                    </a:lnTo>
                    <a:lnTo>
                      <a:pt x="22" y="34"/>
                    </a:lnTo>
                    <a:lnTo>
                      <a:pt x="12" y="32"/>
                    </a:lnTo>
                    <a:lnTo>
                      <a:pt x="6" y="28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F1AE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93"/>
              <p:cNvSpPr>
                <a:spLocks/>
              </p:cNvSpPr>
              <p:nvPr/>
            </p:nvSpPr>
            <p:spPr bwMode="auto">
              <a:xfrm>
                <a:off x="4410075" y="3219450"/>
                <a:ext cx="247650" cy="234950"/>
              </a:xfrm>
              <a:custGeom>
                <a:avLst/>
                <a:gdLst>
                  <a:gd name="T0" fmla="*/ 393144320 w 156"/>
                  <a:gd name="T1" fmla="*/ 186491535 h 148"/>
                  <a:gd name="T2" fmla="*/ 393144320 w 156"/>
                  <a:gd name="T3" fmla="*/ 186491535 h 148"/>
                  <a:gd name="T4" fmla="*/ 388104010 w 156"/>
                  <a:gd name="T5" fmla="*/ 226814068 h 148"/>
                  <a:gd name="T6" fmla="*/ 378023389 w 156"/>
                  <a:gd name="T7" fmla="*/ 262096241 h 148"/>
                  <a:gd name="T8" fmla="*/ 357862147 w 156"/>
                  <a:gd name="T9" fmla="*/ 292338104 h 148"/>
                  <a:gd name="T10" fmla="*/ 332660594 w 156"/>
                  <a:gd name="T11" fmla="*/ 322579966 h 148"/>
                  <a:gd name="T12" fmla="*/ 307459041 w 156"/>
                  <a:gd name="T13" fmla="*/ 342741208 h 148"/>
                  <a:gd name="T14" fmla="*/ 272176868 w 156"/>
                  <a:gd name="T15" fmla="*/ 362902450 h 148"/>
                  <a:gd name="T16" fmla="*/ 236894694 w 156"/>
                  <a:gd name="T17" fmla="*/ 372983070 h 148"/>
                  <a:gd name="T18" fmla="*/ 196572160 w 156"/>
                  <a:gd name="T19" fmla="*/ 372983070 h 148"/>
                  <a:gd name="T20" fmla="*/ 196572160 w 156"/>
                  <a:gd name="T21" fmla="*/ 372983070 h 148"/>
                  <a:gd name="T22" fmla="*/ 156249676 w 156"/>
                  <a:gd name="T23" fmla="*/ 372983070 h 148"/>
                  <a:gd name="T24" fmla="*/ 120967502 w 156"/>
                  <a:gd name="T25" fmla="*/ 362902450 h 148"/>
                  <a:gd name="T26" fmla="*/ 85685304 w 156"/>
                  <a:gd name="T27" fmla="*/ 342741208 h 148"/>
                  <a:gd name="T28" fmla="*/ 55443441 w 156"/>
                  <a:gd name="T29" fmla="*/ 322579966 h 148"/>
                  <a:gd name="T30" fmla="*/ 35282186 w 156"/>
                  <a:gd name="T31" fmla="*/ 292338104 h 148"/>
                  <a:gd name="T32" fmla="*/ 15120938 w 156"/>
                  <a:gd name="T33" fmla="*/ 262096241 h 148"/>
                  <a:gd name="T34" fmla="*/ 5040312 w 156"/>
                  <a:gd name="T35" fmla="*/ 226814068 h 148"/>
                  <a:gd name="T36" fmla="*/ 0 w 156"/>
                  <a:gd name="T37" fmla="*/ 186491535 h 148"/>
                  <a:gd name="T38" fmla="*/ 0 w 156"/>
                  <a:gd name="T39" fmla="*/ 186491535 h 148"/>
                  <a:gd name="T40" fmla="*/ 5040312 w 156"/>
                  <a:gd name="T41" fmla="*/ 151209362 h 148"/>
                  <a:gd name="T42" fmla="*/ 15120938 w 156"/>
                  <a:gd name="T43" fmla="*/ 115927189 h 148"/>
                  <a:gd name="T44" fmla="*/ 35282186 w 156"/>
                  <a:gd name="T45" fmla="*/ 80644992 h 148"/>
                  <a:gd name="T46" fmla="*/ 55443441 w 156"/>
                  <a:gd name="T47" fmla="*/ 55443439 h 148"/>
                  <a:gd name="T48" fmla="*/ 85685304 w 156"/>
                  <a:gd name="T49" fmla="*/ 30241875 h 148"/>
                  <a:gd name="T50" fmla="*/ 120967502 w 156"/>
                  <a:gd name="T51" fmla="*/ 15120937 h 148"/>
                  <a:gd name="T52" fmla="*/ 156249676 w 156"/>
                  <a:gd name="T53" fmla="*/ 5040312 h 148"/>
                  <a:gd name="T54" fmla="*/ 196572160 w 156"/>
                  <a:gd name="T55" fmla="*/ 0 h 148"/>
                  <a:gd name="T56" fmla="*/ 196572160 w 156"/>
                  <a:gd name="T57" fmla="*/ 0 h 148"/>
                  <a:gd name="T58" fmla="*/ 236894694 w 156"/>
                  <a:gd name="T59" fmla="*/ 5040312 h 148"/>
                  <a:gd name="T60" fmla="*/ 272176868 w 156"/>
                  <a:gd name="T61" fmla="*/ 15120937 h 148"/>
                  <a:gd name="T62" fmla="*/ 307459041 w 156"/>
                  <a:gd name="T63" fmla="*/ 30241875 h 148"/>
                  <a:gd name="T64" fmla="*/ 332660594 w 156"/>
                  <a:gd name="T65" fmla="*/ 55443439 h 148"/>
                  <a:gd name="T66" fmla="*/ 357862147 w 156"/>
                  <a:gd name="T67" fmla="*/ 80644992 h 148"/>
                  <a:gd name="T68" fmla="*/ 378023389 w 156"/>
                  <a:gd name="T69" fmla="*/ 115927189 h 148"/>
                  <a:gd name="T70" fmla="*/ 388104010 w 156"/>
                  <a:gd name="T71" fmla="*/ 151209362 h 148"/>
                  <a:gd name="T72" fmla="*/ 393144320 w 156"/>
                  <a:gd name="T73" fmla="*/ 186491535 h 148"/>
                  <a:gd name="T74" fmla="*/ 393144320 w 156"/>
                  <a:gd name="T75" fmla="*/ 186491535 h 14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6"/>
                  <a:gd name="T115" fmla="*/ 0 h 148"/>
                  <a:gd name="T116" fmla="*/ 156 w 156"/>
                  <a:gd name="T117" fmla="*/ 148 h 14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6" h="148">
                    <a:moveTo>
                      <a:pt x="156" y="74"/>
                    </a:moveTo>
                    <a:lnTo>
                      <a:pt x="156" y="74"/>
                    </a:lnTo>
                    <a:lnTo>
                      <a:pt x="154" y="90"/>
                    </a:lnTo>
                    <a:lnTo>
                      <a:pt x="150" y="104"/>
                    </a:lnTo>
                    <a:lnTo>
                      <a:pt x="142" y="116"/>
                    </a:lnTo>
                    <a:lnTo>
                      <a:pt x="132" y="128"/>
                    </a:lnTo>
                    <a:lnTo>
                      <a:pt x="122" y="136"/>
                    </a:lnTo>
                    <a:lnTo>
                      <a:pt x="108" y="144"/>
                    </a:lnTo>
                    <a:lnTo>
                      <a:pt x="94" y="148"/>
                    </a:lnTo>
                    <a:lnTo>
                      <a:pt x="78" y="148"/>
                    </a:lnTo>
                    <a:lnTo>
                      <a:pt x="62" y="148"/>
                    </a:lnTo>
                    <a:lnTo>
                      <a:pt x="48" y="144"/>
                    </a:lnTo>
                    <a:lnTo>
                      <a:pt x="34" y="136"/>
                    </a:lnTo>
                    <a:lnTo>
                      <a:pt x="22" y="128"/>
                    </a:lnTo>
                    <a:lnTo>
                      <a:pt x="14" y="116"/>
                    </a:lnTo>
                    <a:lnTo>
                      <a:pt x="6" y="104"/>
                    </a:lnTo>
                    <a:lnTo>
                      <a:pt x="2" y="90"/>
                    </a:lnTo>
                    <a:lnTo>
                      <a:pt x="0" y="74"/>
                    </a:lnTo>
                    <a:lnTo>
                      <a:pt x="2" y="60"/>
                    </a:lnTo>
                    <a:lnTo>
                      <a:pt x="6" y="46"/>
                    </a:lnTo>
                    <a:lnTo>
                      <a:pt x="14" y="32"/>
                    </a:lnTo>
                    <a:lnTo>
                      <a:pt x="22" y="22"/>
                    </a:lnTo>
                    <a:lnTo>
                      <a:pt x="34" y="12"/>
                    </a:lnTo>
                    <a:lnTo>
                      <a:pt x="48" y="6"/>
                    </a:lnTo>
                    <a:lnTo>
                      <a:pt x="62" y="2"/>
                    </a:lnTo>
                    <a:lnTo>
                      <a:pt x="78" y="0"/>
                    </a:lnTo>
                    <a:lnTo>
                      <a:pt x="94" y="2"/>
                    </a:lnTo>
                    <a:lnTo>
                      <a:pt x="108" y="6"/>
                    </a:lnTo>
                    <a:lnTo>
                      <a:pt x="122" y="12"/>
                    </a:lnTo>
                    <a:lnTo>
                      <a:pt x="132" y="22"/>
                    </a:lnTo>
                    <a:lnTo>
                      <a:pt x="142" y="32"/>
                    </a:lnTo>
                    <a:lnTo>
                      <a:pt x="150" y="46"/>
                    </a:lnTo>
                    <a:lnTo>
                      <a:pt x="154" y="60"/>
                    </a:lnTo>
                    <a:lnTo>
                      <a:pt x="156" y="74"/>
                    </a:lnTo>
                    <a:close/>
                  </a:path>
                </a:pathLst>
              </a:custGeom>
              <a:solidFill>
                <a:srgbClr val="FDD8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94"/>
              <p:cNvSpPr>
                <a:spLocks/>
              </p:cNvSpPr>
              <p:nvPr/>
            </p:nvSpPr>
            <p:spPr bwMode="auto">
              <a:xfrm>
                <a:off x="4981575" y="3197225"/>
                <a:ext cx="247650" cy="238125"/>
              </a:xfrm>
              <a:custGeom>
                <a:avLst/>
                <a:gdLst>
                  <a:gd name="T0" fmla="*/ 393144320 w 156"/>
                  <a:gd name="T1" fmla="*/ 186491536 h 150"/>
                  <a:gd name="T2" fmla="*/ 393144320 w 156"/>
                  <a:gd name="T3" fmla="*/ 186491536 h 150"/>
                  <a:gd name="T4" fmla="*/ 388104010 w 156"/>
                  <a:gd name="T5" fmla="*/ 226814069 h 150"/>
                  <a:gd name="T6" fmla="*/ 378023389 w 156"/>
                  <a:gd name="T7" fmla="*/ 262096243 h 150"/>
                  <a:gd name="T8" fmla="*/ 357862147 w 156"/>
                  <a:gd name="T9" fmla="*/ 292338105 h 150"/>
                  <a:gd name="T10" fmla="*/ 337700905 w 156"/>
                  <a:gd name="T11" fmla="*/ 322579968 h 150"/>
                  <a:gd name="T12" fmla="*/ 307459041 w 156"/>
                  <a:gd name="T13" fmla="*/ 342741210 h 150"/>
                  <a:gd name="T14" fmla="*/ 272176868 w 156"/>
                  <a:gd name="T15" fmla="*/ 362902452 h 150"/>
                  <a:gd name="T16" fmla="*/ 236894694 w 156"/>
                  <a:gd name="T17" fmla="*/ 372983072 h 150"/>
                  <a:gd name="T18" fmla="*/ 196572160 w 156"/>
                  <a:gd name="T19" fmla="*/ 378023383 h 150"/>
                  <a:gd name="T20" fmla="*/ 196572160 w 156"/>
                  <a:gd name="T21" fmla="*/ 378023383 h 150"/>
                  <a:gd name="T22" fmla="*/ 156249676 w 156"/>
                  <a:gd name="T23" fmla="*/ 372983072 h 150"/>
                  <a:gd name="T24" fmla="*/ 120967502 w 156"/>
                  <a:gd name="T25" fmla="*/ 362902452 h 150"/>
                  <a:gd name="T26" fmla="*/ 90725614 w 156"/>
                  <a:gd name="T27" fmla="*/ 342741210 h 150"/>
                  <a:gd name="T28" fmla="*/ 60483751 w 156"/>
                  <a:gd name="T29" fmla="*/ 322579968 h 150"/>
                  <a:gd name="T30" fmla="*/ 35282186 w 156"/>
                  <a:gd name="T31" fmla="*/ 292338105 h 150"/>
                  <a:gd name="T32" fmla="*/ 20161248 w 156"/>
                  <a:gd name="T33" fmla="*/ 262096243 h 150"/>
                  <a:gd name="T34" fmla="*/ 5040312 w 156"/>
                  <a:gd name="T35" fmla="*/ 226814069 h 150"/>
                  <a:gd name="T36" fmla="*/ 0 w 156"/>
                  <a:gd name="T37" fmla="*/ 186491536 h 150"/>
                  <a:gd name="T38" fmla="*/ 0 w 156"/>
                  <a:gd name="T39" fmla="*/ 186491536 h 150"/>
                  <a:gd name="T40" fmla="*/ 5040312 w 156"/>
                  <a:gd name="T41" fmla="*/ 151209363 h 150"/>
                  <a:gd name="T42" fmla="*/ 20161248 w 156"/>
                  <a:gd name="T43" fmla="*/ 115927190 h 150"/>
                  <a:gd name="T44" fmla="*/ 35282186 w 156"/>
                  <a:gd name="T45" fmla="*/ 85685302 h 150"/>
                  <a:gd name="T46" fmla="*/ 60483751 w 156"/>
                  <a:gd name="T47" fmla="*/ 55443440 h 150"/>
                  <a:gd name="T48" fmla="*/ 90725614 w 156"/>
                  <a:gd name="T49" fmla="*/ 30241875 h 150"/>
                  <a:gd name="T50" fmla="*/ 120967502 w 156"/>
                  <a:gd name="T51" fmla="*/ 15120938 h 150"/>
                  <a:gd name="T52" fmla="*/ 156249676 w 156"/>
                  <a:gd name="T53" fmla="*/ 5040312 h 150"/>
                  <a:gd name="T54" fmla="*/ 196572160 w 156"/>
                  <a:gd name="T55" fmla="*/ 0 h 150"/>
                  <a:gd name="T56" fmla="*/ 196572160 w 156"/>
                  <a:gd name="T57" fmla="*/ 0 h 150"/>
                  <a:gd name="T58" fmla="*/ 236894694 w 156"/>
                  <a:gd name="T59" fmla="*/ 5040312 h 150"/>
                  <a:gd name="T60" fmla="*/ 272176868 w 156"/>
                  <a:gd name="T61" fmla="*/ 15120938 h 150"/>
                  <a:gd name="T62" fmla="*/ 307459041 w 156"/>
                  <a:gd name="T63" fmla="*/ 30241875 h 150"/>
                  <a:gd name="T64" fmla="*/ 337700905 w 156"/>
                  <a:gd name="T65" fmla="*/ 55443440 h 150"/>
                  <a:gd name="T66" fmla="*/ 357862147 w 156"/>
                  <a:gd name="T67" fmla="*/ 85685302 h 150"/>
                  <a:gd name="T68" fmla="*/ 378023389 w 156"/>
                  <a:gd name="T69" fmla="*/ 115927190 h 150"/>
                  <a:gd name="T70" fmla="*/ 388104010 w 156"/>
                  <a:gd name="T71" fmla="*/ 151209363 h 150"/>
                  <a:gd name="T72" fmla="*/ 393144320 w 156"/>
                  <a:gd name="T73" fmla="*/ 186491536 h 150"/>
                  <a:gd name="T74" fmla="*/ 393144320 w 156"/>
                  <a:gd name="T75" fmla="*/ 186491536 h 15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6"/>
                  <a:gd name="T115" fmla="*/ 0 h 150"/>
                  <a:gd name="T116" fmla="*/ 156 w 156"/>
                  <a:gd name="T117" fmla="*/ 150 h 15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6" h="150">
                    <a:moveTo>
                      <a:pt x="156" y="74"/>
                    </a:moveTo>
                    <a:lnTo>
                      <a:pt x="156" y="74"/>
                    </a:lnTo>
                    <a:lnTo>
                      <a:pt x="154" y="90"/>
                    </a:lnTo>
                    <a:lnTo>
                      <a:pt x="150" y="104"/>
                    </a:lnTo>
                    <a:lnTo>
                      <a:pt x="142" y="116"/>
                    </a:lnTo>
                    <a:lnTo>
                      <a:pt x="134" y="128"/>
                    </a:lnTo>
                    <a:lnTo>
                      <a:pt x="122" y="136"/>
                    </a:lnTo>
                    <a:lnTo>
                      <a:pt x="108" y="144"/>
                    </a:lnTo>
                    <a:lnTo>
                      <a:pt x="94" y="148"/>
                    </a:lnTo>
                    <a:lnTo>
                      <a:pt x="78" y="150"/>
                    </a:lnTo>
                    <a:lnTo>
                      <a:pt x="62" y="148"/>
                    </a:lnTo>
                    <a:lnTo>
                      <a:pt x="48" y="144"/>
                    </a:lnTo>
                    <a:lnTo>
                      <a:pt x="36" y="136"/>
                    </a:lnTo>
                    <a:lnTo>
                      <a:pt x="24" y="128"/>
                    </a:lnTo>
                    <a:lnTo>
                      <a:pt x="14" y="116"/>
                    </a:lnTo>
                    <a:lnTo>
                      <a:pt x="8" y="104"/>
                    </a:lnTo>
                    <a:lnTo>
                      <a:pt x="2" y="90"/>
                    </a:lnTo>
                    <a:lnTo>
                      <a:pt x="0" y="74"/>
                    </a:lnTo>
                    <a:lnTo>
                      <a:pt x="2" y="60"/>
                    </a:lnTo>
                    <a:lnTo>
                      <a:pt x="8" y="46"/>
                    </a:lnTo>
                    <a:lnTo>
                      <a:pt x="14" y="34"/>
                    </a:lnTo>
                    <a:lnTo>
                      <a:pt x="24" y="22"/>
                    </a:lnTo>
                    <a:lnTo>
                      <a:pt x="36" y="12"/>
                    </a:lnTo>
                    <a:lnTo>
                      <a:pt x="48" y="6"/>
                    </a:lnTo>
                    <a:lnTo>
                      <a:pt x="62" y="2"/>
                    </a:lnTo>
                    <a:lnTo>
                      <a:pt x="78" y="0"/>
                    </a:lnTo>
                    <a:lnTo>
                      <a:pt x="94" y="2"/>
                    </a:lnTo>
                    <a:lnTo>
                      <a:pt x="108" y="6"/>
                    </a:lnTo>
                    <a:lnTo>
                      <a:pt x="122" y="12"/>
                    </a:lnTo>
                    <a:lnTo>
                      <a:pt x="134" y="22"/>
                    </a:lnTo>
                    <a:lnTo>
                      <a:pt x="142" y="34"/>
                    </a:lnTo>
                    <a:lnTo>
                      <a:pt x="150" y="46"/>
                    </a:lnTo>
                    <a:lnTo>
                      <a:pt x="154" y="60"/>
                    </a:lnTo>
                    <a:lnTo>
                      <a:pt x="156" y="74"/>
                    </a:lnTo>
                    <a:close/>
                  </a:path>
                </a:pathLst>
              </a:custGeom>
              <a:solidFill>
                <a:srgbClr val="FDD8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95"/>
              <p:cNvSpPr>
                <a:spLocks noEditPoints="1"/>
              </p:cNvSpPr>
              <p:nvPr/>
            </p:nvSpPr>
            <p:spPr bwMode="auto">
              <a:xfrm>
                <a:off x="4213225" y="2955925"/>
                <a:ext cx="596900" cy="320675"/>
              </a:xfrm>
              <a:custGeom>
                <a:avLst/>
                <a:gdLst>
                  <a:gd name="T0" fmla="*/ 720764652 w 376"/>
                  <a:gd name="T1" fmla="*/ 65524068 h 202"/>
                  <a:gd name="T2" fmla="*/ 670361543 w 376"/>
                  <a:gd name="T3" fmla="*/ 45362811 h 202"/>
                  <a:gd name="T4" fmla="*/ 493950663 w 376"/>
                  <a:gd name="T5" fmla="*/ 20161250 h 202"/>
                  <a:gd name="T6" fmla="*/ 282257508 w 376"/>
                  <a:gd name="T7" fmla="*/ 0 h 202"/>
                  <a:gd name="T8" fmla="*/ 100806242 w 376"/>
                  <a:gd name="T9" fmla="*/ 0 h 202"/>
                  <a:gd name="T10" fmla="*/ 40322499 w 376"/>
                  <a:gd name="T11" fmla="*/ 10080625 h 202"/>
                  <a:gd name="T12" fmla="*/ 25201561 w 376"/>
                  <a:gd name="T13" fmla="*/ 15120939 h 202"/>
                  <a:gd name="T14" fmla="*/ 10080625 w 376"/>
                  <a:gd name="T15" fmla="*/ 30241878 h 202"/>
                  <a:gd name="T16" fmla="*/ 5040312 w 376"/>
                  <a:gd name="T17" fmla="*/ 70564378 h 202"/>
                  <a:gd name="T18" fmla="*/ 0 w 376"/>
                  <a:gd name="T19" fmla="*/ 151209379 h 202"/>
                  <a:gd name="T20" fmla="*/ 10080625 w 376"/>
                  <a:gd name="T21" fmla="*/ 362902490 h 202"/>
                  <a:gd name="T22" fmla="*/ 15120939 w 376"/>
                  <a:gd name="T23" fmla="*/ 418346010 h 202"/>
                  <a:gd name="T24" fmla="*/ 45362810 w 376"/>
                  <a:gd name="T25" fmla="*/ 453628186 h 202"/>
                  <a:gd name="T26" fmla="*/ 120967510 w 376"/>
                  <a:gd name="T27" fmla="*/ 478829741 h 202"/>
                  <a:gd name="T28" fmla="*/ 211693155 w 376"/>
                  <a:gd name="T29" fmla="*/ 488910363 h 202"/>
                  <a:gd name="T30" fmla="*/ 453628176 w 376"/>
                  <a:gd name="T31" fmla="*/ 509071607 h 202"/>
                  <a:gd name="T32" fmla="*/ 635079367 w 376"/>
                  <a:gd name="T33" fmla="*/ 498990985 h 202"/>
                  <a:gd name="T34" fmla="*/ 715724341 w 376"/>
                  <a:gd name="T35" fmla="*/ 483870052 h 202"/>
                  <a:gd name="T36" fmla="*/ 745966206 w 376"/>
                  <a:gd name="T37" fmla="*/ 473789430 h 202"/>
                  <a:gd name="T38" fmla="*/ 791329004 w 376"/>
                  <a:gd name="T39" fmla="*/ 433466942 h 202"/>
                  <a:gd name="T40" fmla="*/ 801409626 w 376"/>
                  <a:gd name="T41" fmla="*/ 413305599 h 202"/>
                  <a:gd name="T42" fmla="*/ 851812933 w 376"/>
                  <a:gd name="T43" fmla="*/ 292338136 h 202"/>
                  <a:gd name="T44" fmla="*/ 892135420 w 376"/>
                  <a:gd name="T45" fmla="*/ 236894715 h 202"/>
                  <a:gd name="T46" fmla="*/ 932457907 w 376"/>
                  <a:gd name="T47" fmla="*/ 216733471 h 202"/>
                  <a:gd name="T48" fmla="*/ 947578839 w 376"/>
                  <a:gd name="T49" fmla="*/ 120967513 h 202"/>
                  <a:gd name="T50" fmla="*/ 922377285 w 376"/>
                  <a:gd name="T51" fmla="*/ 120967513 h 202"/>
                  <a:gd name="T52" fmla="*/ 791329004 w 376"/>
                  <a:gd name="T53" fmla="*/ 95765933 h 202"/>
                  <a:gd name="T54" fmla="*/ 720764652 w 376"/>
                  <a:gd name="T55" fmla="*/ 65524068 h 202"/>
                  <a:gd name="T56" fmla="*/ 771167761 w 376"/>
                  <a:gd name="T57" fmla="*/ 317539691 h 202"/>
                  <a:gd name="T58" fmla="*/ 756046828 w 376"/>
                  <a:gd name="T59" fmla="*/ 352821868 h 202"/>
                  <a:gd name="T60" fmla="*/ 725804963 w 376"/>
                  <a:gd name="T61" fmla="*/ 403224977 h 202"/>
                  <a:gd name="T62" fmla="*/ 680442165 w 376"/>
                  <a:gd name="T63" fmla="*/ 433466942 h 202"/>
                  <a:gd name="T64" fmla="*/ 670361543 w 376"/>
                  <a:gd name="T65" fmla="*/ 438507253 h 202"/>
                  <a:gd name="T66" fmla="*/ 524192528 w 376"/>
                  <a:gd name="T67" fmla="*/ 453628186 h 202"/>
                  <a:gd name="T68" fmla="*/ 357862171 w 376"/>
                  <a:gd name="T69" fmla="*/ 453628186 h 202"/>
                  <a:gd name="T70" fmla="*/ 141128754 w 376"/>
                  <a:gd name="T71" fmla="*/ 423386321 h 202"/>
                  <a:gd name="T72" fmla="*/ 131048132 w 376"/>
                  <a:gd name="T73" fmla="*/ 418346010 h 202"/>
                  <a:gd name="T74" fmla="*/ 105846578 w 376"/>
                  <a:gd name="T75" fmla="*/ 388104044 h 202"/>
                  <a:gd name="T76" fmla="*/ 100806242 w 376"/>
                  <a:gd name="T77" fmla="*/ 357862179 h 202"/>
                  <a:gd name="T78" fmla="*/ 95765931 w 376"/>
                  <a:gd name="T79" fmla="*/ 141128757 h 202"/>
                  <a:gd name="T80" fmla="*/ 95765931 w 376"/>
                  <a:gd name="T81" fmla="*/ 115927202 h 202"/>
                  <a:gd name="T82" fmla="*/ 110886889 w 376"/>
                  <a:gd name="T83" fmla="*/ 85685311 h 202"/>
                  <a:gd name="T84" fmla="*/ 131048132 w 376"/>
                  <a:gd name="T85" fmla="*/ 65524068 h 202"/>
                  <a:gd name="T86" fmla="*/ 141128754 w 376"/>
                  <a:gd name="T87" fmla="*/ 65524068 h 202"/>
                  <a:gd name="T88" fmla="*/ 307459062 w 376"/>
                  <a:gd name="T89" fmla="*/ 65524068 h 202"/>
                  <a:gd name="T90" fmla="*/ 483870041 w 376"/>
                  <a:gd name="T91" fmla="*/ 80645000 h 202"/>
                  <a:gd name="T92" fmla="*/ 635079367 w 376"/>
                  <a:gd name="T93" fmla="*/ 105846580 h 202"/>
                  <a:gd name="T94" fmla="*/ 725804963 w 376"/>
                  <a:gd name="T95" fmla="*/ 136088446 h 202"/>
                  <a:gd name="T96" fmla="*/ 751006517 w 376"/>
                  <a:gd name="T97" fmla="*/ 146169068 h 202"/>
                  <a:gd name="T98" fmla="*/ 781248382 w 376"/>
                  <a:gd name="T99" fmla="*/ 181451245 h 202"/>
                  <a:gd name="T100" fmla="*/ 791329004 w 376"/>
                  <a:gd name="T101" fmla="*/ 221773782 h 202"/>
                  <a:gd name="T102" fmla="*/ 786288693 w 376"/>
                  <a:gd name="T103" fmla="*/ 282257514 h 202"/>
                  <a:gd name="T104" fmla="*/ 771167761 w 376"/>
                  <a:gd name="T105" fmla="*/ 317539691 h 20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76"/>
                  <a:gd name="T160" fmla="*/ 0 h 202"/>
                  <a:gd name="T161" fmla="*/ 376 w 376"/>
                  <a:gd name="T162" fmla="*/ 202 h 20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76" h="202">
                    <a:moveTo>
                      <a:pt x="286" y="26"/>
                    </a:moveTo>
                    <a:lnTo>
                      <a:pt x="286" y="26"/>
                    </a:lnTo>
                    <a:lnTo>
                      <a:pt x="278" y="22"/>
                    </a:lnTo>
                    <a:lnTo>
                      <a:pt x="266" y="18"/>
                    </a:lnTo>
                    <a:lnTo>
                      <a:pt x="236" y="12"/>
                    </a:lnTo>
                    <a:lnTo>
                      <a:pt x="196" y="8"/>
                    </a:lnTo>
                    <a:lnTo>
                      <a:pt x="154" y="4"/>
                    </a:lnTo>
                    <a:lnTo>
                      <a:pt x="112" y="0"/>
                    </a:lnTo>
                    <a:lnTo>
                      <a:pt x="72" y="0"/>
                    </a:lnTo>
                    <a:lnTo>
                      <a:pt x="40" y="0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2" y="20"/>
                    </a:lnTo>
                    <a:lnTo>
                      <a:pt x="2" y="28"/>
                    </a:lnTo>
                    <a:lnTo>
                      <a:pt x="0" y="60"/>
                    </a:lnTo>
                    <a:lnTo>
                      <a:pt x="2" y="104"/>
                    </a:lnTo>
                    <a:lnTo>
                      <a:pt x="4" y="144"/>
                    </a:lnTo>
                    <a:lnTo>
                      <a:pt x="6" y="166"/>
                    </a:lnTo>
                    <a:lnTo>
                      <a:pt x="10" y="172"/>
                    </a:lnTo>
                    <a:lnTo>
                      <a:pt x="18" y="180"/>
                    </a:lnTo>
                    <a:lnTo>
                      <a:pt x="32" y="186"/>
                    </a:lnTo>
                    <a:lnTo>
                      <a:pt x="48" y="190"/>
                    </a:lnTo>
                    <a:lnTo>
                      <a:pt x="84" y="194"/>
                    </a:lnTo>
                    <a:lnTo>
                      <a:pt x="146" y="200"/>
                    </a:lnTo>
                    <a:lnTo>
                      <a:pt x="180" y="202"/>
                    </a:lnTo>
                    <a:lnTo>
                      <a:pt x="216" y="202"/>
                    </a:lnTo>
                    <a:lnTo>
                      <a:pt x="252" y="198"/>
                    </a:lnTo>
                    <a:lnTo>
                      <a:pt x="284" y="192"/>
                    </a:lnTo>
                    <a:lnTo>
                      <a:pt x="288" y="190"/>
                    </a:lnTo>
                    <a:lnTo>
                      <a:pt x="296" y="188"/>
                    </a:lnTo>
                    <a:lnTo>
                      <a:pt x="308" y="178"/>
                    </a:lnTo>
                    <a:lnTo>
                      <a:pt x="314" y="172"/>
                    </a:lnTo>
                    <a:lnTo>
                      <a:pt x="318" y="164"/>
                    </a:lnTo>
                    <a:lnTo>
                      <a:pt x="328" y="142"/>
                    </a:lnTo>
                    <a:lnTo>
                      <a:pt x="338" y="116"/>
                    </a:lnTo>
                    <a:lnTo>
                      <a:pt x="346" y="104"/>
                    </a:lnTo>
                    <a:lnTo>
                      <a:pt x="354" y="94"/>
                    </a:lnTo>
                    <a:lnTo>
                      <a:pt x="364" y="88"/>
                    </a:lnTo>
                    <a:lnTo>
                      <a:pt x="370" y="86"/>
                    </a:lnTo>
                    <a:lnTo>
                      <a:pt x="376" y="84"/>
                    </a:lnTo>
                    <a:lnTo>
                      <a:pt x="376" y="48"/>
                    </a:lnTo>
                    <a:lnTo>
                      <a:pt x="366" y="48"/>
                    </a:lnTo>
                    <a:lnTo>
                      <a:pt x="342" y="44"/>
                    </a:lnTo>
                    <a:lnTo>
                      <a:pt x="314" y="38"/>
                    </a:lnTo>
                    <a:lnTo>
                      <a:pt x="298" y="32"/>
                    </a:lnTo>
                    <a:lnTo>
                      <a:pt x="286" y="26"/>
                    </a:lnTo>
                    <a:close/>
                    <a:moveTo>
                      <a:pt x="306" y="126"/>
                    </a:moveTo>
                    <a:lnTo>
                      <a:pt x="306" y="126"/>
                    </a:lnTo>
                    <a:lnTo>
                      <a:pt x="300" y="140"/>
                    </a:lnTo>
                    <a:lnTo>
                      <a:pt x="294" y="150"/>
                    </a:lnTo>
                    <a:lnTo>
                      <a:pt x="288" y="160"/>
                    </a:lnTo>
                    <a:lnTo>
                      <a:pt x="280" y="166"/>
                    </a:lnTo>
                    <a:lnTo>
                      <a:pt x="270" y="172"/>
                    </a:lnTo>
                    <a:lnTo>
                      <a:pt x="266" y="174"/>
                    </a:lnTo>
                    <a:lnTo>
                      <a:pt x="238" y="178"/>
                    </a:lnTo>
                    <a:lnTo>
                      <a:pt x="208" y="180"/>
                    </a:lnTo>
                    <a:lnTo>
                      <a:pt x="174" y="180"/>
                    </a:lnTo>
                    <a:lnTo>
                      <a:pt x="142" y="180"/>
                    </a:lnTo>
                    <a:lnTo>
                      <a:pt x="86" y="174"/>
                    </a:lnTo>
                    <a:lnTo>
                      <a:pt x="56" y="168"/>
                    </a:lnTo>
                    <a:lnTo>
                      <a:pt x="52" y="166"/>
                    </a:lnTo>
                    <a:lnTo>
                      <a:pt x="48" y="162"/>
                    </a:lnTo>
                    <a:lnTo>
                      <a:pt x="42" y="154"/>
                    </a:lnTo>
                    <a:lnTo>
                      <a:pt x="40" y="146"/>
                    </a:lnTo>
                    <a:lnTo>
                      <a:pt x="40" y="142"/>
                    </a:lnTo>
                    <a:lnTo>
                      <a:pt x="38" y="56"/>
                    </a:lnTo>
                    <a:lnTo>
                      <a:pt x="38" y="46"/>
                    </a:lnTo>
                    <a:lnTo>
                      <a:pt x="40" y="38"/>
                    </a:lnTo>
                    <a:lnTo>
                      <a:pt x="44" y="34"/>
                    </a:lnTo>
                    <a:lnTo>
                      <a:pt x="46" y="30"/>
                    </a:lnTo>
                    <a:lnTo>
                      <a:pt x="52" y="26"/>
                    </a:lnTo>
                    <a:lnTo>
                      <a:pt x="56" y="26"/>
                    </a:lnTo>
                    <a:lnTo>
                      <a:pt x="88" y="24"/>
                    </a:lnTo>
                    <a:lnTo>
                      <a:pt x="122" y="26"/>
                    </a:lnTo>
                    <a:lnTo>
                      <a:pt x="158" y="28"/>
                    </a:lnTo>
                    <a:lnTo>
                      <a:pt x="192" y="32"/>
                    </a:lnTo>
                    <a:lnTo>
                      <a:pt x="224" y="36"/>
                    </a:lnTo>
                    <a:lnTo>
                      <a:pt x="252" y="42"/>
                    </a:lnTo>
                    <a:lnTo>
                      <a:pt x="274" y="48"/>
                    </a:lnTo>
                    <a:lnTo>
                      <a:pt x="288" y="54"/>
                    </a:lnTo>
                    <a:lnTo>
                      <a:pt x="298" y="58"/>
                    </a:lnTo>
                    <a:lnTo>
                      <a:pt x="304" y="64"/>
                    </a:lnTo>
                    <a:lnTo>
                      <a:pt x="310" y="72"/>
                    </a:lnTo>
                    <a:lnTo>
                      <a:pt x="314" y="80"/>
                    </a:lnTo>
                    <a:lnTo>
                      <a:pt x="314" y="88"/>
                    </a:lnTo>
                    <a:lnTo>
                      <a:pt x="314" y="100"/>
                    </a:lnTo>
                    <a:lnTo>
                      <a:pt x="312" y="112"/>
                    </a:lnTo>
                    <a:lnTo>
                      <a:pt x="306" y="126"/>
                    </a:lnTo>
                    <a:close/>
                  </a:path>
                </a:pathLst>
              </a:custGeom>
              <a:solidFill>
                <a:srgbClr val="706A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96"/>
              <p:cNvSpPr>
                <a:spLocks noEditPoints="1"/>
              </p:cNvSpPr>
              <p:nvPr/>
            </p:nvSpPr>
            <p:spPr bwMode="auto">
              <a:xfrm>
                <a:off x="4806950" y="2949575"/>
                <a:ext cx="609600" cy="327025"/>
              </a:xfrm>
              <a:custGeom>
                <a:avLst/>
                <a:gdLst>
                  <a:gd name="T0" fmla="*/ 0 w 384"/>
                  <a:gd name="T1" fmla="*/ 221773784 h 206"/>
                  <a:gd name="T2" fmla="*/ 15120939 w 384"/>
                  <a:gd name="T3" fmla="*/ 226814095 h 206"/>
                  <a:gd name="T4" fmla="*/ 55443445 w 384"/>
                  <a:gd name="T5" fmla="*/ 246975339 h 206"/>
                  <a:gd name="T6" fmla="*/ 90725621 w 384"/>
                  <a:gd name="T7" fmla="*/ 302418760 h 206"/>
                  <a:gd name="T8" fmla="*/ 141128755 w 384"/>
                  <a:gd name="T9" fmla="*/ 423386323 h 206"/>
                  <a:gd name="T10" fmla="*/ 151209377 w 384"/>
                  <a:gd name="T11" fmla="*/ 443547567 h 206"/>
                  <a:gd name="T12" fmla="*/ 191531864 w 384"/>
                  <a:gd name="T13" fmla="*/ 483870055 h 206"/>
                  <a:gd name="T14" fmla="*/ 226814090 w 384"/>
                  <a:gd name="T15" fmla="*/ 493950677 h 206"/>
                  <a:gd name="T16" fmla="*/ 307459064 w 384"/>
                  <a:gd name="T17" fmla="*/ 509071610 h 206"/>
                  <a:gd name="T18" fmla="*/ 493950666 w 384"/>
                  <a:gd name="T19" fmla="*/ 519152232 h 206"/>
                  <a:gd name="T20" fmla="*/ 740925900 w 384"/>
                  <a:gd name="T21" fmla="*/ 504031299 h 206"/>
                  <a:gd name="T22" fmla="*/ 836692006 w 384"/>
                  <a:gd name="T23" fmla="*/ 488910366 h 206"/>
                  <a:gd name="T24" fmla="*/ 917336980 w 384"/>
                  <a:gd name="T25" fmla="*/ 463708811 h 206"/>
                  <a:gd name="T26" fmla="*/ 947578846 w 384"/>
                  <a:gd name="T27" fmla="*/ 423386323 h 206"/>
                  <a:gd name="T28" fmla="*/ 957659467 w 384"/>
                  <a:gd name="T29" fmla="*/ 367942803 h 206"/>
                  <a:gd name="T30" fmla="*/ 967740089 w 384"/>
                  <a:gd name="T31" fmla="*/ 156249691 h 206"/>
                  <a:gd name="T32" fmla="*/ 967740089 w 384"/>
                  <a:gd name="T33" fmla="*/ 70564379 h 206"/>
                  <a:gd name="T34" fmla="*/ 962699778 w 384"/>
                  <a:gd name="T35" fmla="*/ 30241878 h 206"/>
                  <a:gd name="T36" fmla="*/ 947578846 w 384"/>
                  <a:gd name="T37" fmla="*/ 15120939 h 206"/>
                  <a:gd name="T38" fmla="*/ 932457913 w 384"/>
                  <a:gd name="T39" fmla="*/ 10080625 h 206"/>
                  <a:gd name="T40" fmla="*/ 871974182 w 384"/>
                  <a:gd name="T41" fmla="*/ 0 h 206"/>
                  <a:gd name="T42" fmla="*/ 680442170 w 384"/>
                  <a:gd name="T43" fmla="*/ 5040313 h 206"/>
                  <a:gd name="T44" fmla="*/ 463708801 w 384"/>
                  <a:gd name="T45" fmla="*/ 25201561 h 206"/>
                  <a:gd name="T46" fmla="*/ 282257509 w 384"/>
                  <a:gd name="T47" fmla="*/ 55443446 h 206"/>
                  <a:gd name="T48" fmla="*/ 231854401 w 384"/>
                  <a:gd name="T49" fmla="*/ 70564379 h 206"/>
                  <a:gd name="T50" fmla="*/ 196572175 w 384"/>
                  <a:gd name="T51" fmla="*/ 90725623 h 206"/>
                  <a:gd name="T52" fmla="*/ 120967511 w 384"/>
                  <a:gd name="T53" fmla="*/ 120967514 h 206"/>
                  <a:gd name="T54" fmla="*/ 25201561 w 384"/>
                  <a:gd name="T55" fmla="*/ 131048136 h 206"/>
                  <a:gd name="T56" fmla="*/ 0 w 384"/>
                  <a:gd name="T57" fmla="*/ 131048136 h 206"/>
                  <a:gd name="T58" fmla="*/ 236894711 w 384"/>
                  <a:gd name="T59" fmla="*/ 141128758 h 206"/>
                  <a:gd name="T60" fmla="*/ 332660618 w 384"/>
                  <a:gd name="T61" fmla="*/ 110886892 h 206"/>
                  <a:gd name="T62" fmla="*/ 483870045 w 384"/>
                  <a:gd name="T63" fmla="*/ 85685312 h 206"/>
                  <a:gd name="T64" fmla="*/ 660280926 w 384"/>
                  <a:gd name="T65" fmla="*/ 65524068 h 206"/>
                  <a:gd name="T66" fmla="*/ 826611186 w 384"/>
                  <a:gd name="T67" fmla="*/ 70564379 h 206"/>
                  <a:gd name="T68" fmla="*/ 836692006 w 384"/>
                  <a:gd name="T69" fmla="*/ 70564379 h 206"/>
                  <a:gd name="T70" fmla="*/ 856853249 w 384"/>
                  <a:gd name="T71" fmla="*/ 85685312 h 206"/>
                  <a:gd name="T72" fmla="*/ 866933871 w 384"/>
                  <a:gd name="T73" fmla="*/ 120967514 h 206"/>
                  <a:gd name="T74" fmla="*/ 871974182 w 384"/>
                  <a:gd name="T75" fmla="*/ 146169069 h 206"/>
                  <a:gd name="T76" fmla="*/ 861893560 w 384"/>
                  <a:gd name="T77" fmla="*/ 367942803 h 206"/>
                  <a:gd name="T78" fmla="*/ 856853249 w 384"/>
                  <a:gd name="T79" fmla="*/ 393144358 h 206"/>
                  <a:gd name="T80" fmla="*/ 831651497 w 384"/>
                  <a:gd name="T81" fmla="*/ 428426634 h 206"/>
                  <a:gd name="T82" fmla="*/ 816530564 w 384"/>
                  <a:gd name="T83" fmla="*/ 433466945 h 206"/>
                  <a:gd name="T84" fmla="*/ 599797195 w 384"/>
                  <a:gd name="T85" fmla="*/ 463708811 h 206"/>
                  <a:gd name="T86" fmla="*/ 433466936 w 384"/>
                  <a:gd name="T87" fmla="*/ 463708811 h 206"/>
                  <a:gd name="T88" fmla="*/ 287297820 w 384"/>
                  <a:gd name="T89" fmla="*/ 443547567 h 206"/>
                  <a:gd name="T90" fmla="*/ 277217199 w 384"/>
                  <a:gd name="T91" fmla="*/ 443547567 h 206"/>
                  <a:gd name="T92" fmla="*/ 236894711 w 384"/>
                  <a:gd name="T93" fmla="*/ 408265291 h 206"/>
                  <a:gd name="T94" fmla="*/ 201612486 w 384"/>
                  <a:gd name="T95" fmla="*/ 362902492 h 206"/>
                  <a:gd name="T96" fmla="*/ 191531864 w 384"/>
                  <a:gd name="T97" fmla="*/ 327620315 h 206"/>
                  <a:gd name="T98" fmla="*/ 171370620 w 384"/>
                  <a:gd name="T99" fmla="*/ 262096272 h 206"/>
                  <a:gd name="T100" fmla="*/ 176410931 w 384"/>
                  <a:gd name="T101" fmla="*/ 206652801 h 206"/>
                  <a:gd name="T102" fmla="*/ 196572175 w 384"/>
                  <a:gd name="T103" fmla="*/ 171370624 h 206"/>
                  <a:gd name="T104" fmla="*/ 236894711 w 384"/>
                  <a:gd name="T105" fmla="*/ 141128758 h 2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84"/>
                  <a:gd name="T160" fmla="*/ 0 h 206"/>
                  <a:gd name="T161" fmla="*/ 384 w 384"/>
                  <a:gd name="T162" fmla="*/ 206 h 2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84" h="206">
                    <a:moveTo>
                      <a:pt x="0" y="52"/>
                    </a:moveTo>
                    <a:lnTo>
                      <a:pt x="0" y="88"/>
                    </a:lnTo>
                    <a:lnTo>
                      <a:pt x="6" y="90"/>
                    </a:lnTo>
                    <a:lnTo>
                      <a:pt x="12" y="92"/>
                    </a:lnTo>
                    <a:lnTo>
                      <a:pt x="22" y="98"/>
                    </a:lnTo>
                    <a:lnTo>
                      <a:pt x="30" y="108"/>
                    </a:lnTo>
                    <a:lnTo>
                      <a:pt x="36" y="120"/>
                    </a:lnTo>
                    <a:lnTo>
                      <a:pt x="46" y="146"/>
                    </a:lnTo>
                    <a:lnTo>
                      <a:pt x="56" y="168"/>
                    </a:lnTo>
                    <a:lnTo>
                      <a:pt x="60" y="176"/>
                    </a:lnTo>
                    <a:lnTo>
                      <a:pt x="66" y="182"/>
                    </a:lnTo>
                    <a:lnTo>
                      <a:pt x="76" y="192"/>
                    </a:lnTo>
                    <a:lnTo>
                      <a:pt x="86" y="194"/>
                    </a:lnTo>
                    <a:lnTo>
                      <a:pt x="90" y="196"/>
                    </a:lnTo>
                    <a:lnTo>
                      <a:pt x="122" y="202"/>
                    </a:lnTo>
                    <a:lnTo>
                      <a:pt x="158" y="206"/>
                    </a:lnTo>
                    <a:lnTo>
                      <a:pt x="196" y="206"/>
                    </a:lnTo>
                    <a:lnTo>
                      <a:pt x="232" y="204"/>
                    </a:lnTo>
                    <a:lnTo>
                      <a:pt x="294" y="200"/>
                    </a:lnTo>
                    <a:lnTo>
                      <a:pt x="332" y="194"/>
                    </a:lnTo>
                    <a:lnTo>
                      <a:pt x="350" y="190"/>
                    </a:lnTo>
                    <a:lnTo>
                      <a:pt x="364" y="184"/>
                    </a:lnTo>
                    <a:lnTo>
                      <a:pt x="372" y="176"/>
                    </a:lnTo>
                    <a:lnTo>
                      <a:pt x="376" y="168"/>
                    </a:lnTo>
                    <a:lnTo>
                      <a:pt x="380" y="146"/>
                    </a:lnTo>
                    <a:lnTo>
                      <a:pt x="382" y="106"/>
                    </a:lnTo>
                    <a:lnTo>
                      <a:pt x="384" y="62"/>
                    </a:lnTo>
                    <a:lnTo>
                      <a:pt x="384" y="28"/>
                    </a:lnTo>
                    <a:lnTo>
                      <a:pt x="384" y="20"/>
                    </a:lnTo>
                    <a:lnTo>
                      <a:pt x="382" y="12"/>
                    </a:lnTo>
                    <a:lnTo>
                      <a:pt x="380" y="8"/>
                    </a:lnTo>
                    <a:lnTo>
                      <a:pt x="376" y="6"/>
                    </a:lnTo>
                    <a:lnTo>
                      <a:pt x="372" y="4"/>
                    </a:lnTo>
                    <a:lnTo>
                      <a:pt x="370" y="4"/>
                    </a:lnTo>
                    <a:lnTo>
                      <a:pt x="346" y="0"/>
                    </a:lnTo>
                    <a:lnTo>
                      <a:pt x="312" y="0"/>
                    </a:lnTo>
                    <a:lnTo>
                      <a:pt x="270" y="2"/>
                    </a:lnTo>
                    <a:lnTo>
                      <a:pt x="226" y="4"/>
                    </a:lnTo>
                    <a:lnTo>
                      <a:pt x="184" y="10"/>
                    </a:lnTo>
                    <a:lnTo>
                      <a:pt x="144" y="14"/>
                    </a:lnTo>
                    <a:lnTo>
                      <a:pt x="112" y="22"/>
                    </a:lnTo>
                    <a:lnTo>
                      <a:pt x="100" y="24"/>
                    </a:lnTo>
                    <a:lnTo>
                      <a:pt x="92" y="28"/>
                    </a:lnTo>
                    <a:lnTo>
                      <a:pt x="78" y="36"/>
                    </a:lnTo>
                    <a:lnTo>
                      <a:pt x="62" y="44"/>
                    </a:lnTo>
                    <a:lnTo>
                      <a:pt x="48" y="48"/>
                    </a:lnTo>
                    <a:lnTo>
                      <a:pt x="32" y="50"/>
                    </a:lnTo>
                    <a:lnTo>
                      <a:pt x="10" y="52"/>
                    </a:lnTo>
                    <a:lnTo>
                      <a:pt x="0" y="52"/>
                    </a:lnTo>
                    <a:close/>
                    <a:moveTo>
                      <a:pt x="94" y="56"/>
                    </a:moveTo>
                    <a:lnTo>
                      <a:pt x="94" y="56"/>
                    </a:lnTo>
                    <a:lnTo>
                      <a:pt x="108" y="50"/>
                    </a:lnTo>
                    <a:lnTo>
                      <a:pt x="132" y="44"/>
                    </a:lnTo>
                    <a:lnTo>
                      <a:pt x="158" y="40"/>
                    </a:lnTo>
                    <a:lnTo>
                      <a:pt x="192" y="34"/>
                    </a:lnTo>
                    <a:lnTo>
                      <a:pt x="226" y="30"/>
                    </a:lnTo>
                    <a:lnTo>
                      <a:pt x="262" y="26"/>
                    </a:lnTo>
                    <a:lnTo>
                      <a:pt x="296" y="26"/>
                    </a:lnTo>
                    <a:lnTo>
                      <a:pt x="328" y="28"/>
                    </a:lnTo>
                    <a:lnTo>
                      <a:pt x="332" y="28"/>
                    </a:lnTo>
                    <a:lnTo>
                      <a:pt x="338" y="30"/>
                    </a:lnTo>
                    <a:lnTo>
                      <a:pt x="340" y="34"/>
                    </a:lnTo>
                    <a:lnTo>
                      <a:pt x="342" y="40"/>
                    </a:lnTo>
                    <a:lnTo>
                      <a:pt x="344" y="48"/>
                    </a:lnTo>
                    <a:lnTo>
                      <a:pt x="346" y="58"/>
                    </a:lnTo>
                    <a:lnTo>
                      <a:pt x="342" y="146"/>
                    </a:lnTo>
                    <a:lnTo>
                      <a:pt x="342" y="148"/>
                    </a:lnTo>
                    <a:lnTo>
                      <a:pt x="340" y="156"/>
                    </a:lnTo>
                    <a:lnTo>
                      <a:pt x="334" y="166"/>
                    </a:lnTo>
                    <a:lnTo>
                      <a:pt x="330" y="170"/>
                    </a:lnTo>
                    <a:lnTo>
                      <a:pt x="324" y="172"/>
                    </a:lnTo>
                    <a:lnTo>
                      <a:pt x="294" y="178"/>
                    </a:lnTo>
                    <a:lnTo>
                      <a:pt x="238" y="184"/>
                    </a:lnTo>
                    <a:lnTo>
                      <a:pt x="206" y="184"/>
                    </a:lnTo>
                    <a:lnTo>
                      <a:pt x="172" y="184"/>
                    </a:lnTo>
                    <a:lnTo>
                      <a:pt x="142" y="182"/>
                    </a:lnTo>
                    <a:lnTo>
                      <a:pt x="114" y="176"/>
                    </a:lnTo>
                    <a:lnTo>
                      <a:pt x="110" y="176"/>
                    </a:lnTo>
                    <a:lnTo>
                      <a:pt x="100" y="168"/>
                    </a:lnTo>
                    <a:lnTo>
                      <a:pt x="94" y="162"/>
                    </a:lnTo>
                    <a:lnTo>
                      <a:pt x="86" y="154"/>
                    </a:lnTo>
                    <a:lnTo>
                      <a:pt x="80" y="144"/>
                    </a:lnTo>
                    <a:lnTo>
                      <a:pt x="76" y="130"/>
                    </a:lnTo>
                    <a:lnTo>
                      <a:pt x="70" y="116"/>
                    </a:lnTo>
                    <a:lnTo>
                      <a:pt x="68" y="104"/>
                    </a:lnTo>
                    <a:lnTo>
                      <a:pt x="68" y="92"/>
                    </a:lnTo>
                    <a:lnTo>
                      <a:pt x="70" y="82"/>
                    </a:lnTo>
                    <a:lnTo>
                      <a:pt x="72" y="74"/>
                    </a:lnTo>
                    <a:lnTo>
                      <a:pt x="78" y="68"/>
                    </a:lnTo>
                    <a:lnTo>
                      <a:pt x="86" y="62"/>
                    </a:lnTo>
                    <a:lnTo>
                      <a:pt x="94" y="56"/>
                    </a:lnTo>
                    <a:close/>
                  </a:path>
                </a:pathLst>
              </a:custGeom>
              <a:solidFill>
                <a:srgbClr val="706A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97"/>
              <p:cNvSpPr>
                <a:spLocks/>
              </p:cNvSpPr>
              <p:nvPr/>
            </p:nvSpPr>
            <p:spPr bwMode="auto">
              <a:xfrm>
                <a:off x="4346575" y="2174875"/>
                <a:ext cx="1174750" cy="866775"/>
              </a:xfrm>
              <a:custGeom>
                <a:avLst/>
                <a:gdLst>
                  <a:gd name="T0" fmla="*/ 40322499 w 740"/>
                  <a:gd name="T1" fmla="*/ 594756807 h 546"/>
                  <a:gd name="T2" fmla="*/ 105846577 w 740"/>
                  <a:gd name="T3" fmla="*/ 710683943 h 546"/>
                  <a:gd name="T4" fmla="*/ 226814087 w 740"/>
                  <a:gd name="T5" fmla="*/ 897175621 h 546"/>
                  <a:gd name="T6" fmla="*/ 342741236 w 740"/>
                  <a:gd name="T7" fmla="*/ 1033263997 h 546"/>
                  <a:gd name="T8" fmla="*/ 483870039 w 740"/>
                  <a:gd name="T9" fmla="*/ 1159271754 h 546"/>
                  <a:gd name="T10" fmla="*/ 640119675 w 740"/>
                  <a:gd name="T11" fmla="*/ 1260077958 h 546"/>
                  <a:gd name="T12" fmla="*/ 730845270 w 740"/>
                  <a:gd name="T13" fmla="*/ 1290319820 h 546"/>
                  <a:gd name="T14" fmla="*/ 821570865 w 740"/>
                  <a:gd name="T15" fmla="*/ 1310481061 h 546"/>
                  <a:gd name="T16" fmla="*/ 917336969 w 740"/>
                  <a:gd name="T17" fmla="*/ 1315521371 h 546"/>
                  <a:gd name="T18" fmla="*/ 856853239 w 740"/>
                  <a:gd name="T19" fmla="*/ 1290319820 h 546"/>
                  <a:gd name="T20" fmla="*/ 725804959 w 740"/>
                  <a:gd name="T21" fmla="*/ 1214715166 h 546"/>
                  <a:gd name="T22" fmla="*/ 609877810 w 740"/>
                  <a:gd name="T23" fmla="*/ 1129029892 h 546"/>
                  <a:gd name="T24" fmla="*/ 544353769 w 740"/>
                  <a:gd name="T25" fmla="*/ 1063505859 h 546"/>
                  <a:gd name="T26" fmla="*/ 493950660 w 740"/>
                  <a:gd name="T27" fmla="*/ 977820585 h 546"/>
                  <a:gd name="T28" fmla="*/ 478829728 w 740"/>
                  <a:gd name="T29" fmla="*/ 937498103 h 546"/>
                  <a:gd name="T30" fmla="*/ 614918121 w 740"/>
                  <a:gd name="T31" fmla="*/ 1033263997 h 546"/>
                  <a:gd name="T32" fmla="*/ 766127446 w 740"/>
                  <a:gd name="T33" fmla="*/ 1123989582 h 546"/>
                  <a:gd name="T34" fmla="*/ 957659456 w 740"/>
                  <a:gd name="T35" fmla="*/ 1219755476 h 546"/>
                  <a:gd name="T36" fmla="*/ 1179433133 w 740"/>
                  <a:gd name="T37" fmla="*/ 1305440751 h 546"/>
                  <a:gd name="T38" fmla="*/ 1411287431 w 740"/>
                  <a:gd name="T39" fmla="*/ 1365924474 h 546"/>
                  <a:gd name="T40" fmla="*/ 1527214581 w 740"/>
                  <a:gd name="T41" fmla="*/ 1376005094 h 546"/>
                  <a:gd name="T42" fmla="*/ 1643141730 w 740"/>
                  <a:gd name="T43" fmla="*/ 1370964784 h 546"/>
                  <a:gd name="T44" fmla="*/ 1754028965 w 740"/>
                  <a:gd name="T45" fmla="*/ 1350803543 h 546"/>
                  <a:gd name="T46" fmla="*/ 1864915803 w 740"/>
                  <a:gd name="T47" fmla="*/ 1315521371 h 546"/>
                  <a:gd name="T48" fmla="*/ 1839714249 w 740"/>
                  <a:gd name="T49" fmla="*/ 1300400440 h 546"/>
                  <a:gd name="T50" fmla="*/ 1784270830 w 740"/>
                  <a:gd name="T51" fmla="*/ 1249997338 h 546"/>
                  <a:gd name="T52" fmla="*/ 1708666168 w 740"/>
                  <a:gd name="T53" fmla="*/ 1154231443 h 546"/>
                  <a:gd name="T54" fmla="*/ 1648182041 w 740"/>
                  <a:gd name="T55" fmla="*/ 997981826 h 546"/>
                  <a:gd name="T56" fmla="*/ 1612899865 w 740"/>
                  <a:gd name="T57" fmla="*/ 877014380 h 546"/>
                  <a:gd name="T58" fmla="*/ 1557456446 w 740"/>
                  <a:gd name="T59" fmla="*/ 725804874 h 546"/>
                  <a:gd name="T60" fmla="*/ 1476811472 w 740"/>
                  <a:gd name="T61" fmla="*/ 559474636 h 546"/>
                  <a:gd name="T62" fmla="*/ 1365924634 w 740"/>
                  <a:gd name="T63" fmla="*/ 388103988 h 546"/>
                  <a:gd name="T64" fmla="*/ 1219755619 w 740"/>
                  <a:gd name="T65" fmla="*/ 226814060 h 546"/>
                  <a:gd name="T66" fmla="*/ 1129030024 w 740"/>
                  <a:gd name="T67" fmla="*/ 161289977 h 546"/>
                  <a:gd name="T68" fmla="*/ 1033264118 w 740"/>
                  <a:gd name="T69" fmla="*/ 100806230 h 546"/>
                  <a:gd name="T70" fmla="*/ 922377280 w 740"/>
                  <a:gd name="T71" fmla="*/ 55443438 h 546"/>
                  <a:gd name="T72" fmla="*/ 801409622 w 740"/>
                  <a:gd name="T73" fmla="*/ 20161247 h 546"/>
                  <a:gd name="T74" fmla="*/ 670361540 w 740"/>
                  <a:gd name="T75" fmla="*/ 0 h 546"/>
                  <a:gd name="T76" fmla="*/ 524192525 w 740"/>
                  <a:gd name="T77" fmla="*/ 0 h 546"/>
                  <a:gd name="T78" fmla="*/ 458668485 w 740"/>
                  <a:gd name="T79" fmla="*/ 5040312 h 546"/>
                  <a:gd name="T80" fmla="*/ 342741236 w 740"/>
                  <a:gd name="T81" fmla="*/ 25201557 h 546"/>
                  <a:gd name="T82" fmla="*/ 246975330 w 740"/>
                  <a:gd name="T83" fmla="*/ 55443438 h 546"/>
                  <a:gd name="T84" fmla="*/ 171370618 w 740"/>
                  <a:gd name="T85" fmla="*/ 90725609 h 546"/>
                  <a:gd name="T86" fmla="*/ 110886888 w 740"/>
                  <a:gd name="T87" fmla="*/ 136088426 h 546"/>
                  <a:gd name="T88" fmla="*/ 65524066 w 740"/>
                  <a:gd name="T89" fmla="*/ 181451218 h 546"/>
                  <a:gd name="T90" fmla="*/ 25201560 w 740"/>
                  <a:gd name="T91" fmla="*/ 262096232 h 546"/>
                  <a:gd name="T92" fmla="*/ 0 w 740"/>
                  <a:gd name="T93" fmla="*/ 367942747 h 546"/>
                  <a:gd name="T94" fmla="*/ 5040312 w 740"/>
                  <a:gd name="T95" fmla="*/ 468749051 h 546"/>
                  <a:gd name="T96" fmla="*/ 30241877 w 740"/>
                  <a:gd name="T97" fmla="*/ 574595567 h 546"/>
                  <a:gd name="T98" fmla="*/ 40322499 w 740"/>
                  <a:gd name="T99" fmla="*/ 594756807 h 54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40"/>
                  <a:gd name="T151" fmla="*/ 0 h 546"/>
                  <a:gd name="T152" fmla="*/ 740 w 740"/>
                  <a:gd name="T153" fmla="*/ 546 h 54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40" h="546">
                    <a:moveTo>
                      <a:pt x="16" y="236"/>
                    </a:moveTo>
                    <a:lnTo>
                      <a:pt x="16" y="236"/>
                    </a:lnTo>
                    <a:lnTo>
                      <a:pt x="22" y="250"/>
                    </a:lnTo>
                    <a:lnTo>
                      <a:pt x="42" y="282"/>
                    </a:lnTo>
                    <a:lnTo>
                      <a:pt x="72" y="330"/>
                    </a:lnTo>
                    <a:lnTo>
                      <a:pt x="90" y="356"/>
                    </a:lnTo>
                    <a:lnTo>
                      <a:pt x="112" y="384"/>
                    </a:lnTo>
                    <a:lnTo>
                      <a:pt x="136" y="410"/>
                    </a:lnTo>
                    <a:lnTo>
                      <a:pt x="162" y="436"/>
                    </a:lnTo>
                    <a:lnTo>
                      <a:pt x="192" y="460"/>
                    </a:lnTo>
                    <a:lnTo>
                      <a:pt x="222" y="482"/>
                    </a:lnTo>
                    <a:lnTo>
                      <a:pt x="254" y="500"/>
                    </a:lnTo>
                    <a:lnTo>
                      <a:pt x="272" y="506"/>
                    </a:lnTo>
                    <a:lnTo>
                      <a:pt x="290" y="512"/>
                    </a:lnTo>
                    <a:lnTo>
                      <a:pt x="308" y="518"/>
                    </a:lnTo>
                    <a:lnTo>
                      <a:pt x="326" y="520"/>
                    </a:lnTo>
                    <a:lnTo>
                      <a:pt x="344" y="522"/>
                    </a:lnTo>
                    <a:lnTo>
                      <a:pt x="364" y="522"/>
                    </a:lnTo>
                    <a:lnTo>
                      <a:pt x="340" y="512"/>
                    </a:lnTo>
                    <a:lnTo>
                      <a:pt x="316" y="500"/>
                    </a:lnTo>
                    <a:lnTo>
                      <a:pt x="288" y="482"/>
                    </a:lnTo>
                    <a:lnTo>
                      <a:pt x="258" y="462"/>
                    </a:lnTo>
                    <a:lnTo>
                      <a:pt x="242" y="448"/>
                    </a:lnTo>
                    <a:lnTo>
                      <a:pt x="230" y="436"/>
                    </a:lnTo>
                    <a:lnTo>
                      <a:pt x="216" y="422"/>
                    </a:lnTo>
                    <a:lnTo>
                      <a:pt x="206" y="406"/>
                    </a:lnTo>
                    <a:lnTo>
                      <a:pt x="196" y="388"/>
                    </a:lnTo>
                    <a:lnTo>
                      <a:pt x="190" y="372"/>
                    </a:lnTo>
                    <a:lnTo>
                      <a:pt x="204" y="382"/>
                    </a:lnTo>
                    <a:lnTo>
                      <a:pt x="244" y="410"/>
                    </a:lnTo>
                    <a:lnTo>
                      <a:pt x="272" y="426"/>
                    </a:lnTo>
                    <a:lnTo>
                      <a:pt x="304" y="446"/>
                    </a:lnTo>
                    <a:lnTo>
                      <a:pt x="342" y="466"/>
                    </a:lnTo>
                    <a:lnTo>
                      <a:pt x="380" y="484"/>
                    </a:lnTo>
                    <a:lnTo>
                      <a:pt x="422" y="502"/>
                    </a:lnTo>
                    <a:lnTo>
                      <a:pt x="468" y="518"/>
                    </a:lnTo>
                    <a:lnTo>
                      <a:pt x="512" y="532"/>
                    </a:lnTo>
                    <a:lnTo>
                      <a:pt x="560" y="542"/>
                    </a:lnTo>
                    <a:lnTo>
                      <a:pt x="582" y="544"/>
                    </a:lnTo>
                    <a:lnTo>
                      <a:pt x="606" y="546"/>
                    </a:lnTo>
                    <a:lnTo>
                      <a:pt x="628" y="546"/>
                    </a:lnTo>
                    <a:lnTo>
                      <a:pt x="652" y="544"/>
                    </a:lnTo>
                    <a:lnTo>
                      <a:pt x="674" y="542"/>
                    </a:lnTo>
                    <a:lnTo>
                      <a:pt x="696" y="536"/>
                    </a:lnTo>
                    <a:lnTo>
                      <a:pt x="718" y="530"/>
                    </a:lnTo>
                    <a:lnTo>
                      <a:pt x="740" y="522"/>
                    </a:lnTo>
                    <a:lnTo>
                      <a:pt x="730" y="516"/>
                    </a:lnTo>
                    <a:lnTo>
                      <a:pt x="720" y="508"/>
                    </a:lnTo>
                    <a:lnTo>
                      <a:pt x="708" y="496"/>
                    </a:lnTo>
                    <a:lnTo>
                      <a:pt x="694" y="480"/>
                    </a:lnTo>
                    <a:lnTo>
                      <a:pt x="678" y="458"/>
                    </a:lnTo>
                    <a:lnTo>
                      <a:pt x="666" y="430"/>
                    </a:lnTo>
                    <a:lnTo>
                      <a:pt x="654" y="396"/>
                    </a:lnTo>
                    <a:lnTo>
                      <a:pt x="640" y="348"/>
                    </a:lnTo>
                    <a:lnTo>
                      <a:pt x="630" y="320"/>
                    </a:lnTo>
                    <a:lnTo>
                      <a:pt x="618" y="288"/>
                    </a:lnTo>
                    <a:lnTo>
                      <a:pt x="602" y="256"/>
                    </a:lnTo>
                    <a:lnTo>
                      <a:pt x="586" y="222"/>
                    </a:lnTo>
                    <a:lnTo>
                      <a:pt x="566" y="186"/>
                    </a:lnTo>
                    <a:lnTo>
                      <a:pt x="542" y="154"/>
                    </a:lnTo>
                    <a:lnTo>
                      <a:pt x="514" y="120"/>
                    </a:lnTo>
                    <a:lnTo>
                      <a:pt x="484" y="90"/>
                    </a:lnTo>
                    <a:lnTo>
                      <a:pt x="466" y="76"/>
                    </a:lnTo>
                    <a:lnTo>
                      <a:pt x="448" y="64"/>
                    </a:lnTo>
                    <a:lnTo>
                      <a:pt x="430" y="52"/>
                    </a:lnTo>
                    <a:lnTo>
                      <a:pt x="410" y="40"/>
                    </a:lnTo>
                    <a:lnTo>
                      <a:pt x="388" y="30"/>
                    </a:lnTo>
                    <a:lnTo>
                      <a:pt x="366" y="22"/>
                    </a:lnTo>
                    <a:lnTo>
                      <a:pt x="344" y="14"/>
                    </a:lnTo>
                    <a:lnTo>
                      <a:pt x="318" y="8"/>
                    </a:lnTo>
                    <a:lnTo>
                      <a:pt x="292" y="4"/>
                    </a:lnTo>
                    <a:lnTo>
                      <a:pt x="266" y="0"/>
                    </a:lnTo>
                    <a:lnTo>
                      <a:pt x="236" y="0"/>
                    </a:lnTo>
                    <a:lnTo>
                      <a:pt x="208" y="0"/>
                    </a:lnTo>
                    <a:lnTo>
                      <a:pt x="182" y="2"/>
                    </a:lnTo>
                    <a:lnTo>
                      <a:pt x="158" y="6"/>
                    </a:lnTo>
                    <a:lnTo>
                      <a:pt x="136" y="10"/>
                    </a:lnTo>
                    <a:lnTo>
                      <a:pt x="116" y="16"/>
                    </a:lnTo>
                    <a:lnTo>
                      <a:pt x="98" y="22"/>
                    </a:lnTo>
                    <a:lnTo>
                      <a:pt x="82" y="28"/>
                    </a:lnTo>
                    <a:lnTo>
                      <a:pt x="68" y="36"/>
                    </a:lnTo>
                    <a:lnTo>
                      <a:pt x="56" y="44"/>
                    </a:lnTo>
                    <a:lnTo>
                      <a:pt x="44" y="54"/>
                    </a:lnTo>
                    <a:lnTo>
                      <a:pt x="34" y="62"/>
                    </a:lnTo>
                    <a:lnTo>
                      <a:pt x="26" y="72"/>
                    </a:lnTo>
                    <a:lnTo>
                      <a:pt x="20" y="82"/>
                    </a:lnTo>
                    <a:lnTo>
                      <a:pt x="10" y="104"/>
                    </a:lnTo>
                    <a:lnTo>
                      <a:pt x="4" y="124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2" y="186"/>
                    </a:lnTo>
                    <a:lnTo>
                      <a:pt x="6" y="202"/>
                    </a:lnTo>
                    <a:lnTo>
                      <a:pt x="12" y="228"/>
                    </a:lnTo>
                    <a:lnTo>
                      <a:pt x="16" y="236"/>
                    </a:lnTo>
                    <a:close/>
                  </a:path>
                </a:pathLst>
              </a:custGeom>
              <a:solidFill>
                <a:srgbClr val="B39B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98"/>
              <p:cNvSpPr>
                <a:spLocks/>
              </p:cNvSpPr>
              <p:nvPr/>
            </p:nvSpPr>
            <p:spPr bwMode="auto">
              <a:xfrm>
                <a:off x="4260850" y="2555875"/>
                <a:ext cx="339725" cy="387350"/>
              </a:xfrm>
              <a:custGeom>
                <a:avLst/>
                <a:gdLst>
                  <a:gd name="T0" fmla="*/ 252015652 w 214"/>
                  <a:gd name="T1" fmla="*/ 10080626 h 244"/>
                  <a:gd name="T2" fmla="*/ 252015652 w 214"/>
                  <a:gd name="T3" fmla="*/ 10080626 h 244"/>
                  <a:gd name="T4" fmla="*/ 252015652 w 214"/>
                  <a:gd name="T5" fmla="*/ 75604693 h 244"/>
                  <a:gd name="T6" fmla="*/ 262096274 w 214"/>
                  <a:gd name="T7" fmla="*/ 151209387 h 244"/>
                  <a:gd name="T8" fmla="*/ 282257519 w 214"/>
                  <a:gd name="T9" fmla="*/ 236894727 h 244"/>
                  <a:gd name="T10" fmla="*/ 297378452 w 214"/>
                  <a:gd name="T11" fmla="*/ 287297840 h 244"/>
                  <a:gd name="T12" fmla="*/ 312499385 w 214"/>
                  <a:gd name="T13" fmla="*/ 337700952 h 244"/>
                  <a:gd name="T14" fmla="*/ 337700940 w 214"/>
                  <a:gd name="T15" fmla="*/ 388104065 h 244"/>
                  <a:gd name="T16" fmla="*/ 362902496 w 214"/>
                  <a:gd name="T17" fmla="*/ 438507276 h 244"/>
                  <a:gd name="T18" fmla="*/ 398184673 w 214"/>
                  <a:gd name="T19" fmla="*/ 488910389 h 244"/>
                  <a:gd name="T20" fmla="*/ 438507261 w 214"/>
                  <a:gd name="T21" fmla="*/ 534273190 h 244"/>
                  <a:gd name="T22" fmla="*/ 483870060 w 214"/>
                  <a:gd name="T23" fmla="*/ 574595680 h 244"/>
                  <a:gd name="T24" fmla="*/ 539313482 w 214"/>
                  <a:gd name="T25" fmla="*/ 614918170 h 244"/>
                  <a:gd name="T26" fmla="*/ 539313482 w 214"/>
                  <a:gd name="T27" fmla="*/ 614918170 h 244"/>
                  <a:gd name="T28" fmla="*/ 468749127 w 214"/>
                  <a:gd name="T29" fmla="*/ 594756925 h 244"/>
                  <a:gd name="T30" fmla="*/ 398184673 w 214"/>
                  <a:gd name="T31" fmla="*/ 564515057 h 244"/>
                  <a:gd name="T32" fmla="*/ 312499385 w 214"/>
                  <a:gd name="T33" fmla="*/ 524192567 h 244"/>
                  <a:gd name="T34" fmla="*/ 221773786 w 214"/>
                  <a:gd name="T35" fmla="*/ 473789455 h 244"/>
                  <a:gd name="T36" fmla="*/ 176410937 w 214"/>
                  <a:gd name="T37" fmla="*/ 443547587 h 244"/>
                  <a:gd name="T38" fmla="*/ 136088448 w 214"/>
                  <a:gd name="T39" fmla="*/ 408265310 h 244"/>
                  <a:gd name="T40" fmla="*/ 95765935 w 214"/>
                  <a:gd name="T41" fmla="*/ 372983131 h 244"/>
                  <a:gd name="T42" fmla="*/ 65524069 w 214"/>
                  <a:gd name="T43" fmla="*/ 332660641 h 244"/>
                  <a:gd name="T44" fmla="*/ 35282190 w 214"/>
                  <a:gd name="T45" fmla="*/ 292338151 h 244"/>
                  <a:gd name="T46" fmla="*/ 10080625 w 214"/>
                  <a:gd name="T47" fmla="*/ 246975350 h 244"/>
                  <a:gd name="T48" fmla="*/ 10080625 w 214"/>
                  <a:gd name="T49" fmla="*/ 246975350 h 244"/>
                  <a:gd name="T50" fmla="*/ 0 w 214"/>
                  <a:gd name="T51" fmla="*/ 206652810 h 244"/>
                  <a:gd name="T52" fmla="*/ 0 w 214"/>
                  <a:gd name="T53" fmla="*/ 176410943 h 244"/>
                  <a:gd name="T54" fmla="*/ 0 w 214"/>
                  <a:gd name="T55" fmla="*/ 146169076 h 244"/>
                  <a:gd name="T56" fmla="*/ 15120939 w 214"/>
                  <a:gd name="T57" fmla="*/ 115927208 h 244"/>
                  <a:gd name="T58" fmla="*/ 30241879 w 214"/>
                  <a:gd name="T59" fmla="*/ 90725627 h 244"/>
                  <a:gd name="T60" fmla="*/ 50403123 w 214"/>
                  <a:gd name="T61" fmla="*/ 70564382 h 244"/>
                  <a:gd name="T62" fmla="*/ 70564380 w 214"/>
                  <a:gd name="T63" fmla="*/ 50403125 h 244"/>
                  <a:gd name="T64" fmla="*/ 95765935 w 214"/>
                  <a:gd name="T65" fmla="*/ 35282191 h 244"/>
                  <a:gd name="T66" fmla="*/ 146169070 w 214"/>
                  <a:gd name="T67" fmla="*/ 10080626 h 244"/>
                  <a:gd name="T68" fmla="*/ 196572181 w 214"/>
                  <a:gd name="T69" fmla="*/ 0 h 244"/>
                  <a:gd name="T70" fmla="*/ 231854408 w 214"/>
                  <a:gd name="T71" fmla="*/ 0 h 244"/>
                  <a:gd name="T72" fmla="*/ 246975341 w 214"/>
                  <a:gd name="T73" fmla="*/ 0 h 244"/>
                  <a:gd name="T74" fmla="*/ 252015652 w 214"/>
                  <a:gd name="T75" fmla="*/ 10080626 h 244"/>
                  <a:gd name="T76" fmla="*/ 252015652 w 214"/>
                  <a:gd name="T77" fmla="*/ 10080626 h 2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14"/>
                  <a:gd name="T118" fmla="*/ 0 h 244"/>
                  <a:gd name="T119" fmla="*/ 214 w 214"/>
                  <a:gd name="T120" fmla="*/ 244 h 24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14" h="244">
                    <a:moveTo>
                      <a:pt x="100" y="4"/>
                    </a:moveTo>
                    <a:lnTo>
                      <a:pt x="100" y="4"/>
                    </a:lnTo>
                    <a:lnTo>
                      <a:pt x="100" y="30"/>
                    </a:lnTo>
                    <a:lnTo>
                      <a:pt x="104" y="60"/>
                    </a:lnTo>
                    <a:lnTo>
                      <a:pt x="112" y="94"/>
                    </a:lnTo>
                    <a:lnTo>
                      <a:pt x="118" y="114"/>
                    </a:lnTo>
                    <a:lnTo>
                      <a:pt x="124" y="134"/>
                    </a:lnTo>
                    <a:lnTo>
                      <a:pt x="134" y="154"/>
                    </a:lnTo>
                    <a:lnTo>
                      <a:pt x="144" y="174"/>
                    </a:lnTo>
                    <a:lnTo>
                      <a:pt x="158" y="194"/>
                    </a:lnTo>
                    <a:lnTo>
                      <a:pt x="174" y="212"/>
                    </a:lnTo>
                    <a:lnTo>
                      <a:pt x="192" y="228"/>
                    </a:lnTo>
                    <a:lnTo>
                      <a:pt x="214" y="244"/>
                    </a:lnTo>
                    <a:lnTo>
                      <a:pt x="186" y="236"/>
                    </a:lnTo>
                    <a:lnTo>
                      <a:pt x="158" y="224"/>
                    </a:lnTo>
                    <a:lnTo>
                      <a:pt x="124" y="208"/>
                    </a:lnTo>
                    <a:lnTo>
                      <a:pt x="88" y="188"/>
                    </a:lnTo>
                    <a:lnTo>
                      <a:pt x="70" y="176"/>
                    </a:lnTo>
                    <a:lnTo>
                      <a:pt x="54" y="162"/>
                    </a:lnTo>
                    <a:lnTo>
                      <a:pt x="38" y="148"/>
                    </a:lnTo>
                    <a:lnTo>
                      <a:pt x="26" y="132"/>
                    </a:lnTo>
                    <a:lnTo>
                      <a:pt x="14" y="116"/>
                    </a:lnTo>
                    <a:lnTo>
                      <a:pt x="4" y="98"/>
                    </a:lnTo>
                    <a:lnTo>
                      <a:pt x="0" y="82"/>
                    </a:lnTo>
                    <a:lnTo>
                      <a:pt x="0" y="70"/>
                    </a:lnTo>
                    <a:lnTo>
                      <a:pt x="0" y="58"/>
                    </a:lnTo>
                    <a:lnTo>
                      <a:pt x="6" y="46"/>
                    </a:lnTo>
                    <a:lnTo>
                      <a:pt x="12" y="36"/>
                    </a:lnTo>
                    <a:lnTo>
                      <a:pt x="20" y="28"/>
                    </a:lnTo>
                    <a:lnTo>
                      <a:pt x="28" y="20"/>
                    </a:lnTo>
                    <a:lnTo>
                      <a:pt x="38" y="14"/>
                    </a:lnTo>
                    <a:lnTo>
                      <a:pt x="58" y="4"/>
                    </a:lnTo>
                    <a:lnTo>
                      <a:pt x="78" y="0"/>
                    </a:lnTo>
                    <a:lnTo>
                      <a:pt x="92" y="0"/>
                    </a:lnTo>
                    <a:lnTo>
                      <a:pt x="98" y="0"/>
                    </a:lnTo>
                    <a:lnTo>
                      <a:pt x="100" y="4"/>
                    </a:lnTo>
                    <a:close/>
                  </a:path>
                </a:pathLst>
              </a:custGeom>
              <a:solidFill>
                <a:srgbClr val="B39B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99"/>
              <p:cNvSpPr>
                <a:spLocks/>
              </p:cNvSpPr>
              <p:nvPr/>
            </p:nvSpPr>
            <p:spPr bwMode="auto">
              <a:xfrm>
                <a:off x="4638675" y="2301875"/>
                <a:ext cx="641350" cy="495300"/>
              </a:xfrm>
              <a:custGeom>
                <a:avLst/>
                <a:gdLst>
                  <a:gd name="T0" fmla="*/ 252015648 w 404"/>
                  <a:gd name="T1" fmla="*/ 710683983 h 312"/>
                  <a:gd name="T2" fmla="*/ 317539691 w 404"/>
                  <a:gd name="T3" fmla="*/ 720764604 h 312"/>
                  <a:gd name="T4" fmla="*/ 398184666 w 404"/>
                  <a:gd name="T5" fmla="*/ 735885536 h 312"/>
                  <a:gd name="T6" fmla="*/ 408265288 w 404"/>
                  <a:gd name="T7" fmla="*/ 700603362 h 312"/>
                  <a:gd name="T8" fmla="*/ 443547564 w 404"/>
                  <a:gd name="T9" fmla="*/ 614918083 h 312"/>
                  <a:gd name="T10" fmla="*/ 504031296 w 404"/>
                  <a:gd name="T11" fmla="*/ 559474667 h 312"/>
                  <a:gd name="T12" fmla="*/ 544353784 w 404"/>
                  <a:gd name="T13" fmla="*/ 554434357 h 312"/>
                  <a:gd name="T14" fmla="*/ 509071607 w 404"/>
                  <a:gd name="T15" fmla="*/ 483870009 h 312"/>
                  <a:gd name="T16" fmla="*/ 665321247 w 404"/>
                  <a:gd name="T17" fmla="*/ 574595599 h 312"/>
                  <a:gd name="T18" fmla="*/ 594756894 w 404"/>
                  <a:gd name="T19" fmla="*/ 423386283 h 312"/>
                  <a:gd name="T20" fmla="*/ 690522802 w 404"/>
                  <a:gd name="T21" fmla="*/ 463708767 h 312"/>
                  <a:gd name="T22" fmla="*/ 730845290 w 404"/>
                  <a:gd name="T23" fmla="*/ 448587835 h 312"/>
                  <a:gd name="T24" fmla="*/ 831651510 w 404"/>
                  <a:gd name="T25" fmla="*/ 534273114 h 312"/>
                  <a:gd name="T26" fmla="*/ 761087156 w 404"/>
                  <a:gd name="T27" fmla="*/ 367942768 h 312"/>
                  <a:gd name="T28" fmla="*/ 756046845 w 404"/>
                  <a:gd name="T29" fmla="*/ 337700905 h 312"/>
                  <a:gd name="T30" fmla="*/ 907256373 w 404"/>
                  <a:gd name="T31" fmla="*/ 498990941 h 312"/>
                  <a:gd name="T32" fmla="*/ 882054818 w 404"/>
                  <a:gd name="T33" fmla="*/ 393144320 h 312"/>
                  <a:gd name="T34" fmla="*/ 831651510 w 404"/>
                  <a:gd name="T35" fmla="*/ 312499352 h 312"/>
                  <a:gd name="T36" fmla="*/ 826611199 w 404"/>
                  <a:gd name="T37" fmla="*/ 252015626 h 312"/>
                  <a:gd name="T38" fmla="*/ 861893574 w 404"/>
                  <a:gd name="T39" fmla="*/ 272176868 h 312"/>
                  <a:gd name="T40" fmla="*/ 967740104 w 404"/>
                  <a:gd name="T41" fmla="*/ 418345972 h 312"/>
                  <a:gd name="T42" fmla="*/ 907256373 w 404"/>
                  <a:gd name="T43" fmla="*/ 201612471 h 312"/>
                  <a:gd name="T44" fmla="*/ 871974196 w 404"/>
                  <a:gd name="T45" fmla="*/ 141128744 h 312"/>
                  <a:gd name="T46" fmla="*/ 907256373 w 404"/>
                  <a:gd name="T47" fmla="*/ 141128744 h 312"/>
                  <a:gd name="T48" fmla="*/ 997981970 w 404"/>
                  <a:gd name="T49" fmla="*/ 231854384 h 312"/>
                  <a:gd name="T50" fmla="*/ 967740104 w 404"/>
                  <a:gd name="T51" fmla="*/ 161289987 h 312"/>
                  <a:gd name="T52" fmla="*/ 836692019 w 404"/>
                  <a:gd name="T53" fmla="*/ 10080624 h 312"/>
                  <a:gd name="T54" fmla="*/ 887095129 w 404"/>
                  <a:gd name="T55" fmla="*/ 95765925 h 312"/>
                  <a:gd name="T56" fmla="*/ 871974196 w 404"/>
                  <a:gd name="T57" fmla="*/ 90725614 h 312"/>
                  <a:gd name="T58" fmla="*/ 740925912 w 404"/>
                  <a:gd name="T59" fmla="*/ 0 h 312"/>
                  <a:gd name="T60" fmla="*/ 796369333 w 404"/>
                  <a:gd name="T61" fmla="*/ 100806235 h 312"/>
                  <a:gd name="T62" fmla="*/ 816530577 w 404"/>
                  <a:gd name="T63" fmla="*/ 151209365 h 312"/>
                  <a:gd name="T64" fmla="*/ 715724357 w 404"/>
                  <a:gd name="T65" fmla="*/ 80644993 h 312"/>
                  <a:gd name="T66" fmla="*/ 619958449 w 404"/>
                  <a:gd name="T67" fmla="*/ 40322497 h 312"/>
                  <a:gd name="T68" fmla="*/ 715724357 w 404"/>
                  <a:gd name="T69" fmla="*/ 146169055 h 312"/>
                  <a:gd name="T70" fmla="*/ 665321247 w 404"/>
                  <a:gd name="T71" fmla="*/ 126007813 h 312"/>
                  <a:gd name="T72" fmla="*/ 645160003 w 404"/>
                  <a:gd name="T73" fmla="*/ 120967502 h 312"/>
                  <a:gd name="T74" fmla="*/ 685482491 w 404"/>
                  <a:gd name="T75" fmla="*/ 181451229 h 312"/>
                  <a:gd name="T76" fmla="*/ 675401869 w 404"/>
                  <a:gd name="T77" fmla="*/ 241935005 h 312"/>
                  <a:gd name="T78" fmla="*/ 640119693 w 404"/>
                  <a:gd name="T79" fmla="*/ 231854384 h 312"/>
                  <a:gd name="T80" fmla="*/ 423386321 w 404"/>
                  <a:gd name="T81" fmla="*/ 131048123 h 312"/>
                  <a:gd name="T82" fmla="*/ 564515028 w 404"/>
                  <a:gd name="T83" fmla="*/ 252015626 h 312"/>
                  <a:gd name="T84" fmla="*/ 564515028 w 404"/>
                  <a:gd name="T85" fmla="*/ 272176868 h 312"/>
                  <a:gd name="T86" fmla="*/ 448587875 w 404"/>
                  <a:gd name="T87" fmla="*/ 231854384 h 312"/>
                  <a:gd name="T88" fmla="*/ 448587875 w 404"/>
                  <a:gd name="T89" fmla="*/ 241935005 h 312"/>
                  <a:gd name="T90" fmla="*/ 524192540 w 404"/>
                  <a:gd name="T91" fmla="*/ 312499352 h 312"/>
                  <a:gd name="T92" fmla="*/ 408265288 w 404"/>
                  <a:gd name="T93" fmla="*/ 302418731 h 312"/>
                  <a:gd name="T94" fmla="*/ 322580002 w 404"/>
                  <a:gd name="T95" fmla="*/ 267136557 h 312"/>
                  <a:gd name="T96" fmla="*/ 342741246 w 404"/>
                  <a:gd name="T97" fmla="*/ 302418731 h 312"/>
                  <a:gd name="T98" fmla="*/ 398184666 w 404"/>
                  <a:gd name="T99" fmla="*/ 383063699 h 312"/>
                  <a:gd name="T100" fmla="*/ 383063733 w 404"/>
                  <a:gd name="T101" fmla="*/ 413305563 h 312"/>
                  <a:gd name="T102" fmla="*/ 292338136 w 404"/>
                  <a:gd name="T103" fmla="*/ 362902457 h 312"/>
                  <a:gd name="T104" fmla="*/ 307459069 w 404"/>
                  <a:gd name="T105" fmla="*/ 403224941 h 312"/>
                  <a:gd name="T106" fmla="*/ 342741246 w 404"/>
                  <a:gd name="T107" fmla="*/ 453628146 h 312"/>
                  <a:gd name="T108" fmla="*/ 322580002 w 404"/>
                  <a:gd name="T109" fmla="*/ 443547525 h 312"/>
                  <a:gd name="T110" fmla="*/ 246975337 w 404"/>
                  <a:gd name="T111" fmla="*/ 413305563 h 312"/>
                  <a:gd name="T112" fmla="*/ 105846580 w 404"/>
                  <a:gd name="T113" fmla="*/ 372983078 h 312"/>
                  <a:gd name="T114" fmla="*/ 226814093 w 404"/>
                  <a:gd name="T115" fmla="*/ 463708767 h 312"/>
                  <a:gd name="T116" fmla="*/ 221773782 w 404"/>
                  <a:gd name="T117" fmla="*/ 483870009 h 312"/>
                  <a:gd name="T118" fmla="*/ 156249690 w 404"/>
                  <a:gd name="T119" fmla="*/ 458668456 h 312"/>
                  <a:gd name="T120" fmla="*/ 156249690 w 404"/>
                  <a:gd name="T121" fmla="*/ 488910320 h 312"/>
                  <a:gd name="T122" fmla="*/ 15120939 w 404"/>
                  <a:gd name="T123" fmla="*/ 478829699 h 312"/>
                  <a:gd name="T124" fmla="*/ 10080625 w 404"/>
                  <a:gd name="T125" fmla="*/ 493950630 h 31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04"/>
                  <a:gd name="T190" fmla="*/ 0 h 312"/>
                  <a:gd name="T191" fmla="*/ 404 w 404"/>
                  <a:gd name="T192" fmla="*/ 312 h 31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04" h="312">
                    <a:moveTo>
                      <a:pt x="16" y="206"/>
                    </a:moveTo>
                    <a:lnTo>
                      <a:pt x="16" y="206"/>
                    </a:lnTo>
                    <a:lnTo>
                      <a:pt x="60" y="246"/>
                    </a:lnTo>
                    <a:lnTo>
                      <a:pt x="100" y="282"/>
                    </a:lnTo>
                    <a:lnTo>
                      <a:pt x="122" y="298"/>
                    </a:lnTo>
                    <a:lnTo>
                      <a:pt x="142" y="310"/>
                    </a:lnTo>
                    <a:lnTo>
                      <a:pt x="126" y="286"/>
                    </a:lnTo>
                    <a:lnTo>
                      <a:pt x="98" y="244"/>
                    </a:lnTo>
                    <a:lnTo>
                      <a:pt x="132" y="270"/>
                    </a:lnTo>
                    <a:lnTo>
                      <a:pt x="158" y="292"/>
                    </a:lnTo>
                    <a:lnTo>
                      <a:pt x="170" y="304"/>
                    </a:lnTo>
                    <a:lnTo>
                      <a:pt x="178" y="312"/>
                    </a:lnTo>
                    <a:lnTo>
                      <a:pt x="162" y="278"/>
                    </a:lnTo>
                    <a:lnTo>
                      <a:pt x="150" y="248"/>
                    </a:lnTo>
                    <a:lnTo>
                      <a:pt x="136" y="222"/>
                    </a:lnTo>
                    <a:lnTo>
                      <a:pt x="176" y="244"/>
                    </a:lnTo>
                    <a:lnTo>
                      <a:pt x="232" y="274"/>
                    </a:lnTo>
                    <a:lnTo>
                      <a:pt x="216" y="246"/>
                    </a:lnTo>
                    <a:lnTo>
                      <a:pt x="200" y="222"/>
                    </a:lnTo>
                    <a:lnTo>
                      <a:pt x="182" y="198"/>
                    </a:lnTo>
                    <a:lnTo>
                      <a:pt x="216" y="220"/>
                    </a:lnTo>
                    <a:lnTo>
                      <a:pt x="210" y="208"/>
                    </a:lnTo>
                    <a:lnTo>
                      <a:pt x="206" y="200"/>
                    </a:lnTo>
                    <a:lnTo>
                      <a:pt x="202" y="192"/>
                    </a:lnTo>
                    <a:lnTo>
                      <a:pt x="228" y="204"/>
                    </a:lnTo>
                    <a:lnTo>
                      <a:pt x="248" y="216"/>
                    </a:lnTo>
                    <a:lnTo>
                      <a:pt x="264" y="228"/>
                    </a:lnTo>
                    <a:lnTo>
                      <a:pt x="254" y="202"/>
                    </a:lnTo>
                    <a:lnTo>
                      <a:pt x="244" y="182"/>
                    </a:lnTo>
                    <a:lnTo>
                      <a:pt x="236" y="168"/>
                    </a:lnTo>
                    <a:lnTo>
                      <a:pt x="254" y="182"/>
                    </a:lnTo>
                    <a:lnTo>
                      <a:pt x="280" y="202"/>
                    </a:lnTo>
                    <a:lnTo>
                      <a:pt x="274" y="184"/>
                    </a:lnTo>
                    <a:lnTo>
                      <a:pt x="268" y="170"/>
                    </a:lnTo>
                    <a:lnTo>
                      <a:pt x="262" y="158"/>
                    </a:lnTo>
                    <a:lnTo>
                      <a:pt x="290" y="178"/>
                    </a:lnTo>
                    <a:lnTo>
                      <a:pt x="312" y="194"/>
                    </a:lnTo>
                    <a:lnTo>
                      <a:pt x="322" y="204"/>
                    </a:lnTo>
                    <a:lnTo>
                      <a:pt x="330" y="212"/>
                    </a:lnTo>
                    <a:lnTo>
                      <a:pt x="322" y="188"/>
                    </a:lnTo>
                    <a:lnTo>
                      <a:pt x="312" y="166"/>
                    </a:lnTo>
                    <a:lnTo>
                      <a:pt x="302" y="146"/>
                    </a:lnTo>
                    <a:lnTo>
                      <a:pt x="294" y="134"/>
                    </a:lnTo>
                    <a:lnTo>
                      <a:pt x="294" y="132"/>
                    </a:lnTo>
                    <a:lnTo>
                      <a:pt x="294" y="130"/>
                    </a:lnTo>
                    <a:lnTo>
                      <a:pt x="300" y="134"/>
                    </a:lnTo>
                    <a:lnTo>
                      <a:pt x="310" y="142"/>
                    </a:lnTo>
                    <a:lnTo>
                      <a:pt x="338" y="172"/>
                    </a:lnTo>
                    <a:lnTo>
                      <a:pt x="360" y="198"/>
                    </a:lnTo>
                    <a:lnTo>
                      <a:pt x="360" y="192"/>
                    </a:lnTo>
                    <a:lnTo>
                      <a:pt x="356" y="176"/>
                    </a:lnTo>
                    <a:lnTo>
                      <a:pt x="350" y="156"/>
                    </a:lnTo>
                    <a:lnTo>
                      <a:pt x="344" y="144"/>
                    </a:lnTo>
                    <a:lnTo>
                      <a:pt x="338" y="134"/>
                    </a:lnTo>
                    <a:lnTo>
                      <a:pt x="330" y="124"/>
                    </a:lnTo>
                    <a:lnTo>
                      <a:pt x="328" y="116"/>
                    </a:lnTo>
                    <a:lnTo>
                      <a:pt x="326" y="108"/>
                    </a:lnTo>
                    <a:lnTo>
                      <a:pt x="326" y="104"/>
                    </a:lnTo>
                    <a:lnTo>
                      <a:pt x="328" y="100"/>
                    </a:lnTo>
                    <a:lnTo>
                      <a:pt x="332" y="100"/>
                    </a:lnTo>
                    <a:lnTo>
                      <a:pt x="336" y="102"/>
                    </a:lnTo>
                    <a:lnTo>
                      <a:pt x="342" y="108"/>
                    </a:lnTo>
                    <a:lnTo>
                      <a:pt x="356" y="124"/>
                    </a:lnTo>
                    <a:lnTo>
                      <a:pt x="370" y="142"/>
                    </a:lnTo>
                    <a:lnTo>
                      <a:pt x="384" y="166"/>
                    </a:lnTo>
                    <a:lnTo>
                      <a:pt x="382" y="154"/>
                    </a:lnTo>
                    <a:lnTo>
                      <a:pt x="376" y="126"/>
                    </a:lnTo>
                    <a:lnTo>
                      <a:pt x="366" y="94"/>
                    </a:lnTo>
                    <a:lnTo>
                      <a:pt x="360" y="80"/>
                    </a:lnTo>
                    <a:lnTo>
                      <a:pt x="354" y="68"/>
                    </a:lnTo>
                    <a:lnTo>
                      <a:pt x="348" y="60"/>
                    </a:lnTo>
                    <a:lnTo>
                      <a:pt x="346" y="56"/>
                    </a:lnTo>
                    <a:lnTo>
                      <a:pt x="346" y="52"/>
                    </a:lnTo>
                    <a:lnTo>
                      <a:pt x="350" y="52"/>
                    </a:lnTo>
                    <a:lnTo>
                      <a:pt x="354" y="52"/>
                    </a:lnTo>
                    <a:lnTo>
                      <a:pt x="360" y="56"/>
                    </a:lnTo>
                    <a:lnTo>
                      <a:pt x="368" y="60"/>
                    </a:lnTo>
                    <a:lnTo>
                      <a:pt x="374" y="66"/>
                    </a:lnTo>
                    <a:lnTo>
                      <a:pt x="396" y="92"/>
                    </a:lnTo>
                    <a:lnTo>
                      <a:pt x="404" y="102"/>
                    </a:lnTo>
                    <a:lnTo>
                      <a:pt x="400" y="92"/>
                    </a:lnTo>
                    <a:lnTo>
                      <a:pt x="384" y="64"/>
                    </a:lnTo>
                    <a:lnTo>
                      <a:pt x="374" y="50"/>
                    </a:lnTo>
                    <a:lnTo>
                      <a:pt x="362" y="32"/>
                    </a:lnTo>
                    <a:lnTo>
                      <a:pt x="348" y="18"/>
                    </a:lnTo>
                    <a:lnTo>
                      <a:pt x="332" y="4"/>
                    </a:lnTo>
                    <a:lnTo>
                      <a:pt x="342" y="18"/>
                    </a:lnTo>
                    <a:lnTo>
                      <a:pt x="348" y="30"/>
                    </a:lnTo>
                    <a:lnTo>
                      <a:pt x="352" y="38"/>
                    </a:lnTo>
                    <a:lnTo>
                      <a:pt x="350" y="38"/>
                    </a:lnTo>
                    <a:lnTo>
                      <a:pt x="346" y="36"/>
                    </a:lnTo>
                    <a:lnTo>
                      <a:pt x="330" y="24"/>
                    </a:lnTo>
                    <a:lnTo>
                      <a:pt x="310" y="10"/>
                    </a:lnTo>
                    <a:lnTo>
                      <a:pt x="294" y="0"/>
                    </a:lnTo>
                    <a:lnTo>
                      <a:pt x="302" y="16"/>
                    </a:lnTo>
                    <a:lnTo>
                      <a:pt x="308" y="28"/>
                    </a:lnTo>
                    <a:lnTo>
                      <a:pt x="316" y="40"/>
                    </a:lnTo>
                    <a:lnTo>
                      <a:pt x="324" y="50"/>
                    </a:lnTo>
                    <a:lnTo>
                      <a:pt x="326" y="58"/>
                    </a:lnTo>
                    <a:lnTo>
                      <a:pt x="326" y="60"/>
                    </a:lnTo>
                    <a:lnTo>
                      <a:pt x="324" y="60"/>
                    </a:lnTo>
                    <a:lnTo>
                      <a:pt x="318" y="54"/>
                    </a:lnTo>
                    <a:lnTo>
                      <a:pt x="304" y="44"/>
                    </a:lnTo>
                    <a:lnTo>
                      <a:pt x="284" y="32"/>
                    </a:lnTo>
                    <a:lnTo>
                      <a:pt x="262" y="22"/>
                    </a:lnTo>
                    <a:lnTo>
                      <a:pt x="248" y="16"/>
                    </a:lnTo>
                    <a:lnTo>
                      <a:pt x="246" y="16"/>
                    </a:lnTo>
                    <a:lnTo>
                      <a:pt x="244" y="16"/>
                    </a:lnTo>
                    <a:lnTo>
                      <a:pt x="248" y="20"/>
                    </a:lnTo>
                    <a:lnTo>
                      <a:pt x="264" y="38"/>
                    </a:lnTo>
                    <a:lnTo>
                      <a:pt x="284" y="58"/>
                    </a:lnTo>
                    <a:lnTo>
                      <a:pt x="298" y="72"/>
                    </a:lnTo>
                    <a:lnTo>
                      <a:pt x="286" y="66"/>
                    </a:lnTo>
                    <a:lnTo>
                      <a:pt x="264" y="50"/>
                    </a:lnTo>
                    <a:lnTo>
                      <a:pt x="258" y="46"/>
                    </a:lnTo>
                    <a:lnTo>
                      <a:pt x="256" y="46"/>
                    </a:lnTo>
                    <a:lnTo>
                      <a:pt x="256" y="48"/>
                    </a:lnTo>
                    <a:lnTo>
                      <a:pt x="260" y="54"/>
                    </a:lnTo>
                    <a:lnTo>
                      <a:pt x="268" y="66"/>
                    </a:lnTo>
                    <a:lnTo>
                      <a:pt x="272" y="72"/>
                    </a:lnTo>
                    <a:lnTo>
                      <a:pt x="274" y="80"/>
                    </a:lnTo>
                    <a:lnTo>
                      <a:pt x="274" y="86"/>
                    </a:lnTo>
                    <a:lnTo>
                      <a:pt x="272" y="92"/>
                    </a:lnTo>
                    <a:lnTo>
                      <a:pt x="268" y="96"/>
                    </a:lnTo>
                    <a:lnTo>
                      <a:pt x="264" y="98"/>
                    </a:lnTo>
                    <a:lnTo>
                      <a:pt x="260" y="96"/>
                    </a:lnTo>
                    <a:lnTo>
                      <a:pt x="254" y="92"/>
                    </a:lnTo>
                    <a:lnTo>
                      <a:pt x="246" y="88"/>
                    </a:lnTo>
                    <a:lnTo>
                      <a:pt x="234" y="80"/>
                    </a:lnTo>
                    <a:lnTo>
                      <a:pt x="206" y="68"/>
                    </a:lnTo>
                    <a:lnTo>
                      <a:pt x="168" y="52"/>
                    </a:lnTo>
                    <a:lnTo>
                      <a:pt x="214" y="88"/>
                    </a:lnTo>
                    <a:lnTo>
                      <a:pt x="224" y="100"/>
                    </a:lnTo>
                    <a:lnTo>
                      <a:pt x="228" y="106"/>
                    </a:lnTo>
                    <a:lnTo>
                      <a:pt x="228" y="108"/>
                    </a:lnTo>
                    <a:lnTo>
                      <a:pt x="228" y="110"/>
                    </a:lnTo>
                    <a:lnTo>
                      <a:pt x="224" y="108"/>
                    </a:lnTo>
                    <a:lnTo>
                      <a:pt x="214" y="102"/>
                    </a:lnTo>
                    <a:lnTo>
                      <a:pt x="202" y="98"/>
                    </a:lnTo>
                    <a:lnTo>
                      <a:pt x="178" y="92"/>
                    </a:lnTo>
                    <a:lnTo>
                      <a:pt x="176" y="92"/>
                    </a:lnTo>
                    <a:lnTo>
                      <a:pt x="176" y="94"/>
                    </a:lnTo>
                    <a:lnTo>
                      <a:pt x="178" y="96"/>
                    </a:lnTo>
                    <a:lnTo>
                      <a:pt x="188" y="106"/>
                    </a:lnTo>
                    <a:lnTo>
                      <a:pt x="208" y="124"/>
                    </a:lnTo>
                    <a:lnTo>
                      <a:pt x="202" y="124"/>
                    </a:lnTo>
                    <a:lnTo>
                      <a:pt x="188" y="124"/>
                    </a:lnTo>
                    <a:lnTo>
                      <a:pt x="172" y="122"/>
                    </a:lnTo>
                    <a:lnTo>
                      <a:pt x="162" y="120"/>
                    </a:lnTo>
                    <a:lnTo>
                      <a:pt x="154" y="116"/>
                    </a:lnTo>
                    <a:lnTo>
                      <a:pt x="138" y="108"/>
                    </a:lnTo>
                    <a:lnTo>
                      <a:pt x="128" y="106"/>
                    </a:lnTo>
                    <a:lnTo>
                      <a:pt x="126" y="108"/>
                    </a:lnTo>
                    <a:lnTo>
                      <a:pt x="126" y="110"/>
                    </a:lnTo>
                    <a:lnTo>
                      <a:pt x="130" y="114"/>
                    </a:lnTo>
                    <a:lnTo>
                      <a:pt x="136" y="120"/>
                    </a:lnTo>
                    <a:lnTo>
                      <a:pt x="144" y="128"/>
                    </a:lnTo>
                    <a:lnTo>
                      <a:pt x="150" y="136"/>
                    </a:lnTo>
                    <a:lnTo>
                      <a:pt x="158" y="152"/>
                    </a:lnTo>
                    <a:lnTo>
                      <a:pt x="162" y="164"/>
                    </a:lnTo>
                    <a:lnTo>
                      <a:pt x="162" y="168"/>
                    </a:lnTo>
                    <a:lnTo>
                      <a:pt x="152" y="164"/>
                    </a:lnTo>
                    <a:lnTo>
                      <a:pt x="126" y="150"/>
                    </a:lnTo>
                    <a:lnTo>
                      <a:pt x="120" y="146"/>
                    </a:lnTo>
                    <a:lnTo>
                      <a:pt x="116" y="144"/>
                    </a:lnTo>
                    <a:lnTo>
                      <a:pt x="114" y="146"/>
                    </a:lnTo>
                    <a:lnTo>
                      <a:pt x="114" y="148"/>
                    </a:lnTo>
                    <a:lnTo>
                      <a:pt x="116" y="154"/>
                    </a:lnTo>
                    <a:lnTo>
                      <a:pt x="122" y="160"/>
                    </a:lnTo>
                    <a:lnTo>
                      <a:pt x="130" y="168"/>
                    </a:lnTo>
                    <a:lnTo>
                      <a:pt x="134" y="176"/>
                    </a:lnTo>
                    <a:lnTo>
                      <a:pt x="136" y="180"/>
                    </a:lnTo>
                    <a:lnTo>
                      <a:pt x="132" y="180"/>
                    </a:lnTo>
                    <a:lnTo>
                      <a:pt x="128" y="176"/>
                    </a:lnTo>
                    <a:lnTo>
                      <a:pt x="120" y="170"/>
                    </a:lnTo>
                    <a:lnTo>
                      <a:pt x="112" y="168"/>
                    </a:lnTo>
                    <a:lnTo>
                      <a:pt x="106" y="168"/>
                    </a:lnTo>
                    <a:lnTo>
                      <a:pt x="98" y="164"/>
                    </a:lnTo>
                    <a:lnTo>
                      <a:pt x="84" y="160"/>
                    </a:lnTo>
                    <a:lnTo>
                      <a:pt x="66" y="154"/>
                    </a:lnTo>
                    <a:lnTo>
                      <a:pt x="42" y="148"/>
                    </a:lnTo>
                    <a:lnTo>
                      <a:pt x="64" y="162"/>
                    </a:lnTo>
                    <a:lnTo>
                      <a:pt x="80" y="176"/>
                    </a:lnTo>
                    <a:lnTo>
                      <a:pt x="90" y="184"/>
                    </a:lnTo>
                    <a:lnTo>
                      <a:pt x="92" y="190"/>
                    </a:lnTo>
                    <a:lnTo>
                      <a:pt x="90" y="190"/>
                    </a:lnTo>
                    <a:lnTo>
                      <a:pt x="88" y="192"/>
                    </a:lnTo>
                    <a:lnTo>
                      <a:pt x="80" y="190"/>
                    </a:lnTo>
                    <a:lnTo>
                      <a:pt x="68" y="184"/>
                    </a:lnTo>
                    <a:lnTo>
                      <a:pt x="62" y="182"/>
                    </a:lnTo>
                    <a:lnTo>
                      <a:pt x="58" y="182"/>
                    </a:lnTo>
                    <a:lnTo>
                      <a:pt x="58" y="184"/>
                    </a:lnTo>
                    <a:lnTo>
                      <a:pt x="58" y="186"/>
                    </a:lnTo>
                    <a:lnTo>
                      <a:pt x="62" y="194"/>
                    </a:lnTo>
                    <a:lnTo>
                      <a:pt x="40" y="194"/>
                    </a:lnTo>
                    <a:lnTo>
                      <a:pt x="22" y="194"/>
                    </a:lnTo>
                    <a:lnTo>
                      <a:pt x="6" y="190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4" y="196"/>
                    </a:lnTo>
                    <a:lnTo>
                      <a:pt x="16" y="206"/>
                    </a:lnTo>
                    <a:close/>
                  </a:path>
                </a:pathLst>
              </a:custGeom>
              <a:solidFill>
                <a:srgbClr val="F9DC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100"/>
              <p:cNvSpPr>
                <a:spLocks/>
              </p:cNvSpPr>
              <p:nvPr/>
            </p:nvSpPr>
            <p:spPr bwMode="auto">
              <a:xfrm>
                <a:off x="5187950" y="2762250"/>
                <a:ext cx="371475" cy="295275"/>
              </a:xfrm>
              <a:custGeom>
                <a:avLst/>
                <a:gdLst>
                  <a:gd name="T0" fmla="*/ 0 w 234"/>
                  <a:gd name="T1" fmla="*/ 0 h 186"/>
                  <a:gd name="T2" fmla="*/ 0 w 234"/>
                  <a:gd name="T3" fmla="*/ 0 h 186"/>
                  <a:gd name="T4" fmla="*/ 55443448 w 234"/>
                  <a:gd name="T5" fmla="*/ 50403121 h 186"/>
                  <a:gd name="T6" fmla="*/ 110886896 w 234"/>
                  <a:gd name="T7" fmla="*/ 105846577 h 186"/>
                  <a:gd name="T8" fmla="*/ 186491563 w 234"/>
                  <a:gd name="T9" fmla="*/ 171370618 h 186"/>
                  <a:gd name="T10" fmla="*/ 267136592 w 234"/>
                  <a:gd name="T11" fmla="*/ 241935020 h 186"/>
                  <a:gd name="T12" fmla="*/ 347781571 w 234"/>
                  <a:gd name="T13" fmla="*/ 302418750 h 186"/>
                  <a:gd name="T14" fmla="*/ 388104060 w 234"/>
                  <a:gd name="T15" fmla="*/ 332660615 h 186"/>
                  <a:gd name="T16" fmla="*/ 433466960 w 234"/>
                  <a:gd name="T17" fmla="*/ 352821858 h 186"/>
                  <a:gd name="T18" fmla="*/ 468749139 w 234"/>
                  <a:gd name="T19" fmla="*/ 372983102 h 186"/>
                  <a:gd name="T20" fmla="*/ 504031317 w 234"/>
                  <a:gd name="T21" fmla="*/ 383063724 h 186"/>
                  <a:gd name="T22" fmla="*/ 504031317 w 234"/>
                  <a:gd name="T23" fmla="*/ 383063724 h 186"/>
                  <a:gd name="T24" fmla="*/ 483870072 w 234"/>
                  <a:gd name="T25" fmla="*/ 393144345 h 186"/>
                  <a:gd name="T26" fmla="*/ 418346027 w 234"/>
                  <a:gd name="T27" fmla="*/ 418345999 h 186"/>
                  <a:gd name="T28" fmla="*/ 367942816 w 234"/>
                  <a:gd name="T29" fmla="*/ 428426620 h 186"/>
                  <a:gd name="T30" fmla="*/ 312499393 w 234"/>
                  <a:gd name="T31" fmla="*/ 438507242 h 186"/>
                  <a:gd name="T32" fmla="*/ 252015658 w 234"/>
                  <a:gd name="T33" fmla="*/ 443547553 h 186"/>
                  <a:gd name="T34" fmla="*/ 181451252 w 234"/>
                  <a:gd name="T35" fmla="*/ 443547553 h 186"/>
                  <a:gd name="T36" fmla="*/ 186491563 w 234"/>
                  <a:gd name="T37" fmla="*/ 468749107 h 186"/>
                  <a:gd name="T38" fmla="*/ 186491563 w 234"/>
                  <a:gd name="T39" fmla="*/ 468749107 h 186"/>
                  <a:gd name="T40" fmla="*/ 221773791 w 234"/>
                  <a:gd name="T41" fmla="*/ 468749107 h 186"/>
                  <a:gd name="T42" fmla="*/ 262096281 w 234"/>
                  <a:gd name="T43" fmla="*/ 468749107 h 186"/>
                  <a:gd name="T44" fmla="*/ 312499393 w 234"/>
                  <a:gd name="T45" fmla="*/ 468749107 h 186"/>
                  <a:gd name="T46" fmla="*/ 372983127 w 234"/>
                  <a:gd name="T47" fmla="*/ 458668485 h 186"/>
                  <a:gd name="T48" fmla="*/ 443547583 w 234"/>
                  <a:gd name="T49" fmla="*/ 438507242 h 186"/>
                  <a:gd name="T50" fmla="*/ 514111939 w 234"/>
                  <a:gd name="T51" fmla="*/ 408265278 h 186"/>
                  <a:gd name="T52" fmla="*/ 589716607 w 234"/>
                  <a:gd name="T53" fmla="*/ 367942791 h 186"/>
                  <a:gd name="T54" fmla="*/ 589716607 w 234"/>
                  <a:gd name="T55" fmla="*/ 367942791 h 186"/>
                  <a:gd name="T56" fmla="*/ 544353806 w 234"/>
                  <a:gd name="T57" fmla="*/ 352821858 h 186"/>
                  <a:gd name="T58" fmla="*/ 488910383 w 234"/>
                  <a:gd name="T59" fmla="*/ 327620304 h 186"/>
                  <a:gd name="T60" fmla="*/ 418346027 w 234"/>
                  <a:gd name="T61" fmla="*/ 292338128 h 186"/>
                  <a:gd name="T62" fmla="*/ 332660637 w 234"/>
                  <a:gd name="T63" fmla="*/ 246975331 h 186"/>
                  <a:gd name="T64" fmla="*/ 231854414 w 234"/>
                  <a:gd name="T65" fmla="*/ 181451240 h 186"/>
                  <a:gd name="T66" fmla="*/ 120967518 w 234"/>
                  <a:gd name="T67" fmla="*/ 95765931 h 186"/>
                  <a:gd name="T68" fmla="*/ 0 w 234"/>
                  <a:gd name="T69" fmla="*/ 0 h 186"/>
                  <a:gd name="T70" fmla="*/ 0 w 234"/>
                  <a:gd name="T71" fmla="*/ 0 h 1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34"/>
                  <a:gd name="T109" fmla="*/ 0 h 186"/>
                  <a:gd name="T110" fmla="*/ 234 w 234"/>
                  <a:gd name="T111" fmla="*/ 186 h 18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34" h="186">
                    <a:moveTo>
                      <a:pt x="0" y="0"/>
                    </a:moveTo>
                    <a:lnTo>
                      <a:pt x="0" y="0"/>
                    </a:lnTo>
                    <a:lnTo>
                      <a:pt x="22" y="20"/>
                    </a:lnTo>
                    <a:lnTo>
                      <a:pt x="44" y="42"/>
                    </a:lnTo>
                    <a:lnTo>
                      <a:pt x="74" y="68"/>
                    </a:lnTo>
                    <a:lnTo>
                      <a:pt x="106" y="96"/>
                    </a:lnTo>
                    <a:lnTo>
                      <a:pt x="138" y="120"/>
                    </a:lnTo>
                    <a:lnTo>
                      <a:pt x="154" y="132"/>
                    </a:lnTo>
                    <a:lnTo>
                      <a:pt x="172" y="140"/>
                    </a:lnTo>
                    <a:lnTo>
                      <a:pt x="186" y="148"/>
                    </a:lnTo>
                    <a:lnTo>
                      <a:pt x="200" y="152"/>
                    </a:lnTo>
                    <a:lnTo>
                      <a:pt x="192" y="156"/>
                    </a:lnTo>
                    <a:lnTo>
                      <a:pt x="166" y="166"/>
                    </a:lnTo>
                    <a:lnTo>
                      <a:pt x="146" y="170"/>
                    </a:lnTo>
                    <a:lnTo>
                      <a:pt x="124" y="174"/>
                    </a:lnTo>
                    <a:lnTo>
                      <a:pt x="100" y="176"/>
                    </a:lnTo>
                    <a:lnTo>
                      <a:pt x="72" y="176"/>
                    </a:lnTo>
                    <a:lnTo>
                      <a:pt x="74" y="186"/>
                    </a:lnTo>
                    <a:lnTo>
                      <a:pt x="88" y="186"/>
                    </a:lnTo>
                    <a:lnTo>
                      <a:pt x="104" y="186"/>
                    </a:lnTo>
                    <a:lnTo>
                      <a:pt x="124" y="186"/>
                    </a:lnTo>
                    <a:lnTo>
                      <a:pt x="148" y="182"/>
                    </a:lnTo>
                    <a:lnTo>
                      <a:pt x="176" y="174"/>
                    </a:lnTo>
                    <a:lnTo>
                      <a:pt x="204" y="162"/>
                    </a:lnTo>
                    <a:lnTo>
                      <a:pt x="234" y="146"/>
                    </a:lnTo>
                    <a:lnTo>
                      <a:pt x="216" y="140"/>
                    </a:lnTo>
                    <a:lnTo>
                      <a:pt x="194" y="130"/>
                    </a:lnTo>
                    <a:lnTo>
                      <a:pt x="166" y="116"/>
                    </a:lnTo>
                    <a:lnTo>
                      <a:pt x="132" y="98"/>
                    </a:lnTo>
                    <a:lnTo>
                      <a:pt x="92" y="72"/>
                    </a:lnTo>
                    <a:lnTo>
                      <a:pt x="48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101"/>
              <p:cNvSpPr>
                <a:spLocks/>
              </p:cNvSpPr>
              <p:nvPr/>
            </p:nvSpPr>
            <p:spPr bwMode="auto">
              <a:xfrm>
                <a:off x="4235450" y="2549525"/>
                <a:ext cx="365125" cy="393700"/>
              </a:xfrm>
              <a:custGeom>
                <a:avLst/>
                <a:gdLst>
                  <a:gd name="T0" fmla="*/ 5040313 w 230"/>
                  <a:gd name="T1" fmla="*/ 0 h 248"/>
                  <a:gd name="T2" fmla="*/ 5040313 w 230"/>
                  <a:gd name="T3" fmla="*/ 0 h 248"/>
                  <a:gd name="T4" fmla="*/ 5040313 w 230"/>
                  <a:gd name="T5" fmla="*/ 20161251 h 248"/>
                  <a:gd name="T6" fmla="*/ 15120940 w 230"/>
                  <a:gd name="T7" fmla="*/ 70564382 h 248"/>
                  <a:gd name="T8" fmla="*/ 20161251 w 230"/>
                  <a:gd name="T9" fmla="*/ 105846586 h 248"/>
                  <a:gd name="T10" fmla="*/ 30241879 w 230"/>
                  <a:gd name="T11" fmla="*/ 146169076 h 248"/>
                  <a:gd name="T12" fmla="*/ 50403124 w 230"/>
                  <a:gd name="T13" fmla="*/ 191531877 h 248"/>
                  <a:gd name="T14" fmla="*/ 70564381 w 230"/>
                  <a:gd name="T15" fmla="*/ 241935040 h 248"/>
                  <a:gd name="T16" fmla="*/ 100806248 w 230"/>
                  <a:gd name="T17" fmla="*/ 292338152 h 248"/>
                  <a:gd name="T18" fmla="*/ 141128762 w 230"/>
                  <a:gd name="T19" fmla="*/ 342741265 h 248"/>
                  <a:gd name="T20" fmla="*/ 186491563 w 230"/>
                  <a:gd name="T21" fmla="*/ 398184689 h 248"/>
                  <a:gd name="T22" fmla="*/ 241935035 w 230"/>
                  <a:gd name="T23" fmla="*/ 448587901 h 248"/>
                  <a:gd name="T24" fmla="*/ 307459080 w 230"/>
                  <a:gd name="T25" fmla="*/ 498991013 h 248"/>
                  <a:gd name="T26" fmla="*/ 388104059 w 230"/>
                  <a:gd name="T27" fmla="*/ 544353814 h 248"/>
                  <a:gd name="T28" fmla="*/ 473789448 w 230"/>
                  <a:gd name="T29" fmla="*/ 589716616 h 248"/>
                  <a:gd name="T30" fmla="*/ 579635982 w 230"/>
                  <a:gd name="T31" fmla="*/ 624998795 h 248"/>
                  <a:gd name="T32" fmla="*/ 579635982 w 230"/>
                  <a:gd name="T33" fmla="*/ 624998795 h 248"/>
                  <a:gd name="T34" fmla="*/ 549394115 w 230"/>
                  <a:gd name="T35" fmla="*/ 619958483 h 248"/>
                  <a:gd name="T36" fmla="*/ 478829759 w 230"/>
                  <a:gd name="T37" fmla="*/ 599797238 h 248"/>
                  <a:gd name="T38" fmla="*/ 378023436 w 230"/>
                  <a:gd name="T39" fmla="*/ 559474748 h 248"/>
                  <a:gd name="T40" fmla="*/ 322580014 w 230"/>
                  <a:gd name="T41" fmla="*/ 534273192 h 248"/>
                  <a:gd name="T42" fmla="*/ 267136591 w 230"/>
                  <a:gd name="T43" fmla="*/ 498991013 h 248"/>
                  <a:gd name="T44" fmla="*/ 206652807 w 230"/>
                  <a:gd name="T45" fmla="*/ 463708834 h 248"/>
                  <a:gd name="T46" fmla="*/ 156249696 w 230"/>
                  <a:gd name="T47" fmla="*/ 418346033 h 248"/>
                  <a:gd name="T48" fmla="*/ 105846584 w 230"/>
                  <a:gd name="T49" fmla="*/ 367942821 h 248"/>
                  <a:gd name="T50" fmla="*/ 65524070 w 230"/>
                  <a:gd name="T51" fmla="*/ 307459086 h 248"/>
                  <a:gd name="T52" fmla="*/ 45362813 w 230"/>
                  <a:gd name="T53" fmla="*/ 277217218 h 248"/>
                  <a:gd name="T54" fmla="*/ 30241879 w 230"/>
                  <a:gd name="T55" fmla="*/ 241935040 h 248"/>
                  <a:gd name="T56" fmla="*/ 20161251 w 230"/>
                  <a:gd name="T57" fmla="*/ 206652811 h 248"/>
                  <a:gd name="T58" fmla="*/ 10080625 w 230"/>
                  <a:gd name="T59" fmla="*/ 171370632 h 248"/>
                  <a:gd name="T60" fmla="*/ 5040313 w 230"/>
                  <a:gd name="T61" fmla="*/ 131048142 h 248"/>
                  <a:gd name="T62" fmla="*/ 0 w 230"/>
                  <a:gd name="T63" fmla="*/ 90725627 h 248"/>
                  <a:gd name="T64" fmla="*/ 0 w 230"/>
                  <a:gd name="T65" fmla="*/ 45362814 h 248"/>
                  <a:gd name="T66" fmla="*/ 5040313 w 230"/>
                  <a:gd name="T67" fmla="*/ 0 h 248"/>
                  <a:gd name="T68" fmla="*/ 5040313 w 230"/>
                  <a:gd name="T69" fmla="*/ 0 h 24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0"/>
                  <a:gd name="T106" fmla="*/ 0 h 248"/>
                  <a:gd name="T107" fmla="*/ 230 w 230"/>
                  <a:gd name="T108" fmla="*/ 248 h 24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0" h="248">
                    <a:moveTo>
                      <a:pt x="2" y="0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6" y="28"/>
                    </a:lnTo>
                    <a:lnTo>
                      <a:pt x="8" y="42"/>
                    </a:lnTo>
                    <a:lnTo>
                      <a:pt x="12" y="58"/>
                    </a:lnTo>
                    <a:lnTo>
                      <a:pt x="20" y="76"/>
                    </a:lnTo>
                    <a:lnTo>
                      <a:pt x="28" y="96"/>
                    </a:lnTo>
                    <a:lnTo>
                      <a:pt x="40" y="116"/>
                    </a:lnTo>
                    <a:lnTo>
                      <a:pt x="56" y="136"/>
                    </a:lnTo>
                    <a:lnTo>
                      <a:pt x="74" y="158"/>
                    </a:lnTo>
                    <a:lnTo>
                      <a:pt x="96" y="178"/>
                    </a:lnTo>
                    <a:lnTo>
                      <a:pt x="122" y="198"/>
                    </a:lnTo>
                    <a:lnTo>
                      <a:pt x="154" y="216"/>
                    </a:lnTo>
                    <a:lnTo>
                      <a:pt x="188" y="234"/>
                    </a:lnTo>
                    <a:lnTo>
                      <a:pt x="230" y="248"/>
                    </a:lnTo>
                    <a:lnTo>
                      <a:pt x="218" y="246"/>
                    </a:lnTo>
                    <a:lnTo>
                      <a:pt x="190" y="238"/>
                    </a:lnTo>
                    <a:lnTo>
                      <a:pt x="150" y="222"/>
                    </a:lnTo>
                    <a:lnTo>
                      <a:pt x="128" y="212"/>
                    </a:lnTo>
                    <a:lnTo>
                      <a:pt x="106" y="198"/>
                    </a:lnTo>
                    <a:lnTo>
                      <a:pt x="82" y="184"/>
                    </a:lnTo>
                    <a:lnTo>
                      <a:pt x="62" y="166"/>
                    </a:lnTo>
                    <a:lnTo>
                      <a:pt x="42" y="146"/>
                    </a:lnTo>
                    <a:lnTo>
                      <a:pt x="26" y="122"/>
                    </a:lnTo>
                    <a:lnTo>
                      <a:pt x="18" y="110"/>
                    </a:lnTo>
                    <a:lnTo>
                      <a:pt x="12" y="96"/>
                    </a:lnTo>
                    <a:lnTo>
                      <a:pt x="8" y="82"/>
                    </a:lnTo>
                    <a:lnTo>
                      <a:pt x="4" y="68"/>
                    </a:lnTo>
                    <a:lnTo>
                      <a:pt x="2" y="52"/>
                    </a:lnTo>
                    <a:lnTo>
                      <a:pt x="0" y="36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102"/>
              <p:cNvSpPr>
                <a:spLocks/>
              </p:cNvSpPr>
              <p:nvPr/>
            </p:nvSpPr>
            <p:spPr bwMode="auto">
              <a:xfrm>
                <a:off x="4838700" y="3727450"/>
                <a:ext cx="28575" cy="25400"/>
              </a:xfrm>
              <a:custGeom>
                <a:avLst/>
                <a:gdLst>
                  <a:gd name="T0" fmla="*/ 45362806 w 18"/>
                  <a:gd name="T1" fmla="*/ 20161247 h 16"/>
                  <a:gd name="T2" fmla="*/ 45362806 w 18"/>
                  <a:gd name="T3" fmla="*/ 20161247 h 16"/>
                  <a:gd name="T4" fmla="*/ 45362806 w 18"/>
                  <a:gd name="T5" fmla="*/ 25201557 h 16"/>
                  <a:gd name="T6" fmla="*/ 40322495 w 18"/>
                  <a:gd name="T7" fmla="*/ 35282183 h 16"/>
                  <a:gd name="T8" fmla="*/ 30241875 w 18"/>
                  <a:gd name="T9" fmla="*/ 40322493 h 16"/>
                  <a:gd name="T10" fmla="*/ 25201558 w 18"/>
                  <a:gd name="T11" fmla="*/ 40322493 h 16"/>
                  <a:gd name="T12" fmla="*/ 25201558 w 18"/>
                  <a:gd name="T13" fmla="*/ 40322493 h 16"/>
                  <a:gd name="T14" fmla="*/ 15120937 w 18"/>
                  <a:gd name="T15" fmla="*/ 40322493 h 16"/>
                  <a:gd name="T16" fmla="*/ 10080624 w 18"/>
                  <a:gd name="T17" fmla="*/ 35282183 h 16"/>
                  <a:gd name="T18" fmla="*/ 5040312 w 18"/>
                  <a:gd name="T19" fmla="*/ 25201557 h 16"/>
                  <a:gd name="T20" fmla="*/ 0 w 18"/>
                  <a:gd name="T21" fmla="*/ 20161247 h 16"/>
                  <a:gd name="T22" fmla="*/ 0 w 18"/>
                  <a:gd name="T23" fmla="*/ 20161247 h 16"/>
                  <a:gd name="T24" fmla="*/ 5040312 w 18"/>
                  <a:gd name="T25" fmla="*/ 10080623 h 16"/>
                  <a:gd name="T26" fmla="*/ 10080624 w 18"/>
                  <a:gd name="T27" fmla="*/ 5040312 h 16"/>
                  <a:gd name="T28" fmla="*/ 15120937 w 18"/>
                  <a:gd name="T29" fmla="*/ 0 h 16"/>
                  <a:gd name="T30" fmla="*/ 25201558 w 18"/>
                  <a:gd name="T31" fmla="*/ 0 h 16"/>
                  <a:gd name="T32" fmla="*/ 25201558 w 18"/>
                  <a:gd name="T33" fmla="*/ 0 h 16"/>
                  <a:gd name="T34" fmla="*/ 30241875 w 18"/>
                  <a:gd name="T35" fmla="*/ 0 h 16"/>
                  <a:gd name="T36" fmla="*/ 40322495 w 18"/>
                  <a:gd name="T37" fmla="*/ 5040312 h 16"/>
                  <a:gd name="T38" fmla="*/ 45362806 w 18"/>
                  <a:gd name="T39" fmla="*/ 10080623 h 16"/>
                  <a:gd name="T40" fmla="*/ 45362806 w 18"/>
                  <a:gd name="T41" fmla="*/ 20161247 h 16"/>
                  <a:gd name="T42" fmla="*/ 45362806 w 18"/>
                  <a:gd name="T43" fmla="*/ 20161247 h 1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"/>
                  <a:gd name="T67" fmla="*/ 0 h 16"/>
                  <a:gd name="T68" fmla="*/ 18 w 18"/>
                  <a:gd name="T69" fmla="*/ 16 h 1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" h="16">
                    <a:moveTo>
                      <a:pt x="18" y="8"/>
                    </a:moveTo>
                    <a:lnTo>
                      <a:pt x="18" y="8"/>
                    </a:lnTo>
                    <a:lnTo>
                      <a:pt x="18" y="10"/>
                    </a:lnTo>
                    <a:lnTo>
                      <a:pt x="16" y="14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6" y="16"/>
                    </a:lnTo>
                    <a:lnTo>
                      <a:pt x="4" y="14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F1AE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103"/>
              <p:cNvSpPr>
                <a:spLocks/>
              </p:cNvSpPr>
              <p:nvPr/>
            </p:nvSpPr>
            <p:spPr bwMode="auto">
              <a:xfrm>
                <a:off x="4483100" y="2466975"/>
                <a:ext cx="565150" cy="460375"/>
              </a:xfrm>
              <a:custGeom>
                <a:avLst/>
                <a:gdLst>
                  <a:gd name="T0" fmla="*/ 65524065 w 356"/>
                  <a:gd name="T1" fmla="*/ 60483749 h 290"/>
                  <a:gd name="T2" fmla="*/ 65524065 w 356"/>
                  <a:gd name="T3" fmla="*/ 60483749 h 290"/>
                  <a:gd name="T4" fmla="*/ 126007819 w 356"/>
                  <a:gd name="T5" fmla="*/ 131048119 h 290"/>
                  <a:gd name="T6" fmla="*/ 191531859 w 356"/>
                  <a:gd name="T7" fmla="*/ 211693135 h 290"/>
                  <a:gd name="T8" fmla="*/ 277217192 w 356"/>
                  <a:gd name="T9" fmla="*/ 302418722 h 290"/>
                  <a:gd name="T10" fmla="*/ 378023407 w 356"/>
                  <a:gd name="T11" fmla="*/ 398184619 h 290"/>
                  <a:gd name="T12" fmla="*/ 483870033 w 356"/>
                  <a:gd name="T13" fmla="*/ 488910305 h 290"/>
                  <a:gd name="T14" fmla="*/ 539313451 w 356"/>
                  <a:gd name="T15" fmla="*/ 534273099 h 290"/>
                  <a:gd name="T16" fmla="*/ 589716559 w 356"/>
                  <a:gd name="T17" fmla="*/ 569555271 h 290"/>
                  <a:gd name="T18" fmla="*/ 645159977 w 356"/>
                  <a:gd name="T19" fmla="*/ 599797133 h 290"/>
                  <a:gd name="T20" fmla="*/ 695563085 w 356"/>
                  <a:gd name="T21" fmla="*/ 624998685 h 290"/>
                  <a:gd name="T22" fmla="*/ 695563085 w 356"/>
                  <a:gd name="T23" fmla="*/ 624998685 h 290"/>
                  <a:gd name="T24" fmla="*/ 786288679 w 356"/>
                  <a:gd name="T25" fmla="*/ 660280858 h 290"/>
                  <a:gd name="T26" fmla="*/ 841732296 w 356"/>
                  <a:gd name="T27" fmla="*/ 690522720 h 290"/>
                  <a:gd name="T28" fmla="*/ 877014471 w 356"/>
                  <a:gd name="T29" fmla="*/ 710683962 h 290"/>
                  <a:gd name="T30" fmla="*/ 897175714 w 356"/>
                  <a:gd name="T31" fmla="*/ 720764583 h 290"/>
                  <a:gd name="T32" fmla="*/ 897175714 w 356"/>
                  <a:gd name="T33" fmla="*/ 730845203 h 290"/>
                  <a:gd name="T34" fmla="*/ 892135403 w 356"/>
                  <a:gd name="T35" fmla="*/ 730845203 h 290"/>
                  <a:gd name="T36" fmla="*/ 871974160 w 356"/>
                  <a:gd name="T37" fmla="*/ 730845203 h 290"/>
                  <a:gd name="T38" fmla="*/ 871974160 w 356"/>
                  <a:gd name="T39" fmla="*/ 730845203 h 290"/>
                  <a:gd name="T40" fmla="*/ 801409611 w 356"/>
                  <a:gd name="T41" fmla="*/ 705643651 h 290"/>
                  <a:gd name="T42" fmla="*/ 660280910 w 356"/>
                  <a:gd name="T43" fmla="*/ 640119616 h 290"/>
                  <a:gd name="T44" fmla="*/ 574595626 w 356"/>
                  <a:gd name="T45" fmla="*/ 594756823 h 290"/>
                  <a:gd name="T46" fmla="*/ 488910343 w 356"/>
                  <a:gd name="T47" fmla="*/ 539313409 h 290"/>
                  <a:gd name="T48" fmla="*/ 403224961 w 356"/>
                  <a:gd name="T49" fmla="*/ 483869995 h 290"/>
                  <a:gd name="T50" fmla="*/ 327620299 w 356"/>
                  <a:gd name="T51" fmla="*/ 423386270 h 290"/>
                  <a:gd name="T52" fmla="*/ 327620299 w 356"/>
                  <a:gd name="T53" fmla="*/ 423386270 h 290"/>
                  <a:gd name="T54" fmla="*/ 267136570 w 356"/>
                  <a:gd name="T55" fmla="*/ 357862136 h 290"/>
                  <a:gd name="T56" fmla="*/ 206652791 w 356"/>
                  <a:gd name="T57" fmla="*/ 292338101 h 290"/>
                  <a:gd name="T58" fmla="*/ 110886887 w 356"/>
                  <a:gd name="T59" fmla="*/ 176410913 h 290"/>
                  <a:gd name="T60" fmla="*/ 45362809 w 356"/>
                  <a:gd name="T61" fmla="*/ 85685301 h 290"/>
                  <a:gd name="T62" fmla="*/ 15120939 w 356"/>
                  <a:gd name="T63" fmla="*/ 35282185 h 290"/>
                  <a:gd name="T64" fmla="*/ 15120939 w 356"/>
                  <a:gd name="T65" fmla="*/ 35282185 h 290"/>
                  <a:gd name="T66" fmla="*/ 5040312 w 356"/>
                  <a:gd name="T67" fmla="*/ 15120937 h 290"/>
                  <a:gd name="T68" fmla="*/ 0 w 356"/>
                  <a:gd name="T69" fmla="*/ 0 h 290"/>
                  <a:gd name="T70" fmla="*/ 15120939 w 356"/>
                  <a:gd name="T71" fmla="*/ 10080624 h 290"/>
                  <a:gd name="T72" fmla="*/ 65524065 w 356"/>
                  <a:gd name="T73" fmla="*/ 60483749 h 290"/>
                  <a:gd name="T74" fmla="*/ 65524065 w 356"/>
                  <a:gd name="T75" fmla="*/ 60483749 h 2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56"/>
                  <a:gd name="T115" fmla="*/ 0 h 290"/>
                  <a:gd name="T116" fmla="*/ 356 w 356"/>
                  <a:gd name="T117" fmla="*/ 290 h 29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56" h="290">
                    <a:moveTo>
                      <a:pt x="26" y="24"/>
                    </a:moveTo>
                    <a:lnTo>
                      <a:pt x="26" y="24"/>
                    </a:lnTo>
                    <a:lnTo>
                      <a:pt x="50" y="52"/>
                    </a:lnTo>
                    <a:lnTo>
                      <a:pt x="76" y="84"/>
                    </a:lnTo>
                    <a:lnTo>
                      <a:pt x="110" y="120"/>
                    </a:lnTo>
                    <a:lnTo>
                      <a:pt x="150" y="158"/>
                    </a:lnTo>
                    <a:lnTo>
                      <a:pt x="192" y="194"/>
                    </a:lnTo>
                    <a:lnTo>
                      <a:pt x="214" y="212"/>
                    </a:lnTo>
                    <a:lnTo>
                      <a:pt x="234" y="226"/>
                    </a:lnTo>
                    <a:lnTo>
                      <a:pt x="256" y="238"/>
                    </a:lnTo>
                    <a:lnTo>
                      <a:pt x="276" y="248"/>
                    </a:lnTo>
                    <a:lnTo>
                      <a:pt x="312" y="262"/>
                    </a:lnTo>
                    <a:lnTo>
                      <a:pt x="334" y="274"/>
                    </a:lnTo>
                    <a:lnTo>
                      <a:pt x="348" y="282"/>
                    </a:lnTo>
                    <a:lnTo>
                      <a:pt x="356" y="286"/>
                    </a:lnTo>
                    <a:lnTo>
                      <a:pt x="356" y="290"/>
                    </a:lnTo>
                    <a:lnTo>
                      <a:pt x="354" y="290"/>
                    </a:lnTo>
                    <a:lnTo>
                      <a:pt x="346" y="290"/>
                    </a:lnTo>
                    <a:lnTo>
                      <a:pt x="318" y="280"/>
                    </a:lnTo>
                    <a:lnTo>
                      <a:pt x="262" y="254"/>
                    </a:lnTo>
                    <a:lnTo>
                      <a:pt x="228" y="236"/>
                    </a:lnTo>
                    <a:lnTo>
                      <a:pt x="194" y="214"/>
                    </a:lnTo>
                    <a:lnTo>
                      <a:pt x="160" y="192"/>
                    </a:lnTo>
                    <a:lnTo>
                      <a:pt x="130" y="168"/>
                    </a:lnTo>
                    <a:lnTo>
                      <a:pt x="106" y="142"/>
                    </a:lnTo>
                    <a:lnTo>
                      <a:pt x="82" y="116"/>
                    </a:lnTo>
                    <a:lnTo>
                      <a:pt x="44" y="70"/>
                    </a:lnTo>
                    <a:lnTo>
                      <a:pt x="18" y="34"/>
                    </a:lnTo>
                    <a:lnTo>
                      <a:pt x="6" y="14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F9DC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7239000" y="1066800"/>
              <a:ext cx="705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</a:rPr>
                <a:t>(Bob)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4343400" y="2700827"/>
            <a:ext cx="499601" cy="4572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381000" y="3946340"/>
            <a:ext cx="85566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“the </a:t>
            </a:r>
            <a:r>
              <a:rPr lang="en-US" sz="2200" dirty="0" smtClean="0">
                <a:solidFill>
                  <a:srgbClr val="C00000"/>
                </a:solidFill>
                <a:latin typeface="Impact" pitchFamily="34" charset="0"/>
              </a:rPr>
              <a:t>equilibrium value </a:t>
            </a:r>
            <a:r>
              <a:rPr lang="en-US" sz="2200" dirty="0" smtClean="0"/>
              <a:t>of this zero-sum game determines the feasibility!”</a:t>
            </a:r>
            <a:endParaRPr lang="en-US" sz="2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29627"/>
            <a:ext cx="6248400" cy="42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" name="Right Arrow 7167"/>
          <p:cNvSpPr/>
          <p:nvPr/>
        </p:nvSpPr>
        <p:spPr>
          <a:xfrm>
            <a:off x="1371600" y="4495800"/>
            <a:ext cx="609600" cy="42337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06612"/>
            <a:ext cx="1698988" cy="16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169" name="TextBox 7168"/>
              <p:cNvSpPr txBox="1"/>
              <p:nvPr/>
            </p:nvSpPr>
            <p:spPr>
              <a:xfrm>
                <a:off x="2209800" y="5558135"/>
                <a:ext cx="51494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Aharoni" pitchFamily="2" charset="-79"/>
                    <a:cs typeface="Aharoni" pitchFamily="2" charset="-79"/>
                  </a:rPr>
                  <a:t>How to determine the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Aharoni" pitchFamily="2" charset="-79"/>
                    <a:cs typeface="Aharoni" pitchFamily="2" charset="-79"/>
                  </a:rPr>
                  <a:t>?</a:t>
                </a:r>
                <a:endParaRPr lang="en-US" sz="2400" dirty="0">
                  <a:latin typeface="Aharoni" pitchFamily="2" charset="-79"/>
                  <a:cs typeface="Aharoni" pitchFamily="2" charset="-79"/>
                </a:endParaRPr>
              </a:p>
            </p:txBody>
          </p:sp>
        </mc:Choice>
        <mc:Fallback>
          <p:sp>
            <p:nvSpPr>
              <p:cNvPr id="7169" name="TextBox 71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558135"/>
                <a:ext cx="5149423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896" t="-9211" r="-948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64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5" grpId="0" animBg="1"/>
      <p:bldP spid="96" grpId="0"/>
      <p:bldP spid="7168" grpId="0" animBg="1"/>
      <p:bldP spid="71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endCxn id="6" idx="6"/>
          </p:cNvCxnSpPr>
          <p:nvPr/>
        </p:nvCxnSpPr>
        <p:spPr>
          <a:xfrm rot="10800000" flipV="1">
            <a:off x="5791200" y="3330714"/>
            <a:ext cx="1066800" cy="190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3826" y="583049"/>
            <a:ext cx="4811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Finding the </a:t>
            </a:r>
            <a:r>
              <a:rPr lang="en-US" sz="2400" b="1" dirty="0" smtClean="0">
                <a:solidFill>
                  <a:srgbClr val="FF0000"/>
                </a:solidFill>
              </a:rPr>
              <a:t>equilibrium</a:t>
            </a:r>
            <a:r>
              <a:rPr lang="en-US" sz="2400" b="1" dirty="0" smtClean="0"/>
              <a:t> point/value:</a:t>
            </a:r>
            <a:endParaRPr lang="en-US" sz="2400" b="1" dirty="0"/>
          </a:p>
        </p:txBody>
      </p:sp>
      <p:sp>
        <p:nvSpPr>
          <p:cNvPr id="6" name="Flowchart: Connector 5"/>
          <p:cNvSpPr/>
          <p:nvPr/>
        </p:nvSpPr>
        <p:spPr>
          <a:xfrm>
            <a:off x="5562600" y="3406914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6930102" y="3406914"/>
            <a:ext cx="766098" cy="914400"/>
            <a:chOff x="4108450" y="2111375"/>
            <a:chExt cx="1450975" cy="1717675"/>
          </a:xfrm>
        </p:grpSpPr>
        <p:sp>
          <p:nvSpPr>
            <p:cNvPr id="8" name="Freeform 65"/>
            <p:cNvSpPr>
              <a:spLocks/>
            </p:cNvSpPr>
            <p:nvPr/>
          </p:nvSpPr>
          <p:spPr bwMode="auto">
            <a:xfrm>
              <a:off x="4108450" y="2111375"/>
              <a:ext cx="1377950" cy="1047750"/>
            </a:xfrm>
            <a:custGeom>
              <a:avLst/>
              <a:gdLst>
                <a:gd name="T0" fmla="*/ 141128760 w 868"/>
                <a:gd name="T1" fmla="*/ 1033264077 h 660"/>
                <a:gd name="T2" fmla="*/ 146169071 w 868"/>
                <a:gd name="T3" fmla="*/ 831651453 h 660"/>
                <a:gd name="T4" fmla="*/ 206652804 w 868"/>
                <a:gd name="T5" fmla="*/ 609877785 h 660"/>
                <a:gd name="T6" fmla="*/ 317539697 w 868"/>
                <a:gd name="T7" fmla="*/ 438507224 h 660"/>
                <a:gd name="T8" fmla="*/ 443547574 w 868"/>
                <a:gd name="T9" fmla="*/ 317539669 h 660"/>
                <a:gd name="T10" fmla="*/ 614918150 w 868"/>
                <a:gd name="T11" fmla="*/ 216733457 h 660"/>
                <a:gd name="T12" fmla="*/ 640119706 w 868"/>
                <a:gd name="T13" fmla="*/ 201612475 h 660"/>
                <a:gd name="T14" fmla="*/ 851812970 w 868"/>
                <a:gd name="T15" fmla="*/ 136088437 h 660"/>
                <a:gd name="T16" fmla="*/ 1123989768 w 868"/>
                <a:gd name="T17" fmla="*/ 105846573 h 660"/>
                <a:gd name="T18" fmla="*/ 1255037856 w 868"/>
                <a:gd name="T19" fmla="*/ 115927194 h 660"/>
                <a:gd name="T20" fmla="*/ 1441529366 w 868"/>
                <a:gd name="T21" fmla="*/ 156249679 h 660"/>
                <a:gd name="T22" fmla="*/ 1612899943 w 868"/>
                <a:gd name="T23" fmla="*/ 241935010 h 660"/>
                <a:gd name="T24" fmla="*/ 1754029050 w 868"/>
                <a:gd name="T25" fmla="*/ 347781533 h 660"/>
                <a:gd name="T26" fmla="*/ 1905238383 w 868"/>
                <a:gd name="T27" fmla="*/ 524192505 h 660"/>
                <a:gd name="T28" fmla="*/ 2001004293 w 868"/>
                <a:gd name="T29" fmla="*/ 705643687 h 660"/>
                <a:gd name="T30" fmla="*/ 2066528338 w 868"/>
                <a:gd name="T31" fmla="*/ 922377243 h 660"/>
                <a:gd name="T32" fmla="*/ 2076608960 w 868"/>
                <a:gd name="T33" fmla="*/ 1098788115 h 660"/>
                <a:gd name="T34" fmla="*/ 2091729893 w 868"/>
                <a:gd name="T35" fmla="*/ 1436488928 h 660"/>
                <a:gd name="T36" fmla="*/ 2137092693 w 868"/>
                <a:gd name="T37" fmla="*/ 1466730792 h 660"/>
                <a:gd name="T38" fmla="*/ 2147483647 w 868"/>
                <a:gd name="T39" fmla="*/ 1335682715 h 660"/>
                <a:gd name="T40" fmla="*/ 2147483647 w 868"/>
                <a:gd name="T41" fmla="*/ 1098788115 h 660"/>
                <a:gd name="T42" fmla="*/ 2147483647 w 868"/>
                <a:gd name="T43" fmla="*/ 1008062524 h 660"/>
                <a:gd name="T44" fmla="*/ 2147173315 w 868"/>
                <a:gd name="T45" fmla="*/ 791328968 h 660"/>
                <a:gd name="T46" fmla="*/ 2076608960 w 868"/>
                <a:gd name="T47" fmla="*/ 599797164 h 660"/>
                <a:gd name="T48" fmla="*/ 1950601183 w 868"/>
                <a:gd name="T49" fmla="*/ 398184639 h 660"/>
                <a:gd name="T50" fmla="*/ 1754029050 w 868"/>
                <a:gd name="T51" fmla="*/ 211693146 h 660"/>
                <a:gd name="T52" fmla="*/ 1612899943 w 868"/>
                <a:gd name="T53" fmla="*/ 115927194 h 660"/>
                <a:gd name="T54" fmla="*/ 1416327811 w 868"/>
                <a:gd name="T55" fmla="*/ 40322497 h 660"/>
                <a:gd name="T56" fmla="*/ 1199594434 w 868"/>
                <a:gd name="T57" fmla="*/ 5040312 h 660"/>
                <a:gd name="T58" fmla="*/ 1018143236 w 868"/>
                <a:gd name="T59" fmla="*/ 5040312 h 660"/>
                <a:gd name="T60" fmla="*/ 761087172 w 868"/>
                <a:gd name="T61" fmla="*/ 50403119 h 660"/>
                <a:gd name="T62" fmla="*/ 594756906 w 868"/>
                <a:gd name="T63" fmla="*/ 110886884 h 660"/>
                <a:gd name="T64" fmla="*/ 498990996 w 868"/>
                <a:gd name="T65" fmla="*/ 156249679 h 660"/>
                <a:gd name="T66" fmla="*/ 322580008 w 868"/>
                <a:gd name="T67" fmla="*/ 282257495 h 660"/>
                <a:gd name="T68" fmla="*/ 186491560 w 868"/>
                <a:gd name="T69" fmla="*/ 438507224 h 660"/>
                <a:gd name="T70" fmla="*/ 75604691 w 868"/>
                <a:gd name="T71" fmla="*/ 645159960 h 660"/>
                <a:gd name="T72" fmla="*/ 40322501 w 868"/>
                <a:gd name="T73" fmla="*/ 821570832 h 660"/>
                <a:gd name="T74" fmla="*/ 35282190 w 868"/>
                <a:gd name="T75" fmla="*/ 1224795881 h 660"/>
                <a:gd name="T76" fmla="*/ 40322501 w 868"/>
                <a:gd name="T77" fmla="*/ 1360884268 h 660"/>
                <a:gd name="T78" fmla="*/ 20161251 w 868"/>
                <a:gd name="T79" fmla="*/ 1436488928 h 660"/>
                <a:gd name="T80" fmla="*/ 50403123 w 868"/>
                <a:gd name="T81" fmla="*/ 1496972656 h 660"/>
                <a:gd name="T82" fmla="*/ 186491560 w 868"/>
                <a:gd name="T83" fmla="*/ 1663302907 h 660"/>
                <a:gd name="T84" fmla="*/ 206652804 w 868"/>
                <a:gd name="T85" fmla="*/ 1567537005 h 660"/>
                <a:gd name="T86" fmla="*/ 146169071 w 868"/>
                <a:gd name="T87" fmla="*/ 1481851724 h 660"/>
                <a:gd name="T88" fmla="*/ 146169071 w 868"/>
                <a:gd name="T89" fmla="*/ 1219755571 h 6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68"/>
                <a:gd name="T136" fmla="*/ 0 h 660"/>
                <a:gd name="T137" fmla="*/ 868 w 868"/>
                <a:gd name="T138" fmla="*/ 660 h 6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68" h="660">
                  <a:moveTo>
                    <a:pt x="58" y="484"/>
                  </a:moveTo>
                  <a:lnTo>
                    <a:pt x="58" y="484"/>
                  </a:lnTo>
                  <a:lnTo>
                    <a:pt x="56" y="410"/>
                  </a:lnTo>
                  <a:lnTo>
                    <a:pt x="56" y="370"/>
                  </a:lnTo>
                  <a:lnTo>
                    <a:pt x="58" y="330"/>
                  </a:lnTo>
                  <a:lnTo>
                    <a:pt x="64" y="298"/>
                  </a:lnTo>
                  <a:lnTo>
                    <a:pt x="72" y="268"/>
                  </a:lnTo>
                  <a:lnTo>
                    <a:pt x="82" y="242"/>
                  </a:lnTo>
                  <a:lnTo>
                    <a:pt x="96" y="216"/>
                  </a:lnTo>
                  <a:lnTo>
                    <a:pt x="110" y="194"/>
                  </a:lnTo>
                  <a:lnTo>
                    <a:pt x="126" y="174"/>
                  </a:lnTo>
                  <a:lnTo>
                    <a:pt x="142" y="156"/>
                  </a:lnTo>
                  <a:lnTo>
                    <a:pt x="160" y="140"/>
                  </a:lnTo>
                  <a:lnTo>
                    <a:pt x="176" y="126"/>
                  </a:lnTo>
                  <a:lnTo>
                    <a:pt x="194" y="114"/>
                  </a:lnTo>
                  <a:lnTo>
                    <a:pt x="222" y="96"/>
                  </a:lnTo>
                  <a:lnTo>
                    <a:pt x="244" y="86"/>
                  </a:lnTo>
                  <a:lnTo>
                    <a:pt x="254" y="82"/>
                  </a:lnTo>
                  <a:lnTo>
                    <a:pt x="254" y="80"/>
                  </a:lnTo>
                  <a:lnTo>
                    <a:pt x="270" y="74"/>
                  </a:lnTo>
                  <a:lnTo>
                    <a:pt x="310" y="62"/>
                  </a:lnTo>
                  <a:lnTo>
                    <a:pt x="338" y="54"/>
                  </a:lnTo>
                  <a:lnTo>
                    <a:pt x="372" y="48"/>
                  </a:lnTo>
                  <a:lnTo>
                    <a:pt x="408" y="44"/>
                  </a:lnTo>
                  <a:lnTo>
                    <a:pt x="446" y="42"/>
                  </a:lnTo>
                  <a:lnTo>
                    <a:pt x="472" y="42"/>
                  </a:lnTo>
                  <a:lnTo>
                    <a:pt x="498" y="46"/>
                  </a:lnTo>
                  <a:lnTo>
                    <a:pt x="524" y="50"/>
                  </a:lnTo>
                  <a:lnTo>
                    <a:pt x="550" y="56"/>
                  </a:lnTo>
                  <a:lnTo>
                    <a:pt x="572" y="62"/>
                  </a:lnTo>
                  <a:lnTo>
                    <a:pt x="596" y="72"/>
                  </a:lnTo>
                  <a:lnTo>
                    <a:pt x="618" y="82"/>
                  </a:lnTo>
                  <a:lnTo>
                    <a:pt x="640" y="96"/>
                  </a:lnTo>
                  <a:lnTo>
                    <a:pt x="670" y="116"/>
                  </a:lnTo>
                  <a:lnTo>
                    <a:pt x="696" y="138"/>
                  </a:lnTo>
                  <a:lnTo>
                    <a:pt x="718" y="160"/>
                  </a:lnTo>
                  <a:lnTo>
                    <a:pt x="740" y="184"/>
                  </a:lnTo>
                  <a:lnTo>
                    <a:pt x="756" y="208"/>
                  </a:lnTo>
                  <a:lnTo>
                    <a:pt x="772" y="232"/>
                  </a:lnTo>
                  <a:lnTo>
                    <a:pt x="784" y="256"/>
                  </a:lnTo>
                  <a:lnTo>
                    <a:pt x="794" y="280"/>
                  </a:lnTo>
                  <a:lnTo>
                    <a:pt x="804" y="302"/>
                  </a:lnTo>
                  <a:lnTo>
                    <a:pt x="810" y="324"/>
                  </a:lnTo>
                  <a:lnTo>
                    <a:pt x="820" y="366"/>
                  </a:lnTo>
                  <a:lnTo>
                    <a:pt x="824" y="404"/>
                  </a:lnTo>
                  <a:lnTo>
                    <a:pt x="824" y="432"/>
                  </a:lnTo>
                  <a:lnTo>
                    <a:pt x="824" y="436"/>
                  </a:lnTo>
                  <a:lnTo>
                    <a:pt x="826" y="518"/>
                  </a:lnTo>
                  <a:lnTo>
                    <a:pt x="830" y="570"/>
                  </a:lnTo>
                  <a:lnTo>
                    <a:pt x="834" y="620"/>
                  </a:lnTo>
                  <a:lnTo>
                    <a:pt x="848" y="582"/>
                  </a:lnTo>
                  <a:lnTo>
                    <a:pt x="854" y="556"/>
                  </a:lnTo>
                  <a:lnTo>
                    <a:pt x="860" y="530"/>
                  </a:lnTo>
                  <a:lnTo>
                    <a:pt x="868" y="478"/>
                  </a:lnTo>
                  <a:lnTo>
                    <a:pt x="868" y="436"/>
                  </a:lnTo>
                  <a:lnTo>
                    <a:pt x="868" y="432"/>
                  </a:lnTo>
                  <a:lnTo>
                    <a:pt x="866" y="400"/>
                  </a:lnTo>
                  <a:lnTo>
                    <a:pt x="862" y="360"/>
                  </a:lnTo>
                  <a:lnTo>
                    <a:pt x="858" y="338"/>
                  </a:lnTo>
                  <a:lnTo>
                    <a:pt x="852" y="314"/>
                  </a:lnTo>
                  <a:lnTo>
                    <a:pt x="844" y="290"/>
                  </a:lnTo>
                  <a:lnTo>
                    <a:pt x="834" y="264"/>
                  </a:lnTo>
                  <a:lnTo>
                    <a:pt x="824" y="238"/>
                  </a:lnTo>
                  <a:lnTo>
                    <a:pt x="810" y="212"/>
                  </a:lnTo>
                  <a:lnTo>
                    <a:pt x="792" y="184"/>
                  </a:lnTo>
                  <a:lnTo>
                    <a:pt x="774" y="158"/>
                  </a:lnTo>
                  <a:lnTo>
                    <a:pt x="750" y="132"/>
                  </a:lnTo>
                  <a:lnTo>
                    <a:pt x="726" y="108"/>
                  </a:lnTo>
                  <a:lnTo>
                    <a:pt x="696" y="84"/>
                  </a:lnTo>
                  <a:lnTo>
                    <a:pt x="664" y="62"/>
                  </a:lnTo>
                  <a:lnTo>
                    <a:pt x="640" y="46"/>
                  </a:lnTo>
                  <a:lnTo>
                    <a:pt x="614" y="34"/>
                  </a:lnTo>
                  <a:lnTo>
                    <a:pt x="588" y="24"/>
                  </a:lnTo>
                  <a:lnTo>
                    <a:pt x="562" y="16"/>
                  </a:lnTo>
                  <a:lnTo>
                    <a:pt x="534" y="10"/>
                  </a:lnTo>
                  <a:lnTo>
                    <a:pt x="506" y="4"/>
                  </a:lnTo>
                  <a:lnTo>
                    <a:pt x="476" y="2"/>
                  </a:lnTo>
                  <a:lnTo>
                    <a:pt x="446" y="0"/>
                  </a:lnTo>
                  <a:lnTo>
                    <a:pt x="404" y="2"/>
                  </a:lnTo>
                  <a:lnTo>
                    <a:pt x="366" y="6"/>
                  </a:lnTo>
                  <a:lnTo>
                    <a:pt x="332" y="14"/>
                  </a:lnTo>
                  <a:lnTo>
                    <a:pt x="302" y="20"/>
                  </a:lnTo>
                  <a:lnTo>
                    <a:pt x="276" y="28"/>
                  </a:lnTo>
                  <a:lnTo>
                    <a:pt x="256" y="34"/>
                  </a:lnTo>
                  <a:lnTo>
                    <a:pt x="236" y="44"/>
                  </a:lnTo>
                  <a:lnTo>
                    <a:pt x="224" y="48"/>
                  </a:lnTo>
                  <a:lnTo>
                    <a:pt x="198" y="62"/>
                  </a:lnTo>
                  <a:lnTo>
                    <a:pt x="166" y="82"/>
                  </a:lnTo>
                  <a:lnTo>
                    <a:pt x="148" y="96"/>
                  </a:lnTo>
                  <a:lnTo>
                    <a:pt x="128" y="112"/>
                  </a:lnTo>
                  <a:lnTo>
                    <a:pt x="110" y="130"/>
                  </a:lnTo>
                  <a:lnTo>
                    <a:pt x="90" y="150"/>
                  </a:lnTo>
                  <a:lnTo>
                    <a:pt x="74" y="174"/>
                  </a:lnTo>
                  <a:lnTo>
                    <a:pt x="56" y="198"/>
                  </a:lnTo>
                  <a:lnTo>
                    <a:pt x="42" y="226"/>
                  </a:lnTo>
                  <a:lnTo>
                    <a:pt x="30" y="256"/>
                  </a:lnTo>
                  <a:lnTo>
                    <a:pt x="22" y="290"/>
                  </a:lnTo>
                  <a:lnTo>
                    <a:pt x="16" y="326"/>
                  </a:lnTo>
                  <a:lnTo>
                    <a:pt x="12" y="368"/>
                  </a:lnTo>
                  <a:lnTo>
                    <a:pt x="12" y="410"/>
                  </a:lnTo>
                  <a:lnTo>
                    <a:pt x="14" y="486"/>
                  </a:lnTo>
                  <a:lnTo>
                    <a:pt x="16" y="516"/>
                  </a:lnTo>
                  <a:lnTo>
                    <a:pt x="16" y="540"/>
                  </a:lnTo>
                  <a:lnTo>
                    <a:pt x="16" y="552"/>
                  </a:lnTo>
                  <a:lnTo>
                    <a:pt x="12" y="562"/>
                  </a:lnTo>
                  <a:lnTo>
                    <a:pt x="8" y="570"/>
                  </a:lnTo>
                  <a:lnTo>
                    <a:pt x="0" y="576"/>
                  </a:lnTo>
                  <a:lnTo>
                    <a:pt x="20" y="594"/>
                  </a:lnTo>
                  <a:lnTo>
                    <a:pt x="40" y="616"/>
                  </a:lnTo>
                  <a:lnTo>
                    <a:pt x="58" y="640"/>
                  </a:lnTo>
                  <a:lnTo>
                    <a:pt x="74" y="660"/>
                  </a:lnTo>
                  <a:lnTo>
                    <a:pt x="80" y="640"/>
                  </a:lnTo>
                  <a:lnTo>
                    <a:pt x="82" y="622"/>
                  </a:lnTo>
                  <a:lnTo>
                    <a:pt x="54" y="616"/>
                  </a:lnTo>
                  <a:lnTo>
                    <a:pt x="58" y="588"/>
                  </a:lnTo>
                  <a:lnTo>
                    <a:pt x="60" y="556"/>
                  </a:lnTo>
                  <a:lnTo>
                    <a:pt x="60" y="522"/>
                  </a:lnTo>
                  <a:lnTo>
                    <a:pt x="58" y="48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66"/>
            <p:cNvSpPr>
              <a:spLocks/>
            </p:cNvSpPr>
            <p:nvPr/>
          </p:nvSpPr>
          <p:spPr bwMode="auto">
            <a:xfrm>
              <a:off x="4276725" y="2749550"/>
              <a:ext cx="1003300" cy="682625"/>
            </a:xfrm>
            <a:custGeom>
              <a:avLst/>
              <a:gdLst>
                <a:gd name="T0" fmla="*/ 1572577289 w 632"/>
                <a:gd name="T1" fmla="*/ 1023183544 h 430"/>
                <a:gd name="T2" fmla="*/ 1572577289 w 632"/>
                <a:gd name="T3" fmla="*/ 1023183544 h 430"/>
                <a:gd name="T4" fmla="*/ 1592738532 w 632"/>
                <a:gd name="T5" fmla="*/ 997981989 h 430"/>
                <a:gd name="T6" fmla="*/ 1592738532 w 632"/>
                <a:gd name="T7" fmla="*/ 997981989 h 430"/>
                <a:gd name="T8" fmla="*/ 1542335426 w 632"/>
                <a:gd name="T9" fmla="*/ 982861055 h 430"/>
                <a:gd name="T10" fmla="*/ 1486892010 w 632"/>
                <a:gd name="T11" fmla="*/ 962699811 h 430"/>
                <a:gd name="T12" fmla="*/ 1436488904 w 632"/>
                <a:gd name="T13" fmla="*/ 942538567 h 430"/>
                <a:gd name="T14" fmla="*/ 1381045488 w 632"/>
                <a:gd name="T15" fmla="*/ 912296700 h 430"/>
                <a:gd name="T16" fmla="*/ 1381045488 w 632"/>
                <a:gd name="T17" fmla="*/ 912296700 h 430"/>
                <a:gd name="T18" fmla="*/ 1335682693 w 632"/>
                <a:gd name="T19" fmla="*/ 882054834 h 430"/>
                <a:gd name="T20" fmla="*/ 1290319898 w 632"/>
                <a:gd name="T21" fmla="*/ 846772656 h 430"/>
                <a:gd name="T22" fmla="*/ 1244957103 w 632"/>
                <a:gd name="T23" fmla="*/ 806449969 h 430"/>
                <a:gd name="T24" fmla="*/ 1194553998 w 632"/>
                <a:gd name="T25" fmla="*/ 761087170 h 430"/>
                <a:gd name="T26" fmla="*/ 1103828408 w 632"/>
                <a:gd name="T27" fmla="*/ 665321260 h 430"/>
                <a:gd name="T28" fmla="*/ 1018143129 w 632"/>
                <a:gd name="T29" fmla="*/ 549394105 h 430"/>
                <a:gd name="T30" fmla="*/ 937498160 w 632"/>
                <a:gd name="T31" fmla="*/ 433466950 h 430"/>
                <a:gd name="T32" fmla="*/ 856853191 w 632"/>
                <a:gd name="T33" fmla="*/ 312499386 h 430"/>
                <a:gd name="T34" fmla="*/ 791328955 w 632"/>
                <a:gd name="T35" fmla="*/ 191531870 h 430"/>
                <a:gd name="T36" fmla="*/ 730845229 w 632"/>
                <a:gd name="T37" fmla="*/ 75604691 h 430"/>
                <a:gd name="T38" fmla="*/ 690522744 w 632"/>
                <a:gd name="T39" fmla="*/ 0 h 430"/>
                <a:gd name="T40" fmla="*/ 640119639 w 632"/>
                <a:gd name="T41" fmla="*/ 65524069 h 430"/>
                <a:gd name="T42" fmla="*/ 640119639 w 632"/>
                <a:gd name="T43" fmla="*/ 65524069 h 430"/>
                <a:gd name="T44" fmla="*/ 488910322 w 632"/>
                <a:gd name="T45" fmla="*/ 241935031 h 430"/>
                <a:gd name="T46" fmla="*/ 332660596 w 632"/>
                <a:gd name="T47" fmla="*/ 423386328 h 430"/>
                <a:gd name="T48" fmla="*/ 55443441 w 632"/>
                <a:gd name="T49" fmla="*/ 730845303 h 430"/>
                <a:gd name="T50" fmla="*/ 55443441 w 632"/>
                <a:gd name="T51" fmla="*/ 730845303 h 430"/>
                <a:gd name="T52" fmla="*/ 30241876 w 632"/>
                <a:gd name="T53" fmla="*/ 761087170 h 430"/>
                <a:gd name="T54" fmla="*/ 0 w 632"/>
                <a:gd name="T55" fmla="*/ 786288725 h 430"/>
                <a:gd name="T56" fmla="*/ 0 w 632"/>
                <a:gd name="T57" fmla="*/ 786288725 h 430"/>
                <a:gd name="T58" fmla="*/ 45362807 w 632"/>
                <a:gd name="T59" fmla="*/ 882054834 h 430"/>
                <a:gd name="T60" fmla="*/ 45362807 w 632"/>
                <a:gd name="T61" fmla="*/ 882054834 h 430"/>
                <a:gd name="T62" fmla="*/ 90725615 w 632"/>
                <a:gd name="T63" fmla="*/ 846772656 h 430"/>
                <a:gd name="T64" fmla="*/ 136088435 w 632"/>
                <a:gd name="T65" fmla="*/ 801409658 h 430"/>
                <a:gd name="T66" fmla="*/ 136088435 w 632"/>
                <a:gd name="T67" fmla="*/ 801409658 h 430"/>
                <a:gd name="T68" fmla="*/ 388104012 w 632"/>
                <a:gd name="T69" fmla="*/ 524192550 h 430"/>
                <a:gd name="T70" fmla="*/ 529232806 w 632"/>
                <a:gd name="T71" fmla="*/ 357862185 h 430"/>
                <a:gd name="T72" fmla="*/ 670361502 w 632"/>
                <a:gd name="T73" fmla="*/ 191531870 h 430"/>
                <a:gd name="T74" fmla="*/ 670361502 w 632"/>
                <a:gd name="T75" fmla="*/ 191531870 h 430"/>
                <a:gd name="T76" fmla="*/ 735885539 w 632"/>
                <a:gd name="T77" fmla="*/ 312499386 h 430"/>
                <a:gd name="T78" fmla="*/ 806449887 w 632"/>
                <a:gd name="T79" fmla="*/ 428426639 h 430"/>
                <a:gd name="T80" fmla="*/ 882054744 w 632"/>
                <a:gd name="T81" fmla="*/ 549394105 h 430"/>
                <a:gd name="T82" fmla="*/ 967740023 w 632"/>
                <a:gd name="T83" fmla="*/ 660280948 h 430"/>
                <a:gd name="T84" fmla="*/ 1053425302 w 632"/>
                <a:gd name="T85" fmla="*/ 766127481 h 430"/>
                <a:gd name="T86" fmla="*/ 1144150892 w 632"/>
                <a:gd name="T87" fmla="*/ 856853279 h 430"/>
                <a:gd name="T88" fmla="*/ 1189513687 w 632"/>
                <a:gd name="T89" fmla="*/ 902216078 h 430"/>
                <a:gd name="T90" fmla="*/ 1234876482 w 632"/>
                <a:gd name="T91" fmla="*/ 937498256 h 430"/>
                <a:gd name="T92" fmla="*/ 1280239277 w 632"/>
                <a:gd name="T93" fmla="*/ 972780433 h 430"/>
                <a:gd name="T94" fmla="*/ 1325602072 w 632"/>
                <a:gd name="T95" fmla="*/ 1003022300 h 430"/>
                <a:gd name="T96" fmla="*/ 1325602072 w 632"/>
                <a:gd name="T97" fmla="*/ 1003022300 h 430"/>
                <a:gd name="T98" fmla="*/ 1376005178 w 632"/>
                <a:gd name="T99" fmla="*/ 1028223855 h 430"/>
                <a:gd name="T100" fmla="*/ 1421367973 w 632"/>
                <a:gd name="T101" fmla="*/ 1053425410 h 430"/>
                <a:gd name="T102" fmla="*/ 1471771078 w 632"/>
                <a:gd name="T103" fmla="*/ 1068546344 h 430"/>
                <a:gd name="T104" fmla="*/ 1522174184 w 632"/>
                <a:gd name="T105" fmla="*/ 1083667277 h 430"/>
                <a:gd name="T106" fmla="*/ 1522174184 w 632"/>
                <a:gd name="T107" fmla="*/ 1083667277 h 430"/>
                <a:gd name="T108" fmla="*/ 1572577289 w 632"/>
                <a:gd name="T109" fmla="*/ 1023183544 h 430"/>
                <a:gd name="T110" fmla="*/ 1572577289 w 632"/>
                <a:gd name="T111" fmla="*/ 1023183544 h 4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2"/>
                <a:gd name="T169" fmla="*/ 0 h 430"/>
                <a:gd name="T170" fmla="*/ 632 w 632"/>
                <a:gd name="T171" fmla="*/ 430 h 43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2" h="430">
                  <a:moveTo>
                    <a:pt x="624" y="406"/>
                  </a:moveTo>
                  <a:lnTo>
                    <a:pt x="624" y="406"/>
                  </a:lnTo>
                  <a:lnTo>
                    <a:pt x="632" y="396"/>
                  </a:lnTo>
                  <a:lnTo>
                    <a:pt x="612" y="390"/>
                  </a:lnTo>
                  <a:lnTo>
                    <a:pt x="590" y="382"/>
                  </a:lnTo>
                  <a:lnTo>
                    <a:pt x="570" y="374"/>
                  </a:lnTo>
                  <a:lnTo>
                    <a:pt x="548" y="362"/>
                  </a:lnTo>
                  <a:lnTo>
                    <a:pt x="530" y="350"/>
                  </a:lnTo>
                  <a:lnTo>
                    <a:pt x="512" y="336"/>
                  </a:lnTo>
                  <a:lnTo>
                    <a:pt x="494" y="320"/>
                  </a:lnTo>
                  <a:lnTo>
                    <a:pt x="474" y="302"/>
                  </a:lnTo>
                  <a:lnTo>
                    <a:pt x="438" y="264"/>
                  </a:lnTo>
                  <a:lnTo>
                    <a:pt x="404" y="218"/>
                  </a:lnTo>
                  <a:lnTo>
                    <a:pt x="372" y="172"/>
                  </a:lnTo>
                  <a:lnTo>
                    <a:pt x="340" y="124"/>
                  </a:lnTo>
                  <a:lnTo>
                    <a:pt x="314" y="76"/>
                  </a:lnTo>
                  <a:lnTo>
                    <a:pt x="290" y="30"/>
                  </a:lnTo>
                  <a:lnTo>
                    <a:pt x="274" y="0"/>
                  </a:lnTo>
                  <a:lnTo>
                    <a:pt x="254" y="26"/>
                  </a:lnTo>
                  <a:lnTo>
                    <a:pt x="194" y="96"/>
                  </a:lnTo>
                  <a:lnTo>
                    <a:pt x="132" y="168"/>
                  </a:lnTo>
                  <a:lnTo>
                    <a:pt x="22" y="290"/>
                  </a:lnTo>
                  <a:lnTo>
                    <a:pt x="12" y="302"/>
                  </a:lnTo>
                  <a:lnTo>
                    <a:pt x="0" y="312"/>
                  </a:lnTo>
                  <a:lnTo>
                    <a:pt x="18" y="350"/>
                  </a:lnTo>
                  <a:lnTo>
                    <a:pt x="36" y="336"/>
                  </a:lnTo>
                  <a:lnTo>
                    <a:pt x="54" y="318"/>
                  </a:lnTo>
                  <a:lnTo>
                    <a:pt x="154" y="208"/>
                  </a:lnTo>
                  <a:lnTo>
                    <a:pt x="210" y="142"/>
                  </a:lnTo>
                  <a:lnTo>
                    <a:pt x="266" y="76"/>
                  </a:lnTo>
                  <a:lnTo>
                    <a:pt x="292" y="124"/>
                  </a:lnTo>
                  <a:lnTo>
                    <a:pt x="320" y="170"/>
                  </a:lnTo>
                  <a:lnTo>
                    <a:pt x="350" y="218"/>
                  </a:lnTo>
                  <a:lnTo>
                    <a:pt x="384" y="262"/>
                  </a:lnTo>
                  <a:lnTo>
                    <a:pt x="418" y="304"/>
                  </a:lnTo>
                  <a:lnTo>
                    <a:pt x="454" y="340"/>
                  </a:lnTo>
                  <a:lnTo>
                    <a:pt x="472" y="358"/>
                  </a:lnTo>
                  <a:lnTo>
                    <a:pt x="490" y="372"/>
                  </a:lnTo>
                  <a:lnTo>
                    <a:pt x="508" y="386"/>
                  </a:lnTo>
                  <a:lnTo>
                    <a:pt x="526" y="398"/>
                  </a:lnTo>
                  <a:lnTo>
                    <a:pt x="546" y="408"/>
                  </a:lnTo>
                  <a:lnTo>
                    <a:pt x="564" y="418"/>
                  </a:lnTo>
                  <a:lnTo>
                    <a:pt x="584" y="424"/>
                  </a:lnTo>
                  <a:lnTo>
                    <a:pt x="604" y="430"/>
                  </a:lnTo>
                  <a:lnTo>
                    <a:pt x="624" y="406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67"/>
            <p:cNvSpPr>
              <a:spLocks/>
            </p:cNvSpPr>
            <p:nvPr/>
          </p:nvSpPr>
          <p:spPr bwMode="auto">
            <a:xfrm>
              <a:off x="4495800" y="2146300"/>
              <a:ext cx="962025" cy="1260475"/>
            </a:xfrm>
            <a:custGeom>
              <a:avLst/>
              <a:gdLst>
                <a:gd name="T0" fmla="*/ 1224795841 w 606"/>
                <a:gd name="T1" fmla="*/ 1980842997 h 794"/>
                <a:gd name="T2" fmla="*/ 1355843913 w 606"/>
                <a:gd name="T3" fmla="*/ 1779230559 h 794"/>
                <a:gd name="T4" fmla="*/ 1396166397 w 606"/>
                <a:gd name="T5" fmla="*/ 1713706517 h 794"/>
                <a:gd name="T6" fmla="*/ 1466730743 w 606"/>
                <a:gd name="T7" fmla="*/ 1567537102 h 794"/>
                <a:gd name="T8" fmla="*/ 1522174159 w 606"/>
                <a:gd name="T9" fmla="*/ 1411287463 h 794"/>
                <a:gd name="T10" fmla="*/ 1527214469 w 606"/>
                <a:gd name="T11" fmla="*/ 1386085908 h 794"/>
                <a:gd name="T12" fmla="*/ 1522174159 w 606"/>
                <a:gd name="T13" fmla="*/ 1285279689 h 794"/>
                <a:gd name="T14" fmla="*/ 1517133848 w 606"/>
                <a:gd name="T15" fmla="*/ 1033264142 h 794"/>
                <a:gd name="T16" fmla="*/ 1512093538 w 606"/>
                <a:gd name="T17" fmla="*/ 947578856 h 794"/>
                <a:gd name="T18" fmla="*/ 1491932296 w 606"/>
                <a:gd name="T19" fmla="*/ 791329018 h 794"/>
                <a:gd name="T20" fmla="*/ 1456650123 w 606"/>
                <a:gd name="T21" fmla="*/ 675401866 h 794"/>
                <a:gd name="T22" fmla="*/ 1401206707 w 606"/>
                <a:gd name="T23" fmla="*/ 549394092 h 794"/>
                <a:gd name="T24" fmla="*/ 1330642361 w 606"/>
                <a:gd name="T25" fmla="*/ 428426629 h 794"/>
                <a:gd name="T26" fmla="*/ 1229836151 w 606"/>
                <a:gd name="T27" fmla="*/ 307459067 h 794"/>
                <a:gd name="T28" fmla="*/ 1103828390 w 606"/>
                <a:gd name="T29" fmla="*/ 196572177 h 794"/>
                <a:gd name="T30" fmla="*/ 1028223733 w 606"/>
                <a:gd name="T31" fmla="*/ 141128756 h 794"/>
                <a:gd name="T32" fmla="*/ 846772556 w 606"/>
                <a:gd name="T33" fmla="*/ 55443445 h 794"/>
                <a:gd name="T34" fmla="*/ 670361491 w 606"/>
                <a:gd name="T35" fmla="*/ 10080625 h 794"/>
                <a:gd name="T36" fmla="*/ 498990935 w 606"/>
                <a:gd name="T37" fmla="*/ 0 h 794"/>
                <a:gd name="T38" fmla="*/ 337700901 w 606"/>
                <a:gd name="T39" fmla="*/ 10080625 h 794"/>
                <a:gd name="T40" fmla="*/ 201612468 w 606"/>
                <a:gd name="T41" fmla="*/ 35282189 h 794"/>
                <a:gd name="T42" fmla="*/ 25201559 w 606"/>
                <a:gd name="T43" fmla="*/ 90725622 h 794"/>
                <a:gd name="T44" fmla="*/ 0 w 606"/>
                <a:gd name="T45" fmla="*/ 100806244 h 794"/>
                <a:gd name="T46" fmla="*/ 181451227 w 606"/>
                <a:gd name="T47" fmla="*/ 614918134 h 794"/>
                <a:gd name="T48" fmla="*/ 226814070 w 606"/>
                <a:gd name="T49" fmla="*/ 791329018 h 794"/>
                <a:gd name="T50" fmla="*/ 236894691 w 606"/>
                <a:gd name="T51" fmla="*/ 826611194 h 794"/>
                <a:gd name="T52" fmla="*/ 307459038 w 606"/>
                <a:gd name="T53" fmla="*/ 1003022276 h 794"/>
                <a:gd name="T54" fmla="*/ 488910314 w 606"/>
                <a:gd name="T55" fmla="*/ 1330642488 h 794"/>
                <a:gd name="T56" fmla="*/ 604837455 w 606"/>
                <a:gd name="T57" fmla="*/ 1507053371 h 794"/>
                <a:gd name="T58" fmla="*/ 730845217 w 606"/>
                <a:gd name="T59" fmla="*/ 1668343718 h 794"/>
                <a:gd name="T60" fmla="*/ 866933798 w 606"/>
                <a:gd name="T61" fmla="*/ 1809472425 h 794"/>
                <a:gd name="T62" fmla="*/ 1003022180 w 606"/>
                <a:gd name="T63" fmla="*/ 1915318955 h 794"/>
                <a:gd name="T64" fmla="*/ 1058465595 w 606"/>
                <a:gd name="T65" fmla="*/ 1945560821 h 794"/>
                <a:gd name="T66" fmla="*/ 1164312115 w 606"/>
                <a:gd name="T67" fmla="*/ 1985883308 h 794"/>
                <a:gd name="T68" fmla="*/ 1209674910 w 606"/>
                <a:gd name="T69" fmla="*/ 2001004241 h 794"/>
                <a:gd name="T70" fmla="*/ 1224795841 w 606"/>
                <a:gd name="T71" fmla="*/ 1980842997 h 79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6"/>
                <a:gd name="T109" fmla="*/ 0 h 794"/>
                <a:gd name="T110" fmla="*/ 606 w 606"/>
                <a:gd name="T111" fmla="*/ 794 h 79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6" h="794">
                  <a:moveTo>
                    <a:pt x="486" y="786"/>
                  </a:moveTo>
                  <a:lnTo>
                    <a:pt x="486" y="786"/>
                  </a:lnTo>
                  <a:lnTo>
                    <a:pt x="522" y="734"/>
                  </a:lnTo>
                  <a:lnTo>
                    <a:pt x="538" y="706"/>
                  </a:lnTo>
                  <a:lnTo>
                    <a:pt x="554" y="680"/>
                  </a:lnTo>
                  <a:lnTo>
                    <a:pt x="568" y="650"/>
                  </a:lnTo>
                  <a:lnTo>
                    <a:pt x="582" y="622"/>
                  </a:lnTo>
                  <a:lnTo>
                    <a:pt x="594" y="592"/>
                  </a:lnTo>
                  <a:lnTo>
                    <a:pt x="604" y="560"/>
                  </a:lnTo>
                  <a:lnTo>
                    <a:pt x="606" y="550"/>
                  </a:lnTo>
                  <a:lnTo>
                    <a:pt x="604" y="510"/>
                  </a:lnTo>
                  <a:lnTo>
                    <a:pt x="602" y="472"/>
                  </a:lnTo>
                  <a:lnTo>
                    <a:pt x="602" y="410"/>
                  </a:lnTo>
                  <a:lnTo>
                    <a:pt x="600" y="376"/>
                  </a:lnTo>
                  <a:lnTo>
                    <a:pt x="596" y="336"/>
                  </a:lnTo>
                  <a:lnTo>
                    <a:pt x="592" y="314"/>
                  </a:lnTo>
                  <a:lnTo>
                    <a:pt x="586" y="292"/>
                  </a:lnTo>
                  <a:lnTo>
                    <a:pt x="578" y="268"/>
                  </a:lnTo>
                  <a:lnTo>
                    <a:pt x="568" y="244"/>
                  </a:lnTo>
                  <a:lnTo>
                    <a:pt x="556" y="218"/>
                  </a:lnTo>
                  <a:lnTo>
                    <a:pt x="544" y="194"/>
                  </a:lnTo>
                  <a:lnTo>
                    <a:pt x="528" y="170"/>
                  </a:lnTo>
                  <a:lnTo>
                    <a:pt x="510" y="146"/>
                  </a:lnTo>
                  <a:lnTo>
                    <a:pt x="488" y="122"/>
                  </a:lnTo>
                  <a:lnTo>
                    <a:pt x="464" y="100"/>
                  </a:lnTo>
                  <a:lnTo>
                    <a:pt x="438" y="78"/>
                  </a:lnTo>
                  <a:lnTo>
                    <a:pt x="408" y="56"/>
                  </a:lnTo>
                  <a:lnTo>
                    <a:pt x="372" y="36"/>
                  </a:lnTo>
                  <a:lnTo>
                    <a:pt x="336" y="22"/>
                  </a:lnTo>
                  <a:lnTo>
                    <a:pt x="302" y="10"/>
                  </a:lnTo>
                  <a:lnTo>
                    <a:pt x="266" y="4"/>
                  </a:lnTo>
                  <a:lnTo>
                    <a:pt x="232" y="0"/>
                  </a:lnTo>
                  <a:lnTo>
                    <a:pt x="198" y="0"/>
                  </a:lnTo>
                  <a:lnTo>
                    <a:pt x="166" y="0"/>
                  </a:lnTo>
                  <a:lnTo>
                    <a:pt x="134" y="4"/>
                  </a:lnTo>
                  <a:lnTo>
                    <a:pt x="106" y="8"/>
                  </a:lnTo>
                  <a:lnTo>
                    <a:pt x="80" y="14"/>
                  </a:lnTo>
                  <a:lnTo>
                    <a:pt x="38" y="26"/>
                  </a:lnTo>
                  <a:lnTo>
                    <a:pt x="10" y="36"/>
                  </a:lnTo>
                  <a:lnTo>
                    <a:pt x="0" y="40"/>
                  </a:lnTo>
                  <a:lnTo>
                    <a:pt x="42" y="152"/>
                  </a:lnTo>
                  <a:lnTo>
                    <a:pt x="72" y="244"/>
                  </a:lnTo>
                  <a:lnTo>
                    <a:pt x="84" y="284"/>
                  </a:lnTo>
                  <a:lnTo>
                    <a:pt x="90" y="314"/>
                  </a:lnTo>
                  <a:lnTo>
                    <a:pt x="94" y="328"/>
                  </a:lnTo>
                  <a:lnTo>
                    <a:pt x="102" y="348"/>
                  </a:lnTo>
                  <a:lnTo>
                    <a:pt x="122" y="398"/>
                  </a:lnTo>
                  <a:lnTo>
                    <a:pt x="154" y="460"/>
                  </a:lnTo>
                  <a:lnTo>
                    <a:pt x="194" y="528"/>
                  </a:lnTo>
                  <a:lnTo>
                    <a:pt x="216" y="564"/>
                  </a:lnTo>
                  <a:lnTo>
                    <a:pt x="240" y="598"/>
                  </a:lnTo>
                  <a:lnTo>
                    <a:pt x="264" y="632"/>
                  </a:lnTo>
                  <a:lnTo>
                    <a:pt x="290" y="662"/>
                  </a:lnTo>
                  <a:lnTo>
                    <a:pt x="316" y="692"/>
                  </a:lnTo>
                  <a:lnTo>
                    <a:pt x="344" y="718"/>
                  </a:lnTo>
                  <a:lnTo>
                    <a:pt x="372" y="742"/>
                  </a:lnTo>
                  <a:lnTo>
                    <a:pt x="398" y="760"/>
                  </a:lnTo>
                  <a:lnTo>
                    <a:pt x="420" y="772"/>
                  </a:lnTo>
                  <a:lnTo>
                    <a:pt x="442" y="780"/>
                  </a:lnTo>
                  <a:lnTo>
                    <a:pt x="462" y="788"/>
                  </a:lnTo>
                  <a:lnTo>
                    <a:pt x="480" y="794"/>
                  </a:lnTo>
                  <a:lnTo>
                    <a:pt x="486" y="786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8"/>
            <p:cNvSpPr>
              <a:spLocks/>
            </p:cNvSpPr>
            <p:nvPr/>
          </p:nvSpPr>
          <p:spPr bwMode="auto">
            <a:xfrm>
              <a:off x="4149725" y="2209800"/>
              <a:ext cx="387350" cy="1063625"/>
            </a:xfrm>
            <a:custGeom>
              <a:avLst/>
              <a:gdLst>
                <a:gd name="T0" fmla="*/ 549394124 w 244"/>
                <a:gd name="T1" fmla="*/ 0 h 670"/>
                <a:gd name="T2" fmla="*/ 478829766 w 244"/>
                <a:gd name="T3" fmla="*/ 35282187 h 670"/>
                <a:gd name="T4" fmla="*/ 352821886 w 244"/>
                <a:gd name="T5" fmla="*/ 115927195 h 670"/>
                <a:gd name="T6" fmla="*/ 262096284 w 244"/>
                <a:gd name="T7" fmla="*/ 196572165 h 670"/>
                <a:gd name="T8" fmla="*/ 171370632 w 244"/>
                <a:gd name="T9" fmla="*/ 297378428 h 670"/>
                <a:gd name="T10" fmla="*/ 95765938 w 244"/>
                <a:gd name="T11" fmla="*/ 428426605 h 670"/>
                <a:gd name="T12" fmla="*/ 40322502 w 244"/>
                <a:gd name="T13" fmla="*/ 584676235 h 670"/>
                <a:gd name="T14" fmla="*/ 30241880 w 244"/>
                <a:gd name="T15" fmla="*/ 670361517 h 670"/>
                <a:gd name="T16" fmla="*/ 25201562 w 244"/>
                <a:gd name="T17" fmla="*/ 877014452 h 670"/>
                <a:gd name="T18" fmla="*/ 35282191 w 244"/>
                <a:gd name="T19" fmla="*/ 1134070296 h 670"/>
                <a:gd name="T20" fmla="*/ 30241880 w 244"/>
                <a:gd name="T21" fmla="*/ 1229836199 h 670"/>
                <a:gd name="T22" fmla="*/ 15120940 w 244"/>
                <a:gd name="T23" fmla="*/ 1275198995 h 670"/>
                <a:gd name="T24" fmla="*/ 0 w 244"/>
                <a:gd name="T25" fmla="*/ 1290319927 h 670"/>
                <a:gd name="T26" fmla="*/ 35282191 w 244"/>
                <a:gd name="T27" fmla="*/ 1365924587 h 670"/>
                <a:gd name="T28" fmla="*/ 70564382 w 244"/>
                <a:gd name="T29" fmla="*/ 1441529247 h 670"/>
                <a:gd name="T30" fmla="*/ 85685316 w 244"/>
                <a:gd name="T31" fmla="*/ 1406247072 h 670"/>
                <a:gd name="T32" fmla="*/ 80645005 w 244"/>
                <a:gd name="T33" fmla="*/ 1451609868 h 670"/>
                <a:gd name="T34" fmla="*/ 141128764 w 244"/>
                <a:gd name="T35" fmla="*/ 1537295149 h 670"/>
                <a:gd name="T36" fmla="*/ 191531877 w 244"/>
                <a:gd name="T37" fmla="*/ 1622980430 h 670"/>
                <a:gd name="T38" fmla="*/ 221773794 w 244"/>
                <a:gd name="T39" fmla="*/ 1688504866 h 670"/>
                <a:gd name="T40" fmla="*/ 297378462 w 244"/>
                <a:gd name="T41" fmla="*/ 1622980430 h 670"/>
                <a:gd name="T42" fmla="*/ 337700952 w 244"/>
                <a:gd name="T43" fmla="*/ 1572577324 h 670"/>
                <a:gd name="T44" fmla="*/ 398184687 w 244"/>
                <a:gd name="T45" fmla="*/ 1456650179 h 670"/>
                <a:gd name="T46" fmla="*/ 438507276 w 244"/>
                <a:gd name="T47" fmla="*/ 1325602101 h 670"/>
                <a:gd name="T48" fmla="*/ 473789455 w 244"/>
                <a:gd name="T49" fmla="*/ 1108868743 h 670"/>
                <a:gd name="T50" fmla="*/ 509071634 w 244"/>
                <a:gd name="T51" fmla="*/ 836691967 h 670"/>
                <a:gd name="T52" fmla="*/ 529232879 w 244"/>
                <a:gd name="T53" fmla="*/ 720764623 h 670"/>
                <a:gd name="T54" fmla="*/ 564515057 w 244"/>
                <a:gd name="T55" fmla="*/ 635079342 h 670"/>
                <a:gd name="T56" fmla="*/ 584676302 w 244"/>
                <a:gd name="T57" fmla="*/ 599797167 h 670"/>
                <a:gd name="T58" fmla="*/ 604837547 w 244"/>
                <a:gd name="T59" fmla="*/ 509071575 h 670"/>
                <a:gd name="T60" fmla="*/ 614918170 w 244"/>
                <a:gd name="T61" fmla="*/ 403224952 h 670"/>
                <a:gd name="T62" fmla="*/ 599797236 w 244"/>
                <a:gd name="T63" fmla="*/ 246975322 h 670"/>
                <a:gd name="T64" fmla="*/ 569555368 w 244"/>
                <a:gd name="T65" fmla="*/ 70564374 h 670"/>
                <a:gd name="T66" fmla="*/ 549394124 w 244"/>
                <a:gd name="T67" fmla="*/ 0 h 6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4"/>
                <a:gd name="T103" fmla="*/ 0 h 670"/>
                <a:gd name="T104" fmla="*/ 244 w 244"/>
                <a:gd name="T105" fmla="*/ 670 h 6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4" h="670">
                  <a:moveTo>
                    <a:pt x="218" y="0"/>
                  </a:moveTo>
                  <a:lnTo>
                    <a:pt x="218" y="0"/>
                  </a:lnTo>
                  <a:lnTo>
                    <a:pt x="210" y="4"/>
                  </a:lnTo>
                  <a:lnTo>
                    <a:pt x="190" y="14"/>
                  </a:lnTo>
                  <a:lnTo>
                    <a:pt x="158" y="34"/>
                  </a:lnTo>
                  <a:lnTo>
                    <a:pt x="140" y="46"/>
                  </a:lnTo>
                  <a:lnTo>
                    <a:pt x="122" y="60"/>
                  </a:lnTo>
                  <a:lnTo>
                    <a:pt x="104" y="78"/>
                  </a:lnTo>
                  <a:lnTo>
                    <a:pt x="86" y="98"/>
                  </a:lnTo>
                  <a:lnTo>
                    <a:pt x="68" y="118"/>
                  </a:lnTo>
                  <a:lnTo>
                    <a:pt x="52" y="144"/>
                  </a:lnTo>
                  <a:lnTo>
                    <a:pt x="38" y="170"/>
                  </a:lnTo>
                  <a:lnTo>
                    <a:pt x="26" y="200"/>
                  </a:lnTo>
                  <a:lnTo>
                    <a:pt x="16" y="232"/>
                  </a:lnTo>
                  <a:lnTo>
                    <a:pt x="12" y="266"/>
                  </a:lnTo>
                  <a:lnTo>
                    <a:pt x="8" y="308"/>
                  </a:lnTo>
                  <a:lnTo>
                    <a:pt x="10" y="348"/>
                  </a:lnTo>
                  <a:lnTo>
                    <a:pt x="14" y="420"/>
                  </a:lnTo>
                  <a:lnTo>
                    <a:pt x="14" y="450"/>
                  </a:lnTo>
                  <a:lnTo>
                    <a:pt x="14" y="476"/>
                  </a:lnTo>
                  <a:lnTo>
                    <a:pt x="12" y="488"/>
                  </a:lnTo>
                  <a:lnTo>
                    <a:pt x="10" y="498"/>
                  </a:lnTo>
                  <a:lnTo>
                    <a:pt x="6" y="506"/>
                  </a:lnTo>
                  <a:lnTo>
                    <a:pt x="0" y="512"/>
                  </a:lnTo>
                  <a:lnTo>
                    <a:pt x="6" y="524"/>
                  </a:lnTo>
                  <a:lnTo>
                    <a:pt x="14" y="542"/>
                  </a:lnTo>
                  <a:lnTo>
                    <a:pt x="22" y="560"/>
                  </a:lnTo>
                  <a:lnTo>
                    <a:pt x="28" y="572"/>
                  </a:lnTo>
                  <a:lnTo>
                    <a:pt x="34" y="558"/>
                  </a:lnTo>
                  <a:lnTo>
                    <a:pt x="32" y="576"/>
                  </a:lnTo>
                  <a:lnTo>
                    <a:pt x="56" y="610"/>
                  </a:lnTo>
                  <a:lnTo>
                    <a:pt x="76" y="644"/>
                  </a:lnTo>
                  <a:lnTo>
                    <a:pt x="88" y="670"/>
                  </a:lnTo>
                  <a:lnTo>
                    <a:pt x="104" y="658"/>
                  </a:lnTo>
                  <a:lnTo>
                    <a:pt x="118" y="644"/>
                  </a:lnTo>
                  <a:lnTo>
                    <a:pt x="134" y="624"/>
                  </a:lnTo>
                  <a:lnTo>
                    <a:pt x="146" y="602"/>
                  </a:lnTo>
                  <a:lnTo>
                    <a:pt x="158" y="578"/>
                  </a:lnTo>
                  <a:lnTo>
                    <a:pt x="166" y="554"/>
                  </a:lnTo>
                  <a:lnTo>
                    <a:pt x="174" y="526"/>
                  </a:lnTo>
                  <a:lnTo>
                    <a:pt x="180" y="498"/>
                  </a:lnTo>
                  <a:lnTo>
                    <a:pt x="188" y="440"/>
                  </a:lnTo>
                  <a:lnTo>
                    <a:pt x="194" y="384"/>
                  </a:lnTo>
                  <a:lnTo>
                    <a:pt x="202" y="332"/>
                  </a:lnTo>
                  <a:lnTo>
                    <a:pt x="206" y="308"/>
                  </a:lnTo>
                  <a:lnTo>
                    <a:pt x="210" y="286"/>
                  </a:lnTo>
                  <a:lnTo>
                    <a:pt x="216" y="268"/>
                  </a:lnTo>
                  <a:lnTo>
                    <a:pt x="224" y="252"/>
                  </a:lnTo>
                  <a:lnTo>
                    <a:pt x="232" y="238"/>
                  </a:lnTo>
                  <a:lnTo>
                    <a:pt x="238" y="220"/>
                  </a:lnTo>
                  <a:lnTo>
                    <a:pt x="240" y="202"/>
                  </a:lnTo>
                  <a:lnTo>
                    <a:pt x="242" y="182"/>
                  </a:lnTo>
                  <a:lnTo>
                    <a:pt x="244" y="160"/>
                  </a:lnTo>
                  <a:lnTo>
                    <a:pt x="242" y="140"/>
                  </a:lnTo>
                  <a:lnTo>
                    <a:pt x="238" y="98"/>
                  </a:lnTo>
                  <a:lnTo>
                    <a:pt x="232" y="60"/>
                  </a:lnTo>
                  <a:lnTo>
                    <a:pt x="226" y="2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9"/>
            <p:cNvSpPr>
              <a:spLocks/>
            </p:cNvSpPr>
            <p:nvPr/>
          </p:nvSpPr>
          <p:spPr bwMode="auto">
            <a:xfrm>
              <a:off x="4133850" y="3003550"/>
              <a:ext cx="231775" cy="371475"/>
            </a:xfrm>
            <a:custGeom>
              <a:avLst/>
              <a:gdLst>
                <a:gd name="T0" fmla="*/ 282257481 w 146"/>
                <a:gd name="T1" fmla="*/ 131048140 h 234"/>
                <a:gd name="T2" fmla="*/ 282257481 w 146"/>
                <a:gd name="T3" fmla="*/ 131048140 h 234"/>
                <a:gd name="T4" fmla="*/ 267136550 w 146"/>
                <a:gd name="T5" fmla="*/ 100806249 h 234"/>
                <a:gd name="T6" fmla="*/ 246975308 w 146"/>
                <a:gd name="T7" fmla="*/ 70564381 h 234"/>
                <a:gd name="T8" fmla="*/ 221773757 w 146"/>
                <a:gd name="T9" fmla="*/ 40322502 h 234"/>
                <a:gd name="T10" fmla="*/ 186491534 w 146"/>
                <a:gd name="T11" fmla="*/ 15120940 h 234"/>
                <a:gd name="T12" fmla="*/ 171370603 w 146"/>
                <a:gd name="T13" fmla="*/ 5040313 h 234"/>
                <a:gd name="T14" fmla="*/ 151209361 w 146"/>
                <a:gd name="T15" fmla="*/ 0 h 234"/>
                <a:gd name="T16" fmla="*/ 126007809 w 146"/>
                <a:gd name="T17" fmla="*/ 0 h 234"/>
                <a:gd name="T18" fmla="*/ 105846568 w 146"/>
                <a:gd name="T19" fmla="*/ 0 h 234"/>
                <a:gd name="T20" fmla="*/ 80644991 w 146"/>
                <a:gd name="T21" fmla="*/ 10080625 h 234"/>
                <a:gd name="T22" fmla="*/ 55443439 w 146"/>
                <a:gd name="T23" fmla="*/ 25201562 h 234"/>
                <a:gd name="T24" fmla="*/ 55443439 w 146"/>
                <a:gd name="T25" fmla="*/ 25201562 h 234"/>
                <a:gd name="T26" fmla="*/ 30241875 w 146"/>
                <a:gd name="T27" fmla="*/ 50403124 h 234"/>
                <a:gd name="T28" fmla="*/ 15120937 w 146"/>
                <a:gd name="T29" fmla="*/ 75604693 h 234"/>
                <a:gd name="T30" fmla="*/ 5040312 w 146"/>
                <a:gd name="T31" fmla="*/ 105846585 h 234"/>
                <a:gd name="T32" fmla="*/ 0 w 146"/>
                <a:gd name="T33" fmla="*/ 136088452 h 234"/>
                <a:gd name="T34" fmla="*/ 0 w 146"/>
                <a:gd name="T35" fmla="*/ 171370630 h 234"/>
                <a:gd name="T36" fmla="*/ 5040312 w 146"/>
                <a:gd name="T37" fmla="*/ 211693169 h 234"/>
                <a:gd name="T38" fmla="*/ 10080624 w 146"/>
                <a:gd name="T39" fmla="*/ 252015658 h 234"/>
                <a:gd name="T40" fmla="*/ 25201558 w 146"/>
                <a:gd name="T41" fmla="*/ 287297837 h 234"/>
                <a:gd name="T42" fmla="*/ 60483750 w 146"/>
                <a:gd name="T43" fmla="*/ 367942816 h 234"/>
                <a:gd name="T44" fmla="*/ 105846568 w 146"/>
                <a:gd name="T45" fmla="*/ 438507272 h 234"/>
                <a:gd name="T46" fmla="*/ 156249672 w 146"/>
                <a:gd name="T47" fmla="*/ 504031317 h 234"/>
                <a:gd name="T48" fmla="*/ 181451224 w 146"/>
                <a:gd name="T49" fmla="*/ 529232873 h 234"/>
                <a:gd name="T50" fmla="*/ 206652776 w 146"/>
                <a:gd name="T51" fmla="*/ 549394118 h 234"/>
                <a:gd name="T52" fmla="*/ 206652776 w 146"/>
                <a:gd name="T53" fmla="*/ 549394118 h 234"/>
                <a:gd name="T54" fmla="*/ 257055929 w 146"/>
                <a:gd name="T55" fmla="*/ 579635985 h 234"/>
                <a:gd name="T56" fmla="*/ 292338102 w 146"/>
                <a:gd name="T57" fmla="*/ 589716607 h 234"/>
                <a:gd name="T58" fmla="*/ 322579964 w 146"/>
                <a:gd name="T59" fmla="*/ 589716607 h 234"/>
                <a:gd name="T60" fmla="*/ 342741206 w 146"/>
                <a:gd name="T61" fmla="*/ 579635985 h 234"/>
                <a:gd name="T62" fmla="*/ 352821827 w 146"/>
                <a:gd name="T63" fmla="*/ 564515051 h 234"/>
                <a:gd name="T64" fmla="*/ 362902448 w 146"/>
                <a:gd name="T65" fmla="*/ 549394118 h 234"/>
                <a:gd name="T66" fmla="*/ 367942758 w 146"/>
                <a:gd name="T67" fmla="*/ 534273184 h 234"/>
                <a:gd name="T68" fmla="*/ 282257481 w 146"/>
                <a:gd name="T69" fmla="*/ 131048140 h 2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6"/>
                <a:gd name="T106" fmla="*/ 0 h 234"/>
                <a:gd name="T107" fmla="*/ 146 w 146"/>
                <a:gd name="T108" fmla="*/ 234 h 2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6" h="234">
                  <a:moveTo>
                    <a:pt x="112" y="52"/>
                  </a:moveTo>
                  <a:lnTo>
                    <a:pt x="112" y="52"/>
                  </a:lnTo>
                  <a:lnTo>
                    <a:pt x="106" y="40"/>
                  </a:lnTo>
                  <a:lnTo>
                    <a:pt x="98" y="28"/>
                  </a:lnTo>
                  <a:lnTo>
                    <a:pt x="88" y="16"/>
                  </a:lnTo>
                  <a:lnTo>
                    <a:pt x="74" y="6"/>
                  </a:lnTo>
                  <a:lnTo>
                    <a:pt x="68" y="2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32" y="4"/>
                  </a:lnTo>
                  <a:lnTo>
                    <a:pt x="22" y="10"/>
                  </a:lnTo>
                  <a:lnTo>
                    <a:pt x="12" y="20"/>
                  </a:lnTo>
                  <a:lnTo>
                    <a:pt x="6" y="30"/>
                  </a:lnTo>
                  <a:lnTo>
                    <a:pt x="2" y="42"/>
                  </a:lnTo>
                  <a:lnTo>
                    <a:pt x="0" y="54"/>
                  </a:lnTo>
                  <a:lnTo>
                    <a:pt x="0" y="68"/>
                  </a:lnTo>
                  <a:lnTo>
                    <a:pt x="2" y="84"/>
                  </a:lnTo>
                  <a:lnTo>
                    <a:pt x="4" y="100"/>
                  </a:lnTo>
                  <a:lnTo>
                    <a:pt x="10" y="114"/>
                  </a:lnTo>
                  <a:lnTo>
                    <a:pt x="24" y="146"/>
                  </a:lnTo>
                  <a:lnTo>
                    <a:pt x="42" y="174"/>
                  </a:lnTo>
                  <a:lnTo>
                    <a:pt x="62" y="200"/>
                  </a:lnTo>
                  <a:lnTo>
                    <a:pt x="72" y="210"/>
                  </a:lnTo>
                  <a:lnTo>
                    <a:pt x="82" y="218"/>
                  </a:lnTo>
                  <a:lnTo>
                    <a:pt x="102" y="230"/>
                  </a:lnTo>
                  <a:lnTo>
                    <a:pt x="116" y="234"/>
                  </a:lnTo>
                  <a:lnTo>
                    <a:pt x="128" y="234"/>
                  </a:lnTo>
                  <a:lnTo>
                    <a:pt x="136" y="230"/>
                  </a:lnTo>
                  <a:lnTo>
                    <a:pt x="140" y="224"/>
                  </a:lnTo>
                  <a:lnTo>
                    <a:pt x="144" y="218"/>
                  </a:lnTo>
                  <a:lnTo>
                    <a:pt x="146" y="212"/>
                  </a:lnTo>
                  <a:lnTo>
                    <a:pt x="112" y="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0"/>
            <p:cNvSpPr>
              <a:spLocks/>
            </p:cNvSpPr>
            <p:nvPr/>
          </p:nvSpPr>
          <p:spPr bwMode="auto">
            <a:xfrm>
              <a:off x="4168775" y="3041650"/>
              <a:ext cx="184150" cy="298450"/>
            </a:xfrm>
            <a:custGeom>
              <a:avLst/>
              <a:gdLst>
                <a:gd name="T0" fmla="*/ 221773791 w 116"/>
                <a:gd name="T1" fmla="*/ 105846578 h 188"/>
                <a:gd name="T2" fmla="*/ 221773791 w 116"/>
                <a:gd name="T3" fmla="*/ 105846578 h 188"/>
                <a:gd name="T4" fmla="*/ 211693169 w 116"/>
                <a:gd name="T5" fmla="*/ 80644999 h 188"/>
                <a:gd name="T6" fmla="*/ 196572185 w 116"/>
                <a:gd name="T7" fmla="*/ 60483755 h 188"/>
                <a:gd name="T8" fmla="*/ 176410941 w 116"/>
                <a:gd name="T9" fmla="*/ 35282188 h 188"/>
                <a:gd name="T10" fmla="*/ 151209385 w 116"/>
                <a:gd name="T11" fmla="*/ 15120939 h 188"/>
                <a:gd name="T12" fmla="*/ 136088451 w 116"/>
                <a:gd name="T13" fmla="*/ 5040312 h 188"/>
                <a:gd name="T14" fmla="*/ 120967518 w 116"/>
                <a:gd name="T15" fmla="*/ 0 h 188"/>
                <a:gd name="T16" fmla="*/ 100806248 w 116"/>
                <a:gd name="T17" fmla="*/ 0 h 188"/>
                <a:gd name="T18" fmla="*/ 85685315 w 116"/>
                <a:gd name="T19" fmla="*/ 5040312 h 188"/>
                <a:gd name="T20" fmla="*/ 65524070 w 116"/>
                <a:gd name="T21" fmla="*/ 10080625 h 188"/>
                <a:gd name="T22" fmla="*/ 45362813 w 116"/>
                <a:gd name="T23" fmla="*/ 25201561 h 188"/>
                <a:gd name="T24" fmla="*/ 45362813 w 116"/>
                <a:gd name="T25" fmla="*/ 25201561 h 188"/>
                <a:gd name="T26" fmla="*/ 25201562 w 116"/>
                <a:gd name="T27" fmla="*/ 40322499 h 188"/>
                <a:gd name="T28" fmla="*/ 10080625 w 116"/>
                <a:gd name="T29" fmla="*/ 60483755 h 188"/>
                <a:gd name="T30" fmla="*/ 5040313 w 116"/>
                <a:gd name="T31" fmla="*/ 85685309 h 188"/>
                <a:gd name="T32" fmla="*/ 0 w 116"/>
                <a:gd name="T33" fmla="*/ 110886889 h 188"/>
                <a:gd name="T34" fmla="*/ 0 w 116"/>
                <a:gd name="T35" fmla="*/ 141128754 h 188"/>
                <a:gd name="T36" fmla="*/ 5040313 w 116"/>
                <a:gd name="T37" fmla="*/ 171370619 h 188"/>
                <a:gd name="T38" fmla="*/ 20161251 w 116"/>
                <a:gd name="T39" fmla="*/ 231854399 h 188"/>
                <a:gd name="T40" fmla="*/ 50403124 w 116"/>
                <a:gd name="T41" fmla="*/ 297378440 h 188"/>
                <a:gd name="T42" fmla="*/ 85685315 w 116"/>
                <a:gd name="T43" fmla="*/ 352821860 h 188"/>
                <a:gd name="T44" fmla="*/ 126007829 w 116"/>
                <a:gd name="T45" fmla="*/ 403224968 h 188"/>
                <a:gd name="T46" fmla="*/ 166330318 w 116"/>
                <a:gd name="T47" fmla="*/ 443547554 h 188"/>
                <a:gd name="T48" fmla="*/ 166330318 w 116"/>
                <a:gd name="T49" fmla="*/ 443547554 h 188"/>
                <a:gd name="T50" fmla="*/ 206652808 w 116"/>
                <a:gd name="T51" fmla="*/ 463708798 h 188"/>
                <a:gd name="T52" fmla="*/ 236894724 w 116"/>
                <a:gd name="T53" fmla="*/ 473789420 h 188"/>
                <a:gd name="T54" fmla="*/ 257055969 w 116"/>
                <a:gd name="T55" fmla="*/ 473789420 h 188"/>
                <a:gd name="T56" fmla="*/ 272176903 w 116"/>
                <a:gd name="T57" fmla="*/ 463708798 h 188"/>
                <a:gd name="T58" fmla="*/ 282257525 w 116"/>
                <a:gd name="T59" fmla="*/ 453628176 h 188"/>
                <a:gd name="T60" fmla="*/ 287297836 w 116"/>
                <a:gd name="T61" fmla="*/ 438507244 h 188"/>
                <a:gd name="T62" fmla="*/ 292338147 w 116"/>
                <a:gd name="T63" fmla="*/ 428426622 h 188"/>
                <a:gd name="T64" fmla="*/ 221773791 w 116"/>
                <a:gd name="T65" fmla="*/ 105846578 h 1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"/>
                <a:gd name="T100" fmla="*/ 0 h 188"/>
                <a:gd name="T101" fmla="*/ 116 w 116"/>
                <a:gd name="T102" fmla="*/ 188 h 1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" h="188">
                  <a:moveTo>
                    <a:pt x="88" y="42"/>
                  </a:moveTo>
                  <a:lnTo>
                    <a:pt x="88" y="42"/>
                  </a:lnTo>
                  <a:lnTo>
                    <a:pt x="84" y="32"/>
                  </a:lnTo>
                  <a:lnTo>
                    <a:pt x="78" y="24"/>
                  </a:lnTo>
                  <a:lnTo>
                    <a:pt x="70" y="14"/>
                  </a:lnTo>
                  <a:lnTo>
                    <a:pt x="60" y="6"/>
                  </a:lnTo>
                  <a:lnTo>
                    <a:pt x="54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26" y="4"/>
                  </a:lnTo>
                  <a:lnTo>
                    <a:pt x="18" y="10"/>
                  </a:lnTo>
                  <a:lnTo>
                    <a:pt x="10" y="16"/>
                  </a:lnTo>
                  <a:lnTo>
                    <a:pt x="4" y="24"/>
                  </a:lnTo>
                  <a:lnTo>
                    <a:pt x="2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8" y="92"/>
                  </a:lnTo>
                  <a:lnTo>
                    <a:pt x="20" y="118"/>
                  </a:lnTo>
                  <a:lnTo>
                    <a:pt x="34" y="140"/>
                  </a:lnTo>
                  <a:lnTo>
                    <a:pt x="50" y="160"/>
                  </a:lnTo>
                  <a:lnTo>
                    <a:pt x="66" y="176"/>
                  </a:lnTo>
                  <a:lnTo>
                    <a:pt x="82" y="184"/>
                  </a:lnTo>
                  <a:lnTo>
                    <a:pt x="94" y="188"/>
                  </a:lnTo>
                  <a:lnTo>
                    <a:pt x="102" y="188"/>
                  </a:lnTo>
                  <a:lnTo>
                    <a:pt x="108" y="184"/>
                  </a:lnTo>
                  <a:lnTo>
                    <a:pt x="112" y="180"/>
                  </a:lnTo>
                  <a:lnTo>
                    <a:pt x="114" y="174"/>
                  </a:lnTo>
                  <a:lnTo>
                    <a:pt x="116" y="170"/>
                  </a:lnTo>
                  <a:lnTo>
                    <a:pt x="88" y="42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1"/>
            <p:cNvSpPr>
              <a:spLocks/>
            </p:cNvSpPr>
            <p:nvPr/>
          </p:nvSpPr>
          <p:spPr bwMode="auto">
            <a:xfrm>
              <a:off x="5260975" y="3003550"/>
              <a:ext cx="231775" cy="371475"/>
            </a:xfrm>
            <a:custGeom>
              <a:avLst/>
              <a:gdLst>
                <a:gd name="T0" fmla="*/ 85685301 w 146"/>
                <a:gd name="T1" fmla="*/ 131048140 h 234"/>
                <a:gd name="T2" fmla="*/ 85685301 w 146"/>
                <a:gd name="T3" fmla="*/ 131048140 h 234"/>
                <a:gd name="T4" fmla="*/ 100806233 w 146"/>
                <a:gd name="T5" fmla="*/ 100806249 h 234"/>
                <a:gd name="T6" fmla="*/ 120967499 w 146"/>
                <a:gd name="T7" fmla="*/ 70564381 h 234"/>
                <a:gd name="T8" fmla="*/ 146169051 w 146"/>
                <a:gd name="T9" fmla="*/ 40322502 h 234"/>
                <a:gd name="T10" fmla="*/ 176410913 w 146"/>
                <a:gd name="T11" fmla="*/ 15120940 h 234"/>
                <a:gd name="T12" fmla="*/ 196572155 w 146"/>
                <a:gd name="T13" fmla="*/ 5040313 h 234"/>
                <a:gd name="T14" fmla="*/ 216733446 w 146"/>
                <a:gd name="T15" fmla="*/ 0 h 234"/>
                <a:gd name="T16" fmla="*/ 236894688 w 146"/>
                <a:gd name="T17" fmla="*/ 0 h 234"/>
                <a:gd name="T18" fmla="*/ 262096240 w 146"/>
                <a:gd name="T19" fmla="*/ 0 h 234"/>
                <a:gd name="T20" fmla="*/ 287297792 w 146"/>
                <a:gd name="T21" fmla="*/ 10080625 h 234"/>
                <a:gd name="T22" fmla="*/ 312499344 w 146"/>
                <a:gd name="T23" fmla="*/ 25201562 h 234"/>
                <a:gd name="T24" fmla="*/ 312499344 w 146"/>
                <a:gd name="T25" fmla="*/ 25201562 h 234"/>
                <a:gd name="T26" fmla="*/ 332660585 w 146"/>
                <a:gd name="T27" fmla="*/ 50403124 h 234"/>
                <a:gd name="T28" fmla="*/ 352821827 w 146"/>
                <a:gd name="T29" fmla="*/ 75604693 h 234"/>
                <a:gd name="T30" fmla="*/ 362902448 w 146"/>
                <a:gd name="T31" fmla="*/ 105846585 h 234"/>
                <a:gd name="T32" fmla="*/ 367942758 w 146"/>
                <a:gd name="T33" fmla="*/ 136088452 h 234"/>
                <a:gd name="T34" fmla="*/ 367942758 w 146"/>
                <a:gd name="T35" fmla="*/ 171370630 h 234"/>
                <a:gd name="T36" fmla="*/ 362902448 w 146"/>
                <a:gd name="T37" fmla="*/ 211693169 h 234"/>
                <a:gd name="T38" fmla="*/ 352821827 w 146"/>
                <a:gd name="T39" fmla="*/ 252015658 h 234"/>
                <a:gd name="T40" fmla="*/ 342741206 w 146"/>
                <a:gd name="T41" fmla="*/ 287297837 h 234"/>
                <a:gd name="T42" fmla="*/ 307459033 w 146"/>
                <a:gd name="T43" fmla="*/ 367942816 h 234"/>
                <a:gd name="T44" fmla="*/ 262096240 w 146"/>
                <a:gd name="T45" fmla="*/ 438507272 h 234"/>
                <a:gd name="T46" fmla="*/ 211693136 w 146"/>
                <a:gd name="T47" fmla="*/ 504031317 h 234"/>
                <a:gd name="T48" fmla="*/ 181451224 w 146"/>
                <a:gd name="T49" fmla="*/ 529232873 h 234"/>
                <a:gd name="T50" fmla="*/ 156249672 w 146"/>
                <a:gd name="T51" fmla="*/ 549394118 h 234"/>
                <a:gd name="T52" fmla="*/ 156249672 w 146"/>
                <a:gd name="T53" fmla="*/ 549394118 h 234"/>
                <a:gd name="T54" fmla="*/ 110886878 w 146"/>
                <a:gd name="T55" fmla="*/ 579635985 h 234"/>
                <a:gd name="T56" fmla="*/ 70564370 w 146"/>
                <a:gd name="T57" fmla="*/ 589716607 h 234"/>
                <a:gd name="T58" fmla="*/ 45362806 w 146"/>
                <a:gd name="T59" fmla="*/ 589716607 h 234"/>
                <a:gd name="T60" fmla="*/ 25201558 w 146"/>
                <a:gd name="T61" fmla="*/ 579635985 h 234"/>
                <a:gd name="T62" fmla="*/ 10080624 w 146"/>
                <a:gd name="T63" fmla="*/ 564515051 h 234"/>
                <a:gd name="T64" fmla="*/ 0 w 146"/>
                <a:gd name="T65" fmla="*/ 549394118 h 234"/>
                <a:gd name="T66" fmla="*/ 0 w 146"/>
                <a:gd name="T67" fmla="*/ 534273184 h 234"/>
                <a:gd name="T68" fmla="*/ 85685301 w 146"/>
                <a:gd name="T69" fmla="*/ 131048140 h 2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6"/>
                <a:gd name="T106" fmla="*/ 0 h 234"/>
                <a:gd name="T107" fmla="*/ 146 w 146"/>
                <a:gd name="T108" fmla="*/ 234 h 2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6" h="234">
                  <a:moveTo>
                    <a:pt x="34" y="52"/>
                  </a:moveTo>
                  <a:lnTo>
                    <a:pt x="34" y="52"/>
                  </a:lnTo>
                  <a:lnTo>
                    <a:pt x="40" y="40"/>
                  </a:lnTo>
                  <a:lnTo>
                    <a:pt x="48" y="28"/>
                  </a:lnTo>
                  <a:lnTo>
                    <a:pt x="58" y="16"/>
                  </a:lnTo>
                  <a:lnTo>
                    <a:pt x="70" y="6"/>
                  </a:lnTo>
                  <a:lnTo>
                    <a:pt x="78" y="2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4" y="4"/>
                  </a:lnTo>
                  <a:lnTo>
                    <a:pt x="124" y="10"/>
                  </a:lnTo>
                  <a:lnTo>
                    <a:pt x="132" y="20"/>
                  </a:lnTo>
                  <a:lnTo>
                    <a:pt x="140" y="30"/>
                  </a:lnTo>
                  <a:lnTo>
                    <a:pt x="144" y="42"/>
                  </a:lnTo>
                  <a:lnTo>
                    <a:pt x="146" y="54"/>
                  </a:lnTo>
                  <a:lnTo>
                    <a:pt x="146" y="68"/>
                  </a:lnTo>
                  <a:lnTo>
                    <a:pt x="144" y="84"/>
                  </a:lnTo>
                  <a:lnTo>
                    <a:pt x="140" y="100"/>
                  </a:lnTo>
                  <a:lnTo>
                    <a:pt x="136" y="114"/>
                  </a:lnTo>
                  <a:lnTo>
                    <a:pt x="122" y="146"/>
                  </a:lnTo>
                  <a:lnTo>
                    <a:pt x="104" y="174"/>
                  </a:lnTo>
                  <a:lnTo>
                    <a:pt x="84" y="200"/>
                  </a:lnTo>
                  <a:lnTo>
                    <a:pt x="72" y="210"/>
                  </a:lnTo>
                  <a:lnTo>
                    <a:pt x="62" y="218"/>
                  </a:lnTo>
                  <a:lnTo>
                    <a:pt x="44" y="230"/>
                  </a:lnTo>
                  <a:lnTo>
                    <a:pt x="28" y="234"/>
                  </a:lnTo>
                  <a:lnTo>
                    <a:pt x="18" y="234"/>
                  </a:lnTo>
                  <a:lnTo>
                    <a:pt x="10" y="230"/>
                  </a:lnTo>
                  <a:lnTo>
                    <a:pt x="4" y="224"/>
                  </a:lnTo>
                  <a:lnTo>
                    <a:pt x="0" y="218"/>
                  </a:lnTo>
                  <a:lnTo>
                    <a:pt x="0" y="212"/>
                  </a:lnTo>
                  <a:lnTo>
                    <a:pt x="34" y="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2"/>
            <p:cNvSpPr>
              <a:spLocks/>
            </p:cNvSpPr>
            <p:nvPr/>
          </p:nvSpPr>
          <p:spPr bwMode="auto">
            <a:xfrm>
              <a:off x="5270500" y="3041650"/>
              <a:ext cx="187325" cy="298450"/>
            </a:xfrm>
            <a:custGeom>
              <a:avLst/>
              <a:gdLst>
                <a:gd name="T0" fmla="*/ 70564382 w 118"/>
                <a:gd name="T1" fmla="*/ 105846578 h 188"/>
                <a:gd name="T2" fmla="*/ 70564382 w 118"/>
                <a:gd name="T3" fmla="*/ 105846578 h 188"/>
                <a:gd name="T4" fmla="*/ 80645004 w 118"/>
                <a:gd name="T5" fmla="*/ 80644999 h 188"/>
                <a:gd name="T6" fmla="*/ 95765938 w 118"/>
                <a:gd name="T7" fmla="*/ 60483755 h 188"/>
                <a:gd name="T8" fmla="*/ 115927207 w 118"/>
                <a:gd name="T9" fmla="*/ 35282188 h 188"/>
                <a:gd name="T10" fmla="*/ 146169074 w 118"/>
                <a:gd name="T11" fmla="*/ 15120939 h 188"/>
                <a:gd name="T12" fmla="*/ 156249697 w 118"/>
                <a:gd name="T13" fmla="*/ 5040312 h 188"/>
                <a:gd name="T14" fmla="*/ 176410941 w 118"/>
                <a:gd name="T15" fmla="*/ 0 h 188"/>
                <a:gd name="T16" fmla="*/ 191531875 w 118"/>
                <a:gd name="T17" fmla="*/ 0 h 188"/>
                <a:gd name="T18" fmla="*/ 211693169 w 118"/>
                <a:gd name="T19" fmla="*/ 5040312 h 188"/>
                <a:gd name="T20" fmla="*/ 231854414 w 118"/>
                <a:gd name="T21" fmla="*/ 10080625 h 188"/>
                <a:gd name="T22" fmla="*/ 252015659 w 118"/>
                <a:gd name="T23" fmla="*/ 25201561 h 188"/>
                <a:gd name="T24" fmla="*/ 252015659 w 118"/>
                <a:gd name="T25" fmla="*/ 25201561 h 188"/>
                <a:gd name="T26" fmla="*/ 267136593 w 118"/>
                <a:gd name="T27" fmla="*/ 40322499 h 188"/>
                <a:gd name="T28" fmla="*/ 282257526 w 118"/>
                <a:gd name="T29" fmla="*/ 60483755 h 188"/>
                <a:gd name="T30" fmla="*/ 292338149 w 118"/>
                <a:gd name="T31" fmla="*/ 85685309 h 188"/>
                <a:gd name="T32" fmla="*/ 297378460 w 118"/>
                <a:gd name="T33" fmla="*/ 110886889 h 188"/>
                <a:gd name="T34" fmla="*/ 297378460 w 118"/>
                <a:gd name="T35" fmla="*/ 141128754 h 188"/>
                <a:gd name="T36" fmla="*/ 292338149 w 118"/>
                <a:gd name="T37" fmla="*/ 171370619 h 188"/>
                <a:gd name="T38" fmla="*/ 272176904 w 118"/>
                <a:gd name="T39" fmla="*/ 231854399 h 188"/>
                <a:gd name="T40" fmla="*/ 246975348 w 118"/>
                <a:gd name="T41" fmla="*/ 297378440 h 188"/>
                <a:gd name="T42" fmla="*/ 211693169 w 118"/>
                <a:gd name="T43" fmla="*/ 352821860 h 188"/>
                <a:gd name="T44" fmla="*/ 171370630 w 118"/>
                <a:gd name="T45" fmla="*/ 403224968 h 188"/>
                <a:gd name="T46" fmla="*/ 126007830 w 118"/>
                <a:gd name="T47" fmla="*/ 443547554 h 188"/>
                <a:gd name="T48" fmla="*/ 126007830 w 118"/>
                <a:gd name="T49" fmla="*/ 443547554 h 188"/>
                <a:gd name="T50" fmla="*/ 90725626 w 118"/>
                <a:gd name="T51" fmla="*/ 463708798 h 188"/>
                <a:gd name="T52" fmla="*/ 60483759 w 118"/>
                <a:gd name="T53" fmla="*/ 473789420 h 188"/>
                <a:gd name="T54" fmla="*/ 35282191 w 118"/>
                <a:gd name="T55" fmla="*/ 473789420 h 188"/>
                <a:gd name="T56" fmla="*/ 20161251 w 118"/>
                <a:gd name="T57" fmla="*/ 463708798 h 188"/>
                <a:gd name="T58" fmla="*/ 10080625 w 118"/>
                <a:gd name="T59" fmla="*/ 453628176 h 188"/>
                <a:gd name="T60" fmla="*/ 5040313 w 118"/>
                <a:gd name="T61" fmla="*/ 438507244 h 188"/>
                <a:gd name="T62" fmla="*/ 0 w 118"/>
                <a:gd name="T63" fmla="*/ 428426622 h 188"/>
                <a:gd name="T64" fmla="*/ 70564382 w 118"/>
                <a:gd name="T65" fmla="*/ 105846578 h 1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8"/>
                <a:gd name="T100" fmla="*/ 0 h 188"/>
                <a:gd name="T101" fmla="*/ 118 w 118"/>
                <a:gd name="T102" fmla="*/ 188 h 1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8" h="188">
                  <a:moveTo>
                    <a:pt x="28" y="42"/>
                  </a:moveTo>
                  <a:lnTo>
                    <a:pt x="28" y="42"/>
                  </a:lnTo>
                  <a:lnTo>
                    <a:pt x="32" y="32"/>
                  </a:lnTo>
                  <a:lnTo>
                    <a:pt x="38" y="24"/>
                  </a:lnTo>
                  <a:lnTo>
                    <a:pt x="46" y="14"/>
                  </a:lnTo>
                  <a:lnTo>
                    <a:pt x="58" y="6"/>
                  </a:lnTo>
                  <a:lnTo>
                    <a:pt x="62" y="2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4" y="2"/>
                  </a:lnTo>
                  <a:lnTo>
                    <a:pt x="92" y="4"/>
                  </a:lnTo>
                  <a:lnTo>
                    <a:pt x="100" y="10"/>
                  </a:lnTo>
                  <a:lnTo>
                    <a:pt x="106" y="16"/>
                  </a:lnTo>
                  <a:lnTo>
                    <a:pt x="112" y="24"/>
                  </a:lnTo>
                  <a:lnTo>
                    <a:pt x="116" y="34"/>
                  </a:lnTo>
                  <a:lnTo>
                    <a:pt x="118" y="44"/>
                  </a:lnTo>
                  <a:lnTo>
                    <a:pt x="118" y="56"/>
                  </a:lnTo>
                  <a:lnTo>
                    <a:pt x="116" y="68"/>
                  </a:lnTo>
                  <a:lnTo>
                    <a:pt x="108" y="92"/>
                  </a:lnTo>
                  <a:lnTo>
                    <a:pt x="98" y="118"/>
                  </a:lnTo>
                  <a:lnTo>
                    <a:pt x="84" y="140"/>
                  </a:lnTo>
                  <a:lnTo>
                    <a:pt x="68" y="160"/>
                  </a:lnTo>
                  <a:lnTo>
                    <a:pt x="50" y="176"/>
                  </a:lnTo>
                  <a:lnTo>
                    <a:pt x="36" y="184"/>
                  </a:lnTo>
                  <a:lnTo>
                    <a:pt x="24" y="188"/>
                  </a:lnTo>
                  <a:lnTo>
                    <a:pt x="14" y="188"/>
                  </a:lnTo>
                  <a:lnTo>
                    <a:pt x="8" y="184"/>
                  </a:lnTo>
                  <a:lnTo>
                    <a:pt x="4" y="180"/>
                  </a:lnTo>
                  <a:lnTo>
                    <a:pt x="2" y="174"/>
                  </a:lnTo>
                  <a:lnTo>
                    <a:pt x="0" y="17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3"/>
            <p:cNvSpPr>
              <a:spLocks/>
            </p:cNvSpPr>
            <p:nvPr/>
          </p:nvSpPr>
          <p:spPr bwMode="auto">
            <a:xfrm>
              <a:off x="4210050" y="2819400"/>
              <a:ext cx="92075" cy="342900"/>
            </a:xfrm>
            <a:custGeom>
              <a:avLst/>
              <a:gdLst>
                <a:gd name="T0" fmla="*/ 0 w 58"/>
                <a:gd name="T1" fmla="*/ 5040313 h 216"/>
                <a:gd name="T2" fmla="*/ 0 w 58"/>
                <a:gd name="T3" fmla="*/ 5040313 h 216"/>
                <a:gd name="T4" fmla="*/ 5040313 w 58"/>
                <a:gd name="T5" fmla="*/ 70564380 h 216"/>
                <a:gd name="T6" fmla="*/ 15120940 w 58"/>
                <a:gd name="T7" fmla="*/ 141128760 h 216"/>
                <a:gd name="T8" fmla="*/ 25201562 w 58"/>
                <a:gd name="T9" fmla="*/ 226814098 h 216"/>
                <a:gd name="T10" fmla="*/ 45362813 w 58"/>
                <a:gd name="T11" fmla="*/ 312499386 h 216"/>
                <a:gd name="T12" fmla="*/ 70564381 w 58"/>
                <a:gd name="T13" fmla="*/ 403224985 h 216"/>
                <a:gd name="T14" fmla="*/ 85685315 w 58"/>
                <a:gd name="T15" fmla="*/ 443547573 h 216"/>
                <a:gd name="T16" fmla="*/ 105846584 w 58"/>
                <a:gd name="T17" fmla="*/ 483870062 h 216"/>
                <a:gd name="T18" fmla="*/ 126007829 w 58"/>
                <a:gd name="T19" fmla="*/ 514111928 h 216"/>
                <a:gd name="T20" fmla="*/ 146169074 w 58"/>
                <a:gd name="T21" fmla="*/ 544353795 h 216"/>
                <a:gd name="T22" fmla="*/ 126007829 w 58"/>
                <a:gd name="T23" fmla="*/ 80645002 h 216"/>
                <a:gd name="T24" fmla="*/ 126007829 w 58"/>
                <a:gd name="T25" fmla="*/ 80645002 h 216"/>
                <a:gd name="T26" fmla="*/ 105846584 w 58"/>
                <a:gd name="T27" fmla="*/ 60483758 h 216"/>
                <a:gd name="T28" fmla="*/ 65524070 w 58"/>
                <a:gd name="T29" fmla="*/ 25201562 h 216"/>
                <a:gd name="T30" fmla="*/ 45362813 w 58"/>
                <a:gd name="T31" fmla="*/ 10080625 h 216"/>
                <a:gd name="T32" fmla="*/ 25201562 w 58"/>
                <a:gd name="T33" fmla="*/ 0 h 216"/>
                <a:gd name="T34" fmla="*/ 10080625 w 58"/>
                <a:gd name="T35" fmla="*/ 0 h 216"/>
                <a:gd name="T36" fmla="*/ 5040313 w 58"/>
                <a:gd name="T37" fmla="*/ 0 h 216"/>
                <a:gd name="T38" fmla="*/ 0 w 58"/>
                <a:gd name="T39" fmla="*/ 5040313 h 216"/>
                <a:gd name="T40" fmla="*/ 0 w 58"/>
                <a:gd name="T41" fmla="*/ 5040313 h 2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216"/>
                <a:gd name="T65" fmla="*/ 58 w 58"/>
                <a:gd name="T66" fmla="*/ 216 h 2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216">
                  <a:moveTo>
                    <a:pt x="0" y="2"/>
                  </a:moveTo>
                  <a:lnTo>
                    <a:pt x="0" y="2"/>
                  </a:lnTo>
                  <a:lnTo>
                    <a:pt x="2" y="28"/>
                  </a:lnTo>
                  <a:lnTo>
                    <a:pt x="6" y="56"/>
                  </a:lnTo>
                  <a:lnTo>
                    <a:pt x="10" y="90"/>
                  </a:lnTo>
                  <a:lnTo>
                    <a:pt x="18" y="124"/>
                  </a:lnTo>
                  <a:lnTo>
                    <a:pt x="28" y="160"/>
                  </a:lnTo>
                  <a:lnTo>
                    <a:pt x="34" y="176"/>
                  </a:lnTo>
                  <a:lnTo>
                    <a:pt x="42" y="192"/>
                  </a:lnTo>
                  <a:lnTo>
                    <a:pt x="50" y="204"/>
                  </a:lnTo>
                  <a:lnTo>
                    <a:pt x="58" y="216"/>
                  </a:lnTo>
                  <a:lnTo>
                    <a:pt x="50" y="32"/>
                  </a:lnTo>
                  <a:lnTo>
                    <a:pt x="42" y="24"/>
                  </a:lnTo>
                  <a:lnTo>
                    <a:pt x="26" y="10"/>
                  </a:lnTo>
                  <a:lnTo>
                    <a:pt x="18" y="4"/>
                  </a:lnTo>
                  <a:lnTo>
                    <a:pt x="10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74"/>
            <p:cNvSpPr>
              <a:spLocks/>
            </p:cNvSpPr>
            <p:nvPr/>
          </p:nvSpPr>
          <p:spPr bwMode="auto">
            <a:xfrm>
              <a:off x="5321300" y="2844800"/>
              <a:ext cx="92075" cy="342900"/>
            </a:xfrm>
            <a:custGeom>
              <a:avLst/>
              <a:gdLst>
                <a:gd name="T0" fmla="*/ 146169074 w 58"/>
                <a:gd name="T1" fmla="*/ 10080625 h 216"/>
                <a:gd name="T2" fmla="*/ 146169074 w 58"/>
                <a:gd name="T3" fmla="*/ 10080625 h 216"/>
                <a:gd name="T4" fmla="*/ 141128762 w 58"/>
                <a:gd name="T5" fmla="*/ 75604691 h 216"/>
                <a:gd name="T6" fmla="*/ 136088451 w 58"/>
                <a:gd name="T7" fmla="*/ 146169071 h 216"/>
                <a:gd name="T8" fmla="*/ 120967518 w 58"/>
                <a:gd name="T9" fmla="*/ 226814098 h 216"/>
                <a:gd name="T10" fmla="*/ 105846584 w 58"/>
                <a:gd name="T11" fmla="*/ 317539697 h 216"/>
                <a:gd name="T12" fmla="*/ 80645004 w 58"/>
                <a:gd name="T13" fmla="*/ 408265296 h 216"/>
                <a:gd name="T14" fmla="*/ 60483759 w 58"/>
                <a:gd name="T15" fmla="*/ 448587884 h 216"/>
                <a:gd name="T16" fmla="*/ 45362813 w 58"/>
                <a:gd name="T17" fmla="*/ 483870062 h 216"/>
                <a:gd name="T18" fmla="*/ 25201562 w 58"/>
                <a:gd name="T19" fmla="*/ 519152239 h 216"/>
                <a:gd name="T20" fmla="*/ 0 w 58"/>
                <a:gd name="T21" fmla="*/ 544353795 h 216"/>
                <a:gd name="T22" fmla="*/ 20161251 w 58"/>
                <a:gd name="T23" fmla="*/ 80645002 h 216"/>
                <a:gd name="T24" fmla="*/ 20161251 w 58"/>
                <a:gd name="T25" fmla="*/ 80645002 h 216"/>
                <a:gd name="T26" fmla="*/ 40322502 w 58"/>
                <a:gd name="T27" fmla="*/ 65524069 h 216"/>
                <a:gd name="T28" fmla="*/ 80645004 w 58"/>
                <a:gd name="T29" fmla="*/ 30241879 h 216"/>
                <a:gd name="T30" fmla="*/ 105846584 w 58"/>
                <a:gd name="T31" fmla="*/ 15120939 h 216"/>
                <a:gd name="T32" fmla="*/ 126007829 w 58"/>
                <a:gd name="T33" fmla="*/ 5040313 h 216"/>
                <a:gd name="T34" fmla="*/ 141128762 w 58"/>
                <a:gd name="T35" fmla="*/ 0 h 216"/>
                <a:gd name="T36" fmla="*/ 146169074 w 58"/>
                <a:gd name="T37" fmla="*/ 5040313 h 216"/>
                <a:gd name="T38" fmla="*/ 146169074 w 58"/>
                <a:gd name="T39" fmla="*/ 10080625 h 216"/>
                <a:gd name="T40" fmla="*/ 146169074 w 58"/>
                <a:gd name="T41" fmla="*/ 10080625 h 2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216"/>
                <a:gd name="T65" fmla="*/ 58 w 58"/>
                <a:gd name="T66" fmla="*/ 216 h 2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216">
                  <a:moveTo>
                    <a:pt x="58" y="4"/>
                  </a:moveTo>
                  <a:lnTo>
                    <a:pt x="58" y="4"/>
                  </a:lnTo>
                  <a:lnTo>
                    <a:pt x="56" y="30"/>
                  </a:lnTo>
                  <a:lnTo>
                    <a:pt x="54" y="58"/>
                  </a:lnTo>
                  <a:lnTo>
                    <a:pt x="48" y="90"/>
                  </a:lnTo>
                  <a:lnTo>
                    <a:pt x="42" y="126"/>
                  </a:lnTo>
                  <a:lnTo>
                    <a:pt x="32" y="162"/>
                  </a:lnTo>
                  <a:lnTo>
                    <a:pt x="24" y="178"/>
                  </a:lnTo>
                  <a:lnTo>
                    <a:pt x="18" y="192"/>
                  </a:lnTo>
                  <a:lnTo>
                    <a:pt x="10" y="206"/>
                  </a:lnTo>
                  <a:lnTo>
                    <a:pt x="0" y="216"/>
                  </a:lnTo>
                  <a:lnTo>
                    <a:pt x="8" y="32"/>
                  </a:lnTo>
                  <a:lnTo>
                    <a:pt x="16" y="26"/>
                  </a:lnTo>
                  <a:lnTo>
                    <a:pt x="32" y="12"/>
                  </a:lnTo>
                  <a:lnTo>
                    <a:pt x="42" y="6"/>
                  </a:lnTo>
                  <a:lnTo>
                    <a:pt x="50" y="2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58" y="4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75"/>
            <p:cNvSpPr>
              <a:spLocks/>
            </p:cNvSpPr>
            <p:nvPr/>
          </p:nvSpPr>
          <p:spPr bwMode="auto">
            <a:xfrm>
              <a:off x="4283075" y="2530475"/>
              <a:ext cx="1038225" cy="1289050"/>
            </a:xfrm>
            <a:custGeom>
              <a:avLst/>
              <a:gdLst>
                <a:gd name="T0" fmla="*/ 0 w 654"/>
                <a:gd name="T1" fmla="*/ 246975337 h 812"/>
                <a:gd name="T2" fmla="*/ 5040312 w 654"/>
                <a:gd name="T3" fmla="*/ 534273163 h 812"/>
                <a:gd name="T4" fmla="*/ 30241876 w 654"/>
                <a:gd name="T5" fmla="*/ 947578862 h 812"/>
                <a:gd name="T6" fmla="*/ 75604684 w 654"/>
                <a:gd name="T7" fmla="*/ 1305440942 h 812"/>
                <a:gd name="T8" fmla="*/ 120967504 w 654"/>
                <a:gd name="T9" fmla="*/ 1542335558 h 812"/>
                <a:gd name="T10" fmla="*/ 151209368 w 654"/>
                <a:gd name="T11" fmla="*/ 1658262711 h 812"/>
                <a:gd name="T12" fmla="*/ 196572164 w 654"/>
                <a:gd name="T13" fmla="*/ 1713706528 h 812"/>
                <a:gd name="T14" fmla="*/ 332660600 w 654"/>
                <a:gd name="T15" fmla="*/ 1844754614 h 812"/>
                <a:gd name="T16" fmla="*/ 433466912 w 654"/>
                <a:gd name="T17" fmla="*/ 1910278657 h 812"/>
                <a:gd name="T18" fmla="*/ 559474677 w 654"/>
                <a:gd name="T19" fmla="*/ 1975802700 h 812"/>
                <a:gd name="T20" fmla="*/ 700603374 w 654"/>
                <a:gd name="T21" fmla="*/ 2021165499 h 812"/>
                <a:gd name="T22" fmla="*/ 866933823 w 654"/>
                <a:gd name="T23" fmla="*/ 2046367053 h 812"/>
                <a:gd name="T24" fmla="*/ 887095066 w 654"/>
                <a:gd name="T25" fmla="*/ 2041326742 h 812"/>
                <a:gd name="T26" fmla="*/ 1028223763 w 654"/>
                <a:gd name="T27" fmla="*/ 2011084877 h 812"/>
                <a:gd name="T28" fmla="*/ 1129029975 w 654"/>
                <a:gd name="T29" fmla="*/ 1975802700 h 812"/>
                <a:gd name="T30" fmla="*/ 1244957120 w 654"/>
                <a:gd name="T31" fmla="*/ 1920359279 h 812"/>
                <a:gd name="T32" fmla="*/ 1365924574 w 654"/>
                <a:gd name="T33" fmla="*/ 1839714303 h 812"/>
                <a:gd name="T34" fmla="*/ 1476811408 w 654"/>
                <a:gd name="T35" fmla="*/ 1733867772 h 812"/>
                <a:gd name="T36" fmla="*/ 1577617620 w 654"/>
                <a:gd name="T37" fmla="*/ 1597778979 h 812"/>
                <a:gd name="T38" fmla="*/ 1592738552 w 654"/>
                <a:gd name="T39" fmla="*/ 1476811515 h 812"/>
                <a:gd name="T40" fmla="*/ 1638101348 w 654"/>
                <a:gd name="T41" fmla="*/ 982861039 h 812"/>
                <a:gd name="T42" fmla="*/ 1648181969 w 654"/>
                <a:gd name="T43" fmla="*/ 569555340 h 812"/>
                <a:gd name="T44" fmla="*/ 1643141658 w 654"/>
                <a:gd name="T45" fmla="*/ 367942801 h 812"/>
                <a:gd name="T46" fmla="*/ 1633061037 w 654"/>
                <a:gd name="T47" fmla="*/ 322580002 h 812"/>
                <a:gd name="T48" fmla="*/ 1602819174 w 654"/>
                <a:gd name="T49" fmla="*/ 241935026 h 812"/>
                <a:gd name="T50" fmla="*/ 1547375757 w 654"/>
                <a:gd name="T51" fmla="*/ 171370623 h 812"/>
                <a:gd name="T52" fmla="*/ 1471771097 w 654"/>
                <a:gd name="T53" fmla="*/ 115927202 h 812"/>
                <a:gd name="T54" fmla="*/ 1381045506 w 654"/>
                <a:gd name="T55" fmla="*/ 70564379 h 812"/>
                <a:gd name="T56" fmla="*/ 1275198983 w 654"/>
                <a:gd name="T57" fmla="*/ 35282189 h 812"/>
                <a:gd name="T58" fmla="*/ 1093747801 w 654"/>
                <a:gd name="T59" fmla="*/ 5040313 h 812"/>
                <a:gd name="T60" fmla="*/ 826611140 w 654"/>
                <a:gd name="T61" fmla="*/ 0 h 812"/>
                <a:gd name="T62" fmla="*/ 559474677 w 654"/>
                <a:gd name="T63" fmla="*/ 35282189 h 812"/>
                <a:gd name="T64" fmla="*/ 302418736 w 654"/>
                <a:gd name="T65" fmla="*/ 100806244 h 812"/>
                <a:gd name="T66" fmla="*/ 85685305 w 654"/>
                <a:gd name="T67" fmla="*/ 191531867 h 812"/>
                <a:gd name="T68" fmla="*/ 0 w 654"/>
                <a:gd name="T69" fmla="*/ 246975337 h 8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54"/>
                <a:gd name="T106" fmla="*/ 0 h 812"/>
                <a:gd name="T107" fmla="*/ 654 w 654"/>
                <a:gd name="T108" fmla="*/ 812 h 8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54" h="812">
                  <a:moveTo>
                    <a:pt x="0" y="98"/>
                  </a:moveTo>
                  <a:lnTo>
                    <a:pt x="0" y="98"/>
                  </a:lnTo>
                  <a:lnTo>
                    <a:pt x="0" y="152"/>
                  </a:lnTo>
                  <a:lnTo>
                    <a:pt x="2" y="212"/>
                  </a:lnTo>
                  <a:lnTo>
                    <a:pt x="6" y="288"/>
                  </a:lnTo>
                  <a:lnTo>
                    <a:pt x="12" y="376"/>
                  </a:lnTo>
                  <a:lnTo>
                    <a:pt x="22" y="470"/>
                  </a:lnTo>
                  <a:lnTo>
                    <a:pt x="30" y="518"/>
                  </a:lnTo>
                  <a:lnTo>
                    <a:pt x="38" y="566"/>
                  </a:lnTo>
                  <a:lnTo>
                    <a:pt x="48" y="612"/>
                  </a:lnTo>
                  <a:lnTo>
                    <a:pt x="60" y="658"/>
                  </a:lnTo>
                  <a:lnTo>
                    <a:pt x="64" y="664"/>
                  </a:lnTo>
                  <a:lnTo>
                    <a:pt x="78" y="680"/>
                  </a:lnTo>
                  <a:lnTo>
                    <a:pt x="102" y="704"/>
                  </a:lnTo>
                  <a:lnTo>
                    <a:pt x="132" y="732"/>
                  </a:lnTo>
                  <a:lnTo>
                    <a:pt x="152" y="746"/>
                  </a:lnTo>
                  <a:lnTo>
                    <a:pt x="172" y="758"/>
                  </a:lnTo>
                  <a:lnTo>
                    <a:pt x="196" y="772"/>
                  </a:lnTo>
                  <a:lnTo>
                    <a:pt x="222" y="784"/>
                  </a:lnTo>
                  <a:lnTo>
                    <a:pt x="250" y="794"/>
                  </a:lnTo>
                  <a:lnTo>
                    <a:pt x="278" y="802"/>
                  </a:lnTo>
                  <a:lnTo>
                    <a:pt x="310" y="808"/>
                  </a:lnTo>
                  <a:lnTo>
                    <a:pt x="344" y="812"/>
                  </a:lnTo>
                  <a:lnTo>
                    <a:pt x="352" y="810"/>
                  </a:lnTo>
                  <a:lnTo>
                    <a:pt x="374" y="806"/>
                  </a:lnTo>
                  <a:lnTo>
                    <a:pt x="408" y="798"/>
                  </a:lnTo>
                  <a:lnTo>
                    <a:pt x="428" y="792"/>
                  </a:lnTo>
                  <a:lnTo>
                    <a:pt x="448" y="784"/>
                  </a:lnTo>
                  <a:lnTo>
                    <a:pt x="472" y="774"/>
                  </a:lnTo>
                  <a:lnTo>
                    <a:pt x="494" y="762"/>
                  </a:lnTo>
                  <a:lnTo>
                    <a:pt x="518" y="746"/>
                  </a:lnTo>
                  <a:lnTo>
                    <a:pt x="542" y="730"/>
                  </a:lnTo>
                  <a:lnTo>
                    <a:pt x="564" y="710"/>
                  </a:lnTo>
                  <a:lnTo>
                    <a:pt x="586" y="688"/>
                  </a:lnTo>
                  <a:lnTo>
                    <a:pt x="608" y="662"/>
                  </a:lnTo>
                  <a:lnTo>
                    <a:pt x="626" y="634"/>
                  </a:lnTo>
                  <a:lnTo>
                    <a:pt x="632" y="586"/>
                  </a:lnTo>
                  <a:lnTo>
                    <a:pt x="644" y="466"/>
                  </a:lnTo>
                  <a:lnTo>
                    <a:pt x="650" y="390"/>
                  </a:lnTo>
                  <a:lnTo>
                    <a:pt x="654" y="308"/>
                  </a:lnTo>
                  <a:lnTo>
                    <a:pt x="654" y="226"/>
                  </a:lnTo>
                  <a:lnTo>
                    <a:pt x="654" y="186"/>
                  </a:lnTo>
                  <a:lnTo>
                    <a:pt x="652" y="146"/>
                  </a:lnTo>
                  <a:lnTo>
                    <a:pt x="648" y="128"/>
                  </a:lnTo>
                  <a:lnTo>
                    <a:pt x="644" y="110"/>
                  </a:lnTo>
                  <a:lnTo>
                    <a:pt x="636" y="96"/>
                  </a:lnTo>
                  <a:lnTo>
                    <a:pt x="626" y="80"/>
                  </a:lnTo>
                  <a:lnTo>
                    <a:pt x="614" y="68"/>
                  </a:lnTo>
                  <a:lnTo>
                    <a:pt x="600" y="56"/>
                  </a:lnTo>
                  <a:lnTo>
                    <a:pt x="584" y="46"/>
                  </a:lnTo>
                  <a:lnTo>
                    <a:pt x="566" y="36"/>
                  </a:lnTo>
                  <a:lnTo>
                    <a:pt x="548" y="28"/>
                  </a:lnTo>
                  <a:lnTo>
                    <a:pt x="528" y="20"/>
                  </a:lnTo>
                  <a:lnTo>
                    <a:pt x="506" y="14"/>
                  </a:lnTo>
                  <a:lnTo>
                    <a:pt x="482" y="10"/>
                  </a:lnTo>
                  <a:lnTo>
                    <a:pt x="434" y="2"/>
                  </a:lnTo>
                  <a:lnTo>
                    <a:pt x="382" y="0"/>
                  </a:lnTo>
                  <a:lnTo>
                    <a:pt x="328" y="0"/>
                  </a:lnTo>
                  <a:lnTo>
                    <a:pt x="274" y="6"/>
                  </a:lnTo>
                  <a:lnTo>
                    <a:pt x="222" y="14"/>
                  </a:lnTo>
                  <a:lnTo>
                    <a:pt x="170" y="24"/>
                  </a:lnTo>
                  <a:lnTo>
                    <a:pt x="120" y="40"/>
                  </a:lnTo>
                  <a:lnTo>
                    <a:pt x="74" y="56"/>
                  </a:lnTo>
                  <a:lnTo>
                    <a:pt x="34" y="76"/>
                  </a:lnTo>
                  <a:lnTo>
                    <a:pt x="16" y="86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E4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76"/>
            <p:cNvSpPr>
              <a:spLocks noEditPoints="1"/>
            </p:cNvSpPr>
            <p:nvPr/>
          </p:nvSpPr>
          <p:spPr bwMode="auto">
            <a:xfrm>
              <a:off x="4270375" y="2514600"/>
              <a:ext cx="1069975" cy="1314450"/>
            </a:xfrm>
            <a:custGeom>
              <a:avLst/>
              <a:gdLst>
                <a:gd name="T0" fmla="*/ 589716547 w 674"/>
                <a:gd name="T1" fmla="*/ 2041326754 h 828"/>
                <a:gd name="T2" fmla="*/ 357862157 w 674"/>
                <a:gd name="T3" fmla="*/ 1900198046 h 828"/>
                <a:gd name="T4" fmla="*/ 191531855 w 674"/>
                <a:gd name="T5" fmla="*/ 1743948405 h 828"/>
                <a:gd name="T6" fmla="*/ 151209370 w 674"/>
                <a:gd name="T7" fmla="*/ 1688504983 h 828"/>
                <a:gd name="T8" fmla="*/ 95765928 w 674"/>
                <a:gd name="T9" fmla="*/ 1456650280 h 828"/>
                <a:gd name="T10" fmla="*/ 30241876 w 674"/>
                <a:gd name="T11" fmla="*/ 977820734 h 828"/>
                <a:gd name="T12" fmla="*/ 0 w 674"/>
                <a:gd name="T13" fmla="*/ 413305602 h 828"/>
                <a:gd name="T14" fmla="*/ 5040312 w 674"/>
                <a:gd name="T15" fmla="*/ 257055961 h 828"/>
                <a:gd name="T16" fmla="*/ 90725617 w 674"/>
                <a:gd name="T17" fmla="*/ 201612490 h 828"/>
                <a:gd name="T18" fmla="*/ 423386295 w 674"/>
                <a:gd name="T19" fmla="*/ 70564379 h 828"/>
                <a:gd name="T20" fmla="*/ 821570838 w 674"/>
                <a:gd name="T21" fmla="*/ 5040313 h 828"/>
                <a:gd name="T22" fmla="*/ 1038304396 w 674"/>
                <a:gd name="T23" fmla="*/ 5040313 h 828"/>
                <a:gd name="T24" fmla="*/ 1255037755 w 674"/>
                <a:gd name="T25" fmla="*/ 30241878 h 828"/>
                <a:gd name="T26" fmla="*/ 1431448628 w 674"/>
                <a:gd name="T27" fmla="*/ 80645001 h 828"/>
                <a:gd name="T28" fmla="*/ 1562496706 w 674"/>
                <a:gd name="T29" fmla="*/ 161290002 h 828"/>
                <a:gd name="T30" fmla="*/ 1648181987 w 674"/>
                <a:gd name="T31" fmla="*/ 267136583 h 828"/>
                <a:gd name="T32" fmla="*/ 1683464559 w 674"/>
                <a:gd name="T33" fmla="*/ 393144358 h 828"/>
                <a:gd name="T34" fmla="*/ 1698585491 w 674"/>
                <a:gd name="T35" fmla="*/ 786288717 h 828"/>
                <a:gd name="T36" fmla="*/ 1673383938 w 674"/>
                <a:gd name="T37" fmla="*/ 1330642505 h 828"/>
                <a:gd name="T38" fmla="*/ 1628020745 w 674"/>
                <a:gd name="T39" fmla="*/ 1617940232 h 828"/>
                <a:gd name="T40" fmla="*/ 1582657949 w 674"/>
                <a:gd name="T41" fmla="*/ 1693545294 h 828"/>
                <a:gd name="T42" fmla="*/ 1426408318 w 674"/>
                <a:gd name="T43" fmla="*/ 1864915869 h 828"/>
                <a:gd name="T44" fmla="*/ 1219755580 w 674"/>
                <a:gd name="T45" fmla="*/ 2011084888 h 828"/>
                <a:gd name="T46" fmla="*/ 1134070299 w 674"/>
                <a:gd name="T47" fmla="*/ 2056447687 h 828"/>
                <a:gd name="T48" fmla="*/ 967740046 w 674"/>
                <a:gd name="T49" fmla="*/ 2086689553 h 828"/>
                <a:gd name="T50" fmla="*/ 740925868 w 674"/>
                <a:gd name="T51" fmla="*/ 2081649242 h 828"/>
                <a:gd name="T52" fmla="*/ 645159965 w 674"/>
                <a:gd name="T53" fmla="*/ 2066528309 h 828"/>
                <a:gd name="T54" fmla="*/ 241935012 w 674"/>
                <a:gd name="T55" fmla="*/ 1708666227 h 828"/>
                <a:gd name="T56" fmla="*/ 393144332 w 674"/>
                <a:gd name="T57" fmla="*/ 1849794936 h 828"/>
                <a:gd name="T58" fmla="*/ 645159965 w 674"/>
                <a:gd name="T59" fmla="*/ 2001004266 h 828"/>
                <a:gd name="T60" fmla="*/ 735885557 w 674"/>
                <a:gd name="T61" fmla="*/ 2021165510 h 828"/>
                <a:gd name="T62" fmla="*/ 952619114 w 674"/>
                <a:gd name="T63" fmla="*/ 2021165510 h 828"/>
                <a:gd name="T64" fmla="*/ 1149191231 w 674"/>
                <a:gd name="T65" fmla="*/ 1980843022 h 828"/>
                <a:gd name="T66" fmla="*/ 1260078065 w 674"/>
                <a:gd name="T67" fmla="*/ 1920359290 h 828"/>
                <a:gd name="T68" fmla="*/ 1426408318 w 674"/>
                <a:gd name="T69" fmla="*/ 1789311204 h 828"/>
                <a:gd name="T70" fmla="*/ 1572577327 w 674"/>
                <a:gd name="T71" fmla="*/ 1602819299 h 828"/>
                <a:gd name="T72" fmla="*/ 1617940123 w 674"/>
                <a:gd name="T73" fmla="*/ 1154231619 h 828"/>
                <a:gd name="T74" fmla="*/ 1643141677 w 674"/>
                <a:gd name="T75" fmla="*/ 579635965 h 828"/>
                <a:gd name="T76" fmla="*/ 1628020745 w 674"/>
                <a:gd name="T77" fmla="*/ 352821870 h 828"/>
                <a:gd name="T78" fmla="*/ 1582657949 w 674"/>
                <a:gd name="T79" fmla="*/ 246975339 h 828"/>
                <a:gd name="T80" fmla="*/ 1486892046 w 674"/>
                <a:gd name="T81" fmla="*/ 161290002 h 828"/>
                <a:gd name="T82" fmla="*/ 1345763347 w 674"/>
                <a:gd name="T83" fmla="*/ 95765934 h 828"/>
                <a:gd name="T84" fmla="*/ 1169352473 w 674"/>
                <a:gd name="T85" fmla="*/ 60483757 h 828"/>
                <a:gd name="T86" fmla="*/ 957659425 w 674"/>
                <a:gd name="T87" fmla="*/ 45362812 h 828"/>
                <a:gd name="T88" fmla="*/ 700603382 w 674"/>
                <a:gd name="T89" fmla="*/ 60483757 h 828"/>
                <a:gd name="T90" fmla="*/ 332660604 w 674"/>
                <a:gd name="T91" fmla="*/ 146169069 h 828"/>
                <a:gd name="T92" fmla="*/ 50403119 w 674"/>
                <a:gd name="T93" fmla="*/ 282257516 h 828"/>
                <a:gd name="T94" fmla="*/ 55443442 w 674"/>
                <a:gd name="T95" fmla="*/ 614918142 h 828"/>
                <a:gd name="T96" fmla="*/ 110886884 w 674"/>
                <a:gd name="T97" fmla="*/ 1224795973 h 828"/>
                <a:gd name="T98" fmla="*/ 171370613 w 674"/>
                <a:gd name="T99" fmla="*/ 1557456500 h 8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4"/>
                <a:gd name="T151" fmla="*/ 0 h 828"/>
                <a:gd name="T152" fmla="*/ 674 w 674"/>
                <a:gd name="T153" fmla="*/ 828 h 8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4" h="828">
                  <a:moveTo>
                    <a:pt x="256" y="820"/>
                  </a:moveTo>
                  <a:lnTo>
                    <a:pt x="256" y="820"/>
                  </a:lnTo>
                  <a:lnTo>
                    <a:pt x="234" y="810"/>
                  </a:lnTo>
                  <a:lnTo>
                    <a:pt x="212" y="800"/>
                  </a:lnTo>
                  <a:lnTo>
                    <a:pt x="176" y="778"/>
                  </a:lnTo>
                  <a:lnTo>
                    <a:pt x="142" y="754"/>
                  </a:lnTo>
                  <a:lnTo>
                    <a:pt x="114" y="730"/>
                  </a:lnTo>
                  <a:lnTo>
                    <a:pt x="92" y="710"/>
                  </a:lnTo>
                  <a:lnTo>
                    <a:pt x="76" y="692"/>
                  </a:lnTo>
                  <a:lnTo>
                    <a:pt x="60" y="672"/>
                  </a:lnTo>
                  <a:lnTo>
                    <a:pt x="60" y="670"/>
                  </a:lnTo>
                  <a:lnTo>
                    <a:pt x="48" y="624"/>
                  </a:lnTo>
                  <a:lnTo>
                    <a:pt x="38" y="578"/>
                  </a:lnTo>
                  <a:lnTo>
                    <a:pt x="30" y="530"/>
                  </a:lnTo>
                  <a:lnTo>
                    <a:pt x="22" y="482"/>
                  </a:lnTo>
                  <a:lnTo>
                    <a:pt x="12" y="388"/>
                  </a:lnTo>
                  <a:lnTo>
                    <a:pt x="4" y="300"/>
                  </a:lnTo>
                  <a:lnTo>
                    <a:pt x="0" y="224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18" y="90"/>
                  </a:lnTo>
                  <a:lnTo>
                    <a:pt x="36" y="80"/>
                  </a:lnTo>
                  <a:lnTo>
                    <a:pt x="74" y="60"/>
                  </a:lnTo>
                  <a:lnTo>
                    <a:pt x="118" y="44"/>
                  </a:lnTo>
                  <a:lnTo>
                    <a:pt x="168" y="28"/>
                  </a:lnTo>
                  <a:lnTo>
                    <a:pt x="218" y="18"/>
                  </a:lnTo>
                  <a:lnTo>
                    <a:pt x="272" y="8"/>
                  </a:lnTo>
                  <a:lnTo>
                    <a:pt x="326" y="2"/>
                  </a:lnTo>
                  <a:lnTo>
                    <a:pt x="380" y="0"/>
                  </a:lnTo>
                  <a:lnTo>
                    <a:pt x="412" y="2"/>
                  </a:lnTo>
                  <a:lnTo>
                    <a:pt x="442" y="4"/>
                  </a:lnTo>
                  <a:lnTo>
                    <a:pt x="470" y="6"/>
                  </a:lnTo>
                  <a:lnTo>
                    <a:pt x="498" y="12"/>
                  </a:lnTo>
                  <a:lnTo>
                    <a:pt x="522" y="18"/>
                  </a:lnTo>
                  <a:lnTo>
                    <a:pt x="546" y="24"/>
                  </a:lnTo>
                  <a:lnTo>
                    <a:pt x="568" y="32"/>
                  </a:lnTo>
                  <a:lnTo>
                    <a:pt x="586" y="42"/>
                  </a:lnTo>
                  <a:lnTo>
                    <a:pt x="604" y="52"/>
                  </a:lnTo>
                  <a:lnTo>
                    <a:pt x="620" y="64"/>
                  </a:lnTo>
                  <a:lnTo>
                    <a:pt x="634" y="76"/>
                  </a:lnTo>
                  <a:lnTo>
                    <a:pt x="644" y="90"/>
                  </a:lnTo>
                  <a:lnTo>
                    <a:pt x="654" y="106"/>
                  </a:lnTo>
                  <a:lnTo>
                    <a:pt x="662" y="122"/>
                  </a:lnTo>
                  <a:lnTo>
                    <a:pt x="666" y="138"/>
                  </a:lnTo>
                  <a:lnTo>
                    <a:pt x="668" y="156"/>
                  </a:lnTo>
                  <a:lnTo>
                    <a:pt x="672" y="234"/>
                  </a:lnTo>
                  <a:lnTo>
                    <a:pt x="674" y="312"/>
                  </a:lnTo>
                  <a:lnTo>
                    <a:pt x="672" y="390"/>
                  </a:lnTo>
                  <a:lnTo>
                    <a:pt x="670" y="462"/>
                  </a:lnTo>
                  <a:lnTo>
                    <a:pt x="664" y="528"/>
                  </a:lnTo>
                  <a:lnTo>
                    <a:pt x="658" y="584"/>
                  </a:lnTo>
                  <a:lnTo>
                    <a:pt x="650" y="626"/>
                  </a:lnTo>
                  <a:lnTo>
                    <a:pt x="646" y="642"/>
                  </a:lnTo>
                  <a:lnTo>
                    <a:pt x="642" y="652"/>
                  </a:lnTo>
                  <a:lnTo>
                    <a:pt x="628" y="672"/>
                  </a:lnTo>
                  <a:lnTo>
                    <a:pt x="612" y="694"/>
                  </a:lnTo>
                  <a:lnTo>
                    <a:pt x="590" y="716"/>
                  </a:lnTo>
                  <a:lnTo>
                    <a:pt x="566" y="740"/>
                  </a:lnTo>
                  <a:lnTo>
                    <a:pt x="540" y="760"/>
                  </a:lnTo>
                  <a:lnTo>
                    <a:pt x="512" y="782"/>
                  </a:lnTo>
                  <a:lnTo>
                    <a:pt x="484" y="798"/>
                  </a:lnTo>
                  <a:lnTo>
                    <a:pt x="458" y="812"/>
                  </a:lnTo>
                  <a:lnTo>
                    <a:pt x="450" y="816"/>
                  </a:lnTo>
                  <a:lnTo>
                    <a:pt x="438" y="818"/>
                  </a:lnTo>
                  <a:lnTo>
                    <a:pt x="412" y="824"/>
                  </a:lnTo>
                  <a:lnTo>
                    <a:pt x="384" y="828"/>
                  </a:lnTo>
                  <a:lnTo>
                    <a:pt x="352" y="828"/>
                  </a:lnTo>
                  <a:lnTo>
                    <a:pt x="322" y="828"/>
                  </a:lnTo>
                  <a:lnTo>
                    <a:pt x="294" y="826"/>
                  </a:lnTo>
                  <a:lnTo>
                    <a:pt x="270" y="824"/>
                  </a:lnTo>
                  <a:lnTo>
                    <a:pt x="256" y="820"/>
                  </a:lnTo>
                  <a:close/>
                  <a:moveTo>
                    <a:pt x="78" y="658"/>
                  </a:moveTo>
                  <a:lnTo>
                    <a:pt x="78" y="658"/>
                  </a:lnTo>
                  <a:lnTo>
                    <a:pt x="96" y="678"/>
                  </a:lnTo>
                  <a:lnTo>
                    <a:pt x="112" y="694"/>
                  </a:lnTo>
                  <a:lnTo>
                    <a:pt x="132" y="714"/>
                  </a:lnTo>
                  <a:lnTo>
                    <a:pt x="156" y="734"/>
                  </a:lnTo>
                  <a:lnTo>
                    <a:pt x="186" y="756"/>
                  </a:lnTo>
                  <a:lnTo>
                    <a:pt x="218" y="776"/>
                  </a:lnTo>
                  <a:lnTo>
                    <a:pt x="256" y="794"/>
                  </a:lnTo>
                  <a:lnTo>
                    <a:pt x="270" y="798"/>
                  </a:lnTo>
                  <a:lnTo>
                    <a:pt x="292" y="802"/>
                  </a:lnTo>
                  <a:lnTo>
                    <a:pt x="318" y="804"/>
                  </a:lnTo>
                  <a:lnTo>
                    <a:pt x="348" y="804"/>
                  </a:lnTo>
                  <a:lnTo>
                    <a:pt x="378" y="802"/>
                  </a:lnTo>
                  <a:lnTo>
                    <a:pt x="406" y="800"/>
                  </a:lnTo>
                  <a:lnTo>
                    <a:pt x="434" y="794"/>
                  </a:lnTo>
                  <a:lnTo>
                    <a:pt x="456" y="786"/>
                  </a:lnTo>
                  <a:lnTo>
                    <a:pt x="478" y="774"/>
                  </a:lnTo>
                  <a:lnTo>
                    <a:pt x="500" y="762"/>
                  </a:lnTo>
                  <a:lnTo>
                    <a:pt x="522" y="746"/>
                  </a:lnTo>
                  <a:lnTo>
                    <a:pt x="544" y="728"/>
                  </a:lnTo>
                  <a:lnTo>
                    <a:pt x="566" y="710"/>
                  </a:lnTo>
                  <a:lnTo>
                    <a:pt x="586" y="688"/>
                  </a:lnTo>
                  <a:lnTo>
                    <a:pt x="606" y="662"/>
                  </a:lnTo>
                  <a:lnTo>
                    <a:pt x="624" y="636"/>
                  </a:lnTo>
                  <a:lnTo>
                    <a:pt x="632" y="578"/>
                  </a:lnTo>
                  <a:lnTo>
                    <a:pt x="642" y="458"/>
                  </a:lnTo>
                  <a:lnTo>
                    <a:pt x="648" y="386"/>
                  </a:lnTo>
                  <a:lnTo>
                    <a:pt x="650" y="308"/>
                  </a:lnTo>
                  <a:lnTo>
                    <a:pt x="652" y="230"/>
                  </a:lnTo>
                  <a:lnTo>
                    <a:pt x="648" y="156"/>
                  </a:lnTo>
                  <a:lnTo>
                    <a:pt x="646" y="140"/>
                  </a:lnTo>
                  <a:lnTo>
                    <a:pt x="642" y="126"/>
                  </a:lnTo>
                  <a:lnTo>
                    <a:pt x="636" y="112"/>
                  </a:lnTo>
                  <a:lnTo>
                    <a:pt x="628" y="98"/>
                  </a:lnTo>
                  <a:lnTo>
                    <a:pt x="616" y="86"/>
                  </a:lnTo>
                  <a:lnTo>
                    <a:pt x="604" y="74"/>
                  </a:lnTo>
                  <a:lnTo>
                    <a:pt x="590" y="64"/>
                  </a:lnTo>
                  <a:lnTo>
                    <a:pt x="574" y="54"/>
                  </a:lnTo>
                  <a:lnTo>
                    <a:pt x="554" y="46"/>
                  </a:lnTo>
                  <a:lnTo>
                    <a:pt x="534" y="38"/>
                  </a:lnTo>
                  <a:lnTo>
                    <a:pt x="514" y="32"/>
                  </a:lnTo>
                  <a:lnTo>
                    <a:pt x="490" y="28"/>
                  </a:lnTo>
                  <a:lnTo>
                    <a:pt x="464" y="24"/>
                  </a:lnTo>
                  <a:lnTo>
                    <a:pt x="438" y="20"/>
                  </a:lnTo>
                  <a:lnTo>
                    <a:pt x="410" y="18"/>
                  </a:lnTo>
                  <a:lnTo>
                    <a:pt x="380" y="18"/>
                  </a:lnTo>
                  <a:lnTo>
                    <a:pt x="328" y="20"/>
                  </a:lnTo>
                  <a:lnTo>
                    <a:pt x="278" y="24"/>
                  </a:lnTo>
                  <a:lnTo>
                    <a:pt x="226" y="34"/>
                  </a:lnTo>
                  <a:lnTo>
                    <a:pt x="178" y="44"/>
                  </a:lnTo>
                  <a:lnTo>
                    <a:pt x="132" y="58"/>
                  </a:lnTo>
                  <a:lnTo>
                    <a:pt x="90" y="74"/>
                  </a:lnTo>
                  <a:lnTo>
                    <a:pt x="52" y="92"/>
                  </a:lnTo>
                  <a:lnTo>
                    <a:pt x="20" y="112"/>
                  </a:lnTo>
                  <a:lnTo>
                    <a:pt x="20" y="182"/>
                  </a:lnTo>
                  <a:lnTo>
                    <a:pt x="22" y="244"/>
                  </a:lnTo>
                  <a:lnTo>
                    <a:pt x="26" y="318"/>
                  </a:lnTo>
                  <a:lnTo>
                    <a:pt x="34" y="400"/>
                  </a:lnTo>
                  <a:lnTo>
                    <a:pt x="44" y="486"/>
                  </a:lnTo>
                  <a:lnTo>
                    <a:pt x="50" y="530"/>
                  </a:lnTo>
                  <a:lnTo>
                    <a:pt x="58" y="574"/>
                  </a:lnTo>
                  <a:lnTo>
                    <a:pt x="68" y="618"/>
                  </a:lnTo>
                  <a:lnTo>
                    <a:pt x="78" y="658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77"/>
            <p:cNvSpPr>
              <a:spLocks/>
            </p:cNvSpPr>
            <p:nvPr/>
          </p:nvSpPr>
          <p:spPr bwMode="auto">
            <a:xfrm>
              <a:off x="4368800" y="3013075"/>
              <a:ext cx="320675" cy="117475"/>
            </a:xfrm>
            <a:custGeom>
              <a:avLst/>
              <a:gdLst>
                <a:gd name="T0" fmla="*/ 509071607 w 202"/>
                <a:gd name="T1" fmla="*/ 151209362 h 74"/>
                <a:gd name="T2" fmla="*/ 509071607 w 202"/>
                <a:gd name="T3" fmla="*/ 151209362 h 74"/>
                <a:gd name="T4" fmla="*/ 448587875 w 202"/>
                <a:gd name="T5" fmla="*/ 95765923 h 74"/>
                <a:gd name="T6" fmla="*/ 383063733 w 202"/>
                <a:gd name="T7" fmla="*/ 45362806 h 74"/>
                <a:gd name="T8" fmla="*/ 347781557 w 202"/>
                <a:gd name="T9" fmla="*/ 25201558 h 74"/>
                <a:gd name="T10" fmla="*/ 307459069 w 202"/>
                <a:gd name="T11" fmla="*/ 0 h 74"/>
                <a:gd name="T12" fmla="*/ 307459069 w 202"/>
                <a:gd name="T13" fmla="*/ 0 h 74"/>
                <a:gd name="T14" fmla="*/ 277217203 w 202"/>
                <a:gd name="T15" fmla="*/ 5040312 h 74"/>
                <a:gd name="T16" fmla="*/ 201612489 w 202"/>
                <a:gd name="T17" fmla="*/ 25201558 h 74"/>
                <a:gd name="T18" fmla="*/ 100806244 w 202"/>
                <a:gd name="T19" fmla="*/ 55443439 h 74"/>
                <a:gd name="T20" fmla="*/ 50403122 w 202"/>
                <a:gd name="T21" fmla="*/ 75604681 h 74"/>
                <a:gd name="T22" fmla="*/ 0 w 202"/>
                <a:gd name="T23" fmla="*/ 100806233 h 74"/>
                <a:gd name="T24" fmla="*/ 0 w 202"/>
                <a:gd name="T25" fmla="*/ 100806233 h 74"/>
                <a:gd name="T26" fmla="*/ 40322500 w 202"/>
                <a:gd name="T27" fmla="*/ 120967500 h 74"/>
                <a:gd name="T28" fmla="*/ 90725622 w 202"/>
                <a:gd name="T29" fmla="*/ 146169052 h 74"/>
                <a:gd name="T30" fmla="*/ 151209379 w 202"/>
                <a:gd name="T31" fmla="*/ 166330294 h 74"/>
                <a:gd name="T32" fmla="*/ 226814093 w 202"/>
                <a:gd name="T33" fmla="*/ 181451225 h 74"/>
                <a:gd name="T34" fmla="*/ 267136581 w 202"/>
                <a:gd name="T35" fmla="*/ 186491535 h 74"/>
                <a:gd name="T36" fmla="*/ 312499380 w 202"/>
                <a:gd name="T37" fmla="*/ 186491535 h 74"/>
                <a:gd name="T38" fmla="*/ 357862179 w 202"/>
                <a:gd name="T39" fmla="*/ 186491535 h 74"/>
                <a:gd name="T40" fmla="*/ 408265288 w 202"/>
                <a:gd name="T41" fmla="*/ 181451225 h 74"/>
                <a:gd name="T42" fmla="*/ 458668497 w 202"/>
                <a:gd name="T43" fmla="*/ 171370604 h 74"/>
                <a:gd name="T44" fmla="*/ 509071607 w 202"/>
                <a:gd name="T45" fmla="*/ 151209362 h 74"/>
                <a:gd name="T46" fmla="*/ 509071607 w 202"/>
                <a:gd name="T47" fmla="*/ 151209362 h 7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2"/>
                <a:gd name="T73" fmla="*/ 0 h 74"/>
                <a:gd name="T74" fmla="*/ 202 w 202"/>
                <a:gd name="T75" fmla="*/ 74 h 7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2" h="74">
                  <a:moveTo>
                    <a:pt x="202" y="60"/>
                  </a:moveTo>
                  <a:lnTo>
                    <a:pt x="202" y="60"/>
                  </a:lnTo>
                  <a:lnTo>
                    <a:pt x="178" y="38"/>
                  </a:lnTo>
                  <a:lnTo>
                    <a:pt x="152" y="18"/>
                  </a:lnTo>
                  <a:lnTo>
                    <a:pt x="138" y="10"/>
                  </a:lnTo>
                  <a:lnTo>
                    <a:pt x="122" y="0"/>
                  </a:lnTo>
                  <a:lnTo>
                    <a:pt x="110" y="2"/>
                  </a:lnTo>
                  <a:lnTo>
                    <a:pt x="80" y="10"/>
                  </a:lnTo>
                  <a:lnTo>
                    <a:pt x="40" y="22"/>
                  </a:lnTo>
                  <a:lnTo>
                    <a:pt x="20" y="30"/>
                  </a:lnTo>
                  <a:lnTo>
                    <a:pt x="0" y="40"/>
                  </a:lnTo>
                  <a:lnTo>
                    <a:pt x="16" y="48"/>
                  </a:lnTo>
                  <a:lnTo>
                    <a:pt x="36" y="58"/>
                  </a:lnTo>
                  <a:lnTo>
                    <a:pt x="60" y="66"/>
                  </a:lnTo>
                  <a:lnTo>
                    <a:pt x="90" y="72"/>
                  </a:lnTo>
                  <a:lnTo>
                    <a:pt x="106" y="74"/>
                  </a:lnTo>
                  <a:lnTo>
                    <a:pt x="124" y="74"/>
                  </a:lnTo>
                  <a:lnTo>
                    <a:pt x="142" y="74"/>
                  </a:lnTo>
                  <a:lnTo>
                    <a:pt x="162" y="72"/>
                  </a:lnTo>
                  <a:lnTo>
                    <a:pt x="182" y="68"/>
                  </a:lnTo>
                  <a:lnTo>
                    <a:pt x="202" y="60"/>
                  </a:lnTo>
                  <a:close/>
                </a:path>
              </a:pathLst>
            </a:custGeom>
            <a:solidFill>
              <a:srgbClr val="FFFD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78"/>
            <p:cNvSpPr>
              <a:spLocks/>
            </p:cNvSpPr>
            <p:nvPr/>
          </p:nvSpPr>
          <p:spPr bwMode="auto">
            <a:xfrm>
              <a:off x="4457700" y="3013075"/>
              <a:ext cx="161925" cy="114300"/>
            </a:xfrm>
            <a:custGeom>
              <a:avLst/>
              <a:gdLst>
                <a:gd name="T0" fmla="*/ 131048135 w 102"/>
                <a:gd name="T1" fmla="*/ 0 h 72"/>
                <a:gd name="T2" fmla="*/ 131048135 w 102"/>
                <a:gd name="T3" fmla="*/ 0 h 72"/>
                <a:gd name="T4" fmla="*/ 70564379 w 102"/>
                <a:gd name="T5" fmla="*/ 0 h 72"/>
                <a:gd name="T6" fmla="*/ 40322500 w 102"/>
                <a:gd name="T7" fmla="*/ 5040312 h 72"/>
                <a:gd name="T8" fmla="*/ 10080625 w 102"/>
                <a:gd name="T9" fmla="*/ 5040312 h 72"/>
                <a:gd name="T10" fmla="*/ 10080625 w 102"/>
                <a:gd name="T11" fmla="*/ 5040312 h 72"/>
                <a:gd name="T12" fmla="*/ 5040313 w 102"/>
                <a:gd name="T13" fmla="*/ 25201558 h 72"/>
                <a:gd name="T14" fmla="*/ 0 w 102"/>
                <a:gd name="T15" fmla="*/ 50403116 h 72"/>
                <a:gd name="T16" fmla="*/ 0 w 102"/>
                <a:gd name="T17" fmla="*/ 80644991 h 72"/>
                <a:gd name="T18" fmla="*/ 10080625 w 102"/>
                <a:gd name="T19" fmla="*/ 105846567 h 72"/>
                <a:gd name="T20" fmla="*/ 10080625 w 102"/>
                <a:gd name="T21" fmla="*/ 105846567 h 72"/>
                <a:gd name="T22" fmla="*/ 20161250 w 102"/>
                <a:gd name="T23" fmla="*/ 126007809 h 72"/>
                <a:gd name="T24" fmla="*/ 35282189 w 102"/>
                <a:gd name="T25" fmla="*/ 146169050 h 72"/>
                <a:gd name="T26" fmla="*/ 55443446 w 102"/>
                <a:gd name="T27" fmla="*/ 161289981 h 72"/>
                <a:gd name="T28" fmla="*/ 80645001 w 102"/>
                <a:gd name="T29" fmla="*/ 171370602 h 72"/>
                <a:gd name="T30" fmla="*/ 100806245 w 102"/>
                <a:gd name="T31" fmla="*/ 181451223 h 72"/>
                <a:gd name="T32" fmla="*/ 126007824 w 102"/>
                <a:gd name="T33" fmla="*/ 181451223 h 72"/>
                <a:gd name="T34" fmla="*/ 151209379 w 102"/>
                <a:gd name="T35" fmla="*/ 181451223 h 72"/>
                <a:gd name="T36" fmla="*/ 176410934 w 102"/>
                <a:gd name="T37" fmla="*/ 171370602 h 72"/>
                <a:gd name="T38" fmla="*/ 176410934 w 102"/>
                <a:gd name="T39" fmla="*/ 171370602 h 72"/>
                <a:gd name="T40" fmla="*/ 201612489 w 102"/>
                <a:gd name="T41" fmla="*/ 161289981 h 72"/>
                <a:gd name="T42" fmla="*/ 216733472 w 102"/>
                <a:gd name="T43" fmla="*/ 146169050 h 72"/>
                <a:gd name="T44" fmla="*/ 231854405 w 102"/>
                <a:gd name="T45" fmla="*/ 131048119 h 72"/>
                <a:gd name="T46" fmla="*/ 241935027 w 102"/>
                <a:gd name="T47" fmla="*/ 110886878 h 72"/>
                <a:gd name="T48" fmla="*/ 252015649 w 102"/>
                <a:gd name="T49" fmla="*/ 90725611 h 72"/>
                <a:gd name="T50" fmla="*/ 257055960 w 102"/>
                <a:gd name="T51" fmla="*/ 70564370 h 72"/>
                <a:gd name="T52" fmla="*/ 257055960 w 102"/>
                <a:gd name="T53" fmla="*/ 50403116 h 72"/>
                <a:gd name="T54" fmla="*/ 252015649 w 102"/>
                <a:gd name="T55" fmla="*/ 30241875 h 72"/>
                <a:gd name="T56" fmla="*/ 252015649 w 102"/>
                <a:gd name="T57" fmla="*/ 30241875 h 72"/>
                <a:gd name="T58" fmla="*/ 191531867 w 102"/>
                <a:gd name="T59" fmla="*/ 10080624 h 72"/>
                <a:gd name="T60" fmla="*/ 161290001 w 102"/>
                <a:gd name="T61" fmla="*/ 0 h 72"/>
                <a:gd name="T62" fmla="*/ 131048135 w 102"/>
                <a:gd name="T63" fmla="*/ 0 h 72"/>
                <a:gd name="T64" fmla="*/ 131048135 w 102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"/>
                <a:gd name="T100" fmla="*/ 0 h 72"/>
                <a:gd name="T101" fmla="*/ 102 w 102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" h="72">
                  <a:moveTo>
                    <a:pt x="52" y="0"/>
                  </a:moveTo>
                  <a:lnTo>
                    <a:pt x="52" y="0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4" y="2"/>
                  </a:lnTo>
                  <a:lnTo>
                    <a:pt x="2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4" y="42"/>
                  </a:lnTo>
                  <a:lnTo>
                    <a:pt x="8" y="50"/>
                  </a:lnTo>
                  <a:lnTo>
                    <a:pt x="14" y="58"/>
                  </a:lnTo>
                  <a:lnTo>
                    <a:pt x="22" y="64"/>
                  </a:lnTo>
                  <a:lnTo>
                    <a:pt x="32" y="68"/>
                  </a:lnTo>
                  <a:lnTo>
                    <a:pt x="40" y="72"/>
                  </a:lnTo>
                  <a:lnTo>
                    <a:pt x="50" y="72"/>
                  </a:lnTo>
                  <a:lnTo>
                    <a:pt x="60" y="72"/>
                  </a:lnTo>
                  <a:lnTo>
                    <a:pt x="70" y="68"/>
                  </a:lnTo>
                  <a:lnTo>
                    <a:pt x="80" y="64"/>
                  </a:lnTo>
                  <a:lnTo>
                    <a:pt x="86" y="58"/>
                  </a:lnTo>
                  <a:lnTo>
                    <a:pt x="92" y="52"/>
                  </a:lnTo>
                  <a:lnTo>
                    <a:pt x="96" y="44"/>
                  </a:lnTo>
                  <a:lnTo>
                    <a:pt x="100" y="36"/>
                  </a:lnTo>
                  <a:lnTo>
                    <a:pt x="102" y="28"/>
                  </a:lnTo>
                  <a:lnTo>
                    <a:pt x="102" y="20"/>
                  </a:lnTo>
                  <a:lnTo>
                    <a:pt x="100" y="12"/>
                  </a:lnTo>
                  <a:lnTo>
                    <a:pt x="76" y="4"/>
                  </a:lnTo>
                  <a:lnTo>
                    <a:pt x="64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84E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79"/>
            <p:cNvSpPr>
              <a:spLocks/>
            </p:cNvSpPr>
            <p:nvPr/>
          </p:nvSpPr>
          <p:spPr bwMode="auto">
            <a:xfrm>
              <a:off x="4492625" y="3009900"/>
              <a:ext cx="92075" cy="88900"/>
            </a:xfrm>
            <a:custGeom>
              <a:avLst/>
              <a:gdLst>
                <a:gd name="T0" fmla="*/ 141128762 w 58"/>
                <a:gd name="T1" fmla="*/ 45362813 h 56"/>
                <a:gd name="T2" fmla="*/ 141128762 w 58"/>
                <a:gd name="T3" fmla="*/ 45362813 h 56"/>
                <a:gd name="T4" fmla="*/ 146169074 w 58"/>
                <a:gd name="T5" fmla="*/ 55443447 h 56"/>
                <a:gd name="T6" fmla="*/ 146169074 w 58"/>
                <a:gd name="T7" fmla="*/ 70564381 h 56"/>
                <a:gd name="T8" fmla="*/ 141128762 w 58"/>
                <a:gd name="T9" fmla="*/ 95765936 h 56"/>
                <a:gd name="T10" fmla="*/ 126007829 w 58"/>
                <a:gd name="T11" fmla="*/ 120967517 h 56"/>
                <a:gd name="T12" fmla="*/ 100806248 w 58"/>
                <a:gd name="T13" fmla="*/ 136088450 h 56"/>
                <a:gd name="T14" fmla="*/ 100806248 w 58"/>
                <a:gd name="T15" fmla="*/ 136088450 h 56"/>
                <a:gd name="T16" fmla="*/ 70564381 w 58"/>
                <a:gd name="T17" fmla="*/ 141128761 h 56"/>
                <a:gd name="T18" fmla="*/ 45362813 w 58"/>
                <a:gd name="T19" fmla="*/ 136088450 h 56"/>
                <a:gd name="T20" fmla="*/ 20161251 w 58"/>
                <a:gd name="T21" fmla="*/ 120967517 h 56"/>
                <a:gd name="T22" fmla="*/ 5040313 w 58"/>
                <a:gd name="T23" fmla="*/ 95765936 h 56"/>
                <a:gd name="T24" fmla="*/ 5040313 w 58"/>
                <a:gd name="T25" fmla="*/ 95765936 h 56"/>
                <a:gd name="T26" fmla="*/ 0 w 58"/>
                <a:gd name="T27" fmla="*/ 85685314 h 56"/>
                <a:gd name="T28" fmla="*/ 0 w 58"/>
                <a:gd name="T29" fmla="*/ 70564381 h 56"/>
                <a:gd name="T30" fmla="*/ 5040313 w 58"/>
                <a:gd name="T31" fmla="*/ 45362813 h 56"/>
                <a:gd name="T32" fmla="*/ 20161251 w 58"/>
                <a:gd name="T33" fmla="*/ 20161251 h 56"/>
                <a:gd name="T34" fmla="*/ 45362813 w 58"/>
                <a:gd name="T35" fmla="*/ 5040313 h 56"/>
                <a:gd name="T36" fmla="*/ 45362813 w 58"/>
                <a:gd name="T37" fmla="*/ 5040313 h 56"/>
                <a:gd name="T38" fmla="*/ 70564381 w 58"/>
                <a:gd name="T39" fmla="*/ 0 h 56"/>
                <a:gd name="T40" fmla="*/ 100806248 w 58"/>
                <a:gd name="T41" fmla="*/ 5040313 h 56"/>
                <a:gd name="T42" fmla="*/ 126007829 w 58"/>
                <a:gd name="T43" fmla="*/ 20161251 h 56"/>
                <a:gd name="T44" fmla="*/ 141128762 w 58"/>
                <a:gd name="T45" fmla="*/ 45362813 h 56"/>
                <a:gd name="T46" fmla="*/ 141128762 w 58"/>
                <a:gd name="T47" fmla="*/ 45362813 h 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8"/>
                <a:gd name="T73" fmla="*/ 0 h 56"/>
                <a:gd name="T74" fmla="*/ 58 w 58"/>
                <a:gd name="T75" fmla="*/ 56 h 5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8" h="56">
                  <a:moveTo>
                    <a:pt x="56" y="18"/>
                  </a:moveTo>
                  <a:lnTo>
                    <a:pt x="56" y="18"/>
                  </a:lnTo>
                  <a:lnTo>
                    <a:pt x="58" y="22"/>
                  </a:lnTo>
                  <a:lnTo>
                    <a:pt x="58" y="28"/>
                  </a:lnTo>
                  <a:lnTo>
                    <a:pt x="56" y="38"/>
                  </a:lnTo>
                  <a:lnTo>
                    <a:pt x="50" y="48"/>
                  </a:lnTo>
                  <a:lnTo>
                    <a:pt x="40" y="54"/>
                  </a:lnTo>
                  <a:lnTo>
                    <a:pt x="28" y="56"/>
                  </a:lnTo>
                  <a:lnTo>
                    <a:pt x="18" y="54"/>
                  </a:lnTo>
                  <a:lnTo>
                    <a:pt x="8" y="48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50" y="8"/>
                  </a:lnTo>
                  <a:lnTo>
                    <a:pt x="56" y="18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80"/>
            <p:cNvSpPr>
              <a:spLocks/>
            </p:cNvSpPr>
            <p:nvPr/>
          </p:nvSpPr>
          <p:spPr bwMode="auto">
            <a:xfrm>
              <a:off x="4527550" y="3041650"/>
              <a:ext cx="22225" cy="22225"/>
            </a:xfrm>
            <a:custGeom>
              <a:avLst/>
              <a:gdLst>
                <a:gd name="T0" fmla="*/ 35282190 w 14"/>
                <a:gd name="T1" fmla="*/ 10080625 h 14"/>
                <a:gd name="T2" fmla="*/ 35282190 w 14"/>
                <a:gd name="T3" fmla="*/ 10080625 h 14"/>
                <a:gd name="T4" fmla="*/ 35282190 w 14"/>
                <a:gd name="T5" fmla="*/ 25201562 h 14"/>
                <a:gd name="T6" fmla="*/ 25201562 w 14"/>
                <a:gd name="T7" fmla="*/ 35282190 h 14"/>
                <a:gd name="T8" fmla="*/ 25201562 w 14"/>
                <a:gd name="T9" fmla="*/ 35282190 h 14"/>
                <a:gd name="T10" fmla="*/ 15120940 w 14"/>
                <a:gd name="T11" fmla="*/ 35282190 h 14"/>
                <a:gd name="T12" fmla="*/ 0 w 14"/>
                <a:gd name="T13" fmla="*/ 25201562 h 14"/>
                <a:gd name="T14" fmla="*/ 0 w 14"/>
                <a:gd name="T15" fmla="*/ 25201562 h 14"/>
                <a:gd name="T16" fmla="*/ 0 w 14"/>
                <a:gd name="T17" fmla="*/ 10080625 h 14"/>
                <a:gd name="T18" fmla="*/ 15120940 w 14"/>
                <a:gd name="T19" fmla="*/ 0 h 14"/>
                <a:gd name="T20" fmla="*/ 15120940 w 14"/>
                <a:gd name="T21" fmla="*/ 0 h 14"/>
                <a:gd name="T22" fmla="*/ 25201562 w 14"/>
                <a:gd name="T23" fmla="*/ 0 h 14"/>
                <a:gd name="T24" fmla="*/ 35282190 w 14"/>
                <a:gd name="T25" fmla="*/ 10080625 h 14"/>
                <a:gd name="T26" fmla="*/ 35282190 w 14"/>
                <a:gd name="T27" fmla="*/ 10080625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4"/>
                <a:gd name="T44" fmla="*/ 14 w 14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4">
                  <a:moveTo>
                    <a:pt x="14" y="4"/>
                  </a:moveTo>
                  <a:lnTo>
                    <a:pt x="14" y="4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81"/>
            <p:cNvSpPr>
              <a:spLocks/>
            </p:cNvSpPr>
            <p:nvPr/>
          </p:nvSpPr>
          <p:spPr bwMode="auto">
            <a:xfrm>
              <a:off x="4368800" y="2940050"/>
              <a:ext cx="320675" cy="168275"/>
            </a:xfrm>
            <a:custGeom>
              <a:avLst/>
              <a:gdLst>
                <a:gd name="T0" fmla="*/ 0 w 202"/>
                <a:gd name="T1" fmla="*/ 216733474 h 106"/>
                <a:gd name="T2" fmla="*/ 0 w 202"/>
                <a:gd name="T3" fmla="*/ 216733474 h 106"/>
                <a:gd name="T4" fmla="*/ 30241878 w 202"/>
                <a:gd name="T5" fmla="*/ 201612492 h 106"/>
                <a:gd name="T6" fmla="*/ 110886891 w 202"/>
                <a:gd name="T7" fmla="*/ 161290003 h 106"/>
                <a:gd name="T8" fmla="*/ 156249690 w 202"/>
                <a:gd name="T9" fmla="*/ 146169070 h 106"/>
                <a:gd name="T10" fmla="*/ 211693160 w 202"/>
                <a:gd name="T11" fmla="*/ 131048137 h 106"/>
                <a:gd name="T12" fmla="*/ 262096270 w 202"/>
                <a:gd name="T13" fmla="*/ 120967515 h 106"/>
                <a:gd name="T14" fmla="*/ 307459069 w 202"/>
                <a:gd name="T15" fmla="*/ 115927204 h 106"/>
                <a:gd name="T16" fmla="*/ 307459069 w 202"/>
                <a:gd name="T17" fmla="*/ 115927204 h 106"/>
                <a:gd name="T18" fmla="*/ 383063733 w 202"/>
                <a:gd name="T19" fmla="*/ 171370625 h 106"/>
                <a:gd name="T20" fmla="*/ 448587875 w 202"/>
                <a:gd name="T21" fmla="*/ 221773785 h 106"/>
                <a:gd name="T22" fmla="*/ 509071607 w 202"/>
                <a:gd name="T23" fmla="*/ 267136585 h 106"/>
                <a:gd name="T24" fmla="*/ 509071607 w 202"/>
                <a:gd name="T25" fmla="*/ 267136585 h 106"/>
                <a:gd name="T26" fmla="*/ 498990985 w 202"/>
                <a:gd name="T27" fmla="*/ 236894719 h 106"/>
                <a:gd name="T28" fmla="*/ 488910363 w 202"/>
                <a:gd name="T29" fmla="*/ 201612492 h 106"/>
                <a:gd name="T30" fmla="*/ 468749119 w 202"/>
                <a:gd name="T31" fmla="*/ 161290003 h 106"/>
                <a:gd name="T32" fmla="*/ 443547564 w 202"/>
                <a:gd name="T33" fmla="*/ 115927204 h 106"/>
                <a:gd name="T34" fmla="*/ 413305599 w 202"/>
                <a:gd name="T35" fmla="*/ 75604691 h 106"/>
                <a:gd name="T36" fmla="*/ 378023422 w 202"/>
                <a:gd name="T37" fmla="*/ 40322501 h 106"/>
                <a:gd name="T38" fmla="*/ 357862179 w 202"/>
                <a:gd name="T39" fmla="*/ 25201561 h 106"/>
                <a:gd name="T40" fmla="*/ 332660624 w 202"/>
                <a:gd name="T41" fmla="*/ 10080625 h 106"/>
                <a:gd name="T42" fmla="*/ 332660624 w 202"/>
                <a:gd name="T43" fmla="*/ 10080625 h 106"/>
                <a:gd name="T44" fmla="*/ 307459069 w 202"/>
                <a:gd name="T45" fmla="*/ 5040313 h 106"/>
                <a:gd name="T46" fmla="*/ 282257514 w 202"/>
                <a:gd name="T47" fmla="*/ 0 h 106"/>
                <a:gd name="T48" fmla="*/ 257055959 w 202"/>
                <a:gd name="T49" fmla="*/ 0 h 106"/>
                <a:gd name="T50" fmla="*/ 231854404 w 202"/>
                <a:gd name="T51" fmla="*/ 5040313 h 106"/>
                <a:gd name="T52" fmla="*/ 181451245 w 202"/>
                <a:gd name="T53" fmla="*/ 25201561 h 106"/>
                <a:gd name="T54" fmla="*/ 131048135 w 202"/>
                <a:gd name="T55" fmla="*/ 55443446 h 106"/>
                <a:gd name="T56" fmla="*/ 85685311 w 202"/>
                <a:gd name="T57" fmla="*/ 90725624 h 106"/>
                <a:gd name="T58" fmla="*/ 50403122 w 202"/>
                <a:gd name="T59" fmla="*/ 131048137 h 106"/>
                <a:gd name="T60" fmla="*/ 20161250 w 202"/>
                <a:gd name="T61" fmla="*/ 176410936 h 106"/>
                <a:gd name="T62" fmla="*/ 0 w 202"/>
                <a:gd name="T63" fmla="*/ 216733474 h 106"/>
                <a:gd name="T64" fmla="*/ 0 w 202"/>
                <a:gd name="T65" fmla="*/ 216733474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106"/>
                <a:gd name="T101" fmla="*/ 202 w 202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106">
                  <a:moveTo>
                    <a:pt x="0" y="86"/>
                  </a:moveTo>
                  <a:lnTo>
                    <a:pt x="0" y="86"/>
                  </a:lnTo>
                  <a:lnTo>
                    <a:pt x="12" y="80"/>
                  </a:lnTo>
                  <a:lnTo>
                    <a:pt x="44" y="64"/>
                  </a:lnTo>
                  <a:lnTo>
                    <a:pt x="62" y="58"/>
                  </a:lnTo>
                  <a:lnTo>
                    <a:pt x="84" y="52"/>
                  </a:lnTo>
                  <a:lnTo>
                    <a:pt x="104" y="48"/>
                  </a:lnTo>
                  <a:lnTo>
                    <a:pt x="122" y="46"/>
                  </a:lnTo>
                  <a:lnTo>
                    <a:pt x="152" y="68"/>
                  </a:lnTo>
                  <a:lnTo>
                    <a:pt x="178" y="88"/>
                  </a:lnTo>
                  <a:lnTo>
                    <a:pt x="202" y="106"/>
                  </a:lnTo>
                  <a:lnTo>
                    <a:pt x="198" y="94"/>
                  </a:lnTo>
                  <a:lnTo>
                    <a:pt x="194" y="80"/>
                  </a:lnTo>
                  <a:lnTo>
                    <a:pt x="186" y="64"/>
                  </a:lnTo>
                  <a:lnTo>
                    <a:pt x="176" y="46"/>
                  </a:lnTo>
                  <a:lnTo>
                    <a:pt x="164" y="30"/>
                  </a:lnTo>
                  <a:lnTo>
                    <a:pt x="150" y="16"/>
                  </a:lnTo>
                  <a:lnTo>
                    <a:pt x="142" y="10"/>
                  </a:lnTo>
                  <a:lnTo>
                    <a:pt x="132" y="4"/>
                  </a:lnTo>
                  <a:lnTo>
                    <a:pt x="122" y="2"/>
                  </a:lnTo>
                  <a:lnTo>
                    <a:pt x="112" y="0"/>
                  </a:lnTo>
                  <a:lnTo>
                    <a:pt x="102" y="0"/>
                  </a:lnTo>
                  <a:lnTo>
                    <a:pt x="92" y="2"/>
                  </a:lnTo>
                  <a:lnTo>
                    <a:pt x="72" y="10"/>
                  </a:lnTo>
                  <a:lnTo>
                    <a:pt x="52" y="22"/>
                  </a:lnTo>
                  <a:lnTo>
                    <a:pt x="34" y="36"/>
                  </a:lnTo>
                  <a:lnTo>
                    <a:pt x="20" y="52"/>
                  </a:lnTo>
                  <a:lnTo>
                    <a:pt x="8" y="7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E4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82"/>
            <p:cNvSpPr>
              <a:spLocks/>
            </p:cNvSpPr>
            <p:nvPr/>
          </p:nvSpPr>
          <p:spPr bwMode="auto">
            <a:xfrm>
              <a:off x="4359275" y="3000375"/>
              <a:ext cx="342900" cy="117475"/>
            </a:xfrm>
            <a:custGeom>
              <a:avLst/>
              <a:gdLst>
                <a:gd name="T0" fmla="*/ 544353795 w 216"/>
                <a:gd name="T1" fmla="*/ 186491535 h 74"/>
                <a:gd name="T2" fmla="*/ 544353795 w 216"/>
                <a:gd name="T3" fmla="*/ 186491535 h 74"/>
                <a:gd name="T4" fmla="*/ 524192550 w 216"/>
                <a:gd name="T5" fmla="*/ 161289983 h 74"/>
                <a:gd name="T6" fmla="*/ 498990995 w 216"/>
                <a:gd name="T7" fmla="*/ 131048121 h 74"/>
                <a:gd name="T8" fmla="*/ 468749128 w 216"/>
                <a:gd name="T9" fmla="*/ 95765923 h 74"/>
                <a:gd name="T10" fmla="*/ 428426640 w 216"/>
                <a:gd name="T11" fmla="*/ 60483750 h 74"/>
                <a:gd name="T12" fmla="*/ 383063741 w 216"/>
                <a:gd name="T13" fmla="*/ 30241875 h 74"/>
                <a:gd name="T14" fmla="*/ 352821875 w 216"/>
                <a:gd name="T15" fmla="*/ 20161248 h 74"/>
                <a:gd name="T16" fmla="*/ 322580008 w 216"/>
                <a:gd name="T17" fmla="*/ 10080624 h 74"/>
                <a:gd name="T18" fmla="*/ 292338142 w 216"/>
                <a:gd name="T19" fmla="*/ 5040312 h 74"/>
                <a:gd name="T20" fmla="*/ 262096275 w 216"/>
                <a:gd name="T21" fmla="*/ 0 h 74"/>
                <a:gd name="T22" fmla="*/ 262096275 w 216"/>
                <a:gd name="T23" fmla="*/ 0 h 74"/>
                <a:gd name="T24" fmla="*/ 196572182 w 216"/>
                <a:gd name="T25" fmla="*/ 10080624 h 74"/>
                <a:gd name="T26" fmla="*/ 141128760 w 216"/>
                <a:gd name="T27" fmla="*/ 20161248 h 74"/>
                <a:gd name="T28" fmla="*/ 95765935 w 216"/>
                <a:gd name="T29" fmla="*/ 40322496 h 74"/>
                <a:gd name="T30" fmla="*/ 60483758 w 216"/>
                <a:gd name="T31" fmla="*/ 60483750 h 74"/>
                <a:gd name="T32" fmla="*/ 35282190 w 216"/>
                <a:gd name="T33" fmla="*/ 85685302 h 74"/>
                <a:gd name="T34" fmla="*/ 15120939 w 216"/>
                <a:gd name="T35" fmla="*/ 100806233 h 74"/>
                <a:gd name="T36" fmla="*/ 0 w 216"/>
                <a:gd name="T37" fmla="*/ 120967500 h 74"/>
                <a:gd name="T38" fmla="*/ 25201562 w 216"/>
                <a:gd name="T39" fmla="*/ 136088431 h 74"/>
                <a:gd name="T40" fmla="*/ 25201562 w 216"/>
                <a:gd name="T41" fmla="*/ 136088431 h 74"/>
                <a:gd name="T42" fmla="*/ 50403123 w 216"/>
                <a:gd name="T43" fmla="*/ 120967500 h 74"/>
                <a:gd name="T44" fmla="*/ 75604691 w 216"/>
                <a:gd name="T45" fmla="*/ 100806233 h 74"/>
                <a:gd name="T46" fmla="*/ 105846582 w 216"/>
                <a:gd name="T47" fmla="*/ 80644992 h 74"/>
                <a:gd name="T48" fmla="*/ 146169071 w 216"/>
                <a:gd name="T49" fmla="*/ 60483750 h 74"/>
                <a:gd name="T50" fmla="*/ 191531870 w 216"/>
                <a:gd name="T51" fmla="*/ 45362806 h 74"/>
                <a:gd name="T52" fmla="*/ 241935031 w 216"/>
                <a:gd name="T53" fmla="*/ 40322496 h 74"/>
                <a:gd name="T54" fmla="*/ 272176897 w 216"/>
                <a:gd name="T55" fmla="*/ 40322496 h 74"/>
                <a:gd name="T56" fmla="*/ 297378453 w 216"/>
                <a:gd name="T57" fmla="*/ 45362806 h 74"/>
                <a:gd name="T58" fmla="*/ 297378453 w 216"/>
                <a:gd name="T59" fmla="*/ 45362806 h 74"/>
                <a:gd name="T60" fmla="*/ 352821875 w 216"/>
                <a:gd name="T61" fmla="*/ 60483750 h 74"/>
                <a:gd name="T62" fmla="*/ 398184674 w 216"/>
                <a:gd name="T63" fmla="*/ 80644992 h 74"/>
                <a:gd name="T64" fmla="*/ 438507262 w 216"/>
                <a:gd name="T65" fmla="*/ 105846568 h 74"/>
                <a:gd name="T66" fmla="*/ 473789440 w 216"/>
                <a:gd name="T67" fmla="*/ 131048121 h 74"/>
                <a:gd name="T68" fmla="*/ 524192550 w 216"/>
                <a:gd name="T69" fmla="*/ 171370604 h 74"/>
                <a:gd name="T70" fmla="*/ 544353795 w 216"/>
                <a:gd name="T71" fmla="*/ 186491535 h 74"/>
                <a:gd name="T72" fmla="*/ 544353795 w 216"/>
                <a:gd name="T73" fmla="*/ 186491535 h 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6"/>
                <a:gd name="T112" fmla="*/ 0 h 74"/>
                <a:gd name="T113" fmla="*/ 216 w 216"/>
                <a:gd name="T114" fmla="*/ 74 h 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6" h="74">
                  <a:moveTo>
                    <a:pt x="216" y="74"/>
                  </a:moveTo>
                  <a:lnTo>
                    <a:pt x="216" y="74"/>
                  </a:lnTo>
                  <a:lnTo>
                    <a:pt x="208" y="64"/>
                  </a:lnTo>
                  <a:lnTo>
                    <a:pt x="198" y="52"/>
                  </a:lnTo>
                  <a:lnTo>
                    <a:pt x="186" y="38"/>
                  </a:lnTo>
                  <a:lnTo>
                    <a:pt x="170" y="24"/>
                  </a:lnTo>
                  <a:lnTo>
                    <a:pt x="152" y="12"/>
                  </a:lnTo>
                  <a:lnTo>
                    <a:pt x="140" y="8"/>
                  </a:lnTo>
                  <a:lnTo>
                    <a:pt x="128" y="4"/>
                  </a:lnTo>
                  <a:lnTo>
                    <a:pt x="116" y="2"/>
                  </a:lnTo>
                  <a:lnTo>
                    <a:pt x="104" y="0"/>
                  </a:lnTo>
                  <a:lnTo>
                    <a:pt x="78" y="4"/>
                  </a:lnTo>
                  <a:lnTo>
                    <a:pt x="56" y="8"/>
                  </a:lnTo>
                  <a:lnTo>
                    <a:pt x="38" y="16"/>
                  </a:lnTo>
                  <a:lnTo>
                    <a:pt x="24" y="24"/>
                  </a:lnTo>
                  <a:lnTo>
                    <a:pt x="14" y="34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10" y="54"/>
                  </a:lnTo>
                  <a:lnTo>
                    <a:pt x="20" y="48"/>
                  </a:lnTo>
                  <a:lnTo>
                    <a:pt x="30" y="40"/>
                  </a:lnTo>
                  <a:lnTo>
                    <a:pt x="42" y="32"/>
                  </a:lnTo>
                  <a:lnTo>
                    <a:pt x="58" y="24"/>
                  </a:lnTo>
                  <a:lnTo>
                    <a:pt x="76" y="18"/>
                  </a:lnTo>
                  <a:lnTo>
                    <a:pt x="96" y="16"/>
                  </a:lnTo>
                  <a:lnTo>
                    <a:pt x="108" y="16"/>
                  </a:lnTo>
                  <a:lnTo>
                    <a:pt x="118" y="18"/>
                  </a:lnTo>
                  <a:lnTo>
                    <a:pt x="140" y="24"/>
                  </a:lnTo>
                  <a:lnTo>
                    <a:pt x="158" y="32"/>
                  </a:lnTo>
                  <a:lnTo>
                    <a:pt x="174" y="42"/>
                  </a:lnTo>
                  <a:lnTo>
                    <a:pt x="188" y="52"/>
                  </a:lnTo>
                  <a:lnTo>
                    <a:pt x="208" y="68"/>
                  </a:lnTo>
                  <a:lnTo>
                    <a:pt x="216" y="7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83"/>
            <p:cNvSpPr>
              <a:spLocks/>
            </p:cNvSpPr>
            <p:nvPr/>
          </p:nvSpPr>
          <p:spPr bwMode="auto">
            <a:xfrm>
              <a:off x="4943475" y="3013075"/>
              <a:ext cx="320675" cy="117475"/>
            </a:xfrm>
            <a:custGeom>
              <a:avLst/>
              <a:gdLst>
                <a:gd name="T0" fmla="*/ 0 w 202"/>
                <a:gd name="T1" fmla="*/ 151209362 h 74"/>
                <a:gd name="T2" fmla="*/ 0 w 202"/>
                <a:gd name="T3" fmla="*/ 151209362 h 74"/>
                <a:gd name="T4" fmla="*/ 60483757 w 202"/>
                <a:gd name="T5" fmla="*/ 95765923 h 74"/>
                <a:gd name="T6" fmla="*/ 126007824 w 202"/>
                <a:gd name="T7" fmla="*/ 45362806 h 74"/>
                <a:gd name="T8" fmla="*/ 161290001 w 202"/>
                <a:gd name="T9" fmla="*/ 25201558 h 74"/>
                <a:gd name="T10" fmla="*/ 201612489 w 202"/>
                <a:gd name="T11" fmla="*/ 0 h 74"/>
                <a:gd name="T12" fmla="*/ 201612489 w 202"/>
                <a:gd name="T13" fmla="*/ 0 h 74"/>
                <a:gd name="T14" fmla="*/ 231854404 w 202"/>
                <a:gd name="T15" fmla="*/ 5040312 h 74"/>
                <a:gd name="T16" fmla="*/ 307459069 w 202"/>
                <a:gd name="T17" fmla="*/ 20161248 h 74"/>
                <a:gd name="T18" fmla="*/ 352821868 w 202"/>
                <a:gd name="T19" fmla="*/ 30241875 h 74"/>
                <a:gd name="T20" fmla="*/ 408265288 w 202"/>
                <a:gd name="T21" fmla="*/ 45362806 h 74"/>
                <a:gd name="T22" fmla="*/ 458668497 w 202"/>
                <a:gd name="T23" fmla="*/ 70564371 h 74"/>
                <a:gd name="T24" fmla="*/ 509071607 w 202"/>
                <a:gd name="T25" fmla="*/ 100806233 h 74"/>
                <a:gd name="T26" fmla="*/ 509071607 w 202"/>
                <a:gd name="T27" fmla="*/ 100806233 h 74"/>
                <a:gd name="T28" fmla="*/ 468749119 w 202"/>
                <a:gd name="T29" fmla="*/ 120967500 h 74"/>
                <a:gd name="T30" fmla="*/ 418346010 w 202"/>
                <a:gd name="T31" fmla="*/ 146169052 h 74"/>
                <a:gd name="T32" fmla="*/ 357862179 w 202"/>
                <a:gd name="T33" fmla="*/ 166330294 h 74"/>
                <a:gd name="T34" fmla="*/ 282257514 w 202"/>
                <a:gd name="T35" fmla="*/ 181451225 h 74"/>
                <a:gd name="T36" fmla="*/ 236894715 w 202"/>
                <a:gd name="T37" fmla="*/ 186491535 h 74"/>
                <a:gd name="T38" fmla="*/ 196572178 w 202"/>
                <a:gd name="T39" fmla="*/ 186491535 h 74"/>
                <a:gd name="T40" fmla="*/ 151209379 w 202"/>
                <a:gd name="T41" fmla="*/ 186491535 h 74"/>
                <a:gd name="T42" fmla="*/ 100806244 w 202"/>
                <a:gd name="T43" fmla="*/ 181451225 h 74"/>
                <a:gd name="T44" fmla="*/ 50403122 w 202"/>
                <a:gd name="T45" fmla="*/ 171370604 h 74"/>
                <a:gd name="T46" fmla="*/ 0 w 202"/>
                <a:gd name="T47" fmla="*/ 151209362 h 74"/>
                <a:gd name="T48" fmla="*/ 0 w 202"/>
                <a:gd name="T49" fmla="*/ 151209362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74"/>
                <a:gd name="T77" fmla="*/ 202 w 202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74">
                  <a:moveTo>
                    <a:pt x="0" y="60"/>
                  </a:moveTo>
                  <a:lnTo>
                    <a:pt x="0" y="60"/>
                  </a:lnTo>
                  <a:lnTo>
                    <a:pt x="24" y="38"/>
                  </a:lnTo>
                  <a:lnTo>
                    <a:pt x="50" y="18"/>
                  </a:lnTo>
                  <a:lnTo>
                    <a:pt x="64" y="10"/>
                  </a:lnTo>
                  <a:lnTo>
                    <a:pt x="80" y="0"/>
                  </a:lnTo>
                  <a:lnTo>
                    <a:pt x="92" y="2"/>
                  </a:lnTo>
                  <a:lnTo>
                    <a:pt x="122" y="8"/>
                  </a:lnTo>
                  <a:lnTo>
                    <a:pt x="140" y="12"/>
                  </a:lnTo>
                  <a:lnTo>
                    <a:pt x="162" y="18"/>
                  </a:lnTo>
                  <a:lnTo>
                    <a:pt x="182" y="28"/>
                  </a:lnTo>
                  <a:lnTo>
                    <a:pt x="202" y="40"/>
                  </a:lnTo>
                  <a:lnTo>
                    <a:pt x="186" y="48"/>
                  </a:lnTo>
                  <a:lnTo>
                    <a:pt x="166" y="58"/>
                  </a:lnTo>
                  <a:lnTo>
                    <a:pt x="142" y="66"/>
                  </a:lnTo>
                  <a:lnTo>
                    <a:pt x="112" y="72"/>
                  </a:lnTo>
                  <a:lnTo>
                    <a:pt x="94" y="74"/>
                  </a:lnTo>
                  <a:lnTo>
                    <a:pt x="78" y="74"/>
                  </a:lnTo>
                  <a:lnTo>
                    <a:pt x="60" y="74"/>
                  </a:lnTo>
                  <a:lnTo>
                    <a:pt x="40" y="72"/>
                  </a:lnTo>
                  <a:lnTo>
                    <a:pt x="20" y="6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D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84"/>
            <p:cNvSpPr>
              <a:spLocks/>
            </p:cNvSpPr>
            <p:nvPr/>
          </p:nvSpPr>
          <p:spPr bwMode="auto">
            <a:xfrm>
              <a:off x="5013325" y="3013075"/>
              <a:ext cx="161925" cy="114300"/>
            </a:xfrm>
            <a:custGeom>
              <a:avLst/>
              <a:gdLst>
                <a:gd name="T0" fmla="*/ 126007824 w 102"/>
                <a:gd name="T1" fmla="*/ 0 h 72"/>
                <a:gd name="T2" fmla="*/ 126007824 w 102"/>
                <a:gd name="T3" fmla="*/ 0 h 72"/>
                <a:gd name="T4" fmla="*/ 186491556 w 102"/>
                <a:gd name="T5" fmla="*/ 0 h 72"/>
                <a:gd name="T6" fmla="*/ 216733472 w 102"/>
                <a:gd name="T7" fmla="*/ 5040312 h 72"/>
                <a:gd name="T8" fmla="*/ 246975338 w 102"/>
                <a:gd name="T9" fmla="*/ 5040312 h 72"/>
                <a:gd name="T10" fmla="*/ 246975338 w 102"/>
                <a:gd name="T11" fmla="*/ 5040312 h 72"/>
                <a:gd name="T12" fmla="*/ 252015649 w 102"/>
                <a:gd name="T13" fmla="*/ 25201558 h 72"/>
                <a:gd name="T14" fmla="*/ 257055960 w 102"/>
                <a:gd name="T15" fmla="*/ 50403116 h 72"/>
                <a:gd name="T16" fmla="*/ 257055960 w 102"/>
                <a:gd name="T17" fmla="*/ 80644991 h 72"/>
                <a:gd name="T18" fmla="*/ 246975338 w 102"/>
                <a:gd name="T19" fmla="*/ 105846567 h 72"/>
                <a:gd name="T20" fmla="*/ 246975338 w 102"/>
                <a:gd name="T21" fmla="*/ 105846567 h 72"/>
                <a:gd name="T22" fmla="*/ 236894716 w 102"/>
                <a:gd name="T23" fmla="*/ 126007809 h 72"/>
                <a:gd name="T24" fmla="*/ 221773783 w 102"/>
                <a:gd name="T25" fmla="*/ 146169050 h 72"/>
                <a:gd name="T26" fmla="*/ 201612489 w 102"/>
                <a:gd name="T27" fmla="*/ 161289981 h 72"/>
                <a:gd name="T28" fmla="*/ 176410934 w 102"/>
                <a:gd name="T29" fmla="*/ 171370602 h 72"/>
                <a:gd name="T30" fmla="*/ 156249690 w 102"/>
                <a:gd name="T31" fmla="*/ 181451223 h 72"/>
                <a:gd name="T32" fmla="*/ 131048135 w 102"/>
                <a:gd name="T33" fmla="*/ 181451223 h 72"/>
                <a:gd name="T34" fmla="*/ 105846580 w 102"/>
                <a:gd name="T35" fmla="*/ 181451223 h 72"/>
                <a:gd name="T36" fmla="*/ 80645001 w 102"/>
                <a:gd name="T37" fmla="*/ 171370602 h 72"/>
                <a:gd name="T38" fmla="*/ 80645001 w 102"/>
                <a:gd name="T39" fmla="*/ 171370602 h 72"/>
                <a:gd name="T40" fmla="*/ 55443446 w 102"/>
                <a:gd name="T41" fmla="*/ 161289981 h 72"/>
                <a:gd name="T42" fmla="*/ 40322500 w 102"/>
                <a:gd name="T43" fmla="*/ 146169050 h 72"/>
                <a:gd name="T44" fmla="*/ 25201561 w 102"/>
                <a:gd name="T45" fmla="*/ 131048119 h 72"/>
                <a:gd name="T46" fmla="*/ 15120939 w 102"/>
                <a:gd name="T47" fmla="*/ 110886878 h 72"/>
                <a:gd name="T48" fmla="*/ 5040313 w 102"/>
                <a:gd name="T49" fmla="*/ 90725611 h 72"/>
                <a:gd name="T50" fmla="*/ 0 w 102"/>
                <a:gd name="T51" fmla="*/ 70564370 h 72"/>
                <a:gd name="T52" fmla="*/ 0 w 102"/>
                <a:gd name="T53" fmla="*/ 50403116 h 72"/>
                <a:gd name="T54" fmla="*/ 5040313 w 102"/>
                <a:gd name="T55" fmla="*/ 30241875 h 72"/>
                <a:gd name="T56" fmla="*/ 5040313 w 102"/>
                <a:gd name="T57" fmla="*/ 30241875 h 72"/>
                <a:gd name="T58" fmla="*/ 65524068 w 102"/>
                <a:gd name="T59" fmla="*/ 10080624 h 72"/>
                <a:gd name="T60" fmla="*/ 95765934 w 102"/>
                <a:gd name="T61" fmla="*/ 0 h 72"/>
                <a:gd name="T62" fmla="*/ 126007824 w 102"/>
                <a:gd name="T63" fmla="*/ 0 h 72"/>
                <a:gd name="T64" fmla="*/ 126007824 w 102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"/>
                <a:gd name="T100" fmla="*/ 0 h 72"/>
                <a:gd name="T101" fmla="*/ 102 w 102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" h="72">
                  <a:moveTo>
                    <a:pt x="50" y="0"/>
                  </a:moveTo>
                  <a:lnTo>
                    <a:pt x="50" y="0"/>
                  </a:lnTo>
                  <a:lnTo>
                    <a:pt x="74" y="0"/>
                  </a:lnTo>
                  <a:lnTo>
                    <a:pt x="86" y="2"/>
                  </a:lnTo>
                  <a:lnTo>
                    <a:pt x="98" y="2"/>
                  </a:lnTo>
                  <a:lnTo>
                    <a:pt x="100" y="10"/>
                  </a:lnTo>
                  <a:lnTo>
                    <a:pt x="102" y="20"/>
                  </a:lnTo>
                  <a:lnTo>
                    <a:pt x="102" y="32"/>
                  </a:lnTo>
                  <a:lnTo>
                    <a:pt x="98" y="42"/>
                  </a:lnTo>
                  <a:lnTo>
                    <a:pt x="94" y="50"/>
                  </a:lnTo>
                  <a:lnTo>
                    <a:pt x="88" y="58"/>
                  </a:lnTo>
                  <a:lnTo>
                    <a:pt x="80" y="64"/>
                  </a:lnTo>
                  <a:lnTo>
                    <a:pt x="70" y="68"/>
                  </a:lnTo>
                  <a:lnTo>
                    <a:pt x="62" y="72"/>
                  </a:lnTo>
                  <a:lnTo>
                    <a:pt x="52" y="72"/>
                  </a:lnTo>
                  <a:lnTo>
                    <a:pt x="42" y="72"/>
                  </a:lnTo>
                  <a:lnTo>
                    <a:pt x="32" y="68"/>
                  </a:lnTo>
                  <a:lnTo>
                    <a:pt x="22" y="64"/>
                  </a:lnTo>
                  <a:lnTo>
                    <a:pt x="16" y="58"/>
                  </a:lnTo>
                  <a:lnTo>
                    <a:pt x="10" y="52"/>
                  </a:lnTo>
                  <a:lnTo>
                    <a:pt x="6" y="44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26" y="4"/>
                  </a:lnTo>
                  <a:lnTo>
                    <a:pt x="38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84E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85"/>
            <p:cNvSpPr>
              <a:spLocks/>
            </p:cNvSpPr>
            <p:nvPr/>
          </p:nvSpPr>
          <p:spPr bwMode="auto">
            <a:xfrm>
              <a:off x="5048250" y="3009900"/>
              <a:ext cx="92075" cy="88900"/>
            </a:xfrm>
            <a:custGeom>
              <a:avLst/>
              <a:gdLst>
                <a:gd name="T0" fmla="*/ 5040313 w 58"/>
                <a:gd name="T1" fmla="*/ 45362813 h 56"/>
                <a:gd name="T2" fmla="*/ 5040313 w 58"/>
                <a:gd name="T3" fmla="*/ 45362813 h 56"/>
                <a:gd name="T4" fmla="*/ 0 w 58"/>
                <a:gd name="T5" fmla="*/ 55443447 h 56"/>
                <a:gd name="T6" fmla="*/ 0 w 58"/>
                <a:gd name="T7" fmla="*/ 70564381 h 56"/>
                <a:gd name="T8" fmla="*/ 5040313 w 58"/>
                <a:gd name="T9" fmla="*/ 95765936 h 56"/>
                <a:gd name="T10" fmla="*/ 20161251 w 58"/>
                <a:gd name="T11" fmla="*/ 120967517 h 56"/>
                <a:gd name="T12" fmla="*/ 45362813 w 58"/>
                <a:gd name="T13" fmla="*/ 136088450 h 56"/>
                <a:gd name="T14" fmla="*/ 45362813 w 58"/>
                <a:gd name="T15" fmla="*/ 136088450 h 56"/>
                <a:gd name="T16" fmla="*/ 75604692 w 58"/>
                <a:gd name="T17" fmla="*/ 141128761 h 56"/>
                <a:gd name="T18" fmla="*/ 100806248 w 58"/>
                <a:gd name="T19" fmla="*/ 136088450 h 56"/>
                <a:gd name="T20" fmla="*/ 126007829 w 58"/>
                <a:gd name="T21" fmla="*/ 120967517 h 56"/>
                <a:gd name="T22" fmla="*/ 141128762 w 58"/>
                <a:gd name="T23" fmla="*/ 95765936 h 56"/>
                <a:gd name="T24" fmla="*/ 141128762 w 58"/>
                <a:gd name="T25" fmla="*/ 95765936 h 56"/>
                <a:gd name="T26" fmla="*/ 146169074 w 58"/>
                <a:gd name="T27" fmla="*/ 85685314 h 56"/>
                <a:gd name="T28" fmla="*/ 146169074 w 58"/>
                <a:gd name="T29" fmla="*/ 70564381 h 56"/>
                <a:gd name="T30" fmla="*/ 141128762 w 58"/>
                <a:gd name="T31" fmla="*/ 45362813 h 56"/>
                <a:gd name="T32" fmla="*/ 126007829 w 58"/>
                <a:gd name="T33" fmla="*/ 20161251 h 56"/>
                <a:gd name="T34" fmla="*/ 100806248 w 58"/>
                <a:gd name="T35" fmla="*/ 5040313 h 56"/>
                <a:gd name="T36" fmla="*/ 100806248 w 58"/>
                <a:gd name="T37" fmla="*/ 5040313 h 56"/>
                <a:gd name="T38" fmla="*/ 75604692 w 58"/>
                <a:gd name="T39" fmla="*/ 0 h 56"/>
                <a:gd name="T40" fmla="*/ 45362813 w 58"/>
                <a:gd name="T41" fmla="*/ 5040313 h 56"/>
                <a:gd name="T42" fmla="*/ 20161251 w 58"/>
                <a:gd name="T43" fmla="*/ 20161251 h 56"/>
                <a:gd name="T44" fmla="*/ 5040313 w 58"/>
                <a:gd name="T45" fmla="*/ 45362813 h 56"/>
                <a:gd name="T46" fmla="*/ 5040313 w 58"/>
                <a:gd name="T47" fmla="*/ 45362813 h 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8"/>
                <a:gd name="T73" fmla="*/ 0 h 56"/>
                <a:gd name="T74" fmla="*/ 58 w 58"/>
                <a:gd name="T75" fmla="*/ 56 h 5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8" h="56">
                  <a:moveTo>
                    <a:pt x="2" y="18"/>
                  </a:moveTo>
                  <a:lnTo>
                    <a:pt x="2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8" y="54"/>
                  </a:lnTo>
                  <a:lnTo>
                    <a:pt x="30" y="56"/>
                  </a:lnTo>
                  <a:lnTo>
                    <a:pt x="40" y="54"/>
                  </a:lnTo>
                  <a:lnTo>
                    <a:pt x="50" y="48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58" y="28"/>
                  </a:lnTo>
                  <a:lnTo>
                    <a:pt x="56" y="18"/>
                  </a:lnTo>
                  <a:lnTo>
                    <a:pt x="50" y="8"/>
                  </a:lnTo>
                  <a:lnTo>
                    <a:pt x="40" y="2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86"/>
            <p:cNvSpPr>
              <a:spLocks/>
            </p:cNvSpPr>
            <p:nvPr/>
          </p:nvSpPr>
          <p:spPr bwMode="auto">
            <a:xfrm>
              <a:off x="5083175" y="3041650"/>
              <a:ext cx="22225" cy="22225"/>
            </a:xfrm>
            <a:custGeom>
              <a:avLst/>
              <a:gdLst>
                <a:gd name="T0" fmla="*/ 0 w 14"/>
                <a:gd name="T1" fmla="*/ 10080625 h 14"/>
                <a:gd name="T2" fmla="*/ 0 w 14"/>
                <a:gd name="T3" fmla="*/ 10080625 h 14"/>
                <a:gd name="T4" fmla="*/ 0 w 14"/>
                <a:gd name="T5" fmla="*/ 25201562 h 14"/>
                <a:gd name="T6" fmla="*/ 10080625 w 14"/>
                <a:gd name="T7" fmla="*/ 35282190 h 14"/>
                <a:gd name="T8" fmla="*/ 10080625 w 14"/>
                <a:gd name="T9" fmla="*/ 35282190 h 14"/>
                <a:gd name="T10" fmla="*/ 20161251 w 14"/>
                <a:gd name="T11" fmla="*/ 35282190 h 14"/>
                <a:gd name="T12" fmla="*/ 35282190 w 14"/>
                <a:gd name="T13" fmla="*/ 25201562 h 14"/>
                <a:gd name="T14" fmla="*/ 35282190 w 14"/>
                <a:gd name="T15" fmla="*/ 25201562 h 14"/>
                <a:gd name="T16" fmla="*/ 35282190 w 14"/>
                <a:gd name="T17" fmla="*/ 20161251 h 14"/>
                <a:gd name="T18" fmla="*/ 35282190 w 14"/>
                <a:gd name="T19" fmla="*/ 10080625 h 14"/>
                <a:gd name="T20" fmla="*/ 20161251 w 14"/>
                <a:gd name="T21" fmla="*/ 0 h 14"/>
                <a:gd name="T22" fmla="*/ 20161251 w 14"/>
                <a:gd name="T23" fmla="*/ 0 h 14"/>
                <a:gd name="T24" fmla="*/ 10080625 w 14"/>
                <a:gd name="T25" fmla="*/ 0 h 14"/>
                <a:gd name="T26" fmla="*/ 0 w 14"/>
                <a:gd name="T27" fmla="*/ 10080625 h 14"/>
                <a:gd name="T28" fmla="*/ 0 w 14"/>
                <a:gd name="T29" fmla="*/ 10080625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14"/>
                <a:gd name="T47" fmla="*/ 14 w 14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14">
                  <a:moveTo>
                    <a:pt x="0" y="4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4" y="14"/>
                  </a:lnTo>
                  <a:lnTo>
                    <a:pt x="8" y="14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87"/>
            <p:cNvSpPr>
              <a:spLocks/>
            </p:cNvSpPr>
            <p:nvPr/>
          </p:nvSpPr>
          <p:spPr bwMode="auto">
            <a:xfrm>
              <a:off x="4943475" y="2940050"/>
              <a:ext cx="320675" cy="168275"/>
            </a:xfrm>
            <a:custGeom>
              <a:avLst/>
              <a:gdLst>
                <a:gd name="T0" fmla="*/ 509071607 w 202"/>
                <a:gd name="T1" fmla="*/ 216733474 h 106"/>
                <a:gd name="T2" fmla="*/ 509071607 w 202"/>
                <a:gd name="T3" fmla="*/ 216733474 h 106"/>
                <a:gd name="T4" fmla="*/ 478829741 w 202"/>
                <a:gd name="T5" fmla="*/ 201612492 h 106"/>
                <a:gd name="T6" fmla="*/ 398184666 w 202"/>
                <a:gd name="T7" fmla="*/ 161290003 h 106"/>
                <a:gd name="T8" fmla="*/ 352821868 w 202"/>
                <a:gd name="T9" fmla="*/ 146169070 h 106"/>
                <a:gd name="T10" fmla="*/ 297378447 w 202"/>
                <a:gd name="T11" fmla="*/ 131048137 h 106"/>
                <a:gd name="T12" fmla="*/ 246975337 w 202"/>
                <a:gd name="T13" fmla="*/ 120967515 h 106"/>
                <a:gd name="T14" fmla="*/ 201612489 w 202"/>
                <a:gd name="T15" fmla="*/ 115927204 h 106"/>
                <a:gd name="T16" fmla="*/ 201612489 w 202"/>
                <a:gd name="T17" fmla="*/ 115927204 h 106"/>
                <a:gd name="T18" fmla="*/ 126007824 w 202"/>
                <a:gd name="T19" fmla="*/ 171370625 h 106"/>
                <a:gd name="T20" fmla="*/ 60483757 w 202"/>
                <a:gd name="T21" fmla="*/ 221773785 h 106"/>
                <a:gd name="T22" fmla="*/ 0 w 202"/>
                <a:gd name="T23" fmla="*/ 267136585 h 106"/>
                <a:gd name="T24" fmla="*/ 0 w 202"/>
                <a:gd name="T25" fmla="*/ 267136585 h 106"/>
                <a:gd name="T26" fmla="*/ 10080625 w 202"/>
                <a:gd name="T27" fmla="*/ 236894719 h 106"/>
                <a:gd name="T28" fmla="*/ 20161250 w 202"/>
                <a:gd name="T29" fmla="*/ 201612492 h 106"/>
                <a:gd name="T30" fmla="*/ 40322500 w 202"/>
                <a:gd name="T31" fmla="*/ 161290003 h 106"/>
                <a:gd name="T32" fmla="*/ 65524068 w 202"/>
                <a:gd name="T33" fmla="*/ 115927204 h 106"/>
                <a:gd name="T34" fmla="*/ 95765933 w 202"/>
                <a:gd name="T35" fmla="*/ 75604691 h 106"/>
                <a:gd name="T36" fmla="*/ 131048135 w 202"/>
                <a:gd name="T37" fmla="*/ 40322501 h 106"/>
                <a:gd name="T38" fmla="*/ 151209379 w 202"/>
                <a:gd name="T39" fmla="*/ 25201561 h 106"/>
                <a:gd name="T40" fmla="*/ 176410934 w 202"/>
                <a:gd name="T41" fmla="*/ 10080625 h 106"/>
                <a:gd name="T42" fmla="*/ 176410934 w 202"/>
                <a:gd name="T43" fmla="*/ 10080625 h 106"/>
                <a:gd name="T44" fmla="*/ 201612489 w 202"/>
                <a:gd name="T45" fmla="*/ 5040313 h 106"/>
                <a:gd name="T46" fmla="*/ 226814093 w 202"/>
                <a:gd name="T47" fmla="*/ 0 h 106"/>
                <a:gd name="T48" fmla="*/ 252015648 w 202"/>
                <a:gd name="T49" fmla="*/ 0 h 106"/>
                <a:gd name="T50" fmla="*/ 277217203 w 202"/>
                <a:gd name="T51" fmla="*/ 5040313 h 106"/>
                <a:gd name="T52" fmla="*/ 327620313 w 202"/>
                <a:gd name="T53" fmla="*/ 25201561 h 106"/>
                <a:gd name="T54" fmla="*/ 378023422 w 202"/>
                <a:gd name="T55" fmla="*/ 55443446 h 106"/>
                <a:gd name="T56" fmla="*/ 423386321 w 202"/>
                <a:gd name="T57" fmla="*/ 90725624 h 106"/>
                <a:gd name="T58" fmla="*/ 458668497 w 202"/>
                <a:gd name="T59" fmla="*/ 131048137 h 106"/>
                <a:gd name="T60" fmla="*/ 488910363 w 202"/>
                <a:gd name="T61" fmla="*/ 176410936 h 106"/>
                <a:gd name="T62" fmla="*/ 509071607 w 202"/>
                <a:gd name="T63" fmla="*/ 216733474 h 106"/>
                <a:gd name="T64" fmla="*/ 509071607 w 202"/>
                <a:gd name="T65" fmla="*/ 216733474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106"/>
                <a:gd name="T101" fmla="*/ 202 w 202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106">
                  <a:moveTo>
                    <a:pt x="202" y="86"/>
                  </a:moveTo>
                  <a:lnTo>
                    <a:pt x="202" y="86"/>
                  </a:lnTo>
                  <a:lnTo>
                    <a:pt x="190" y="80"/>
                  </a:lnTo>
                  <a:lnTo>
                    <a:pt x="158" y="64"/>
                  </a:lnTo>
                  <a:lnTo>
                    <a:pt x="140" y="58"/>
                  </a:lnTo>
                  <a:lnTo>
                    <a:pt x="118" y="52"/>
                  </a:lnTo>
                  <a:lnTo>
                    <a:pt x="98" y="48"/>
                  </a:lnTo>
                  <a:lnTo>
                    <a:pt x="80" y="46"/>
                  </a:lnTo>
                  <a:lnTo>
                    <a:pt x="50" y="68"/>
                  </a:lnTo>
                  <a:lnTo>
                    <a:pt x="24" y="88"/>
                  </a:lnTo>
                  <a:lnTo>
                    <a:pt x="0" y="106"/>
                  </a:lnTo>
                  <a:lnTo>
                    <a:pt x="4" y="94"/>
                  </a:lnTo>
                  <a:lnTo>
                    <a:pt x="8" y="80"/>
                  </a:lnTo>
                  <a:lnTo>
                    <a:pt x="16" y="64"/>
                  </a:lnTo>
                  <a:lnTo>
                    <a:pt x="26" y="46"/>
                  </a:lnTo>
                  <a:lnTo>
                    <a:pt x="38" y="30"/>
                  </a:lnTo>
                  <a:lnTo>
                    <a:pt x="52" y="16"/>
                  </a:lnTo>
                  <a:lnTo>
                    <a:pt x="60" y="10"/>
                  </a:lnTo>
                  <a:lnTo>
                    <a:pt x="70" y="4"/>
                  </a:lnTo>
                  <a:lnTo>
                    <a:pt x="80" y="2"/>
                  </a:lnTo>
                  <a:lnTo>
                    <a:pt x="90" y="0"/>
                  </a:lnTo>
                  <a:lnTo>
                    <a:pt x="100" y="0"/>
                  </a:lnTo>
                  <a:lnTo>
                    <a:pt x="110" y="2"/>
                  </a:lnTo>
                  <a:lnTo>
                    <a:pt x="130" y="10"/>
                  </a:lnTo>
                  <a:lnTo>
                    <a:pt x="150" y="22"/>
                  </a:lnTo>
                  <a:lnTo>
                    <a:pt x="168" y="36"/>
                  </a:lnTo>
                  <a:lnTo>
                    <a:pt x="182" y="52"/>
                  </a:lnTo>
                  <a:lnTo>
                    <a:pt x="194" y="70"/>
                  </a:lnTo>
                  <a:lnTo>
                    <a:pt x="202" y="86"/>
                  </a:lnTo>
                  <a:close/>
                </a:path>
              </a:pathLst>
            </a:custGeom>
            <a:solidFill>
              <a:srgbClr val="FFE4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88"/>
            <p:cNvSpPr>
              <a:spLocks/>
            </p:cNvSpPr>
            <p:nvPr/>
          </p:nvSpPr>
          <p:spPr bwMode="auto">
            <a:xfrm>
              <a:off x="4930775" y="3000375"/>
              <a:ext cx="349250" cy="117475"/>
            </a:xfrm>
            <a:custGeom>
              <a:avLst/>
              <a:gdLst>
                <a:gd name="T0" fmla="*/ 0 w 220"/>
                <a:gd name="T1" fmla="*/ 186491535 h 74"/>
                <a:gd name="T2" fmla="*/ 0 w 220"/>
                <a:gd name="T3" fmla="*/ 186491535 h 74"/>
                <a:gd name="T4" fmla="*/ 20161251 w 220"/>
                <a:gd name="T5" fmla="*/ 156249673 h 74"/>
                <a:gd name="T6" fmla="*/ 40322501 w 220"/>
                <a:gd name="T7" fmla="*/ 126007810 h 74"/>
                <a:gd name="T8" fmla="*/ 70564380 w 220"/>
                <a:gd name="T9" fmla="*/ 90725612 h 74"/>
                <a:gd name="T10" fmla="*/ 105846583 w 220"/>
                <a:gd name="T11" fmla="*/ 60483750 h 74"/>
                <a:gd name="T12" fmla="*/ 151209383 w 220"/>
                <a:gd name="T13" fmla="*/ 30241875 h 74"/>
                <a:gd name="T14" fmla="*/ 181451249 w 220"/>
                <a:gd name="T15" fmla="*/ 15120937 h 74"/>
                <a:gd name="T16" fmla="*/ 206652805 w 220"/>
                <a:gd name="T17" fmla="*/ 5040312 h 74"/>
                <a:gd name="T18" fmla="*/ 241935032 w 220"/>
                <a:gd name="T19" fmla="*/ 0 h 74"/>
                <a:gd name="T20" fmla="*/ 272176899 w 220"/>
                <a:gd name="T21" fmla="*/ 0 h 74"/>
                <a:gd name="T22" fmla="*/ 272176899 w 220"/>
                <a:gd name="T23" fmla="*/ 0 h 74"/>
                <a:gd name="T24" fmla="*/ 337700943 w 220"/>
                <a:gd name="T25" fmla="*/ 5040312 h 74"/>
                <a:gd name="T26" fmla="*/ 393144365 w 220"/>
                <a:gd name="T27" fmla="*/ 20161248 h 74"/>
                <a:gd name="T28" fmla="*/ 443547575 w 220"/>
                <a:gd name="T29" fmla="*/ 40322496 h 74"/>
                <a:gd name="T30" fmla="*/ 483870064 w 220"/>
                <a:gd name="T31" fmla="*/ 60483750 h 74"/>
                <a:gd name="T32" fmla="*/ 514111931 w 220"/>
                <a:gd name="T33" fmla="*/ 80644992 h 74"/>
                <a:gd name="T34" fmla="*/ 534273175 w 220"/>
                <a:gd name="T35" fmla="*/ 100806233 h 74"/>
                <a:gd name="T36" fmla="*/ 554434420 w 220"/>
                <a:gd name="T37" fmla="*/ 120967500 h 74"/>
                <a:gd name="T38" fmla="*/ 519152242 w 220"/>
                <a:gd name="T39" fmla="*/ 136088431 h 74"/>
                <a:gd name="T40" fmla="*/ 519152242 w 220"/>
                <a:gd name="T41" fmla="*/ 136088431 h 74"/>
                <a:gd name="T42" fmla="*/ 493950686 w 220"/>
                <a:gd name="T43" fmla="*/ 120967500 h 74"/>
                <a:gd name="T44" fmla="*/ 468749131 w 220"/>
                <a:gd name="T45" fmla="*/ 100806233 h 74"/>
                <a:gd name="T46" fmla="*/ 438507264 w 220"/>
                <a:gd name="T47" fmla="*/ 80644992 h 74"/>
                <a:gd name="T48" fmla="*/ 398184676 w 220"/>
                <a:gd name="T49" fmla="*/ 60483750 h 74"/>
                <a:gd name="T50" fmla="*/ 352821876 w 220"/>
                <a:gd name="T51" fmla="*/ 45362806 h 74"/>
                <a:gd name="T52" fmla="*/ 302418765 w 220"/>
                <a:gd name="T53" fmla="*/ 40322496 h 74"/>
                <a:gd name="T54" fmla="*/ 272176899 w 220"/>
                <a:gd name="T55" fmla="*/ 40322496 h 74"/>
                <a:gd name="T56" fmla="*/ 246975343 w 220"/>
                <a:gd name="T57" fmla="*/ 45362806 h 74"/>
                <a:gd name="T58" fmla="*/ 246975343 w 220"/>
                <a:gd name="T59" fmla="*/ 45362806 h 74"/>
                <a:gd name="T60" fmla="*/ 191531871 w 220"/>
                <a:gd name="T61" fmla="*/ 60483750 h 74"/>
                <a:gd name="T62" fmla="*/ 146169072 w 220"/>
                <a:gd name="T63" fmla="*/ 80644992 h 74"/>
                <a:gd name="T64" fmla="*/ 105846583 w 220"/>
                <a:gd name="T65" fmla="*/ 105846568 h 74"/>
                <a:gd name="T66" fmla="*/ 70564380 w 220"/>
                <a:gd name="T67" fmla="*/ 131048121 h 74"/>
                <a:gd name="T68" fmla="*/ 20161251 w 220"/>
                <a:gd name="T69" fmla="*/ 171370604 h 74"/>
                <a:gd name="T70" fmla="*/ 0 w 220"/>
                <a:gd name="T71" fmla="*/ 186491535 h 74"/>
                <a:gd name="T72" fmla="*/ 0 w 220"/>
                <a:gd name="T73" fmla="*/ 186491535 h 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0"/>
                <a:gd name="T112" fmla="*/ 0 h 74"/>
                <a:gd name="T113" fmla="*/ 220 w 220"/>
                <a:gd name="T114" fmla="*/ 74 h 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0" h="74">
                  <a:moveTo>
                    <a:pt x="0" y="74"/>
                  </a:moveTo>
                  <a:lnTo>
                    <a:pt x="0" y="74"/>
                  </a:lnTo>
                  <a:lnTo>
                    <a:pt x="8" y="62"/>
                  </a:lnTo>
                  <a:lnTo>
                    <a:pt x="16" y="50"/>
                  </a:lnTo>
                  <a:lnTo>
                    <a:pt x="28" y="36"/>
                  </a:lnTo>
                  <a:lnTo>
                    <a:pt x="42" y="24"/>
                  </a:lnTo>
                  <a:lnTo>
                    <a:pt x="60" y="12"/>
                  </a:lnTo>
                  <a:lnTo>
                    <a:pt x="72" y="6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8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6" y="16"/>
                  </a:lnTo>
                  <a:lnTo>
                    <a:pt x="192" y="24"/>
                  </a:lnTo>
                  <a:lnTo>
                    <a:pt x="204" y="32"/>
                  </a:lnTo>
                  <a:lnTo>
                    <a:pt x="212" y="40"/>
                  </a:lnTo>
                  <a:lnTo>
                    <a:pt x="220" y="48"/>
                  </a:lnTo>
                  <a:lnTo>
                    <a:pt x="206" y="54"/>
                  </a:lnTo>
                  <a:lnTo>
                    <a:pt x="196" y="48"/>
                  </a:lnTo>
                  <a:lnTo>
                    <a:pt x="186" y="40"/>
                  </a:lnTo>
                  <a:lnTo>
                    <a:pt x="174" y="32"/>
                  </a:lnTo>
                  <a:lnTo>
                    <a:pt x="158" y="24"/>
                  </a:lnTo>
                  <a:lnTo>
                    <a:pt x="140" y="18"/>
                  </a:lnTo>
                  <a:lnTo>
                    <a:pt x="120" y="16"/>
                  </a:lnTo>
                  <a:lnTo>
                    <a:pt x="108" y="16"/>
                  </a:lnTo>
                  <a:lnTo>
                    <a:pt x="98" y="18"/>
                  </a:lnTo>
                  <a:lnTo>
                    <a:pt x="76" y="24"/>
                  </a:lnTo>
                  <a:lnTo>
                    <a:pt x="58" y="32"/>
                  </a:lnTo>
                  <a:lnTo>
                    <a:pt x="42" y="42"/>
                  </a:lnTo>
                  <a:lnTo>
                    <a:pt x="28" y="52"/>
                  </a:lnTo>
                  <a:lnTo>
                    <a:pt x="8" y="68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89"/>
            <p:cNvSpPr>
              <a:spLocks/>
            </p:cNvSpPr>
            <p:nvPr/>
          </p:nvSpPr>
          <p:spPr bwMode="auto">
            <a:xfrm>
              <a:off x="4835525" y="3041650"/>
              <a:ext cx="466725" cy="749300"/>
            </a:xfrm>
            <a:custGeom>
              <a:avLst/>
              <a:gdLst>
                <a:gd name="T0" fmla="*/ 725804897 w 294"/>
                <a:gd name="T1" fmla="*/ 90725626 h 472"/>
                <a:gd name="T2" fmla="*/ 725804897 w 294"/>
                <a:gd name="T3" fmla="*/ 90725626 h 472"/>
                <a:gd name="T4" fmla="*/ 705643655 w 294"/>
                <a:gd name="T5" fmla="*/ 191531875 h 472"/>
                <a:gd name="T6" fmla="*/ 680442103 w 294"/>
                <a:gd name="T7" fmla="*/ 307459082 h 472"/>
                <a:gd name="T8" fmla="*/ 645159931 w 294"/>
                <a:gd name="T9" fmla="*/ 438507273 h 472"/>
                <a:gd name="T10" fmla="*/ 604837447 w 294"/>
                <a:gd name="T11" fmla="*/ 579635986 h 472"/>
                <a:gd name="T12" fmla="*/ 574595585 w 294"/>
                <a:gd name="T13" fmla="*/ 650200343 h 472"/>
                <a:gd name="T14" fmla="*/ 549394033 w 294"/>
                <a:gd name="T15" fmla="*/ 715724388 h 472"/>
                <a:gd name="T16" fmla="*/ 514111860 w 294"/>
                <a:gd name="T17" fmla="*/ 781248434 h 472"/>
                <a:gd name="T18" fmla="*/ 478829687 w 294"/>
                <a:gd name="T19" fmla="*/ 846772678 h 472"/>
                <a:gd name="T20" fmla="*/ 443547514 w 294"/>
                <a:gd name="T21" fmla="*/ 907256412 h 472"/>
                <a:gd name="T22" fmla="*/ 403224932 w 294"/>
                <a:gd name="T23" fmla="*/ 962699835 h 472"/>
                <a:gd name="T24" fmla="*/ 357862138 w 294"/>
                <a:gd name="T25" fmla="*/ 1013102947 h 472"/>
                <a:gd name="T26" fmla="*/ 307459034 w 294"/>
                <a:gd name="T27" fmla="*/ 1058465748 h 472"/>
                <a:gd name="T28" fmla="*/ 307459034 w 294"/>
                <a:gd name="T29" fmla="*/ 1058465748 h 472"/>
                <a:gd name="T30" fmla="*/ 241934999 w 294"/>
                <a:gd name="T31" fmla="*/ 1108868860 h 472"/>
                <a:gd name="T32" fmla="*/ 211693136 w 294"/>
                <a:gd name="T33" fmla="*/ 1129030105 h 472"/>
                <a:gd name="T34" fmla="*/ 181451224 w 294"/>
                <a:gd name="T35" fmla="*/ 1144151038 h 472"/>
                <a:gd name="T36" fmla="*/ 146169051 w 294"/>
                <a:gd name="T37" fmla="*/ 1159271972 h 472"/>
                <a:gd name="T38" fmla="*/ 105846568 w 294"/>
                <a:gd name="T39" fmla="*/ 1169352594 h 472"/>
                <a:gd name="T40" fmla="*/ 0 w 294"/>
                <a:gd name="T41" fmla="*/ 1189513839 h 472"/>
                <a:gd name="T42" fmla="*/ 0 w 294"/>
                <a:gd name="T43" fmla="*/ 1189513839 h 472"/>
                <a:gd name="T44" fmla="*/ 90725612 w 294"/>
                <a:gd name="T45" fmla="*/ 1184473528 h 472"/>
                <a:gd name="T46" fmla="*/ 166330293 w 294"/>
                <a:gd name="T47" fmla="*/ 1174392906 h 472"/>
                <a:gd name="T48" fmla="*/ 206652776 w 294"/>
                <a:gd name="T49" fmla="*/ 1164312283 h 472"/>
                <a:gd name="T50" fmla="*/ 246975309 w 294"/>
                <a:gd name="T51" fmla="*/ 1149191350 h 472"/>
                <a:gd name="T52" fmla="*/ 246975309 w 294"/>
                <a:gd name="T53" fmla="*/ 1149191350 h 472"/>
                <a:gd name="T54" fmla="*/ 292338103 w 294"/>
                <a:gd name="T55" fmla="*/ 1123989794 h 472"/>
                <a:gd name="T56" fmla="*/ 337700897 w 294"/>
                <a:gd name="T57" fmla="*/ 1098788238 h 472"/>
                <a:gd name="T58" fmla="*/ 388104001 w 294"/>
                <a:gd name="T59" fmla="*/ 1068546371 h 472"/>
                <a:gd name="T60" fmla="*/ 443547514 w 294"/>
                <a:gd name="T61" fmla="*/ 1028223881 h 472"/>
                <a:gd name="T62" fmla="*/ 498990929 w 294"/>
                <a:gd name="T63" fmla="*/ 982861080 h 472"/>
                <a:gd name="T64" fmla="*/ 554434343 w 294"/>
                <a:gd name="T65" fmla="*/ 927417657 h 472"/>
                <a:gd name="T66" fmla="*/ 609877758 w 294"/>
                <a:gd name="T67" fmla="*/ 861893611 h 472"/>
                <a:gd name="T68" fmla="*/ 665321172 w 294"/>
                <a:gd name="T69" fmla="*/ 786288745 h 472"/>
                <a:gd name="T70" fmla="*/ 665321172 w 294"/>
                <a:gd name="T71" fmla="*/ 786288745 h 472"/>
                <a:gd name="T72" fmla="*/ 680442103 w 294"/>
                <a:gd name="T73" fmla="*/ 745966256 h 472"/>
                <a:gd name="T74" fmla="*/ 695563035 w 294"/>
                <a:gd name="T75" fmla="*/ 690522832 h 472"/>
                <a:gd name="T76" fmla="*/ 710683966 w 294"/>
                <a:gd name="T77" fmla="*/ 614918164 h 472"/>
                <a:gd name="T78" fmla="*/ 720764587 w 294"/>
                <a:gd name="T79" fmla="*/ 519152252 h 472"/>
                <a:gd name="T80" fmla="*/ 735885518 w 294"/>
                <a:gd name="T81" fmla="*/ 287297837 h 472"/>
                <a:gd name="T82" fmla="*/ 740925828 w 294"/>
                <a:gd name="T83" fmla="*/ 0 h 472"/>
                <a:gd name="T84" fmla="*/ 740925828 w 294"/>
                <a:gd name="T85" fmla="*/ 0 h 472"/>
                <a:gd name="T86" fmla="*/ 730845207 w 294"/>
                <a:gd name="T87" fmla="*/ 40322502 h 472"/>
                <a:gd name="T88" fmla="*/ 725804897 w 294"/>
                <a:gd name="T89" fmla="*/ 90725626 h 472"/>
                <a:gd name="T90" fmla="*/ 725804897 w 294"/>
                <a:gd name="T91" fmla="*/ 90725626 h 4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94"/>
                <a:gd name="T139" fmla="*/ 0 h 472"/>
                <a:gd name="T140" fmla="*/ 294 w 294"/>
                <a:gd name="T141" fmla="*/ 472 h 47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94" h="472">
                  <a:moveTo>
                    <a:pt x="288" y="36"/>
                  </a:moveTo>
                  <a:lnTo>
                    <a:pt x="288" y="36"/>
                  </a:lnTo>
                  <a:lnTo>
                    <a:pt x="280" y="76"/>
                  </a:lnTo>
                  <a:lnTo>
                    <a:pt x="270" y="122"/>
                  </a:lnTo>
                  <a:lnTo>
                    <a:pt x="256" y="174"/>
                  </a:lnTo>
                  <a:lnTo>
                    <a:pt x="240" y="230"/>
                  </a:lnTo>
                  <a:lnTo>
                    <a:pt x="228" y="258"/>
                  </a:lnTo>
                  <a:lnTo>
                    <a:pt x="218" y="284"/>
                  </a:lnTo>
                  <a:lnTo>
                    <a:pt x="204" y="310"/>
                  </a:lnTo>
                  <a:lnTo>
                    <a:pt x="190" y="336"/>
                  </a:lnTo>
                  <a:lnTo>
                    <a:pt x="176" y="360"/>
                  </a:lnTo>
                  <a:lnTo>
                    <a:pt x="160" y="382"/>
                  </a:lnTo>
                  <a:lnTo>
                    <a:pt x="142" y="402"/>
                  </a:lnTo>
                  <a:lnTo>
                    <a:pt x="122" y="420"/>
                  </a:lnTo>
                  <a:lnTo>
                    <a:pt x="96" y="440"/>
                  </a:lnTo>
                  <a:lnTo>
                    <a:pt x="84" y="448"/>
                  </a:lnTo>
                  <a:lnTo>
                    <a:pt x="72" y="454"/>
                  </a:lnTo>
                  <a:lnTo>
                    <a:pt x="58" y="460"/>
                  </a:lnTo>
                  <a:lnTo>
                    <a:pt x="42" y="464"/>
                  </a:lnTo>
                  <a:lnTo>
                    <a:pt x="0" y="472"/>
                  </a:lnTo>
                  <a:lnTo>
                    <a:pt x="36" y="470"/>
                  </a:lnTo>
                  <a:lnTo>
                    <a:pt x="66" y="466"/>
                  </a:lnTo>
                  <a:lnTo>
                    <a:pt x="82" y="462"/>
                  </a:lnTo>
                  <a:lnTo>
                    <a:pt x="98" y="456"/>
                  </a:lnTo>
                  <a:lnTo>
                    <a:pt x="116" y="446"/>
                  </a:lnTo>
                  <a:lnTo>
                    <a:pt x="134" y="436"/>
                  </a:lnTo>
                  <a:lnTo>
                    <a:pt x="154" y="424"/>
                  </a:lnTo>
                  <a:lnTo>
                    <a:pt x="176" y="408"/>
                  </a:lnTo>
                  <a:lnTo>
                    <a:pt x="198" y="390"/>
                  </a:lnTo>
                  <a:lnTo>
                    <a:pt x="220" y="368"/>
                  </a:lnTo>
                  <a:lnTo>
                    <a:pt x="242" y="342"/>
                  </a:lnTo>
                  <a:lnTo>
                    <a:pt x="264" y="312"/>
                  </a:lnTo>
                  <a:lnTo>
                    <a:pt x="270" y="296"/>
                  </a:lnTo>
                  <a:lnTo>
                    <a:pt x="276" y="274"/>
                  </a:lnTo>
                  <a:lnTo>
                    <a:pt x="282" y="244"/>
                  </a:lnTo>
                  <a:lnTo>
                    <a:pt x="286" y="206"/>
                  </a:lnTo>
                  <a:lnTo>
                    <a:pt x="292" y="114"/>
                  </a:lnTo>
                  <a:lnTo>
                    <a:pt x="294" y="0"/>
                  </a:lnTo>
                  <a:lnTo>
                    <a:pt x="290" y="16"/>
                  </a:lnTo>
                  <a:lnTo>
                    <a:pt x="288" y="36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90"/>
            <p:cNvSpPr>
              <a:spLocks/>
            </p:cNvSpPr>
            <p:nvPr/>
          </p:nvSpPr>
          <p:spPr bwMode="auto">
            <a:xfrm>
              <a:off x="4743450" y="3336925"/>
              <a:ext cx="177800" cy="57150"/>
            </a:xfrm>
            <a:custGeom>
              <a:avLst/>
              <a:gdLst>
                <a:gd name="T0" fmla="*/ 252015656 w 112"/>
                <a:gd name="T1" fmla="*/ 70564370 h 36"/>
                <a:gd name="T2" fmla="*/ 252015656 w 112"/>
                <a:gd name="T3" fmla="*/ 70564370 h 36"/>
                <a:gd name="T4" fmla="*/ 146169072 w 112"/>
                <a:gd name="T5" fmla="*/ 80644991 h 36"/>
                <a:gd name="T6" fmla="*/ 15120940 w 112"/>
                <a:gd name="T7" fmla="*/ 90725611 h 36"/>
                <a:gd name="T8" fmla="*/ 15120940 w 112"/>
                <a:gd name="T9" fmla="*/ 90725611 h 36"/>
                <a:gd name="T10" fmla="*/ 5040313 w 112"/>
                <a:gd name="T11" fmla="*/ 90725611 h 36"/>
                <a:gd name="T12" fmla="*/ 0 w 112"/>
                <a:gd name="T13" fmla="*/ 80644991 h 36"/>
                <a:gd name="T14" fmla="*/ 0 w 112"/>
                <a:gd name="T15" fmla="*/ 70564370 h 36"/>
                <a:gd name="T16" fmla="*/ 10080625 w 112"/>
                <a:gd name="T17" fmla="*/ 55443439 h 36"/>
                <a:gd name="T18" fmla="*/ 25201562 w 112"/>
                <a:gd name="T19" fmla="*/ 40322495 h 36"/>
                <a:gd name="T20" fmla="*/ 45362813 w 112"/>
                <a:gd name="T21" fmla="*/ 30241875 h 36"/>
                <a:gd name="T22" fmla="*/ 70564381 w 112"/>
                <a:gd name="T23" fmla="*/ 15120937 h 36"/>
                <a:gd name="T24" fmla="*/ 100806247 w 112"/>
                <a:gd name="T25" fmla="*/ 5040312 h 36"/>
                <a:gd name="T26" fmla="*/ 100806247 w 112"/>
                <a:gd name="T27" fmla="*/ 5040312 h 36"/>
                <a:gd name="T28" fmla="*/ 136088450 w 112"/>
                <a:gd name="T29" fmla="*/ 0 h 36"/>
                <a:gd name="T30" fmla="*/ 176410939 w 112"/>
                <a:gd name="T31" fmla="*/ 5040312 h 36"/>
                <a:gd name="T32" fmla="*/ 216733478 w 112"/>
                <a:gd name="T33" fmla="*/ 10080624 h 36"/>
                <a:gd name="T34" fmla="*/ 246975344 w 112"/>
                <a:gd name="T35" fmla="*/ 20161248 h 36"/>
                <a:gd name="T36" fmla="*/ 272176900 w 112"/>
                <a:gd name="T37" fmla="*/ 35282185 h 36"/>
                <a:gd name="T38" fmla="*/ 282257522 w 112"/>
                <a:gd name="T39" fmla="*/ 50403116 h 36"/>
                <a:gd name="T40" fmla="*/ 277217211 w 112"/>
                <a:gd name="T41" fmla="*/ 55443439 h 36"/>
                <a:gd name="T42" fmla="*/ 272176900 w 112"/>
                <a:gd name="T43" fmla="*/ 60483749 h 36"/>
                <a:gd name="T44" fmla="*/ 252015656 w 112"/>
                <a:gd name="T45" fmla="*/ 70564370 h 36"/>
                <a:gd name="T46" fmla="*/ 252015656 w 112"/>
                <a:gd name="T47" fmla="*/ 70564370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36"/>
                <a:gd name="T74" fmla="*/ 112 w 112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36">
                  <a:moveTo>
                    <a:pt x="100" y="28"/>
                  </a:moveTo>
                  <a:lnTo>
                    <a:pt x="100" y="28"/>
                  </a:lnTo>
                  <a:lnTo>
                    <a:pt x="58" y="32"/>
                  </a:lnTo>
                  <a:lnTo>
                    <a:pt x="6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2"/>
                  </a:lnTo>
                  <a:lnTo>
                    <a:pt x="10" y="16"/>
                  </a:lnTo>
                  <a:lnTo>
                    <a:pt x="18" y="12"/>
                  </a:lnTo>
                  <a:lnTo>
                    <a:pt x="28" y="6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70" y="2"/>
                  </a:lnTo>
                  <a:lnTo>
                    <a:pt x="86" y="4"/>
                  </a:lnTo>
                  <a:lnTo>
                    <a:pt x="98" y="8"/>
                  </a:lnTo>
                  <a:lnTo>
                    <a:pt x="108" y="14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8" y="24"/>
                  </a:lnTo>
                  <a:lnTo>
                    <a:pt x="100" y="28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91"/>
            <p:cNvSpPr>
              <a:spLocks/>
            </p:cNvSpPr>
            <p:nvPr/>
          </p:nvSpPr>
          <p:spPr bwMode="auto">
            <a:xfrm>
              <a:off x="4743450" y="3482975"/>
              <a:ext cx="222250" cy="53975"/>
            </a:xfrm>
            <a:custGeom>
              <a:avLst/>
              <a:gdLst>
                <a:gd name="T0" fmla="*/ 25201558 w 140"/>
                <a:gd name="T1" fmla="*/ 50403115 h 34"/>
                <a:gd name="T2" fmla="*/ 25201558 w 140"/>
                <a:gd name="T3" fmla="*/ 50403115 h 34"/>
                <a:gd name="T4" fmla="*/ 120967497 w 140"/>
                <a:gd name="T5" fmla="*/ 45362805 h 34"/>
                <a:gd name="T6" fmla="*/ 206652772 w 140"/>
                <a:gd name="T7" fmla="*/ 30241874 h 34"/>
                <a:gd name="T8" fmla="*/ 252015614 w 140"/>
                <a:gd name="T9" fmla="*/ 20161247 h 34"/>
                <a:gd name="T10" fmla="*/ 292338097 w 140"/>
                <a:gd name="T11" fmla="*/ 10080624 h 34"/>
                <a:gd name="T12" fmla="*/ 292338097 w 140"/>
                <a:gd name="T13" fmla="*/ 10080624 h 34"/>
                <a:gd name="T14" fmla="*/ 327620269 w 140"/>
                <a:gd name="T15" fmla="*/ 0 h 34"/>
                <a:gd name="T16" fmla="*/ 342741200 w 140"/>
                <a:gd name="T17" fmla="*/ 0 h 34"/>
                <a:gd name="T18" fmla="*/ 352821820 w 140"/>
                <a:gd name="T19" fmla="*/ 5040312 h 34"/>
                <a:gd name="T20" fmla="*/ 352821820 w 140"/>
                <a:gd name="T21" fmla="*/ 15120937 h 34"/>
                <a:gd name="T22" fmla="*/ 342741200 w 140"/>
                <a:gd name="T23" fmla="*/ 25201557 h 34"/>
                <a:gd name="T24" fmla="*/ 322579959 w 140"/>
                <a:gd name="T25" fmla="*/ 35282184 h 34"/>
                <a:gd name="T26" fmla="*/ 297378407 w 140"/>
                <a:gd name="T27" fmla="*/ 50403115 h 34"/>
                <a:gd name="T28" fmla="*/ 267136545 w 140"/>
                <a:gd name="T29" fmla="*/ 60483748 h 34"/>
                <a:gd name="T30" fmla="*/ 267136545 w 140"/>
                <a:gd name="T31" fmla="*/ 60483748 h 34"/>
                <a:gd name="T32" fmla="*/ 201612462 w 140"/>
                <a:gd name="T33" fmla="*/ 75604678 h 34"/>
                <a:gd name="T34" fmla="*/ 131048117 w 140"/>
                <a:gd name="T35" fmla="*/ 80644989 h 34"/>
                <a:gd name="T36" fmla="*/ 65524059 w 140"/>
                <a:gd name="T37" fmla="*/ 85685299 h 34"/>
                <a:gd name="T38" fmla="*/ 25201558 w 140"/>
                <a:gd name="T39" fmla="*/ 85685299 h 34"/>
                <a:gd name="T40" fmla="*/ 25201558 w 140"/>
                <a:gd name="T41" fmla="*/ 85685299 h 34"/>
                <a:gd name="T42" fmla="*/ 10080624 w 140"/>
                <a:gd name="T43" fmla="*/ 80644989 h 34"/>
                <a:gd name="T44" fmla="*/ 0 w 140"/>
                <a:gd name="T45" fmla="*/ 65524058 h 34"/>
                <a:gd name="T46" fmla="*/ 0 w 140"/>
                <a:gd name="T47" fmla="*/ 60483748 h 34"/>
                <a:gd name="T48" fmla="*/ 5040312 w 140"/>
                <a:gd name="T49" fmla="*/ 55443437 h 34"/>
                <a:gd name="T50" fmla="*/ 15120937 w 140"/>
                <a:gd name="T51" fmla="*/ 50403115 h 34"/>
                <a:gd name="T52" fmla="*/ 25201558 w 140"/>
                <a:gd name="T53" fmla="*/ 50403115 h 34"/>
                <a:gd name="T54" fmla="*/ 25201558 w 140"/>
                <a:gd name="T55" fmla="*/ 50403115 h 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0"/>
                <a:gd name="T85" fmla="*/ 0 h 34"/>
                <a:gd name="T86" fmla="*/ 140 w 140"/>
                <a:gd name="T87" fmla="*/ 34 h 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0" h="34">
                  <a:moveTo>
                    <a:pt x="10" y="20"/>
                  </a:moveTo>
                  <a:lnTo>
                    <a:pt x="10" y="20"/>
                  </a:lnTo>
                  <a:lnTo>
                    <a:pt x="48" y="18"/>
                  </a:lnTo>
                  <a:lnTo>
                    <a:pt x="82" y="12"/>
                  </a:lnTo>
                  <a:lnTo>
                    <a:pt x="100" y="8"/>
                  </a:lnTo>
                  <a:lnTo>
                    <a:pt x="116" y="4"/>
                  </a:lnTo>
                  <a:lnTo>
                    <a:pt x="130" y="0"/>
                  </a:lnTo>
                  <a:lnTo>
                    <a:pt x="136" y="0"/>
                  </a:lnTo>
                  <a:lnTo>
                    <a:pt x="140" y="2"/>
                  </a:lnTo>
                  <a:lnTo>
                    <a:pt x="140" y="6"/>
                  </a:lnTo>
                  <a:lnTo>
                    <a:pt x="136" y="10"/>
                  </a:lnTo>
                  <a:lnTo>
                    <a:pt x="128" y="14"/>
                  </a:lnTo>
                  <a:lnTo>
                    <a:pt x="118" y="20"/>
                  </a:lnTo>
                  <a:lnTo>
                    <a:pt x="106" y="24"/>
                  </a:lnTo>
                  <a:lnTo>
                    <a:pt x="80" y="30"/>
                  </a:lnTo>
                  <a:lnTo>
                    <a:pt x="52" y="32"/>
                  </a:lnTo>
                  <a:lnTo>
                    <a:pt x="26" y="34"/>
                  </a:lnTo>
                  <a:lnTo>
                    <a:pt x="10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92"/>
            <p:cNvSpPr>
              <a:spLocks/>
            </p:cNvSpPr>
            <p:nvPr/>
          </p:nvSpPr>
          <p:spPr bwMode="auto">
            <a:xfrm>
              <a:off x="4803775" y="3571875"/>
              <a:ext cx="117475" cy="53975"/>
            </a:xfrm>
            <a:custGeom>
              <a:avLst/>
              <a:gdLst>
                <a:gd name="T0" fmla="*/ 20161248 w 74"/>
                <a:gd name="T1" fmla="*/ 20161247 h 34"/>
                <a:gd name="T2" fmla="*/ 20161248 w 74"/>
                <a:gd name="T3" fmla="*/ 20161247 h 34"/>
                <a:gd name="T4" fmla="*/ 55443439 w 74"/>
                <a:gd name="T5" fmla="*/ 20161247 h 34"/>
                <a:gd name="T6" fmla="*/ 95765923 w 74"/>
                <a:gd name="T7" fmla="*/ 10080624 h 34"/>
                <a:gd name="T8" fmla="*/ 136088431 w 74"/>
                <a:gd name="T9" fmla="*/ 0 h 34"/>
                <a:gd name="T10" fmla="*/ 136088431 w 74"/>
                <a:gd name="T11" fmla="*/ 0 h 34"/>
                <a:gd name="T12" fmla="*/ 156249673 w 74"/>
                <a:gd name="T13" fmla="*/ 0 h 34"/>
                <a:gd name="T14" fmla="*/ 171370604 w 74"/>
                <a:gd name="T15" fmla="*/ 5040312 h 34"/>
                <a:gd name="T16" fmla="*/ 181451225 w 74"/>
                <a:gd name="T17" fmla="*/ 15120937 h 34"/>
                <a:gd name="T18" fmla="*/ 186491535 w 74"/>
                <a:gd name="T19" fmla="*/ 25201557 h 34"/>
                <a:gd name="T20" fmla="*/ 181451225 w 74"/>
                <a:gd name="T21" fmla="*/ 40322494 h 34"/>
                <a:gd name="T22" fmla="*/ 171370604 w 74"/>
                <a:gd name="T23" fmla="*/ 55443437 h 34"/>
                <a:gd name="T24" fmla="*/ 151209362 w 74"/>
                <a:gd name="T25" fmla="*/ 70564368 h 34"/>
                <a:gd name="T26" fmla="*/ 120967500 w 74"/>
                <a:gd name="T27" fmla="*/ 80644989 h 34"/>
                <a:gd name="T28" fmla="*/ 120967500 w 74"/>
                <a:gd name="T29" fmla="*/ 80644989 h 34"/>
                <a:gd name="T30" fmla="*/ 85685302 w 74"/>
                <a:gd name="T31" fmla="*/ 85685299 h 34"/>
                <a:gd name="T32" fmla="*/ 55443439 w 74"/>
                <a:gd name="T33" fmla="*/ 85685299 h 34"/>
                <a:gd name="T34" fmla="*/ 30241875 w 74"/>
                <a:gd name="T35" fmla="*/ 80644989 h 34"/>
                <a:gd name="T36" fmla="*/ 15120937 w 74"/>
                <a:gd name="T37" fmla="*/ 70564368 h 34"/>
                <a:gd name="T38" fmla="*/ 5040312 w 74"/>
                <a:gd name="T39" fmla="*/ 60483748 h 34"/>
                <a:gd name="T40" fmla="*/ 0 w 74"/>
                <a:gd name="T41" fmla="*/ 50403115 h 34"/>
                <a:gd name="T42" fmla="*/ 5040312 w 74"/>
                <a:gd name="T43" fmla="*/ 35282184 h 34"/>
                <a:gd name="T44" fmla="*/ 20161248 w 74"/>
                <a:gd name="T45" fmla="*/ 20161247 h 34"/>
                <a:gd name="T46" fmla="*/ 20161248 w 74"/>
                <a:gd name="T47" fmla="*/ 20161247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4"/>
                <a:gd name="T73" fmla="*/ 0 h 34"/>
                <a:gd name="T74" fmla="*/ 74 w 74"/>
                <a:gd name="T75" fmla="*/ 34 h 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4" h="34">
                  <a:moveTo>
                    <a:pt x="8" y="8"/>
                  </a:moveTo>
                  <a:lnTo>
                    <a:pt x="8" y="8"/>
                  </a:lnTo>
                  <a:lnTo>
                    <a:pt x="22" y="8"/>
                  </a:lnTo>
                  <a:lnTo>
                    <a:pt x="38" y="4"/>
                  </a:lnTo>
                  <a:lnTo>
                    <a:pt x="54" y="0"/>
                  </a:lnTo>
                  <a:lnTo>
                    <a:pt x="62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4" y="10"/>
                  </a:lnTo>
                  <a:lnTo>
                    <a:pt x="72" y="16"/>
                  </a:lnTo>
                  <a:lnTo>
                    <a:pt x="68" y="22"/>
                  </a:lnTo>
                  <a:lnTo>
                    <a:pt x="60" y="28"/>
                  </a:lnTo>
                  <a:lnTo>
                    <a:pt x="48" y="32"/>
                  </a:lnTo>
                  <a:lnTo>
                    <a:pt x="34" y="34"/>
                  </a:lnTo>
                  <a:lnTo>
                    <a:pt x="22" y="34"/>
                  </a:lnTo>
                  <a:lnTo>
                    <a:pt x="12" y="32"/>
                  </a:lnTo>
                  <a:lnTo>
                    <a:pt x="6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93"/>
            <p:cNvSpPr>
              <a:spLocks/>
            </p:cNvSpPr>
            <p:nvPr/>
          </p:nvSpPr>
          <p:spPr bwMode="auto">
            <a:xfrm>
              <a:off x="4410075" y="3219450"/>
              <a:ext cx="247650" cy="234950"/>
            </a:xfrm>
            <a:custGeom>
              <a:avLst/>
              <a:gdLst>
                <a:gd name="T0" fmla="*/ 393144320 w 156"/>
                <a:gd name="T1" fmla="*/ 186491535 h 148"/>
                <a:gd name="T2" fmla="*/ 393144320 w 156"/>
                <a:gd name="T3" fmla="*/ 186491535 h 148"/>
                <a:gd name="T4" fmla="*/ 388104010 w 156"/>
                <a:gd name="T5" fmla="*/ 226814068 h 148"/>
                <a:gd name="T6" fmla="*/ 378023389 w 156"/>
                <a:gd name="T7" fmla="*/ 262096241 h 148"/>
                <a:gd name="T8" fmla="*/ 357862147 w 156"/>
                <a:gd name="T9" fmla="*/ 292338104 h 148"/>
                <a:gd name="T10" fmla="*/ 332660594 w 156"/>
                <a:gd name="T11" fmla="*/ 322579966 h 148"/>
                <a:gd name="T12" fmla="*/ 307459041 w 156"/>
                <a:gd name="T13" fmla="*/ 342741208 h 148"/>
                <a:gd name="T14" fmla="*/ 272176868 w 156"/>
                <a:gd name="T15" fmla="*/ 362902450 h 148"/>
                <a:gd name="T16" fmla="*/ 236894694 w 156"/>
                <a:gd name="T17" fmla="*/ 372983070 h 148"/>
                <a:gd name="T18" fmla="*/ 196572160 w 156"/>
                <a:gd name="T19" fmla="*/ 372983070 h 148"/>
                <a:gd name="T20" fmla="*/ 196572160 w 156"/>
                <a:gd name="T21" fmla="*/ 372983070 h 148"/>
                <a:gd name="T22" fmla="*/ 156249676 w 156"/>
                <a:gd name="T23" fmla="*/ 372983070 h 148"/>
                <a:gd name="T24" fmla="*/ 120967502 w 156"/>
                <a:gd name="T25" fmla="*/ 362902450 h 148"/>
                <a:gd name="T26" fmla="*/ 85685304 w 156"/>
                <a:gd name="T27" fmla="*/ 342741208 h 148"/>
                <a:gd name="T28" fmla="*/ 55443441 w 156"/>
                <a:gd name="T29" fmla="*/ 322579966 h 148"/>
                <a:gd name="T30" fmla="*/ 35282186 w 156"/>
                <a:gd name="T31" fmla="*/ 292338104 h 148"/>
                <a:gd name="T32" fmla="*/ 15120938 w 156"/>
                <a:gd name="T33" fmla="*/ 262096241 h 148"/>
                <a:gd name="T34" fmla="*/ 5040312 w 156"/>
                <a:gd name="T35" fmla="*/ 226814068 h 148"/>
                <a:gd name="T36" fmla="*/ 0 w 156"/>
                <a:gd name="T37" fmla="*/ 186491535 h 148"/>
                <a:gd name="T38" fmla="*/ 0 w 156"/>
                <a:gd name="T39" fmla="*/ 186491535 h 148"/>
                <a:gd name="T40" fmla="*/ 5040312 w 156"/>
                <a:gd name="T41" fmla="*/ 151209362 h 148"/>
                <a:gd name="T42" fmla="*/ 15120938 w 156"/>
                <a:gd name="T43" fmla="*/ 115927189 h 148"/>
                <a:gd name="T44" fmla="*/ 35282186 w 156"/>
                <a:gd name="T45" fmla="*/ 80644992 h 148"/>
                <a:gd name="T46" fmla="*/ 55443441 w 156"/>
                <a:gd name="T47" fmla="*/ 55443439 h 148"/>
                <a:gd name="T48" fmla="*/ 85685304 w 156"/>
                <a:gd name="T49" fmla="*/ 30241875 h 148"/>
                <a:gd name="T50" fmla="*/ 120967502 w 156"/>
                <a:gd name="T51" fmla="*/ 15120937 h 148"/>
                <a:gd name="T52" fmla="*/ 156249676 w 156"/>
                <a:gd name="T53" fmla="*/ 5040312 h 148"/>
                <a:gd name="T54" fmla="*/ 196572160 w 156"/>
                <a:gd name="T55" fmla="*/ 0 h 148"/>
                <a:gd name="T56" fmla="*/ 196572160 w 156"/>
                <a:gd name="T57" fmla="*/ 0 h 148"/>
                <a:gd name="T58" fmla="*/ 236894694 w 156"/>
                <a:gd name="T59" fmla="*/ 5040312 h 148"/>
                <a:gd name="T60" fmla="*/ 272176868 w 156"/>
                <a:gd name="T61" fmla="*/ 15120937 h 148"/>
                <a:gd name="T62" fmla="*/ 307459041 w 156"/>
                <a:gd name="T63" fmla="*/ 30241875 h 148"/>
                <a:gd name="T64" fmla="*/ 332660594 w 156"/>
                <a:gd name="T65" fmla="*/ 55443439 h 148"/>
                <a:gd name="T66" fmla="*/ 357862147 w 156"/>
                <a:gd name="T67" fmla="*/ 80644992 h 148"/>
                <a:gd name="T68" fmla="*/ 378023389 w 156"/>
                <a:gd name="T69" fmla="*/ 115927189 h 148"/>
                <a:gd name="T70" fmla="*/ 388104010 w 156"/>
                <a:gd name="T71" fmla="*/ 151209362 h 148"/>
                <a:gd name="T72" fmla="*/ 393144320 w 156"/>
                <a:gd name="T73" fmla="*/ 186491535 h 148"/>
                <a:gd name="T74" fmla="*/ 393144320 w 156"/>
                <a:gd name="T75" fmla="*/ 186491535 h 1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6"/>
                <a:gd name="T115" fmla="*/ 0 h 148"/>
                <a:gd name="T116" fmla="*/ 156 w 156"/>
                <a:gd name="T117" fmla="*/ 148 h 14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6" h="148">
                  <a:moveTo>
                    <a:pt x="156" y="74"/>
                  </a:moveTo>
                  <a:lnTo>
                    <a:pt x="156" y="74"/>
                  </a:lnTo>
                  <a:lnTo>
                    <a:pt x="154" y="90"/>
                  </a:lnTo>
                  <a:lnTo>
                    <a:pt x="150" y="104"/>
                  </a:lnTo>
                  <a:lnTo>
                    <a:pt x="142" y="116"/>
                  </a:lnTo>
                  <a:lnTo>
                    <a:pt x="132" y="128"/>
                  </a:lnTo>
                  <a:lnTo>
                    <a:pt x="122" y="136"/>
                  </a:lnTo>
                  <a:lnTo>
                    <a:pt x="108" y="144"/>
                  </a:lnTo>
                  <a:lnTo>
                    <a:pt x="94" y="148"/>
                  </a:lnTo>
                  <a:lnTo>
                    <a:pt x="78" y="148"/>
                  </a:lnTo>
                  <a:lnTo>
                    <a:pt x="62" y="148"/>
                  </a:lnTo>
                  <a:lnTo>
                    <a:pt x="48" y="144"/>
                  </a:lnTo>
                  <a:lnTo>
                    <a:pt x="34" y="136"/>
                  </a:lnTo>
                  <a:lnTo>
                    <a:pt x="22" y="128"/>
                  </a:lnTo>
                  <a:lnTo>
                    <a:pt x="14" y="116"/>
                  </a:lnTo>
                  <a:lnTo>
                    <a:pt x="6" y="104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2" y="60"/>
                  </a:lnTo>
                  <a:lnTo>
                    <a:pt x="6" y="46"/>
                  </a:lnTo>
                  <a:lnTo>
                    <a:pt x="14" y="32"/>
                  </a:lnTo>
                  <a:lnTo>
                    <a:pt x="22" y="22"/>
                  </a:lnTo>
                  <a:lnTo>
                    <a:pt x="34" y="12"/>
                  </a:lnTo>
                  <a:lnTo>
                    <a:pt x="48" y="6"/>
                  </a:lnTo>
                  <a:lnTo>
                    <a:pt x="62" y="2"/>
                  </a:lnTo>
                  <a:lnTo>
                    <a:pt x="78" y="0"/>
                  </a:lnTo>
                  <a:lnTo>
                    <a:pt x="94" y="2"/>
                  </a:lnTo>
                  <a:lnTo>
                    <a:pt x="108" y="6"/>
                  </a:lnTo>
                  <a:lnTo>
                    <a:pt x="122" y="12"/>
                  </a:lnTo>
                  <a:lnTo>
                    <a:pt x="132" y="22"/>
                  </a:lnTo>
                  <a:lnTo>
                    <a:pt x="142" y="32"/>
                  </a:lnTo>
                  <a:lnTo>
                    <a:pt x="150" y="46"/>
                  </a:lnTo>
                  <a:lnTo>
                    <a:pt x="154" y="60"/>
                  </a:lnTo>
                  <a:lnTo>
                    <a:pt x="156" y="74"/>
                  </a:lnTo>
                  <a:close/>
                </a:path>
              </a:pathLst>
            </a:custGeom>
            <a:solidFill>
              <a:srgbClr val="FDD8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94"/>
            <p:cNvSpPr>
              <a:spLocks/>
            </p:cNvSpPr>
            <p:nvPr/>
          </p:nvSpPr>
          <p:spPr bwMode="auto">
            <a:xfrm>
              <a:off x="4981575" y="3197225"/>
              <a:ext cx="247650" cy="238125"/>
            </a:xfrm>
            <a:custGeom>
              <a:avLst/>
              <a:gdLst>
                <a:gd name="T0" fmla="*/ 393144320 w 156"/>
                <a:gd name="T1" fmla="*/ 186491536 h 150"/>
                <a:gd name="T2" fmla="*/ 393144320 w 156"/>
                <a:gd name="T3" fmla="*/ 186491536 h 150"/>
                <a:gd name="T4" fmla="*/ 388104010 w 156"/>
                <a:gd name="T5" fmla="*/ 226814069 h 150"/>
                <a:gd name="T6" fmla="*/ 378023389 w 156"/>
                <a:gd name="T7" fmla="*/ 262096243 h 150"/>
                <a:gd name="T8" fmla="*/ 357862147 w 156"/>
                <a:gd name="T9" fmla="*/ 292338105 h 150"/>
                <a:gd name="T10" fmla="*/ 337700905 w 156"/>
                <a:gd name="T11" fmla="*/ 322579968 h 150"/>
                <a:gd name="T12" fmla="*/ 307459041 w 156"/>
                <a:gd name="T13" fmla="*/ 342741210 h 150"/>
                <a:gd name="T14" fmla="*/ 272176868 w 156"/>
                <a:gd name="T15" fmla="*/ 362902452 h 150"/>
                <a:gd name="T16" fmla="*/ 236894694 w 156"/>
                <a:gd name="T17" fmla="*/ 372983072 h 150"/>
                <a:gd name="T18" fmla="*/ 196572160 w 156"/>
                <a:gd name="T19" fmla="*/ 378023383 h 150"/>
                <a:gd name="T20" fmla="*/ 196572160 w 156"/>
                <a:gd name="T21" fmla="*/ 378023383 h 150"/>
                <a:gd name="T22" fmla="*/ 156249676 w 156"/>
                <a:gd name="T23" fmla="*/ 372983072 h 150"/>
                <a:gd name="T24" fmla="*/ 120967502 w 156"/>
                <a:gd name="T25" fmla="*/ 362902452 h 150"/>
                <a:gd name="T26" fmla="*/ 90725614 w 156"/>
                <a:gd name="T27" fmla="*/ 342741210 h 150"/>
                <a:gd name="T28" fmla="*/ 60483751 w 156"/>
                <a:gd name="T29" fmla="*/ 322579968 h 150"/>
                <a:gd name="T30" fmla="*/ 35282186 w 156"/>
                <a:gd name="T31" fmla="*/ 292338105 h 150"/>
                <a:gd name="T32" fmla="*/ 20161248 w 156"/>
                <a:gd name="T33" fmla="*/ 262096243 h 150"/>
                <a:gd name="T34" fmla="*/ 5040312 w 156"/>
                <a:gd name="T35" fmla="*/ 226814069 h 150"/>
                <a:gd name="T36" fmla="*/ 0 w 156"/>
                <a:gd name="T37" fmla="*/ 186491536 h 150"/>
                <a:gd name="T38" fmla="*/ 0 w 156"/>
                <a:gd name="T39" fmla="*/ 186491536 h 150"/>
                <a:gd name="T40" fmla="*/ 5040312 w 156"/>
                <a:gd name="T41" fmla="*/ 151209363 h 150"/>
                <a:gd name="T42" fmla="*/ 20161248 w 156"/>
                <a:gd name="T43" fmla="*/ 115927190 h 150"/>
                <a:gd name="T44" fmla="*/ 35282186 w 156"/>
                <a:gd name="T45" fmla="*/ 85685302 h 150"/>
                <a:gd name="T46" fmla="*/ 60483751 w 156"/>
                <a:gd name="T47" fmla="*/ 55443440 h 150"/>
                <a:gd name="T48" fmla="*/ 90725614 w 156"/>
                <a:gd name="T49" fmla="*/ 30241875 h 150"/>
                <a:gd name="T50" fmla="*/ 120967502 w 156"/>
                <a:gd name="T51" fmla="*/ 15120938 h 150"/>
                <a:gd name="T52" fmla="*/ 156249676 w 156"/>
                <a:gd name="T53" fmla="*/ 5040312 h 150"/>
                <a:gd name="T54" fmla="*/ 196572160 w 156"/>
                <a:gd name="T55" fmla="*/ 0 h 150"/>
                <a:gd name="T56" fmla="*/ 196572160 w 156"/>
                <a:gd name="T57" fmla="*/ 0 h 150"/>
                <a:gd name="T58" fmla="*/ 236894694 w 156"/>
                <a:gd name="T59" fmla="*/ 5040312 h 150"/>
                <a:gd name="T60" fmla="*/ 272176868 w 156"/>
                <a:gd name="T61" fmla="*/ 15120938 h 150"/>
                <a:gd name="T62" fmla="*/ 307459041 w 156"/>
                <a:gd name="T63" fmla="*/ 30241875 h 150"/>
                <a:gd name="T64" fmla="*/ 337700905 w 156"/>
                <a:gd name="T65" fmla="*/ 55443440 h 150"/>
                <a:gd name="T66" fmla="*/ 357862147 w 156"/>
                <a:gd name="T67" fmla="*/ 85685302 h 150"/>
                <a:gd name="T68" fmla="*/ 378023389 w 156"/>
                <a:gd name="T69" fmla="*/ 115927190 h 150"/>
                <a:gd name="T70" fmla="*/ 388104010 w 156"/>
                <a:gd name="T71" fmla="*/ 151209363 h 150"/>
                <a:gd name="T72" fmla="*/ 393144320 w 156"/>
                <a:gd name="T73" fmla="*/ 186491536 h 150"/>
                <a:gd name="T74" fmla="*/ 393144320 w 156"/>
                <a:gd name="T75" fmla="*/ 186491536 h 1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6"/>
                <a:gd name="T115" fmla="*/ 0 h 150"/>
                <a:gd name="T116" fmla="*/ 156 w 156"/>
                <a:gd name="T117" fmla="*/ 150 h 1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6" h="150">
                  <a:moveTo>
                    <a:pt x="156" y="74"/>
                  </a:moveTo>
                  <a:lnTo>
                    <a:pt x="156" y="74"/>
                  </a:lnTo>
                  <a:lnTo>
                    <a:pt x="154" y="90"/>
                  </a:lnTo>
                  <a:lnTo>
                    <a:pt x="150" y="104"/>
                  </a:lnTo>
                  <a:lnTo>
                    <a:pt x="142" y="116"/>
                  </a:lnTo>
                  <a:lnTo>
                    <a:pt x="134" y="128"/>
                  </a:lnTo>
                  <a:lnTo>
                    <a:pt x="122" y="136"/>
                  </a:lnTo>
                  <a:lnTo>
                    <a:pt x="108" y="144"/>
                  </a:lnTo>
                  <a:lnTo>
                    <a:pt x="94" y="148"/>
                  </a:lnTo>
                  <a:lnTo>
                    <a:pt x="78" y="150"/>
                  </a:lnTo>
                  <a:lnTo>
                    <a:pt x="62" y="148"/>
                  </a:lnTo>
                  <a:lnTo>
                    <a:pt x="48" y="144"/>
                  </a:lnTo>
                  <a:lnTo>
                    <a:pt x="36" y="136"/>
                  </a:lnTo>
                  <a:lnTo>
                    <a:pt x="24" y="128"/>
                  </a:lnTo>
                  <a:lnTo>
                    <a:pt x="14" y="116"/>
                  </a:lnTo>
                  <a:lnTo>
                    <a:pt x="8" y="104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2" y="60"/>
                  </a:lnTo>
                  <a:lnTo>
                    <a:pt x="8" y="46"/>
                  </a:lnTo>
                  <a:lnTo>
                    <a:pt x="14" y="34"/>
                  </a:lnTo>
                  <a:lnTo>
                    <a:pt x="24" y="22"/>
                  </a:lnTo>
                  <a:lnTo>
                    <a:pt x="36" y="12"/>
                  </a:lnTo>
                  <a:lnTo>
                    <a:pt x="48" y="6"/>
                  </a:lnTo>
                  <a:lnTo>
                    <a:pt x="62" y="2"/>
                  </a:lnTo>
                  <a:lnTo>
                    <a:pt x="78" y="0"/>
                  </a:lnTo>
                  <a:lnTo>
                    <a:pt x="94" y="2"/>
                  </a:lnTo>
                  <a:lnTo>
                    <a:pt x="108" y="6"/>
                  </a:lnTo>
                  <a:lnTo>
                    <a:pt x="122" y="12"/>
                  </a:lnTo>
                  <a:lnTo>
                    <a:pt x="134" y="22"/>
                  </a:lnTo>
                  <a:lnTo>
                    <a:pt x="142" y="34"/>
                  </a:lnTo>
                  <a:lnTo>
                    <a:pt x="150" y="46"/>
                  </a:lnTo>
                  <a:lnTo>
                    <a:pt x="154" y="60"/>
                  </a:lnTo>
                  <a:lnTo>
                    <a:pt x="156" y="74"/>
                  </a:lnTo>
                  <a:close/>
                </a:path>
              </a:pathLst>
            </a:custGeom>
            <a:solidFill>
              <a:srgbClr val="FDD8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95"/>
            <p:cNvSpPr>
              <a:spLocks noEditPoints="1"/>
            </p:cNvSpPr>
            <p:nvPr/>
          </p:nvSpPr>
          <p:spPr bwMode="auto">
            <a:xfrm>
              <a:off x="4213225" y="2955925"/>
              <a:ext cx="596900" cy="320675"/>
            </a:xfrm>
            <a:custGeom>
              <a:avLst/>
              <a:gdLst>
                <a:gd name="T0" fmla="*/ 720764652 w 376"/>
                <a:gd name="T1" fmla="*/ 65524068 h 202"/>
                <a:gd name="T2" fmla="*/ 670361543 w 376"/>
                <a:gd name="T3" fmla="*/ 45362811 h 202"/>
                <a:gd name="T4" fmla="*/ 493950663 w 376"/>
                <a:gd name="T5" fmla="*/ 20161250 h 202"/>
                <a:gd name="T6" fmla="*/ 282257508 w 376"/>
                <a:gd name="T7" fmla="*/ 0 h 202"/>
                <a:gd name="T8" fmla="*/ 100806242 w 376"/>
                <a:gd name="T9" fmla="*/ 0 h 202"/>
                <a:gd name="T10" fmla="*/ 40322499 w 376"/>
                <a:gd name="T11" fmla="*/ 10080625 h 202"/>
                <a:gd name="T12" fmla="*/ 25201561 w 376"/>
                <a:gd name="T13" fmla="*/ 15120939 h 202"/>
                <a:gd name="T14" fmla="*/ 10080625 w 376"/>
                <a:gd name="T15" fmla="*/ 30241878 h 202"/>
                <a:gd name="T16" fmla="*/ 5040312 w 376"/>
                <a:gd name="T17" fmla="*/ 70564378 h 202"/>
                <a:gd name="T18" fmla="*/ 0 w 376"/>
                <a:gd name="T19" fmla="*/ 151209379 h 202"/>
                <a:gd name="T20" fmla="*/ 10080625 w 376"/>
                <a:gd name="T21" fmla="*/ 362902490 h 202"/>
                <a:gd name="T22" fmla="*/ 15120939 w 376"/>
                <a:gd name="T23" fmla="*/ 418346010 h 202"/>
                <a:gd name="T24" fmla="*/ 45362810 w 376"/>
                <a:gd name="T25" fmla="*/ 453628186 h 202"/>
                <a:gd name="T26" fmla="*/ 120967510 w 376"/>
                <a:gd name="T27" fmla="*/ 478829741 h 202"/>
                <a:gd name="T28" fmla="*/ 211693155 w 376"/>
                <a:gd name="T29" fmla="*/ 488910363 h 202"/>
                <a:gd name="T30" fmla="*/ 453628176 w 376"/>
                <a:gd name="T31" fmla="*/ 509071607 h 202"/>
                <a:gd name="T32" fmla="*/ 635079367 w 376"/>
                <a:gd name="T33" fmla="*/ 498990985 h 202"/>
                <a:gd name="T34" fmla="*/ 715724341 w 376"/>
                <a:gd name="T35" fmla="*/ 483870052 h 202"/>
                <a:gd name="T36" fmla="*/ 745966206 w 376"/>
                <a:gd name="T37" fmla="*/ 473789430 h 202"/>
                <a:gd name="T38" fmla="*/ 791329004 w 376"/>
                <a:gd name="T39" fmla="*/ 433466942 h 202"/>
                <a:gd name="T40" fmla="*/ 801409626 w 376"/>
                <a:gd name="T41" fmla="*/ 413305599 h 202"/>
                <a:gd name="T42" fmla="*/ 851812933 w 376"/>
                <a:gd name="T43" fmla="*/ 292338136 h 202"/>
                <a:gd name="T44" fmla="*/ 892135420 w 376"/>
                <a:gd name="T45" fmla="*/ 236894715 h 202"/>
                <a:gd name="T46" fmla="*/ 932457907 w 376"/>
                <a:gd name="T47" fmla="*/ 216733471 h 202"/>
                <a:gd name="T48" fmla="*/ 947578839 w 376"/>
                <a:gd name="T49" fmla="*/ 120967513 h 202"/>
                <a:gd name="T50" fmla="*/ 922377285 w 376"/>
                <a:gd name="T51" fmla="*/ 120967513 h 202"/>
                <a:gd name="T52" fmla="*/ 791329004 w 376"/>
                <a:gd name="T53" fmla="*/ 95765933 h 202"/>
                <a:gd name="T54" fmla="*/ 720764652 w 376"/>
                <a:gd name="T55" fmla="*/ 65524068 h 202"/>
                <a:gd name="T56" fmla="*/ 771167761 w 376"/>
                <a:gd name="T57" fmla="*/ 317539691 h 202"/>
                <a:gd name="T58" fmla="*/ 756046828 w 376"/>
                <a:gd name="T59" fmla="*/ 352821868 h 202"/>
                <a:gd name="T60" fmla="*/ 725804963 w 376"/>
                <a:gd name="T61" fmla="*/ 403224977 h 202"/>
                <a:gd name="T62" fmla="*/ 680442165 w 376"/>
                <a:gd name="T63" fmla="*/ 433466942 h 202"/>
                <a:gd name="T64" fmla="*/ 670361543 w 376"/>
                <a:gd name="T65" fmla="*/ 438507253 h 202"/>
                <a:gd name="T66" fmla="*/ 524192528 w 376"/>
                <a:gd name="T67" fmla="*/ 453628186 h 202"/>
                <a:gd name="T68" fmla="*/ 357862171 w 376"/>
                <a:gd name="T69" fmla="*/ 453628186 h 202"/>
                <a:gd name="T70" fmla="*/ 141128754 w 376"/>
                <a:gd name="T71" fmla="*/ 423386321 h 202"/>
                <a:gd name="T72" fmla="*/ 131048132 w 376"/>
                <a:gd name="T73" fmla="*/ 418346010 h 202"/>
                <a:gd name="T74" fmla="*/ 105846578 w 376"/>
                <a:gd name="T75" fmla="*/ 388104044 h 202"/>
                <a:gd name="T76" fmla="*/ 100806242 w 376"/>
                <a:gd name="T77" fmla="*/ 357862179 h 202"/>
                <a:gd name="T78" fmla="*/ 95765931 w 376"/>
                <a:gd name="T79" fmla="*/ 141128757 h 202"/>
                <a:gd name="T80" fmla="*/ 95765931 w 376"/>
                <a:gd name="T81" fmla="*/ 115927202 h 202"/>
                <a:gd name="T82" fmla="*/ 110886889 w 376"/>
                <a:gd name="T83" fmla="*/ 85685311 h 202"/>
                <a:gd name="T84" fmla="*/ 131048132 w 376"/>
                <a:gd name="T85" fmla="*/ 65524068 h 202"/>
                <a:gd name="T86" fmla="*/ 141128754 w 376"/>
                <a:gd name="T87" fmla="*/ 65524068 h 202"/>
                <a:gd name="T88" fmla="*/ 307459062 w 376"/>
                <a:gd name="T89" fmla="*/ 65524068 h 202"/>
                <a:gd name="T90" fmla="*/ 483870041 w 376"/>
                <a:gd name="T91" fmla="*/ 80645000 h 202"/>
                <a:gd name="T92" fmla="*/ 635079367 w 376"/>
                <a:gd name="T93" fmla="*/ 105846580 h 202"/>
                <a:gd name="T94" fmla="*/ 725804963 w 376"/>
                <a:gd name="T95" fmla="*/ 136088446 h 202"/>
                <a:gd name="T96" fmla="*/ 751006517 w 376"/>
                <a:gd name="T97" fmla="*/ 146169068 h 202"/>
                <a:gd name="T98" fmla="*/ 781248382 w 376"/>
                <a:gd name="T99" fmla="*/ 181451245 h 202"/>
                <a:gd name="T100" fmla="*/ 791329004 w 376"/>
                <a:gd name="T101" fmla="*/ 221773782 h 202"/>
                <a:gd name="T102" fmla="*/ 786288693 w 376"/>
                <a:gd name="T103" fmla="*/ 282257514 h 202"/>
                <a:gd name="T104" fmla="*/ 771167761 w 376"/>
                <a:gd name="T105" fmla="*/ 317539691 h 2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6"/>
                <a:gd name="T160" fmla="*/ 0 h 202"/>
                <a:gd name="T161" fmla="*/ 376 w 376"/>
                <a:gd name="T162" fmla="*/ 202 h 2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6" h="202">
                  <a:moveTo>
                    <a:pt x="286" y="26"/>
                  </a:moveTo>
                  <a:lnTo>
                    <a:pt x="286" y="26"/>
                  </a:lnTo>
                  <a:lnTo>
                    <a:pt x="278" y="22"/>
                  </a:lnTo>
                  <a:lnTo>
                    <a:pt x="266" y="18"/>
                  </a:lnTo>
                  <a:lnTo>
                    <a:pt x="236" y="12"/>
                  </a:lnTo>
                  <a:lnTo>
                    <a:pt x="196" y="8"/>
                  </a:lnTo>
                  <a:lnTo>
                    <a:pt x="154" y="4"/>
                  </a:lnTo>
                  <a:lnTo>
                    <a:pt x="112" y="0"/>
                  </a:lnTo>
                  <a:lnTo>
                    <a:pt x="72" y="0"/>
                  </a:lnTo>
                  <a:lnTo>
                    <a:pt x="40" y="0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" y="20"/>
                  </a:lnTo>
                  <a:lnTo>
                    <a:pt x="2" y="28"/>
                  </a:lnTo>
                  <a:lnTo>
                    <a:pt x="0" y="60"/>
                  </a:lnTo>
                  <a:lnTo>
                    <a:pt x="2" y="104"/>
                  </a:lnTo>
                  <a:lnTo>
                    <a:pt x="4" y="144"/>
                  </a:lnTo>
                  <a:lnTo>
                    <a:pt x="6" y="166"/>
                  </a:lnTo>
                  <a:lnTo>
                    <a:pt x="10" y="172"/>
                  </a:lnTo>
                  <a:lnTo>
                    <a:pt x="18" y="180"/>
                  </a:lnTo>
                  <a:lnTo>
                    <a:pt x="32" y="186"/>
                  </a:lnTo>
                  <a:lnTo>
                    <a:pt x="48" y="190"/>
                  </a:lnTo>
                  <a:lnTo>
                    <a:pt x="84" y="194"/>
                  </a:lnTo>
                  <a:lnTo>
                    <a:pt x="146" y="200"/>
                  </a:lnTo>
                  <a:lnTo>
                    <a:pt x="180" y="202"/>
                  </a:lnTo>
                  <a:lnTo>
                    <a:pt x="216" y="202"/>
                  </a:lnTo>
                  <a:lnTo>
                    <a:pt x="252" y="198"/>
                  </a:lnTo>
                  <a:lnTo>
                    <a:pt x="284" y="192"/>
                  </a:lnTo>
                  <a:lnTo>
                    <a:pt x="288" y="190"/>
                  </a:lnTo>
                  <a:lnTo>
                    <a:pt x="296" y="188"/>
                  </a:lnTo>
                  <a:lnTo>
                    <a:pt x="308" y="178"/>
                  </a:lnTo>
                  <a:lnTo>
                    <a:pt x="314" y="172"/>
                  </a:lnTo>
                  <a:lnTo>
                    <a:pt x="318" y="164"/>
                  </a:lnTo>
                  <a:lnTo>
                    <a:pt x="328" y="142"/>
                  </a:lnTo>
                  <a:lnTo>
                    <a:pt x="338" y="116"/>
                  </a:lnTo>
                  <a:lnTo>
                    <a:pt x="346" y="104"/>
                  </a:lnTo>
                  <a:lnTo>
                    <a:pt x="354" y="94"/>
                  </a:lnTo>
                  <a:lnTo>
                    <a:pt x="364" y="88"/>
                  </a:lnTo>
                  <a:lnTo>
                    <a:pt x="370" y="86"/>
                  </a:lnTo>
                  <a:lnTo>
                    <a:pt x="376" y="84"/>
                  </a:lnTo>
                  <a:lnTo>
                    <a:pt x="376" y="48"/>
                  </a:lnTo>
                  <a:lnTo>
                    <a:pt x="366" y="48"/>
                  </a:lnTo>
                  <a:lnTo>
                    <a:pt x="342" y="44"/>
                  </a:lnTo>
                  <a:lnTo>
                    <a:pt x="314" y="38"/>
                  </a:lnTo>
                  <a:lnTo>
                    <a:pt x="298" y="32"/>
                  </a:lnTo>
                  <a:lnTo>
                    <a:pt x="286" y="26"/>
                  </a:lnTo>
                  <a:close/>
                  <a:moveTo>
                    <a:pt x="306" y="126"/>
                  </a:moveTo>
                  <a:lnTo>
                    <a:pt x="306" y="126"/>
                  </a:lnTo>
                  <a:lnTo>
                    <a:pt x="300" y="140"/>
                  </a:lnTo>
                  <a:lnTo>
                    <a:pt x="294" y="150"/>
                  </a:lnTo>
                  <a:lnTo>
                    <a:pt x="288" y="160"/>
                  </a:lnTo>
                  <a:lnTo>
                    <a:pt x="280" y="166"/>
                  </a:lnTo>
                  <a:lnTo>
                    <a:pt x="270" y="172"/>
                  </a:lnTo>
                  <a:lnTo>
                    <a:pt x="266" y="174"/>
                  </a:lnTo>
                  <a:lnTo>
                    <a:pt x="238" y="178"/>
                  </a:lnTo>
                  <a:lnTo>
                    <a:pt x="208" y="180"/>
                  </a:lnTo>
                  <a:lnTo>
                    <a:pt x="174" y="180"/>
                  </a:lnTo>
                  <a:lnTo>
                    <a:pt x="142" y="180"/>
                  </a:lnTo>
                  <a:lnTo>
                    <a:pt x="86" y="174"/>
                  </a:lnTo>
                  <a:lnTo>
                    <a:pt x="56" y="168"/>
                  </a:lnTo>
                  <a:lnTo>
                    <a:pt x="52" y="166"/>
                  </a:lnTo>
                  <a:lnTo>
                    <a:pt x="48" y="162"/>
                  </a:lnTo>
                  <a:lnTo>
                    <a:pt x="42" y="154"/>
                  </a:lnTo>
                  <a:lnTo>
                    <a:pt x="40" y="146"/>
                  </a:lnTo>
                  <a:lnTo>
                    <a:pt x="40" y="142"/>
                  </a:lnTo>
                  <a:lnTo>
                    <a:pt x="38" y="56"/>
                  </a:lnTo>
                  <a:lnTo>
                    <a:pt x="38" y="46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6" y="30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88" y="24"/>
                  </a:lnTo>
                  <a:lnTo>
                    <a:pt x="122" y="26"/>
                  </a:lnTo>
                  <a:lnTo>
                    <a:pt x="158" y="28"/>
                  </a:lnTo>
                  <a:lnTo>
                    <a:pt x="192" y="32"/>
                  </a:lnTo>
                  <a:lnTo>
                    <a:pt x="224" y="36"/>
                  </a:lnTo>
                  <a:lnTo>
                    <a:pt x="252" y="42"/>
                  </a:lnTo>
                  <a:lnTo>
                    <a:pt x="274" y="48"/>
                  </a:lnTo>
                  <a:lnTo>
                    <a:pt x="288" y="54"/>
                  </a:lnTo>
                  <a:lnTo>
                    <a:pt x="298" y="58"/>
                  </a:lnTo>
                  <a:lnTo>
                    <a:pt x="304" y="64"/>
                  </a:lnTo>
                  <a:lnTo>
                    <a:pt x="310" y="72"/>
                  </a:lnTo>
                  <a:lnTo>
                    <a:pt x="314" y="80"/>
                  </a:lnTo>
                  <a:lnTo>
                    <a:pt x="314" y="88"/>
                  </a:lnTo>
                  <a:lnTo>
                    <a:pt x="314" y="100"/>
                  </a:lnTo>
                  <a:lnTo>
                    <a:pt x="312" y="112"/>
                  </a:lnTo>
                  <a:lnTo>
                    <a:pt x="306" y="126"/>
                  </a:lnTo>
                  <a:close/>
                </a:path>
              </a:pathLst>
            </a:custGeom>
            <a:solidFill>
              <a:srgbClr val="706A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96"/>
            <p:cNvSpPr>
              <a:spLocks noEditPoints="1"/>
            </p:cNvSpPr>
            <p:nvPr/>
          </p:nvSpPr>
          <p:spPr bwMode="auto">
            <a:xfrm>
              <a:off x="4806950" y="2949575"/>
              <a:ext cx="609600" cy="327025"/>
            </a:xfrm>
            <a:custGeom>
              <a:avLst/>
              <a:gdLst>
                <a:gd name="T0" fmla="*/ 0 w 384"/>
                <a:gd name="T1" fmla="*/ 221773784 h 206"/>
                <a:gd name="T2" fmla="*/ 15120939 w 384"/>
                <a:gd name="T3" fmla="*/ 226814095 h 206"/>
                <a:gd name="T4" fmla="*/ 55443445 w 384"/>
                <a:gd name="T5" fmla="*/ 246975339 h 206"/>
                <a:gd name="T6" fmla="*/ 90725621 w 384"/>
                <a:gd name="T7" fmla="*/ 302418760 h 206"/>
                <a:gd name="T8" fmla="*/ 141128755 w 384"/>
                <a:gd name="T9" fmla="*/ 423386323 h 206"/>
                <a:gd name="T10" fmla="*/ 151209377 w 384"/>
                <a:gd name="T11" fmla="*/ 443547567 h 206"/>
                <a:gd name="T12" fmla="*/ 191531864 w 384"/>
                <a:gd name="T13" fmla="*/ 483870055 h 206"/>
                <a:gd name="T14" fmla="*/ 226814090 w 384"/>
                <a:gd name="T15" fmla="*/ 493950677 h 206"/>
                <a:gd name="T16" fmla="*/ 307459064 w 384"/>
                <a:gd name="T17" fmla="*/ 509071610 h 206"/>
                <a:gd name="T18" fmla="*/ 493950666 w 384"/>
                <a:gd name="T19" fmla="*/ 519152232 h 206"/>
                <a:gd name="T20" fmla="*/ 740925900 w 384"/>
                <a:gd name="T21" fmla="*/ 504031299 h 206"/>
                <a:gd name="T22" fmla="*/ 836692006 w 384"/>
                <a:gd name="T23" fmla="*/ 488910366 h 206"/>
                <a:gd name="T24" fmla="*/ 917336980 w 384"/>
                <a:gd name="T25" fmla="*/ 463708811 h 206"/>
                <a:gd name="T26" fmla="*/ 947578846 w 384"/>
                <a:gd name="T27" fmla="*/ 423386323 h 206"/>
                <a:gd name="T28" fmla="*/ 957659467 w 384"/>
                <a:gd name="T29" fmla="*/ 367942803 h 206"/>
                <a:gd name="T30" fmla="*/ 967740089 w 384"/>
                <a:gd name="T31" fmla="*/ 156249691 h 206"/>
                <a:gd name="T32" fmla="*/ 967740089 w 384"/>
                <a:gd name="T33" fmla="*/ 70564379 h 206"/>
                <a:gd name="T34" fmla="*/ 962699778 w 384"/>
                <a:gd name="T35" fmla="*/ 30241878 h 206"/>
                <a:gd name="T36" fmla="*/ 947578846 w 384"/>
                <a:gd name="T37" fmla="*/ 15120939 h 206"/>
                <a:gd name="T38" fmla="*/ 932457913 w 384"/>
                <a:gd name="T39" fmla="*/ 10080625 h 206"/>
                <a:gd name="T40" fmla="*/ 871974182 w 384"/>
                <a:gd name="T41" fmla="*/ 0 h 206"/>
                <a:gd name="T42" fmla="*/ 680442170 w 384"/>
                <a:gd name="T43" fmla="*/ 5040313 h 206"/>
                <a:gd name="T44" fmla="*/ 463708801 w 384"/>
                <a:gd name="T45" fmla="*/ 25201561 h 206"/>
                <a:gd name="T46" fmla="*/ 282257509 w 384"/>
                <a:gd name="T47" fmla="*/ 55443446 h 206"/>
                <a:gd name="T48" fmla="*/ 231854401 w 384"/>
                <a:gd name="T49" fmla="*/ 70564379 h 206"/>
                <a:gd name="T50" fmla="*/ 196572175 w 384"/>
                <a:gd name="T51" fmla="*/ 90725623 h 206"/>
                <a:gd name="T52" fmla="*/ 120967511 w 384"/>
                <a:gd name="T53" fmla="*/ 120967514 h 206"/>
                <a:gd name="T54" fmla="*/ 25201561 w 384"/>
                <a:gd name="T55" fmla="*/ 131048136 h 206"/>
                <a:gd name="T56" fmla="*/ 0 w 384"/>
                <a:gd name="T57" fmla="*/ 131048136 h 206"/>
                <a:gd name="T58" fmla="*/ 236894711 w 384"/>
                <a:gd name="T59" fmla="*/ 141128758 h 206"/>
                <a:gd name="T60" fmla="*/ 332660618 w 384"/>
                <a:gd name="T61" fmla="*/ 110886892 h 206"/>
                <a:gd name="T62" fmla="*/ 483870045 w 384"/>
                <a:gd name="T63" fmla="*/ 85685312 h 206"/>
                <a:gd name="T64" fmla="*/ 660280926 w 384"/>
                <a:gd name="T65" fmla="*/ 65524068 h 206"/>
                <a:gd name="T66" fmla="*/ 826611186 w 384"/>
                <a:gd name="T67" fmla="*/ 70564379 h 206"/>
                <a:gd name="T68" fmla="*/ 836692006 w 384"/>
                <a:gd name="T69" fmla="*/ 70564379 h 206"/>
                <a:gd name="T70" fmla="*/ 856853249 w 384"/>
                <a:gd name="T71" fmla="*/ 85685312 h 206"/>
                <a:gd name="T72" fmla="*/ 866933871 w 384"/>
                <a:gd name="T73" fmla="*/ 120967514 h 206"/>
                <a:gd name="T74" fmla="*/ 871974182 w 384"/>
                <a:gd name="T75" fmla="*/ 146169069 h 206"/>
                <a:gd name="T76" fmla="*/ 861893560 w 384"/>
                <a:gd name="T77" fmla="*/ 367942803 h 206"/>
                <a:gd name="T78" fmla="*/ 856853249 w 384"/>
                <a:gd name="T79" fmla="*/ 393144358 h 206"/>
                <a:gd name="T80" fmla="*/ 831651497 w 384"/>
                <a:gd name="T81" fmla="*/ 428426634 h 206"/>
                <a:gd name="T82" fmla="*/ 816530564 w 384"/>
                <a:gd name="T83" fmla="*/ 433466945 h 206"/>
                <a:gd name="T84" fmla="*/ 599797195 w 384"/>
                <a:gd name="T85" fmla="*/ 463708811 h 206"/>
                <a:gd name="T86" fmla="*/ 433466936 w 384"/>
                <a:gd name="T87" fmla="*/ 463708811 h 206"/>
                <a:gd name="T88" fmla="*/ 287297820 w 384"/>
                <a:gd name="T89" fmla="*/ 443547567 h 206"/>
                <a:gd name="T90" fmla="*/ 277217199 w 384"/>
                <a:gd name="T91" fmla="*/ 443547567 h 206"/>
                <a:gd name="T92" fmla="*/ 236894711 w 384"/>
                <a:gd name="T93" fmla="*/ 408265291 h 206"/>
                <a:gd name="T94" fmla="*/ 201612486 w 384"/>
                <a:gd name="T95" fmla="*/ 362902492 h 206"/>
                <a:gd name="T96" fmla="*/ 191531864 w 384"/>
                <a:gd name="T97" fmla="*/ 327620315 h 206"/>
                <a:gd name="T98" fmla="*/ 171370620 w 384"/>
                <a:gd name="T99" fmla="*/ 262096272 h 206"/>
                <a:gd name="T100" fmla="*/ 176410931 w 384"/>
                <a:gd name="T101" fmla="*/ 206652801 h 206"/>
                <a:gd name="T102" fmla="*/ 196572175 w 384"/>
                <a:gd name="T103" fmla="*/ 171370624 h 206"/>
                <a:gd name="T104" fmla="*/ 236894711 w 384"/>
                <a:gd name="T105" fmla="*/ 141128758 h 2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4"/>
                <a:gd name="T160" fmla="*/ 0 h 206"/>
                <a:gd name="T161" fmla="*/ 384 w 384"/>
                <a:gd name="T162" fmla="*/ 206 h 2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4" h="206">
                  <a:moveTo>
                    <a:pt x="0" y="52"/>
                  </a:moveTo>
                  <a:lnTo>
                    <a:pt x="0" y="88"/>
                  </a:lnTo>
                  <a:lnTo>
                    <a:pt x="6" y="90"/>
                  </a:lnTo>
                  <a:lnTo>
                    <a:pt x="12" y="92"/>
                  </a:lnTo>
                  <a:lnTo>
                    <a:pt x="22" y="98"/>
                  </a:lnTo>
                  <a:lnTo>
                    <a:pt x="30" y="108"/>
                  </a:lnTo>
                  <a:lnTo>
                    <a:pt x="36" y="120"/>
                  </a:lnTo>
                  <a:lnTo>
                    <a:pt x="46" y="146"/>
                  </a:lnTo>
                  <a:lnTo>
                    <a:pt x="56" y="168"/>
                  </a:lnTo>
                  <a:lnTo>
                    <a:pt x="60" y="176"/>
                  </a:lnTo>
                  <a:lnTo>
                    <a:pt x="66" y="182"/>
                  </a:lnTo>
                  <a:lnTo>
                    <a:pt x="76" y="192"/>
                  </a:lnTo>
                  <a:lnTo>
                    <a:pt x="86" y="194"/>
                  </a:lnTo>
                  <a:lnTo>
                    <a:pt x="90" y="196"/>
                  </a:lnTo>
                  <a:lnTo>
                    <a:pt x="122" y="202"/>
                  </a:lnTo>
                  <a:lnTo>
                    <a:pt x="158" y="206"/>
                  </a:lnTo>
                  <a:lnTo>
                    <a:pt x="196" y="206"/>
                  </a:lnTo>
                  <a:lnTo>
                    <a:pt x="232" y="204"/>
                  </a:lnTo>
                  <a:lnTo>
                    <a:pt x="294" y="200"/>
                  </a:lnTo>
                  <a:lnTo>
                    <a:pt x="332" y="194"/>
                  </a:lnTo>
                  <a:lnTo>
                    <a:pt x="350" y="190"/>
                  </a:lnTo>
                  <a:lnTo>
                    <a:pt x="364" y="184"/>
                  </a:lnTo>
                  <a:lnTo>
                    <a:pt x="372" y="176"/>
                  </a:lnTo>
                  <a:lnTo>
                    <a:pt x="376" y="168"/>
                  </a:lnTo>
                  <a:lnTo>
                    <a:pt x="380" y="146"/>
                  </a:lnTo>
                  <a:lnTo>
                    <a:pt x="382" y="106"/>
                  </a:lnTo>
                  <a:lnTo>
                    <a:pt x="384" y="62"/>
                  </a:lnTo>
                  <a:lnTo>
                    <a:pt x="384" y="28"/>
                  </a:lnTo>
                  <a:lnTo>
                    <a:pt x="384" y="20"/>
                  </a:lnTo>
                  <a:lnTo>
                    <a:pt x="382" y="12"/>
                  </a:lnTo>
                  <a:lnTo>
                    <a:pt x="380" y="8"/>
                  </a:lnTo>
                  <a:lnTo>
                    <a:pt x="376" y="6"/>
                  </a:lnTo>
                  <a:lnTo>
                    <a:pt x="372" y="4"/>
                  </a:lnTo>
                  <a:lnTo>
                    <a:pt x="370" y="4"/>
                  </a:lnTo>
                  <a:lnTo>
                    <a:pt x="346" y="0"/>
                  </a:lnTo>
                  <a:lnTo>
                    <a:pt x="312" y="0"/>
                  </a:lnTo>
                  <a:lnTo>
                    <a:pt x="270" y="2"/>
                  </a:lnTo>
                  <a:lnTo>
                    <a:pt x="226" y="4"/>
                  </a:lnTo>
                  <a:lnTo>
                    <a:pt x="184" y="10"/>
                  </a:lnTo>
                  <a:lnTo>
                    <a:pt x="144" y="14"/>
                  </a:lnTo>
                  <a:lnTo>
                    <a:pt x="112" y="22"/>
                  </a:lnTo>
                  <a:lnTo>
                    <a:pt x="100" y="24"/>
                  </a:lnTo>
                  <a:lnTo>
                    <a:pt x="92" y="28"/>
                  </a:lnTo>
                  <a:lnTo>
                    <a:pt x="78" y="36"/>
                  </a:lnTo>
                  <a:lnTo>
                    <a:pt x="62" y="44"/>
                  </a:lnTo>
                  <a:lnTo>
                    <a:pt x="48" y="48"/>
                  </a:lnTo>
                  <a:lnTo>
                    <a:pt x="32" y="50"/>
                  </a:lnTo>
                  <a:lnTo>
                    <a:pt x="10" y="52"/>
                  </a:lnTo>
                  <a:lnTo>
                    <a:pt x="0" y="52"/>
                  </a:lnTo>
                  <a:close/>
                  <a:moveTo>
                    <a:pt x="94" y="56"/>
                  </a:moveTo>
                  <a:lnTo>
                    <a:pt x="94" y="56"/>
                  </a:lnTo>
                  <a:lnTo>
                    <a:pt x="108" y="50"/>
                  </a:lnTo>
                  <a:lnTo>
                    <a:pt x="132" y="44"/>
                  </a:lnTo>
                  <a:lnTo>
                    <a:pt x="158" y="40"/>
                  </a:lnTo>
                  <a:lnTo>
                    <a:pt x="192" y="34"/>
                  </a:lnTo>
                  <a:lnTo>
                    <a:pt x="226" y="30"/>
                  </a:lnTo>
                  <a:lnTo>
                    <a:pt x="262" y="26"/>
                  </a:lnTo>
                  <a:lnTo>
                    <a:pt x="296" y="26"/>
                  </a:lnTo>
                  <a:lnTo>
                    <a:pt x="328" y="28"/>
                  </a:lnTo>
                  <a:lnTo>
                    <a:pt x="332" y="28"/>
                  </a:lnTo>
                  <a:lnTo>
                    <a:pt x="338" y="30"/>
                  </a:lnTo>
                  <a:lnTo>
                    <a:pt x="340" y="34"/>
                  </a:lnTo>
                  <a:lnTo>
                    <a:pt x="342" y="40"/>
                  </a:lnTo>
                  <a:lnTo>
                    <a:pt x="344" y="48"/>
                  </a:lnTo>
                  <a:lnTo>
                    <a:pt x="346" y="58"/>
                  </a:lnTo>
                  <a:lnTo>
                    <a:pt x="342" y="146"/>
                  </a:lnTo>
                  <a:lnTo>
                    <a:pt x="342" y="148"/>
                  </a:lnTo>
                  <a:lnTo>
                    <a:pt x="340" y="156"/>
                  </a:lnTo>
                  <a:lnTo>
                    <a:pt x="334" y="166"/>
                  </a:lnTo>
                  <a:lnTo>
                    <a:pt x="330" y="170"/>
                  </a:lnTo>
                  <a:lnTo>
                    <a:pt x="324" y="172"/>
                  </a:lnTo>
                  <a:lnTo>
                    <a:pt x="294" y="178"/>
                  </a:lnTo>
                  <a:lnTo>
                    <a:pt x="238" y="184"/>
                  </a:lnTo>
                  <a:lnTo>
                    <a:pt x="206" y="184"/>
                  </a:lnTo>
                  <a:lnTo>
                    <a:pt x="172" y="184"/>
                  </a:lnTo>
                  <a:lnTo>
                    <a:pt x="142" y="182"/>
                  </a:lnTo>
                  <a:lnTo>
                    <a:pt x="114" y="176"/>
                  </a:lnTo>
                  <a:lnTo>
                    <a:pt x="110" y="176"/>
                  </a:lnTo>
                  <a:lnTo>
                    <a:pt x="100" y="168"/>
                  </a:lnTo>
                  <a:lnTo>
                    <a:pt x="94" y="162"/>
                  </a:lnTo>
                  <a:lnTo>
                    <a:pt x="86" y="154"/>
                  </a:lnTo>
                  <a:lnTo>
                    <a:pt x="80" y="144"/>
                  </a:lnTo>
                  <a:lnTo>
                    <a:pt x="76" y="130"/>
                  </a:lnTo>
                  <a:lnTo>
                    <a:pt x="70" y="116"/>
                  </a:lnTo>
                  <a:lnTo>
                    <a:pt x="68" y="104"/>
                  </a:lnTo>
                  <a:lnTo>
                    <a:pt x="68" y="92"/>
                  </a:lnTo>
                  <a:lnTo>
                    <a:pt x="70" y="82"/>
                  </a:lnTo>
                  <a:lnTo>
                    <a:pt x="72" y="74"/>
                  </a:lnTo>
                  <a:lnTo>
                    <a:pt x="78" y="68"/>
                  </a:lnTo>
                  <a:lnTo>
                    <a:pt x="86" y="62"/>
                  </a:lnTo>
                  <a:lnTo>
                    <a:pt x="94" y="56"/>
                  </a:lnTo>
                  <a:close/>
                </a:path>
              </a:pathLst>
            </a:custGeom>
            <a:solidFill>
              <a:srgbClr val="706A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97"/>
            <p:cNvSpPr>
              <a:spLocks/>
            </p:cNvSpPr>
            <p:nvPr/>
          </p:nvSpPr>
          <p:spPr bwMode="auto">
            <a:xfrm>
              <a:off x="4346575" y="2174875"/>
              <a:ext cx="1174750" cy="866775"/>
            </a:xfrm>
            <a:custGeom>
              <a:avLst/>
              <a:gdLst>
                <a:gd name="T0" fmla="*/ 40322499 w 740"/>
                <a:gd name="T1" fmla="*/ 594756807 h 546"/>
                <a:gd name="T2" fmla="*/ 105846577 w 740"/>
                <a:gd name="T3" fmla="*/ 710683943 h 546"/>
                <a:gd name="T4" fmla="*/ 226814087 w 740"/>
                <a:gd name="T5" fmla="*/ 897175621 h 546"/>
                <a:gd name="T6" fmla="*/ 342741236 w 740"/>
                <a:gd name="T7" fmla="*/ 1033263997 h 546"/>
                <a:gd name="T8" fmla="*/ 483870039 w 740"/>
                <a:gd name="T9" fmla="*/ 1159271754 h 546"/>
                <a:gd name="T10" fmla="*/ 640119675 w 740"/>
                <a:gd name="T11" fmla="*/ 1260077958 h 546"/>
                <a:gd name="T12" fmla="*/ 730845270 w 740"/>
                <a:gd name="T13" fmla="*/ 1290319820 h 546"/>
                <a:gd name="T14" fmla="*/ 821570865 w 740"/>
                <a:gd name="T15" fmla="*/ 1310481061 h 546"/>
                <a:gd name="T16" fmla="*/ 917336969 w 740"/>
                <a:gd name="T17" fmla="*/ 1315521371 h 546"/>
                <a:gd name="T18" fmla="*/ 856853239 w 740"/>
                <a:gd name="T19" fmla="*/ 1290319820 h 546"/>
                <a:gd name="T20" fmla="*/ 725804959 w 740"/>
                <a:gd name="T21" fmla="*/ 1214715166 h 546"/>
                <a:gd name="T22" fmla="*/ 609877810 w 740"/>
                <a:gd name="T23" fmla="*/ 1129029892 h 546"/>
                <a:gd name="T24" fmla="*/ 544353769 w 740"/>
                <a:gd name="T25" fmla="*/ 1063505859 h 546"/>
                <a:gd name="T26" fmla="*/ 493950660 w 740"/>
                <a:gd name="T27" fmla="*/ 977820585 h 546"/>
                <a:gd name="T28" fmla="*/ 478829728 w 740"/>
                <a:gd name="T29" fmla="*/ 937498103 h 546"/>
                <a:gd name="T30" fmla="*/ 614918121 w 740"/>
                <a:gd name="T31" fmla="*/ 1033263997 h 546"/>
                <a:gd name="T32" fmla="*/ 766127446 w 740"/>
                <a:gd name="T33" fmla="*/ 1123989582 h 546"/>
                <a:gd name="T34" fmla="*/ 957659456 w 740"/>
                <a:gd name="T35" fmla="*/ 1219755476 h 546"/>
                <a:gd name="T36" fmla="*/ 1179433133 w 740"/>
                <a:gd name="T37" fmla="*/ 1305440751 h 546"/>
                <a:gd name="T38" fmla="*/ 1411287431 w 740"/>
                <a:gd name="T39" fmla="*/ 1365924474 h 546"/>
                <a:gd name="T40" fmla="*/ 1527214581 w 740"/>
                <a:gd name="T41" fmla="*/ 1376005094 h 546"/>
                <a:gd name="T42" fmla="*/ 1643141730 w 740"/>
                <a:gd name="T43" fmla="*/ 1370964784 h 546"/>
                <a:gd name="T44" fmla="*/ 1754028965 w 740"/>
                <a:gd name="T45" fmla="*/ 1350803543 h 546"/>
                <a:gd name="T46" fmla="*/ 1864915803 w 740"/>
                <a:gd name="T47" fmla="*/ 1315521371 h 546"/>
                <a:gd name="T48" fmla="*/ 1839714249 w 740"/>
                <a:gd name="T49" fmla="*/ 1300400440 h 546"/>
                <a:gd name="T50" fmla="*/ 1784270830 w 740"/>
                <a:gd name="T51" fmla="*/ 1249997338 h 546"/>
                <a:gd name="T52" fmla="*/ 1708666168 w 740"/>
                <a:gd name="T53" fmla="*/ 1154231443 h 546"/>
                <a:gd name="T54" fmla="*/ 1648182041 w 740"/>
                <a:gd name="T55" fmla="*/ 997981826 h 546"/>
                <a:gd name="T56" fmla="*/ 1612899865 w 740"/>
                <a:gd name="T57" fmla="*/ 877014380 h 546"/>
                <a:gd name="T58" fmla="*/ 1557456446 w 740"/>
                <a:gd name="T59" fmla="*/ 725804874 h 546"/>
                <a:gd name="T60" fmla="*/ 1476811472 w 740"/>
                <a:gd name="T61" fmla="*/ 559474636 h 546"/>
                <a:gd name="T62" fmla="*/ 1365924634 w 740"/>
                <a:gd name="T63" fmla="*/ 388103988 h 546"/>
                <a:gd name="T64" fmla="*/ 1219755619 w 740"/>
                <a:gd name="T65" fmla="*/ 226814060 h 546"/>
                <a:gd name="T66" fmla="*/ 1129030024 w 740"/>
                <a:gd name="T67" fmla="*/ 161289977 h 546"/>
                <a:gd name="T68" fmla="*/ 1033264118 w 740"/>
                <a:gd name="T69" fmla="*/ 100806230 h 546"/>
                <a:gd name="T70" fmla="*/ 922377280 w 740"/>
                <a:gd name="T71" fmla="*/ 55443438 h 546"/>
                <a:gd name="T72" fmla="*/ 801409622 w 740"/>
                <a:gd name="T73" fmla="*/ 20161247 h 546"/>
                <a:gd name="T74" fmla="*/ 670361540 w 740"/>
                <a:gd name="T75" fmla="*/ 0 h 546"/>
                <a:gd name="T76" fmla="*/ 524192525 w 740"/>
                <a:gd name="T77" fmla="*/ 0 h 546"/>
                <a:gd name="T78" fmla="*/ 458668485 w 740"/>
                <a:gd name="T79" fmla="*/ 5040312 h 546"/>
                <a:gd name="T80" fmla="*/ 342741236 w 740"/>
                <a:gd name="T81" fmla="*/ 25201557 h 546"/>
                <a:gd name="T82" fmla="*/ 246975330 w 740"/>
                <a:gd name="T83" fmla="*/ 55443438 h 546"/>
                <a:gd name="T84" fmla="*/ 171370618 w 740"/>
                <a:gd name="T85" fmla="*/ 90725609 h 546"/>
                <a:gd name="T86" fmla="*/ 110886888 w 740"/>
                <a:gd name="T87" fmla="*/ 136088426 h 546"/>
                <a:gd name="T88" fmla="*/ 65524066 w 740"/>
                <a:gd name="T89" fmla="*/ 181451218 h 546"/>
                <a:gd name="T90" fmla="*/ 25201560 w 740"/>
                <a:gd name="T91" fmla="*/ 262096232 h 546"/>
                <a:gd name="T92" fmla="*/ 0 w 740"/>
                <a:gd name="T93" fmla="*/ 367942747 h 546"/>
                <a:gd name="T94" fmla="*/ 5040312 w 740"/>
                <a:gd name="T95" fmla="*/ 468749051 h 546"/>
                <a:gd name="T96" fmla="*/ 30241877 w 740"/>
                <a:gd name="T97" fmla="*/ 574595567 h 546"/>
                <a:gd name="T98" fmla="*/ 40322499 w 740"/>
                <a:gd name="T99" fmla="*/ 594756807 h 5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40"/>
                <a:gd name="T151" fmla="*/ 0 h 546"/>
                <a:gd name="T152" fmla="*/ 740 w 740"/>
                <a:gd name="T153" fmla="*/ 546 h 5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40" h="546">
                  <a:moveTo>
                    <a:pt x="16" y="236"/>
                  </a:moveTo>
                  <a:lnTo>
                    <a:pt x="16" y="236"/>
                  </a:lnTo>
                  <a:lnTo>
                    <a:pt x="22" y="250"/>
                  </a:lnTo>
                  <a:lnTo>
                    <a:pt x="42" y="282"/>
                  </a:lnTo>
                  <a:lnTo>
                    <a:pt x="72" y="330"/>
                  </a:lnTo>
                  <a:lnTo>
                    <a:pt x="90" y="356"/>
                  </a:lnTo>
                  <a:lnTo>
                    <a:pt x="112" y="384"/>
                  </a:lnTo>
                  <a:lnTo>
                    <a:pt x="136" y="410"/>
                  </a:lnTo>
                  <a:lnTo>
                    <a:pt x="162" y="436"/>
                  </a:lnTo>
                  <a:lnTo>
                    <a:pt x="192" y="460"/>
                  </a:lnTo>
                  <a:lnTo>
                    <a:pt x="222" y="482"/>
                  </a:lnTo>
                  <a:lnTo>
                    <a:pt x="254" y="500"/>
                  </a:lnTo>
                  <a:lnTo>
                    <a:pt x="272" y="506"/>
                  </a:lnTo>
                  <a:lnTo>
                    <a:pt x="290" y="512"/>
                  </a:lnTo>
                  <a:lnTo>
                    <a:pt x="308" y="518"/>
                  </a:lnTo>
                  <a:lnTo>
                    <a:pt x="326" y="520"/>
                  </a:lnTo>
                  <a:lnTo>
                    <a:pt x="344" y="522"/>
                  </a:lnTo>
                  <a:lnTo>
                    <a:pt x="364" y="522"/>
                  </a:lnTo>
                  <a:lnTo>
                    <a:pt x="340" y="512"/>
                  </a:lnTo>
                  <a:lnTo>
                    <a:pt x="316" y="500"/>
                  </a:lnTo>
                  <a:lnTo>
                    <a:pt x="288" y="482"/>
                  </a:lnTo>
                  <a:lnTo>
                    <a:pt x="258" y="462"/>
                  </a:lnTo>
                  <a:lnTo>
                    <a:pt x="242" y="448"/>
                  </a:lnTo>
                  <a:lnTo>
                    <a:pt x="230" y="436"/>
                  </a:lnTo>
                  <a:lnTo>
                    <a:pt x="216" y="422"/>
                  </a:lnTo>
                  <a:lnTo>
                    <a:pt x="206" y="406"/>
                  </a:lnTo>
                  <a:lnTo>
                    <a:pt x="196" y="388"/>
                  </a:lnTo>
                  <a:lnTo>
                    <a:pt x="190" y="372"/>
                  </a:lnTo>
                  <a:lnTo>
                    <a:pt x="204" y="382"/>
                  </a:lnTo>
                  <a:lnTo>
                    <a:pt x="244" y="410"/>
                  </a:lnTo>
                  <a:lnTo>
                    <a:pt x="272" y="426"/>
                  </a:lnTo>
                  <a:lnTo>
                    <a:pt x="304" y="446"/>
                  </a:lnTo>
                  <a:lnTo>
                    <a:pt x="342" y="466"/>
                  </a:lnTo>
                  <a:lnTo>
                    <a:pt x="380" y="484"/>
                  </a:lnTo>
                  <a:lnTo>
                    <a:pt x="422" y="502"/>
                  </a:lnTo>
                  <a:lnTo>
                    <a:pt x="468" y="518"/>
                  </a:lnTo>
                  <a:lnTo>
                    <a:pt x="512" y="532"/>
                  </a:lnTo>
                  <a:lnTo>
                    <a:pt x="560" y="542"/>
                  </a:lnTo>
                  <a:lnTo>
                    <a:pt x="582" y="544"/>
                  </a:lnTo>
                  <a:lnTo>
                    <a:pt x="606" y="546"/>
                  </a:lnTo>
                  <a:lnTo>
                    <a:pt x="628" y="546"/>
                  </a:lnTo>
                  <a:lnTo>
                    <a:pt x="652" y="544"/>
                  </a:lnTo>
                  <a:lnTo>
                    <a:pt x="674" y="542"/>
                  </a:lnTo>
                  <a:lnTo>
                    <a:pt x="696" y="536"/>
                  </a:lnTo>
                  <a:lnTo>
                    <a:pt x="718" y="530"/>
                  </a:lnTo>
                  <a:lnTo>
                    <a:pt x="740" y="522"/>
                  </a:lnTo>
                  <a:lnTo>
                    <a:pt x="730" y="516"/>
                  </a:lnTo>
                  <a:lnTo>
                    <a:pt x="720" y="508"/>
                  </a:lnTo>
                  <a:lnTo>
                    <a:pt x="708" y="496"/>
                  </a:lnTo>
                  <a:lnTo>
                    <a:pt x="694" y="480"/>
                  </a:lnTo>
                  <a:lnTo>
                    <a:pt x="678" y="458"/>
                  </a:lnTo>
                  <a:lnTo>
                    <a:pt x="666" y="430"/>
                  </a:lnTo>
                  <a:lnTo>
                    <a:pt x="654" y="396"/>
                  </a:lnTo>
                  <a:lnTo>
                    <a:pt x="640" y="348"/>
                  </a:lnTo>
                  <a:lnTo>
                    <a:pt x="630" y="320"/>
                  </a:lnTo>
                  <a:lnTo>
                    <a:pt x="618" y="288"/>
                  </a:lnTo>
                  <a:lnTo>
                    <a:pt x="602" y="256"/>
                  </a:lnTo>
                  <a:lnTo>
                    <a:pt x="586" y="222"/>
                  </a:lnTo>
                  <a:lnTo>
                    <a:pt x="566" y="186"/>
                  </a:lnTo>
                  <a:lnTo>
                    <a:pt x="542" y="154"/>
                  </a:lnTo>
                  <a:lnTo>
                    <a:pt x="514" y="120"/>
                  </a:lnTo>
                  <a:lnTo>
                    <a:pt x="484" y="90"/>
                  </a:lnTo>
                  <a:lnTo>
                    <a:pt x="466" y="76"/>
                  </a:lnTo>
                  <a:lnTo>
                    <a:pt x="448" y="64"/>
                  </a:lnTo>
                  <a:lnTo>
                    <a:pt x="430" y="52"/>
                  </a:lnTo>
                  <a:lnTo>
                    <a:pt x="410" y="40"/>
                  </a:lnTo>
                  <a:lnTo>
                    <a:pt x="388" y="30"/>
                  </a:lnTo>
                  <a:lnTo>
                    <a:pt x="366" y="22"/>
                  </a:lnTo>
                  <a:lnTo>
                    <a:pt x="344" y="14"/>
                  </a:lnTo>
                  <a:lnTo>
                    <a:pt x="318" y="8"/>
                  </a:lnTo>
                  <a:lnTo>
                    <a:pt x="292" y="4"/>
                  </a:lnTo>
                  <a:lnTo>
                    <a:pt x="266" y="0"/>
                  </a:lnTo>
                  <a:lnTo>
                    <a:pt x="236" y="0"/>
                  </a:lnTo>
                  <a:lnTo>
                    <a:pt x="208" y="0"/>
                  </a:lnTo>
                  <a:lnTo>
                    <a:pt x="182" y="2"/>
                  </a:lnTo>
                  <a:lnTo>
                    <a:pt x="158" y="6"/>
                  </a:lnTo>
                  <a:lnTo>
                    <a:pt x="136" y="10"/>
                  </a:lnTo>
                  <a:lnTo>
                    <a:pt x="116" y="16"/>
                  </a:lnTo>
                  <a:lnTo>
                    <a:pt x="98" y="22"/>
                  </a:lnTo>
                  <a:lnTo>
                    <a:pt x="82" y="28"/>
                  </a:lnTo>
                  <a:lnTo>
                    <a:pt x="68" y="36"/>
                  </a:lnTo>
                  <a:lnTo>
                    <a:pt x="56" y="44"/>
                  </a:lnTo>
                  <a:lnTo>
                    <a:pt x="44" y="54"/>
                  </a:lnTo>
                  <a:lnTo>
                    <a:pt x="34" y="62"/>
                  </a:lnTo>
                  <a:lnTo>
                    <a:pt x="26" y="72"/>
                  </a:lnTo>
                  <a:lnTo>
                    <a:pt x="20" y="82"/>
                  </a:lnTo>
                  <a:lnTo>
                    <a:pt x="10" y="104"/>
                  </a:lnTo>
                  <a:lnTo>
                    <a:pt x="4" y="124"/>
                  </a:lnTo>
                  <a:lnTo>
                    <a:pt x="0" y="146"/>
                  </a:lnTo>
                  <a:lnTo>
                    <a:pt x="0" y="166"/>
                  </a:lnTo>
                  <a:lnTo>
                    <a:pt x="2" y="186"/>
                  </a:lnTo>
                  <a:lnTo>
                    <a:pt x="6" y="202"/>
                  </a:lnTo>
                  <a:lnTo>
                    <a:pt x="12" y="228"/>
                  </a:lnTo>
                  <a:lnTo>
                    <a:pt x="16" y="236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98"/>
            <p:cNvSpPr>
              <a:spLocks/>
            </p:cNvSpPr>
            <p:nvPr/>
          </p:nvSpPr>
          <p:spPr bwMode="auto">
            <a:xfrm>
              <a:off x="4260850" y="2555875"/>
              <a:ext cx="339725" cy="387350"/>
            </a:xfrm>
            <a:custGeom>
              <a:avLst/>
              <a:gdLst>
                <a:gd name="T0" fmla="*/ 252015652 w 214"/>
                <a:gd name="T1" fmla="*/ 10080626 h 244"/>
                <a:gd name="T2" fmla="*/ 252015652 w 214"/>
                <a:gd name="T3" fmla="*/ 10080626 h 244"/>
                <a:gd name="T4" fmla="*/ 252015652 w 214"/>
                <a:gd name="T5" fmla="*/ 75604693 h 244"/>
                <a:gd name="T6" fmla="*/ 262096274 w 214"/>
                <a:gd name="T7" fmla="*/ 151209387 h 244"/>
                <a:gd name="T8" fmla="*/ 282257519 w 214"/>
                <a:gd name="T9" fmla="*/ 236894727 h 244"/>
                <a:gd name="T10" fmla="*/ 297378452 w 214"/>
                <a:gd name="T11" fmla="*/ 287297840 h 244"/>
                <a:gd name="T12" fmla="*/ 312499385 w 214"/>
                <a:gd name="T13" fmla="*/ 337700952 h 244"/>
                <a:gd name="T14" fmla="*/ 337700940 w 214"/>
                <a:gd name="T15" fmla="*/ 388104065 h 244"/>
                <a:gd name="T16" fmla="*/ 362902496 w 214"/>
                <a:gd name="T17" fmla="*/ 438507276 h 244"/>
                <a:gd name="T18" fmla="*/ 398184673 w 214"/>
                <a:gd name="T19" fmla="*/ 488910389 h 244"/>
                <a:gd name="T20" fmla="*/ 438507261 w 214"/>
                <a:gd name="T21" fmla="*/ 534273190 h 244"/>
                <a:gd name="T22" fmla="*/ 483870060 w 214"/>
                <a:gd name="T23" fmla="*/ 574595680 h 244"/>
                <a:gd name="T24" fmla="*/ 539313482 w 214"/>
                <a:gd name="T25" fmla="*/ 614918170 h 244"/>
                <a:gd name="T26" fmla="*/ 539313482 w 214"/>
                <a:gd name="T27" fmla="*/ 614918170 h 244"/>
                <a:gd name="T28" fmla="*/ 468749127 w 214"/>
                <a:gd name="T29" fmla="*/ 594756925 h 244"/>
                <a:gd name="T30" fmla="*/ 398184673 w 214"/>
                <a:gd name="T31" fmla="*/ 564515057 h 244"/>
                <a:gd name="T32" fmla="*/ 312499385 w 214"/>
                <a:gd name="T33" fmla="*/ 524192567 h 244"/>
                <a:gd name="T34" fmla="*/ 221773786 w 214"/>
                <a:gd name="T35" fmla="*/ 473789455 h 244"/>
                <a:gd name="T36" fmla="*/ 176410937 w 214"/>
                <a:gd name="T37" fmla="*/ 443547587 h 244"/>
                <a:gd name="T38" fmla="*/ 136088448 w 214"/>
                <a:gd name="T39" fmla="*/ 408265310 h 244"/>
                <a:gd name="T40" fmla="*/ 95765935 w 214"/>
                <a:gd name="T41" fmla="*/ 372983131 h 244"/>
                <a:gd name="T42" fmla="*/ 65524069 w 214"/>
                <a:gd name="T43" fmla="*/ 332660641 h 244"/>
                <a:gd name="T44" fmla="*/ 35282190 w 214"/>
                <a:gd name="T45" fmla="*/ 292338151 h 244"/>
                <a:gd name="T46" fmla="*/ 10080625 w 214"/>
                <a:gd name="T47" fmla="*/ 246975350 h 244"/>
                <a:gd name="T48" fmla="*/ 10080625 w 214"/>
                <a:gd name="T49" fmla="*/ 246975350 h 244"/>
                <a:gd name="T50" fmla="*/ 0 w 214"/>
                <a:gd name="T51" fmla="*/ 206652810 h 244"/>
                <a:gd name="T52" fmla="*/ 0 w 214"/>
                <a:gd name="T53" fmla="*/ 176410943 h 244"/>
                <a:gd name="T54" fmla="*/ 0 w 214"/>
                <a:gd name="T55" fmla="*/ 146169076 h 244"/>
                <a:gd name="T56" fmla="*/ 15120939 w 214"/>
                <a:gd name="T57" fmla="*/ 115927208 h 244"/>
                <a:gd name="T58" fmla="*/ 30241879 w 214"/>
                <a:gd name="T59" fmla="*/ 90725627 h 244"/>
                <a:gd name="T60" fmla="*/ 50403123 w 214"/>
                <a:gd name="T61" fmla="*/ 70564382 h 244"/>
                <a:gd name="T62" fmla="*/ 70564380 w 214"/>
                <a:gd name="T63" fmla="*/ 50403125 h 244"/>
                <a:gd name="T64" fmla="*/ 95765935 w 214"/>
                <a:gd name="T65" fmla="*/ 35282191 h 244"/>
                <a:gd name="T66" fmla="*/ 146169070 w 214"/>
                <a:gd name="T67" fmla="*/ 10080626 h 244"/>
                <a:gd name="T68" fmla="*/ 196572181 w 214"/>
                <a:gd name="T69" fmla="*/ 0 h 244"/>
                <a:gd name="T70" fmla="*/ 231854408 w 214"/>
                <a:gd name="T71" fmla="*/ 0 h 244"/>
                <a:gd name="T72" fmla="*/ 246975341 w 214"/>
                <a:gd name="T73" fmla="*/ 0 h 244"/>
                <a:gd name="T74" fmla="*/ 252015652 w 214"/>
                <a:gd name="T75" fmla="*/ 10080626 h 244"/>
                <a:gd name="T76" fmla="*/ 252015652 w 214"/>
                <a:gd name="T77" fmla="*/ 10080626 h 2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4"/>
                <a:gd name="T118" fmla="*/ 0 h 244"/>
                <a:gd name="T119" fmla="*/ 214 w 214"/>
                <a:gd name="T120" fmla="*/ 244 h 2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4" h="244">
                  <a:moveTo>
                    <a:pt x="100" y="4"/>
                  </a:moveTo>
                  <a:lnTo>
                    <a:pt x="100" y="4"/>
                  </a:lnTo>
                  <a:lnTo>
                    <a:pt x="100" y="30"/>
                  </a:lnTo>
                  <a:lnTo>
                    <a:pt x="104" y="60"/>
                  </a:lnTo>
                  <a:lnTo>
                    <a:pt x="112" y="94"/>
                  </a:lnTo>
                  <a:lnTo>
                    <a:pt x="118" y="114"/>
                  </a:lnTo>
                  <a:lnTo>
                    <a:pt x="124" y="134"/>
                  </a:lnTo>
                  <a:lnTo>
                    <a:pt x="134" y="154"/>
                  </a:lnTo>
                  <a:lnTo>
                    <a:pt x="144" y="174"/>
                  </a:lnTo>
                  <a:lnTo>
                    <a:pt x="158" y="194"/>
                  </a:lnTo>
                  <a:lnTo>
                    <a:pt x="174" y="212"/>
                  </a:lnTo>
                  <a:lnTo>
                    <a:pt x="192" y="228"/>
                  </a:lnTo>
                  <a:lnTo>
                    <a:pt x="214" y="244"/>
                  </a:lnTo>
                  <a:lnTo>
                    <a:pt x="186" y="236"/>
                  </a:lnTo>
                  <a:lnTo>
                    <a:pt x="158" y="224"/>
                  </a:lnTo>
                  <a:lnTo>
                    <a:pt x="124" y="208"/>
                  </a:lnTo>
                  <a:lnTo>
                    <a:pt x="88" y="188"/>
                  </a:lnTo>
                  <a:lnTo>
                    <a:pt x="70" y="176"/>
                  </a:lnTo>
                  <a:lnTo>
                    <a:pt x="54" y="162"/>
                  </a:lnTo>
                  <a:lnTo>
                    <a:pt x="38" y="148"/>
                  </a:lnTo>
                  <a:lnTo>
                    <a:pt x="26" y="132"/>
                  </a:lnTo>
                  <a:lnTo>
                    <a:pt x="14" y="116"/>
                  </a:lnTo>
                  <a:lnTo>
                    <a:pt x="4" y="98"/>
                  </a:lnTo>
                  <a:lnTo>
                    <a:pt x="0" y="82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6" y="46"/>
                  </a:lnTo>
                  <a:lnTo>
                    <a:pt x="12" y="36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38" y="14"/>
                  </a:lnTo>
                  <a:lnTo>
                    <a:pt x="58" y="4"/>
                  </a:lnTo>
                  <a:lnTo>
                    <a:pt x="78" y="0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100" y="4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99"/>
            <p:cNvSpPr>
              <a:spLocks/>
            </p:cNvSpPr>
            <p:nvPr/>
          </p:nvSpPr>
          <p:spPr bwMode="auto">
            <a:xfrm>
              <a:off x="4638675" y="2301875"/>
              <a:ext cx="641350" cy="495300"/>
            </a:xfrm>
            <a:custGeom>
              <a:avLst/>
              <a:gdLst>
                <a:gd name="T0" fmla="*/ 252015648 w 404"/>
                <a:gd name="T1" fmla="*/ 710683983 h 312"/>
                <a:gd name="T2" fmla="*/ 317539691 w 404"/>
                <a:gd name="T3" fmla="*/ 720764604 h 312"/>
                <a:gd name="T4" fmla="*/ 398184666 w 404"/>
                <a:gd name="T5" fmla="*/ 735885536 h 312"/>
                <a:gd name="T6" fmla="*/ 408265288 w 404"/>
                <a:gd name="T7" fmla="*/ 700603362 h 312"/>
                <a:gd name="T8" fmla="*/ 443547564 w 404"/>
                <a:gd name="T9" fmla="*/ 614918083 h 312"/>
                <a:gd name="T10" fmla="*/ 504031296 w 404"/>
                <a:gd name="T11" fmla="*/ 559474667 h 312"/>
                <a:gd name="T12" fmla="*/ 544353784 w 404"/>
                <a:gd name="T13" fmla="*/ 554434357 h 312"/>
                <a:gd name="T14" fmla="*/ 509071607 w 404"/>
                <a:gd name="T15" fmla="*/ 483870009 h 312"/>
                <a:gd name="T16" fmla="*/ 665321247 w 404"/>
                <a:gd name="T17" fmla="*/ 574595599 h 312"/>
                <a:gd name="T18" fmla="*/ 594756894 w 404"/>
                <a:gd name="T19" fmla="*/ 423386283 h 312"/>
                <a:gd name="T20" fmla="*/ 690522802 w 404"/>
                <a:gd name="T21" fmla="*/ 463708767 h 312"/>
                <a:gd name="T22" fmla="*/ 730845290 w 404"/>
                <a:gd name="T23" fmla="*/ 448587835 h 312"/>
                <a:gd name="T24" fmla="*/ 831651510 w 404"/>
                <a:gd name="T25" fmla="*/ 534273114 h 312"/>
                <a:gd name="T26" fmla="*/ 761087156 w 404"/>
                <a:gd name="T27" fmla="*/ 367942768 h 312"/>
                <a:gd name="T28" fmla="*/ 756046845 w 404"/>
                <a:gd name="T29" fmla="*/ 337700905 h 312"/>
                <a:gd name="T30" fmla="*/ 907256373 w 404"/>
                <a:gd name="T31" fmla="*/ 498990941 h 312"/>
                <a:gd name="T32" fmla="*/ 882054818 w 404"/>
                <a:gd name="T33" fmla="*/ 393144320 h 312"/>
                <a:gd name="T34" fmla="*/ 831651510 w 404"/>
                <a:gd name="T35" fmla="*/ 312499352 h 312"/>
                <a:gd name="T36" fmla="*/ 826611199 w 404"/>
                <a:gd name="T37" fmla="*/ 252015626 h 312"/>
                <a:gd name="T38" fmla="*/ 861893574 w 404"/>
                <a:gd name="T39" fmla="*/ 272176868 h 312"/>
                <a:gd name="T40" fmla="*/ 967740104 w 404"/>
                <a:gd name="T41" fmla="*/ 418345972 h 312"/>
                <a:gd name="T42" fmla="*/ 907256373 w 404"/>
                <a:gd name="T43" fmla="*/ 201612471 h 312"/>
                <a:gd name="T44" fmla="*/ 871974196 w 404"/>
                <a:gd name="T45" fmla="*/ 141128744 h 312"/>
                <a:gd name="T46" fmla="*/ 907256373 w 404"/>
                <a:gd name="T47" fmla="*/ 141128744 h 312"/>
                <a:gd name="T48" fmla="*/ 997981970 w 404"/>
                <a:gd name="T49" fmla="*/ 231854384 h 312"/>
                <a:gd name="T50" fmla="*/ 967740104 w 404"/>
                <a:gd name="T51" fmla="*/ 161289987 h 312"/>
                <a:gd name="T52" fmla="*/ 836692019 w 404"/>
                <a:gd name="T53" fmla="*/ 10080624 h 312"/>
                <a:gd name="T54" fmla="*/ 887095129 w 404"/>
                <a:gd name="T55" fmla="*/ 95765925 h 312"/>
                <a:gd name="T56" fmla="*/ 871974196 w 404"/>
                <a:gd name="T57" fmla="*/ 90725614 h 312"/>
                <a:gd name="T58" fmla="*/ 740925912 w 404"/>
                <a:gd name="T59" fmla="*/ 0 h 312"/>
                <a:gd name="T60" fmla="*/ 796369333 w 404"/>
                <a:gd name="T61" fmla="*/ 100806235 h 312"/>
                <a:gd name="T62" fmla="*/ 816530577 w 404"/>
                <a:gd name="T63" fmla="*/ 151209365 h 312"/>
                <a:gd name="T64" fmla="*/ 715724357 w 404"/>
                <a:gd name="T65" fmla="*/ 80644993 h 312"/>
                <a:gd name="T66" fmla="*/ 619958449 w 404"/>
                <a:gd name="T67" fmla="*/ 40322497 h 312"/>
                <a:gd name="T68" fmla="*/ 715724357 w 404"/>
                <a:gd name="T69" fmla="*/ 146169055 h 312"/>
                <a:gd name="T70" fmla="*/ 665321247 w 404"/>
                <a:gd name="T71" fmla="*/ 126007813 h 312"/>
                <a:gd name="T72" fmla="*/ 645160003 w 404"/>
                <a:gd name="T73" fmla="*/ 120967502 h 312"/>
                <a:gd name="T74" fmla="*/ 685482491 w 404"/>
                <a:gd name="T75" fmla="*/ 181451229 h 312"/>
                <a:gd name="T76" fmla="*/ 675401869 w 404"/>
                <a:gd name="T77" fmla="*/ 241935005 h 312"/>
                <a:gd name="T78" fmla="*/ 640119693 w 404"/>
                <a:gd name="T79" fmla="*/ 231854384 h 312"/>
                <a:gd name="T80" fmla="*/ 423386321 w 404"/>
                <a:gd name="T81" fmla="*/ 131048123 h 312"/>
                <a:gd name="T82" fmla="*/ 564515028 w 404"/>
                <a:gd name="T83" fmla="*/ 252015626 h 312"/>
                <a:gd name="T84" fmla="*/ 564515028 w 404"/>
                <a:gd name="T85" fmla="*/ 272176868 h 312"/>
                <a:gd name="T86" fmla="*/ 448587875 w 404"/>
                <a:gd name="T87" fmla="*/ 231854384 h 312"/>
                <a:gd name="T88" fmla="*/ 448587875 w 404"/>
                <a:gd name="T89" fmla="*/ 241935005 h 312"/>
                <a:gd name="T90" fmla="*/ 524192540 w 404"/>
                <a:gd name="T91" fmla="*/ 312499352 h 312"/>
                <a:gd name="T92" fmla="*/ 408265288 w 404"/>
                <a:gd name="T93" fmla="*/ 302418731 h 312"/>
                <a:gd name="T94" fmla="*/ 322580002 w 404"/>
                <a:gd name="T95" fmla="*/ 267136557 h 312"/>
                <a:gd name="T96" fmla="*/ 342741246 w 404"/>
                <a:gd name="T97" fmla="*/ 302418731 h 312"/>
                <a:gd name="T98" fmla="*/ 398184666 w 404"/>
                <a:gd name="T99" fmla="*/ 383063699 h 312"/>
                <a:gd name="T100" fmla="*/ 383063733 w 404"/>
                <a:gd name="T101" fmla="*/ 413305563 h 312"/>
                <a:gd name="T102" fmla="*/ 292338136 w 404"/>
                <a:gd name="T103" fmla="*/ 362902457 h 312"/>
                <a:gd name="T104" fmla="*/ 307459069 w 404"/>
                <a:gd name="T105" fmla="*/ 403224941 h 312"/>
                <a:gd name="T106" fmla="*/ 342741246 w 404"/>
                <a:gd name="T107" fmla="*/ 453628146 h 312"/>
                <a:gd name="T108" fmla="*/ 322580002 w 404"/>
                <a:gd name="T109" fmla="*/ 443547525 h 312"/>
                <a:gd name="T110" fmla="*/ 246975337 w 404"/>
                <a:gd name="T111" fmla="*/ 413305563 h 312"/>
                <a:gd name="T112" fmla="*/ 105846580 w 404"/>
                <a:gd name="T113" fmla="*/ 372983078 h 312"/>
                <a:gd name="T114" fmla="*/ 226814093 w 404"/>
                <a:gd name="T115" fmla="*/ 463708767 h 312"/>
                <a:gd name="T116" fmla="*/ 221773782 w 404"/>
                <a:gd name="T117" fmla="*/ 483870009 h 312"/>
                <a:gd name="T118" fmla="*/ 156249690 w 404"/>
                <a:gd name="T119" fmla="*/ 458668456 h 312"/>
                <a:gd name="T120" fmla="*/ 156249690 w 404"/>
                <a:gd name="T121" fmla="*/ 488910320 h 312"/>
                <a:gd name="T122" fmla="*/ 15120939 w 404"/>
                <a:gd name="T123" fmla="*/ 478829699 h 312"/>
                <a:gd name="T124" fmla="*/ 10080625 w 404"/>
                <a:gd name="T125" fmla="*/ 493950630 h 3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04"/>
                <a:gd name="T190" fmla="*/ 0 h 312"/>
                <a:gd name="T191" fmla="*/ 404 w 404"/>
                <a:gd name="T192" fmla="*/ 312 h 3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04" h="312">
                  <a:moveTo>
                    <a:pt x="16" y="206"/>
                  </a:moveTo>
                  <a:lnTo>
                    <a:pt x="16" y="206"/>
                  </a:lnTo>
                  <a:lnTo>
                    <a:pt x="60" y="246"/>
                  </a:lnTo>
                  <a:lnTo>
                    <a:pt x="100" y="282"/>
                  </a:lnTo>
                  <a:lnTo>
                    <a:pt x="122" y="298"/>
                  </a:lnTo>
                  <a:lnTo>
                    <a:pt x="142" y="310"/>
                  </a:lnTo>
                  <a:lnTo>
                    <a:pt x="126" y="286"/>
                  </a:lnTo>
                  <a:lnTo>
                    <a:pt x="98" y="244"/>
                  </a:lnTo>
                  <a:lnTo>
                    <a:pt x="132" y="270"/>
                  </a:lnTo>
                  <a:lnTo>
                    <a:pt x="158" y="292"/>
                  </a:lnTo>
                  <a:lnTo>
                    <a:pt x="170" y="304"/>
                  </a:lnTo>
                  <a:lnTo>
                    <a:pt x="178" y="312"/>
                  </a:lnTo>
                  <a:lnTo>
                    <a:pt x="162" y="278"/>
                  </a:lnTo>
                  <a:lnTo>
                    <a:pt x="150" y="248"/>
                  </a:lnTo>
                  <a:lnTo>
                    <a:pt x="136" y="222"/>
                  </a:lnTo>
                  <a:lnTo>
                    <a:pt x="176" y="244"/>
                  </a:lnTo>
                  <a:lnTo>
                    <a:pt x="232" y="274"/>
                  </a:lnTo>
                  <a:lnTo>
                    <a:pt x="216" y="246"/>
                  </a:lnTo>
                  <a:lnTo>
                    <a:pt x="200" y="222"/>
                  </a:lnTo>
                  <a:lnTo>
                    <a:pt x="182" y="198"/>
                  </a:lnTo>
                  <a:lnTo>
                    <a:pt x="216" y="220"/>
                  </a:lnTo>
                  <a:lnTo>
                    <a:pt x="210" y="208"/>
                  </a:lnTo>
                  <a:lnTo>
                    <a:pt x="206" y="200"/>
                  </a:lnTo>
                  <a:lnTo>
                    <a:pt x="202" y="192"/>
                  </a:lnTo>
                  <a:lnTo>
                    <a:pt x="228" y="204"/>
                  </a:lnTo>
                  <a:lnTo>
                    <a:pt x="248" y="216"/>
                  </a:lnTo>
                  <a:lnTo>
                    <a:pt x="264" y="228"/>
                  </a:lnTo>
                  <a:lnTo>
                    <a:pt x="254" y="202"/>
                  </a:lnTo>
                  <a:lnTo>
                    <a:pt x="244" y="182"/>
                  </a:lnTo>
                  <a:lnTo>
                    <a:pt x="236" y="168"/>
                  </a:lnTo>
                  <a:lnTo>
                    <a:pt x="254" y="182"/>
                  </a:lnTo>
                  <a:lnTo>
                    <a:pt x="280" y="202"/>
                  </a:lnTo>
                  <a:lnTo>
                    <a:pt x="274" y="184"/>
                  </a:lnTo>
                  <a:lnTo>
                    <a:pt x="268" y="170"/>
                  </a:lnTo>
                  <a:lnTo>
                    <a:pt x="262" y="158"/>
                  </a:lnTo>
                  <a:lnTo>
                    <a:pt x="290" y="178"/>
                  </a:lnTo>
                  <a:lnTo>
                    <a:pt x="312" y="194"/>
                  </a:lnTo>
                  <a:lnTo>
                    <a:pt x="322" y="204"/>
                  </a:lnTo>
                  <a:lnTo>
                    <a:pt x="330" y="212"/>
                  </a:lnTo>
                  <a:lnTo>
                    <a:pt x="322" y="188"/>
                  </a:lnTo>
                  <a:lnTo>
                    <a:pt x="312" y="166"/>
                  </a:lnTo>
                  <a:lnTo>
                    <a:pt x="302" y="146"/>
                  </a:lnTo>
                  <a:lnTo>
                    <a:pt x="294" y="134"/>
                  </a:lnTo>
                  <a:lnTo>
                    <a:pt x="294" y="132"/>
                  </a:lnTo>
                  <a:lnTo>
                    <a:pt x="294" y="130"/>
                  </a:lnTo>
                  <a:lnTo>
                    <a:pt x="300" y="134"/>
                  </a:lnTo>
                  <a:lnTo>
                    <a:pt x="310" y="142"/>
                  </a:lnTo>
                  <a:lnTo>
                    <a:pt x="338" y="172"/>
                  </a:lnTo>
                  <a:lnTo>
                    <a:pt x="360" y="198"/>
                  </a:lnTo>
                  <a:lnTo>
                    <a:pt x="360" y="192"/>
                  </a:lnTo>
                  <a:lnTo>
                    <a:pt x="356" y="176"/>
                  </a:lnTo>
                  <a:lnTo>
                    <a:pt x="350" y="156"/>
                  </a:lnTo>
                  <a:lnTo>
                    <a:pt x="344" y="144"/>
                  </a:lnTo>
                  <a:lnTo>
                    <a:pt x="338" y="134"/>
                  </a:lnTo>
                  <a:lnTo>
                    <a:pt x="330" y="124"/>
                  </a:lnTo>
                  <a:lnTo>
                    <a:pt x="328" y="116"/>
                  </a:lnTo>
                  <a:lnTo>
                    <a:pt x="326" y="108"/>
                  </a:lnTo>
                  <a:lnTo>
                    <a:pt x="326" y="104"/>
                  </a:lnTo>
                  <a:lnTo>
                    <a:pt x="328" y="100"/>
                  </a:lnTo>
                  <a:lnTo>
                    <a:pt x="332" y="100"/>
                  </a:lnTo>
                  <a:lnTo>
                    <a:pt x="336" y="102"/>
                  </a:lnTo>
                  <a:lnTo>
                    <a:pt x="342" y="108"/>
                  </a:lnTo>
                  <a:lnTo>
                    <a:pt x="356" y="124"/>
                  </a:lnTo>
                  <a:lnTo>
                    <a:pt x="370" y="142"/>
                  </a:lnTo>
                  <a:lnTo>
                    <a:pt x="384" y="166"/>
                  </a:lnTo>
                  <a:lnTo>
                    <a:pt x="382" y="154"/>
                  </a:lnTo>
                  <a:lnTo>
                    <a:pt x="376" y="126"/>
                  </a:lnTo>
                  <a:lnTo>
                    <a:pt x="366" y="94"/>
                  </a:lnTo>
                  <a:lnTo>
                    <a:pt x="360" y="80"/>
                  </a:lnTo>
                  <a:lnTo>
                    <a:pt x="354" y="68"/>
                  </a:lnTo>
                  <a:lnTo>
                    <a:pt x="348" y="60"/>
                  </a:lnTo>
                  <a:lnTo>
                    <a:pt x="346" y="56"/>
                  </a:lnTo>
                  <a:lnTo>
                    <a:pt x="346" y="52"/>
                  </a:lnTo>
                  <a:lnTo>
                    <a:pt x="350" y="52"/>
                  </a:lnTo>
                  <a:lnTo>
                    <a:pt x="354" y="52"/>
                  </a:lnTo>
                  <a:lnTo>
                    <a:pt x="360" y="56"/>
                  </a:lnTo>
                  <a:lnTo>
                    <a:pt x="368" y="60"/>
                  </a:lnTo>
                  <a:lnTo>
                    <a:pt x="374" y="66"/>
                  </a:lnTo>
                  <a:lnTo>
                    <a:pt x="396" y="92"/>
                  </a:lnTo>
                  <a:lnTo>
                    <a:pt x="404" y="102"/>
                  </a:lnTo>
                  <a:lnTo>
                    <a:pt x="400" y="92"/>
                  </a:lnTo>
                  <a:lnTo>
                    <a:pt x="384" y="64"/>
                  </a:lnTo>
                  <a:lnTo>
                    <a:pt x="374" y="50"/>
                  </a:lnTo>
                  <a:lnTo>
                    <a:pt x="362" y="32"/>
                  </a:lnTo>
                  <a:lnTo>
                    <a:pt x="348" y="18"/>
                  </a:lnTo>
                  <a:lnTo>
                    <a:pt x="332" y="4"/>
                  </a:lnTo>
                  <a:lnTo>
                    <a:pt x="342" y="18"/>
                  </a:lnTo>
                  <a:lnTo>
                    <a:pt x="348" y="30"/>
                  </a:lnTo>
                  <a:lnTo>
                    <a:pt x="352" y="38"/>
                  </a:lnTo>
                  <a:lnTo>
                    <a:pt x="350" y="38"/>
                  </a:lnTo>
                  <a:lnTo>
                    <a:pt x="346" y="36"/>
                  </a:lnTo>
                  <a:lnTo>
                    <a:pt x="330" y="24"/>
                  </a:lnTo>
                  <a:lnTo>
                    <a:pt x="310" y="10"/>
                  </a:lnTo>
                  <a:lnTo>
                    <a:pt x="294" y="0"/>
                  </a:lnTo>
                  <a:lnTo>
                    <a:pt x="302" y="16"/>
                  </a:lnTo>
                  <a:lnTo>
                    <a:pt x="308" y="28"/>
                  </a:lnTo>
                  <a:lnTo>
                    <a:pt x="316" y="40"/>
                  </a:lnTo>
                  <a:lnTo>
                    <a:pt x="324" y="50"/>
                  </a:lnTo>
                  <a:lnTo>
                    <a:pt x="326" y="58"/>
                  </a:lnTo>
                  <a:lnTo>
                    <a:pt x="326" y="60"/>
                  </a:lnTo>
                  <a:lnTo>
                    <a:pt x="324" y="60"/>
                  </a:lnTo>
                  <a:lnTo>
                    <a:pt x="318" y="54"/>
                  </a:lnTo>
                  <a:lnTo>
                    <a:pt x="304" y="44"/>
                  </a:lnTo>
                  <a:lnTo>
                    <a:pt x="284" y="32"/>
                  </a:lnTo>
                  <a:lnTo>
                    <a:pt x="262" y="22"/>
                  </a:lnTo>
                  <a:lnTo>
                    <a:pt x="248" y="16"/>
                  </a:lnTo>
                  <a:lnTo>
                    <a:pt x="246" y="16"/>
                  </a:lnTo>
                  <a:lnTo>
                    <a:pt x="244" y="16"/>
                  </a:lnTo>
                  <a:lnTo>
                    <a:pt x="248" y="20"/>
                  </a:lnTo>
                  <a:lnTo>
                    <a:pt x="264" y="38"/>
                  </a:lnTo>
                  <a:lnTo>
                    <a:pt x="284" y="58"/>
                  </a:lnTo>
                  <a:lnTo>
                    <a:pt x="298" y="72"/>
                  </a:lnTo>
                  <a:lnTo>
                    <a:pt x="286" y="66"/>
                  </a:lnTo>
                  <a:lnTo>
                    <a:pt x="264" y="50"/>
                  </a:lnTo>
                  <a:lnTo>
                    <a:pt x="258" y="46"/>
                  </a:lnTo>
                  <a:lnTo>
                    <a:pt x="256" y="46"/>
                  </a:lnTo>
                  <a:lnTo>
                    <a:pt x="256" y="48"/>
                  </a:lnTo>
                  <a:lnTo>
                    <a:pt x="260" y="54"/>
                  </a:lnTo>
                  <a:lnTo>
                    <a:pt x="268" y="66"/>
                  </a:lnTo>
                  <a:lnTo>
                    <a:pt x="272" y="72"/>
                  </a:lnTo>
                  <a:lnTo>
                    <a:pt x="274" y="80"/>
                  </a:lnTo>
                  <a:lnTo>
                    <a:pt x="274" y="86"/>
                  </a:lnTo>
                  <a:lnTo>
                    <a:pt x="272" y="92"/>
                  </a:lnTo>
                  <a:lnTo>
                    <a:pt x="268" y="96"/>
                  </a:lnTo>
                  <a:lnTo>
                    <a:pt x="264" y="98"/>
                  </a:lnTo>
                  <a:lnTo>
                    <a:pt x="260" y="96"/>
                  </a:lnTo>
                  <a:lnTo>
                    <a:pt x="254" y="92"/>
                  </a:lnTo>
                  <a:lnTo>
                    <a:pt x="246" y="88"/>
                  </a:lnTo>
                  <a:lnTo>
                    <a:pt x="234" y="80"/>
                  </a:lnTo>
                  <a:lnTo>
                    <a:pt x="206" y="68"/>
                  </a:lnTo>
                  <a:lnTo>
                    <a:pt x="168" y="52"/>
                  </a:lnTo>
                  <a:lnTo>
                    <a:pt x="214" y="88"/>
                  </a:lnTo>
                  <a:lnTo>
                    <a:pt x="224" y="100"/>
                  </a:lnTo>
                  <a:lnTo>
                    <a:pt x="228" y="106"/>
                  </a:lnTo>
                  <a:lnTo>
                    <a:pt x="228" y="108"/>
                  </a:lnTo>
                  <a:lnTo>
                    <a:pt x="228" y="110"/>
                  </a:lnTo>
                  <a:lnTo>
                    <a:pt x="224" y="108"/>
                  </a:lnTo>
                  <a:lnTo>
                    <a:pt x="214" y="102"/>
                  </a:lnTo>
                  <a:lnTo>
                    <a:pt x="202" y="98"/>
                  </a:lnTo>
                  <a:lnTo>
                    <a:pt x="178" y="92"/>
                  </a:lnTo>
                  <a:lnTo>
                    <a:pt x="176" y="92"/>
                  </a:lnTo>
                  <a:lnTo>
                    <a:pt x="176" y="94"/>
                  </a:lnTo>
                  <a:lnTo>
                    <a:pt x="178" y="96"/>
                  </a:lnTo>
                  <a:lnTo>
                    <a:pt x="188" y="106"/>
                  </a:lnTo>
                  <a:lnTo>
                    <a:pt x="208" y="124"/>
                  </a:lnTo>
                  <a:lnTo>
                    <a:pt x="202" y="124"/>
                  </a:lnTo>
                  <a:lnTo>
                    <a:pt x="188" y="124"/>
                  </a:lnTo>
                  <a:lnTo>
                    <a:pt x="172" y="122"/>
                  </a:lnTo>
                  <a:lnTo>
                    <a:pt x="162" y="120"/>
                  </a:lnTo>
                  <a:lnTo>
                    <a:pt x="154" y="116"/>
                  </a:lnTo>
                  <a:lnTo>
                    <a:pt x="138" y="108"/>
                  </a:lnTo>
                  <a:lnTo>
                    <a:pt x="128" y="106"/>
                  </a:lnTo>
                  <a:lnTo>
                    <a:pt x="126" y="108"/>
                  </a:lnTo>
                  <a:lnTo>
                    <a:pt x="126" y="110"/>
                  </a:lnTo>
                  <a:lnTo>
                    <a:pt x="130" y="114"/>
                  </a:lnTo>
                  <a:lnTo>
                    <a:pt x="136" y="120"/>
                  </a:lnTo>
                  <a:lnTo>
                    <a:pt x="144" y="128"/>
                  </a:lnTo>
                  <a:lnTo>
                    <a:pt x="150" y="136"/>
                  </a:lnTo>
                  <a:lnTo>
                    <a:pt x="158" y="152"/>
                  </a:lnTo>
                  <a:lnTo>
                    <a:pt x="162" y="164"/>
                  </a:lnTo>
                  <a:lnTo>
                    <a:pt x="162" y="168"/>
                  </a:lnTo>
                  <a:lnTo>
                    <a:pt x="152" y="164"/>
                  </a:lnTo>
                  <a:lnTo>
                    <a:pt x="126" y="150"/>
                  </a:lnTo>
                  <a:lnTo>
                    <a:pt x="120" y="146"/>
                  </a:lnTo>
                  <a:lnTo>
                    <a:pt x="116" y="144"/>
                  </a:lnTo>
                  <a:lnTo>
                    <a:pt x="114" y="146"/>
                  </a:lnTo>
                  <a:lnTo>
                    <a:pt x="114" y="148"/>
                  </a:lnTo>
                  <a:lnTo>
                    <a:pt x="116" y="154"/>
                  </a:lnTo>
                  <a:lnTo>
                    <a:pt x="122" y="160"/>
                  </a:lnTo>
                  <a:lnTo>
                    <a:pt x="130" y="168"/>
                  </a:lnTo>
                  <a:lnTo>
                    <a:pt x="134" y="176"/>
                  </a:lnTo>
                  <a:lnTo>
                    <a:pt x="136" y="180"/>
                  </a:lnTo>
                  <a:lnTo>
                    <a:pt x="132" y="180"/>
                  </a:lnTo>
                  <a:lnTo>
                    <a:pt x="128" y="176"/>
                  </a:lnTo>
                  <a:lnTo>
                    <a:pt x="120" y="170"/>
                  </a:lnTo>
                  <a:lnTo>
                    <a:pt x="112" y="168"/>
                  </a:lnTo>
                  <a:lnTo>
                    <a:pt x="106" y="168"/>
                  </a:lnTo>
                  <a:lnTo>
                    <a:pt x="98" y="164"/>
                  </a:lnTo>
                  <a:lnTo>
                    <a:pt x="84" y="160"/>
                  </a:lnTo>
                  <a:lnTo>
                    <a:pt x="66" y="154"/>
                  </a:lnTo>
                  <a:lnTo>
                    <a:pt x="42" y="148"/>
                  </a:lnTo>
                  <a:lnTo>
                    <a:pt x="64" y="162"/>
                  </a:lnTo>
                  <a:lnTo>
                    <a:pt x="80" y="176"/>
                  </a:lnTo>
                  <a:lnTo>
                    <a:pt x="90" y="184"/>
                  </a:lnTo>
                  <a:lnTo>
                    <a:pt x="92" y="190"/>
                  </a:lnTo>
                  <a:lnTo>
                    <a:pt x="90" y="190"/>
                  </a:lnTo>
                  <a:lnTo>
                    <a:pt x="88" y="192"/>
                  </a:lnTo>
                  <a:lnTo>
                    <a:pt x="80" y="190"/>
                  </a:lnTo>
                  <a:lnTo>
                    <a:pt x="68" y="184"/>
                  </a:lnTo>
                  <a:lnTo>
                    <a:pt x="62" y="182"/>
                  </a:lnTo>
                  <a:lnTo>
                    <a:pt x="58" y="182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62" y="194"/>
                  </a:lnTo>
                  <a:lnTo>
                    <a:pt x="40" y="194"/>
                  </a:lnTo>
                  <a:lnTo>
                    <a:pt x="22" y="194"/>
                  </a:lnTo>
                  <a:lnTo>
                    <a:pt x="6" y="190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4" y="196"/>
                  </a:lnTo>
                  <a:lnTo>
                    <a:pt x="16" y="206"/>
                  </a:lnTo>
                  <a:close/>
                </a:path>
              </a:pathLst>
            </a:custGeom>
            <a:solidFill>
              <a:srgbClr val="F9DC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00"/>
            <p:cNvSpPr>
              <a:spLocks/>
            </p:cNvSpPr>
            <p:nvPr/>
          </p:nvSpPr>
          <p:spPr bwMode="auto">
            <a:xfrm>
              <a:off x="5187950" y="2762250"/>
              <a:ext cx="371475" cy="295275"/>
            </a:xfrm>
            <a:custGeom>
              <a:avLst/>
              <a:gdLst>
                <a:gd name="T0" fmla="*/ 0 w 234"/>
                <a:gd name="T1" fmla="*/ 0 h 186"/>
                <a:gd name="T2" fmla="*/ 0 w 234"/>
                <a:gd name="T3" fmla="*/ 0 h 186"/>
                <a:gd name="T4" fmla="*/ 55443448 w 234"/>
                <a:gd name="T5" fmla="*/ 50403121 h 186"/>
                <a:gd name="T6" fmla="*/ 110886896 w 234"/>
                <a:gd name="T7" fmla="*/ 105846577 h 186"/>
                <a:gd name="T8" fmla="*/ 186491563 w 234"/>
                <a:gd name="T9" fmla="*/ 171370618 h 186"/>
                <a:gd name="T10" fmla="*/ 267136592 w 234"/>
                <a:gd name="T11" fmla="*/ 241935020 h 186"/>
                <a:gd name="T12" fmla="*/ 347781571 w 234"/>
                <a:gd name="T13" fmla="*/ 302418750 h 186"/>
                <a:gd name="T14" fmla="*/ 388104060 w 234"/>
                <a:gd name="T15" fmla="*/ 332660615 h 186"/>
                <a:gd name="T16" fmla="*/ 433466960 w 234"/>
                <a:gd name="T17" fmla="*/ 352821858 h 186"/>
                <a:gd name="T18" fmla="*/ 468749139 w 234"/>
                <a:gd name="T19" fmla="*/ 372983102 h 186"/>
                <a:gd name="T20" fmla="*/ 504031317 w 234"/>
                <a:gd name="T21" fmla="*/ 383063724 h 186"/>
                <a:gd name="T22" fmla="*/ 504031317 w 234"/>
                <a:gd name="T23" fmla="*/ 383063724 h 186"/>
                <a:gd name="T24" fmla="*/ 483870072 w 234"/>
                <a:gd name="T25" fmla="*/ 393144345 h 186"/>
                <a:gd name="T26" fmla="*/ 418346027 w 234"/>
                <a:gd name="T27" fmla="*/ 418345999 h 186"/>
                <a:gd name="T28" fmla="*/ 367942816 w 234"/>
                <a:gd name="T29" fmla="*/ 428426620 h 186"/>
                <a:gd name="T30" fmla="*/ 312499393 w 234"/>
                <a:gd name="T31" fmla="*/ 438507242 h 186"/>
                <a:gd name="T32" fmla="*/ 252015658 w 234"/>
                <a:gd name="T33" fmla="*/ 443547553 h 186"/>
                <a:gd name="T34" fmla="*/ 181451252 w 234"/>
                <a:gd name="T35" fmla="*/ 443547553 h 186"/>
                <a:gd name="T36" fmla="*/ 186491563 w 234"/>
                <a:gd name="T37" fmla="*/ 468749107 h 186"/>
                <a:gd name="T38" fmla="*/ 186491563 w 234"/>
                <a:gd name="T39" fmla="*/ 468749107 h 186"/>
                <a:gd name="T40" fmla="*/ 221773791 w 234"/>
                <a:gd name="T41" fmla="*/ 468749107 h 186"/>
                <a:gd name="T42" fmla="*/ 262096281 w 234"/>
                <a:gd name="T43" fmla="*/ 468749107 h 186"/>
                <a:gd name="T44" fmla="*/ 312499393 w 234"/>
                <a:gd name="T45" fmla="*/ 468749107 h 186"/>
                <a:gd name="T46" fmla="*/ 372983127 w 234"/>
                <a:gd name="T47" fmla="*/ 458668485 h 186"/>
                <a:gd name="T48" fmla="*/ 443547583 w 234"/>
                <a:gd name="T49" fmla="*/ 438507242 h 186"/>
                <a:gd name="T50" fmla="*/ 514111939 w 234"/>
                <a:gd name="T51" fmla="*/ 408265278 h 186"/>
                <a:gd name="T52" fmla="*/ 589716607 w 234"/>
                <a:gd name="T53" fmla="*/ 367942791 h 186"/>
                <a:gd name="T54" fmla="*/ 589716607 w 234"/>
                <a:gd name="T55" fmla="*/ 367942791 h 186"/>
                <a:gd name="T56" fmla="*/ 544353806 w 234"/>
                <a:gd name="T57" fmla="*/ 352821858 h 186"/>
                <a:gd name="T58" fmla="*/ 488910383 w 234"/>
                <a:gd name="T59" fmla="*/ 327620304 h 186"/>
                <a:gd name="T60" fmla="*/ 418346027 w 234"/>
                <a:gd name="T61" fmla="*/ 292338128 h 186"/>
                <a:gd name="T62" fmla="*/ 332660637 w 234"/>
                <a:gd name="T63" fmla="*/ 246975331 h 186"/>
                <a:gd name="T64" fmla="*/ 231854414 w 234"/>
                <a:gd name="T65" fmla="*/ 181451240 h 186"/>
                <a:gd name="T66" fmla="*/ 120967518 w 234"/>
                <a:gd name="T67" fmla="*/ 95765931 h 186"/>
                <a:gd name="T68" fmla="*/ 0 w 234"/>
                <a:gd name="T69" fmla="*/ 0 h 186"/>
                <a:gd name="T70" fmla="*/ 0 w 234"/>
                <a:gd name="T71" fmla="*/ 0 h 1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186"/>
                <a:gd name="T110" fmla="*/ 234 w 234"/>
                <a:gd name="T111" fmla="*/ 186 h 1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186">
                  <a:moveTo>
                    <a:pt x="0" y="0"/>
                  </a:moveTo>
                  <a:lnTo>
                    <a:pt x="0" y="0"/>
                  </a:lnTo>
                  <a:lnTo>
                    <a:pt x="22" y="20"/>
                  </a:lnTo>
                  <a:lnTo>
                    <a:pt x="44" y="42"/>
                  </a:lnTo>
                  <a:lnTo>
                    <a:pt x="74" y="68"/>
                  </a:lnTo>
                  <a:lnTo>
                    <a:pt x="106" y="96"/>
                  </a:lnTo>
                  <a:lnTo>
                    <a:pt x="138" y="120"/>
                  </a:lnTo>
                  <a:lnTo>
                    <a:pt x="154" y="132"/>
                  </a:lnTo>
                  <a:lnTo>
                    <a:pt x="172" y="140"/>
                  </a:lnTo>
                  <a:lnTo>
                    <a:pt x="186" y="148"/>
                  </a:lnTo>
                  <a:lnTo>
                    <a:pt x="200" y="152"/>
                  </a:lnTo>
                  <a:lnTo>
                    <a:pt x="192" y="156"/>
                  </a:lnTo>
                  <a:lnTo>
                    <a:pt x="166" y="166"/>
                  </a:lnTo>
                  <a:lnTo>
                    <a:pt x="146" y="170"/>
                  </a:lnTo>
                  <a:lnTo>
                    <a:pt x="124" y="174"/>
                  </a:lnTo>
                  <a:lnTo>
                    <a:pt x="100" y="176"/>
                  </a:lnTo>
                  <a:lnTo>
                    <a:pt x="72" y="176"/>
                  </a:lnTo>
                  <a:lnTo>
                    <a:pt x="74" y="186"/>
                  </a:lnTo>
                  <a:lnTo>
                    <a:pt x="88" y="186"/>
                  </a:lnTo>
                  <a:lnTo>
                    <a:pt x="104" y="186"/>
                  </a:lnTo>
                  <a:lnTo>
                    <a:pt x="124" y="186"/>
                  </a:lnTo>
                  <a:lnTo>
                    <a:pt x="148" y="182"/>
                  </a:lnTo>
                  <a:lnTo>
                    <a:pt x="176" y="174"/>
                  </a:lnTo>
                  <a:lnTo>
                    <a:pt x="204" y="162"/>
                  </a:lnTo>
                  <a:lnTo>
                    <a:pt x="234" y="146"/>
                  </a:lnTo>
                  <a:lnTo>
                    <a:pt x="216" y="140"/>
                  </a:lnTo>
                  <a:lnTo>
                    <a:pt x="194" y="130"/>
                  </a:lnTo>
                  <a:lnTo>
                    <a:pt x="166" y="116"/>
                  </a:lnTo>
                  <a:lnTo>
                    <a:pt x="132" y="98"/>
                  </a:lnTo>
                  <a:lnTo>
                    <a:pt x="92" y="72"/>
                  </a:lnTo>
                  <a:lnTo>
                    <a:pt x="48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01"/>
            <p:cNvSpPr>
              <a:spLocks/>
            </p:cNvSpPr>
            <p:nvPr/>
          </p:nvSpPr>
          <p:spPr bwMode="auto">
            <a:xfrm>
              <a:off x="4235450" y="2549525"/>
              <a:ext cx="365125" cy="393700"/>
            </a:xfrm>
            <a:custGeom>
              <a:avLst/>
              <a:gdLst>
                <a:gd name="T0" fmla="*/ 5040313 w 230"/>
                <a:gd name="T1" fmla="*/ 0 h 248"/>
                <a:gd name="T2" fmla="*/ 5040313 w 230"/>
                <a:gd name="T3" fmla="*/ 0 h 248"/>
                <a:gd name="T4" fmla="*/ 5040313 w 230"/>
                <a:gd name="T5" fmla="*/ 20161251 h 248"/>
                <a:gd name="T6" fmla="*/ 15120940 w 230"/>
                <a:gd name="T7" fmla="*/ 70564382 h 248"/>
                <a:gd name="T8" fmla="*/ 20161251 w 230"/>
                <a:gd name="T9" fmla="*/ 105846586 h 248"/>
                <a:gd name="T10" fmla="*/ 30241879 w 230"/>
                <a:gd name="T11" fmla="*/ 146169076 h 248"/>
                <a:gd name="T12" fmla="*/ 50403124 w 230"/>
                <a:gd name="T13" fmla="*/ 191531877 h 248"/>
                <a:gd name="T14" fmla="*/ 70564381 w 230"/>
                <a:gd name="T15" fmla="*/ 241935040 h 248"/>
                <a:gd name="T16" fmla="*/ 100806248 w 230"/>
                <a:gd name="T17" fmla="*/ 292338152 h 248"/>
                <a:gd name="T18" fmla="*/ 141128762 w 230"/>
                <a:gd name="T19" fmla="*/ 342741265 h 248"/>
                <a:gd name="T20" fmla="*/ 186491563 w 230"/>
                <a:gd name="T21" fmla="*/ 398184689 h 248"/>
                <a:gd name="T22" fmla="*/ 241935035 w 230"/>
                <a:gd name="T23" fmla="*/ 448587901 h 248"/>
                <a:gd name="T24" fmla="*/ 307459080 w 230"/>
                <a:gd name="T25" fmla="*/ 498991013 h 248"/>
                <a:gd name="T26" fmla="*/ 388104059 w 230"/>
                <a:gd name="T27" fmla="*/ 544353814 h 248"/>
                <a:gd name="T28" fmla="*/ 473789448 w 230"/>
                <a:gd name="T29" fmla="*/ 589716616 h 248"/>
                <a:gd name="T30" fmla="*/ 579635982 w 230"/>
                <a:gd name="T31" fmla="*/ 624998795 h 248"/>
                <a:gd name="T32" fmla="*/ 579635982 w 230"/>
                <a:gd name="T33" fmla="*/ 624998795 h 248"/>
                <a:gd name="T34" fmla="*/ 549394115 w 230"/>
                <a:gd name="T35" fmla="*/ 619958483 h 248"/>
                <a:gd name="T36" fmla="*/ 478829759 w 230"/>
                <a:gd name="T37" fmla="*/ 599797238 h 248"/>
                <a:gd name="T38" fmla="*/ 378023436 w 230"/>
                <a:gd name="T39" fmla="*/ 559474748 h 248"/>
                <a:gd name="T40" fmla="*/ 322580014 w 230"/>
                <a:gd name="T41" fmla="*/ 534273192 h 248"/>
                <a:gd name="T42" fmla="*/ 267136591 w 230"/>
                <a:gd name="T43" fmla="*/ 498991013 h 248"/>
                <a:gd name="T44" fmla="*/ 206652807 w 230"/>
                <a:gd name="T45" fmla="*/ 463708834 h 248"/>
                <a:gd name="T46" fmla="*/ 156249696 w 230"/>
                <a:gd name="T47" fmla="*/ 418346033 h 248"/>
                <a:gd name="T48" fmla="*/ 105846584 w 230"/>
                <a:gd name="T49" fmla="*/ 367942821 h 248"/>
                <a:gd name="T50" fmla="*/ 65524070 w 230"/>
                <a:gd name="T51" fmla="*/ 307459086 h 248"/>
                <a:gd name="T52" fmla="*/ 45362813 w 230"/>
                <a:gd name="T53" fmla="*/ 277217218 h 248"/>
                <a:gd name="T54" fmla="*/ 30241879 w 230"/>
                <a:gd name="T55" fmla="*/ 241935040 h 248"/>
                <a:gd name="T56" fmla="*/ 20161251 w 230"/>
                <a:gd name="T57" fmla="*/ 206652811 h 248"/>
                <a:gd name="T58" fmla="*/ 10080625 w 230"/>
                <a:gd name="T59" fmla="*/ 171370632 h 248"/>
                <a:gd name="T60" fmla="*/ 5040313 w 230"/>
                <a:gd name="T61" fmla="*/ 131048142 h 248"/>
                <a:gd name="T62" fmla="*/ 0 w 230"/>
                <a:gd name="T63" fmla="*/ 90725627 h 248"/>
                <a:gd name="T64" fmla="*/ 0 w 230"/>
                <a:gd name="T65" fmla="*/ 45362814 h 248"/>
                <a:gd name="T66" fmla="*/ 5040313 w 230"/>
                <a:gd name="T67" fmla="*/ 0 h 248"/>
                <a:gd name="T68" fmla="*/ 5040313 w 230"/>
                <a:gd name="T69" fmla="*/ 0 h 2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0"/>
                <a:gd name="T106" fmla="*/ 0 h 248"/>
                <a:gd name="T107" fmla="*/ 230 w 230"/>
                <a:gd name="T108" fmla="*/ 248 h 2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0" h="248">
                  <a:moveTo>
                    <a:pt x="2" y="0"/>
                  </a:moveTo>
                  <a:lnTo>
                    <a:pt x="2" y="0"/>
                  </a:lnTo>
                  <a:lnTo>
                    <a:pt x="2" y="8"/>
                  </a:lnTo>
                  <a:lnTo>
                    <a:pt x="6" y="28"/>
                  </a:lnTo>
                  <a:lnTo>
                    <a:pt x="8" y="42"/>
                  </a:lnTo>
                  <a:lnTo>
                    <a:pt x="12" y="58"/>
                  </a:lnTo>
                  <a:lnTo>
                    <a:pt x="20" y="76"/>
                  </a:lnTo>
                  <a:lnTo>
                    <a:pt x="28" y="96"/>
                  </a:lnTo>
                  <a:lnTo>
                    <a:pt x="40" y="116"/>
                  </a:lnTo>
                  <a:lnTo>
                    <a:pt x="56" y="136"/>
                  </a:lnTo>
                  <a:lnTo>
                    <a:pt x="74" y="158"/>
                  </a:lnTo>
                  <a:lnTo>
                    <a:pt x="96" y="178"/>
                  </a:lnTo>
                  <a:lnTo>
                    <a:pt x="122" y="198"/>
                  </a:lnTo>
                  <a:lnTo>
                    <a:pt x="154" y="216"/>
                  </a:lnTo>
                  <a:lnTo>
                    <a:pt x="188" y="234"/>
                  </a:lnTo>
                  <a:lnTo>
                    <a:pt x="230" y="248"/>
                  </a:lnTo>
                  <a:lnTo>
                    <a:pt x="218" y="246"/>
                  </a:lnTo>
                  <a:lnTo>
                    <a:pt x="190" y="238"/>
                  </a:lnTo>
                  <a:lnTo>
                    <a:pt x="150" y="222"/>
                  </a:lnTo>
                  <a:lnTo>
                    <a:pt x="128" y="212"/>
                  </a:lnTo>
                  <a:lnTo>
                    <a:pt x="106" y="198"/>
                  </a:lnTo>
                  <a:lnTo>
                    <a:pt x="82" y="184"/>
                  </a:lnTo>
                  <a:lnTo>
                    <a:pt x="62" y="166"/>
                  </a:lnTo>
                  <a:lnTo>
                    <a:pt x="42" y="146"/>
                  </a:lnTo>
                  <a:lnTo>
                    <a:pt x="26" y="122"/>
                  </a:lnTo>
                  <a:lnTo>
                    <a:pt x="18" y="110"/>
                  </a:lnTo>
                  <a:lnTo>
                    <a:pt x="12" y="96"/>
                  </a:lnTo>
                  <a:lnTo>
                    <a:pt x="8" y="82"/>
                  </a:lnTo>
                  <a:lnTo>
                    <a:pt x="4" y="68"/>
                  </a:lnTo>
                  <a:lnTo>
                    <a:pt x="2" y="52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02"/>
            <p:cNvSpPr>
              <a:spLocks/>
            </p:cNvSpPr>
            <p:nvPr/>
          </p:nvSpPr>
          <p:spPr bwMode="auto">
            <a:xfrm>
              <a:off x="4838700" y="3727450"/>
              <a:ext cx="28575" cy="25400"/>
            </a:xfrm>
            <a:custGeom>
              <a:avLst/>
              <a:gdLst>
                <a:gd name="T0" fmla="*/ 45362806 w 18"/>
                <a:gd name="T1" fmla="*/ 20161247 h 16"/>
                <a:gd name="T2" fmla="*/ 45362806 w 18"/>
                <a:gd name="T3" fmla="*/ 20161247 h 16"/>
                <a:gd name="T4" fmla="*/ 45362806 w 18"/>
                <a:gd name="T5" fmla="*/ 25201557 h 16"/>
                <a:gd name="T6" fmla="*/ 40322495 w 18"/>
                <a:gd name="T7" fmla="*/ 35282183 h 16"/>
                <a:gd name="T8" fmla="*/ 30241875 w 18"/>
                <a:gd name="T9" fmla="*/ 40322493 h 16"/>
                <a:gd name="T10" fmla="*/ 25201558 w 18"/>
                <a:gd name="T11" fmla="*/ 40322493 h 16"/>
                <a:gd name="T12" fmla="*/ 25201558 w 18"/>
                <a:gd name="T13" fmla="*/ 40322493 h 16"/>
                <a:gd name="T14" fmla="*/ 15120937 w 18"/>
                <a:gd name="T15" fmla="*/ 40322493 h 16"/>
                <a:gd name="T16" fmla="*/ 10080624 w 18"/>
                <a:gd name="T17" fmla="*/ 35282183 h 16"/>
                <a:gd name="T18" fmla="*/ 5040312 w 18"/>
                <a:gd name="T19" fmla="*/ 25201557 h 16"/>
                <a:gd name="T20" fmla="*/ 0 w 18"/>
                <a:gd name="T21" fmla="*/ 20161247 h 16"/>
                <a:gd name="T22" fmla="*/ 0 w 18"/>
                <a:gd name="T23" fmla="*/ 20161247 h 16"/>
                <a:gd name="T24" fmla="*/ 5040312 w 18"/>
                <a:gd name="T25" fmla="*/ 10080623 h 16"/>
                <a:gd name="T26" fmla="*/ 10080624 w 18"/>
                <a:gd name="T27" fmla="*/ 5040312 h 16"/>
                <a:gd name="T28" fmla="*/ 15120937 w 18"/>
                <a:gd name="T29" fmla="*/ 0 h 16"/>
                <a:gd name="T30" fmla="*/ 25201558 w 18"/>
                <a:gd name="T31" fmla="*/ 0 h 16"/>
                <a:gd name="T32" fmla="*/ 25201558 w 18"/>
                <a:gd name="T33" fmla="*/ 0 h 16"/>
                <a:gd name="T34" fmla="*/ 30241875 w 18"/>
                <a:gd name="T35" fmla="*/ 0 h 16"/>
                <a:gd name="T36" fmla="*/ 40322495 w 18"/>
                <a:gd name="T37" fmla="*/ 5040312 h 16"/>
                <a:gd name="T38" fmla="*/ 45362806 w 18"/>
                <a:gd name="T39" fmla="*/ 10080623 h 16"/>
                <a:gd name="T40" fmla="*/ 45362806 w 18"/>
                <a:gd name="T41" fmla="*/ 20161247 h 16"/>
                <a:gd name="T42" fmla="*/ 45362806 w 18"/>
                <a:gd name="T43" fmla="*/ 20161247 h 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"/>
                <a:gd name="T67" fmla="*/ 0 h 16"/>
                <a:gd name="T68" fmla="*/ 18 w 18"/>
                <a:gd name="T69" fmla="*/ 16 h 1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" h="16">
                  <a:moveTo>
                    <a:pt x="18" y="8"/>
                  </a:moveTo>
                  <a:lnTo>
                    <a:pt x="18" y="8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03"/>
            <p:cNvSpPr>
              <a:spLocks/>
            </p:cNvSpPr>
            <p:nvPr/>
          </p:nvSpPr>
          <p:spPr bwMode="auto">
            <a:xfrm>
              <a:off x="4483100" y="2466975"/>
              <a:ext cx="565150" cy="460375"/>
            </a:xfrm>
            <a:custGeom>
              <a:avLst/>
              <a:gdLst>
                <a:gd name="T0" fmla="*/ 65524065 w 356"/>
                <a:gd name="T1" fmla="*/ 60483749 h 290"/>
                <a:gd name="T2" fmla="*/ 65524065 w 356"/>
                <a:gd name="T3" fmla="*/ 60483749 h 290"/>
                <a:gd name="T4" fmla="*/ 126007819 w 356"/>
                <a:gd name="T5" fmla="*/ 131048119 h 290"/>
                <a:gd name="T6" fmla="*/ 191531859 w 356"/>
                <a:gd name="T7" fmla="*/ 211693135 h 290"/>
                <a:gd name="T8" fmla="*/ 277217192 w 356"/>
                <a:gd name="T9" fmla="*/ 302418722 h 290"/>
                <a:gd name="T10" fmla="*/ 378023407 w 356"/>
                <a:gd name="T11" fmla="*/ 398184619 h 290"/>
                <a:gd name="T12" fmla="*/ 483870033 w 356"/>
                <a:gd name="T13" fmla="*/ 488910305 h 290"/>
                <a:gd name="T14" fmla="*/ 539313451 w 356"/>
                <a:gd name="T15" fmla="*/ 534273099 h 290"/>
                <a:gd name="T16" fmla="*/ 589716559 w 356"/>
                <a:gd name="T17" fmla="*/ 569555271 h 290"/>
                <a:gd name="T18" fmla="*/ 645159977 w 356"/>
                <a:gd name="T19" fmla="*/ 599797133 h 290"/>
                <a:gd name="T20" fmla="*/ 695563085 w 356"/>
                <a:gd name="T21" fmla="*/ 624998685 h 290"/>
                <a:gd name="T22" fmla="*/ 695563085 w 356"/>
                <a:gd name="T23" fmla="*/ 624998685 h 290"/>
                <a:gd name="T24" fmla="*/ 786288679 w 356"/>
                <a:gd name="T25" fmla="*/ 660280858 h 290"/>
                <a:gd name="T26" fmla="*/ 841732296 w 356"/>
                <a:gd name="T27" fmla="*/ 690522720 h 290"/>
                <a:gd name="T28" fmla="*/ 877014471 w 356"/>
                <a:gd name="T29" fmla="*/ 710683962 h 290"/>
                <a:gd name="T30" fmla="*/ 897175714 w 356"/>
                <a:gd name="T31" fmla="*/ 720764583 h 290"/>
                <a:gd name="T32" fmla="*/ 897175714 w 356"/>
                <a:gd name="T33" fmla="*/ 730845203 h 290"/>
                <a:gd name="T34" fmla="*/ 892135403 w 356"/>
                <a:gd name="T35" fmla="*/ 730845203 h 290"/>
                <a:gd name="T36" fmla="*/ 871974160 w 356"/>
                <a:gd name="T37" fmla="*/ 730845203 h 290"/>
                <a:gd name="T38" fmla="*/ 871974160 w 356"/>
                <a:gd name="T39" fmla="*/ 730845203 h 290"/>
                <a:gd name="T40" fmla="*/ 801409611 w 356"/>
                <a:gd name="T41" fmla="*/ 705643651 h 290"/>
                <a:gd name="T42" fmla="*/ 660280910 w 356"/>
                <a:gd name="T43" fmla="*/ 640119616 h 290"/>
                <a:gd name="T44" fmla="*/ 574595626 w 356"/>
                <a:gd name="T45" fmla="*/ 594756823 h 290"/>
                <a:gd name="T46" fmla="*/ 488910343 w 356"/>
                <a:gd name="T47" fmla="*/ 539313409 h 290"/>
                <a:gd name="T48" fmla="*/ 403224961 w 356"/>
                <a:gd name="T49" fmla="*/ 483869995 h 290"/>
                <a:gd name="T50" fmla="*/ 327620299 w 356"/>
                <a:gd name="T51" fmla="*/ 423386270 h 290"/>
                <a:gd name="T52" fmla="*/ 327620299 w 356"/>
                <a:gd name="T53" fmla="*/ 423386270 h 290"/>
                <a:gd name="T54" fmla="*/ 267136570 w 356"/>
                <a:gd name="T55" fmla="*/ 357862136 h 290"/>
                <a:gd name="T56" fmla="*/ 206652791 w 356"/>
                <a:gd name="T57" fmla="*/ 292338101 h 290"/>
                <a:gd name="T58" fmla="*/ 110886887 w 356"/>
                <a:gd name="T59" fmla="*/ 176410913 h 290"/>
                <a:gd name="T60" fmla="*/ 45362809 w 356"/>
                <a:gd name="T61" fmla="*/ 85685301 h 290"/>
                <a:gd name="T62" fmla="*/ 15120939 w 356"/>
                <a:gd name="T63" fmla="*/ 35282185 h 290"/>
                <a:gd name="T64" fmla="*/ 15120939 w 356"/>
                <a:gd name="T65" fmla="*/ 35282185 h 290"/>
                <a:gd name="T66" fmla="*/ 5040312 w 356"/>
                <a:gd name="T67" fmla="*/ 15120937 h 290"/>
                <a:gd name="T68" fmla="*/ 0 w 356"/>
                <a:gd name="T69" fmla="*/ 0 h 290"/>
                <a:gd name="T70" fmla="*/ 15120939 w 356"/>
                <a:gd name="T71" fmla="*/ 10080624 h 290"/>
                <a:gd name="T72" fmla="*/ 65524065 w 356"/>
                <a:gd name="T73" fmla="*/ 60483749 h 290"/>
                <a:gd name="T74" fmla="*/ 65524065 w 356"/>
                <a:gd name="T75" fmla="*/ 60483749 h 2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6"/>
                <a:gd name="T115" fmla="*/ 0 h 290"/>
                <a:gd name="T116" fmla="*/ 356 w 356"/>
                <a:gd name="T117" fmla="*/ 290 h 2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6" h="290">
                  <a:moveTo>
                    <a:pt x="26" y="24"/>
                  </a:moveTo>
                  <a:lnTo>
                    <a:pt x="26" y="24"/>
                  </a:lnTo>
                  <a:lnTo>
                    <a:pt x="50" y="52"/>
                  </a:lnTo>
                  <a:lnTo>
                    <a:pt x="76" y="84"/>
                  </a:lnTo>
                  <a:lnTo>
                    <a:pt x="110" y="120"/>
                  </a:lnTo>
                  <a:lnTo>
                    <a:pt x="150" y="158"/>
                  </a:lnTo>
                  <a:lnTo>
                    <a:pt x="192" y="194"/>
                  </a:lnTo>
                  <a:lnTo>
                    <a:pt x="214" y="212"/>
                  </a:lnTo>
                  <a:lnTo>
                    <a:pt x="234" y="226"/>
                  </a:lnTo>
                  <a:lnTo>
                    <a:pt x="256" y="238"/>
                  </a:lnTo>
                  <a:lnTo>
                    <a:pt x="276" y="248"/>
                  </a:lnTo>
                  <a:lnTo>
                    <a:pt x="312" y="262"/>
                  </a:lnTo>
                  <a:lnTo>
                    <a:pt x="334" y="274"/>
                  </a:lnTo>
                  <a:lnTo>
                    <a:pt x="348" y="282"/>
                  </a:lnTo>
                  <a:lnTo>
                    <a:pt x="356" y="286"/>
                  </a:lnTo>
                  <a:lnTo>
                    <a:pt x="356" y="290"/>
                  </a:lnTo>
                  <a:lnTo>
                    <a:pt x="354" y="290"/>
                  </a:lnTo>
                  <a:lnTo>
                    <a:pt x="346" y="290"/>
                  </a:lnTo>
                  <a:lnTo>
                    <a:pt x="318" y="280"/>
                  </a:lnTo>
                  <a:lnTo>
                    <a:pt x="262" y="254"/>
                  </a:lnTo>
                  <a:lnTo>
                    <a:pt x="228" y="236"/>
                  </a:lnTo>
                  <a:lnTo>
                    <a:pt x="194" y="214"/>
                  </a:lnTo>
                  <a:lnTo>
                    <a:pt x="160" y="192"/>
                  </a:lnTo>
                  <a:lnTo>
                    <a:pt x="130" y="168"/>
                  </a:lnTo>
                  <a:lnTo>
                    <a:pt x="106" y="142"/>
                  </a:lnTo>
                  <a:lnTo>
                    <a:pt x="82" y="116"/>
                  </a:lnTo>
                  <a:lnTo>
                    <a:pt x="44" y="70"/>
                  </a:lnTo>
                  <a:lnTo>
                    <a:pt x="18" y="34"/>
                  </a:lnTo>
                  <a:lnTo>
                    <a:pt x="6" y="14"/>
                  </a:lnTo>
                  <a:lnTo>
                    <a:pt x="2" y="6"/>
                  </a:lnTo>
                  <a:lnTo>
                    <a:pt x="0" y="0"/>
                  </a:lnTo>
                  <a:lnTo>
                    <a:pt x="6" y="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F9DC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5316912" y="3809156"/>
            <a:ext cx="762000" cy="838200"/>
            <a:chOff x="3810000" y="2463800"/>
            <a:chExt cx="1765300" cy="1520825"/>
          </a:xfrm>
        </p:grpSpPr>
        <p:sp>
          <p:nvSpPr>
            <p:cNvPr id="48" name="Freeform 16"/>
            <p:cNvSpPr>
              <a:spLocks/>
            </p:cNvSpPr>
            <p:nvPr/>
          </p:nvSpPr>
          <p:spPr bwMode="auto">
            <a:xfrm>
              <a:off x="4219575" y="3359150"/>
              <a:ext cx="184150" cy="625475"/>
            </a:xfrm>
            <a:custGeom>
              <a:avLst/>
              <a:gdLst>
                <a:gd name="T0" fmla="*/ 0 w 116"/>
                <a:gd name="T1" fmla="*/ 186491554 h 394"/>
                <a:gd name="T2" fmla="*/ 0 w 116"/>
                <a:gd name="T3" fmla="*/ 186491554 h 394"/>
                <a:gd name="T4" fmla="*/ 5040313 w 116"/>
                <a:gd name="T5" fmla="*/ 252015646 h 394"/>
                <a:gd name="T6" fmla="*/ 15120940 w 116"/>
                <a:gd name="T7" fmla="*/ 327620310 h 394"/>
                <a:gd name="T8" fmla="*/ 35282191 w 116"/>
                <a:gd name="T9" fmla="*/ 423386317 h 394"/>
                <a:gd name="T10" fmla="*/ 70564381 w 116"/>
                <a:gd name="T11" fmla="*/ 544353780 h 394"/>
                <a:gd name="T12" fmla="*/ 95765937 w 116"/>
                <a:gd name="T13" fmla="*/ 609877822 h 394"/>
                <a:gd name="T14" fmla="*/ 126007829 w 116"/>
                <a:gd name="T15" fmla="*/ 680442175 h 394"/>
                <a:gd name="T16" fmla="*/ 156249696 w 116"/>
                <a:gd name="T17" fmla="*/ 756046839 h 394"/>
                <a:gd name="T18" fmla="*/ 196572185 w 116"/>
                <a:gd name="T19" fmla="*/ 831651503 h 394"/>
                <a:gd name="T20" fmla="*/ 241935036 w 116"/>
                <a:gd name="T21" fmla="*/ 912296677 h 394"/>
                <a:gd name="T22" fmla="*/ 292338147 w 116"/>
                <a:gd name="T23" fmla="*/ 992941652 h 394"/>
                <a:gd name="T24" fmla="*/ 292338147 w 116"/>
                <a:gd name="T25" fmla="*/ 992941652 h 394"/>
                <a:gd name="T26" fmla="*/ 231854413 w 116"/>
                <a:gd name="T27" fmla="*/ 705643730 h 394"/>
                <a:gd name="T28" fmla="*/ 186491563 w 116"/>
                <a:gd name="T29" fmla="*/ 488910359 h 394"/>
                <a:gd name="T30" fmla="*/ 171370630 w 116"/>
                <a:gd name="T31" fmla="*/ 398184663 h 394"/>
                <a:gd name="T32" fmla="*/ 166330318 w 116"/>
                <a:gd name="T33" fmla="*/ 337700932 h 394"/>
                <a:gd name="T34" fmla="*/ 166330318 w 116"/>
                <a:gd name="T35" fmla="*/ 337700932 h 394"/>
                <a:gd name="T36" fmla="*/ 161290007 w 116"/>
                <a:gd name="T37" fmla="*/ 297378445 h 394"/>
                <a:gd name="T38" fmla="*/ 146169074 w 116"/>
                <a:gd name="T39" fmla="*/ 246975335 h 394"/>
                <a:gd name="T40" fmla="*/ 131048140 w 116"/>
                <a:gd name="T41" fmla="*/ 191531865 h 394"/>
                <a:gd name="T42" fmla="*/ 110886895 w 116"/>
                <a:gd name="T43" fmla="*/ 141128756 h 394"/>
                <a:gd name="T44" fmla="*/ 70564381 w 116"/>
                <a:gd name="T45" fmla="*/ 50403122 h 394"/>
                <a:gd name="T46" fmla="*/ 55443448 w 116"/>
                <a:gd name="T47" fmla="*/ 20161250 h 394"/>
                <a:gd name="T48" fmla="*/ 40322502 w 116"/>
                <a:gd name="T49" fmla="*/ 5040312 h 394"/>
                <a:gd name="T50" fmla="*/ 40322502 w 116"/>
                <a:gd name="T51" fmla="*/ 5040312 h 394"/>
                <a:gd name="T52" fmla="*/ 40322502 w 116"/>
                <a:gd name="T53" fmla="*/ 0 h 394"/>
                <a:gd name="T54" fmla="*/ 35282191 w 116"/>
                <a:gd name="T55" fmla="*/ 5040312 h 394"/>
                <a:gd name="T56" fmla="*/ 25201562 w 116"/>
                <a:gd name="T57" fmla="*/ 20161250 h 394"/>
                <a:gd name="T58" fmla="*/ 15120940 w 116"/>
                <a:gd name="T59" fmla="*/ 85685311 h 394"/>
                <a:gd name="T60" fmla="*/ 0 w 116"/>
                <a:gd name="T61" fmla="*/ 186491554 h 394"/>
                <a:gd name="T62" fmla="*/ 0 w 116"/>
                <a:gd name="T63" fmla="*/ 186491554 h 3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6"/>
                <a:gd name="T97" fmla="*/ 0 h 394"/>
                <a:gd name="T98" fmla="*/ 116 w 116"/>
                <a:gd name="T99" fmla="*/ 394 h 3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6" h="394">
                  <a:moveTo>
                    <a:pt x="0" y="74"/>
                  </a:moveTo>
                  <a:lnTo>
                    <a:pt x="0" y="74"/>
                  </a:lnTo>
                  <a:lnTo>
                    <a:pt x="2" y="100"/>
                  </a:lnTo>
                  <a:lnTo>
                    <a:pt x="6" y="130"/>
                  </a:lnTo>
                  <a:lnTo>
                    <a:pt x="14" y="168"/>
                  </a:lnTo>
                  <a:lnTo>
                    <a:pt x="28" y="216"/>
                  </a:lnTo>
                  <a:lnTo>
                    <a:pt x="38" y="242"/>
                  </a:lnTo>
                  <a:lnTo>
                    <a:pt x="50" y="270"/>
                  </a:lnTo>
                  <a:lnTo>
                    <a:pt x="62" y="300"/>
                  </a:lnTo>
                  <a:lnTo>
                    <a:pt x="78" y="330"/>
                  </a:lnTo>
                  <a:lnTo>
                    <a:pt x="96" y="362"/>
                  </a:lnTo>
                  <a:lnTo>
                    <a:pt x="116" y="394"/>
                  </a:lnTo>
                  <a:lnTo>
                    <a:pt x="92" y="280"/>
                  </a:lnTo>
                  <a:lnTo>
                    <a:pt x="74" y="194"/>
                  </a:lnTo>
                  <a:lnTo>
                    <a:pt x="68" y="158"/>
                  </a:lnTo>
                  <a:lnTo>
                    <a:pt x="66" y="134"/>
                  </a:lnTo>
                  <a:lnTo>
                    <a:pt x="64" y="118"/>
                  </a:lnTo>
                  <a:lnTo>
                    <a:pt x="58" y="98"/>
                  </a:lnTo>
                  <a:lnTo>
                    <a:pt x="52" y="76"/>
                  </a:lnTo>
                  <a:lnTo>
                    <a:pt x="44" y="56"/>
                  </a:lnTo>
                  <a:lnTo>
                    <a:pt x="28" y="20"/>
                  </a:lnTo>
                  <a:lnTo>
                    <a:pt x="22" y="8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0" y="8"/>
                  </a:lnTo>
                  <a:lnTo>
                    <a:pt x="6" y="3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7"/>
            <p:cNvSpPr>
              <a:spLocks/>
            </p:cNvSpPr>
            <p:nvPr/>
          </p:nvSpPr>
          <p:spPr bwMode="auto">
            <a:xfrm>
              <a:off x="3835400" y="2479675"/>
              <a:ext cx="1714500" cy="1114425"/>
            </a:xfrm>
            <a:custGeom>
              <a:avLst/>
              <a:gdLst>
                <a:gd name="T0" fmla="*/ 2147483647 w 1080"/>
                <a:gd name="T1" fmla="*/ 1486892067 h 702"/>
                <a:gd name="T2" fmla="*/ 2147483647 w 1080"/>
                <a:gd name="T3" fmla="*/ 1461690514 h 702"/>
                <a:gd name="T4" fmla="*/ 2147483647 w 1080"/>
                <a:gd name="T5" fmla="*/ 1391126163 h 702"/>
                <a:gd name="T6" fmla="*/ 2147483647 w 1080"/>
                <a:gd name="T7" fmla="*/ 1280239327 h 702"/>
                <a:gd name="T8" fmla="*/ 2147483647 w 1080"/>
                <a:gd name="T9" fmla="*/ 1169352490 h 702"/>
                <a:gd name="T10" fmla="*/ 2147483647 w 1080"/>
                <a:gd name="T11" fmla="*/ 1018143168 h 702"/>
                <a:gd name="T12" fmla="*/ 2147483647 w 1080"/>
                <a:gd name="T13" fmla="*/ 932457885 h 702"/>
                <a:gd name="T14" fmla="*/ 2147483647 w 1080"/>
                <a:gd name="T15" fmla="*/ 751006500 h 702"/>
                <a:gd name="T16" fmla="*/ 2147483647 w 1080"/>
                <a:gd name="T17" fmla="*/ 579635934 h 702"/>
                <a:gd name="T18" fmla="*/ 2147483647 w 1080"/>
                <a:gd name="T19" fmla="*/ 423386301 h 702"/>
                <a:gd name="T20" fmla="*/ 2066527984 w 1080"/>
                <a:gd name="T21" fmla="*/ 282257501 h 702"/>
                <a:gd name="T22" fmla="*/ 1925399298 w 1080"/>
                <a:gd name="T23" fmla="*/ 166330304 h 702"/>
                <a:gd name="T24" fmla="*/ 1774189992 w 1080"/>
                <a:gd name="T25" fmla="*/ 80644997 h 702"/>
                <a:gd name="T26" fmla="*/ 1607859357 w 1080"/>
                <a:gd name="T27" fmla="*/ 20161249 h 702"/>
                <a:gd name="T28" fmla="*/ 1426408189 w 1080"/>
                <a:gd name="T29" fmla="*/ 0 h 702"/>
                <a:gd name="T30" fmla="*/ 1335682605 w 1080"/>
                <a:gd name="T31" fmla="*/ 5040312 h 702"/>
                <a:gd name="T32" fmla="*/ 1159271748 w 1080"/>
                <a:gd name="T33" fmla="*/ 30241877 h 702"/>
                <a:gd name="T34" fmla="*/ 1003022131 w 1080"/>
                <a:gd name="T35" fmla="*/ 90725618 h 702"/>
                <a:gd name="T36" fmla="*/ 856853134 w 1080"/>
                <a:gd name="T37" fmla="*/ 171370615 h 702"/>
                <a:gd name="T38" fmla="*/ 725804870 w 1080"/>
                <a:gd name="T39" fmla="*/ 282257501 h 702"/>
                <a:gd name="T40" fmla="*/ 609877735 w 1080"/>
                <a:gd name="T41" fmla="*/ 413305580 h 702"/>
                <a:gd name="T42" fmla="*/ 504031221 w 1080"/>
                <a:gd name="T43" fmla="*/ 564515002 h 702"/>
                <a:gd name="T44" fmla="*/ 418345947 w 1080"/>
                <a:gd name="T45" fmla="*/ 735885568 h 702"/>
                <a:gd name="T46" fmla="*/ 378023366 w 1080"/>
                <a:gd name="T47" fmla="*/ 826611161 h 702"/>
                <a:gd name="T48" fmla="*/ 312499333 w 1080"/>
                <a:gd name="T49" fmla="*/ 967740060 h 702"/>
                <a:gd name="T50" fmla="*/ 246975300 w 1080"/>
                <a:gd name="T51" fmla="*/ 1078626897 h 702"/>
                <a:gd name="T52" fmla="*/ 186491528 w 1080"/>
                <a:gd name="T53" fmla="*/ 1169352490 h 702"/>
                <a:gd name="T54" fmla="*/ 75604678 w 1080"/>
                <a:gd name="T55" fmla="*/ 1275199016 h 702"/>
                <a:gd name="T56" fmla="*/ 0 w 1080"/>
                <a:gd name="T57" fmla="*/ 1320561813 h 702"/>
                <a:gd name="T58" fmla="*/ 30241874 w 1080"/>
                <a:gd name="T59" fmla="*/ 1350803677 h 702"/>
                <a:gd name="T60" fmla="*/ 171370597 w 1080"/>
                <a:gd name="T61" fmla="*/ 1486892067 h 702"/>
                <a:gd name="T62" fmla="*/ 327620264 w 1080"/>
                <a:gd name="T63" fmla="*/ 1612899836 h 702"/>
                <a:gd name="T64" fmla="*/ 423386257 w 1080"/>
                <a:gd name="T65" fmla="*/ 1678424273 h 702"/>
                <a:gd name="T66" fmla="*/ 473789359 w 1080"/>
                <a:gd name="T67" fmla="*/ 1552416107 h 702"/>
                <a:gd name="T68" fmla="*/ 554434323 w 1080"/>
                <a:gd name="T69" fmla="*/ 1446569581 h 702"/>
                <a:gd name="T70" fmla="*/ 665321148 w 1080"/>
                <a:gd name="T71" fmla="*/ 1360884299 h 702"/>
                <a:gd name="T72" fmla="*/ 791328903 w 1080"/>
                <a:gd name="T73" fmla="*/ 1295360259 h 702"/>
                <a:gd name="T74" fmla="*/ 927417478 w 1080"/>
                <a:gd name="T75" fmla="*/ 1244957151 h 702"/>
                <a:gd name="T76" fmla="*/ 1068546164 w 1080"/>
                <a:gd name="T77" fmla="*/ 1204634665 h 702"/>
                <a:gd name="T78" fmla="*/ 1325601985 w 1080"/>
                <a:gd name="T79" fmla="*/ 1174392801 h 702"/>
                <a:gd name="T80" fmla="*/ 1411287259 w 1080"/>
                <a:gd name="T81" fmla="*/ 1169352490 h 702"/>
                <a:gd name="T82" fmla="*/ 1582657806 w 1080"/>
                <a:gd name="T83" fmla="*/ 1189513733 h 702"/>
                <a:gd name="T84" fmla="*/ 1748988441 w 1080"/>
                <a:gd name="T85" fmla="*/ 1234876530 h 702"/>
                <a:gd name="T86" fmla="*/ 1905238057 w 1080"/>
                <a:gd name="T87" fmla="*/ 1310481191 h 702"/>
                <a:gd name="T88" fmla="*/ 1975802400 w 1080"/>
                <a:gd name="T89" fmla="*/ 1360884299 h 702"/>
                <a:gd name="T90" fmla="*/ 2076608605 w 1080"/>
                <a:gd name="T91" fmla="*/ 1446569581 h 702"/>
                <a:gd name="T92" fmla="*/ 2147483647 w 1080"/>
                <a:gd name="T93" fmla="*/ 1547375796 h 702"/>
                <a:gd name="T94" fmla="*/ 2147483647 w 1080"/>
                <a:gd name="T95" fmla="*/ 1658262633 h 702"/>
                <a:gd name="T96" fmla="*/ 2147483647 w 1080"/>
                <a:gd name="T97" fmla="*/ 1769149866 h 702"/>
                <a:gd name="T98" fmla="*/ 2147483647 w 1080"/>
                <a:gd name="T99" fmla="*/ 1673383962 h 702"/>
                <a:gd name="T100" fmla="*/ 2147483647 w 1080"/>
                <a:gd name="T101" fmla="*/ 1582657971 h 702"/>
                <a:gd name="T102" fmla="*/ 2147483647 w 1080"/>
                <a:gd name="T103" fmla="*/ 1512093621 h 702"/>
                <a:gd name="T104" fmla="*/ 2147483647 w 1080"/>
                <a:gd name="T105" fmla="*/ 1486892067 h 7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80"/>
                <a:gd name="T160" fmla="*/ 0 h 702"/>
                <a:gd name="T161" fmla="*/ 1080 w 1080"/>
                <a:gd name="T162" fmla="*/ 702 h 7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80" h="702">
                  <a:moveTo>
                    <a:pt x="1080" y="590"/>
                  </a:moveTo>
                  <a:lnTo>
                    <a:pt x="1080" y="590"/>
                  </a:lnTo>
                  <a:lnTo>
                    <a:pt x="1074" y="586"/>
                  </a:lnTo>
                  <a:lnTo>
                    <a:pt x="1064" y="580"/>
                  </a:lnTo>
                  <a:lnTo>
                    <a:pt x="1052" y="570"/>
                  </a:lnTo>
                  <a:lnTo>
                    <a:pt x="1036" y="552"/>
                  </a:lnTo>
                  <a:lnTo>
                    <a:pt x="1018" y="524"/>
                  </a:lnTo>
                  <a:lnTo>
                    <a:pt x="1010" y="508"/>
                  </a:lnTo>
                  <a:lnTo>
                    <a:pt x="1000" y="486"/>
                  </a:lnTo>
                  <a:lnTo>
                    <a:pt x="990" y="464"/>
                  </a:lnTo>
                  <a:lnTo>
                    <a:pt x="982" y="436"/>
                  </a:lnTo>
                  <a:lnTo>
                    <a:pt x="972" y="404"/>
                  </a:lnTo>
                  <a:lnTo>
                    <a:pt x="962" y="370"/>
                  </a:lnTo>
                  <a:lnTo>
                    <a:pt x="952" y="334"/>
                  </a:lnTo>
                  <a:lnTo>
                    <a:pt x="940" y="298"/>
                  </a:lnTo>
                  <a:lnTo>
                    <a:pt x="924" y="262"/>
                  </a:lnTo>
                  <a:lnTo>
                    <a:pt x="908" y="230"/>
                  </a:lnTo>
                  <a:lnTo>
                    <a:pt x="888" y="198"/>
                  </a:lnTo>
                  <a:lnTo>
                    <a:pt x="868" y="168"/>
                  </a:lnTo>
                  <a:lnTo>
                    <a:pt x="844" y="138"/>
                  </a:lnTo>
                  <a:lnTo>
                    <a:pt x="820" y="112"/>
                  </a:lnTo>
                  <a:lnTo>
                    <a:pt x="794" y="88"/>
                  </a:lnTo>
                  <a:lnTo>
                    <a:pt x="764" y="66"/>
                  </a:lnTo>
                  <a:lnTo>
                    <a:pt x="736" y="48"/>
                  </a:lnTo>
                  <a:lnTo>
                    <a:pt x="704" y="32"/>
                  </a:lnTo>
                  <a:lnTo>
                    <a:pt x="672" y="18"/>
                  </a:lnTo>
                  <a:lnTo>
                    <a:pt x="638" y="8"/>
                  </a:lnTo>
                  <a:lnTo>
                    <a:pt x="602" y="2"/>
                  </a:lnTo>
                  <a:lnTo>
                    <a:pt x="566" y="0"/>
                  </a:lnTo>
                  <a:lnTo>
                    <a:pt x="530" y="2"/>
                  </a:lnTo>
                  <a:lnTo>
                    <a:pt x="494" y="6"/>
                  </a:lnTo>
                  <a:lnTo>
                    <a:pt x="460" y="12"/>
                  </a:lnTo>
                  <a:lnTo>
                    <a:pt x="428" y="22"/>
                  </a:lnTo>
                  <a:lnTo>
                    <a:pt x="398" y="36"/>
                  </a:lnTo>
                  <a:lnTo>
                    <a:pt x="368" y="50"/>
                  </a:lnTo>
                  <a:lnTo>
                    <a:pt x="340" y="68"/>
                  </a:lnTo>
                  <a:lnTo>
                    <a:pt x="314" y="90"/>
                  </a:lnTo>
                  <a:lnTo>
                    <a:pt x="288" y="112"/>
                  </a:lnTo>
                  <a:lnTo>
                    <a:pt x="264" y="138"/>
                  </a:lnTo>
                  <a:lnTo>
                    <a:pt x="242" y="164"/>
                  </a:lnTo>
                  <a:lnTo>
                    <a:pt x="220" y="194"/>
                  </a:lnTo>
                  <a:lnTo>
                    <a:pt x="200" y="224"/>
                  </a:lnTo>
                  <a:lnTo>
                    <a:pt x="182" y="258"/>
                  </a:lnTo>
                  <a:lnTo>
                    <a:pt x="166" y="292"/>
                  </a:lnTo>
                  <a:lnTo>
                    <a:pt x="150" y="328"/>
                  </a:lnTo>
                  <a:lnTo>
                    <a:pt x="138" y="358"/>
                  </a:lnTo>
                  <a:lnTo>
                    <a:pt x="124" y="384"/>
                  </a:lnTo>
                  <a:lnTo>
                    <a:pt x="112" y="408"/>
                  </a:lnTo>
                  <a:lnTo>
                    <a:pt x="98" y="428"/>
                  </a:lnTo>
                  <a:lnTo>
                    <a:pt x="86" y="448"/>
                  </a:lnTo>
                  <a:lnTo>
                    <a:pt x="74" y="464"/>
                  </a:lnTo>
                  <a:lnTo>
                    <a:pt x="50" y="488"/>
                  </a:lnTo>
                  <a:lnTo>
                    <a:pt x="30" y="506"/>
                  </a:lnTo>
                  <a:lnTo>
                    <a:pt x="14" y="516"/>
                  </a:lnTo>
                  <a:lnTo>
                    <a:pt x="0" y="524"/>
                  </a:lnTo>
                  <a:lnTo>
                    <a:pt x="12" y="536"/>
                  </a:lnTo>
                  <a:lnTo>
                    <a:pt x="44" y="568"/>
                  </a:lnTo>
                  <a:lnTo>
                    <a:pt x="68" y="590"/>
                  </a:lnTo>
                  <a:lnTo>
                    <a:pt x="96" y="614"/>
                  </a:lnTo>
                  <a:lnTo>
                    <a:pt x="130" y="640"/>
                  </a:lnTo>
                  <a:lnTo>
                    <a:pt x="168" y="666"/>
                  </a:lnTo>
                  <a:lnTo>
                    <a:pt x="176" y="640"/>
                  </a:lnTo>
                  <a:lnTo>
                    <a:pt x="188" y="616"/>
                  </a:lnTo>
                  <a:lnTo>
                    <a:pt x="202" y="594"/>
                  </a:lnTo>
                  <a:lnTo>
                    <a:pt x="220" y="574"/>
                  </a:lnTo>
                  <a:lnTo>
                    <a:pt x="240" y="556"/>
                  </a:lnTo>
                  <a:lnTo>
                    <a:pt x="264" y="540"/>
                  </a:lnTo>
                  <a:lnTo>
                    <a:pt x="288" y="526"/>
                  </a:lnTo>
                  <a:lnTo>
                    <a:pt x="314" y="514"/>
                  </a:lnTo>
                  <a:lnTo>
                    <a:pt x="340" y="502"/>
                  </a:lnTo>
                  <a:lnTo>
                    <a:pt x="368" y="494"/>
                  </a:lnTo>
                  <a:lnTo>
                    <a:pt x="396" y="486"/>
                  </a:lnTo>
                  <a:lnTo>
                    <a:pt x="424" y="478"/>
                  </a:lnTo>
                  <a:lnTo>
                    <a:pt x="478" y="470"/>
                  </a:lnTo>
                  <a:lnTo>
                    <a:pt x="526" y="466"/>
                  </a:lnTo>
                  <a:lnTo>
                    <a:pt x="560" y="464"/>
                  </a:lnTo>
                  <a:lnTo>
                    <a:pt x="596" y="466"/>
                  </a:lnTo>
                  <a:lnTo>
                    <a:pt x="628" y="472"/>
                  </a:lnTo>
                  <a:lnTo>
                    <a:pt x="662" y="478"/>
                  </a:lnTo>
                  <a:lnTo>
                    <a:pt x="694" y="490"/>
                  </a:lnTo>
                  <a:lnTo>
                    <a:pt x="726" y="502"/>
                  </a:lnTo>
                  <a:lnTo>
                    <a:pt x="756" y="520"/>
                  </a:lnTo>
                  <a:lnTo>
                    <a:pt x="784" y="540"/>
                  </a:lnTo>
                  <a:lnTo>
                    <a:pt x="806" y="556"/>
                  </a:lnTo>
                  <a:lnTo>
                    <a:pt x="824" y="574"/>
                  </a:lnTo>
                  <a:lnTo>
                    <a:pt x="844" y="594"/>
                  </a:lnTo>
                  <a:lnTo>
                    <a:pt x="862" y="614"/>
                  </a:lnTo>
                  <a:lnTo>
                    <a:pt x="878" y="636"/>
                  </a:lnTo>
                  <a:lnTo>
                    <a:pt x="894" y="658"/>
                  </a:lnTo>
                  <a:lnTo>
                    <a:pt x="922" y="702"/>
                  </a:lnTo>
                  <a:lnTo>
                    <a:pt x="960" y="682"/>
                  </a:lnTo>
                  <a:lnTo>
                    <a:pt x="992" y="664"/>
                  </a:lnTo>
                  <a:lnTo>
                    <a:pt x="1020" y="644"/>
                  </a:lnTo>
                  <a:lnTo>
                    <a:pt x="1042" y="628"/>
                  </a:lnTo>
                  <a:lnTo>
                    <a:pt x="1060" y="612"/>
                  </a:lnTo>
                  <a:lnTo>
                    <a:pt x="1072" y="600"/>
                  </a:lnTo>
                  <a:lnTo>
                    <a:pt x="1080" y="592"/>
                  </a:lnTo>
                  <a:lnTo>
                    <a:pt x="1080" y="590"/>
                  </a:lnTo>
                  <a:close/>
                </a:path>
              </a:pathLst>
            </a:custGeom>
            <a:solidFill>
              <a:srgbClr val="EF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8"/>
            <p:cNvSpPr>
              <a:spLocks noEditPoints="1"/>
            </p:cNvSpPr>
            <p:nvPr/>
          </p:nvSpPr>
          <p:spPr bwMode="auto">
            <a:xfrm>
              <a:off x="3810000" y="2463800"/>
              <a:ext cx="1765300" cy="1152525"/>
            </a:xfrm>
            <a:custGeom>
              <a:avLst/>
              <a:gdLst>
                <a:gd name="T0" fmla="*/ 2147483647 w 1112"/>
                <a:gd name="T1" fmla="*/ 1688504913 h 726"/>
                <a:gd name="T2" fmla="*/ 2096769873 w 1112"/>
                <a:gd name="T3" fmla="*/ 1486892084 h 726"/>
                <a:gd name="T4" fmla="*/ 1935479944 w 1112"/>
                <a:gd name="T5" fmla="*/ 1360884314 h 726"/>
                <a:gd name="T6" fmla="*/ 1633060930 w 1112"/>
                <a:gd name="T7" fmla="*/ 1239916855 h 726"/>
                <a:gd name="T8" fmla="*/ 1370964795 w 1112"/>
                <a:gd name="T9" fmla="*/ 1224795922 h 726"/>
                <a:gd name="T10" fmla="*/ 987901213 w 1112"/>
                <a:gd name="T11" fmla="*/ 1290319963 h 726"/>
                <a:gd name="T12" fmla="*/ 730845190 w 1112"/>
                <a:gd name="T13" fmla="*/ 1401206801 h 726"/>
                <a:gd name="T14" fmla="*/ 539313399 w 1112"/>
                <a:gd name="T15" fmla="*/ 1587698300 h 726"/>
                <a:gd name="T16" fmla="*/ 453628124 w 1112"/>
                <a:gd name="T17" fmla="*/ 1723787089 h 726"/>
                <a:gd name="T18" fmla="*/ 196572151 w 1112"/>
                <a:gd name="T19" fmla="*/ 1532254882 h 726"/>
                <a:gd name="T20" fmla="*/ 0 w 1112"/>
                <a:gd name="T21" fmla="*/ 1335682760 h 726"/>
                <a:gd name="T22" fmla="*/ 105846566 w 1112"/>
                <a:gd name="T23" fmla="*/ 1275199031 h 726"/>
                <a:gd name="T24" fmla="*/ 302418716 w 1112"/>
                <a:gd name="T25" fmla="*/ 1038304423 h 726"/>
                <a:gd name="T26" fmla="*/ 393144302 w 1112"/>
                <a:gd name="T27" fmla="*/ 841732301 h 726"/>
                <a:gd name="T28" fmla="*/ 584676192 w 1112"/>
                <a:gd name="T29" fmla="*/ 483870036 h 726"/>
                <a:gd name="T30" fmla="*/ 831651396 w 1112"/>
                <a:gd name="T31" fmla="*/ 216733464 h 726"/>
                <a:gd name="T32" fmla="*/ 1129029901 w 1112"/>
                <a:gd name="T33" fmla="*/ 50403120 h 726"/>
                <a:gd name="T34" fmla="*/ 1466730690 w 1112"/>
                <a:gd name="T35" fmla="*/ 0 h 726"/>
                <a:gd name="T36" fmla="*/ 1723786912 w 1112"/>
                <a:gd name="T37" fmla="*/ 45362810 h 726"/>
                <a:gd name="T38" fmla="*/ 2036286150 w 1112"/>
                <a:gd name="T39" fmla="*/ 211693153 h 726"/>
                <a:gd name="T40" fmla="*/ 2147483647 w 1112"/>
                <a:gd name="T41" fmla="*/ 488910347 h 726"/>
                <a:gd name="T42" fmla="*/ 2147483647 w 1112"/>
                <a:gd name="T43" fmla="*/ 851812923 h 726"/>
                <a:gd name="T44" fmla="*/ 2147483647 w 1112"/>
                <a:gd name="T45" fmla="*/ 1113909085 h 726"/>
                <a:gd name="T46" fmla="*/ 2147483647 w 1112"/>
                <a:gd name="T47" fmla="*/ 1406247111 h 726"/>
                <a:gd name="T48" fmla="*/ 2147483647 w 1112"/>
                <a:gd name="T49" fmla="*/ 1481851774 h 726"/>
                <a:gd name="T50" fmla="*/ 2147483647 w 1112"/>
                <a:gd name="T51" fmla="*/ 1512093638 h 726"/>
                <a:gd name="T52" fmla="*/ 2147483647 w 1112"/>
                <a:gd name="T53" fmla="*/ 1607859544 h 726"/>
                <a:gd name="T54" fmla="*/ 2147483647 w 1112"/>
                <a:gd name="T55" fmla="*/ 1774190197 h 726"/>
                <a:gd name="T56" fmla="*/ 1426408208 w 1112"/>
                <a:gd name="T57" fmla="*/ 1169352504 h 726"/>
                <a:gd name="T58" fmla="*/ 1678424119 w 1112"/>
                <a:gd name="T59" fmla="*/ 1199594368 h 726"/>
                <a:gd name="T60" fmla="*/ 1970762116 w 1112"/>
                <a:gd name="T61" fmla="*/ 1320561828 h 726"/>
                <a:gd name="T62" fmla="*/ 2127011735 w 1112"/>
                <a:gd name="T63" fmla="*/ 1446569598 h 726"/>
                <a:gd name="T64" fmla="*/ 2147483647 w 1112"/>
                <a:gd name="T65" fmla="*/ 1764109576 h 726"/>
                <a:gd name="T66" fmla="*/ 2147483647 w 1112"/>
                <a:gd name="T67" fmla="*/ 1562496746 h 726"/>
                <a:gd name="T68" fmla="*/ 2147483647 w 1112"/>
                <a:gd name="T69" fmla="*/ 1446569598 h 726"/>
                <a:gd name="T70" fmla="*/ 2147483647 w 1112"/>
                <a:gd name="T71" fmla="*/ 1169352504 h 726"/>
                <a:gd name="T72" fmla="*/ 2147483647 w 1112"/>
                <a:gd name="T73" fmla="*/ 866933855 h 726"/>
                <a:gd name="T74" fmla="*/ 2147483647 w 1112"/>
                <a:gd name="T75" fmla="*/ 519152211 h 726"/>
                <a:gd name="T76" fmla="*/ 2006044288 w 1112"/>
                <a:gd name="T77" fmla="*/ 252015639 h 726"/>
                <a:gd name="T78" fmla="*/ 1708665981 w 1112"/>
                <a:gd name="T79" fmla="*/ 90725619 h 726"/>
                <a:gd name="T80" fmla="*/ 1466730690 w 1112"/>
                <a:gd name="T81" fmla="*/ 50403120 h 726"/>
                <a:gd name="T82" fmla="*/ 1285279520 w 1112"/>
                <a:gd name="T83" fmla="*/ 65524065 h 726"/>
                <a:gd name="T84" fmla="*/ 987901213 w 1112"/>
                <a:gd name="T85" fmla="*/ 171370617 h 726"/>
                <a:gd name="T86" fmla="*/ 730845190 w 1112"/>
                <a:gd name="T87" fmla="*/ 378023410 h 726"/>
                <a:gd name="T88" fmla="*/ 524192468 w 1112"/>
                <a:gd name="T89" fmla="*/ 680442157 h 726"/>
                <a:gd name="T90" fmla="*/ 393144302 w 1112"/>
                <a:gd name="T91" fmla="*/ 977820693 h 726"/>
                <a:gd name="T92" fmla="*/ 191531841 w 1112"/>
                <a:gd name="T93" fmla="*/ 1265118409 h 726"/>
                <a:gd name="T94" fmla="*/ 80644989 w 1112"/>
                <a:gd name="T95" fmla="*/ 1350803693 h 726"/>
                <a:gd name="T96" fmla="*/ 378023371 w 1112"/>
                <a:gd name="T97" fmla="*/ 1612899854 h 726"/>
                <a:gd name="T98" fmla="*/ 509071537 w 1112"/>
                <a:gd name="T99" fmla="*/ 1537295192 h 726"/>
                <a:gd name="T100" fmla="*/ 705643639 w 1112"/>
                <a:gd name="T101" fmla="*/ 1355844003 h 726"/>
                <a:gd name="T102" fmla="*/ 972780282 w 1112"/>
                <a:gd name="T103" fmla="*/ 1239916855 h 726"/>
                <a:gd name="T104" fmla="*/ 1365924485 w 1112"/>
                <a:gd name="T105" fmla="*/ 1174392814 h 7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12"/>
                <a:gd name="T160" fmla="*/ 0 h 726"/>
                <a:gd name="T161" fmla="*/ 1112 w 1112"/>
                <a:gd name="T162" fmla="*/ 726 h 72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12" h="726">
                  <a:moveTo>
                    <a:pt x="934" y="726"/>
                  </a:moveTo>
                  <a:lnTo>
                    <a:pt x="930" y="718"/>
                  </a:lnTo>
                  <a:lnTo>
                    <a:pt x="900" y="670"/>
                  </a:lnTo>
                  <a:lnTo>
                    <a:pt x="884" y="648"/>
                  </a:lnTo>
                  <a:lnTo>
                    <a:pt x="866" y="628"/>
                  </a:lnTo>
                  <a:lnTo>
                    <a:pt x="850" y="608"/>
                  </a:lnTo>
                  <a:lnTo>
                    <a:pt x="832" y="590"/>
                  </a:lnTo>
                  <a:lnTo>
                    <a:pt x="814" y="572"/>
                  </a:lnTo>
                  <a:lnTo>
                    <a:pt x="794" y="558"/>
                  </a:lnTo>
                  <a:lnTo>
                    <a:pt x="768" y="540"/>
                  </a:lnTo>
                  <a:lnTo>
                    <a:pt x="740" y="524"/>
                  </a:lnTo>
                  <a:lnTo>
                    <a:pt x="712" y="510"/>
                  </a:lnTo>
                  <a:lnTo>
                    <a:pt x="680" y="500"/>
                  </a:lnTo>
                  <a:lnTo>
                    <a:pt x="648" y="492"/>
                  </a:lnTo>
                  <a:lnTo>
                    <a:pt x="614" y="488"/>
                  </a:lnTo>
                  <a:lnTo>
                    <a:pt x="580" y="484"/>
                  </a:lnTo>
                  <a:lnTo>
                    <a:pt x="544" y="486"/>
                  </a:lnTo>
                  <a:lnTo>
                    <a:pt x="498" y="490"/>
                  </a:lnTo>
                  <a:lnTo>
                    <a:pt x="448" y="498"/>
                  </a:lnTo>
                  <a:lnTo>
                    <a:pt x="420" y="504"/>
                  </a:lnTo>
                  <a:lnTo>
                    <a:pt x="392" y="512"/>
                  </a:lnTo>
                  <a:lnTo>
                    <a:pt x="366" y="520"/>
                  </a:lnTo>
                  <a:lnTo>
                    <a:pt x="340" y="530"/>
                  </a:lnTo>
                  <a:lnTo>
                    <a:pt x="314" y="542"/>
                  </a:lnTo>
                  <a:lnTo>
                    <a:pt x="290" y="556"/>
                  </a:lnTo>
                  <a:lnTo>
                    <a:pt x="266" y="572"/>
                  </a:lnTo>
                  <a:lnTo>
                    <a:pt x="246" y="590"/>
                  </a:lnTo>
                  <a:lnTo>
                    <a:pt x="228" y="608"/>
                  </a:lnTo>
                  <a:lnTo>
                    <a:pt x="214" y="630"/>
                  </a:lnTo>
                  <a:lnTo>
                    <a:pt x="202" y="652"/>
                  </a:lnTo>
                  <a:lnTo>
                    <a:pt x="194" y="678"/>
                  </a:lnTo>
                  <a:lnTo>
                    <a:pt x="192" y="692"/>
                  </a:lnTo>
                  <a:lnTo>
                    <a:pt x="180" y="684"/>
                  </a:lnTo>
                  <a:lnTo>
                    <a:pt x="140" y="658"/>
                  </a:lnTo>
                  <a:lnTo>
                    <a:pt x="106" y="632"/>
                  </a:lnTo>
                  <a:lnTo>
                    <a:pt x="78" y="608"/>
                  </a:lnTo>
                  <a:lnTo>
                    <a:pt x="54" y="588"/>
                  </a:lnTo>
                  <a:lnTo>
                    <a:pt x="20" y="554"/>
                  </a:lnTo>
                  <a:lnTo>
                    <a:pt x="8" y="540"/>
                  </a:lnTo>
                  <a:lnTo>
                    <a:pt x="0" y="530"/>
                  </a:lnTo>
                  <a:lnTo>
                    <a:pt x="12" y="524"/>
                  </a:lnTo>
                  <a:lnTo>
                    <a:pt x="26" y="516"/>
                  </a:lnTo>
                  <a:lnTo>
                    <a:pt x="42" y="506"/>
                  </a:lnTo>
                  <a:lnTo>
                    <a:pt x="62" y="488"/>
                  </a:lnTo>
                  <a:lnTo>
                    <a:pt x="84" y="464"/>
                  </a:lnTo>
                  <a:lnTo>
                    <a:pt x="108" y="432"/>
                  </a:lnTo>
                  <a:lnTo>
                    <a:pt x="120" y="412"/>
                  </a:lnTo>
                  <a:lnTo>
                    <a:pt x="132" y="388"/>
                  </a:lnTo>
                  <a:lnTo>
                    <a:pt x="144" y="362"/>
                  </a:lnTo>
                  <a:lnTo>
                    <a:pt x="156" y="334"/>
                  </a:lnTo>
                  <a:lnTo>
                    <a:pt x="174" y="296"/>
                  </a:lnTo>
                  <a:lnTo>
                    <a:pt x="192" y="258"/>
                  </a:lnTo>
                  <a:lnTo>
                    <a:pt x="212" y="224"/>
                  </a:lnTo>
                  <a:lnTo>
                    <a:pt x="232" y="192"/>
                  </a:lnTo>
                  <a:lnTo>
                    <a:pt x="254" y="162"/>
                  </a:lnTo>
                  <a:lnTo>
                    <a:pt x="278" y="134"/>
                  </a:lnTo>
                  <a:lnTo>
                    <a:pt x="304" y="108"/>
                  </a:lnTo>
                  <a:lnTo>
                    <a:pt x="330" y="86"/>
                  </a:lnTo>
                  <a:lnTo>
                    <a:pt x="358" y="66"/>
                  </a:lnTo>
                  <a:lnTo>
                    <a:pt x="386" y="48"/>
                  </a:lnTo>
                  <a:lnTo>
                    <a:pt x="416" y="34"/>
                  </a:lnTo>
                  <a:lnTo>
                    <a:pt x="448" y="20"/>
                  </a:lnTo>
                  <a:lnTo>
                    <a:pt x="480" y="12"/>
                  </a:lnTo>
                  <a:lnTo>
                    <a:pt x="512" y="4"/>
                  </a:lnTo>
                  <a:lnTo>
                    <a:pt x="546" y="0"/>
                  </a:lnTo>
                  <a:lnTo>
                    <a:pt x="582" y="0"/>
                  </a:lnTo>
                  <a:lnTo>
                    <a:pt x="616" y="2"/>
                  </a:lnTo>
                  <a:lnTo>
                    <a:pt x="650" y="8"/>
                  </a:lnTo>
                  <a:lnTo>
                    <a:pt x="684" y="18"/>
                  </a:lnTo>
                  <a:lnTo>
                    <a:pt x="716" y="30"/>
                  </a:lnTo>
                  <a:lnTo>
                    <a:pt x="748" y="44"/>
                  </a:lnTo>
                  <a:lnTo>
                    <a:pt x="778" y="62"/>
                  </a:lnTo>
                  <a:lnTo>
                    <a:pt x="808" y="84"/>
                  </a:lnTo>
                  <a:lnTo>
                    <a:pt x="834" y="108"/>
                  </a:lnTo>
                  <a:lnTo>
                    <a:pt x="860" y="134"/>
                  </a:lnTo>
                  <a:lnTo>
                    <a:pt x="886" y="162"/>
                  </a:lnTo>
                  <a:lnTo>
                    <a:pt x="908" y="194"/>
                  </a:lnTo>
                  <a:lnTo>
                    <a:pt x="928" y="226"/>
                  </a:lnTo>
                  <a:lnTo>
                    <a:pt x="946" y="262"/>
                  </a:lnTo>
                  <a:lnTo>
                    <a:pt x="964" y="298"/>
                  </a:lnTo>
                  <a:lnTo>
                    <a:pt x="978" y="338"/>
                  </a:lnTo>
                  <a:lnTo>
                    <a:pt x="988" y="378"/>
                  </a:lnTo>
                  <a:lnTo>
                    <a:pt x="996" y="410"/>
                  </a:lnTo>
                  <a:lnTo>
                    <a:pt x="1006" y="442"/>
                  </a:lnTo>
                  <a:lnTo>
                    <a:pt x="1018" y="474"/>
                  </a:lnTo>
                  <a:lnTo>
                    <a:pt x="1030" y="506"/>
                  </a:lnTo>
                  <a:lnTo>
                    <a:pt x="1046" y="534"/>
                  </a:lnTo>
                  <a:lnTo>
                    <a:pt x="1062" y="558"/>
                  </a:lnTo>
                  <a:lnTo>
                    <a:pt x="1070" y="568"/>
                  </a:lnTo>
                  <a:lnTo>
                    <a:pt x="1078" y="576"/>
                  </a:lnTo>
                  <a:lnTo>
                    <a:pt x="1088" y="584"/>
                  </a:lnTo>
                  <a:lnTo>
                    <a:pt x="1098" y="588"/>
                  </a:lnTo>
                  <a:lnTo>
                    <a:pt x="1102" y="590"/>
                  </a:lnTo>
                  <a:lnTo>
                    <a:pt x="1112" y="596"/>
                  </a:lnTo>
                  <a:lnTo>
                    <a:pt x="1108" y="600"/>
                  </a:lnTo>
                  <a:lnTo>
                    <a:pt x="1098" y="612"/>
                  </a:lnTo>
                  <a:lnTo>
                    <a:pt x="1086" y="624"/>
                  </a:lnTo>
                  <a:lnTo>
                    <a:pt x="1070" y="638"/>
                  </a:lnTo>
                  <a:lnTo>
                    <a:pt x="1052" y="654"/>
                  </a:lnTo>
                  <a:lnTo>
                    <a:pt x="1028" y="670"/>
                  </a:lnTo>
                  <a:lnTo>
                    <a:pt x="1004" y="688"/>
                  </a:lnTo>
                  <a:lnTo>
                    <a:pt x="974" y="704"/>
                  </a:lnTo>
                  <a:lnTo>
                    <a:pt x="944" y="722"/>
                  </a:lnTo>
                  <a:lnTo>
                    <a:pt x="934" y="726"/>
                  </a:lnTo>
                  <a:close/>
                  <a:moveTo>
                    <a:pt x="566" y="464"/>
                  </a:moveTo>
                  <a:lnTo>
                    <a:pt x="566" y="464"/>
                  </a:lnTo>
                  <a:lnTo>
                    <a:pt x="602" y="466"/>
                  </a:lnTo>
                  <a:lnTo>
                    <a:pt x="634" y="470"/>
                  </a:lnTo>
                  <a:lnTo>
                    <a:pt x="666" y="476"/>
                  </a:lnTo>
                  <a:lnTo>
                    <a:pt x="698" y="484"/>
                  </a:lnTo>
                  <a:lnTo>
                    <a:pt x="728" y="494"/>
                  </a:lnTo>
                  <a:lnTo>
                    <a:pt x="756" y="508"/>
                  </a:lnTo>
                  <a:lnTo>
                    <a:pt x="782" y="524"/>
                  </a:lnTo>
                  <a:lnTo>
                    <a:pt x="806" y="542"/>
                  </a:lnTo>
                  <a:lnTo>
                    <a:pt x="826" y="556"/>
                  </a:lnTo>
                  <a:lnTo>
                    <a:pt x="844" y="574"/>
                  </a:lnTo>
                  <a:lnTo>
                    <a:pt x="862" y="592"/>
                  </a:lnTo>
                  <a:lnTo>
                    <a:pt x="880" y="610"/>
                  </a:lnTo>
                  <a:lnTo>
                    <a:pt x="912" y="652"/>
                  </a:lnTo>
                  <a:lnTo>
                    <a:pt x="942" y="700"/>
                  </a:lnTo>
                  <a:lnTo>
                    <a:pt x="994" y="670"/>
                  </a:lnTo>
                  <a:lnTo>
                    <a:pt x="1036" y="642"/>
                  </a:lnTo>
                  <a:lnTo>
                    <a:pt x="1064" y="620"/>
                  </a:lnTo>
                  <a:lnTo>
                    <a:pt x="1082" y="604"/>
                  </a:lnTo>
                  <a:lnTo>
                    <a:pt x="1064" y="590"/>
                  </a:lnTo>
                  <a:lnTo>
                    <a:pt x="1048" y="574"/>
                  </a:lnTo>
                  <a:lnTo>
                    <a:pt x="1034" y="552"/>
                  </a:lnTo>
                  <a:lnTo>
                    <a:pt x="1020" y="528"/>
                  </a:lnTo>
                  <a:lnTo>
                    <a:pt x="1006" y="498"/>
                  </a:lnTo>
                  <a:lnTo>
                    <a:pt x="992" y="464"/>
                  </a:lnTo>
                  <a:lnTo>
                    <a:pt x="980" y="426"/>
                  </a:lnTo>
                  <a:lnTo>
                    <a:pt x="968" y="382"/>
                  </a:lnTo>
                  <a:lnTo>
                    <a:pt x="958" y="344"/>
                  </a:lnTo>
                  <a:lnTo>
                    <a:pt x="944" y="306"/>
                  </a:lnTo>
                  <a:lnTo>
                    <a:pt x="930" y="272"/>
                  </a:lnTo>
                  <a:lnTo>
                    <a:pt x="912" y="238"/>
                  </a:lnTo>
                  <a:lnTo>
                    <a:pt x="892" y="206"/>
                  </a:lnTo>
                  <a:lnTo>
                    <a:pt x="870" y="176"/>
                  </a:lnTo>
                  <a:lnTo>
                    <a:pt x="848" y="148"/>
                  </a:lnTo>
                  <a:lnTo>
                    <a:pt x="822" y="124"/>
                  </a:lnTo>
                  <a:lnTo>
                    <a:pt x="796" y="100"/>
                  </a:lnTo>
                  <a:lnTo>
                    <a:pt x="768" y="80"/>
                  </a:lnTo>
                  <a:lnTo>
                    <a:pt x="740" y="64"/>
                  </a:lnTo>
                  <a:lnTo>
                    <a:pt x="710" y="48"/>
                  </a:lnTo>
                  <a:lnTo>
                    <a:pt x="678" y="36"/>
                  </a:lnTo>
                  <a:lnTo>
                    <a:pt x="648" y="28"/>
                  </a:lnTo>
                  <a:lnTo>
                    <a:pt x="614" y="22"/>
                  </a:lnTo>
                  <a:lnTo>
                    <a:pt x="582" y="20"/>
                  </a:lnTo>
                  <a:lnTo>
                    <a:pt x="576" y="20"/>
                  </a:lnTo>
                  <a:lnTo>
                    <a:pt x="544" y="22"/>
                  </a:lnTo>
                  <a:lnTo>
                    <a:pt x="510" y="26"/>
                  </a:lnTo>
                  <a:lnTo>
                    <a:pt x="480" y="32"/>
                  </a:lnTo>
                  <a:lnTo>
                    <a:pt x="450" y="42"/>
                  </a:lnTo>
                  <a:lnTo>
                    <a:pt x="420" y="54"/>
                  </a:lnTo>
                  <a:lnTo>
                    <a:pt x="392" y="68"/>
                  </a:lnTo>
                  <a:lnTo>
                    <a:pt x="366" y="86"/>
                  </a:lnTo>
                  <a:lnTo>
                    <a:pt x="340" y="104"/>
                  </a:lnTo>
                  <a:lnTo>
                    <a:pt x="314" y="126"/>
                  </a:lnTo>
                  <a:lnTo>
                    <a:pt x="290" y="150"/>
                  </a:lnTo>
                  <a:lnTo>
                    <a:pt x="268" y="176"/>
                  </a:lnTo>
                  <a:lnTo>
                    <a:pt x="246" y="206"/>
                  </a:lnTo>
                  <a:lnTo>
                    <a:pt x="228" y="236"/>
                  </a:lnTo>
                  <a:lnTo>
                    <a:pt x="208" y="270"/>
                  </a:lnTo>
                  <a:lnTo>
                    <a:pt x="192" y="304"/>
                  </a:lnTo>
                  <a:lnTo>
                    <a:pt x="176" y="342"/>
                  </a:lnTo>
                  <a:lnTo>
                    <a:pt x="156" y="388"/>
                  </a:lnTo>
                  <a:lnTo>
                    <a:pt x="134" y="426"/>
                  </a:lnTo>
                  <a:lnTo>
                    <a:pt x="114" y="456"/>
                  </a:lnTo>
                  <a:lnTo>
                    <a:pt x="94" y="482"/>
                  </a:lnTo>
                  <a:lnTo>
                    <a:pt x="76" y="502"/>
                  </a:lnTo>
                  <a:lnTo>
                    <a:pt x="58" y="518"/>
                  </a:lnTo>
                  <a:lnTo>
                    <a:pt x="44" y="530"/>
                  </a:lnTo>
                  <a:lnTo>
                    <a:pt x="32" y="536"/>
                  </a:lnTo>
                  <a:lnTo>
                    <a:pt x="52" y="558"/>
                  </a:lnTo>
                  <a:lnTo>
                    <a:pt x="84" y="586"/>
                  </a:lnTo>
                  <a:lnTo>
                    <a:pt x="126" y="622"/>
                  </a:lnTo>
                  <a:lnTo>
                    <a:pt x="150" y="640"/>
                  </a:lnTo>
                  <a:lnTo>
                    <a:pt x="178" y="660"/>
                  </a:lnTo>
                  <a:lnTo>
                    <a:pt x="188" y="634"/>
                  </a:lnTo>
                  <a:lnTo>
                    <a:pt x="202" y="610"/>
                  </a:lnTo>
                  <a:lnTo>
                    <a:pt x="218" y="590"/>
                  </a:lnTo>
                  <a:lnTo>
                    <a:pt x="236" y="570"/>
                  </a:lnTo>
                  <a:lnTo>
                    <a:pt x="258" y="554"/>
                  </a:lnTo>
                  <a:lnTo>
                    <a:pt x="280" y="538"/>
                  </a:lnTo>
                  <a:lnTo>
                    <a:pt x="306" y="524"/>
                  </a:lnTo>
                  <a:lnTo>
                    <a:pt x="332" y="512"/>
                  </a:lnTo>
                  <a:lnTo>
                    <a:pt x="358" y="500"/>
                  </a:lnTo>
                  <a:lnTo>
                    <a:pt x="386" y="492"/>
                  </a:lnTo>
                  <a:lnTo>
                    <a:pt x="414" y="484"/>
                  </a:lnTo>
                  <a:lnTo>
                    <a:pt x="442" y="478"/>
                  </a:lnTo>
                  <a:lnTo>
                    <a:pt x="494" y="470"/>
                  </a:lnTo>
                  <a:lnTo>
                    <a:pt x="542" y="466"/>
                  </a:lnTo>
                  <a:lnTo>
                    <a:pt x="566" y="46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9"/>
            <p:cNvSpPr>
              <a:spLocks/>
            </p:cNvSpPr>
            <p:nvPr/>
          </p:nvSpPr>
          <p:spPr bwMode="auto">
            <a:xfrm>
              <a:off x="5137150" y="3317875"/>
              <a:ext cx="171450" cy="288925"/>
            </a:xfrm>
            <a:custGeom>
              <a:avLst/>
              <a:gdLst>
                <a:gd name="T0" fmla="*/ 40322501 w 108"/>
                <a:gd name="T1" fmla="*/ 105846577 h 182"/>
                <a:gd name="T2" fmla="*/ 40322501 w 108"/>
                <a:gd name="T3" fmla="*/ 105846577 h 182"/>
                <a:gd name="T4" fmla="*/ 55443447 w 108"/>
                <a:gd name="T5" fmla="*/ 80644998 h 182"/>
                <a:gd name="T6" fmla="*/ 75604691 w 108"/>
                <a:gd name="T7" fmla="*/ 60483755 h 182"/>
                <a:gd name="T8" fmla="*/ 100806246 w 108"/>
                <a:gd name="T9" fmla="*/ 35282188 h 182"/>
                <a:gd name="T10" fmla="*/ 126007827 w 108"/>
                <a:gd name="T11" fmla="*/ 15120939 h 182"/>
                <a:gd name="T12" fmla="*/ 161290004 w 108"/>
                <a:gd name="T13" fmla="*/ 5040312 h 182"/>
                <a:gd name="T14" fmla="*/ 176410937 w 108"/>
                <a:gd name="T15" fmla="*/ 0 h 182"/>
                <a:gd name="T16" fmla="*/ 196572182 w 108"/>
                <a:gd name="T17" fmla="*/ 5040312 h 182"/>
                <a:gd name="T18" fmla="*/ 211693164 w 108"/>
                <a:gd name="T19" fmla="*/ 10080625 h 182"/>
                <a:gd name="T20" fmla="*/ 231854409 w 108"/>
                <a:gd name="T21" fmla="*/ 25201560 h 182"/>
                <a:gd name="T22" fmla="*/ 231854409 w 108"/>
                <a:gd name="T23" fmla="*/ 25201560 h 182"/>
                <a:gd name="T24" fmla="*/ 252015653 w 108"/>
                <a:gd name="T25" fmla="*/ 40322499 h 182"/>
                <a:gd name="T26" fmla="*/ 262096275 w 108"/>
                <a:gd name="T27" fmla="*/ 60483755 h 182"/>
                <a:gd name="T28" fmla="*/ 272176897 w 108"/>
                <a:gd name="T29" fmla="*/ 80644998 h 182"/>
                <a:gd name="T30" fmla="*/ 272176897 w 108"/>
                <a:gd name="T31" fmla="*/ 105846577 h 182"/>
                <a:gd name="T32" fmla="*/ 272176897 w 108"/>
                <a:gd name="T33" fmla="*/ 136088441 h 182"/>
                <a:gd name="T34" fmla="*/ 272176897 w 108"/>
                <a:gd name="T35" fmla="*/ 161289996 h 182"/>
                <a:gd name="T36" fmla="*/ 252015653 w 108"/>
                <a:gd name="T37" fmla="*/ 221773775 h 182"/>
                <a:gd name="T38" fmla="*/ 226814098 w 108"/>
                <a:gd name="T39" fmla="*/ 282257505 h 182"/>
                <a:gd name="T40" fmla="*/ 196572182 w 108"/>
                <a:gd name="T41" fmla="*/ 337700923 h 182"/>
                <a:gd name="T42" fmla="*/ 161290004 w 108"/>
                <a:gd name="T43" fmla="*/ 388104032 h 182"/>
                <a:gd name="T44" fmla="*/ 120967515 w 108"/>
                <a:gd name="T45" fmla="*/ 423386306 h 182"/>
                <a:gd name="T46" fmla="*/ 120967515 w 108"/>
                <a:gd name="T47" fmla="*/ 423386306 h 182"/>
                <a:gd name="T48" fmla="*/ 85685313 w 108"/>
                <a:gd name="T49" fmla="*/ 443547550 h 182"/>
                <a:gd name="T50" fmla="*/ 55443447 w 108"/>
                <a:gd name="T51" fmla="*/ 453628171 h 182"/>
                <a:gd name="T52" fmla="*/ 35282190 w 108"/>
                <a:gd name="T53" fmla="*/ 458668482 h 182"/>
                <a:gd name="T54" fmla="*/ 20161251 w 108"/>
                <a:gd name="T55" fmla="*/ 453628171 h 182"/>
                <a:gd name="T56" fmla="*/ 10080625 w 108"/>
                <a:gd name="T57" fmla="*/ 443547550 h 182"/>
                <a:gd name="T58" fmla="*/ 5040313 w 108"/>
                <a:gd name="T59" fmla="*/ 433466928 h 182"/>
                <a:gd name="T60" fmla="*/ 0 w 108"/>
                <a:gd name="T61" fmla="*/ 423386306 h 182"/>
                <a:gd name="T62" fmla="*/ 40322501 w 108"/>
                <a:gd name="T63" fmla="*/ 105846577 h 1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8"/>
                <a:gd name="T97" fmla="*/ 0 h 182"/>
                <a:gd name="T98" fmla="*/ 108 w 108"/>
                <a:gd name="T99" fmla="*/ 182 h 1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8" h="182">
                  <a:moveTo>
                    <a:pt x="16" y="42"/>
                  </a:moveTo>
                  <a:lnTo>
                    <a:pt x="16" y="42"/>
                  </a:lnTo>
                  <a:lnTo>
                    <a:pt x="22" y="32"/>
                  </a:lnTo>
                  <a:lnTo>
                    <a:pt x="30" y="24"/>
                  </a:lnTo>
                  <a:lnTo>
                    <a:pt x="40" y="14"/>
                  </a:lnTo>
                  <a:lnTo>
                    <a:pt x="50" y="6"/>
                  </a:lnTo>
                  <a:lnTo>
                    <a:pt x="64" y="2"/>
                  </a:lnTo>
                  <a:lnTo>
                    <a:pt x="70" y="0"/>
                  </a:lnTo>
                  <a:lnTo>
                    <a:pt x="78" y="2"/>
                  </a:lnTo>
                  <a:lnTo>
                    <a:pt x="84" y="4"/>
                  </a:lnTo>
                  <a:lnTo>
                    <a:pt x="92" y="10"/>
                  </a:lnTo>
                  <a:lnTo>
                    <a:pt x="100" y="16"/>
                  </a:lnTo>
                  <a:lnTo>
                    <a:pt x="104" y="24"/>
                  </a:lnTo>
                  <a:lnTo>
                    <a:pt x="108" y="32"/>
                  </a:lnTo>
                  <a:lnTo>
                    <a:pt x="108" y="42"/>
                  </a:lnTo>
                  <a:lnTo>
                    <a:pt x="108" y="54"/>
                  </a:lnTo>
                  <a:lnTo>
                    <a:pt x="108" y="64"/>
                  </a:lnTo>
                  <a:lnTo>
                    <a:pt x="100" y="88"/>
                  </a:lnTo>
                  <a:lnTo>
                    <a:pt x="90" y="112"/>
                  </a:lnTo>
                  <a:lnTo>
                    <a:pt x="78" y="134"/>
                  </a:lnTo>
                  <a:lnTo>
                    <a:pt x="64" y="154"/>
                  </a:lnTo>
                  <a:lnTo>
                    <a:pt x="48" y="168"/>
                  </a:lnTo>
                  <a:lnTo>
                    <a:pt x="34" y="176"/>
                  </a:lnTo>
                  <a:lnTo>
                    <a:pt x="22" y="180"/>
                  </a:lnTo>
                  <a:lnTo>
                    <a:pt x="14" y="182"/>
                  </a:lnTo>
                  <a:lnTo>
                    <a:pt x="8" y="180"/>
                  </a:lnTo>
                  <a:lnTo>
                    <a:pt x="4" y="176"/>
                  </a:lnTo>
                  <a:lnTo>
                    <a:pt x="2" y="172"/>
                  </a:lnTo>
                  <a:lnTo>
                    <a:pt x="0" y="168"/>
                  </a:lnTo>
                  <a:lnTo>
                    <a:pt x="16" y="4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0"/>
            <p:cNvSpPr>
              <a:spLocks/>
            </p:cNvSpPr>
            <p:nvPr/>
          </p:nvSpPr>
          <p:spPr bwMode="auto">
            <a:xfrm>
              <a:off x="5149850" y="3343275"/>
              <a:ext cx="136525" cy="231775"/>
            </a:xfrm>
            <a:custGeom>
              <a:avLst/>
              <a:gdLst>
                <a:gd name="T0" fmla="*/ 50403120 w 86"/>
                <a:gd name="T1" fmla="*/ 90725612 h 146"/>
                <a:gd name="T2" fmla="*/ 50403120 w 86"/>
                <a:gd name="T3" fmla="*/ 90725612 h 146"/>
                <a:gd name="T4" fmla="*/ 60483753 w 86"/>
                <a:gd name="T5" fmla="*/ 70564370 h 146"/>
                <a:gd name="T6" fmla="*/ 70564375 w 86"/>
                <a:gd name="T7" fmla="*/ 50403116 h 146"/>
                <a:gd name="T8" fmla="*/ 85685307 w 86"/>
                <a:gd name="T9" fmla="*/ 30241875 h 146"/>
                <a:gd name="T10" fmla="*/ 105846575 w 86"/>
                <a:gd name="T11" fmla="*/ 10080624 h 146"/>
                <a:gd name="T12" fmla="*/ 131048128 w 86"/>
                <a:gd name="T13" fmla="*/ 0 h 146"/>
                <a:gd name="T14" fmla="*/ 141128750 w 86"/>
                <a:gd name="T15" fmla="*/ 0 h 146"/>
                <a:gd name="T16" fmla="*/ 156249682 w 86"/>
                <a:gd name="T17" fmla="*/ 0 h 146"/>
                <a:gd name="T18" fmla="*/ 171370614 w 86"/>
                <a:gd name="T19" fmla="*/ 5040312 h 146"/>
                <a:gd name="T20" fmla="*/ 186491546 w 86"/>
                <a:gd name="T21" fmla="*/ 15120937 h 146"/>
                <a:gd name="T22" fmla="*/ 186491546 w 86"/>
                <a:gd name="T23" fmla="*/ 15120937 h 146"/>
                <a:gd name="T24" fmla="*/ 201612478 w 86"/>
                <a:gd name="T25" fmla="*/ 25201558 h 146"/>
                <a:gd name="T26" fmla="*/ 206652789 w 86"/>
                <a:gd name="T27" fmla="*/ 45362806 h 146"/>
                <a:gd name="T28" fmla="*/ 216733460 w 86"/>
                <a:gd name="T29" fmla="*/ 60483750 h 146"/>
                <a:gd name="T30" fmla="*/ 216733460 w 86"/>
                <a:gd name="T31" fmla="*/ 85685301 h 146"/>
                <a:gd name="T32" fmla="*/ 211693149 w 86"/>
                <a:gd name="T33" fmla="*/ 131048120 h 146"/>
                <a:gd name="T34" fmla="*/ 201612478 w 86"/>
                <a:gd name="T35" fmla="*/ 181451224 h 146"/>
                <a:gd name="T36" fmla="*/ 176410925 w 86"/>
                <a:gd name="T37" fmla="*/ 226814067 h 146"/>
                <a:gd name="T38" fmla="*/ 151209371 w 86"/>
                <a:gd name="T39" fmla="*/ 277217171 h 146"/>
                <a:gd name="T40" fmla="*/ 120967507 w 86"/>
                <a:gd name="T41" fmla="*/ 312499344 h 146"/>
                <a:gd name="T42" fmla="*/ 90725618 w 86"/>
                <a:gd name="T43" fmla="*/ 342741206 h 146"/>
                <a:gd name="T44" fmla="*/ 90725618 w 86"/>
                <a:gd name="T45" fmla="*/ 342741206 h 146"/>
                <a:gd name="T46" fmla="*/ 60483753 w 86"/>
                <a:gd name="T47" fmla="*/ 362902448 h 146"/>
                <a:gd name="T48" fmla="*/ 40322498 w 86"/>
                <a:gd name="T49" fmla="*/ 367942758 h 146"/>
                <a:gd name="T50" fmla="*/ 25201560 w 86"/>
                <a:gd name="T51" fmla="*/ 367942758 h 146"/>
                <a:gd name="T52" fmla="*/ 15120938 w 86"/>
                <a:gd name="T53" fmla="*/ 362902448 h 146"/>
                <a:gd name="T54" fmla="*/ 5040312 w 86"/>
                <a:gd name="T55" fmla="*/ 352821827 h 146"/>
                <a:gd name="T56" fmla="*/ 0 w 86"/>
                <a:gd name="T57" fmla="*/ 342741206 h 146"/>
                <a:gd name="T58" fmla="*/ 0 w 86"/>
                <a:gd name="T59" fmla="*/ 332660585 h 146"/>
                <a:gd name="T60" fmla="*/ 50403120 w 86"/>
                <a:gd name="T61" fmla="*/ 90725612 h 1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"/>
                <a:gd name="T94" fmla="*/ 0 h 146"/>
                <a:gd name="T95" fmla="*/ 86 w 86"/>
                <a:gd name="T96" fmla="*/ 146 h 1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" h="146">
                  <a:moveTo>
                    <a:pt x="20" y="36"/>
                  </a:moveTo>
                  <a:lnTo>
                    <a:pt x="20" y="36"/>
                  </a:lnTo>
                  <a:lnTo>
                    <a:pt x="24" y="28"/>
                  </a:lnTo>
                  <a:lnTo>
                    <a:pt x="28" y="20"/>
                  </a:lnTo>
                  <a:lnTo>
                    <a:pt x="34" y="12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8" y="2"/>
                  </a:lnTo>
                  <a:lnTo>
                    <a:pt x="74" y="6"/>
                  </a:lnTo>
                  <a:lnTo>
                    <a:pt x="80" y="10"/>
                  </a:lnTo>
                  <a:lnTo>
                    <a:pt x="82" y="18"/>
                  </a:lnTo>
                  <a:lnTo>
                    <a:pt x="86" y="24"/>
                  </a:lnTo>
                  <a:lnTo>
                    <a:pt x="86" y="34"/>
                  </a:lnTo>
                  <a:lnTo>
                    <a:pt x="84" y="52"/>
                  </a:lnTo>
                  <a:lnTo>
                    <a:pt x="80" y="72"/>
                  </a:lnTo>
                  <a:lnTo>
                    <a:pt x="70" y="90"/>
                  </a:lnTo>
                  <a:lnTo>
                    <a:pt x="60" y="110"/>
                  </a:lnTo>
                  <a:lnTo>
                    <a:pt x="48" y="124"/>
                  </a:lnTo>
                  <a:lnTo>
                    <a:pt x="36" y="136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0" y="146"/>
                  </a:lnTo>
                  <a:lnTo>
                    <a:pt x="6" y="144"/>
                  </a:lnTo>
                  <a:lnTo>
                    <a:pt x="2" y="140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3BA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1"/>
            <p:cNvSpPr>
              <a:spLocks/>
            </p:cNvSpPr>
            <p:nvPr/>
          </p:nvSpPr>
          <p:spPr bwMode="auto">
            <a:xfrm>
              <a:off x="4257675" y="2657475"/>
              <a:ext cx="933450" cy="1279525"/>
            </a:xfrm>
            <a:custGeom>
              <a:avLst/>
              <a:gdLst>
                <a:gd name="T0" fmla="*/ 25201558 w 588"/>
                <a:gd name="T1" fmla="*/ 791329021 h 806"/>
                <a:gd name="T2" fmla="*/ 5040312 w 588"/>
                <a:gd name="T3" fmla="*/ 932457927 h 806"/>
                <a:gd name="T4" fmla="*/ 5040312 w 588"/>
                <a:gd name="T5" fmla="*/ 1083667256 h 806"/>
                <a:gd name="T6" fmla="*/ 20161248 w 588"/>
                <a:gd name="T7" fmla="*/ 1265118451 h 806"/>
                <a:gd name="T8" fmla="*/ 75604681 w 588"/>
                <a:gd name="T9" fmla="*/ 1461690579 h 806"/>
                <a:gd name="T10" fmla="*/ 120967499 w 588"/>
                <a:gd name="T11" fmla="*/ 1562496799 h 806"/>
                <a:gd name="T12" fmla="*/ 181451224 w 588"/>
                <a:gd name="T13" fmla="*/ 1658262707 h 806"/>
                <a:gd name="T14" fmla="*/ 252015620 w 588"/>
                <a:gd name="T15" fmla="*/ 1754029012 h 806"/>
                <a:gd name="T16" fmla="*/ 342741207 w 588"/>
                <a:gd name="T17" fmla="*/ 1839714299 h 806"/>
                <a:gd name="T18" fmla="*/ 453628135 w 588"/>
                <a:gd name="T19" fmla="*/ 1920359275 h 806"/>
                <a:gd name="T20" fmla="*/ 579635895 w 588"/>
                <a:gd name="T21" fmla="*/ 1985883317 h 806"/>
                <a:gd name="T22" fmla="*/ 604837447 w 588"/>
                <a:gd name="T23" fmla="*/ 2001004250 h 806"/>
                <a:gd name="T24" fmla="*/ 675401793 w 588"/>
                <a:gd name="T25" fmla="*/ 2026205805 h 806"/>
                <a:gd name="T26" fmla="*/ 776208001 w 588"/>
                <a:gd name="T27" fmla="*/ 2031246116 h 806"/>
                <a:gd name="T28" fmla="*/ 861893477 w 588"/>
                <a:gd name="T29" fmla="*/ 2011084872 h 806"/>
                <a:gd name="T30" fmla="*/ 892135339 w 588"/>
                <a:gd name="T31" fmla="*/ 2001004250 h 806"/>
                <a:gd name="T32" fmla="*/ 962699685 w 588"/>
                <a:gd name="T33" fmla="*/ 1960681762 h 806"/>
                <a:gd name="T34" fmla="*/ 1129029928 w 588"/>
                <a:gd name="T35" fmla="*/ 1839714299 h 806"/>
                <a:gd name="T36" fmla="*/ 1224795826 w 588"/>
                <a:gd name="T37" fmla="*/ 1743948391 h 806"/>
                <a:gd name="T38" fmla="*/ 1315521413 w 588"/>
                <a:gd name="T39" fmla="*/ 1628020841 h 806"/>
                <a:gd name="T40" fmla="*/ 1396166380 w 588"/>
                <a:gd name="T41" fmla="*/ 1491932445 h 806"/>
                <a:gd name="T42" fmla="*/ 1451609794 w 588"/>
                <a:gd name="T43" fmla="*/ 1325602183 h 806"/>
                <a:gd name="T44" fmla="*/ 1471771036 w 588"/>
                <a:gd name="T45" fmla="*/ 1224795963 h 806"/>
                <a:gd name="T46" fmla="*/ 1481851657 w 588"/>
                <a:gd name="T47" fmla="*/ 1013102903 h 806"/>
                <a:gd name="T48" fmla="*/ 1461690415 w 588"/>
                <a:gd name="T49" fmla="*/ 801409643 h 806"/>
                <a:gd name="T50" fmla="*/ 1411287311 w 588"/>
                <a:gd name="T51" fmla="*/ 594756893 h 806"/>
                <a:gd name="T52" fmla="*/ 1335682655 w 588"/>
                <a:gd name="T53" fmla="*/ 408265288 h 806"/>
                <a:gd name="T54" fmla="*/ 1244957067 w 588"/>
                <a:gd name="T55" fmla="*/ 246975337 h 806"/>
                <a:gd name="T56" fmla="*/ 1139110549 w 588"/>
                <a:gd name="T57" fmla="*/ 126007824 h 806"/>
                <a:gd name="T58" fmla="*/ 1053425272 w 588"/>
                <a:gd name="T59" fmla="*/ 60483756 h 806"/>
                <a:gd name="T60" fmla="*/ 992941547 w 588"/>
                <a:gd name="T61" fmla="*/ 35282189 h 806"/>
                <a:gd name="T62" fmla="*/ 962699685 w 588"/>
                <a:gd name="T63" fmla="*/ 30241878 h 806"/>
                <a:gd name="T64" fmla="*/ 766127380 w 588"/>
                <a:gd name="T65" fmla="*/ 0 h 806"/>
                <a:gd name="T66" fmla="*/ 630038999 w 588"/>
                <a:gd name="T67" fmla="*/ 0 h 806"/>
                <a:gd name="T68" fmla="*/ 488910308 w 588"/>
                <a:gd name="T69" fmla="*/ 25201561 h 806"/>
                <a:gd name="T70" fmla="*/ 352821828 w 588"/>
                <a:gd name="T71" fmla="*/ 90725622 h 806"/>
                <a:gd name="T72" fmla="*/ 292338103 w 588"/>
                <a:gd name="T73" fmla="*/ 141128757 h 806"/>
                <a:gd name="T74" fmla="*/ 231854378 w 588"/>
                <a:gd name="T75" fmla="*/ 206652800 h 806"/>
                <a:gd name="T76" fmla="*/ 176410914 w 588"/>
                <a:gd name="T77" fmla="*/ 287297825 h 806"/>
                <a:gd name="T78" fmla="*/ 131048120 w 588"/>
                <a:gd name="T79" fmla="*/ 383063733 h 806"/>
                <a:gd name="T80" fmla="*/ 85685302 w 588"/>
                <a:gd name="T81" fmla="*/ 498990985 h 806"/>
                <a:gd name="T82" fmla="*/ 50403116 w 588"/>
                <a:gd name="T83" fmla="*/ 635079381 h 806"/>
                <a:gd name="T84" fmla="*/ 25201558 w 588"/>
                <a:gd name="T85" fmla="*/ 791329021 h 8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8"/>
                <a:gd name="T130" fmla="*/ 0 h 806"/>
                <a:gd name="T131" fmla="*/ 588 w 588"/>
                <a:gd name="T132" fmla="*/ 806 h 8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8" h="806">
                  <a:moveTo>
                    <a:pt x="10" y="314"/>
                  </a:moveTo>
                  <a:lnTo>
                    <a:pt x="10" y="314"/>
                  </a:lnTo>
                  <a:lnTo>
                    <a:pt x="6" y="330"/>
                  </a:lnTo>
                  <a:lnTo>
                    <a:pt x="2" y="370"/>
                  </a:lnTo>
                  <a:lnTo>
                    <a:pt x="0" y="398"/>
                  </a:lnTo>
                  <a:lnTo>
                    <a:pt x="2" y="430"/>
                  </a:lnTo>
                  <a:lnTo>
                    <a:pt x="4" y="464"/>
                  </a:lnTo>
                  <a:lnTo>
                    <a:pt x="8" y="502"/>
                  </a:lnTo>
                  <a:lnTo>
                    <a:pt x="18" y="540"/>
                  </a:lnTo>
                  <a:lnTo>
                    <a:pt x="30" y="580"/>
                  </a:lnTo>
                  <a:lnTo>
                    <a:pt x="38" y="600"/>
                  </a:lnTo>
                  <a:lnTo>
                    <a:pt x="48" y="620"/>
                  </a:lnTo>
                  <a:lnTo>
                    <a:pt x="58" y="640"/>
                  </a:lnTo>
                  <a:lnTo>
                    <a:pt x="72" y="658"/>
                  </a:lnTo>
                  <a:lnTo>
                    <a:pt x="84" y="678"/>
                  </a:lnTo>
                  <a:lnTo>
                    <a:pt x="100" y="696"/>
                  </a:lnTo>
                  <a:lnTo>
                    <a:pt x="118" y="714"/>
                  </a:lnTo>
                  <a:lnTo>
                    <a:pt x="136" y="730"/>
                  </a:lnTo>
                  <a:lnTo>
                    <a:pt x="156" y="746"/>
                  </a:lnTo>
                  <a:lnTo>
                    <a:pt x="180" y="762"/>
                  </a:lnTo>
                  <a:lnTo>
                    <a:pt x="204" y="776"/>
                  </a:lnTo>
                  <a:lnTo>
                    <a:pt x="230" y="788"/>
                  </a:lnTo>
                  <a:lnTo>
                    <a:pt x="240" y="794"/>
                  </a:lnTo>
                  <a:lnTo>
                    <a:pt x="252" y="800"/>
                  </a:lnTo>
                  <a:lnTo>
                    <a:pt x="268" y="804"/>
                  </a:lnTo>
                  <a:lnTo>
                    <a:pt x="286" y="806"/>
                  </a:lnTo>
                  <a:lnTo>
                    <a:pt x="308" y="806"/>
                  </a:lnTo>
                  <a:lnTo>
                    <a:pt x="330" y="802"/>
                  </a:lnTo>
                  <a:lnTo>
                    <a:pt x="342" y="798"/>
                  </a:lnTo>
                  <a:lnTo>
                    <a:pt x="354" y="794"/>
                  </a:lnTo>
                  <a:lnTo>
                    <a:pt x="362" y="790"/>
                  </a:lnTo>
                  <a:lnTo>
                    <a:pt x="382" y="778"/>
                  </a:lnTo>
                  <a:lnTo>
                    <a:pt x="412" y="758"/>
                  </a:lnTo>
                  <a:lnTo>
                    <a:pt x="448" y="730"/>
                  </a:lnTo>
                  <a:lnTo>
                    <a:pt x="468" y="712"/>
                  </a:lnTo>
                  <a:lnTo>
                    <a:pt x="486" y="692"/>
                  </a:lnTo>
                  <a:lnTo>
                    <a:pt x="506" y="670"/>
                  </a:lnTo>
                  <a:lnTo>
                    <a:pt x="522" y="646"/>
                  </a:lnTo>
                  <a:lnTo>
                    <a:pt x="540" y="620"/>
                  </a:lnTo>
                  <a:lnTo>
                    <a:pt x="554" y="592"/>
                  </a:lnTo>
                  <a:lnTo>
                    <a:pt x="566" y="560"/>
                  </a:lnTo>
                  <a:lnTo>
                    <a:pt x="576" y="526"/>
                  </a:lnTo>
                  <a:lnTo>
                    <a:pt x="584" y="486"/>
                  </a:lnTo>
                  <a:lnTo>
                    <a:pt x="588" y="444"/>
                  </a:lnTo>
                  <a:lnTo>
                    <a:pt x="588" y="402"/>
                  </a:lnTo>
                  <a:lnTo>
                    <a:pt x="586" y="360"/>
                  </a:lnTo>
                  <a:lnTo>
                    <a:pt x="580" y="318"/>
                  </a:lnTo>
                  <a:lnTo>
                    <a:pt x="572" y="276"/>
                  </a:lnTo>
                  <a:lnTo>
                    <a:pt x="560" y="236"/>
                  </a:lnTo>
                  <a:lnTo>
                    <a:pt x="546" y="198"/>
                  </a:lnTo>
                  <a:lnTo>
                    <a:pt x="530" y="162"/>
                  </a:lnTo>
                  <a:lnTo>
                    <a:pt x="514" y="128"/>
                  </a:lnTo>
                  <a:lnTo>
                    <a:pt x="494" y="98"/>
                  </a:lnTo>
                  <a:lnTo>
                    <a:pt x="474" y="72"/>
                  </a:lnTo>
                  <a:lnTo>
                    <a:pt x="452" y="50"/>
                  </a:lnTo>
                  <a:lnTo>
                    <a:pt x="430" y="32"/>
                  </a:lnTo>
                  <a:lnTo>
                    <a:pt x="418" y="24"/>
                  </a:lnTo>
                  <a:lnTo>
                    <a:pt x="406" y="20"/>
                  </a:lnTo>
                  <a:lnTo>
                    <a:pt x="394" y="14"/>
                  </a:lnTo>
                  <a:lnTo>
                    <a:pt x="382" y="12"/>
                  </a:lnTo>
                  <a:lnTo>
                    <a:pt x="332" y="4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50" y="0"/>
                  </a:lnTo>
                  <a:lnTo>
                    <a:pt x="222" y="4"/>
                  </a:lnTo>
                  <a:lnTo>
                    <a:pt x="194" y="10"/>
                  </a:lnTo>
                  <a:lnTo>
                    <a:pt x="166" y="22"/>
                  </a:lnTo>
                  <a:lnTo>
                    <a:pt x="140" y="36"/>
                  </a:lnTo>
                  <a:lnTo>
                    <a:pt x="128" y="46"/>
                  </a:lnTo>
                  <a:lnTo>
                    <a:pt x="116" y="56"/>
                  </a:lnTo>
                  <a:lnTo>
                    <a:pt x="104" y="68"/>
                  </a:lnTo>
                  <a:lnTo>
                    <a:pt x="92" y="82"/>
                  </a:lnTo>
                  <a:lnTo>
                    <a:pt x="80" y="98"/>
                  </a:lnTo>
                  <a:lnTo>
                    <a:pt x="70" y="114"/>
                  </a:lnTo>
                  <a:lnTo>
                    <a:pt x="60" y="132"/>
                  </a:lnTo>
                  <a:lnTo>
                    <a:pt x="52" y="152"/>
                  </a:lnTo>
                  <a:lnTo>
                    <a:pt x="42" y="174"/>
                  </a:lnTo>
                  <a:lnTo>
                    <a:pt x="34" y="198"/>
                  </a:lnTo>
                  <a:lnTo>
                    <a:pt x="26" y="224"/>
                  </a:lnTo>
                  <a:lnTo>
                    <a:pt x="20" y="252"/>
                  </a:lnTo>
                  <a:lnTo>
                    <a:pt x="14" y="282"/>
                  </a:lnTo>
                  <a:lnTo>
                    <a:pt x="10" y="31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2"/>
            <p:cNvSpPr>
              <a:spLocks/>
            </p:cNvSpPr>
            <p:nvPr/>
          </p:nvSpPr>
          <p:spPr bwMode="auto">
            <a:xfrm>
              <a:off x="4286250" y="2689225"/>
              <a:ext cx="889000" cy="1222375"/>
            </a:xfrm>
            <a:custGeom>
              <a:avLst/>
              <a:gdLst>
                <a:gd name="T0" fmla="*/ 0 w 560"/>
                <a:gd name="T1" fmla="*/ 977820712 h 770"/>
                <a:gd name="T2" fmla="*/ 5040312 w 560"/>
                <a:gd name="T3" fmla="*/ 1088707552 h 770"/>
                <a:gd name="T4" fmla="*/ 20161247 w 560"/>
                <a:gd name="T5" fmla="*/ 1209675013 h 770"/>
                <a:gd name="T6" fmla="*/ 60483748 w 560"/>
                <a:gd name="T7" fmla="*/ 1355844029 h 770"/>
                <a:gd name="T8" fmla="*/ 131048117 w 560"/>
                <a:gd name="T9" fmla="*/ 1512093667 h 770"/>
                <a:gd name="T10" fmla="*/ 236894683 w 560"/>
                <a:gd name="T11" fmla="*/ 1663302994 h 770"/>
                <a:gd name="T12" fmla="*/ 307459028 w 560"/>
                <a:gd name="T13" fmla="*/ 1738908055 h 770"/>
                <a:gd name="T14" fmla="*/ 388103993 w 560"/>
                <a:gd name="T15" fmla="*/ 1804432097 h 770"/>
                <a:gd name="T16" fmla="*/ 488910298 w 560"/>
                <a:gd name="T17" fmla="*/ 1869956138 h 770"/>
                <a:gd name="T18" fmla="*/ 599797124 w 560"/>
                <a:gd name="T19" fmla="*/ 1920359247 h 770"/>
                <a:gd name="T20" fmla="*/ 614918055 w 560"/>
                <a:gd name="T21" fmla="*/ 1925399558 h 770"/>
                <a:gd name="T22" fmla="*/ 700603330 w 560"/>
                <a:gd name="T23" fmla="*/ 1940520491 h 770"/>
                <a:gd name="T24" fmla="*/ 776207985 w 560"/>
                <a:gd name="T25" fmla="*/ 1930439869 h 770"/>
                <a:gd name="T26" fmla="*/ 816530467 w 560"/>
                <a:gd name="T27" fmla="*/ 1910278626 h 770"/>
                <a:gd name="T28" fmla="*/ 972780285 w 560"/>
                <a:gd name="T29" fmla="*/ 1824593340 h 770"/>
                <a:gd name="T30" fmla="*/ 1063505871 w 560"/>
                <a:gd name="T31" fmla="*/ 1754028988 h 770"/>
                <a:gd name="T32" fmla="*/ 1154231456 w 560"/>
                <a:gd name="T33" fmla="*/ 1658262684 h 770"/>
                <a:gd name="T34" fmla="*/ 1239916731 w 560"/>
                <a:gd name="T35" fmla="*/ 1547375844 h 770"/>
                <a:gd name="T36" fmla="*/ 1315521386 w 560"/>
                <a:gd name="T37" fmla="*/ 1406247139 h 770"/>
                <a:gd name="T38" fmla="*/ 1370964799 w 560"/>
                <a:gd name="T39" fmla="*/ 1234876568 h 770"/>
                <a:gd name="T40" fmla="*/ 1406246971 w 560"/>
                <a:gd name="T41" fmla="*/ 1033264132 h 770"/>
                <a:gd name="T42" fmla="*/ 1411287282 w 560"/>
                <a:gd name="T43" fmla="*/ 977820712 h 770"/>
                <a:gd name="T44" fmla="*/ 1401206661 w 560"/>
                <a:gd name="T45" fmla="*/ 871974183 h 770"/>
                <a:gd name="T46" fmla="*/ 1376005109 w 560"/>
                <a:gd name="T47" fmla="*/ 766127456 h 770"/>
                <a:gd name="T48" fmla="*/ 1340722937 w 560"/>
                <a:gd name="T49" fmla="*/ 665321237 h 770"/>
                <a:gd name="T50" fmla="*/ 1265118283 w 560"/>
                <a:gd name="T51" fmla="*/ 529232843 h 770"/>
                <a:gd name="T52" fmla="*/ 1129029905 w 560"/>
                <a:gd name="T53" fmla="*/ 362902484 h 770"/>
                <a:gd name="T54" fmla="*/ 972780285 w 560"/>
                <a:gd name="T55" fmla="*/ 221773779 h 770"/>
                <a:gd name="T56" fmla="*/ 806449847 w 560"/>
                <a:gd name="T57" fmla="*/ 110886889 h 770"/>
                <a:gd name="T58" fmla="*/ 645159917 w 560"/>
                <a:gd name="T59" fmla="*/ 35282189 h 770"/>
                <a:gd name="T60" fmla="*/ 504031229 w 560"/>
                <a:gd name="T61" fmla="*/ 0 h 770"/>
                <a:gd name="T62" fmla="*/ 443547505 w 560"/>
                <a:gd name="T63" fmla="*/ 0 h 770"/>
                <a:gd name="T64" fmla="*/ 393144303 w 560"/>
                <a:gd name="T65" fmla="*/ 15120939 h 770"/>
                <a:gd name="T66" fmla="*/ 342741200 w 560"/>
                <a:gd name="T67" fmla="*/ 35282189 h 770"/>
                <a:gd name="T68" fmla="*/ 257055925 w 560"/>
                <a:gd name="T69" fmla="*/ 120967511 h 770"/>
                <a:gd name="T70" fmla="*/ 176410910 w 560"/>
                <a:gd name="T71" fmla="*/ 236894712 h 770"/>
                <a:gd name="T72" fmla="*/ 110886876 w 560"/>
                <a:gd name="T73" fmla="*/ 378023417 h 770"/>
                <a:gd name="T74" fmla="*/ 60483748 w 560"/>
                <a:gd name="T75" fmla="*/ 534273154 h 770"/>
                <a:gd name="T76" fmla="*/ 25201558 w 560"/>
                <a:gd name="T77" fmla="*/ 690522792 h 770"/>
                <a:gd name="T78" fmla="*/ 5040312 w 560"/>
                <a:gd name="T79" fmla="*/ 841732317 h 770"/>
                <a:gd name="T80" fmla="*/ 0 w 560"/>
                <a:gd name="T81" fmla="*/ 977820712 h 7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0"/>
                <a:gd name="T124" fmla="*/ 0 h 770"/>
                <a:gd name="T125" fmla="*/ 560 w 560"/>
                <a:gd name="T126" fmla="*/ 770 h 7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0" h="770">
                  <a:moveTo>
                    <a:pt x="0" y="388"/>
                  </a:moveTo>
                  <a:lnTo>
                    <a:pt x="0" y="388"/>
                  </a:lnTo>
                  <a:lnTo>
                    <a:pt x="0" y="400"/>
                  </a:lnTo>
                  <a:lnTo>
                    <a:pt x="2" y="432"/>
                  </a:lnTo>
                  <a:lnTo>
                    <a:pt x="4" y="454"/>
                  </a:lnTo>
                  <a:lnTo>
                    <a:pt x="8" y="480"/>
                  </a:lnTo>
                  <a:lnTo>
                    <a:pt x="16" y="508"/>
                  </a:lnTo>
                  <a:lnTo>
                    <a:pt x="24" y="538"/>
                  </a:lnTo>
                  <a:lnTo>
                    <a:pt x="36" y="568"/>
                  </a:lnTo>
                  <a:lnTo>
                    <a:pt x="52" y="600"/>
                  </a:lnTo>
                  <a:lnTo>
                    <a:pt x="70" y="630"/>
                  </a:lnTo>
                  <a:lnTo>
                    <a:pt x="94" y="660"/>
                  </a:lnTo>
                  <a:lnTo>
                    <a:pt x="106" y="676"/>
                  </a:lnTo>
                  <a:lnTo>
                    <a:pt x="122" y="690"/>
                  </a:lnTo>
                  <a:lnTo>
                    <a:pt x="138" y="704"/>
                  </a:lnTo>
                  <a:lnTo>
                    <a:pt x="154" y="716"/>
                  </a:lnTo>
                  <a:lnTo>
                    <a:pt x="174" y="730"/>
                  </a:lnTo>
                  <a:lnTo>
                    <a:pt x="194" y="742"/>
                  </a:lnTo>
                  <a:lnTo>
                    <a:pt x="214" y="752"/>
                  </a:lnTo>
                  <a:lnTo>
                    <a:pt x="238" y="762"/>
                  </a:lnTo>
                  <a:lnTo>
                    <a:pt x="244" y="764"/>
                  </a:lnTo>
                  <a:lnTo>
                    <a:pt x="264" y="768"/>
                  </a:lnTo>
                  <a:lnTo>
                    <a:pt x="278" y="770"/>
                  </a:lnTo>
                  <a:lnTo>
                    <a:pt x="292" y="768"/>
                  </a:lnTo>
                  <a:lnTo>
                    <a:pt x="308" y="766"/>
                  </a:lnTo>
                  <a:lnTo>
                    <a:pt x="324" y="758"/>
                  </a:lnTo>
                  <a:lnTo>
                    <a:pt x="352" y="744"/>
                  </a:lnTo>
                  <a:lnTo>
                    <a:pt x="386" y="724"/>
                  </a:lnTo>
                  <a:lnTo>
                    <a:pt x="404" y="710"/>
                  </a:lnTo>
                  <a:lnTo>
                    <a:pt x="422" y="696"/>
                  </a:lnTo>
                  <a:lnTo>
                    <a:pt x="440" y="678"/>
                  </a:lnTo>
                  <a:lnTo>
                    <a:pt x="458" y="658"/>
                  </a:lnTo>
                  <a:lnTo>
                    <a:pt x="476" y="638"/>
                  </a:lnTo>
                  <a:lnTo>
                    <a:pt x="492" y="614"/>
                  </a:lnTo>
                  <a:lnTo>
                    <a:pt x="508" y="586"/>
                  </a:lnTo>
                  <a:lnTo>
                    <a:pt x="522" y="558"/>
                  </a:lnTo>
                  <a:lnTo>
                    <a:pt x="534" y="524"/>
                  </a:lnTo>
                  <a:lnTo>
                    <a:pt x="544" y="490"/>
                  </a:lnTo>
                  <a:lnTo>
                    <a:pt x="552" y="450"/>
                  </a:lnTo>
                  <a:lnTo>
                    <a:pt x="558" y="410"/>
                  </a:lnTo>
                  <a:lnTo>
                    <a:pt x="560" y="388"/>
                  </a:lnTo>
                  <a:lnTo>
                    <a:pt x="558" y="366"/>
                  </a:lnTo>
                  <a:lnTo>
                    <a:pt x="556" y="346"/>
                  </a:lnTo>
                  <a:lnTo>
                    <a:pt x="552" y="324"/>
                  </a:lnTo>
                  <a:lnTo>
                    <a:pt x="546" y="304"/>
                  </a:lnTo>
                  <a:lnTo>
                    <a:pt x="540" y="284"/>
                  </a:lnTo>
                  <a:lnTo>
                    <a:pt x="532" y="264"/>
                  </a:lnTo>
                  <a:lnTo>
                    <a:pt x="524" y="246"/>
                  </a:lnTo>
                  <a:lnTo>
                    <a:pt x="502" y="210"/>
                  </a:lnTo>
                  <a:lnTo>
                    <a:pt x="476" y="176"/>
                  </a:lnTo>
                  <a:lnTo>
                    <a:pt x="448" y="144"/>
                  </a:lnTo>
                  <a:lnTo>
                    <a:pt x="418" y="114"/>
                  </a:lnTo>
                  <a:lnTo>
                    <a:pt x="386" y="88"/>
                  </a:lnTo>
                  <a:lnTo>
                    <a:pt x="352" y="64"/>
                  </a:lnTo>
                  <a:lnTo>
                    <a:pt x="320" y="44"/>
                  </a:lnTo>
                  <a:lnTo>
                    <a:pt x="286" y="26"/>
                  </a:lnTo>
                  <a:lnTo>
                    <a:pt x="256" y="14"/>
                  </a:lnTo>
                  <a:lnTo>
                    <a:pt x="226" y="6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6" y="2"/>
                  </a:lnTo>
                  <a:lnTo>
                    <a:pt x="156" y="6"/>
                  </a:lnTo>
                  <a:lnTo>
                    <a:pt x="146" y="10"/>
                  </a:lnTo>
                  <a:lnTo>
                    <a:pt x="136" y="14"/>
                  </a:lnTo>
                  <a:lnTo>
                    <a:pt x="118" y="28"/>
                  </a:lnTo>
                  <a:lnTo>
                    <a:pt x="102" y="48"/>
                  </a:lnTo>
                  <a:lnTo>
                    <a:pt x="86" y="68"/>
                  </a:lnTo>
                  <a:lnTo>
                    <a:pt x="70" y="94"/>
                  </a:lnTo>
                  <a:lnTo>
                    <a:pt x="58" y="120"/>
                  </a:lnTo>
                  <a:lnTo>
                    <a:pt x="44" y="150"/>
                  </a:lnTo>
                  <a:lnTo>
                    <a:pt x="34" y="180"/>
                  </a:lnTo>
                  <a:lnTo>
                    <a:pt x="24" y="212"/>
                  </a:lnTo>
                  <a:lnTo>
                    <a:pt x="16" y="242"/>
                  </a:lnTo>
                  <a:lnTo>
                    <a:pt x="10" y="274"/>
                  </a:lnTo>
                  <a:lnTo>
                    <a:pt x="6" y="306"/>
                  </a:lnTo>
                  <a:lnTo>
                    <a:pt x="2" y="334"/>
                  </a:lnTo>
                  <a:lnTo>
                    <a:pt x="0" y="364"/>
                  </a:lnTo>
                  <a:lnTo>
                    <a:pt x="0" y="388"/>
                  </a:lnTo>
                  <a:close/>
                </a:path>
              </a:pathLst>
            </a:custGeom>
            <a:solidFill>
              <a:srgbClr val="FEE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3"/>
            <p:cNvSpPr>
              <a:spLocks/>
            </p:cNvSpPr>
            <p:nvPr/>
          </p:nvSpPr>
          <p:spPr bwMode="auto">
            <a:xfrm>
              <a:off x="4679950" y="3594100"/>
              <a:ext cx="101600" cy="53975"/>
            </a:xfrm>
            <a:custGeom>
              <a:avLst/>
              <a:gdLst>
                <a:gd name="T0" fmla="*/ 141128732 w 64"/>
                <a:gd name="T1" fmla="*/ 5040312 h 34"/>
                <a:gd name="T2" fmla="*/ 141128732 w 64"/>
                <a:gd name="T3" fmla="*/ 5040312 h 34"/>
                <a:gd name="T4" fmla="*/ 75604676 w 64"/>
                <a:gd name="T5" fmla="*/ 0 h 34"/>
                <a:gd name="T6" fmla="*/ 30241873 w 64"/>
                <a:gd name="T7" fmla="*/ 5040312 h 34"/>
                <a:gd name="T8" fmla="*/ 15120936 w 64"/>
                <a:gd name="T9" fmla="*/ 5040312 h 34"/>
                <a:gd name="T10" fmla="*/ 5040312 w 64"/>
                <a:gd name="T11" fmla="*/ 10080624 h 34"/>
                <a:gd name="T12" fmla="*/ 5040312 w 64"/>
                <a:gd name="T13" fmla="*/ 10080624 h 34"/>
                <a:gd name="T14" fmla="*/ 0 w 64"/>
                <a:gd name="T15" fmla="*/ 15120937 h 34"/>
                <a:gd name="T16" fmla="*/ 0 w 64"/>
                <a:gd name="T17" fmla="*/ 25201557 h 34"/>
                <a:gd name="T18" fmla="*/ 10080623 w 64"/>
                <a:gd name="T19" fmla="*/ 45362805 h 34"/>
                <a:gd name="T20" fmla="*/ 30241873 w 64"/>
                <a:gd name="T21" fmla="*/ 60483748 h 34"/>
                <a:gd name="T22" fmla="*/ 55443436 w 64"/>
                <a:gd name="T23" fmla="*/ 80644989 h 34"/>
                <a:gd name="T24" fmla="*/ 55443436 w 64"/>
                <a:gd name="T25" fmla="*/ 80644989 h 34"/>
                <a:gd name="T26" fmla="*/ 70564366 w 64"/>
                <a:gd name="T27" fmla="*/ 80644989 h 34"/>
                <a:gd name="T28" fmla="*/ 85685296 w 64"/>
                <a:gd name="T29" fmla="*/ 85685299 h 34"/>
                <a:gd name="T30" fmla="*/ 110886872 w 64"/>
                <a:gd name="T31" fmla="*/ 80644989 h 34"/>
                <a:gd name="T32" fmla="*/ 131048112 w 64"/>
                <a:gd name="T33" fmla="*/ 65524058 h 34"/>
                <a:gd name="T34" fmla="*/ 151209353 w 64"/>
                <a:gd name="T35" fmla="*/ 50403115 h 34"/>
                <a:gd name="T36" fmla="*/ 151209353 w 64"/>
                <a:gd name="T37" fmla="*/ 50403115 h 34"/>
                <a:gd name="T38" fmla="*/ 161289973 w 64"/>
                <a:gd name="T39" fmla="*/ 30241874 h 34"/>
                <a:gd name="T40" fmla="*/ 161289973 w 64"/>
                <a:gd name="T41" fmla="*/ 20161247 h 34"/>
                <a:gd name="T42" fmla="*/ 156249663 w 64"/>
                <a:gd name="T43" fmla="*/ 10080624 h 34"/>
                <a:gd name="T44" fmla="*/ 141128732 w 64"/>
                <a:gd name="T45" fmla="*/ 5040312 h 34"/>
                <a:gd name="T46" fmla="*/ 141128732 w 64"/>
                <a:gd name="T47" fmla="*/ 5040312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4"/>
                <a:gd name="T73" fmla="*/ 0 h 34"/>
                <a:gd name="T74" fmla="*/ 64 w 64"/>
                <a:gd name="T75" fmla="*/ 34 h 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4" h="34">
                  <a:moveTo>
                    <a:pt x="56" y="2"/>
                  </a:moveTo>
                  <a:lnTo>
                    <a:pt x="56" y="2"/>
                  </a:lnTo>
                  <a:lnTo>
                    <a:pt x="30" y="0"/>
                  </a:lnTo>
                  <a:lnTo>
                    <a:pt x="12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8"/>
                  </a:lnTo>
                  <a:lnTo>
                    <a:pt x="12" y="24"/>
                  </a:lnTo>
                  <a:lnTo>
                    <a:pt x="22" y="32"/>
                  </a:lnTo>
                  <a:lnTo>
                    <a:pt x="28" y="32"/>
                  </a:lnTo>
                  <a:lnTo>
                    <a:pt x="34" y="34"/>
                  </a:lnTo>
                  <a:lnTo>
                    <a:pt x="44" y="32"/>
                  </a:lnTo>
                  <a:lnTo>
                    <a:pt x="52" y="26"/>
                  </a:lnTo>
                  <a:lnTo>
                    <a:pt x="60" y="20"/>
                  </a:lnTo>
                  <a:lnTo>
                    <a:pt x="64" y="12"/>
                  </a:lnTo>
                  <a:lnTo>
                    <a:pt x="64" y="8"/>
                  </a:lnTo>
                  <a:lnTo>
                    <a:pt x="62" y="4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F3BA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4"/>
            <p:cNvSpPr>
              <a:spLocks/>
            </p:cNvSpPr>
            <p:nvPr/>
          </p:nvSpPr>
          <p:spPr bwMode="auto">
            <a:xfrm>
              <a:off x="4333875" y="3311525"/>
              <a:ext cx="73025" cy="107950"/>
            </a:xfrm>
            <a:custGeom>
              <a:avLst/>
              <a:gdLst>
                <a:gd name="T0" fmla="*/ 90725620 w 46"/>
                <a:gd name="T1" fmla="*/ 80644989 h 68"/>
                <a:gd name="T2" fmla="*/ 90725620 w 46"/>
                <a:gd name="T3" fmla="*/ 80644989 h 68"/>
                <a:gd name="T4" fmla="*/ 75604687 w 46"/>
                <a:gd name="T5" fmla="*/ 5040312 h 68"/>
                <a:gd name="T6" fmla="*/ 75604687 w 46"/>
                <a:gd name="T7" fmla="*/ 5040312 h 68"/>
                <a:gd name="T8" fmla="*/ 35282188 w 46"/>
                <a:gd name="T9" fmla="*/ 5040312 h 68"/>
                <a:gd name="T10" fmla="*/ 20161250 w 46"/>
                <a:gd name="T11" fmla="*/ 5040312 h 68"/>
                <a:gd name="T12" fmla="*/ 0 w 46"/>
                <a:gd name="T13" fmla="*/ 0 h 68"/>
                <a:gd name="T14" fmla="*/ 0 w 46"/>
                <a:gd name="T15" fmla="*/ 0 h 68"/>
                <a:gd name="T16" fmla="*/ 15120939 w 46"/>
                <a:gd name="T17" fmla="*/ 35282184 h 68"/>
                <a:gd name="T18" fmla="*/ 40322499 w 46"/>
                <a:gd name="T19" fmla="*/ 80644989 h 68"/>
                <a:gd name="T20" fmla="*/ 75604687 w 46"/>
                <a:gd name="T21" fmla="*/ 131048116 h 68"/>
                <a:gd name="T22" fmla="*/ 95765931 w 46"/>
                <a:gd name="T23" fmla="*/ 151209357 h 68"/>
                <a:gd name="T24" fmla="*/ 115927199 w 46"/>
                <a:gd name="T25" fmla="*/ 171370598 h 68"/>
                <a:gd name="T26" fmla="*/ 115927199 w 46"/>
                <a:gd name="T27" fmla="*/ 171370598 h 68"/>
                <a:gd name="T28" fmla="*/ 105846577 w 46"/>
                <a:gd name="T29" fmla="*/ 126007806 h 68"/>
                <a:gd name="T30" fmla="*/ 90725620 w 46"/>
                <a:gd name="T31" fmla="*/ 80644989 h 68"/>
                <a:gd name="T32" fmla="*/ 90725620 w 46"/>
                <a:gd name="T33" fmla="*/ 80644989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68"/>
                <a:gd name="T53" fmla="*/ 46 w 46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68">
                  <a:moveTo>
                    <a:pt x="36" y="32"/>
                  </a:moveTo>
                  <a:lnTo>
                    <a:pt x="36" y="32"/>
                  </a:lnTo>
                  <a:lnTo>
                    <a:pt x="30" y="2"/>
                  </a:lnTo>
                  <a:lnTo>
                    <a:pt x="14" y="2"/>
                  </a:lnTo>
                  <a:lnTo>
                    <a:pt x="8" y="2"/>
                  </a:lnTo>
                  <a:lnTo>
                    <a:pt x="0" y="0"/>
                  </a:lnTo>
                  <a:lnTo>
                    <a:pt x="6" y="14"/>
                  </a:lnTo>
                  <a:lnTo>
                    <a:pt x="16" y="32"/>
                  </a:lnTo>
                  <a:lnTo>
                    <a:pt x="30" y="52"/>
                  </a:lnTo>
                  <a:lnTo>
                    <a:pt x="38" y="60"/>
                  </a:lnTo>
                  <a:lnTo>
                    <a:pt x="46" y="68"/>
                  </a:lnTo>
                  <a:lnTo>
                    <a:pt x="42" y="50"/>
                  </a:lnTo>
                  <a:lnTo>
                    <a:pt x="36" y="32"/>
                  </a:lnTo>
                  <a:close/>
                </a:path>
              </a:pathLst>
            </a:custGeom>
            <a:solidFill>
              <a:srgbClr val="FEE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5"/>
            <p:cNvSpPr>
              <a:spLocks/>
            </p:cNvSpPr>
            <p:nvPr/>
          </p:nvSpPr>
          <p:spPr bwMode="auto">
            <a:xfrm>
              <a:off x="4365625" y="3311525"/>
              <a:ext cx="254000" cy="142875"/>
            </a:xfrm>
            <a:custGeom>
              <a:avLst/>
              <a:gdLst>
                <a:gd name="T0" fmla="*/ 403224945 w 160"/>
                <a:gd name="T1" fmla="*/ 191531860 h 90"/>
                <a:gd name="T2" fmla="*/ 403224945 w 160"/>
                <a:gd name="T3" fmla="*/ 191531860 h 90"/>
                <a:gd name="T4" fmla="*/ 383063703 w 160"/>
                <a:gd name="T5" fmla="*/ 151209373 h 90"/>
                <a:gd name="T6" fmla="*/ 352821840 w 160"/>
                <a:gd name="T7" fmla="*/ 110886887 h 90"/>
                <a:gd name="T8" fmla="*/ 312499355 w 160"/>
                <a:gd name="T9" fmla="*/ 70564376 h 90"/>
                <a:gd name="T10" fmla="*/ 287297802 w 160"/>
                <a:gd name="T11" fmla="*/ 50403120 h 90"/>
                <a:gd name="T12" fmla="*/ 257055939 w 160"/>
                <a:gd name="T13" fmla="*/ 35282188 h 90"/>
                <a:gd name="T14" fmla="*/ 226814075 w 160"/>
                <a:gd name="T15" fmla="*/ 20161249 h 90"/>
                <a:gd name="T16" fmla="*/ 186491541 w 160"/>
                <a:gd name="T17" fmla="*/ 10080625 h 90"/>
                <a:gd name="T18" fmla="*/ 146169056 w 160"/>
                <a:gd name="T19" fmla="*/ 5040312 h 90"/>
                <a:gd name="T20" fmla="*/ 100806236 w 160"/>
                <a:gd name="T21" fmla="*/ 0 h 90"/>
                <a:gd name="T22" fmla="*/ 50403118 w 160"/>
                <a:gd name="T23" fmla="*/ 5040312 h 90"/>
                <a:gd name="T24" fmla="*/ 0 w 160"/>
                <a:gd name="T25" fmla="*/ 20161249 h 90"/>
                <a:gd name="T26" fmla="*/ 0 w 160"/>
                <a:gd name="T27" fmla="*/ 20161249 h 90"/>
                <a:gd name="T28" fmla="*/ 5040312 w 160"/>
                <a:gd name="T29" fmla="*/ 50403120 h 90"/>
                <a:gd name="T30" fmla="*/ 15120938 w 160"/>
                <a:gd name="T31" fmla="*/ 75604687 h 90"/>
                <a:gd name="T32" fmla="*/ 30241876 w 160"/>
                <a:gd name="T33" fmla="*/ 110886887 h 90"/>
                <a:gd name="T34" fmla="*/ 55443441 w 160"/>
                <a:gd name="T35" fmla="*/ 146169063 h 90"/>
                <a:gd name="T36" fmla="*/ 85685305 w 160"/>
                <a:gd name="T37" fmla="*/ 181451238 h 90"/>
                <a:gd name="T38" fmla="*/ 100806236 w 160"/>
                <a:gd name="T39" fmla="*/ 191531860 h 90"/>
                <a:gd name="T40" fmla="*/ 120967503 w 160"/>
                <a:gd name="T41" fmla="*/ 206652792 h 90"/>
                <a:gd name="T42" fmla="*/ 146169056 w 160"/>
                <a:gd name="T43" fmla="*/ 216733463 h 90"/>
                <a:gd name="T44" fmla="*/ 171370609 w 160"/>
                <a:gd name="T45" fmla="*/ 221773774 h 90"/>
                <a:gd name="T46" fmla="*/ 171370609 w 160"/>
                <a:gd name="T47" fmla="*/ 221773774 h 90"/>
                <a:gd name="T48" fmla="*/ 221773765 w 160"/>
                <a:gd name="T49" fmla="*/ 226814085 h 90"/>
                <a:gd name="T50" fmla="*/ 267136560 w 160"/>
                <a:gd name="T51" fmla="*/ 226814085 h 90"/>
                <a:gd name="T52" fmla="*/ 307459044 w 160"/>
                <a:gd name="T53" fmla="*/ 221773774 h 90"/>
                <a:gd name="T54" fmla="*/ 337700908 w 160"/>
                <a:gd name="T55" fmla="*/ 216733463 h 90"/>
                <a:gd name="T56" fmla="*/ 388104014 w 160"/>
                <a:gd name="T57" fmla="*/ 196572170 h 90"/>
                <a:gd name="T58" fmla="*/ 403224945 w 160"/>
                <a:gd name="T59" fmla="*/ 191531860 h 90"/>
                <a:gd name="T60" fmla="*/ 403224945 w 160"/>
                <a:gd name="T61" fmla="*/ 191531860 h 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0"/>
                <a:gd name="T94" fmla="*/ 0 h 90"/>
                <a:gd name="T95" fmla="*/ 160 w 160"/>
                <a:gd name="T96" fmla="*/ 90 h 9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0" h="90">
                  <a:moveTo>
                    <a:pt x="160" y="76"/>
                  </a:moveTo>
                  <a:lnTo>
                    <a:pt x="160" y="76"/>
                  </a:lnTo>
                  <a:lnTo>
                    <a:pt x="152" y="60"/>
                  </a:lnTo>
                  <a:lnTo>
                    <a:pt x="140" y="44"/>
                  </a:lnTo>
                  <a:lnTo>
                    <a:pt x="124" y="28"/>
                  </a:lnTo>
                  <a:lnTo>
                    <a:pt x="114" y="20"/>
                  </a:lnTo>
                  <a:lnTo>
                    <a:pt x="102" y="14"/>
                  </a:lnTo>
                  <a:lnTo>
                    <a:pt x="90" y="8"/>
                  </a:lnTo>
                  <a:lnTo>
                    <a:pt x="74" y="4"/>
                  </a:lnTo>
                  <a:lnTo>
                    <a:pt x="58" y="2"/>
                  </a:lnTo>
                  <a:lnTo>
                    <a:pt x="40" y="0"/>
                  </a:lnTo>
                  <a:lnTo>
                    <a:pt x="20" y="2"/>
                  </a:lnTo>
                  <a:lnTo>
                    <a:pt x="0" y="8"/>
                  </a:lnTo>
                  <a:lnTo>
                    <a:pt x="2" y="20"/>
                  </a:lnTo>
                  <a:lnTo>
                    <a:pt x="6" y="30"/>
                  </a:lnTo>
                  <a:lnTo>
                    <a:pt x="12" y="44"/>
                  </a:lnTo>
                  <a:lnTo>
                    <a:pt x="22" y="58"/>
                  </a:lnTo>
                  <a:lnTo>
                    <a:pt x="34" y="72"/>
                  </a:lnTo>
                  <a:lnTo>
                    <a:pt x="40" y="76"/>
                  </a:lnTo>
                  <a:lnTo>
                    <a:pt x="48" y="82"/>
                  </a:lnTo>
                  <a:lnTo>
                    <a:pt x="58" y="86"/>
                  </a:lnTo>
                  <a:lnTo>
                    <a:pt x="68" y="88"/>
                  </a:lnTo>
                  <a:lnTo>
                    <a:pt x="88" y="90"/>
                  </a:lnTo>
                  <a:lnTo>
                    <a:pt x="106" y="90"/>
                  </a:lnTo>
                  <a:lnTo>
                    <a:pt x="122" y="88"/>
                  </a:lnTo>
                  <a:lnTo>
                    <a:pt x="134" y="86"/>
                  </a:lnTo>
                  <a:lnTo>
                    <a:pt x="154" y="78"/>
                  </a:lnTo>
                  <a:lnTo>
                    <a:pt x="160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6"/>
            <p:cNvSpPr>
              <a:spLocks/>
            </p:cNvSpPr>
            <p:nvPr/>
          </p:nvSpPr>
          <p:spPr bwMode="auto">
            <a:xfrm>
              <a:off x="4403725" y="3302000"/>
              <a:ext cx="165100" cy="139700"/>
            </a:xfrm>
            <a:custGeom>
              <a:avLst/>
              <a:gdLst>
                <a:gd name="T0" fmla="*/ 156249691 w 104"/>
                <a:gd name="T1" fmla="*/ 15120938 h 88"/>
                <a:gd name="T2" fmla="*/ 156249691 w 104"/>
                <a:gd name="T3" fmla="*/ 15120938 h 88"/>
                <a:gd name="T4" fmla="*/ 131048136 w 104"/>
                <a:gd name="T5" fmla="*/ 10080625 h 88"/>
                <a:gd name="T6" fmla="*/ 95765934 w 104"/>
                <a:gd name="T7" fmla="*/ 5040312 h 88"/>
                <a:gd name="T8" fmla="*/ 65524068 w 104"/>
                <a:gd name="T9" fmla="*/ 0 h 88"/>
                <a:gd name="T10" fmla="*/ 30241879 w 104"/>
                <a:gd name="T11" fmla="*/ 5040312 h 88"/>
                <a:gd name="T12" fmla="*/ 30241879 w 104"/>
                <a:gd name="T13" fmla="*/ 5040312 h 88"/>
                <a:gd name="T14" fmla="*/ 15120939 w 104"/>
                <a:gd name="T15" fmla="*/ 25201560 h 88"/>
                <a:gd name="T16" fmla="*/ 5040313 w 104"/>
                <a:gd name="T17" fmla="*/ 50403120 h 88"/>
                <a:gd name="T18" fmla="*/ 0 w 104"/>
                <a:gd name="T19" fmla="*/ 80644997 h 88"/>
                <a:gd name="T20" fmla="*/ 0 w 104"/>
                <a:gd name="T21" fmla="*/ 110886886 h 88"/>
                <a:gd name="T22" fmla="*/ 0 w 104"/>
                <a:gd name="T23" fmla="*/ 110886886 h 88"/>
                <a:gd name="T24" fmla="*/ 5040313 w 104"/>
                <a:gd name="T25" fmla="*/ 136088440 h 88"/>
                <a:gd name="T26" fmla="*/ 15120939 w 104"/>
                <a:gd name="T27" fmla="*/ 161289994 h 88"/>
                <a:gd name="T28" fmla="*/ 30241879 w 104"/>
                <a:gd name="T29" fmla="*/ 181451237 h 88"/>
                <a:gd name="T30" fmla="*/ 50403123 w 104"/>
                <a:gd name="T31" fmla="*/ 196572169 h 88"/>
                <a:gd name="T32" fmla="*/ 70564379 w 104"/>
                <a:gd name="T33" fmla="*/ 211693151 h 88"/>
                <a:gd name="T34" fmla="*/ 95765934 w 104"/>
                <a:gd name="T35" fmla="*/ 221773772 h 88"/>
                <a:gd name="T36" fmla="*/ 120967514 w 104"/>
                <a:gd name="T37" fmla="*/ 221773772 h 88"/>
                <a:gd name="T38" fmla="*/ 146169069 w 104"/>
                <a:gd name="T39" fmla="*/ 221773772 h 88"/>
                <a:gd name="T40" fmla="*/ 146169069 w 104"/>
                <a:gd name="T41" fmla="*/ 221773772 h 88"/>
                <a:gd name="T42" fmla="*/ 171370624 w 104"/>
                <a:gd name="T43" fmla="*/ 216733462 h 88"/>
                <a:gd name="T44" fmla="*/ 196572179 w 104"/>
                <a:gd name="T45" fmla="*/ 206652790 h 88"/>
                <a:gd name="T46" fmla="*/ 211693162 w 104"/>
                <a:gd name="T47" fmla="*/ 196572169 h 88"/>
                <a:gd name="T48" fmla="*/ 231854406 w 104"/>
                <a:gd name="T49" fmla="*/ 181451237 h 88"/>
                <a:gd name="T50" fmla="*/ 241935028 w 104"/>
                <a:gd name="T51" fmla="*/ 161289994 h 88"/>
                <a:gd name="T52" fmla="*/ 252015650 w 104"/>
                <a:gd name="T53" fmla="*/ 141128751 h 88"/>
                <a:gd name="T54" fmla="*/ 262096272 w 104"/>
                <a:gd name="T55" fmla="*/ 115927197 h 88"/>
                <a:gd name="T56" fmla="*/ 262096272 w 104"/>
                <a:gd name="T57" fmla="*/ 95765929 h 88"/>
                <a:gd name="T58" fmla="*/ 262096272 w 104"/>
                <a:gd name="T59" fmla="*/ 95765929 h 88"/>
                <a:gd name="T60" fmla="*/ 257055961 w 104"/>
                <a:gd name="T61" fmla="*/ 80644997 h 88"/>
                <a:gd name="T62" fmla="*/ 246975339 w 104"/>
                <a:gd name="T63" fmla="*/ 70564375 h 88"/>
                <a:gd name="T64" fmla="*/ 221773784 w 104"/>
                <a:gd name="T65" fmla="*/ 45362809 h 88"/>
                <a:gd name="T66" fmla="*/ 191531868 w 104"/>
                <a:gd name="T67" fmla="*/ 30241877 h 88"/>
                <a:gd name="T68" fmla="*/ 156249691 w 104"/>
                <a:gd name="T69" fmla="*/ 15120938 h 88"/>
                <a:gd name="T70" fmla="*/ 156249691 w 104"/>
                <a:gd name="T71" fmla="*/ 15120938 h 8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88"/>
                <a:gd name="T110" fmla="*/ 104 w 104"/>
                <a:gd name="T111" fmla="*/ 88 h 8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88">
                  <a:moveTo>
                    <a:pt x="62" y="6"/>
                  </a:moveTo>
                  <a:lnTo>
                    <a:pt x="62" y="6"/>
                  </a:lnTo>
                  <a:lnTo>
                    <a:pt x="52" y="4"/>
                  </a:lnTo>
                  <a:lnTo>
                    <a:pt x="38" y="2"/>
                  </a:lnTo>
                  <a:lnTo>
                    <a:pt x="26" y="0"/>
                  </a:lnTo>
                  <a:lnTo>
                    <a:pt x="12" y="2"/>
                  </a:lnTo>
                  <a:lnTo>
                    <a:pt x="6" y="10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4"/>
                  </a:lnTo>
                  <a:lnTo>
                    <a:pt x="6" y="64"/>
                  </a:lnTo>
                  <a:lnTo>
                    <a:pt x="12" y="72"/>
                  </a:lnTo>
                  <a:lnTo>
                    <a:pt x="20" y="78"/>
                  </a:lnTo>
                  <a:lnTo>
                    <a:pt x="28" y="84"/>
                  </a:lnTo>
                  <a:lnTo>
                    <a:pt x="38" y="88"/>
                  </a:lnTo>
                  <a:lnTo>
                    <a:pt x="48" y="88"/>
                  </a:lnTo>
                  <a:lnTo>
                    <a:pt x="58" y="88"/>
                  </a:lnTo>
                  <a:lnTo>
                    <a:pt x="68" y="86"/>
                  </a:lnTo>
                  <a:lnTo>
                    <a:pt x="78" y="82"/>
                  </a:lnTo>
                  <a:lnTo>
                    <a:pt x="84" y="78"/>
                  </a:lnTo>
                  <a:lnTo>
                    <a:pt x="92" y="72"/>
                  </a:lnTo>
                  <a:lnTo>
                    <a:pt x="96" y="64"/>
                  </a:lnTo>
                  <a:lnTo>
                    <a:pt x="100" y="56"/>
                  </a:lnTo>
                  <a:lnTo>
                    <a:pt x="104" y="46"/>
                  </a:lnTo>
                  <a:lnTo>
                    <a:pt x="104" y="38"/>
                  </a:lnTo>
                  <a:lnTo>
                    <a:pt x="102" y="32"/>
                  </a:lnTo>
                  <a:lnTo>
                    <a:pt x="98" y="28"/>
                  </a:lnTo>
                  <a:lnTo>
                    <a:pt x="88" y="18"/>
                  </a:lnTo>
                  <a:lnTo>
                    <a:pt x="76" y="12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178D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27"/>
            <p:cNvSpPr>
              <a:spLocks/>
            </p:cNvSpPr>
            <p:nvPr/>
          </p:nvSpPr>
          <p:spPr bwMode="auto">
            <a:xfrm>
              <a:off x="4435475" y="3311525"/>
              <a:ext cx="98425" cy="98425"/>
            </a:xfrm>
            <a:custGeom>
              <a:avLst/>
              <a:gdLst>
                <a:gd name="T0" fmla="*/ 156249699 w 62"/>
                <a:gd name="T1" fmla="*/ 65524071 h 62"/>
                <a:gd name="T2" fmla="*/ 156249699 w 62"/>
                <a:gd name="T3" fmla="*/ 65524071 h 62"/>
                <a:gd name="T4" fmla="*/ 156249699 w 62"/>
                <a:gd name="T5" fmla="*/ 80645005 h 62"/>
                <a:gd name="T6" fmla="*/ 151209387 w 62"/>
                <a:gd name="T7" fmla="*/ 95765939 h 62"/>
                <a:gd name="T8" fmla="*/ 141128765 w 62"/>
                <a:gd name="T9" fmla="*/ 126007831 h 62"/>
                <a:gd name="T10" fmla="*/ 115927209 w 62"/>
                <a:gd name="T11" fmla="*/ 141128765 h 62"/>
                <a:gd name="T12" fmla="*/ 105846586 w 62"/>
                <a:gd name="T13" fmla="*/ 151209387 h 62"/>
                <a:gd name="T14" fmla="*/ 90725627 w 62"/>
                <a:gd name="T15" fmla="*/ 151209387 h 62"/>
                <a:gd name="T16" fmla="*/ 90725627 w 62"/>
                <a:gd name="T17" fmla="*/ 151209387 h 62"/>
                <a:gd name="T18" fmla="*/ 75604694 w 62"/>
                <a:gd name="T19" fmla="*/ 156249699 h 62"/>
                <a:gd name="T20" fmla="*/ 60483760 w 62"/>
                <a:gd name="T21" fmla="*/ 151209387 h 62"/>
                <a:gd name="T22" fmla="*/ 30241880 w 62"/>
                <a:gd name="T23" fmla="*/ 136088454 h 62"/>
                <a:gd name="T24" fmla="*/ 15120940 w 62"/>
                <a:gd name="T25" fmla="*/ 115927209 h 62"/>
                <a:gd name="T26" fmla="*/ 5040313 w 62"/>
                <a:gd name="T27" fmla="*/ 100806250 h 62"/>
                <a:gd name="T28" fmla="*/ 5040313 w 62"/>
                <a:gd name="T29" fmla="*/ 85685316 h 62"/>
                <a:gd name="T30" fmla="*/ 5040313 w 62"/>
                <a:gd name="T31" fmla="*/ 85685316 h 62"/>
                <a:gd name="T32" fmla="*/ 0 w 62"/>
                <a:gd name="T33" fmla="*/ 70564382 h 62"/>
                <a:gd name="T34" fmla="*/ 5040313 w 62"/>
                <a:gd name="T35" fmla="*/ 55443449 h 62"/>
                <a:gd name="T36" fmla="*/ 20161251 w 62"/>
                <a:gd name="T37" fmla="*/ 30241880 h 62"/>
                <a:gd name="T38" fmla="*/ 40322502 w 62"/>
                <a:gd name="T39" fmla="*/ 10080626 h 62"/>
                <a:gd name="T40" fmla="*/ 55443449 w 62"/>
                <a:gd name="T41" fmla="*/ 5040313 h 62"/>
                <a:gd name="T42" fmla="*/ 70564382 w 62"/>
                <a:gd name="T43" fmla="*/ 0 h 62"/>
                <a:gd name="T44" fmla="*/ 70564382 w 62"/>
                <a:gd name="T45" fmla="*/ 0 h 62"/>
                <a:gd name="T46" fmla="*/ 85685316 w 62"/>
                <a:gd name="T47" fmla="*/ 0 h 62"/>
                <a:gd name="T48" fmla="*/ 100806250 w 62"/>
                <a:gd name="T49" fmla="*/ 5040313 h 62"/>
                <a:gd name="T50" fmla="*/ 126007831 w 62"/>
                <a:gd name="T51" fmla="*/ 15120940 h 62"/>
                <a:gd name="T52" fmla="*/ 146169076 w 62"/>
                <a:gd name="T53" fmla="*/ 40322502 h 62"/>
                <a:gd name="T54" fmla="*/ 151209387 w 62"/>
                <a:gd name="T55" fmla="*/ 50403125 h 62"/>
                <a:gd name="T56" fmla="*/ 156249699 w 62"/>
                <a:gd name="T57" fmla="*/ 65524071 h 62"/>
                <a:gd name="T58" fmla="*/ 156249699 w 62"/>
                <a:gd name="T59" fmla="*/ 65524071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"/>
                <a:gd name="T91" fmla="*/ 0 h 62"/>
                <a:gd name="T92" fmla="*/ 62 w 62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" h="62">
                  <a:moveTo>
                    <a:pt x="62" y="26"/>
                  </a:moveTo>
                  <a:lnTo>
                    <a:pt x="62" y="26"/>
                  </a:lnTo>
                  <a:lnTo>
                    <a:pt x="62" y="32"/>
                  </a:lnTo>
                  <a:lnTo>
                    <a:pt x="60" y="38"/>
                  </a:lnTo>
                  <a:lnTo>
                    <a:pt x="56" y="50"/>
                  </a:lnTo>
                  <a:lnTo>
                    <a:pt x="46" y="56"/>
                  </a:lnTo>
                  <a:lnTo>
                    <a:pt x="42" y="60"/>
                  </a:lnTo>
                  <a:lnTo>
                    <a:pt x="36" y="60"/>
                  </a:lnTo>
                  <a:lnTo>
                    <a:pt x="30" y="62"/>
                  </a:lnTo>
                  <a:lnTo>
                    <a:pt x="24" y="60"/>
                  </a:lnTo>
                  <a:lnTo>
                    <a:pt x="12" y="54"/>
                  </a:lnTo>
                  <a:lnTo>
                    <a:pt x="6" y="46"/>
                  </a:lnTo>
                  <a:lnTo>
                    <a:pt x="2" y="40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50" y="6"/>
                  </a:lnTo>
                  <a:lnTo>
                    <a:pt x="58" y="16"/>
                  </a:lnTo>
                  <a:lnTo>
                    <a:pt x="60" y="20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28"/>
            <p:cNvSpPr>
              <a:spLocks/>
            </p:cNvSpPr>
            <p:nvPr/>
          </p:nvSpPr>
          <p:spPr bwMode="auto">
            <a:xfrm>
              <a:off x="4473575" y="3349625"/>
              <a:ext cx="25400" cy="22225"/>
            </a:xfrm>
            <a:custGeom>
              <a:avLst/>
              <a:gdLst>
                <a:gd name="T0" fmla="*/ 40322493 w 16"/>
                <a:gd name="T1" fmla="*/ 15120940 h 14"/>
                <a:gd name="T2" fmla="*/ 40322493 w 16"/>
                <a:gd name="T3" fmla="*/ 15120940 h 14"/>
                <a:gd name="T4" fmla="*/ 40322493 w 16"/>
                <a:gd name="T5" fmla="*/ 20161251 h 14"/>
                <a:gd name="T6" fmla="*/ 35282183 w 16"/>
                <a:gd name="T7" fmla="*/ 30241879 h 14"/>
                <a:gd name="T8" fmla="*/ 30241873 w 16"/>
                <a:gd name="T9" fmla="*/ 35282190 h 14"/>
                <a:gd name="T10" fmla="*/ 25201557 w 16"/>
                <a:gd name="T11" fmla="*/ 35282190 h 14"/>
                <a:gd name="T12" fmla="*/ 25201557 w 16"/>
                <a:gd name="T13" fmla="*/ 35282190 h 14"/>
                <a:gd name="T14" fmla="*/ 15120936 w 16"/>
                <a:gd name="T15" fmla="*/ 35282190 h 14"/>
                <a:gd name="T16" fmla="*/ 10080623 w 16"/>
                <a:gd name="T17" fmla="*/ 30241879 h 14"/>
                <a:gd name="T18" fmla="*/ 5040312 w 16"/>
                <a:gd name="T19" fmla="*/ 25201562 h 14"/>
                <a:gd name="T20" fmla="*/ 0 w 16"/>
                <a:gd name="T21" fmla="*/ 20161251 h 14"/>
                <a:gd name="T22" fmla="*/ 0 w 16"/>
                <a:gd name="T23" fmla="*/ 20161251 h 14"/>
                <a:gd name="T24" fmla="*/ 5040312 w 16"/>
                <a:gd name="T25" fmla="*/ 10080625 h 14"/>
                <a:gd name="T26" fmla="*/ 5040312 w 16"/>
                <a:gd name="T27" fmla="*/ 5040313 h 14"/>
                <a:gd name="T28" fmla="*/ 10080623 w 16"/>
                <a:gd name="T29" fmla="*/ 0 h 14"/>
                <a:gd name="T30" fmla="*/ 20161247 w 16"/>
                <a:gd name="T31" fmla="*/ 0 h 14"/>
                <a:gd name="T32" fmla="*/ 20161247 w 16"/>
                <a:gd name="T33" fmla="*/ 0 h 14"/>
                <a:gd name="T34" fmla="*/ 25201557 w 16"/>
                <a:gd name="T35" fmla="*/ 0 h 14"/>
                <a:gd name="T36" fmla="*/ 35282183 w 16"/>
                <a:gd name="T37" fmla="*/ 0 h 14"/>
                <a:gd name="T38" fmla="*/ 40322493 w 16"/>
                <a:gd name="T39" fmla="*/ 5040313 h 14"/>
                <a:gd name="T40" fmla="*/ 40322493 w 16"/>
                <a:gd name="T41" fmla="*/ 15120940 h 14"/>
                <a:gd name="T42" fmla="*/ 40322493 w 16"/>
                <a:gd name="T43" fmla="*/ 15120940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"/>
                <a:gd name="T67" fmla="*/ 0 h 14"/>
                <a:gd name="T68" fmla="*/ 16 w 16"/>
                <a:gd name="T69" fmla="*/ 14 h 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" h="14">
                  <a:moveTo>
                    <a:pt x="16" y="6"/>
                  </a:move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9"/>
            <p:cNvSpPr>
              <a:spLocks/>
            </p:cNvSpPr>
            <p:nvPr/>
          </p:nvSpPr>
          <p:spPr bwMode="auto">
            <a:xfrm>
              <a:off x="4600575" y="3692525"/>
              <a:ext cx="254000" cy="127000"/>
            </a:xfrm>
            <a:custGeom>
              <a:avLst/>
              <a:gdLst>
                <a:gd name="T0" fmla="*/ 0 w 160"/>
                <a:gd name="T1" fmla="*/ 65524062 h 80"/>
                <a:gd name="T2" fmla="*/ 0 w 160"/>
                <a:gd name="T3" fmla="*/ 65524062 h 80"/>
                <a:gd name="T4" fmla="*/ 20161249 w 160"/>
                <a:gd name="T5" fmla="*/ 70564373 h 80"/>
                <a:gd name="T6" fmla="*/ 45362808 w 160"/>
                <a:gd name="T7" fmla="*/ 70564373 h 80"/>
                <a:gd name="T8" fmla="*/ 60483752 w 160"/>
                <a:gd name="T9" fmla="*/ 60483752 h 80"/>
                <a:gd name="T10" fmla="*/ 60483752 w 160"/>
                <a:gd name="T11" fmla="*/ 60483752 h 80"/>
                <a:gd name="T12" fmla="*/ 85685305 w 160"/>
                <a:gd name="T13" fmla="*/ 35282186 h 80"/>
                <a:gd name="T14" fmla="*/ 100806236 w 160"/>
                <a:gd name="T15" fmla="*/ 25201559 h 80"/>
                <a:gd name="T16" fmla="*/ 115927193 w 160"/>
                <a:gd name="T17" fmla="*/ 10080624 h 80"/>
                <a:gd name="T18" fmla="*/ 136088435 w 160"/>
                <a:gd name="T19" fmla="*/ 0 h 80"/>
                <a:gd name="T20" fmla="*/ 161289988 w 160"/>
                <a:gd name="T21" fmla="*/ 0 h 80"/>
                <a:gd name="T22" fmla="*/ 186491541 w 160"/>
                <a:gd name="T23" fmla="*/ 10080624 h 80"/>
                <a:gd name="T24" fmla="*/ 211693143 w 160"/>
                <a:gd name="T25" fmla="*/ 30241876 h 80"/>
                <a:gd name="T26" fmla="*/ 211693143 w 160"/>
                <a:gd name="T27" fmla="*/ 30241876 h 80"/>
                <a:gd name="T28" fmla="*/ 216733454 w 160"/>
                <a:gd name="T29" fmla="*/ 25201559 h 80"/>
                <a:gd name="T30" fmla="*/ 231854386 w 160"/>
                <a:gd name="T31" fmla="*/ 10080624 h 80"/>
                <a:gd name="T32" fmla="*/ 252015628 w 160"/>
                <a:gd name="T33" fmla="*/ 0 h 80"/>
                <a:gd name="T34" fmla="*/ 267136560 w 160"/>
                <a:gd name="T35" fmla="*/ 0 h 80"/>
                <a:gd name="T36" fmla="*/ 277217181 w 160"/>
                <a:gd name="T37" fmla="*/ 5040312 h 80"/>
                <a:gd name="T38" fmla="*/ 277217181 w 160"/>
                <a:gd name="T39" fmla="*/ 5040312 h 80"/>
                <a:gd name="T40" fmla="*/ 307459044 w 160"/>
                <a:gd name="T41" fmla="*/ 25201559 h 80"/>
                <a:gd name="T42" fmla="*/ 332660597 w 160"/>
                <a:gd name="T43" fmla="*/ 45362808 h 80"/>
                <a:gd name="T44" fmla="*/ 362902461 w 160"/>
                <a:gd name="T45" fmla="*/ 70564373 h 80"/>
                <a:gd name="T46" fmla="*/ 383063703 w 160"/>
                <a:gd name="T47" fmla="*/ 75604683 h 80"/>
                <a:gd name="T48" fmla="*/ 403224945 w 160"/>
                <a:gd name="T49" fmla="*/ 75604683 h 80"/>
                <a:gd name="T50" fmla="*/ 403224945 w 160"/>
                <a:gd name="T51" fmla="*/ 75604683 h 80"/>
                <a:gd name="T52" fmla="*/ 393144324 w 160"/>
                <a:gd name="T53" fmla="*/ 95765926 h 80"/>
                <a:gd name="T54" fmla="*/ 383063703 w 160"/>
                <a:gd name="T55" fmla="*/ 115927193 h 80"/>
                <a:gd name="T56" fmla="*/ 367942771 w 160"/>
                <a:gd name="T57" fmla="*/ 136088435 h 80"/>
                <a:gd name="T58" fmla="*/ 342741218 w 160"/>
                <a:gd name="T59" fmla="*/ 156249678 h 80"/>
                <a:gd name="T60" fmla="*/ 312499355 w 160"/>
                <a:gd name="T61" fmla="*/ 176410920 h 80"/>
                <a:gd name="T62" fmla="*/ 277217181 w 160"/>
                <a:gd name="T63" fmla="*/ 191531852 h 80"/>
                <a:gd name="T64" fmla="*/ 226814075 w 160"/>
                <a:gd name="T65" fmla="*/ 201612473 h 80"/>
                <a:gd name="T66" fmla="*/ 226814075 w 160"/>
                <a:gd name="T67" fmla="*/ 201612473 h 80"/>
                <a:gd name="T68" fmla="*/ 181451230 w 160"/>
                <a:gd name="T69" fmla="*/ 201612473 h 80"/>
                <a:gd name="T70" fmla="*/ 136088435 w 160"/>
                <a:gd name="T71" fmla="*/ 191531852 h 80"/>
                <a:gd name="T72" fmla="*/ 100806236 w 160"/>
                <a:gd name="T73" fmla="*/ 176410920 h 80"/>
                <a:gd name="T74" fmla="*/ 70564373 w 160"/>
                <a:gd name="T75" fmla="*/ 161289988 h 80"/>
                <a:gd name="T76" fmla="*/ 40322497 w 160"/>
                <a:gd name="T77" fmla="*/ 136088435 h 80"/>
                <a:gd name="T78" fmla="*/ 20161249 w 160"/>
                <a:gd name="T79" fmla="*/ 115927193 h 80"/>
                <a:gd name="T80" fmla="*/ 10080624 w 160"/>
                <a:gd name="T81" fmla="*/ 90725615 h 80"/>
                <a:gd name="T82" fmla="*/ 0 w 160"/>
                <a:gd name="T83" fmla="*/ 65524062 h 80"/>
                <a:gd name="T84" fmla="*/ 0 w 160"/>
                <a:gd name="T85" fmla="*/ 65524062 h 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0"/>
                <a:gd name="T130" fmla="*/ 0 h 80"/>
                <a:gd name="T131" fmla="*/ 160 w 160"/>
                <a:gd name="T132" fmla="*/ 80 h 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0" h="80">
                  <a:moveTo>
                    <a:pt x="0" y="26"/>
                  </a:moveTo>
                  <a:lnTo>
                    <a:pt x="0" y="26"/>
                  </a:lnTo>
                  <a:lnTo>
                    <a:pt x="8" y="28"/>
                  </a:lnTo>
                  <a:lnTo>
                    <a:pt x="18" y="28"/>
                  </a:lnTo>
                  <a:lnTo>
                    <a:pt x="24" y="24"/>
                  </a:lnTo>
                  <a:lnTo>
                    <a:pt x="34" y="14"/>
                  </a:lnTo>
                  <a:lnTo>
                    <a:pt x="40" y="10"/>
                  </a:lnTo>
                  <a:lnTo>
                    <a:pt x="46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4" y="4"/>
                  </a:lnTo>
                  <a:lnTo>
                    <a:pt x="84" y="12"/>
                  </a:lnTo>
                  <a:lnTo>
                    <a:pt x="86" y="10"/>
                  </a:lnTo>
                  <a:lnTo>
                    <a:pt x="92" y="4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0" y="2"/>
                  </a:lnTo>
                  <a:lnTo>
                    <a:pt x="122" y="10"/>
                  </a:lnTo>
                  <a:lnTo>
                    <a:pt x="132" y="18"/>
                  </a:lnTo>
                  <a:lnTo>
                    <a:pt x="144" y="28"/>
                  </a:lnTo>
                  <a:lnTo>
                    <a:pt x="152" y="30"/>
                  </a:lnTo>
                  <a:lnTo>
                    <a:pt x="160" y="30"/>
                  </a:lnTo>
                  <a:lnTo>
                    <a:pt x="156" y="38"/>
                  </a:lnTo>
                  <a:lnTo>
                    <a:pt x="152" y="46"/>
                  </a:lnTo>
                  <a:lnTo>
                    <a:pt x="146" y="54"/>
                  </a:lnTo>
                  <a:lnTo>
                    <a:pt x="136" y="62"/>
                  </a:lnTo>
                  <a:lnTo>
                    <a:pt x="124" y="70"/>
                  </a:lnTo>
                  <a:lnTo>
                    <a:pt x="110" y="76"/>
                  </a:lnTo>
                  <a:lnTo>
                    <a:pt x="90" y="80"/>
                  </a:lnTo>
                  <a:lnTo>
                    <a:pt x="72" y="80"/>
                  </a:lnTo>
                  <a:lnTo>
                    <a:pt x="54" y="76"/>
                  </a:lnTo>
                  <a:lnTo>
                    <a:pt x="40" y="70"/>
                  </a:lnTo>
                  <a:lnTo>
                    <a:pt x="28" y="64"/>
                  </a:lnTo>
                  <a:lnTo>
                    <a:pt x="16" y="54"/>
                  </a:lnTo>
                  <a:lnTo>
                    <a:pt x="8" y="46"/>
                  </a:lnTo>
                  <a:lnTo>
                    <a:pt x="4" y="3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596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30"/>
            <p:cNvSpPr>
              <a:spLocks/>
            </p:cNvSpPr>
            <p:nvPr/>
          </p:nvSpPr>
          <p:spPr bwMode="auto">
            <a:xfrm>
              <a:off x="4711700" y="3771900"/>
              <a:ext cx="41275" cy="22225"/>
            </a:xfrm>
            <a:custGeom>
              <a:avLst/>
              <a:gdLst>
                <a:gd name="T0" fmla="*/ 65524068 w 26"/>
                <a:gd name="T1" fmla="*/ 20161251 h 14"/>
                <a:gd name="T2" fmla="*/ 65524068 w 26"/>
                <a:gd name="T3" fmla="*/ 20161251 h 14"/>
                <a:gd name="T4" fmla="*/ 65524068 w 26"/>
                <a:gd name="T5" fmla="*/ 25201562 h 14"/>
                <a:gd name="T6" fmla="*/ 55443446 w 26"/>
                <a:gd name="T7" fmla="*/ 30241879 h 14"/>
                <a:gd name="T8" fmla="*/ 35282190 w 26"/>
                <a:gd name="T9" fmla="*/ 35282190 h 14"/>
                <a:gd name="T10" fmla="*/ 35282190 w 26"/>
                <a:gd name="T11" fmla="*/ 35282190 h 14"/>
                <a:gd name="T12" fmla="*/ 10080625 w 26"/>
                <a:gd name="T13" fmla="*/ 30241879 h 14"/>
                <a:gd name="T14" fmla="*/ 5040313 w 26"/>
                <a:gd name="T15" fmla="*/ 25201562 h 14"/>
                <a:gd name="T16" fmla="*/ 0 w 26"/>
                <a:gd name="T17" fmla="*/ 20161251 h 14"/>
                <a:gd name="T18" fmla="*/ 0 w 26"/>
                <a:gd name="T19" fmla="*/ 20161251 h 14"/>
                <a:gd name="T20" fmla="*/ 5040313 w 26"/>
                <a:gd name="T21" fmla="*/ 10080625 h 14"/>
                <a:gd name="T22" fmla="*/ 10080625 w 26"/>
                <a:gd name="T23" fmla="*/ 5040313 h 14"/>
                <a:gd name="T24" fmla="*/ 35282190 w 26"/>
                <a:gd name="T25" fmla="*/ 0 h 14"/>
                <a:gd name="T26" fmla="*/ 35282190 w 26"/>
                <a:gd name="T27" fmla="*/ 0 h 14"/>
                <a:gd name="T28" fmla="*/ 55443446 w 26"/>
                <a:gd name="T29" fmla="*/ 5040313 h 14"/>
                <a:gd name="T30" fmla="*/ 65524068 w 26"/>
                <a:gd name="T31" fmla="*/ 10080625 h 14"/>
                <a:gd name="T32" fmla="*/ 65524068 w 26"/>
                <a:gd name="T33" fmla="*/ 20161251 h 14"/>
                <a:gd name="T34" fmla="*/ 65524068 w 26"/>
                <a:gd name="T35" fmla="*/ 20161251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14"/>
                <a:gd name="T56" fmla="*/ 26 w 26"/>
                <a:gd name="T57" fmla="*/ 14 h 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14">
                  <a:moveTo>
                    <a:pt x="26" y="8"/>
                  </a:moveTo>
                  <a:lnTo>
                    <a:pt x="26" y="8"/>
                  </a:lnTo>
                  <a:lnTo>
                    <a:pt x="26" y="10"/>
                  </a:lnTo>
                  <a:lnTo>
                    <a:pt x="22" y="12"/>
                  </a:lnTo>
                  <a:lnTo>
                    <a:pt x="14" y="14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14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F8B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31"/>
            <p:cNvSpPr>
              <a:spLocks/>
            </p:cNvSpPr>
            <p:nvPr/>
          </p:nvSpPr>
          <p:spPr bwMode="auto">
            <a:xfrm>
              <a:off x="4371975" y="3495675"/>
              <a:ext cx="200025" cy="200025"/>
            </a:xfrm>
            <a:custGeom>
              <a:avLst/>
              <a:gdLst>
                <a:gd name="T0" fmla="*/ 317539710 w 126"/>
                <a:gd name="T1" fmla="*/ 156249699 h 126"/>
                <a:gd name="T2" fmla="*/ 317539710 w 126"/>
                <a:gd name="T3" fmla="*/ 156249699 h 126"/>
                <a:gd name="T4" fmla="*/ 312499399 w 126"/>
                <a:gd name="T5" fmla="*/ 186491567 h 126"/>
                <a:gd name="T6" fmla="*/ 302418776 w 126"/>
                <a:gd name="T7" fmla="*/ 216733484 h 126"/>
                <a:gd name="T8" fmla="*/ 287297842 w 126"/>
                <a:gd name="T9" fmla="*/ 246975352 h 126"/>
                <a:gd name="T10" fmla="*/ 272176908 w 126"/>
                <a:gd name="T11" fmla="*/ 267136597 h 126"/>
                <a:gd name="T12" fmla="*/ 246975352 w 126"/>
                <a:gd name="T13" fmla="*/ 287297842 h 126"/>
                <a:gd name="T14" fmla="*/ 221773796 w 126"/>
                <a:gd name="T15" fmla="*/ 302418776 h 126"/>
                <a:gd name="T16" fmla="*/ 191531878 w 126"/>
                <a:gd name="T17" fmla="*/ 312499399 h 126"/>
                <a:gd name="T18" fmla="*/ 156249699 w 126"/>
                <a:gd name="T19" fmla="*/ 317539710 h 126"/>
                <a:gd name="T20" fmla="*/ 156249699 w 126"/>
                <a:gd name="T21" fmla="*/ 317539710 h 126"/>
                <a:gd name="T22" fmla="*/ 126007832 w 126"/>
                <a:gd name="T23" fmla="*/ 312499399 h 126"/>
                <a:gd name="T24" fmla="*/ 95765939 w 126"/>
                <a:gd name="T25" fmla="*/ 302418776 h 126"/>
                <a:gd name="T26" fmla="*/ 70564383 w 126"/>
                <a:gd name="T27" fmla="*/ 287297842 h 126"/>
                <a:gd name="T28" fmla="*/ 45362814 w 126"/>
                <a:gd name="T29" fmla="*/ 267136597 h 126"/>
                <a:gd name="T30" fmla="*/ 25201563 w 126"/>
                <a:gd name="T31" fmla="*/ 246975352 h 126"/>
                <a:gd name="T32" fmla="*/ 10080626 w 126"/>
                <a:gd name="T33" fmla="*/ 216733484 h 126"/>
                <a:gd name="T34" fmla="*/ 0 w 126"/>
                <a:gd name="T35" fmla="*/ 186491567 h 126"/>
                <a:gd name="T36" fmla="*/ 0 w 126"/>
                <a:gd name="T37" fmla="*/ 156249699 h 126"/>
                <a:gd name="T38" fmla="*/ 0 w 126"/>
                <a:gd name="T39" fmla="*/ 156249699 h 126"/>
                <a:gd name="T40" fmla="*/ 0 w 126"/>
                <a:gd name="T41" fmla="*/ 126007832 h 126"/>
                <a:gd name="T42" fmla="*/ 10080626 w 126"/>
                <a:gd name="T43" fmla="*/ 95765939 h 126"/>
                <a:gd name="T44" fmla="*/ 25201563 w 126"/>
                <a:gd name="T45" fmla="*/ 65524071 h 126"/>
                <a:gd name="T46" fmla="*/ 45362814 w 126"/>
                <a:gd name="T47" fmla="*/ 45362814 h 126"/>
                <a:gd name="T48" fmla="*/ 70564383 w 126"/>
                <a:gd name="T49" fmla="*/ 25201563 h 126"/>
                <a:gd name="T50" fmla="*/ 95765939 w 126"/>
                <a:gd name="T51" fmla="*/ 10080626 h 126"/>
                <a:gd name="T52" fmla="*/ 126007832 w 126"/>
                <a:gd name="T53" fmla="*/ 0 h 126"/>
                <a:gd name="T54" fmla="*/ 156249699 w 126"/>
                <a:gd name="T55" fmla="*/ 0 h 126"/>
                <a:gd name="T56" fmla="*/ 156249699 w 126"/>
                <a:gd name="T57" fmla="*/ 0 h 126"/>
                <a:gd name="T58" fmla="*/ 191531878 w 126"/>
                <a:gd name="T59" fmla="*/ 0 h 126"/>
                <a:gd name="T60" fmla="*/ 221773796 w 126"/>
                <a:gd name="T61" fmla="*/ 10080626 h 126"/>
                <a:gd name="T62" fmla="*/ 246975352 w 126"/>
                <a:gd name="T63" fmla="*/ 25201563 h 126"/>
                <a:gd name="T64" fmla="*/ 272176908 w 126"/>
                <a:gd name="T65" fmla="*/ 45362814 h 126"/>
                <a:gd name="T66" fmla="*/ 287297842 w 126"/>
                <a:gd name="T67" fmla="*/ 65524071 h 126"/>
                <a:gd name="T68" fmla="*/ 302418776 w 126"/>
                <a:gd name="T69" fmla="*/ 95765939 h 126"/>
                <a:gd name="T70" fmla="*/ 312499399 w 126"/>
                <a:gd name="T71" fmla="*/ 126007832 h 126"/>
                <a:gd name="T72" fmla="*/ 317539710 w 126"/>
                <a:gd name="T73" fmla="*/ 156249699 h 126"/>
                <a:gd name="T74" fmla="*/ 317539710 w 126"/>
                <a:gd name="T75" fmla="*/ 156249699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6"/>
                <a:gd name="T115" fmla="*/ 0 h 126"/>
                <a:gd name="T116" fmla="*/ 126 w 126"/>
                <a:gd name="T117" fmla="*/ 126 h 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6" h="126">
                  <a:moveTo>
                    <a:pt x="126" y="62"/>
                  </a:moveTo>
                  <a:lnTo>
                    <a:pt x="126" y="62"/>
                  </a:lnTo>
                  <a:lnTo>
                    <a:pt x="124" y="74"/>
                  </a:lnTo>
                  <a:lnTo>
                    <a:pt x="120" y="86"/>
                  </a:lnTo>
                  <a:lnTo>
                    <a:pt x="114" y="98"/>
                  </a:lnTo>
                  <a:lnTo>
                    <a:pt x="108" y="106"/>
                  </a:lnTo>
                  <a:lnTo>
                    <a:pt x="98" y="114"/>
                  </a:lnTo>
                  <a:lnTo>
                    <a:pt x="88" y="120"/>
                  </a:lnTo>
                  <a:lnTo>
                    <a:pt x="76" y="124"/>
                  </a:lnTo>
                  <a:lnTo>
                    <a:pt x="62" y="126"/>
                  </a:lnTo>
                  <a:lnTo>
                    <a:pt x="50" y="124"/>
                  </a:lnTo>
                  <a:lnTo>
                    <a:pt x="38" y="120"/>
                  </a:lnTo>
                  <a:lnTo>
                    <a:pt x="28" y="114"/>
                  </a:lnTo>
                  <a:lnTo>
                    <a:pt x="18" y="106"/>
                  </a:lnTo>
                  <a:lnTo>
                    <a:pt x="10" y="98"/>
                  </a:lnTo>
                  <a:lnTo>
                    <a:pt x="4" y="86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4" y="26"/>
                  </a:lnTo>
                  <a:lnTo>
                    <a:pt x="120" y="38"/>
                  </a:lnTo>
                  <a:lnTo>
                    <a:pt x="124" y="50"/>
                  </a:lnTo>
                  <a:lnTo>
                    <a:pt x="126" y="62"/>
                  </a:lnTo>
                  <a:close/>
                </a:path>
              </a:pathLst>
            </a:custGeom>
            <a:solidFill>
              <a:srgbClr val="FED6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32"/>
            <p:cNvSpPr>
              <a:spLocks/>
            </p:cNvSpPr>
            <p:nvPr/>
          </p:nvSpPr>
          <p:spPr bwMode="auto">
            <a:xfrm>
              <a:off x="4860925" y="3502025"/>
              <a:ext cx="200025" cy="200025"/>
            </a:xfrm>
            <a:custGeom>
              <a:avLst/>
              <a:gdLst>
                <a:gd name="T0" fmla="*/ 317539710 w 126"/>
                <a:gd name="T1" fmla="*/ 156249699 h 126"/>
                <a:gd name="T2" fmla="*/ 317539710 w 126"/>
                <a:gd name="T3" fmla="*/ 156249699 h 126"/>
                <a:gd name="T4" fmla="*/ 312499399 w 126"/>
                <a:gd name="T5" fmla="*/ 191531878 h 126"/>
                <a:gd name="T6" fmla="*/ 307459087 w 126"/>
                <a:gd name="T7" fmla="*/ 221773796 h 126"/>
                <a:gd name="T8" fmla="*/ 292338153 w 126"/>
                <a:gd name="T9" fmla="*/ 246975352 h 126"/>
                <a:gd name="T10" fmla="*/ 272176908 w 126"/>
                <a:gd name="T11" fmla="*/ 272176908 h 126"/>
                <a:gd name="T12" fmla="*/ 246975352 w 126"/>
                <a:gd name="T13" fmla="*/ 287297842 h 126"/>
                <a:gd name="T14" fmla="*/ 221773796 w 126"/>
                <a:gd name="T15" fmla="*/ 302418776 h 126"/>
                <a:gd name="T16" fmla="*/ 191531878 w 126"/>
                <a:gd name="T17" fmla="*/ 312499399 h 126"/>
                <a:gd name="T18" fmla="*/ 156249699 w 126"/>
                <a:gd name="T19" fmla="*/ 317539710 h 126"/>
                <a:gd name="T20" fmla="*/ 156249699 w 126"/>
                <a:gd name="T21" fmla="*/ 317539710 h 126"/>
                <a:gd name="T22" fmla="*/ 126007832 w 126"/>
                <a:gd name="T23" fmla="*/ 312499399 h 126"/>
                <a:gd name="T24" fmla="*/ 95765939 w 126"/>
                <a:gd name="T25" fmla="*/ 302418776 h 126"/>
                <a:gd name="T26" fmla="*/ 70564383 w 126"/>
                <a:gd name="T27" fmla="*/ 287297842 h 126"/>
                <a:gd name="T28" fmla="*/ 45362814 w 126"/>
                <a:gd name="T29" fmla="*/ 272176908 h 126"/>
                <a:gd name="T30" fmla="*/ 25201563 w 126"/>
                <a:gd name="T31" fmla="*/ 246975352 h 126"/>
                <a:gd name="T32" fmla="*/ 10080626 w 126"/>
                <a:gd name="T33" fmla="*/ 221773796 h 126"/>
                <a:gd name="T34" fmla="*/ 5040313 w 126"/>
                <a:gd name="T35" fmla="*/ 191531878 h 126"/>
                <a:gd name="T36" fmla="*/ 0 w 126"/>
                <a:gd name="T37" fmla="*/ 156249699 h 126"/>
                <a:gd name="T38" fmla="*/ 0 w 126"/>
                <a:gd name="T39" fmla="*/ 156249699 h 126"/>
                <a:gd name="T40" fmla="*/ 5040313 w 126"/>
                <a:gd name="T41" fmla="*/ 126007832 h 126"/>
                <a:gd name="T42" fmla="*/ 10080626 w 126"/>
                <a:gd name="T43" fmla="*/ 95765939 h 126"/>
                <a:gd name="T44" fmla="*/ 25201563 w 126"/>
                <a:gd name="T45" fmla="*/ 70564383 h 126"/>
                <a:gd name="T46" fmla="*/ 45362814 w 126"/>
                <a:gd name="T47" fmla="*/ 45362814 h 126"/>
                <a:gd name="T48" fmla="*/ 70564383 w 126"/>
                <a:gd name="T49" fmla="*/ 25201563 h 126"/>
                <a:gd name="T50" fmla="*/ 95765939 w 126"/>
                <a:gd name="T51" fmla="*/ 10080626 h 126"/>
                <a:gd name="T52" fmla="*/ 126007832 w 126"/>
                <a:gd name="T53" fmla="*/ 0 h 126"/>
                <a:gd name="T54" fmla="*/ 156249699 w 126"/>
                <a:gd name="T55" fmla="*/ 0 h 126"/>
                <a:gd name="T56" fmla="*/ 156249699 w 126"/>
                <a:gd name="T57" fmla="*/ 0 h 126"/>
                <a:gd name="T58" fmla="*/ 191531878 w 126"/>
                <a:gd name="T59" fmla="*/ 0 h 126"/>
                <a:gd name="T60" fmla="*/ 221773796 w 126"/>
                <a:gd name="T61" fmla="*/ 10080626 h 126"/>
                <a:gd name="T62" fmla="*/ 246975352 w 126"/>
                <a:gd name="T63" fmla="*/ 25201563 h 126"/>
                <a:gd name="T64" fmla="*/ 272176908 w 126"/>
                <a:gd name="T65" fmla="*/ 45362814 h 126"/>
                <a:gd name="T66" fmla="*/ 292338153 w 126"/>
                <a:gd name="T67" fmla="*/ 70564383 h 126"/>
                <a:gd name="T68" fmla="*/ 307459087 w 126"/>
                <a:gd name="T69" fmla="*/ 95765939 h 126"/>
                <a:gd name="T70" fmla="*/ 312499399 w 126"/>
                <a:gd name="T71" fmla="*/ 126007832 h 126"/>
                <a:gd name="T72" fmla="*/ 317539710 w 126"/>
                <a:gd name="T73" fmla="*/ 156249699 h 126"/>
                <a:gd name="T74" fmla="*/ 317539710 w 126"/>
                <a:gd name="T75" fmla="*/ 156249699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6"/>
                <a:gd name="T115" fmla="*/ 0 h 126"/>
                <a:gd name="T116" fmla="*/ 126 w 126"/>
                <a:gd name="T117" fmla="*/ 126 h 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6" h="126">
                  <a:moveTo>
                    <a:pt x="126" y="62"/>
                  </a:moveTo>
                  <a:lnTo>
                    <a:pt x="126" y="62"/>
                  </a:lnTo>
                  <a:lnTo>
                    <a:pt x="124" y="76"/>
                  </a:lnTo>
                  <a:lnTo>
                    <a:pt x="122" y="88"/>
                  </a:lnTo>
                  <a:lnTo>
                    <a:pt x="116" y="98"/>
                  </a:lnTo>
                  <a:lnTo>
                    <a:pt x="108" y="108"/>
                  </a:lnTo>
                  <a:lnTo>
                    <a:pt x="98" y="114"/>
                  </a:lnTo>
                  <a:lnTo>
                    <a:pt x="88" y="120"/>
                  </a:lnTo>
                  <a:lnTo>
                    <a:pt x="76" y="124"/>
                  </a:lnTo>
                  <a:lnTo>
                    <a:pt x="62" y="126"/>
                  </a:lnTo>
                  <a:lnTo>
                    <a:pt x="50" y="124"/>
                  </a:lnTo>
                  <a:lnTo>
                    <a:pt x="38" y="120"/>
                  </a:lnTo>
                  <a:lnTo>
                    <a:pt x="28" y="114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4" y="88"/>
                  </a:lnTo>
                  <a:lnTo>
                    <a:pt x="2" y="76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4" y="50"/>
                  </a:lnTo>
                  <a:lnTo>
                    <a:pt x="126" y="62"/>
                  </a:lnTo>
                  <a:close/>
                </a:path>
              </a:pathLst>
            </a:custGeom>
            <a:solidFill>
              <a:srgbClr val="FED6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33"/>
            <p:cNvSpPr>
              <a:spLocks/>
            </p:cNvSpPr>
            <p:nvPr/>
          </p:nvSpPr>
          <p:spPr bwMode="auto">
            <a:xfrm>
              <a:off x="4318000" y="3286125"/>
              <a:ext cx="298450" cy="136525"/>
            </a:xfrm>
            <a:custGeom>
              <a:avLst/>
              <a:gdLst>
                <a:gd name="T0" fmla="*/ 0 w 188"/>
                <a:gd name="T1" fmla="*/ 25201560 h 86"/>
                <a:gd name="T2" fmla="*/ 0 w 188"/>
                <a:gd name="T3" fmla="*/ 25201560 h 86"/>
                <a:gd name="T4" fmla="*/ 45362810 w 188"/>
                <a:gd name="T5" fmla="*/ 70564375 h 86"/>
                <a:gd name="T6" fmla="*/ 45362810 w 188"/>
                <a:gd name="T7" fmla="*/ 70564375 h 86"/>
                <a:gd name="T8" fmla="*/ 55443444 w 188"/>
                <a:gd name="T9" fmla="*/ 70564375 h 86"/>
                <a:gd name="T10" fmla="*/ 65524066 w 188"/>
                <a:gd name="T11" fmla="*/ 70564375 h 86"/>
                <a:gd name="T12" fmla="*/ 105846578 w 188"/>
                <a:gd name="T13" fmla="*/ 65524064 h 86"/>
                <a:gd name="T14" fmla="*/ 151209376 w 188"/>
                <a:gd name="T15" fmla="*/ 55443443 h 86"/>
                <a:gd name="T16" fmla="*/ 206652795 w 188"/>
                <a:gd name="T17" fmla="*/ 50403120 h 86"/>
                <a:gd name="T18" fmla="*/ 206652795 w 188"/>
                <a:gd name="T19" fmla="*/ 50403120 h 86"/>
                <a:gd name="T20" fmla="*/ 236894710 w 188"/>
                <a:gd name="T21" fmla="*/ 55443443 h 86"/>
                <a:gd name="T22" fmla="*/ 272176886 w 188"/>
                <a:gd name="T23" fmla="*/ 60483753 h 86"/>
                <a:gd name="T24" fmla="*/ 307459062 w 188"/>
                <a:gd name="T25" fmla="*/ 70564375 h 86"/>
                <a:gd name="T26" fmla="*/ 347781549 w 188"/>
                <a:gd name="T27" fmla="*/ 90725618 h 86"/>
                <a:gd name="T28" fmla="*/ 383063725 w 188"/>
                <a:gd name="T29" fmla="*/ 110886885 h 86"/>
                <a:gd name="T30" fmla="*/ 418346000 w 188"/>
                <a:gd name="T31" fmla="*/ 141128750 h 86"/>
                <a:gd name="T32" fmla="*/ 448587865 w 188"/>
                <a:gd name="T33" fmla="*/ 176410925 h 86"/>
                <a:gd name="T34" fmla="*/ 473789420 w 188"/>
                <a:gd name="T35" fmla="*/ 216733460 h 86"/>
                <a:gd name="T36" fmla="*/ 473789420 w 188"/>
                <a:gd name="T37" fmla="*/ 216733460 h 86"/>
                <a:gd name="T38" fmla="*/ 463708798 w 188"/>
                <a:gd name="T39" fmla="*/ 191531857 h 86"/>
                <a:gd name="T40" fmla="*/ 453628176 w 188"/>
                <a:gd name="T41" fmla="*/ 166330303 h 86"/>
                <a:gd name="T42" fmla="*/ 433466933 w 188"/>
                <a:gd name="T43" fmla="*/ 131048128 h 86"/>
                <a:gd name="T44" fmla="*/ 408265279 w 188"/>
                <a:gd name="T45" fmla="*/ 95765928 h 86"/>
                <a:gd name="T46" fmla="*/ 372983103 w 188"/>
                <a:gd name="T47" fmla="*/ 65524064 h 86"/>
                <a:gd name="T48" fmla="*/ 337700927 w 188"/>
                <a:gd name="T49" fmla="*/ 35282187 h 86"/>
                <a:gd name="T50" fmla="*/ 312499373 w 188"/>
                <a:gd name="T51" fmla="*/ 25201560 h 86"/>
                <a:gd name="T52" fmla="*/ 292338129 w 188"/>
                <a:gd name="T53" fmla="*/ 15120938 h 86"/>
                <a:gd name="T54" fmla="*/ 292338129 w 188"/>
                <a:gd name="T55" fmla="*/ 15120938 h 86"/>
                <a:gd name="T56" fmla="*/ 241935021 w 188"/>
                <a:gd name="T57" fmla="*/ 5040312 h 86"/>
                <a:gd name="T58" fmla="*/ 196572173 w 188"/>
                <a:gd name="T59" fmla="*/ 0 h 86"/>
                <a:gd name="T60" fmla="*/ 146169065 w 188"/>
                <a:gd name="T61" fmla="*/ 0 h 86"/>
                <a:gd name="T62" fmla="*/ 100806242 w 188"/>
                <a:gd name="T63" fmla="*/ 5040312 h 86"/>
                <a:gd name="T64" fmla="*/ 25201561 w 188"/>
                <a:gd name="T65" fmla="*/ 15120938 h 86"/>
                <a:gd name="T66" fmla="*/ 0 w 188"/>
                <a:gd name="T67" fmla="*/ 25201560 h 86"/>
                <a:gd name="T68" fmla="*/ 0 w 188"/>
                <a:gd name="T69" fmla="*/ 25201560 h 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8"/>
                <a:gd name="T106" fmla="*/ 0 h 86"/>
                <a:gd name="T107" fmla="*/ 188 w 188"/>
                <a:gd name="T108" fmla="*/ 86 h 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8" h="86">
                  <a:moveTo>
                    <a:pt x="0" y="10"/>
                  </a:moveTo>
                  <a:lnTo>
                    <a:pt x="0" y="10"/>
                  </a:lnTo>
                  <a:lnTo>
                    <a:pt x="18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42" y="26"/>
                  </a:lnTo>
                  <a:lnTo>
                    <a:pt x="60" y="22"/>
                  </a:lnTo>
                  <a:lnTo>
                    <a:pt x="82" y="20"/>
                  </a:lnTo>
                  <a:lnTo>
                    <a:pt x="94" y="22"/>
                  </a:lnTo>
                  <a:lnTo>
                    <a:pt x="108" y="24"/>
                  </a:lnTo>
                  <a:lnTo>
                    <a:pt x="122" y="28"/>
                  </a:lnTo>
                  <a:lnTo>
                    <a:pt x="138" y="36"/>
                  </a:lnTo>
                  <a:lnTo>
                    <a:pt x="152" y="44"/>
                  </a:lnTo>
                  <a:lnTo>
                    <a:pt x="166" y="56"/>
                  </a:lnTo>
                  <a:lnTo>
                    <a:pt x="178" y="70"/>
                  </a:lnTo>
                  <a:lnTo>
                    <a:pt x="188" y="86"/>
                  </a:lnTo>
                  <a:lnTo>
                    <a:pt x="184" y="76"/>
                  </a:lnTo>
                  <a:lnTo>
                    <a:pt x="180" y="66"/>
                  </a:lnTo>
                  <a:lnTo>
                    <a:pt x="172" y="52"/>
                  </a:lnTo>
                  <a:lnTo>
                    <a:pt x="162" y="38"/>
                  </a:lnTo>
                  <a:lnTo>
                    <a:pt x="148" y="26"/>
                  </a:lnTo>
                  <a:lnTo>
                    <a:pt x="134" y="14"/>
                  </a:lnTo>
                  <a:lnTo>
                    <a:pt x="124" y="10"/>
                  </a:lnTo>
                  <a:lnTo>
                    <a:pt x="116" y="6"/>
                  </a:lnTo>
                  <a:lnTo>
                    <a:pt x="96" y="2"/>
                  </a:lnTo>
                  <a:lnTo>
                    <a:pt x="78" y="0"/>
                  </a:lnTo>
                  <a:lnTo>
                    <a:pt x="58" y="0"/>
                  </a:lnTo>
                  <a:lnTo>
                    <a:pt x="40" y="2"/>
                  </a:lnTo>
                  <a:lnTo>
                    <a:pt x="10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34"/>
            <p:cNvSpPr>
              <a:spLocks/>
            </p:cNvSpPr>
            <p:nvPr/>
          </p:nvSpPr>
          <p:spPr bwMode="auto">
            <a:xfrm>
              <a:off x="4600575" y="3692525"/>
              <a:ext cx="254000" cy="66675"/>
            </a:xfrm>
            <a:custGeom>
              <a:avLst/>
              <a:gdLst>
                <a:gd name="T0" fmla="*/ 0 w 160"/>
                <a:gd name="T1" fmla="*/ 65524063 h 42"/>
                <a:gd name="T2" fmla="*/ 0 w 160"/>
                <a:gd name="T3" fmla="*/ 65524063 h 42"/>
                <a:gd name="T4" fmla="*/ 15120938 w 160"/>
                <a:gd name="T5" fmla="*/ 70564374 h 42"/>
                <a:gd name="T6" fmla="*/ 50403118 w 160"/>
                <a:gd name="T7" fmla="*/ 85685306 h 42"/>
                <a:gd name="T8" fmla="*/ 100806236 w 160"/>
                <a:gd name="T9" fmla="*/ 95765928 h 42"/>
                <a:gd name="T10" fmla="*/ 126007814 w 160"/>
                <a:gd name="T11" fmla="*/ 95765928 h 42"/>
                <a:gd name="T12" fmla="*/ 151209367 w 160"/>
                <a:gd name="T13" fmla="*/ 90725617 h 42"/>
                <a:gd name="T14" fmla="*/ 151209367 w 160"/>
                <a:gd name="T15" fmla="*/ 90725617 h 42"/>
                <a:gd name="T16" fmla="*/ 161289988 w 160"/>
                <a:gd name="T17" fmla="*/ 95765928 h 42"/>
                <a:gd name="T18" fmla="*/ 186491541 w 160"/>
                <a:gd name="T19" fmla="*/ 105846574 h 42"/>
                <a:gd name="T20" fmla="*/ 206652783 w 160"/>
                <a:gd name="T21" fmla="*/ 105846574 h 42"/>
                <a:gd name="T22" fmla="*/ 226814075 w 160"/>
                <a:gd name="T23" fmla="*/ 105846574 h 42"/>
                <a:gd name="T24" fmla="*/ 246975318 w 160"/>
                <a:gd name="T25" fmla="*/ 100806238 h 42"/>
                <a:gd name="T26" fmla="*/ 267136560 w 160"/>
                <a:gd name="T27" fmla="*/ 90725617 h 42"/>
                <a:gd name="T28" fmla="*/ 267136560 w 160"/>
                <a:gd name="T29" fmla="*/ 90725617 h 42"/>
                <a:gd name="T30" fmla="*/ 282257492 w 160"/>
                <a:gd name="T31" fmla="*/ 95765928 h 42"/>
                <a:gd name="T32" fmla="*/ 312499355 w 160"/>
                <a:gd name="T33" fmla="*/ 100806238 h 42"/>
                <a:gd name="T34" fmla="*/ 337700908 w 160"/>
                <a:gd name="T35" fmla="*/ 100806238 h 42"/>
                <a:gd name="T36" fmla="*/ 357862150 w 160"/>
                <a:gd name="T37" fmla="*/ 100806238 h 42"/>
                <a:gd name="T38" fmla="*/ 383063703 w 160"/>
                <a:gd name="T39" fmla="*/ 90725617 h 42"/>
                <a:gd name="T40" fmla="*/ 403224945 w 160"/>
                <a:gd name="T41" fmla="*/ 75604685 h 42"/>
                <a:gd name="T42" fmla="*/ 403224945 w 160"/>
                <a:gd name="T43" fmla="*/ 75604685 h 42"/>
                <a:gd name="T44" fmla="*/ 378023393 w 160"/>
                <a:gd name="T45" fmla="*/ 65524063 h 42"/>
                <a:gd name="T46" fmla="*/ 347781529 w 160"/>
                <a:gd name="T47" fmla="*/ 55443442 h 42"/>
                <a:gd name="T48" fmla="*/ 317539666 w 160"/>
                <a:gd name="T49" fmla="*/ 35282187 h 42"/>
                <a:gd name="T50" fmla="*/ 317539666 w 160"/>
                <a:gd name="T51" fmla="*/ 35282187 h 42"/>
                <a:gd name="T52" fmla="*/ 292338113 w 160"/>
                <a:gd name="T53" fmla="*/ 15120938 h 42"/>
                <a:gd name="T54" fmla="*/ 267136560 w 160"/>
                <a:gd name="T55" fmla="*/ 0 h 42"/>
                <a:gd name="T56" fmla="*/ 252015628 w 160"/>
                <a:gd name="T57" fmla="*/ 0 h 42"/>
                <a:gd name="T58" fmla="*/ 236894696 w 160"/>
                <a:gd name="T59" fmla="*/ 0 h 42"/>
                <a:gd name="T60" fmla="*/ 221773765 w 160"/>
                <a:gd name="T61" fmla="*/ 5040312 h 42"/>
                <a:gd name="T62" fmla="*/ 211693143 w 160"/>
                <a:gd name="T63" fmla="*/ 20161249 h 42"/>
                <a:gd name="T64" fmla="*/ 211693143 w 160"/>
                <a:gd name="T65" fmla="*/ 20161249 h 42"/>
                <a:gd name="T66" fmla="*/ 201612473 w 160"/>
                <a:gd name="T67" fmla="*/ 15120938 h 42"/>
                <a:gd name="T68" fmla="*/ 186491541 w 160"/>
                <a:gd name="T69" fmla="*/ 5040312 h 42"/>
                <a:gd name="T70" fmla="*/ 161289988 w 160"/>
                <a:gd name="T71" fmla="*/ 0 h 42"/>
                <a:gd name="T72" fmla="*/ 141128746 w 160"/>
                <a:gd name="T73" fmla="*/ 0 h 42"/>
                <a:gd name="T74" fmla="*/ 126007814 w 160"/>
                <a:gd name="T75" fmla="*/ 5040312 h 42"/>
                <a:gd name="T76" fmla="*/ 126007814 w 160"/>
                <a:gd name="T77" fmla="*/ 5040312 h 42"/>
                <a:gd name="T78" fmla="*/ 95765926 w 160"/>
                <a:gd name="T79" fmla="*/ 25201560 h 42"/>
                <a:gd name="T80" fmla="*/ 65524062 w 160"/>
                <a:gd name="T81" fmla="*/ 45362808 h 42"/>
                <a:gd name="T82" fmla="*/ 30241876 w 160"/>
                <a:gd name="T83" fmla="*/ 60483753 h 42"/>
                <a:gd name="T84" fmla="*/ 15120938 w 160"/>
                <a:gd name="T85" fmla="*/ 65524063 h 42"/>
                <a:gd name="T86" fmla="*/ 0 w 160"/>
                <a:gd name="T87" fmla="*/ 65524063 h 42"/>
                <a:gd name="T88" fmla="*/ 0 w 160"/>
                <a:gd name="T89" fmla="*/ 65524063 h 4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0"/>
                <a:gd name="T136" fmla="*/ 0 h 42"/>
                <a:gd name="T137" fmla="*/ 160 w 160"/>
                <a:gd name="T138" fmla="*/ 42 h 4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0" h="42">
                  <a:moveTo>
                    <a:pt x="0" y="26"/>
                  </a:moveTo>
                  <a:lnTo>
                    <a:pt x="0" y="26"/>
                  </a:lnTo>
                  <a:lnTo>
                    <a:pt x="6" y="28"/>
                  </a:lnTo>
                  <a:lnTo>
                    <a:pt x="20" y="34"/>
                  </a:lnTo>
                  <a:lnTo>
                    <a:pt x="40" y="38"/>
                  </a:lnTo>
                  <a:lnTo>
                    <a:pt x="50" y="38"/>
                  </a:lnTo>
                  <a:lnTo>
                    <a:pt x="60" y="36"/>
                  </a:lnTo>
                  <a:lnTo>
                    <a:pt x="64" y="38"/>
                  </a:lnTo>
                  <a:lnTo>
                    <a:pt x="74" y="42"/>
                  </a:lnTo>
                  <a:lnTo>
                    <a:pt x="82" y="42"/>
                  </a:lnTo>
                  <a:lnTo>
                    <a:pt x="90" y="42"/>
                  </a:lnTo>
                  <a:lnTo>
                    <a:pt x="98" y="40"/>
                  </a:lnTo>
                  <a:lnTo>
                    <a:pt x="106" y="36"/>
                  </a:lnTo>
                  <a:lnTo>
                    <a:pt x="112" y="38"/>
                  </a:lnTo>
                  <a:lnTo>
                    <a:pt x="124" y="40"/>
                  </a:lnTo>
                  <a:lnTo>
                    <a:pt x="134" y="40"/>
                  </a:lnTo>
                  <a:lnTo>
                    <a:pt x="142" y="40"/>
                  </a:lnTo>
                  <a:lnTo>
                    <a:pt x="152" y="36"/>
                  </a:lnTo>
                  <a:lnTo>
                    <a:pt x="160" y="30"/>
                  </a:lnTo>
                  <a:lnTo>
                    <a:pt x="150" y="26"/>
                  </a:lnTo>
                  <a:lnTo>
                    <a:pt x="138" y="22"/>
                  </a:lnTo>
                  <a:lnTo>
                    <a:pt x="126" y="14"/>
                  </a:lnTo>
                  <a:lnTo>
                    <a:pt x="116" y="6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8" y="2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4" y="2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38" y="10"/>
                  </a:lnTo>
                  <a:lnTo>
                    <a:pt x="26" y="18"/>
                  </a:lnTo>
                  <a:lnTo>
                    <a:pt x="12" y="24"/>
                  </a:lnTo>
                  <a:lnTo>
                    <a:pt x="6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88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35"/>
            <p:cNvSpPr>
              <a:spLocks/>
            </p:cNvSpPr>
            <p:nvPr/>
          </p:nvSpPr>
          <p:spPr bwMode="auto">
            <a:xfrm>
              <a:off x="4822825" y="3057525"/>
              <a:ext cx="352425" cy="825500"/>
            </a:xfrm>
            <a:custGeom>
              <a:avLst/>
              <a:gdLst>
                <a:gd name="T0" fmla="*/ 448587888 w 222"/>
                <a:gd name="T1" fmla="*/ 0 h 520"/>
                <a:gd name="T2" fmla="*/ 448587888 w 222"/>
                <a:gd name="T3" fmla="*/ 0 h 520"/>
                <a:gd name="T4" fmla="*/ 463708821 w 222"/>
                <a:gd name="T5" fmla="*/ 105846562 h 520"/>
                <a:gd name="T6" fmla="*/ 473789443 w 222"/>
                <a:gd name="T7" fmla="*/ 211693125 h 520"/>
                <a:gd name="T8" fmla="*/ 478829754 w 222"/>
                <a:gd name="T9" fmla="*/ 317539638 h 520"/>
                <a:gd name="T10" fmla="*/ 473789443 w 222"/>
                <a:gd name="T11" fmla="*/ 423386250 h 520"/>
                <a:gd name="T12" fmla="*/ 463708821 w 222"/>
                <a:gd name="T13" fmla="*/ 529232762 h 520"/>
                <a:gd name="T14" fmla="*/ 443547576 w 222"/>
                <a:gd name="T15" fmla="*/ 630038965 h 520"/>
                <a:gd name="T16" fmla="*/ 418346021 w 222"/>
                <a:gd name="T17" fmla="*/ 735885478 h 520"/>
                <a:gd name="T18" fmla="*/ 383063744 w 222"/>
                <a:gd name="T19" fmla="*/ 836691879 h 520"/>
                <a:gd name="T20" fmla="*/ 383063744 w 222"/>
                <a:gd name="T21" fmla="*/ 836691879 h 520"/>
                <a:gd name="T22" fmla="*/ 362902499 w 222"/>
                <a:gd name="T23" fmla="*/ 882054670 h 520"/>
                <a:gd name="T24" fmla="*/ 337700944 w 222"/>
                <a:gd name="T25" fmla="*/ 927417461 h 520"/>
                <a:gd name="T26" fmla="*/ 282257522 w 222"/>
                <a:gd name="T27" fmla="*/ 1013102734 h 520"/>
                <a:gd name="T28" fmla="*/ 221773788 w 222"/>
                <a:gd name="T29" fmla="*/ 1088707386 h 520"/>
                <a:gd name="T30" fmla="*/ 151209383 w 222"/>
                <a:gd name="T31" fmla="*/ 1164312038 h 520"/>
                <a:gd name="T32" fmla="*/ 151209383 w 222"/>
                <a:gd name="T33" fmla="*/ 1164312038 h 520"/>
                <a:gd name="T34" fmla="*/ 75604692 w 222"/>
                <a:gd name="T35" fmla="*/ 1239916690 h 520"/>
                <a:gd name="T36" fmla="*/ 0 w 222"/>
                <a:gd name="T37" fmla="*/ 1310481032 h 520"/>
                <a:gd name="T38" fmla="*/ 0 w 222"/>
                <a:gd name="T39" fmla="*/ 1310481032 h 520"/>
                <a:gd name="T40" fmla="*/ 70564380 w 222"/>
                <a:gd name="T41" fmla="*/ 1270158551 h 520"/>
                <a:gd name="T42" fmla="*/ 151209383 w 222"/>
                <a:gd name="T43" fmla="*/ 1214715139 h 520"/>
                <a:gd name="T44" fmla="*/ 196572183 w 222"/>
                <a:gd name="T45" fmla="*/ 1179432968 h 520"/>
                <a:gd name="T46" fmla="*/ 241935033 w 222"/>
                <a:gd name="T47" fmla="*/ 1139110487 h 520"/>
                <a:gd name="T48" fmla="*/ 282257522 w 222"/>
                <a:gd name="T49" fmla="*/ 1098788006 h 520"/>
                <a:gd name="T50" fmla="*/ 322580011 w 222"/>
                <a:gd name="T51" fmla="*/ 1048384905 h 520"/>
                <a:gd name="T52" fmla="*/ 367942811 w 222"/>
                <a:gd name="T53" fmla="*/ 992941493 h 520"/>
                <a:gd name="T54" fmla="*/ 403224988 w 222"/>
                <a:gd name="T55" fmla="*/ 937498082 h 520"/>
                <a:gd name="T56" fmla="*/ 438507265 w 222"/>
                <a:gd name="T57" fmla="*/ 871974050 h 520"/>
                <a:gd name="T58" fmla="*/ 473789443 w 222"/>
                <a:gd name="T59" fmla="*/ 801409510 h 520"/>
                <a:gd name="T60" fmla="*/ 498990999 w 222"/>
                <a:gd name="T61" fmla="*/ 720764548 h 520"/>
                <a:gd name="T62" fmla="*/ 524192554 w 222"/>
                <a:gd name="T63" fmla="*/ 635079275 h 520"/>
                <a:gd name="T64" fmla="*/ 544353799 w 222"/>
                <a:gd name="T65" fmla="*/ 544353693 h 520"/>
                <a:gd name="T66" fmla="*/ 554434421 w 222"/>
                <a:gd name="T67" fmla="*/ 448587800 h 520"/>
                <a:gd name="T68" fmla="*/ 554434421 w 222"/>
                <a:gd name="T69" fmla="*/ 448587800 h 520"/>
                <a:gd name="T70" fmla="*/ 559474732 w 222"/>
                <a:gd name="T71" fmla="*/ 388103980 h 520"/>
                <a:gd name="T72" fmla="*/ 554434421 w 222"/>
                <a:gd name="T73" fmla="*/ 327620258 h 520"/>
                <a:gd name="T74" fmla="*/ 549394110 w 222"/>
                <a:gd name="T75" fmla="*/ 272176846 h 520"/>
                <a:gd name="T76" fmla="*/ 534273177 w 222"/>
                <a:gd name="T77" fmla="*/ 216733435 h 520"/>
                <a:gd name="T78" fmla="*/ 519152243 w 222"/>
                <a:gd name="T79" fmla="*/ 161289974 h 520"/>
                <a:gd name="T80" fmla="*/ 498990999 w 222"/>
                <a:gd name="T81" fmla="*/ 105846562 h 520"/>
                <a:gd name="T82" fmla="*/ 473789443 w 222"/>
                <a:gd name="T83" fmla="*/ 50403114 h 520"/>
                <a:gd name="T84" fmla="*/ 448587888 w 222"/>
                <a:gd name="T85" fmla="*/ 0 h 520"/>
                <a:gd name="T86" fmla="*/ 448587888 w 222"/>
                <a:gd name="T87" fmla="*/ 0 h 5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22"/>
                <a:gd name="T133" fmla="*/ 0 h 520"/>
                <a:gd name="T134" fmla="*/ 222 w 222"/>
                <a:gd name="T135" fmla="*/ 520 h 5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22" h="520">
                  <a:moveTo>
                    <a:pt x="178" y="0"/>
                  </a:moveTo>
                  <a:lnTo>
                    <a:pt x="178" y="0"/>
                  </a:lnTo>
                  <a:lnTo>
                    <a:pt x="184" y="42"/>
                  </a:lnTo>
                  <a:lnTo>
                    <a:pt x="188" y="84"/>
                  </a:lnTo>
                  <a:lnTo>
                    <a:pt x="190" y="126"/>
                  </a:lnTo>
                  <a:lnTo>
                    <a:pt x="188" y="168"/>
                  </a:lnTo>
                  <a:lnTo>
                    <a:pt x="184" y="210"/>
                  </a:lnTo>
                  <a:lnTo>
                    <a:pt x="176" y="250"/>
                  </a:lnTo>
                  <a:lnTo>
                    <a:pt x="166" y="292"/>
                  </a:lnTo>
                  <a:lnTo>
                    <a:pt x="152" y="332"/>
                  </a:lnTo>
                  <a:lnTo>
                    <a:pt x="144" y="350"/>
                  </a:lnTo>
                  <a:lnTo>
                    <a:pt x="134" y="368"/>
                  </a:lnTo>
                  <a:lnTo>
                    <a:pt x="112" y="402"/>
                  </a:lnTo>
                  <a:lnTo>
                    <a:pt x="88" y="432"/>
                  </a:lnTo>
                  <a:lnTo>
                    <a:pt x="60" y="462"/>
                  </a:lnTo>
                  <a:lnTo>
                    <a:pt x="30" y="492"/>
                  </a:lnTo>
                  <a:lnTo>
                    <a:pt x="0" y="520"/>
                  </a:lnTo>
                  <a:lnTo>
                    <a:pt x="28" y="504"/>
                  </a:lnTo>
                  <a:lnTo>
                    <a:pt x="60" y="482"/>
                  </a:lnTo>
                  <a:lnTo>
                    <a:pt x="78" y="468"/>
                  </a:lnTo>
                  <a:lnTo>
                    <a:pt x="96" y="452"/>
                  </a:lnTo>
                  <a:lnTo>
                    <a:pt x="112" y="436"/>
                  </a:lnTo>
                  <a:lnTo>
                    <a:pt x="128" y="416"/>
                  </a:lnTo>
                  <a:lnTo>
                    <a:pt x="146" y="394"/>
                  </a:lnTo>
                  <a:lnTo>
                    <a:pt x="160" y="372"/>
                  </a:lnTo>
                  <a:lnTo>
                    <a:pt x="174" y="346"/>
                  </a:lnTo>
                  <a:lnTo>
                    <a:pt x="188" y="318"/>
                  </a:lnTo>
                  <a:lnTo>
                    <a:pt x="198" y="286"/>
                  </a:lnTo>
                  <a:lnTo>
                    <a:pt x="208" y="252"/>
                  </a:lnTo>
                  <a:lnTo>
                    <a:pt x="216" y="216"/>
                  </a:lnTo>
                  <a:lnTo>
                    <a:pt x="220" y="178"/>
                  </a:lnTo>
                  <a:lnTo>
                    <a:pt x="222" y="154"/>
                  </a:lnTo>
                  <a:lnTo>
                    <a:pt x="220" y="130"/>
                  </a:lnTo>
                  <a:lnTo>
                    <a:pt x="218" y="108"/>
                  </a:lnTo>
                  <a:lnTo>
                    <a:pt x="212" y="86"/>
                  </a:lnTo>
                  <a:lnTo>
                    <a:pt x="206" y="64"/>
                  </a:lnTo>
                  <a:lnTo>
                    <a:pt x="198" y="42"/>
                  </a:lnTo>
                  <a:lnTo>
                    <a:pt x="188" y="2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3BA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36"/>
            <p:cNvSpPr>
              <a:spLocks/>
            </p:cNvSpPr>
            <p:nvPr/>
          </p:nvSpPr>
          <p:spPr bwMode="auto">
            <a:xfrm>
              <a:off x="5054600" y="3314700"/>
              <a:ext cx="73025" cy="107950"/>
            </a:xfrm>
            <a:custGeom>
              <a:avLst/>
              <a:gdLst>
                <a:gd name="T0" fmla="*/ 25201560 w 46"/>
                <a:gd name="T1" fmla="*/ 80644989 h 68"/>
                <a:gd name="T2" fmla="*/ 25201560 w 46"/>
                <a:gd name="T3" fmla="*/ 80644989 h 68"/>
                <a:gd name="T4" fmla="*/ 40322499 w 46"/>
                <a:gd name="T5" fmla="*/ 5040312 h 68"/>
                <a:gd name="T6" fmla="*/ 40322499 w 46"/>
                <a:gd name="T7" fmla="*/ 5040312 h 68"/>
                <a:gd name="T8" fmla="*/ 80644998 w 46"/>
                <a:gd name="T9" fmla="*/ 5040312 h 68"/>
                <a:gd name="T10" fmla="*/ 100806241 w 46"/>
                <a:gd name="T11" fmla="*/ 5040312 h 68"/>
                <a:gd name="T12" fmla="*/ 115927199 w 46"/>
                <a:gd name="T13" fmla="*/ 0 h 68"/>
                <a:gd name="T14" fmla="*/ 115927199 w 46"/>
                <a:gd name="T15" fmla="*/ 0 h 68"/>
                <a:gd name="T16" fmla="*/ 100806241 w 46"/>
                <a:gd name="T17" fmla="*/ 35282184 h 68"/>
                <a:gd name="T18" fmla="*/ 75604687 w 46"/>
                <a:gd name="T19" fmla="*/ 85685299 h 68"/>
                <a:gd name="T20" fmla="*/ 40322499 w 46"/>
                <a:gd name="T21" fmla="*/ 131048116 h 68"/>
                <a:gd name="T22" fmla="*/ 20161250 w 46"/>
                <a:gd name="T23" fmla="*/ 151209357 h 68"/>
                <a:gd name="T24" fmla="*/ 0 w 46"/>
                <a:gd name="T25" fmla="*/ 171370598 h 68"/>
                <a:gd name="T26" fmla="*/ 0 w 46"/>
                <a:gd name="T27" fmla="*/ 171370598 h 68"/>
                <a:gd name="T28" fmla="*/ 10080625 w 46"/>
                <a:gd name="T29" fmla="*/ 126007806 h 68"/>
                <a:gd name="T30" fmla="*/ 25201560 w 46"/>
                <a:gd name="T31" fmla="*/ 80644989 h 68"/>
                <a:gd name="T32" fmla="*/ 25201560 w 46"/>
                <a:gd name="T33" fmla="*/ 80644989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68"/>
                <a:gd name="T53" fmla="*/ 46 w 46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68">
                  <a:moveTo>
                    <a:pt x="10" y="32"/>
                  </a:moveTo>
                  <a:lnTo>
                    <a:pt x="10" y="32"/>
                  </a:lnTo>
                  <a:lnTo>
                    <a:pt x="16" y="2"/>
                  </a:lnTo>
                  <a:lnTo>
                    <a:pt x="32" y="2"/>
                  </a:lnTo>
                  <a:lnTo>
                    <a:pt x="40" y="2"/>
                  </a:lnTo>
                  <a:lnTo>
                    <a:pt x="46" y="0"/>
                  </a:lnTo>
                  <a:lnTo>
                    <a:pt x="40" y="14"/>
                  </a:lnTo>
                  <a:lnTo>
                    <a:pt x="30" y="34"/>
                  </a:lnTo>
                  <a:lnTo>
                    <a:pt x="16" y="52"/>
                  </a:lnTo>
                  <a:lnTo>
                    <a:pt x="8" y="60"/>
                  </a:lnTo>
                  <a:lnTo>
                    <a:pt x="0" y="68"/>
                  </a:lnTo>
                  <a:lnTo>
                    <a:pt x="4" y="50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FEE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37"/>
            <p:cNvSpPr>
              <a:spLocks/>
            </p:cNvSpPr>
            <p:nvPr/>
          </p:nvSpPr>
          <p:spPr bwMode="auto">
            <a:xfrm>
              <a:off x="4841875" y="3317875"/>
              <a:ext cx="254000" cy="139700"/>
            </a:xfrm>
            <a:custGeom>
              <a:avLst/>
              <a:gdLst>
                <a:gd name="T0" fmla="*/ 0 w 160"/>
                <a:gd name="T1" fmla="*/ 186491547 h 88"/>
                <a:gd name="T2" fmla="*/ 0 w 160"/>
                <a:gd name="T3" fmla="*/ 186491547 h 88"/>
                <a:gd name="T4" fmla="*/ 20161249 w 160"/>
                <a:gd name="T5" fmla="*/ 146169061 h 88"/>
                <a:gd name="T6" fmla="*/ 50403118 w 160"/>
                <a:gd name="T7" fmla="*/ 105846575 h 88"/>
                <a:gd name="T8" fmla="*/ 90725615 w 160"/>
                <a:gd name="T9" fmla="*/ 65524065 h 88"/>
                <a:gd name="T10" fmla="*/ 115927193 w 160"/>
                <a:gd name="T11" fmla="*/ 45362809 h 88"/>
                <a:gd name="T12" fmla="*/ 146169056 w 160"/>
                <a:gd name="T13" fmla="*/ 30241877 h 88"/>
                <a:gd name="T14" fmla="*/ 181451230 w 160"/>
                <a:gd name="T15" fmla="*/ 15120938 h 88"/>
                <a:gd name="T16" fmla="*/ 216733454 w 160"/>
                <a:gd name="T17" fmla="*/ 5040312 h 88"/>
                <a:gd name="T18" fmla="*/ 257055939 w 160"/>
                <a:gd name="T19" fmla="*/ 0 h 88"/>
                <a:gd name="T20" fmla="*/ 302418734 w 160"/>
                <a:gd name="T21" fmla="*/ 0 h 88"/>
                <a:gd name="T22" fmla="*/ 352821840 w 160"/>
                <a:gd name="T23" fmla="*/ 5040312 h 88"/>
                <a:gd name="T24" fmla="*/ 403224945 w 160"/>
                <a:gd name="T25" fmla="*/ 15120938 h 88"/>
                <a:gd name="T26" fmla="*/ 403224945 w 160"/>
                <a:gd name="T27" fmla="*/ 15120938 h 88"/>
                <a:gd name="T28" fmla="*/ 398184635 w 160"/>
                <a:gd name="T29" fmla="*/ 45362809 h 88"/>
                <a:gd name="T30" fmla="*/ 388104014 w 160"/>
                <a:gd name="T31" fmla="*/ 70564375 h 88"/>
                <a:gd name="T32" fmla="*/ 372983082 w 160"/>
                <a:gd name="T33" fmla="*/ 105846575 h 88"/>
                <a:gd name="T34" fmla="*/ 347781529 w 160"/>
                <a:gd name="T35" fmla="*/ 141128751 h 88"/>
                <a:gd name="T36" fmla="*/ 317539666 w 160"/>
                <a:gd name="T37" fmla="*/ 176410926 h 88"/>
                <a:gd name="T38" fmla="*/ 302418734 w 160"/>
                <a:gd name="T39" fmla="*/ 191531858 h 88"/>
                <a:gd name="T40" fmla="*/ 282257492 w 160"/>
                <a:gd name="T41" fmla="*/ 201612480 h 88"/>
                <a:gd name="T42" fmla="*/ 257055939 w 160"/>
                <a:gd name="T43" fmla="*/ 211693151 h 88"/>
                <a:gd name="T44" fmla="*/ 231854386 w 160"/>
                <a:gd name="T45" fmla="*/ 216733462 h 88"/>
                <a:gd name="T46" fmla="*/ 231854386 w 160"/>
                <a:gd name="T47" fmla="*/ 216733462 h 88"/>
                <a:gd name="T48" fmla="*/ 181451230 w 160"/>
                <a:gd name="T49" fmla="*/ 221773772 h 88"/>
                <a:gd name="T50" fmla="*/ 136088435 w 160"/>
                <a:gd name="T51" fmla="*/ 221773772 h 88"/>
                <a:gd name="T52" fmla="*/ 100806236 w 160"/>
                <a:gd name="T53" fmla="*/ 216733462 h 88"/>
                <a:gd name="T54" fmla="*/ 65524062 w 160"/>
                <a:gd name="T55" fmla="*/ 211693151 h 88"/>
                <a:gd name="T56" fmla="*/ 20161249 w 160"/>
                <a:gd name="T57" fmla="*/ 191531858 h 88"/>
                <a:gd name="T58" fmla="*/ 0 w 160"/>
                <a:gd name="T59" fmla="*/ 186491547 h 88"/>
                <a:gd name="T60" fmla="*/ 0 w 160"/>
                <a:gd name="T61" fmla="*/ 186491547 h 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0"/>
                <a:gd name="T94" fmla="*/ 0 h 88"/>
                <a:gd name="T95" fmla="*/ 160 w 160"/>
                <a:gd name="T96" fmla="*/ 88 h 8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0" h="88">
                  <a:moveTo>
                    <a:pt x="0" y="74"/>
                  </a:moveTo>
                  <a:lnTo>
                    <a:pt x="0" y="74"/>
                  </a:lnTo>
                  <a:lnTo>
                    <a:pt x="8" y="58"/>
                  </a:lnTo>
                  <a:lnTo>
                    <a:pt x="20" y="42"/>
                  </a:lnTo>
                  <a:lnTo>
                    <a:pt x="36" y="26"/>
                  </a:lnTo>
                  <a:lnTo>
                    <a:pt x="46" y="18"/>
                  </a:lnTo>
                  <a:lnTo>
                    <a:pt x="58" y="12"/>
                  </a:lnTo>
                  <a:lnTo>
                    <a:pt x="72" y="6"/>
                  </a:lnTo>
                  <a:lnTo>
                    <a:pt x="86" y="2"/>
                  </a:lnTo>
                  <a:lnTo>
                    <a:pt x="102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60" y="6"/>
                  </a:lnTo>
                  <a:lnTo>
                    <a:pt x="158" y="18"/>
                  </a:lnTo>
                  <a:lnTo>
                    <a:pt x="154" y="28"/>
                  </a:lnTo>
                  <a:lnTo>
                    <a:pt x="148" y="42"/>
                  </a:lnTo>
                  <a:lnTo>
                    <a:pt x="138" y="56"/>
                  </a:lnTo>
                  <a:lnTo>
                    <a:pt x="126" y="70"/>
                  </a:lnTo>
                  <a:lnTo>
                    <a:pt x="120" y="76"/>
                  </a:lnTo>
                  <a:lnTo>
                    <a:pt x="112" y="80"/>
                  </a:lnTo>
                  <a:lnTo>
                    <a:pt x="102" y="84"/>
                  </a:lnTo>
                  <a:lnTo>
                    <a:pt x="92" y="86"/>
                  </a:lnTo>
                  <a:lnTo>
                    <a:pt x="72" y="88"/>
                  </a:lnTo>
                  <a:lnTo>
                    <a:pt x="54" y="88"/>
                  </a:lnTo>
                  <a:lnTo>
                    <a:pt x="40" y="86"/>
                  </a:lnTo>
                  <a:lnTo>
                    <a:pt x="26" y="84"/>
                  </a:lnTo>
                  <a:lnTo>
                    <a:pt x="8" y="7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38"/>
            <p:cNvSpPr>
              <a:spLocks/>
            </p:cNvSpPr>
            <p:nvPr/>
          </p:nvSpPr>
          <p:spPr bwMode="auto">
            <a:xfrm>
              <a:off x="4895850" y="3305175"/>
              <a:ext cx="165100" cy="142875"/>
            </a:xfrm>
            <a:custGeom>
              <a:avLst/>
              <a:gdLst>
                <a:gd name="T0" fmla="*/ 105846581 w 104"/>
                <a:gd name="T1" fmla="*/ 15120939 h 90"/>
                <a:gd name="T2" fmla="*/ 105846581 w 104"/>
                <a:gd name="T3" fmla="*/ 15120939 h 90"/>
                <a:gd name="T4" fmla="*/ 136088447 w 104"/>
                <a:gd name="T5" fmla="*/ 10080625 h 90"/>
                <a:gd name="T6" fmla="*/ 166330313 w 104"/>
                <a:gd name="T7" fmla="*/ 5040312 h 90"/>
                <a:gd name="T8" fmla="*/ 196572179 w 104"/>
                <a:gd name="T9" fmla="*/ 0 h 90"/>
                <a:gd name="T10" fmla="*/ 231854406 w 104"/>
                <a:gd name="T11" fmla="*/ 5040312 h 90"/>
                <a:gd name="T12" fmla="*/ 231854406 w 104"/>
                <a:gd name="T13" fmla="*/ 5040312 h 90"/>
                <a:gd name="T14" fmla="*/ 246975339 w 104"/>
                <a:gd name="T15" fmla="*/ 30241877 h 90"/>
                <a:gd name="T16" fmla="*/ 257055961 w 104"/>
                <a:gd name="T17" fmla="*/ 55443444 h 90"/>
                <a:gd name="T18" fmla="*/ 262096272 w 104"/>
                <a:gd name="T19" fmla="*/ 80644997 h 90"/>
                <a:gd name="T20" fmla="*/ 262096272 w 104"/>
                <a:gd name="T21" fmla="*/ 110886887 h 90"/>
                <a:gd name="T22" fmla="*/ 262096272 w 104"/>
                <a:gd name="T23" fmla="*/ 110886887 h 90"/>
                <a:gd name="T24" fmla="*/ 257055961 w 104"/>
                <a:gd name="T25" fmla="*/ 136088441 h 90"/>
                <a:gd name="T26" fmla="*/ 246975339 w 104"/>
                <a:gd name="T27" fmla="*/ 161289995 h 90"/>
                <a:gd name="T28" fmla="*/ 231854406 w 104"/>
                <a:gd name="T29" fmla="*/ 181451238 h 90"/>
                <a:gd name="T30" fmla="*/ 211693162 w 104"/>
                <a:gd name="T31" fmla="*/ 196572170 h 90"/>
                <a:gd name="T32" fmla="*/ 191531868 w 104"/>
                <a:gd name="T33" fmla="*/ 211693152 h 90"/>
                <a:gd name="T34" fmla="*/ 166330313 w 104"/>
                <a:gd name="T35" fmla="*/ 221773774 h 90"/>
                <a:gd name="T36" fmla="*/ 141128758 w 104"/>
                <a:gd name="T37" fmla="*/ 226814085 h 90"/>
                <a:gd name="T38" fmla="*/ 115927203 w 104"/>
                <a:gd name="T39" fmla="*/ 221773774 h 90"/>
                <a:gd name="T40" fmla="*/ 115927203 w 104"/>
                <a:gd name="T41" fmla="*/ 221773774 h 90"/>
                <a:gd name="T42" fmla="*/ 90725623 w 104"/>
                <a:gd name="T43" fmla="*/ 216733463 h 90"/>
                <a:gd name="T44" fmla="*/ 70564379 w 104"/>
                <a:gd name="T45" fmla="*/ 206652792 h 90"/>
                <a:gd name="T46" fmla="*/ 50403123 w 104"/>
                <a:gd name="T47" fmla="*/ 196572170 h 90"/>
                <a:gd name="T48" fmla="*/ 30241879 w 104"/>
                <a:gd name="T49" fmla="*/ 181451238 h 90"/>
                <a:gd name="T50" fmla="*/ 20161250 w 104"/>
                <a:gd name="T51" fmla="*/ 161289995 h 90"/>
                <a:gd name="T52" fmla="*/ 10080625 w 104"/>
                <a:gd name="T53" fmla="*/ 141128752 h 90"/>
                <a:gd name="T54" fmla="*/ 0 w 104"/>
                <a:gd name="T55" fmla="*/ 120967509 h 90"/>
                <a:gd name="T56" fmla="*/ 0 w 104"/>
                <a:gd name="T57" fmla="*/ 95765930 h 90"/>
                <a:gd name="T58" fmla="*/ 0 w 104"/>
                <a:gd name="T59" fmla="*/ 95765930 h 90"/>
                <a:gd name="T60" fmla="*/ 5040313 w 104"/>
                <a:gd name="T61" fmla="*/ 80644997 h 90"/>
                <a:gd name="T62" fmla="*/ 15120939 w 104"/>
                <a:gd name="T63" fmla="*/ 70564376 h 90"/>
                <a:gd name="T64" fmla="*/ 40322501 w 104"/>
                <a:gd name="T65" fmla="*/ 45362810 h 90"/>
                <a:gd name="T66" fmla="*/ 70564379 w 104"/>
                <a:gd name="T67" fmla="*/ 30241877 h 90"/>
                <a:gd name="T68" fmla="*/ 105846581 w 104"/>
                <a:gd name="T69" fmla="*/ 15120939 h 90"/>
                <a:gd name="T70" fmla="*/ 105846581 w 104"/>
                <a:gd name="T71" fmla="*/ 15120939 h 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90"/>
                <a:gd name="T110" fmla="*/ 104 w 104"/>
                <a:gd name="T111" fmla="*/ 90 h 9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90">
                  <a:moveTo>
                    <a:pt x="42" y="6"/>
                  </a:moveTo>
                  <a:lnTo>
                    <a:pt x="42" y="6"/>
                  </a:lnTo>
                  <a:lnTo>
                    <a:pt x="54" y="4"/>
                  </a:lnTo>
                  <a:lnTo>
                    <a:pt x="66" y="2"/>
                  </a:lnTo>
                  <a:lnTo>
                    <a:pt x="78" y="0"/>
                  </a:lnTo>
                  <a:lnTo>
                    <a:pt x="92" y="2"/>
                  </a:lnTo>
                  <a:lnTo>
                    <a:pt x="98" y="12"/>
                  </a:lnTo>
                  <a:lnTo>
                    <a:pt x="102" y="22"/>
                  </a:lnTo>
                  <a:lnTo>
                    <a:pt x="104" y="32"/>
                  </a:lnTo>
                  <a:lnTo>
                    <a:pt x="104" y="44"/>
                  </a:lnTo>
                  <a:lnTo>
                    <a:pt x="102" y="54"/>
                  </a:lnTo>
                  <a:lnTo>
                    <a:pt x="98" y="64"/>
                  </a:lnTo>
                  <a:lnTo>
                    <a:pt x="92" y="72"/>
                  </a:lnTo>
                  <a:lnTo>
                    <a:pt x="84" y="78"/>
                  </a:lnTo>
                  <a:lnTo>
                    <a:pt x="76" y="84"/>
                  </a:lnTo>
                  <a:lnTo>
                    <a:pt x="66" y="88"/>
                  </a:lnTo>
                  <a:lnTo>
                    <a:pt x="56" y="90"/>
                  </a:lnTo>
                  <a:lnTo>
                    <a:pt x="46" y="88"/>
                  </a:lnTo>
                  <a:lnTo>
                    <a:pt x="36" y="86"/>
                  </a:lnTo>
                  <a:lnTo>
                    <a:pt x="28" y="82"/>
                  </a:lnTo>
                  <a:lnTo>
                    <a:pt x="20" y="78"/>
                  </a:lnTo>
                  <a:lnTo>
                    <a:pt x="12" y="72"/>
                  </a:lnTo>
                  <a:lnTo>
                    <a:pt x="8" y="64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6" y="28"/>
                  </a:lnTo>
                  <a:lnTo>
                    <a:pt x="16" y="18"/>
                  </a:lnTo>
                  <a:lnTo>
                    <a:pt x="28" y="12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178D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39"/>
            <p:cNvSpPr>
              <a:spLocks/>
            </p:cNvSpPr>
            <p:nvPr/>
          </p:nvSpPr>
          <p:spPr bwMode="auto">
            <a:xfrm>
              <a:off x="4930775" y="3314700"/>
              <a:ext cx="98425" cy="98425"/>
            </a:xfrm>
            <a:custGeom>
              <a:avLst/>
              <a:gdLst>
                <a:gd name="T0" fmla="*/ 5040313 w 62"/>
                <a:gd name="T1" fmla="*/ 65524071 h 62"/>
                <a:gd name="T2" fmla="*/ 5040313 w 62"/>
                <a:gd name="T3" fmla="*/ 65524071 h 62"/>
                <a:gd name="T4" fmla="*/ 0 w 62"/>
                <a:gd name="T5" fmla="*/ 85685316 h 62"/>
                <a:gd name="T6" fmla="*/ 5040313 w 62"/>
                <a:gd name="T7" fmla="*/ 95765939 h 62"/>
                <a:gd name="T8" fmla="*/ 15120940 w 62"/>
                <a:gd name="T9" fmla="*/ 126007831 h 62"/>
                <a:gd name="T10" fmla="*/ 40322502 w 62"/>
                <a:gd name="T11" fmla="*/ 146169076 h 62"/>
                <a:gd name="T12" fmla="*/ 55443449 w 62"/>
                <a:gd name="T13" fmla="*/ 151209387 h 62"/>
                <a:gd name="T14" fmla="*/ 70564382 w 62"/>
                <a:gd name="T15" fmla="*/ 156249699 h 62"/>
                <a:gd name="T16" fmla="*/ 70564382 w 62"/>
                <a:gd name="T17" fmla="*/ 156249699 h 62"/>
                <a:gd name="T18" fmla="*/ 85685316 w 62"/>
                <a:gd name="T19" fmla="*/ 156249699 h 62"/>
                <a:gd name="T20" fmla="*/ 100806250 w 62"/>
                <a:gd name="T21" fmla="*/ 151209387 h 62"/>
                <a:gd name="T22" fmla="*/ 126007831 w 62"/>
                <a:gd name="T23" fmla="*/ 141128765 h 62"/>
                <a:gd name="T24" fmla="*/ 146169076 w 62"/>
                <a:gd name="T25" fmla="*/ 115927209 h 62"/>
                <a:gd name="T26" fmla="*/ 151209387 w 62"/>
                <a:gd name="T27" fmla="*/ 100806250 h 62"/>
                <a:gd name="T28" fmla="*/ 156249699 w 62"/>
                <a:gd name="T29" fmla="*/ 90725627 h 62"/>
                <a:gd name="T30" fmla="*/ 156249699 w 62"/>
                <a:gd name="T31" fmla="*/ 90725627 h 62"/>
                <a:gd name="T32" fmla="*/ 156249699 w 62"/>
                <a:gd name="T33" fmla="*/ 70564382 h 62"/>
                <a:gd name="T34" fmla="*/ 151209387 w 62"/>
                <a:gd name="T35" fmla="*/ 60483760 h 62"/>
                <a:gd name="T36" fmla="*/ 141128765 w 62"/>
                <a:gd name="T37" fmla="*/ 30241880 h 62"/>
                <a:gd name="T38" fmla="*/ 115927209 w 62"/>
                <a:gd name="T39" fmla="*/ 10080626 h 62"/>
                <a:gd name="T40" fmla="*/ 105846586 w 62"/>
                <a:gd name="T41" fmla="*/ 5040313 h 62"/>
                <a:gd name="T42" fmla="*/ 90725627 w 62"/>
                <a:gd name="T43" fmla="*/ 0 h 62"/>
                <a:gd name="T44" fmla="*/ 90725627 w 62"/>
                <a:gd name="T45" fmla="*/ 0 h 62"/>
                <a:gd name="T46" fmla="*/ 70564382 w 62"/>
                <a:gd name="T47" fmla="*/ 0 h 62"/>
                <a:gd name="T48" fmla="*/ 60483760 w 62"/>
                <a:gd name="T49" fmla="*/ 5040313 h 62"/>
                <a:gd name="T50" fmla="*/ 30241880 w 62"/>
                <a:gd name="T51" fmla="*/ 15120940 h 62"/>
                <a:gd name="T52" fmla="*/ 10080626 w 62"/>
                <a:gd name="T53" fmla="*/ 40322502 h 62"/>
                <a:gd name="T54" fmla="*/ 5040313 w 62"/>
                <a:gd name="T55" fmla="*/ 50403125 h 62"/>
                <a:gd name="T56" fmla="*/ 5040313 w 62"/>
                <a:gd name="T57" fmla="*/ 65524071 h 62"/>
                <a:gd name="T58" fmla="*/ 5040313 w 62"/>
                <a:gd name="T59" fmla="*/ 65524071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"/>
                <a:gd name="T91" fmla="*/ 0 h 62"/>
                <a:gd name="T92" fmla="*/ 62 w 62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" h="62">
                  <a:moveTo>
                    <a:pt x="2" y="26"/>
                  </a:moveTo>
                  <a:lnTo>
                    <a:pt x="2" y="26"/>
                  </a:lnTo>
                  <a:lnTo>
                    <a:pt x="0" y="34"/>
                  </a:lnTo>
                  <a:lnTo>
                    <a:pt x="2" y="38"/>
                  </a:lnTo>
                  <a:lnTo>
                    <a:pt x="6" y="50"/>
                  </a:lnTo>
                  <a:lnTo>
                    <a:pt x="16" y="58"/>
                  </a:lnTo>
                  <a:lnTo>
                    <a:pt x="22" y="60"/>
                  </a:lnTo>
                  <a:lnTo>
                    <a:pt x="28" y="62"/>
                  </a:lnTo>
                  <a:lnTo>
                    <a:pt x="34" y="62"/>
                  </a:lnTo>
                  <a:lnTo>
                    <a:pt x="40" y="60"/>
                  </a:lnTo>
                  <a:lnTo>
                    <a:pt x="50" y="56"/>
                  </a:lnTo>
                  <a:lnTo>
                    <a:pt x="58" y="46"/>
                  </a:lnTo>
                  <a:lnTo>
                    <a:pt x="60" y="40"/>
                  </a:lnTo>
                  <a:lnTo>
                    <a:pt x="62" y="36"/>
                  </a:lnTo>
                  <a:lnTo>
                    <a:pt x="62" y="28"/>
                  </a:lnTo>
                  <a:lnTo>
                    <a:pt x="60" y="24"/>
                  </a:lnTo>
                  <a:lnTo>
                    <a:pt x="56" y="12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2" y="6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40"/>
            <p:cNvSpPr>
              <a:spLocks/>
            </p:cNvSpPr>
            <p:nvPr/>
          </p:nvSpPr>
          <p:spPr bwMode="auto">
            <a:xfrm>
              <a:off x="4965700" y="3352800"/>
              <a:ext cx="25400" cy="22225"/>
            </a:xfrm>
            <a:custGeom>
              <a:avLst/>
              <a:gdLst>
                <a:gd name="T0" fmla="*/ 0 w 16"/>
                <a:gd name="T1" fmla="*/ 15120940 h 14"/>
                <a:gd name="T2" fmla="*/ 0 w 16"/>
                <a:gd name="T3" fmla="*/ 15120940 h 14"/>
                <a:gd name="T4" fmla="*/ 0 w 16"/>
                <a:gd name="T5" fmla="*/ 20161251 h 14"/>
                <a:gd name="T6" fmla="*/ 5040312 w 16"/>
                <a:gd name="T7" fmla="*/ 30241879 h 14"/>
                <a:gd name="T8" fmla="*/ 10080623 w 16"/>
                <a:gd name="T9" fmla="*/ 35282190 h 14"/>
                <a:gd name="T10" fmla="*/ 15120936 w 16"/>
                <a:gd name="T11" fmla="*/ 35282190 h 14"/>
                <a:gd name="T12" fmla="*/ 15120936 w 16"/>
                <a:gd name="T13" fmla="*/ 35282190 h 14"/>
                <a:gd name="T14" fmla="*/ 25201557 w 16"/>
                <a:gd name="T15" fmla="*/ 35282190 h 14"/>
                <a:gd name="T16" fmla="*/ 30241873 w 16"/>
                <a:gd name="T17" fmla="*/ 35282190 h 14"/>
                <a:gd name="T18" fmla="*/ 35282183 w 16"/>
                <a:gd name="T19" fmla="*/ 25201562 h 14"/>
                <a:gd name="T20" fmla="*/ 40322493 w 16"/>
                <a:gd name="T21" fmla="*/ 20161251 h 14"/>
                <a:gd name="T22" fmla="*/ 40322493 w 16"/>
                <a:gd name="T23" fmla="*/ 20161251 h 14"/>
                <a:gd name="T24" fmla="*/ 40322493 w 16"/>
                <a:gd name="T25" fmla="*/ 10080625 h 14"/>
                <a:gd name="T26" fmla="*/ 35282183 w 16"/>
                <a:gd name="T27" fmla="*/ 5040313 h 14"/>
                <a:gd name="T28" fmla="*/ 30241873 w 16"/>
                <a:gd name="T29" fmla="*/ 0 h 14"/>
                <a:gd name="T30" fmla="*/ 20161247 w 16"/>
                <a:gd name="T31" fmla="*/ 0 h 14"/>
                <a:gd name="T32" fmla="*/ 20161247 w 16"/>
                <a:gd name="T33" fmla="*/ 0 h 14"/>
                <a:gd name="T34" fmla="*/ 15120936 w 16"/>
                <a:gd name="T35" fmla="*/ 0 h 14"/>
                <a:gd name="T36" fmla="*/ 10080623 w 16"/>
                <a:gd name="T37" fmla="*/ 0 h 14"/>
                <a:gd name="T38" fmla="*/ 5040312 w 16"/>
                <a:gd name="T39" fmla="*/ 10080625 h 14"/>
                <a:gd name="T40" fmla="*/ 0 w 16"/>
                <a:gd name="T41" fmla="*/ 15120940 h 14"/>
                <a:gd name="T42" fmla="*/ 0 w 16"/>
                <a:gd name="T43" fmla="*/ 15120940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"/>
                <a:gd name="T67" fmla="*/ 0 h 14"/>
                <a:gd name="T68" fmla="*/ 16 w 16"/>
                <a:gd name="T69" fmla="*/ 14 h 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" h="14">
                  <a:moveTo>
                    <a:pt x="0" y="6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41"/>
            <p:cNvSpPr>
              <a:spLocks/>
            </p:cNvSpPr>
            <p:nvPr/>
          </p:nvSpPr>
          <p:spPr bwMode="auto">
            <a:xfrm>
              <a:off x="4845050" y="3289300"/>
              <a:ext cx="301625" cy="136525"/>
            </a:xfrm>
            <a:custGeom>
              <a:avLst/>
              <a:gdLst>
                <a:gd name="T0" fmla="*/ 478829732 w 190"/>
                <a:gd name="T1" fmla="*/ 25201560 h 86"/>
                <a:gd name="T2" fmla="*/ 478829732 w 190"/>
                <a:gd name="T3" fmla="*/ 25201560 h 86"/>
                <a:gd name="T4" fmla="*/ 428426623 w 190"/>
                <a:gd name="T5" fmla="*/ 70564375 h 86"/>
                <a:gd name="T6" fmla="*/ 428426623 w 190"/>
                <a:gd name="T7" fmla="*/ 70564375 h 86"/>
                <a:gd name="T8" fmla="*/ 418346002 w 190"/>
                <a:gd name="T9" fmla="*/ 75604685 h 86"/>
                <a:gd name="T10" fmla="*/ 408265281 w 190"/>
                <a:gd name="T11" fmla="*/ 70564375 h 86"/>
                <a:gd name="T12" fmla="*/ 372983104 w 190"/>
                <a:gd name="T13" fmla="*/ 65524064 h 86"/>
                <a:gd name="T14" fmla="*/ 322579996 w 190"/>
                <a:gd name="T15" fmla="*/ 55443443 h 86"/>
                <a:gd name="T16" fmla="*/ 267136576 w 190"/>
                <a:gd name="T17" fmla="*/ 50403120 h 86"/>
                <a:gd name="T18" fmla="*/ 267136576 w 190"/>
                <a:gd name="T19" fmla="*/ 50403120 h 86"/>
                <a:gd name="T20" fmla="*/ 236894711 w 190"/>
                <a:gd name="T21" fmla="*/ 55443443 h 86"/>
                <a:gd name="T22" fmla="*/ 201612485 w 190"/>
                <a:gd name="T23" fmla="*/ 60483753 h 86"/>
                <a:gd name="T24" fmla="*/ 166330309 w 190"/>
                <a:gd name="T25" fmla="*/ 70564375 h 86"/>
                <a:gd name="T26" fmla="*/ 131048133 w 190"/>
                <a:gd name="T27" fmla="*/ 90725618 h 86"/>
                <a:gd name="T28" fmla="*/ 90725621 w 190"/>
                <a:gd name="T29" fmla="*/ 110886885 h 86"/>
                <a:gd name="T30" fmla="*/ 55443444 w 190"/>
                <a:gd name="T31" fmla="*/ 141128750 h 86"/>
                <a:gd name="T32" fmla="*/ 25201561 w 190"/>
                <a:gd name="T33" fmla="*/ 176410925 h 86"/>
                <a:gd name="T34" fmla="*/ 0 w 190"/>
                <a:gd name="T35" fmla="*/ 216733460 h 86"/>
                <a:gd name="T36" fmla="*/ 0 w 190"/>
                <a:gd name="T37" fmla="*/ 216733460 h 86"/>
                <a:gd name="T38" fmla="*/ 10080625 w 190"/>
                <a:gd name="T39" fmla="*/ 191531857 h 86"/>
                <a:gd name="T40" fmla="*/ 20161250 w 190"/>
                <a:gd name="T41" fmla="*/ 166330303 h 86"/>
                <a:gd name="T42" fmla="*/ 40322499 w 190"/>
                <a:gd name="T43" fmla="*/ 131048128 h 86"/>
                <a:gd name="T44" fmla="*/ 65524066 w 190"/>
                <a:gd name="T45" fmla="*/ 95765928 h 86"/>
                <a:gd name="T46" fmla="*/ 100806242 w 190"/>
                <a:gd name="T47" fmla="*/ 65524064 h 86"/>
                <a:gd name="T48" fmla="*/ 136088443 w 190"/>
                <a:gd name="T49" fmla="*/ 35282187 h 86"/>
                <a:gd name="T50" fmla="*/ 161289998 w 190"/>
                <a:gd name="T51" fmla="*/ 25201560 h 86"/>
                <a:gd name="T52" fmla="*/ 186491552 w 190"/>
                <a:gd name="T53" fmla="*/ 15120938 h 86"/>
                <a:gd name="T54" fmla="*/ 186491552 w 190"/>
                <a:gd name="T55" fmla="*/ 15120938 h 86"/>
                <a:gd name="T56" fmla="*/ 231854400 w 190"/>
                <a:gd name="T57" fmla="*/ 5040312 h 86"/>
                <a:gd name="T58" fmla="*/ 282257509 w 190"/>
                <a:gd name="T59" fmla="*/ 0 h 86"/>
                <a:gd name="T60" fmla="*/ 327620306 w 190"/>
                <a:gd name="T61" fmla="*/ 0 h 86"/>
                <a:gd name="T62" fmla="*/ 372983104 w 190"/>
                <a:gd name="T63" fmla="*/ 5040312 h 86"/>
                <a:gd name="T64" fmla="*/ 448587867 w 190"/>
                <a:gd name="T65" fmla="*/ 20161249 h 86"/>
                <a:gd name="T66" fmla="*/ 478829732 w 190"/>
                <a:gd name="T67" fmla="*/ 25201560 h 86"/>
                <a:gd name="T68" fmla="*/ 478829732 w 190"/>
                <a:gd name="T69" fmla="*/ 25201560 h 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0"/>
                <a:gd name="T106" fmla="*/ 0 h 86"/>
                <a:gd name="T107" fmla="*/ 190 w 190"/>
                <a:gd name="T108" fmla="*/ 86 h 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0" h="86">
                  <a:moveTo>
                    <a:pt x="190" y="10"/>
                  </a:moveTo>
                  <a:lnTo>
                    <a:pt x="190" y="10"/>
                  </a:lnTo>
                  <a:lnTo>
                    <a:pt x="170" y="28"/>
                  </a:lnTo>
                  <a:lnTo>
                    <a:pt x="166" y="30"/>
                  </a:lnTo>
                  <a:lnTo>
                    <a:pt x="162" y="28"/>
                  </a:lnTo>
                  <a:lnTo>
                    <a:pt x="148" y="26"/>
                  </a:lnTo>
                  <a:lnTo>
                    <a:pt x="128" y="22"/>
                  </a:lnTo>
                  <a:lnTo>
                    <a:pt x="106" y="20"/>
                  </a:lnTo>
                  <a:lnTo>
                    <a:pt x="94" y="22"/>
                  </a:lnTo>
                  <a:lnTo>
                    <a:pt x="80" y="24"/>
                  </a:lnTo>
                  <a:lnTo>
                    <a:pt x="66" y="28"/>
                  </a:lnTo>
                  <a:lnTo>
                    <a:pt x="52" y="36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10" y="70"/>
                  </a:lnTo>
                  <a:lnTo>
                    <a:pt x="0" y="86"/>
                  </a:lnTo>
                  <a:lnTo>
                    <a:pt x="4" y="76"/>
                  </a:lnTo>
                  <a:lnTo>
                    <a:pt x="8" y="66"/>
                  </a:lnTo>
                  <a:lnTo>
                    <a:pt x="16" y="52"/>
                  </a:lnTo>
                  <a:lnTo>
                    <a:pt x="26" y="38"/>
                  </a:lnTo>
                  <a:lnTo>
                    <a:pt x="40" y="26"/>
                  </a:lnTo>
                  <a:lnTo>
                    <a:pt x="54" y="14"/>
                  </a:lnTo>
                  <a:lnTo>
                    <a:pt x="64" y="10"/>
                  </a:lnTo>
                  <a:lnTo>
                    <a:pt x="74" y="6"/>
                  </a:lnTo>
                  <a:lnTo>
                    <a:pt x="92" y="2"/>
                  </a:lnTo>
                  <a:lnTo>
                    <a:pt x="112" y="0"/>
                  </a:lnTo>
                  <a:lnTo>
                    <a:pt x="130" y="0"/>
                  </a:lnTo>
                  <a:lnTo>
                    <a:pt x="148" y="2"/>
                  </a:lnTo>
                  <a:lnTo>
                    <a:pt x="178" y="8"/>
                  </a:lnTo>
                  <a:lnTo>
                    <a:pt x="190" y="1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42"/>
            <p:cNvSpPr>
              <a:spLocks/>
            </p:cNvSpPr>
            <p:nvPr/>
          </p:nvSpPr>
          <p:spPr bwMode="auto">
            <a:xfrm>
              <a:off x="4321175" y="3101975"/>
              <a:ext cx="257175" cy="117475"/>
            </a:xfrm>
            <a:custGeom>
              <a:avLst/>
              <a:gdLst>
                <a:gd name="T0" fmla="*/ 0 w 162"/>
                <a:gd name="T1" fmla="*/ 90725612 h 74"/>
                <a:gd name="T2" fmla="*/ 0 w 162"/>
                <a:gd name="T3" fmla="*/ 90725612 h 74"/>
                <a:gd name="T4" fmla="*/ 10080624 w 162"/>
                <a:gd name="T5" fmla="*/ 80644992 h 74"/>
                <a:gd name="T6" fmla="*/ 30241876 w 162"/>
                <a:gd name="T7" fmla="*/ 65524060 h 74"/>
                <a:gd name="T8" fmla="*/ 70564373 w 162"/>
                <a:gd name="T9" fmla="*/ 50403117 h 74"/>
                <a:gd name="T10" fmla="*/ 90725616 w 162"/>
                <a:gd name="T11" fmla="*/ 45362806 h 74"/>
                <a:gd name="T12" fmla="*/ 115927193 w 162"/>
                <a:gd name="T13" fmla="*/ 40322496 h 74"/>
                <a:gd name="T14" fmla="*/ 146169057 w 162"/>
                <a:gd name="T15" fmla="*/ 35282185 h 74"/>
                <a:gd name="T16" fmla="*/ 176410921 w 162"/>
                <a:gd name="T17" fmla="*/ 40322496 h 74"/>
                <a:gd name="T18" fmla="*/ 211693144 w 162"/>
                <a:gd name="T19" fmla="*/ 45362806 h 74"/>
                <a:gd name="T20" fmla="*/ 246975319 w 162"/>
                <a:gd name="T21" fmla="*/ 60483750 h 74"/>
                <a:gd name="T22" fmla="*/ 287297803 w 162"/>
                <a:gd name="T23" fmla="*/ 80644992 h 74"/>
                <a:gd name="T24" fmla="*/ 322579978 w 162"/>
                <a:gd name="T25" fmla="*/ 105846568 h 74"/>
                <a:gd name="T26" fmla="*/ 362902462 w 162"/>
                <a:gd name="T27" fmla="*/ 141128741 h 74"/>
                <a:gd name="T28" fmla="*/ 408265258 w 162"/>
                <a:gd name="T29" fmla="*/ 186491535 h 74"/>
                <a:gd name="T30" fmla="*/ 408265258 w 162"/>
                <a:gd name="T31" fmla="*/ 186491535 h 74"/>
                <a:gd name="T32" fmla="*/ 372983084 w 162"/>
                <a:gd name="T33" fmla="*/ 136088431 h 74"/>
                <a:gd name="T34" fmla="*/ 327620288 w 162"/>
                <a:gd name="T35" fmla="*/ 90725612 h 74"/>
                <a:gd name="T36" fmla="*/ 302418735 w 162"/>
                <a:gd name="T37" fmla="*/ 65524060 h 74"/>
                <a:gd name="T38" fmla="*/ 277217182 w 162"/>
                <a:gd name="T39" fmla="*/ 45362806 h 74"/>
                <a:gd name="T40" fmla="*/ 246975319 w 162"/>
                <a:gd name="T41" fmla="*/ 25201558 h 74"/>
                <a:gd name="T42" fmla="*/ 211693144 w 162"/>
                <a:gd name="T43" fmla="*/ 10080624 h 74"/>
                <a:gd name="T44" fmla="*/ 181451231 w 162"/>
                <a:gd name="T45" fmla="*/ 0 h 74"/>
                <a:gd name="T46" fmla="*/ 146169057 w 162"/>
                <a:gd name="T47" fmla="*/ 0 h 74"/>
                <a:gd name="T48" fmla="*/ 110886883 w 162"/>
                <a:gd name="T49" fmla="*/ 5040312 h 74"/>
                <a:gd name="T50" fmla="*/ 70564373 w 162"/>
                <a:gd name="T51" fmla="*/ 20161248 h 74"/>
                <a:gd name="T52" fmla="*/ 35282187 w 162"/>
                <a:gd name="T53" fmla="*/ 50403117 h 74"/>
                <a:gd name="T54" fmla="*/ 0 w 162"/>
                <a:gd name="T55" fmla="*/ 90725612 h 74"/>
                <a:gd name="T56" fmla="*/ 0 w 162"/>
                <a:gd name="T57" fmla="*/ 90725612 h 7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2"/>
                <a:gd name="T88" fmla="*/ 0 h 74"/>
                <a:gd name="T89" fmla="*/ 162 w 162"/>
                <a:gd name="T90" fmla="*/ 74 h 7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2" h="74">
                  <a:moveTo>
                    <a:pt x="0" y="36"/>
                  </a:moveTo>
                  <a:lnTo>
                    <a:pt x="0" y="36"/>
                  </a:lnTo>
                  <a:lnTo>
                    <a:pt x="4" y="32"/>
                  </a:lnTo>
                  <a:lnTo>
                    <a:pt x="12" y="26"/>
                  </a:lnTo>
                  <a:lnTo>
                    <a:pt x="28" y="20"/>
                  </a:lnTo>
                  <a:lnTo>
                    <a:pt x="36" y="18"/>
                  </a:lnTo>
                  <a:lnTo>
                    <a:pt x="46" y="16"/>
                  </a:lnTo>
                  <a:lnTo>
                    <a:pt x="58" y="14"/>
                  </a:lnTo>
                  <a:lnTo>
                    <a:pt x="70" y="16"/>
                  </a:lnTo>
                  <a:lnTo>
                    <a:pt x="84" y="18"/>
                  </a:lnTo>
                  <a:lnTo>
                    <a:pt x="98" y="24"/>
                  </a:lnTo>
                  <a:lnTo>
                    <a:pt x="114" y="32"/>
                  </a:lnTo>
                  <a:lnTo>
                    <a:pt x="128" y="42"/>
                  </a:lnTo>
                  <a:lnTo>
                    <a:pt x="144" y="56"/>
                  </a:lnTo>
                  <a:lnTo>
                    <a:pt x="162" y="74"/>
                  </a:lnTo>
                  <a:lnTo>
                    <a:pt x="148" y="54"/>
                  </a:lnTo>
                  <a:lnTo>
                    <a:pt x="130" y="36"/>
                  </a:lnTo>
                  <a:lnTo>
                    <a:pt x="120" y="26"/>
                  </a:lnTo>
                  <a:lnTo>
                    <a:pt x="110" y="18"/>
                  </a:lnTo>
                  <a:lnTo>
                    <a:pt x="98" y="10"/>
                  </a:lnTo>
                  <a:lnTo>
                    <a:pt x="84" y="4"/>
                  </a:lnTo>
                  <a:lnTo>
                    <a:pt x="72" y="0"/>
                  </a:lnTo>
                  <a:lnTo>
                    <a:pt x="58" y="0"/>
                  </a:lnTo>
                  <a:lnTo>
                    <a:pt x="44" y="2"/>
                  </a:lnTo>
                  <a:lnTo>
                    <a:pt x="28" y="8"/>
                  </a:lnTo>
                  <a:lnTo>
                    <a:pt x="14" y="2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0A4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43"/>
            <p:cNvSpPr>
              <a:spLocks/>
            </p:cNvSpPr>
            <p:nvPr/>
          </p:nvSpPr>
          <p:spPr bwMode="auto">
            <a:xfrm>
              <a:off x="3987800" y="3260725"/>
              <a:ext cx="120650" cy="222250"/>
            </a:xfrm>
            <a:custGeom>
              <a:avLst/>
              <a:gdLst>
                <a:gd name="T0" fmla="*/ 191531848 w 76"/>
                <a:gd name="T1" fmla="*/ 0 h 140"/>
                <a:gd name="T2" fmla="*/ 191531848 w 76"/>
                <a:gd name="T3" fmla="*/ 0 h 140"/>
                <a:gd name="T4" fmla="*/ 181451227 w 76"/>
                <a:gd name="T5" fmla="*/ 35282185 h 140"/>
                <a:gd name="T6" fmla="*/ 141128743 w 76"/>
                <a:gd name="T7" fmla="*/ 120967497 h 140"/>
                <a:gd name="T8" fmla="*/ 110886880 w 76"/>
                <a:gd name="T9" fmla="*/ 171370600 h 140"/>
                <a:gd name="T10" fmla="*/ 80644992 w 76"/>
                <a:gd name="T11" fmla="*/ 221773753 h 140"/>
                <a:gd name="T12" fmla="*/ 40322496 w 76"/>
                <a:gd name="T13" fmla="*/ 267136545 h 140"/>
                <a:gd name="T14" fmla="*/ 0 w 76"/>
                <a:gd name="T15" fmla="*/ 302418717 h 140"/>
                <a:gd name="T16" fmla="*/ 40322496 w 76"/>
                <a:gd name="T17" fmla="*/ 352821820 h 140"/>
                <a:gd name="T18" fmla="*/ 40322496 w 76"/>
                <a:gd name="T19" fmla="*/ 352821820 h 140"/>
                <a:gd name="T20" fmla="*/ 60483751 w 76"/>
                <a:gd name="T21" fmla="*/ 322579959 h 140"/>
                <a:gd name="T22" fmla="*/ 105846570 w 76"/>
                <a:gd name="T23" fmla="*/ 241934994 h 140"/>
                <a:gd name="T24" fmla="*/ 131048122 w 76"/>
                <a:gd name="T25" fmla="*/ 191531841 h 140"/>
                <a:gd name="T26" fmla="*/ 156249674 w 76"/>
                <a:gd name="T27" fmla="*/ 131048117 h 140"/>
                <a:gd name="T28" fmla="*/ 176410916 w 76"/>
                <a:gd name="T29" fmla="*/ 65524059 h 140"/>
                <a:gd name="T30" fmla="*/ 191531848 w 76"/>
                <a:gd name="T31" fmla="*/ 0 h 140"/>
                <a:gd name="T32" fmla="*/ 191531848 w 76"/>
                <a:gd name="T33" fmla="*/ 0 h 1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140"/>
                <a:gd name="T53" fmla="*/ 76 w 76"/>
                <a:gd name="T54" fmla="*/ 140 h 1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140">
                  <a:moveTo>
                    <a:pt x="76" y="0"/>
                  </a:moveTo>
                  <a:lnTo>
                    <a:pt x="76" y="0"/>
                  </a:lnTo>
                  <a:lnTo>
                    <a:pt x="72" y="14"/>
                  </a:lnTo>
                  <a:lnTo>
                    <a:pt x="56" y="48"/>
                  </a:lnTo>
                  <a:lnTo>
                    <a:pt x="44" y="68"/>
                  </a:lnTo>
                  <a:lnTo>
                    <a:pt x="32" y="88"/>
                  </a:lnTo>
                  <a:lnTo>
                    <a:pt x="16" y="106"/>
                  </a:lnTo>
                  <a:lnTo>
                    <a:pt x="0" y="120"/>
                  </a:lnTo>
                  <a:lnTo>
                    <a:pt x="16" y="140"/>
                  </a:lnTo>
                  <a:lnTo>
                    <a:pt x="24" y="128"/>
                  </a:lnTo>
                  <a:lnTo>
                    <a:pt x="42" y="96"/>
                  </a:lnTo>
                  <a:lnTo>
                    <a:pt x="52" y="76"/>
                  </a:lnTo>
                  <a:lnTo>
                    <a:pt x="62" y="52"/>
                  </a:lnTo>
                  <a:lnTo>
                    <a:pt x="70" y="26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44"/>
            <p:cNvSpPr>
              <a:spLocks/>
            </p:cNvSpPr>
            <p:nvPr/>
          </p:nvSpPr>
          <p:spPr bwMode="auto">
            <a:xfrm>
              <a:off x="3924300" y="3333750"/>
              <a:ext cx="104775" cy="82550"/>
            </a:xfrm>
            <a:custGeom>
              <a:avLst/>
              <a:gdLst>
                <a:gd name="T0" fmla="*/ 166330285 w 66"/>
                <a:gd name="T1" fmla="*/ 0 h 52"/>
                <a:gd name="T2" fmla="*/ 166330285 w 66"/>
                <a:gd name="T3" fmla="*/ 0 h 52"/>
                <a:gd name="T4" fmla="*/ 120967494 w 66"/>
                <a:gd name="T5" fmla="*/ 50403123 h 52"/>
                <a:gd name="T6" fmla="*/ 75604677 w 66"/>
                <a:gd name="T7" fmla="*/ 90725623 h 52"/>
                <a:gd name="T8" fmla="*/ 35282184 w 66"/>
                <a:gd name="T9" fmla="*/ 131048136 h 52"/>
                <a:gd name="T10" fmla="*/ 0 w 66"/>
                <a:gd name="T11" fmla="*/ 95765934 h 52"/>
                <a:gd name="T12" fmla="*/ 0 w 66"/>
                <a:gd name="T13" fmla="*/ 95765934 h 52"/>
                <a:gd name="T14" fmla="*/ 15120937 w 66"/>
                <a:gd name="T15" fmla="*/ 95765934 h 52"/>
                <a:gd name="T16" fmla="*/ 50403114 w 66"/>
                <a:gd name="T17" fmla="*/ 80645001 h 52"/>
                <a:gd name="T18" fmla="*/ 105846563 w 66"/>
                <a:gd name="T19" fmla="*/ 50403123 h 52"/>
                <a:gd name="T20" fmla="*/ 136088424 w 66"/>
                <a:gd name="T21" fmla="*/ 25201561 h 52"/>
                <a:gd name="T22" fmla="*/ 166330285 w 66"/>
                <a:gd name="T23" fmla="*/ 0 h 52"/>
                <a:gd name="T24" fmla="*/ 166330285 w 66"/>
                <a:gd name="T25" fmla="*/ 0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52"/>
                <a:gd name="T41" fmla="*/ 66 w 66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52">
                  <a:moveTo>
                    <a:pt x="66" y="0"/>
                  </a:moveTo>
                  <a:lnTo>
                    <a:pt x="66" y="0"/>
                  </a:lnTo>
                  <a:lnTo>
                    <a:pt x="48" y="20"/>
                  </a:lnTo>
                  <a:lnTo>
                    <a:pt x="30" y="36"/>
                  </a:lnTo>
                  <a:lnTo>
                    <a:pt x="14" y="52"/>
                  </a:lnTo>
                  <a:lnTo>
                    <a:pt x="0" y="38"/>
                  </a:lnTo>
                  <a:lnTo>
                    <a:pt x="6" y="38"/>
                  </a:lnTo>
                  <a:lnTo>
                    <a:pt x="20" y="32"/>
                  </a:lnTo>
                  <a:lnTo>
                    <a:pt x="42" y="20"/>
                  </a:lnTo>
                  <a:lnTo>
                    <a:pt x="54" y="1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45"/>
            <p:cNvSpPr>
              <a:spLocks/>
            </p:cNvSpPr>
            <p:nvPr/>
          </p:nvSpPr>
          <p:spPr bwMode="auto">
            <a:xfrm>
              <a:off x="3937000" y="2921000"/>
              <a:ext cx="390525" cy="809625"/>
            </a:xfrm>
            <a:custGeom>
              <a:avLst/>
              <a:gdLst>
                <a:gd name="T0" fmla="*/ 619958482 w 246"/>
                <a:gd name="T1" fmla="*/ 5040313 h 510"/>
                <a:gd name="T2" fmla="*/ 619958482 w 246"/>
                <a:gd name="T3" fmla="*/ 5040313 h 510"/>
                <a:gd name="T4" fmla="*/ 609877860 w 246"/>
                <a:gd name="T5" fmla="*/ 65524072 h 510"/>
                <a:gd name="T6" fmla="*/ 584676303 w 246"/>
                <a:gd name="T7" fmla="*/ 221773796 h 510"/>
                <a:gd name="T8" fmla="*/ 574595681 w 246"/>
                <a:gd name="T9" fmla="*/ 322580022 h 510"/>
                <a:gd name="T10" fmla="*/ 564515058 w 246"/>
                <a:gd name="T11" fmla="*/ 428426658 h 510"/>
                <a:gd name="T12" fmla="*/ 554434436 w 246"/>
                <a:gd name="T13" fmla="*/ 539313507 h 510"/>
                <a:gd name="T14" fmla="*/ 554434436 w 246"/>
                <a:gd name="T15" fmla="*/ 650200355 h 510"/>
                <a:gd name="T16" fmla="*/ 554434436 w 246"/>
                <a:gd name="T17" fmla="*/ 650200355 h 510"/>
                <a:gd name="T18" fmla="*/ 559474747 w 246"/>
                <a:gd name="T19" fmla="*/ 846772694 h 510"/>
                <a:gd name="T20" fmla="*/ 554434436 w 246"/>
                <a:gd name="T21" fmla="*/ 927417675 h 510"/>
                <a:gd name="T22" fmla="*/ 549394125 w 246"/>
                <a:gd name="T23" fmla="*/ 997982033 h 510"/>
                <a:gd name="T24" fmla="*/ 534273191 w 246"/>
                <a:gd name="T25" fmla="*/ 1063506080 h 510"/>
                <a:gd name="T26" fmla="*/ 509071635 w 246"/>
                <a:gd name="T27" fmla="*/ 1134070438 h 510"/>
                <a:gd name="T28" fmla="*/ 473789456 w 246"/>
                <a:gd name="T29" fmla="*/ 1204634796 h 510"/>
                <a:gd name="T30" fmla="*/ 423386343 w 246"/>
                <a:gd name="T31" fmla="*/ 1285279777 h 510"/>
                <a:gd name="T32" fmla="*/ 423386343 w 246"/>
                <a:gd name="T33" fmla="*/ 1285279777 h 510"/>
                <a:gd name="T34" fmla="*/ 257055973 w 246"/>
                <a:gd name="T35" fmla="*/ 1164312306 h 510"/>
                <a:gd name="T36" fmla="*/ 115927208 w 246"/>
                <a:gd name="T37" fmla="*/ 1068546391 h 510"/>
                <a:gd name="T38" fmla="*/ 0 w 246"/>
                <a:gd name="T39" fmla="*/ 992941722 h 510"/>
                <a:gd name="T40" fmla="*/ 0 w 246"/>
                <a:gd name="T41" fmla="*/ 992941722 h 510"/>
                <a:gd name="T42" fmla="*/ 10080626 w 246"/>
                <a:gd name="T43" fmla="*/ 992941722 h 510"/>
                <a:gd name="T44" fmla="*/ 35282191 w 246"/>
                <a:gd name="T45" fmla="*/ 992941722 h 510"/>
                <a:gd name="T46" fmla="*/ 70564382 w 246"/>
                <a:gd name="T47" fmla="*/ 977820788 h 510"/>
                <a:gd name="T48" fmla="*/ 90725627 w 246"/>
                <a:gd name="T49" fmla="*/ 962699854 h 510"/>
                <a:gd name="T50" fmla="*/ 115927208 w 246"/>
                <a:gd name="T51" fmla="*/ 942538609 h 510"/>
                <a:gd name="T52" fmla="*/ 141128765 w 246"/>
                <a:gd name="T53" fmla="*/ 917337052 h 510"/>
                <a:gd name="T54" fmla="*/ 166330321 w 246"/>
                <a:gd name="T55" fmla="*/ 887095185 h 510"/>
                <a:gd name="T56" fmla="*/ 191531877 w 246"/>
                <a:gd name="T57" fmla="*/ 846772694 h 510"/>
                <a:gd name="T58" fmla="*/ 216733483 w 246"/>
                <a:gd name="T59" fmla="*/ 796369383 h 510"/>
                <a:gd name="T60" fmla="*/ 241935039 w 246"/>
                <a:gd name="T61" fmla="*/ 735885647 h 510"/>
                <a:gd name="T62" fmla="*/ 272176907 w 246"/>
                <a:gd name="T63" fmla="*/ 665321289 h 510"/>
                <a:gd name="T64" fmla="*/ 292338152 w 246"/>
                <a:gd name="T65" fmla="*/ 579635997 h 510"/>
                <a:gd name="T66" fmla="*/ 317539708 w 246"/>
                <a:gd name="T67" fmla="*/ 488910394 h 510"/>
                <a:gd name="T68" fmla="*/ 317539708 w 246"/>
                <a:gd name="T69" fmla="*/ 488910394 h 510"/>
                <a:gd name="T70" fmla="*/ 342741264 w 246"/>
                <a:gd name="T71" fmla="*/ 393144380 h 510"/>
                <a:gd name="T72" fmla="*/ 367942820 w 246"/>
                <a:gd name="T73" fmla="*/ 312499399 h 510"/>
                <a:gd name="T74" fmla="*/ 393144377 w 246"/>
                <a:gd name="T75" fmla="*/ 241935041 h 510"/>
                <a:gd name="T76" fmla="*/ 418346032 w 246"/>
                <a:gd name="T77" fmla="*/ 181451256 h 510"/>
                <a:gd name="T78" fmla="*/ 443547588 w 246"/>
                <a:gd name="T79" fmla="*/ 136088455 h 510"/>
                <a:gd name="T80" fmla="*/ 468749145 w 246"/>
                <a:gd name="T81" fmla="*/ 95765939 h 510"/>
                <a:gd name="T82" fmla="*/ 488910390 w 246"/>
                <a:gd name="T83" fmla="*/ 65524072 h 510"/>
                <a:gd name="T84" fmla="*/ 514111946 w 246"/>
                <a:gd name="T85" fmla="*/ 40322503 h 510"/>
                <a:gd name="T86" fmla="*/ 534273191 w 246"/>
                <a:gd name="T87" fmla="*/ 25201563 h 510"/>
                <a:gd name="T88" fmla="*/ 554434436 w 246"/>
                <a:gd name="T89" fmla="*/ 15120940 h 510"/>
                <a:gd name="T90" fmla="*/ 589716615 w 246"/>
                <a:gd name="T91" fmla="*/ 5040313 h 510"/>
                <a:gd name="T92" fmla="*/ 609877860 w 246"/>
                <a:gd name="T93" fmla="*/ 0 h 510"/>
                <a:gd name="T94" fmla="*/ 619958482 w 246"/>
                <a:gd name="T95" fmla="*/ 5040313 h 510"/>
                <a:gd name="T96" fmla="*/ 619958482 w 246"/>
                <a:gd name="T97" fmla="*/ 5040313 h 51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"/>
                <a:gd name="T148" fmla="*/ 0 h 510"/>
                <a:gd name="T149" fmla="*/ 246 w 246"/>
                <a:gd name="T150" fmla="*/ 510 h 51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" h="510">
                  <a:moveTo>
                    <a:pt x="246" y="2"/>
                  </a:moveTo>
                  <a:lnTo>
                    <a:pt x="246" y="2"/>
                  </a:lnTo>
                  <a:lnTo>
                    <a:pt x="242" y="26"/>
                  </a:lnTo>
                  <a:lnTo>
                    <a:pt x="232" y="88"/>
                  </a:lnTo>
                  <a:lnTo>
                    <a:pt x="228" y="128"/>
                  </a:lnTo>
                  <a:lnTo>
                    <a:pt x="224" y="170"/>
                  </a:lnTo>
                  <a:lnTo>
                    <a:pt x="220" y="214"/>
                  </a:lnTo>
                  <a:lnTo>
                    <a:pt x="220" y="258"/>
                  </a:lnTo>
                  <a:lnTo>
                    <a:pt x="222" y="336"/>
                  </a:lnTo>
                  <a:lnTo>
                    <a:pt x="220" y="368"/>
                  </a:lnTo>
                  <a:lnTo>
                    <a:pt x="218" y="396"/>
                  </a:lnTo>
                  <a:lnTo>
                    <a:pt x="212" y="422"/>
                  </a:lnTo>
                  <a:lnTo>
                    <a:pt x="202" y="450"/>
                  </a:lnTo>
                  <a:lnTo>
                    <a:pt x="188" y="478"/>
                  </a:lnTo>
                  <a:lnTo>
                    <a:pt x="168" y="510"/>
                  </a:lnTo>
                  <a:lnTo>
                    <a:pt x="102" y="462"/>
                  </a:lnTo>
                  <a:lnTo>
                    <a:pt x="46" y="424"/>
                  </a:lnTo>
                  <a:lnTo>
                    <a:pt x="0" y="394"/>
                  </a:lnTo>
                  <a:lnTo>
                    <a:pt x="4" y="394"/>
                  </a:lnTo>
                  <a:lnTo>
                    <a:pt x="14" y="394"/>
                  </a:lnTo>
                  <a:lnTo>
                    <a:pt x="28" y="388"/>
                  </a:lnTo>
                  <a:lnTo>
                    <a:pt x="36" y="382"/>
                  </a:lnTo>
                  <a:lnTo>
                    <a:pt x="46" y="374"/>
                  </a:lnTo>
                  <a:lnTo>
                    <a:pt x="56" y="364"/>
                  </a:lnTo>
                  <a:lnTo>
                    <a:pt x="66" y="352"/>
                  </a:lnTo>
                  <a:lnTo>
                    <a:pt x="76" y="336"/>
                  </a:lnTo>
                  <a:lnTo>
                    <a:pt x="86" y="316"/>
                  </a:lnTo>
                  <a:lnTo>
                    <a:pt x="96" y="292"/>
                  </a:lnTo>
                  <a:lnTo>
                    <a:pt x="108" y="264"/>
                  </a:lnTo>
                  <a:lnTo>
                    <a:pt x="116" y="230"/>
                  </a:lnTo>
                  <a:lnTo>
                    <a:pt x="126" y="194"/>
                  </a:lnTo>
                  <a:lnTo>
                    <a:pt x="136" y="156"/>
                  </a:lnTo>
                  <a:lnTo>
                    <a:pt x="146" y="124"/>
                  </a:lnTo>
                  <a:lnTo>
                    <a:pt x="156" y="96"/>
                  </a:lnTo>
                  <a:lnTo>
                    <a:pt x="166" y="72"/>
                  </a:lnTo>
                  <a:lnTo>
                    <a:pt x="176" y="54"/>
                  </a:lnTo>
                  <a:lnTo>
                    <a:pt x="186" y="38"/>
                  </a:lnTo>
                  <a:lnTo>
                    <a:pt x="194" y="26"/>
                  </a:lnTo>
                  <a:lnTo>
                    <a:pt x="204" y="16"/>
                  </a:lnTo>
                  <a:lnTo>
                    <a:pt x="212" y="10"/>
                  </a:lnTo>
                  <a:lnTo>
                    <a:pt x="220" y="6"/>
                  </a:lnTo>
                  <a:lnTo>
                    <a:pt x="234" y="2"/>
                  </a:lnTo>
                  <a:lnTo>
                    <a:pt x="242" y="0"/>
                  </a:lnTo>
                  <a:lnTo>
                    <a:pt x="246" y="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46"/>
            <p:cNvSpPr>
              <a:spLocks/>
            </p:cNvSpPr>
            <p:nvPr/>
          </p:nvSpPr>
          <p:spPr bwMode="auto">
            <a:xfrm>
              <a:off x="3994150" y="2889250"/>
              <a:ext cx="342900" cy="806450"/>
            </a:xfrm>
            <a:custGeom>
              <a:avLst/>
              <a:gdLst>
                <a:gd name="T0" fmla="*/ 236894720 w 216"/>
                <a:gd name="T1" fmla="*/ 378023446 h 508"/>
                <a:gd name="T2" fmla="*/ 236894720 w 216"/>
                <a:gd name="T3" fmla="*/ 378023446 h 508"/>
                <a:gd name="T4" fmla="*/ 231854409 w 216"/>
                <a:gd name="T5" fmla="*/ 453628214 h 508"/>
                <a:gd name="T6" fmla="*/ 226814098 w 216"/>
                <a:gd name="T7" fmla="*/ 539313506 h 508"/>
                <a:gd name="T8" fmla="*/ 211693164 w 216"/>
                <a:gd name="T9" fmla="*/ 645160043 h 508"/>
                <a:gd name="T10" fmla="*/ 196572182 w 216"/>
                <a:gd name="T11" fmla="*/ 700603468 h 508"/>
                <a:gd name="T12" fmla="*/ 181451248 w 216"/>
                <a:gd name="T13" fmla="*/ 756046892 h 508"/>
                <a:gd name="T14" fmla="*/ 166330315 w 216"/>
                <a:gd name="T15" fmla="*/ 811490316 h 508"/>
                <a:gd name="T16" fmla="*/ 141128760 w 216"/>
                <a:gd name="T17" fmla="*/ 866933939 h 508"/>
                <a:gd name="T18" fmla="*/ 110886893 w 216"/>
                <a:gd name="T19" fmla="*/ 922377363 h 508"/>
                <a:gd name="T20" fmla="*/ 80645002 w 216"/>
                <a:gd name="T21" fmla="*/ 972780476 h 508"/>
                <a:gd name="T22" fmla="*/ 40322501 w 216"/>
                <a:gd name="T23" fmla="*/ 1018143277 h 508"/>
                <a:gd name="T24" fmla="*/ 0 w 216"/>
                <a:gd name="T25" fmla="*/ 1058465768 h 508"/>
                <a:gd name="T26" fmla="*/ 327620319 w 216"/>
                <a:gd name="T27" fmla="*/ 1280239464 h 508"/>
                <a:gd name="T28" fmla="*/ 327620319 w 216"/>
                <a:gd name="T29" fmla="*/ 1280239464 h 508"/>
                <a:gd name="T30" fmla="*/ 347781563 w 216"/>
                <a:gd name="T31" fmla="*/ 1244957285 h 508"/>
                <a:gd name="T32" fmla="*/ 362902497 w 216"/>
                <a:gd name="T33" fmla="*/ 1204634795 h 508"/>
                <a:gd name="T34" fmla="*/ 383063741 w 216"/>
                <a:gd name="T35" fmla="*/ 1144151059 h 508"/>
                <a:gd name="T36" fmla="*/ 408265296 w 216"/>
                <a:gd name="T37" fmla="*/ 1063506079 h 508"/>
                <a:gd name="T38" fmla="*/ 423386329 w 216"/>
                <a:gd name="T39" fmla="*/ 967740164 h 508"/>
                <a:gd name="T40" fmla="*/ 433466951 w 216"/>
                <a:gd name="T41" fmla="*/ 846772693 h 508"/>
                <a:gd name="T42" fmla="*/ 438507262 w 216"/>
                <a:gd name="T43" fmla="*/ 705643779 h 508"/>
                <a:gd name="T44" fmla="*/ 438507262 w 216"/>
                <a:gd name="T45" fmla="*/ 705643779 h 508"/>
                <a:gd name="T46" fmla="*/ 443547573 w 216"/>
                <a:gd name="T47" fmla="*/ 564515063 h 508"/>
                <a:gd name="T48" fmla="*/ 453628195 w 216"/>
                <a:gd name="T49" fmla="*/ 433466969 h 508"/>
                <a:gd name="T50" fmla="*/ 468749128 w 216"/>
                <a:gd name="T51" fmla="*/ 317539710 h 508"/>
                <a:gd name="T52" fmla="*/ 488910373 w 216"/>
                <a:gd name="T53" fmla="*/ 221773796 h 508"/>
                <a:gd name="T54" fmla="*/ 509071617 w 216"/>
                <a:gd name="T55" fmla="*/ 146169077 h 508"/>
                <a:gd name="T56" fmla="*/ 529232861 w 216"/>
                <a:gd name="T57" fmla="*/ 85685317 h 508"/>
                <a:gd name="T58" fmla="*/ 544353795 w 216"/>
                <a:gd name="T59" fmla="*/ 40322503 h 508"/>
                <a:gd name="T60" fmla="*/ 544353795 w 216"/>
                <a:gd name="T61" fmla="*/ 40322503 h 508"/>
                <a:gd name="T62" fmla="*/ 534273172 w 216"/>
                <a:gd name="T63" fmla="*/ 30241880 h 508"/>
                <a:gd name="T64" fmla="*/ 504031306 w 216"/>
                <a:gd name="T65" fmla="*/ 15120940 h 508"/>
                <a:gd name="T66" fmla="*/ 483870062 w 216"/>
                <a:gd name="T67" fmla="*/ 10080626 h 508"/>
                <a:gd name="T68" fmla="*/ 458668506 w 216"/>
                <a:gd name="T69" fmla="*/ 5040313 h 508"/>
                <a:gd name="T70" fmla="*/ 433466951 w 216"/>
                <a:gd name="T71" fmla="*/ 0 h 508"/>
                <a:gd name="T72" fmla="*/ 408265296 w 216"/>
                <a:gd name="T73" fmla="*/ 5040313 h 508"/>
                <a:gd name="T74" fmla="*/ 383063741 w 216"/>
                <a:gd name="T75" fmla="*/ 15120940 h 508"/>
                <a:gd name="T76" fmla="*/ 352821875 w 216"/>
                <a:gd name="T77" fmla="*/ 35282191 h 508"/>
                <a:gd name="T78" fmla="*/ 327620319 w 216"/>
                <a:gd name="T79" fmla="*/ 60483760 h 508"/>
                <a:gd name="T80" fmla="*/ 302418764 w 216"/>
                <a:gd name="T81" fmla="*/ 95765939 h 508"/>
                <a:gd name="T82" fmla="*/ 282257519 w 216"/>
                <a:gd name="T83" fmla="*/ 146169077 h 508"/>
                <a:gd name="T84" fmla="*/ 262096275 w 216"/>
                <a:gd name="T85" fmla="*/ 206652812 h 508"/>
                <a:gd name="T86" fmla="*/ 246975342 w 216"/>
                <a:gd name="T87" fmla="*/ 282257531 h 508"/>
                <a:gd name="T88" fmla="*/ 236894720 w 216"/>
                <a:gd name="T89" fmla="*/ 378023446 h 508"/>
                <a:gd name="T90" fmla="*/ 236894720 w 216"/>
                <a:gd name="T91" fmla="*/ 378023446 h 5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6"/>
                <a:gd name="T139" fmla="*/ 0 h 508"/>
                <a:gd name="T140" fmla="*/ 216 w 216"/>
                <a:gd name="T141" fmla="*/ 508 h 5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6" h="508">
                  <a:moveTo>
                    <a:pt x="94" y="150"/>
                  </a:moveTo>
                  <a:lnTo>
                    <a:pt x="94" y="150"/>
                  </a:lnTo>
                  <a:lnTo>
                    <a:pt x="92" y="180"/>
                  </a:lnTo>
                  <a:lnTo>
                    <a:pt x="90" y="214"/>
                  </a:lnTo>
                  <a:lnTo>
                    <a:pt x="84" y="256"/>
                  </a:lnTo>
                  <a:lnTo>
                    <a:pt x="78" y="278"/>
                  </a:lnTo>
                  <a:lnTo>
                    <a:pt x="72" y="300"/>
                  </a:lnTo>
                  <a:lnTo>
                    <a:pt x="66" y="322"/>
                  </a:lnTo>
                  <a:lnTo>
                    <a:pt x="56" y="344"/>
                  </a:lnTo>
                  <a:lnTo>
                    <a:pt x="44" y="366"/>
                  </a:lnTo>
                  <a:lnTo>
                    <a:pt x="32" y="386"/>
                  </a:lnTo>
                  <a:lnTo>
                    <a:pt x="16" y="404"/>
                  </a:lnTo>
                  <a:lnTo>
                    <a:pt x="0" y="420"/>
                  </a:lnTo>
                  <a:lnTo>
                    <a:pt x="130" y="508"/>
                  </a:lnTo>
                  <a:lnTo>
                    <a:pt x="138" y="494"/>
                  </a:lnTo>
                  <a:lnTo>
                    <a:pt x="144" y="478"/>
                  </a:lnTo>
                  <a:lnTo>
                    <a:pt x="152" y="454"/>
                  </a:lnTo>
                  <a:lnTo>
                    <a:pt x="162" y="422"/>
                  </a:lnTo>
                  <a:lnTo>
                    <a:pt x="168" y="384"/>
                  </a:lnTo>
                  <a:lnTo>
                    <a:pt x="172" y="336"/>
                  </a:lnTo>
                  <a:lnTo>
                    <a:pt x="174" y="280"/>
                  </a:lnTo>
                  <a:lnTo>
                    <a:pt x="176" y="224"/>
                  </a:lnTo>
                  <a:lnTo>
                    <a:pt x="180" y="172"/>
                  </a:lnTo>
                  <a:lnTo>
                    <a:pt x="186" y="126"/>
                  </a:lnTo>
                  <a:lnTo>
                    <a:pt x="194" y="88"/>
                  </a:lnTo>
                  <a:lnTo>
                    <a:pt x="202" y="58"/>
                  </a:lnTo>
                  <a:lnTo>
                    <a:pt x="210" y="34"/>
                  </a:lnTo>
                  <a:lnTo>
                    <a:pt x="216" y="16"/>
                  </a:lnTo>
                  <a:lnTo>
                    <a:pt x="212" y="12"/>
                  </a:lnTo>
                  <a:lnTo>
                    <a:pt x="200" y="6"/>
                  </a:lnTo>
                  <a:lnTo>
                    <a:pt x="192" y="4"/>
                  </a:lnTo>
                  <a:lnTo>
                    <a:pt x="182" y="2"/>
                  </a:lnTo>
                  <a:lnTo>
                    <a:pt x="172" y="0"/>
                  </a:lnTo>
                  <a:lnTo>
                    <a:pt x="162" y="2"/>
                  </a:lnTo>
                  <a:lnTo>
                    <a:pt x="152" y="6"/>
                  </a:lnTo>
                  <a:lnTo>
                    <a:pt x="140" y="14"/>
                  </a:lnTo>
                  <a:lnTo>
                    <a:pt x="130" y="24"/>
                  </a:lnTo>
                  <a:lnTo>
                    <a:pt x="120" y="38"/>
                  </a:lnTo>
                  <a:lnTo>
                    <a:pt x="112" y="58"/>
                  </a:lnTo>
                  <a:lnTo>
                    <a:pt x="104" y="82"/>
                  </a:lnTo>
                  <a:lnTo>
                    <a:pt x="98" y="112"/>
                  </a:lnTo>
                  <a:lnTo>
                    <a:pt x="94" y="150"/>
                  </a:lnTo>
                  <a:close/>
                </a:path>
              </a:pathLst>
            </a:custGeom>
            <a:solidFill>
              <a:srgbClr val="EF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47"/>
            <p:cNvSpPr>
              <a:spLocks/>
            </p:cNvSpPr>
            <p:nvPr/>
          </p:nvSpPr>
          <p:spPr bwMode="auto">
            <a:xfrm>
              <a:off x="5127625" y="2924175"/>
              <a:ext cx="387350" cy="806450"/>
            </a:xfrm>
            <a:custGeom>
              <a:avLst/>
              <a:gdLst>
                <a:gd name="T0" fmla="*/ 0 w 244"/>
                <a:gd name="T1" fmla="*/ 0 h 508"/>
                <a:gd name="T2" fmla="*/ 0 w 244"/>
                <a:gd name="T3" fmla="*/ 0 h 508"/>
                <a:gd name="T4" fmla="*/ 10080626 w 244"/>
                <a:gd name="T5" fmla="*/ 60483760 h 508"/>
                <a:gd name="T6" fmla="*/ 35282191 w 244"/>
                <a:gd name="T7" fmla="*/ 216733485 h 508"/>
                <a:gd name="T8" fmla="*/ 45362814 w 244"/>
                <a:gd name="T9" fmla="*/ 317539710 h 508"/>
                <a:gd name="T10" fmla="*/ 55443448 w 244"/>
                <a:gd name="T11" fmla="*/ 428426658 h 508"/>
                <a:gd name="T12" fmla="*/ 60483760 w 244"/>
                <a:gd name="T13" fmla="*/ 539313506 h 508"/>
                <a:gd name="T14" fmla="*/ 60483760 w 244"/>
                <a:gd name="T15" fmla="*/ 645160043 h 508"/>
                <a:gd name="T16" fmla="*/ 60483760 w 244"/>
                <a:gd name="T17" fmla="*/ 645160043 h 508"/>
                <a:gd name="T18" fmla="*/ 60483760 w 244"/>
                <a:gd name="T19" fmla="*/ 841732382 h 508"/>
                <a:gd name="T20" fmla="*/ 60483760 w 244"/>
                <a:gd name="T21" fmla="*/ 922377363 h 508"/>
                <a:gd name="T22" fmla="*/ 70564382 w 244"/>
                <a:gd name="T23" fmla="*/ 992941721 h 508"/>
                <a:gd name="T24" fmla="*/ 85685316 w 244"/>
                <a:gd name="T25" fmla="*/ 1063506079 h 508"/>
                <a:gd name="T26" fmla="*/ 110886897 w 244"/>
                <a:gd name="T27" fmla="*/ 1129030126 h 508"/>
                <a:gd name="T28" fmla="*/ 146169076 w 244"/>
                <a:gd name="T29" fmla="*/ 1199594484 h 508"/>
                <a:gd name="T30" fmla="*/ 191531877 w 244"/>
                <a:gd name="T31" fmla="*/ 1280239464 h 508"/>
                <a:gd name="T32" fmla="*/ 191531877 w 244"/>
                <a:gd name="T33" fmla="*/ 1280239464 h 508"/>
                <a:gd name="T34" fmla="*/ 362902508 w 244"/>
                <a:gd name="T35" fmla="*/ 1159271993 h 508"/>
                <a:gd name="T36" fmla="*/ 504031322 w 244"/>
                <a:gd name="T37" fmla="*/ 1063506079 h 508"/>
                <a:gd name="T38" fmla="*/ 614918170 w 244"/>
                <a:gd name="T39" fmla="*/ 992941721 h 508"/>
                <a:gd name="T40" fmla="*/ 614918170 w 244"/>
                <a:gd name="T41" fmla="*/ 992941721 h 508"/>
                <a:gd name="T42" fmla="*/ 609877858 w 244"/>
                <a:gd name="T43" fmla="*/ 992941721 h 508"/>
                <a:gd name="T44" fmla="*/ 584676302 w 244"/>
                <a:gd name="T45" fmla="*/ 987901409 h 508"/>
                <a:gd name="T46" fmla="*/ 554434435 w 244"/>
                <a:gd name="T47" fmla="*/ 972780476 h 508"/>
                <a:gd name="T48" fmla="*/ 534273190 w 244"/>
                <a:gd name="T49" fmla="*/ 957659542 h 508"/>
                <a:gd name="T50" fmla="*/ 514111945 w 244"/>
                <a:gd name="T51" fmla="*/ 942538608 h 508"/>
                <a:gd name="T52" fmla="*/ 488910389 w 244"/>
                <a:gd name="T53" fmla="*/ 912296740 h 508"/>
                <a:gd name="T54" fmla="*/ 468749144 w 244"/>
                <a:gd name="T55" fmla="*/ 882054872 h 508"/>
                <a:gd name="T56" fmla="*/ 443547587 w 244"/>
                <a:gd name="T57" fmla="*/ 841732382 h 508"/>
                <a:gd name="T58" fmla="*/ 418346031 w 244"/>
                <a:gd name="T59" fmla="*/ 791329071 h 508"/>
                <a:gd name="T60" fmla="*/ 393144376 w 244"/>
                <a:gd name="T61" fmla="*/ 730845335 h 508"/>
                <a:gd name="T62" fmla="*/ 367942820 w 244"/>
                <a:gd name="T63" fmla="*/ 660280977 h 508"/>
                <a:gd name="T64" fmla="*/ 342741263 w 244"/>
                <a:gd name="T65" fmla="*/ 579635997 h 508"/>
                <a:gd name="T66" fmla="*/ 317539707 w 244"/>
                <a:gd name="T67" fmla="*/ 483870082 h 508"/>
                <a:gd name="T68" fmla="*/ 317539707 w 244"/>
                <a:gd name="T69" fmla="*/ 483870082 h 508"/>
                <a:gd name="T70" fmla="*/ 297378462 w 244"/>
                <a:gd name="T71" fmla="*/ 388104068 h 508"/>
                <a:gd name="T72" fmla="*/ 272176906 w 244"/>
                <a:gd name="T73" fmla="*/ 307459088 h 508"/>
                <a:gd name="T74" fmla="*/ 246975350 w 244"/>
                <a:gd name="T75" fmla="*/ 236894730 h 508"/>
                <a:gd name="T76" fmla="*/ 221773794 w 244"/>
                <a:gd name="T77" fmla="*/ 181451256 h 508"/>
                <a:gd name="T78" fmla="*/ 191531877 w 244"/>
                <a:gd name="T79" fmla="*/ 131048143 h 508"/>
                <a:gd name="T80" fmla="*/ 166330321 w 244"/>
                <a:gd name="T81" fmla="*/ 90725628 h 508"/>
                <a:gd name="T82" fmla="*/ 141128764 w 244"/>
                <a:gd name="T83" fmla="*/ 60483760 h 508"/>
                <a:gd name="T84" fmla="*/ 115927208 w 244"/>
                <a:gd name="T85" fmla="*/ 40322503 h 508"/>
                <a:gd name="T86" fmla="*/ 90725627 w 244"/>
                <a:gd name="T87" fmla="*/ 20161251 h 508"/>
                <a:gd name="T88" fmla="*/ 70564382 w 244"/>
                <a:gd name="T89" fmla="*/ 10080626 h 508"/>
                <a:gd name="T90" fmla="*/ 30241880 w 244"/>
                <a:gd name="T91" fmla="*/ 0 h 508"/>
                <a:gd name="T92" fmla="*/ 10080626 w 244"/>
                <a:gd name="T93" fmla="*/ 0 h 508"/>
                <a:gd name="T94" fmla="*/ 0 w 244"/>
                <a:gd name="T95" fmla="*/ 0 h 508"/>
                <a:gd name="T96" fmla="*/ 0 w 244"/>
                <a:gd name="T97" fmla="*/ 0 h 5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4"/>
                <a:gd name="T148" fmla="*/ 0 h 508"/>
                <a:gd name="T149" fmla="*/ 244 w 244"/>
                <a:gd name="T150" fmla="*/ 508 h 5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4" h="508">
                  <a:moveTo>
                    <a:pt x="0" y="0"/>
                  </a:moveTo>
                  <a:lnTo>
                    <a:pt x="0" y="0"/>
                  </a:lnTo>
                  <a:lnTo>
                    <a:pt x="4" y="24"/>
                  </a:lnTo>
                  <a:lnTo>
                    <a:pt x="14" y="86"/>
                  </a:lnTo>
                  <a:lnTo>
                    <a:pt x="18" y="126"/>
                  </a:lnTo>
                  <a:lnTo>
                    <a:pt x="22" y="170"/>
                  </a:lnTo>
                  <a:lnTo>
                    <a:pt x="24" y="214"/>
                  </a:lnTo>
                  <a:lnTo>
                    <a:pt x="24" y="256"/>
                  </a:lnTo>
                  <a:lnTo>
                    <a:pt x="24" y="334"/>
                  </a:lnTo>
                  <a:lnTo>
                    <a:pt x="24" y="366"/>
                  </a:lnTo>
                  <a:lnTo>
                    <a:pt x="28" y="394"/>
                  </a:lnTo>
                  <a:lnTo>
                    <a:pt x="34" y="422"/>
                  </a:lnTo>
                  <a:lnTo>
                    <a:pt x="44" y="448"/>
                  </a:lnTo>
                  <a:lnTo>
                    <a:pt x="58" y="476"/>
                  </a:lnTo>
                  <a:lnTo>
                    <a:pt x="76" y="508"/>
                  </a:lnTo>
                  <a:lnTo>
                    <a:pt x="144" y="460"/>
                  </a:lnTo>
                  <a:lnTo>
                    <a:pt x="200" y="422"/>
                  </a:lnTo>
                  <a:lnTo>
                    <a:pt x="244" y="394"/>
                  </a:lnTo>
                  <a:lnTo>
                    <a:pt x="242" y="394"/>
                  </a:lnTo>
                  <a:lnTo>
                    <a:pt x="232" y="392"/>
                  </a:lnTo>
                  <a:lnTo>
                    <a:pt x="220" y="386"/>
                  </a:lnTo>
                  <a:lnTo>
                    <a:pt x="212" y="380"/>
                  </a:lnTo>
                  <a:lnTo>
                    <a:pt x="204" y="374"/>
                  </a:lnTo>
                  <a:lnTo>
                    <a:pt x="194" y="362"/>
                  </a:lnTo>
                  <a:lnTo>
                    <a:pt x="186" y="350"/>
                  </a:lnTo>
                  <a:lnTo>
                    <a:pt x="176" y="334"/>
                  </a:lnTo>
                  <a:lnTo>
                    <a:pt x="166" y="314"/>
                  </a:lnTo>
                  <a:lnTo>
                    <a:pt x="156" y="290"/>
                  </a:lnTo>
                  <a:lnTo>
                    <a:pt x="146" y="262"/>
                  </a:lnTo>
                  <a:lnTo>
                    <a:pt x="136" y="230"/>
                  </a:lnTo>
                  <a:lnTo>
                    <a:pt x="126" y="192"/>
                  </a:lnTo>
                  <a:lnTo>
                    <a:pt x="118" y="154"/>
                  </a:lnTo>
                  <a:lnTo>
                    <a:pt x="108" y="122"/>
                  </a:lnTo>
                  <a:lnTo>
                    <a:pt x="98" y="94"/>
                  </a:lnTo>
                  <a:lnTo>
                    <a:pt x="88" y="72"/>
                  </a:lnTo>
                  <a:lnTo>
                    <a:pt x="76" y="52"/>
                  </a:lnTo>
                  <a:lnTo>
                    <a:pt x="66" y="36"/>
                  </a:lnTo>
                  <a:lnTo>
                    <a:pt x="56" y="24"/>
                  </a:lnTo>
                  <a:lnTo>
                    <a:pt x="46" y="16"/>
                  </a:lnTo>
                  <a:lnTo>
                    <a:pt x="36" y="8"/>
                  </a:lnTo>
                  <a:lnTo>
                    <a:pt x="28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48"/>
            <p:cNvSpPr>
              <a:spLocks/>
            </p:cNvSpPr>
            <p:nvPr/>
          </p:nvSpPr>
          <p:spPr bwMode="auto">
            <a:xfrm>
              <a:off x="5127625" y="2889250"/>
              <a:ext cx="333375" cy="806450"/>
            </a:xfrm>
            <a:custGeom>
              <a:avLst/>
              <a:gdLst>
                <a:gd name="T0" fmla="*/ 312499383 w 210"/>
                <a:gd name="T1" fmla="*/ 378023446 h 508"/>
                <a:gd name="T2" fmla="*/ 312499383 w 210"/>
                <a:gd name="T3" fmla="*/ 378023446 h 508"/>
                <a:gd name="T4" fmla="*/ 312499383 w 210"/>
                <a:gd name="T5" fmla="*/ 458668526 h 508"/>
                <a:gd name="T6" fmla="*/ 317539694 w 210"/>
                <a:gd name="T7" fmla="*/ 544353818 h 508"/>
                <a:gd name="T8" fmla="*/ 327620316 w 210"/>
                <a:gd name="T9" fmla="*/ 645160043 h 508"/>
                <a:gd name="T10" fmla="*/ 337700939 w 210"/>
                <a:gd name="T11" fmla="*/ 700603468 h 508"/>
                <a:gd name="T12" fmla="*/ 352821872 w 210"/>
                <a:gd name="T13" fmla="*/ 756046892 h 508"/>
                <a:gd name="T14" fmla="*/ 367942805 w 210"/>
                <a:gd name="T15" fmla="*/ 811490316 h 508"/>
                <a:gd name="T16" fmla="*/ 388104049 w 210"/>
                <a:gd name="T17" fmla="*/ 866933939 h 508"/>
                <a:gd name="T18" fmla="*/ 418346014 w 210"/>
                <a:gd name="T19" fmla="*/ 922377363 h 508"/>
                <a:gd name="T20" fmla="*/ 448587881 w 210"/>
                <a:gd name="T21" fmla="*/ 972780476 h 508"/>
                <a:gd name="T22" fmla="*/ 483870058 w 210"/>
                <a:gd name="T23" fmla="*/ 1018143277 h 508"/>
                <a:gd name="T24" fmla="*/ 529232857 w 210"/>
                <a:gd name="T25" fmla="*/ 1058465768 h 508"/>
                <a:gd name="T26" fmla="*/ 201612491 w 210"/>
                <a:gd name="T27" fmla="*/ 1280239464 h 508"/>
                <a:gd name="T28" fmla="*/ 201612491 w 210"/>
                <a:gd name="T29" fmla="*/ 1280239464 h 508"/>
                <a:gd name="T30" fmla="*/ 181451247 w 210"/>
                <a:gd name="T31" fmla="*/ 1244957285 h 508"/>
                <a:gd name="T32" fmla="*/ 161290003 w 210"/>
                <a:gd name="T33" fmla="*/ 1204634795 h 508"/>
                <a:gd name="T34" fmla="*/ 141128759 w 210"/>
                <a:gd name="T35" fmla="*/ 1144151059 h 508"/>
                <a:gd name="T36" fmla="*/ 120967514 w 210"/>
                <a:gd name="T37" fmla="*/ 1068546390 h 508"/>
                <a:gd name="T38" fmla="*/ 105846581 w 210"/>
                <a:gd name="T39" fmla="*/ 967740164 h 508"/>
                <a:gd name="T40" fmla="*/ 90725623 w 210"/>
                <a:gd name="T41" fmla="*/ 846772693 h 508"/>
                <a:gd name="T42" fmla="*/ 90725623 w 210"/>
                <a:gd name="T43" fmla="*/ 710684090 h 508"/>
                <a:gd name="T44" fmla="*/ 90725623 w 210"/>
                <a:gd name="T45" fmla="*/ 710684090 h 508"/>
                <a:gd name="T46" fmla="*/ 85685312 w 210"/>
                <a:gd name="T47" fmla="*/ 564515063 h 508"/>
                <a:gd name="T48" fmla="*/ 75604690 w 210"/>
                <a:gd name="T49" fmla="*/ 433466969 h 508"/>
                <a:gd name="T50" fmla="*/ 65524068 w 210"/>
                <a:gd name="T51" fmla="*/ 317539710 h 508"/>
                <a:gd name="T52" fmla="*/ 45362812 w 210"/>
                <a:gd name="T53" fmla="*/ 216733485 h 508"/>
                <a:gd name="T54" fmla="*/ 30241879 w 210"/>
                <a:gd name="T55" fmla="*/ 141128766 h 508"/>
                <a:gd name="T56" fmla="*/ 15120939 w 210"/>
                <a:gd name="T57" fmla="*/ 80645005 h 508"/>
                <a:gd name="T58" fmla="*/ 0 w 210"/>
                <a:gd name="T59" fmla="*/ 30241880 h 508"/>
                <a:gd name="T60" fmla="*/ 0 w 210"/>
                <a:gd name="T61" fmla="*/ 30241880 h 508"/>
                <a:gd name="T62" fmla="*/ 10080625 w 210"/>
                <a:gd name="T63" fmla="*/ 25201563 h 508"/>
                <a:gd name="T64" fmla="*/ 40322501 w 210"/>
                <a:gd name="T65" fmla="*/ 10080626 h 508"/>
                <a:gd name="T66" fmla="*/ 60483757 w 210"/>
                <a:gd name="T67" fmla="*/ 5040313 h 508"/>
                <a:gd name="T68" fmla="*/ 85685312 w 210"/>
                <a:gd name="T69" fmla="*/ 0 h 508"/>
                <a:gd name="T70" fmla="*/ 110886892 w 210"/>
                <a:gd name="T71" fmla="*/ 0 h 508"/>
                <a:gd name="T72" fmla="*/ 136088448 w 210"/>
                <a:gd name="T73" fmla="*/ 0 h 508"/>
                <a:gd name="T74" fmla="*/ 166330314 w 210"/>
                <a:gd name="T75" fmla="*/ 15120940 h 508"/>
                <a:gd name="T76" fmla="*/ 191531869 w 210"/>
                <a:gd name="T77" fmla="*/ 30241880 h 508"/>
                <a:gd name="T78" fmla="*/ 216733474 w 210"/>
                <a:gd name="T79" fmla="*/ 60483760 h 508"/>
                <a:gd name="T80" fmla="*/ 241935029 w 210"/>
                <a:gd name="T81" fmla="*/ 95765939 h 508"/>
                <a:gd name="T82" fmla="*/ 267136584 w 210"/>
                <a:gd name="T83" fmla="*/ 146169077 h 508"/>
                <a:gd name="T84" fmla="*/ 287297828 w 210"/>
                <a:gd name="T85" fmla="*/ 206652812 h 508"/>
                <a:gd name="T86" fmla="*/ 302418761 w 210"/>
                <a:gd name="T87" fmla="*/ 287297843 h 508"/>
                <a:gd name="T88" fmla="*/ 312499383 w 210"/>
                <a:gd name="T89" fmla="*/ 378023446 h 508"/>
                <a:gd name="T90" fmla="*/ 312499383 w 210"/>
                <a:gd name="T91" fmla="*/ 378023446 h 5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0"/>
                <a:gd name="T139" fmla="*/ 0 h 508"/>
                <a:gd name="T140" fmla="*/ 210 w 210"/>
                <a:gd name="T141" fmla="*/ 508 h 5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0" h="508">
                  <a:moveTo>
                    <a:pt x="124" y="150"/>
                  </a:moveTo>
                  <a:lnTo>
                    <a:pt x="124" y="150"/>
                  </a:lnTo>
                  <a:lnTo>
                    <a:pt x="124" y="182"/>
                  </a:lnTo>
                  <a:lnTo>
                    <a:pt x="126" y="216"/>
                  </a:lnTo>
                  <a:lnTo>
                    <a:pt x="130" y="256"/>
                  </a:lnTo>
                  <a:lnTo>
                    <a:pt x="134" y="278"/>
                  </a:lnTo>
                  <a:lnTo>
                    <a:pt x="140" y="300"/>
                  </a:lnTo>
                  <a:lnTo>
                    <a:pt x="146" y="322"/>
                  </a:lnTo>
                  <a:lnTo>
                    <a:pt x="154" y="344"/>
                  </a:lnTo>
                  <a:lnTo>
                    <a:pt x="166" y="366"/>
                  </a:lnTo>
                  <a:lnTo>
                    <a:pt x="178" y="386"/>
                  </a:lnTo>
                  <a:lnTo>
                    <a:pt x="192" y="404"/>
                  </a:lnTo>
                  <a:lnTo>
                    <a:pt x="210" y="420"/>
                  </a:lnTo>
                  <a:lnTo>
                    <a:pt x="80" y="508"/>
                  </a:lnTo>
                  <a:lnTo>
                    <a:pt x="72" y="494"/>
                  </a:lnTo>
                  <a:lnTo>
                    <a:pt x="64" y="478"/>
                  </a:lnTo>
                  <a:lnTo>
                    <a:pt x="56" y="454"/>
                  </a:lnTo>
                  <a:lnTo>
                    <a:pt x="48" y="424"/>
                  </a:lnTo>
                  <a:lnTo>
                    <a:pt x="42" y="384"/>
                  </a:lnTo>
                  <a:lnTo>
                    <a:pt x="36" y="336"/>
                  </a:lnTo>
                  <a:lnTo>
                    <a:pt x="36" y="282"/>
                  </a:lnTo>
                  <a:lnTo>
                    <a:pt x="34" y="224"/>
                  </a:lnTo>
                  <a:lnTo>
                    <a:pt x="30" y="172"/>
                  </a:lnTo>
                  <a:lnTo>
                    <a:pt x="26" y="126"/>
                  </a:lnTo>
                  <a:lnTo>
                    <a:pt x="18" y="86"/>
                  </a:lnTo>
                  <a:lnTo>
                    <a:pt x="12" y="56"/>
                  </a:lnTo>
                  <a:lnTo>
                    <a:pt x="6" y="32"/>
                  </a:lnTo>
                  <a:lnTo>
                    <a:pt x="0" y="12"/>
                  </a:lnTo>
                  <a:lnTo>
                    <a:pt x="4" y="10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6" y="6"/>
                  </a:lnTo>
                  <a:lnTo>
                    <a:pt x="76" y="12"/>
                  </a:lnTo>
                  <a:lnTo>
                    <a:pt x="86" y="24"/>
                  </a:lnTo>
                  <a:lnTo>
                    <a:pt x="96" y="38"/>
                  </a:lnTo>
                  <a:lnTo>
                    <a:pt x="106" y="58"/>
                  </a:lnTo>
                  <a:lnTo>
                    <a:pt x="114" y="82"/>
                  </a:lnTo>
                  <a:lnTo>
                    <a:pt x="120" y="114"/>
                  </a:lnTo>
                  <a:lnTo>
                    <a:pt x="124" y="150"/>
                  </a:lnTo>
                  <a:close/>
                </a:path>
              </a:pathLst>
            </a:custGeom>
            <a:solidFill>
              <a:srgbClr val="EF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49"/>
            <p:cNvSpPr>
              <a:spLocks/>
            </p:cNvSpPr>
            <p:nvPr/>
          </p:nvSpPr>
          <p:spPr bwMode="auto">
            <a:xfrm>
              <a:off x="4079875" y="2879725"/>
              <a:ext cx="209550" cy="381000"/>
            </a:xfrm>
            <a:custGeom>
              <a:avLst/>
              <a:gdLst>
                <a:gd name="T0" fmla="*/ 317539640 w 132"/>
                <a:gd name="T1" fmla="*/ 252015660 h 240"/>
                <a:gd name="T2" fmla="*/ 277217159 w 132"/>
                <a:gd name="T3" fmla="*/ 408265308 h 240"/>
                <a:gd name="T4" fmla="*/ 272176848 w 132"/>
                <a:gd name="T5" fmla="*/ 483870075 h 240"/>
                <a:gd name="T6" fmla="*/ 252015608 w 132"/>
                <a:gd name="T7" fmla="*/ 383063752 h 240"/>
                <a:gd name="T8" fmla="*/ 246975298 w 132"/>
                <a:gd name="T9" fmla="*/ 337700951 h 240"/>
                <a:gd name="T10" fmla="*/ 231854367 w 132"/>
                <a:gd name="T11" fmla="*/ 433466963 h 240"/>
                <a:gd name="T12" fmla="*/ 211693126 w 132"/>
                <a:gd name="T13" fmla="*/ 524192565 h 240"/>
                <a:gd name="T14" fmla="*/ 181451216 w 132"/>
                <a:gd name="T15" fmla="*/ 599797233 h 240"/>
                <a:gd name="T16" fmla="*/ 171370595 w 132"/>
                <a:gd name="T17" fmla="*/ 604837545 h 240"/>
                <a:gd name="T18" fmla="*/ 201612456 w 132"/>
                <a:gd name="T19" fmla="*/ 388104063 h 240"/>
                <a:gd name="T20" fmla="*/ 206652767 w 132"/>
                <a:gd name="T21" fmla="*/ 327620328 h 240"/>
                <a:gd name="T22" fmla="*/ 201612456 w 132"/>
                <a:gd name="T23" fmla="*/ 302418772 h 240"/>
                <a:gd name="T24" fmla="*/ 191531836 w 132"/>
                <a:gd name="T25" fmla="*/ 302418772 h 240"/>
                <a:gd name="T26" fmla="*/ 161289975 w 132"/>
                <a:gd name="T27" fmla="*/ 347781573 h 240"/>
                <a:gd name="T28" fmla="*/ 151209355 w 132"/>
                <a:gd name="T29" fmla="*/ 383063752 h 240"/>
                <a:gd name="T30" fmla="*/ 136088424 w 132"/>
                <a:gd name="T31" fmla="*/ 423386341 h 240"/>
                <a:gd name="T32" fmla="*/ 126007804 w 132"/>
                <a:gd name="T33" fmla="*/ 418346030 h 240"/>
                <a:gd name="T34" fmla="*/ 126007804 w 132"/>
                <a:gd name="T35" fmla="*/ 398184685 h 240"/>
                <a:gd name="T36" fmla="*/ 126007804 w 132"/>
                <a:gd name="T37" fmla="*/ 277217216 h 240"/>
                <a:gd name="T38" fmla="*/ 120967494 w 132"/>
                <a:gd name="T39" fmla="*/ 226814104 h 240"/>
                <a:gd name="T40" fmla="*/ 115927184 w 132"/>
                <a:gd name="T41" fmla="*/ 226814104 h 240"/>
                <a:gd name="T42" fmla="*/ 50403114 w 132"/>
                <a:gd name="T43" fmla="*/ 388104063 h 240"/>
                <a:gd name="T44" fmla="*/ 60483747 w 132"/>
                <a:gd name="T45" fmla="*/ 246975349 h 240"/>
                <a:gd name="T46" fmla="*/ 65524057 w 132"/>
                <a:gd name="T47" fmla="*/ 206652810 h 240"/>
                <a:gd name="T48" fmla="*/ 65524057 w 132"/>
                <a:gd name="T49" fmla="*/ 201612498 h 240"/>
                <a:gd name="T50" fmla="*/ 20161247 w 132"/>
                <a:gd name="T51" fmla="*/ 257055971 h 240"/>
                <a:gd name="T52" fmla="*/ 0 w 132"/>
                <a:gd name="T53" fmla="*/ 292338150 h 240"/>
                <a:gd name="T54" fmla="*/ 5040312 w 132"/>
                <a:gd name="T55" fmla="*/ 277217216 h 240"/>
                <a:gd name="T56" fmla="*/ 80644988 w 132"/>
                <a:gd name="T57" fmla="*/ 80645004 h 240"/>
                <a:gd name="T58" fmla="*/ 126007804 w 132"/>
                <a:gd name="T59" fmla="*/ 0 h 240"/>
                <a:gd name="T60" fmla="*/ 110886873 w 132"/>
                <a:gd name="T61" fmla="*/ 55443448 h 240"/>
                <a:gd name="T62" fmla="*/ 95765918 w 132"/>
                <a:gd name="T63" fmla="*/ 110886896 h 240"/>
                <a:gd name="T64" fmla="*/ 95765918 w 132"/>
                <a:gd name="T65" fmla="*/ 126007830 h 240"/>
                <a:gd name="T66" fmla="*/ 105846563 w 132"/>
                <a:gd name="T67" fmla="*/ 120967519 h 240"/>
                <a:gd name="T68" fmla="*/ 131048114 w 132"/>
                <a:gd name="T69" fmla="*/ 65524071 h 240"/>
                <a:gd name="T70" fmla="*/ 136088424 w 132"/>
                <a:gd name="T71" fmla="*/ 70564382 h 240"/>
                <a:gd name="T72" fmla="*/ 141128734 w 132"/>
                <a:gd name="T73" fmla="*/ 126007830 h 240"/>
                <a:gd name="T74" fmla="*/ 146169045 w 132"/>
                <a:gd name="T75" fmla="*/ 151209386 h 240"/>
                <a:gd name="T76" fmla="*/ 146169045 w 132"/>
                <a:gd name="T77" fmla="*/ 146169075 h 240"/>
                <a:gd name="T78" fmla="*/ 201612456 w 132"/>
                <a:gd name="T79" fmla="*/ 45362813 h 240"/>
                <a:gd name="T80" fmla="*/ 216733437 w 132"/>
                <a:gd name="T81" fmla="*/ 20161251 h 240"/>
                <a:gd name="T82" fmla="*/ 221773747 w 132"/>
                <a:gd name="T83" fmla="*/ 30241880 h 240"/>
                <a:gd name="T84" fmla="*/ 181451216 w 132"/>
                <a:gd name="T85" fmla="*/ 131048141 h 240"/>
                <a:gd name="T86" fmla="*/ 181451216 w 132"/>
                <a:gd name="T87" fmla="*/ 151209386 h 240"/>
                <a:gd name="T88" fmla="*/ 181451216 w 132"/>
                <a:gd name="T89" fmla="*/ 176410942 h 240"/>
                <a:gd name="T90" fmla="*/ 191531836 w 132"/>
                <a:gd name="T91" fmla="*/ 161290009 h 240"/>
                <a:gd name="T92" fmla="*/ 201612456 w 132"/>
                <a:gd name="T93" fmla="*/ 136088453 h 240"/>
                <a:gd name="T94" fmla="*/ 216733437 w 132"/>
                <a:gd name="T95" fmla="*/ 115927208 h 240"/>
                <a:gd name="T96" fmla="*/ 221773747 w 132"/>
                <a:gd name="T97" fmla="*/ 146169075 h 240"/>
                <a:gd name="T98" fmla="*/ 221773747 w 132"/>
                <a:gd name="T99" fmla="*/ 191531876 h 240"/>
                <a:gd name="T100" fmla="*/ 221773747 w 132"/>
                <a:gd name="T101" fmla="*/ 246975349 h 240"/>
                <a:gd name="T102" fmla="*/ 231854367 w 132"/>
                <a:gd name="T103" fmla="*/ 252015660 h 240"/>
                <a:gd name="T104" fmla="*/ 236894677 w 132"/>
                <a:gd name="T105" fmla="*/ 236894726 h 240"/>
                <a:gd name="T106" fmla="*/ 292338089 w 132"/>
                <a:gd name="T107" fmla="*/ 65524071 h 240"/>
                <a:gd name="T108" fmla="*/ 292338089 w 132"/>
                <a:gd name="T109" fmla="*/ 75604693 h 240"/>
                <a:gd name="T110" fmla="*/ 272176848 w 132"/>
                <a:gd name="T111" fmla="*/ 171370631 h 240"/>
                <a:gd name="T112" fmla="*/ 277217159 w 132"/>
                <a:gd name="T113" fmla="*/ 196572187 h 240"/>
                <a:gd name="T114" fmla="*/ 287297779 w 132"/>
                <a:gd name="T115" fmla="*/ 186491565 h 240"/>
                <a:gd name="T116" fmla="*/ 307459020 w 132"/>
                <a:gd name="T117" fmla="*/ 161290009 h 240"/>
                <a:gd name="T118" fmla="*/ 327620260 w 132"/>
                <a:gd name="T119" fmla="*/ 151209386 h 240"/>
                <a:gd name="T120" fmla="*/ 332660570 w 132"/>
                <a:gd name="T121" fmla="*/ 176410942 h 240"/>
                <a:gd name="T122" fmla="*/ 317539640 w 132"/>
                <a:gd name="T123" fmla="*/ 252015660 h 24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2"/>
                <a:gd name="T187" fmla="*/ 0 h 240"/>
                <a:gd name="T188" fmla="*/ 132 w 132"/>
                <a:gd name="T189" fmla="*/ 240 h 24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2" h="240">
                  <a:moveTo>
                    <a:pt x="126" y="100"/>
                  </a:moveTo>
                  <a:lnTo>
                    <a:pt x="126" y="100"/>
                  </a:lnTo>
                  <a:lnTo>
                    <a:pt x="116" y="132"/>
                  </a:lnTo>
                  <a:lnTo>
                    <a:pt x="110" y="162"/>
                  </a:lnTo>
                  <a:lnTo>
                    <a:pt x="108" y="192"/>
                  </a:lnTo>
                  <a:lnTo>
                    <a:pt x="100" y="152"/>
                  </a:lnTo>
                  <a:lnTo>
                    <a:pt x="98" y="140"/>
                  </a:lnTo>
                  <a:lnTo>
                    <a:pt x="98" y="134"/>
                  </a:lnTo>
                  <a:lnTo>
                    <a:pt x="98" y="142"/>
                  </a:lnTo>
                  <a:lnTo>
                    <a:pt x="92" y="172"/>
                  </a:lnTo>
                  <a:lnTo>
                    <a:pt x="84" y="208"/>
                  </a:lnTo>
                  <a:lnTo>
                    <a:pt x="78" y="228"/>
                  </a:lnTo>
                  <a:lnTo>
                    <a:pt x="72" y="238"/>
                  </a:lnTo>
                  <a:lnTo>
                    <a:pt x="68" y="240"/>
                  </a:lnTo>
                  <a:lnTo>
                    <a:pt x="76" y="192"/>
                  </a:lnTo>
                  <a:lnTo>
                    <a:pt x="80" y="154"/>
                  </a:lnTo>
                  <a:lnTo>
                    <a:pt x="82" y="130"/>
                  </a:lnTo>
                  <a:lnTo>
                    <a:pt x="82" y="124"/>
                  </a:lnTo>
                  <a:lnTo>
                    <a:pt x="80" y="120"/>
                  </a:lnTo>
                  <a:lnTo>
                    <a:pt x="78" y="120"/>
                  </a:lnTo>
                  <a:lnTo>
                    <a:pt x="76" y="120"/>
                  </a:lnTo>
                  <a:lnTo>
                    <a:pt x="70" y="126"/>
                  </a:lnTo>
                  <a:lnTo>
                    <a:pt x="64" y="138"/>
                  </a:lnTo>
                  <a:lnTo>
                    <a:pt x="60" y="152"/>
                  </a:lnTo>
                  <a:lnTo>
                    <a:pt x="56" y="166"/>
                  </a:lnTo>
                  <a:lnTo>
                    <a:pt x="54" y="168"/>
                  </a:lnTo>
                  <a:lnTo>
                    <a:pt x="52" y="170"/>
                  </a:lnTo>
                  <a:lnTo>
                    <a:pt x="50" y="166"/>
                  </a:lnTo>
                  <a:lnTo>
                    <a:pt x="50" y="158"/>
                  </a:lnTo>
                  <a:lnTo>
                    <a:pt x="52" y="136"/>
                  </a:lnTo>
                  <a:lnTo>
                    <a:pt x="50" y="110"/>
                  </a:lnTo>
                  <a:lnTo>
                    <a:pt x="50" y="94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20" y="154"/>
                  </a:lnTo>
                  <a:lnTo>
                    <a:pt x="22" y="122"/>
                  </a:lnTo>
                  <a:lnTo>
                    <a:pt x="24" y="98"/>
                  </a:lnTo>
                  <a:lnTo>
                    <a:pt x="26" y="82"/>
                  </a:lnTo>
                  <a:lnTo>
                    <a:pt x="26" y="80"/>
                  </a:lnTo>
                  <a:lnTo>
                    <a:pt x="18" y="88"/>
                  </a:lnTo>
                  <a:lnTo>
                    <a:pt x="8" y="102"/>
                  </a:lnTo>
                  <a:lnTo>
                    <a:pt x="0" y="116"/>
                  </a:lnTo>
                  <a:lnTo>
                    <a:pt x="2" y="110"/>
                  </a:lnTo>
                  <a:lnTo>
                    <a:pt x="14" y="76"/>
                  </a:lnTo>
                  <a:lnTo>
                    <a:pt x="32" y="32"/>
                  </a:lnTo>
                  <a:lnTo>
                    <a:pt x="42" y="14"/>
                  </a:lnTo>
                  <a:lnTo>
                    <a:pt x="50" y="0"/>
                  </a:lnTo>
                  <a:lnTo>
                    <a:pt x="44" y="22"/>
                  </a:lnTo>
                  <a:lnTo>
                    <a:pt x="38" y="38"/>
                  </a:lnTo>
                  <a:lnTo>
                    <a:pt x="38" y="44"/>
                  </a:lnTo>
                  <a:lnTo>
                    <a:pt x="38" y="50"/>
                  </a:lnTo>
                  <a:lnTo>
                    <a:pt x="40" y="52"/>
                  </a:lnTo>
                  <a:lnTo>
                    <a:pt x="42" y="48"/>
                  </a:lnTo>
                  <a:lnTo>
                    <a:pt x="48" y="38"/>
                  </a:lnTo>
                  <a:lnTo>
                    <a:pt x="52" y="26"/>
                  </a:lnTo>
                  <a:lnTo>
                    <a:pt x="54" y="24"/>
                  </a:lnTo>
                  <a:lnTo>
                    <a:pt x="54" y="28"/>
                  </a:lnTo>
                  <a:lnTo>
                    <a:pt x="56" y="50"/>
                  </a:lnTo>
                  <a:lnTo>
                    <a:pt x="56" y="58"/>
                  </a:lnTo>
                  <a:lnTo>
                    <a:pt x="58" y="60"/>
                  </a:lnTo>
                  <a:lnTo>
                    <a:pt x="58" y="58"/>
                  </a:lnTo>
                  <a:lnTo>
                    <a:pt x="72" y="32"/>
                  </a:lnTo>
                  <a:lnTo>
                    <a:pt x="80" y="18"/>
                  </a:lnTo>
                  <a:lnTo>
                    <a:pt x="86" y="8"/>
                  </a:lnTo>
                  <a:lnTo>
                    <a:pt x="88" y="10"/>
                  </a:lnTo>
                  <a:lnTo>
                    <a:pt x="88" y="12"/>
                  </a:lnTo>
                  <a:lnTo>
                    <a:pt x="84" y="24"/>
                  </a:lnTo>
                  <a:lnTo>
                    <a:pt x="72" y="52"/>
                  </a:lnTo>
                  <a:lnTo>
                    <a:pt x="72" y="60"/>
                  </a:lnTo>
                  <a:lnTo>
                    <a:pt x="72" y="68"/>
                  </a:lnTo>
                  <a:lnTo>
                    <a:pt x="72" y="70"/>
                  </a:lnTo>
                  <a:lnTo>
                    <a:pt x="74" y="70"/>
                  </a:lnTo>
                  <a:lnTo>
                    <a:pt x="76" y="64"/>
                  </a:lnTo>
                  <a:lnTo>
                    <a:pt x="80" y="54"/>
                  </a:lnTo>
                  <a:lnTo>
                    <a:pt x="86" y="48"/>
                  </a:lnTo>
                  <a:lnTo>
                    <a:pt x="86" y="46"/>
                  </a:lnTo>
                  <a:lnTo>
                    <a:pt x="88" y="48"/>
                  </a:lnTo>
                  <a:lnTo>
                    <a:pt x="88" y="58"/>
                  </a:lnTo>
                  <a:lnTo>
                    <a:pt x="88" y="76"/>
                  </a:lnTo>
                  <a:lnTo>
                    <a:pt x="88" y="94"/>
                  </a:lnTo>
                  <a:lnTo>
                    <a:pt x="88" y="98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4" y="94"/>
                  </a:lnTo>
                  <a:lnTo>
                    <a:pt x="110" y="42"/>
                  </a:lnTo>
                  <a:lnTo>
                    <a:pt x="116" y="26"/>
                  </a:lnTo>
                  <a:lnTo>
                    <a:pt x="116" y="30"/>
                  </a:lnTo>
                  <a:lnTo>
                    <a:pt x="112" y="50"/>
                  </a:lnTo>
                  <a:lnTo>
                    <a:pt x="108" y="68"/>
                  </a:lnTo>
                  <a:lnTo>
                    <a:pt x="110" y="78"/>
                  </a:lnTo>
                  <a:lnTo>
                    <a:pt x="114" y="74"/>
                  </a:lnTo>
                  <a:lnTo>
                    <a:pt x="116" y="68"/>
                  </a:lnTo>
                  <a:lnTo>
                    <a:pt x="122" y="64"/>
                  </a:lnTo>
                  <a:lnTo>
                    <a:pt x="126" y="60"/>
                  </a:lnTo>
                  <a:lnTo>
                    <a:pt x="130" y="60"/>
                  </a:lnTo>
                  <a:lnTo>
                    <a:pt x="132" y="62"/>
                  </a:lnTo>
                  <a:lnTo>
                    <a:pt x="132" y="70"/>
                  </a:lnTo>
                  <a:lnTo>
                    <a:pt x="130" y="82"/>
                  </a:lnTo>
                  <a:lnTo>
                    <a:pt x="126" y="100"/>
                  </a:lnTo>
                  <a:close/>
                </a:path>
              </a:pathLst>
            </a:custGeom>
            <a:solidFill>
              <a:srgbClr val="F68A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50"/>
            <p:cNvSpPr>
              <a:spLocks/>
            </p:cNvSpPr>
            <p:nvPr/>
          </p:nvSpPr>
          <p:spPr bwMode="auto">
            <a:xfrm>
              <a:off x="5286375" y="3492500"/>
              <a:ext cx="79375" cy="152400"/>
            </a:xfrm>
            <a:custGeom>
              <a:avLst/>
              <a:gdLst>
                <a:gd name="T0" fmla="*/ 0 w 50"/>
                <a:gd name="T1" fmla="*/ 0 h 96"/>
                <a:gd name="T2" fmla="*/ 0 w 50"/>
                <a:gd name="T3" fmla="*/ 0 h 96"/>
                <a:gd name="T4" fmla="*/ 5040313 w 50"/>
                <a:gd name="T5" fmla="*/ 25201561 h 96"/>
                <a:gd name="T6" fmla="*/ 25201561 w 50"/>
                <a:gd name="T7" fmla="*/ 90725621 h 96"/>
                <a:gd name="T8" fmla="*/ 55443445 w 50"/>
                <a:gd name="T9" fmla="*/ 171370620 h 96"/>
                <a:gd name="T10" fmla="*/ 75604689 w 50"/>
                <a:gd name="T11" fmla="*/ 211693157 h 96"/>
                <a:gd name="T12" fmla="*/ 95765933 w 50"/>
                <a:gd name="T13" fmla="*/ 241935022 h 96"/>
                <a:gd name="T14" fmla="*/ 126007824 w 50"/>
                <a:gd name="T15" fmla="*/ 226814090 h 96"/>
                <a:gd name="T16" fmla="*/ 126007824 w 50"/>
                <a:gd name="T17" fmla="*/ 226814090 h 96"/>
                <a:gd name="T18" fmla="*/ 115927202 w 50"/>
                <a:gd name="T19" fmla="*/ 216733468 h 96"/>
                <a:gd name="T20" fmla="*/ 90725622 w 50"/>
                <a:gd name="T21" fmla="*/ 181451242 h 96"/>
                <a:gd name="T22" fmla="*/ 50403122 w 50"/>
                <a:gd name="T23" fmla="*/ 110886889 h 96"/>
                <a:gd name="T24" fmla="*/ 0 w 50"/>
                <a:gd name="T25" fmla="*/ 0 h 96"/>
                <a:gd name="T26" fmla="*/ 0 w 50"/>
                <a:gd name="T27" fmla="*/ 0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"/>
                <a:gd name="T43" fmla="*/ 0 h 96"/>
                <a:gd name="T44" fmla="*/ 50 w 50"/>
                <a:gd name="T45" fmla="*/ 96 h 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" h="96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10" y="36"/>
                  </a:lnTo>
                  <a:lnTo>
                    <a:pt x="22" y="68"/>
                  </a:lnTo>
                  <a:lnTo>
                    <a:pt x="30" y="84"/>
                  </a:lnTo>
                  <a:lnTo>
                    <a:pt x="38" y="96"/>
                  </a:lnTo>
                  <a:lnTo>
                    <a:pt x="50" y="90"/>
                  </a:lnTo>
                  <a:lnTo>
                    <a:pt x="46" y="86"/>
                  </a:lnTo>
                  <a:lnTo>
                    <a:pt x="36" y="72"/>
                  </a:lnTo>
                  <a:lnTo>
                    <a:pt x="2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51"/>
            <p:cNvSpPr>
              <a:spLocks/>
            </p:cNvSpPr>
            <p:nvPr/>
          </p:nvSpPr>
          <p:spPr bwMode="auto">
            <a:xfrm>
              <a:off x="4222750" y="3165475"/>
              <a:ext cx="127000" cy="695325"/>
            </a:xfrm>
            <a:custGeom>
              <a:avLst/>
              <a:gdLst>
                <a:gd name="T0" fmla="*/ 0 w 80"/>
                <a:gd name="T1" fmla="*/ 90725625 h 438"/>
                <a:gd name="T2" fmla="*/ 0 w 80"/>
                <a:gd name="T3" fmla="*/ 90725625 h 438"/>
                <a:gd name="T4" fmla="*/ 0 w 80"/>
                <a:gd name="T5" fmla="*/ 176410938 h 438"/>
                <a:gd name="T6" fmla="*/ 5040312 w 80"/>
                <a:gd name="T7" fmla="*/ 277217209 h 438"/>
                <a:gd name="T8" fmla="*/ 15120938 w 80"/>
                <a:gd name="T9" fmla="*/ 403224987 h 438"/>
                <a:gd name="T10" fmla="*/ 40322497 w 80"/>
                <a:gd name="T11" fmla="*/ 559474730 h 438"/>
                <a:gd name="T12" fmla="*/ 55443441 w 80"/>
                <a:gd name="T13" fmla="*/ 640119708 h 438"/>
                <a:gd name="T14" fmla="*/ 75604683 w 80"/>
                <a:gd name="T15" fmla="*/ 730845307 h 438"/>
                <a:gd name="T16" fmla="*/ 100806236 w 80"/>
                <a:gd name="T17" fmla="*/ 816530596 h 438"/>
                <a:gd name="T18" fmla="*/ 131048125 w 80"/>
                <a:gd name="T19" fmla="*/ 912296705 h 438"/>
                <a:gd name="T20" fmla="*/ 161289988 w 80"/>
                <a:gd name="T21" fmla="*/ 1008062616 h 438"/>
                <a:gd name="T22" fmla="*/ 201612473 w 80"/>
                <a:gd name="T23" fmla="*/ 1103828527 h 438"/>
                <a:gd name="T24" fmla="*/ 201612473 w 80"/>
                <a:gd name="T25" fmla="*/ 1103828527 h 438"/>
                <a:gd name="T26" fmla="*/ 176410920 w 80"/>
                <a:gd name="T27" fmla="*/ 982861060 h 438"/>
                <a:gd name="T28" fmla="*/ 151209367 w 80"/>
                <a:gd name="T29" fmla="*/ 851812972 h 438"/>
                <a:gd name="T30" fmla="*/ 120967503 w 80"/>
                <a:gd name="T31" fmla="*/ 695563130 h 438"/>
                <a:gd name="T32" fmla="*/ 95765926 w 80"/>
                <a:gd name="T33" fmla="*/ 514111930 h 438"/>
                <a:gd name="T34" fmla="*/ 80644994 w 80"/>
                <a:gd name="T35" fmla="*/ 332660632 h 438"/>
                <a:gd name="T36" fmla="*/ 75604683 w 80"/>
                <a:gd name="T37" fmla="*/ 241935032 h 438"/>
                <a:gd name="T38" fmla="*/ 75604683 w 80"/>
                <a:gd name="T39" fmla="*/ 156249694 h 438"/>
                <a:gd name="T40" fmla="*/ 80644994 w 80"/>
                <a:gd name="T41" fmla="*/ 75604691 h 438"/>
                <a:gd name="T42" fmla="*/ 90725615 w 80"/>
                <a:gd name="T43" fmla="*/ 0 h 438"/>
                <a:gd name="T44" fmla="*/ 35282186 w 80"/>
                <a:gd name="T45" fmla="*/ 80645002 h 438"/>
                <a:gd name="T46" fmla="*/ 0 w 80"/>
                <a:gd name="T47" fmla="*/ 90725625 h 4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0"/>
                <a:gd name="T73" fmla="*/ 0 h 438"/>
                <a:gd name="T74" fmla="*/ 80 w 80"/>
                <a:gd name="T75" fmla="*/ 438 h 4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0" h="438">
                  <a:moveTo>
                    <a:pt x="0" y="36"/>
                  </a:moveTo>
                  <a:lnTo>
                    <a:pt x="0" y="36"/>
                  </a:lnTo>
                  <a:lnTo>
                    <a:pt x="0" y="70"/>
                  </a:lnTo>
                  <a:lnTo>
                    <a:pt x="2" y="110"/>
                  </a:lnTo>
                  <a:lnTo>
                    <a:pt x="6" y="160"/>
                  </a:lnTo>
                  <a:lnTo>
                    <a:pt x="16" y="222"/>
                  </a:lnTo>
                  <a:lnTo>
                    <a:pt x="22" y="254"/>
                  </a:lnTo>
                  <a:lnTo>
                    <a:pt x="30" y="290"/>
                  </a:lnTo>
                  <a:lnTo>
                    <a:pt x="40" y="324"/>
                  </a:lnTo>
                  <a:lnTo>
                    <a:pt x="52" y="362"/>
                  </a:lnTo>
                  <a:lnTo>
                    <a:pt x="64" y="400"/>
                  </a:lnTo>
                  <a:lnTo>
                    <a:pt x="80" y="438"/>
                  </a:lnTo>
                  <a:lnTo>
                    <a:pt x="70" y="390"/>
                  </a:lnTo>
                  <a:lnTo>
                    <a:pt x="60" y="338"/>
                  </a:lnTo>
                  <a:lnTo>
                    <a:pt x="48" y="276"/>
                  </a:lnTo>
                  <a:lnTo>
                    <a:pt x="38" y="204"/>
                  </a:lnTo>
                  <a:lnTo>
                    <a:pt x="32" y="132"/>
                  </a:lnTo>
                  <a:lnTo>
                    <a:pt x="30" y="96"/>
                  </a:lnTo>
                  <a:lnTo>
                    <a:pt x="30" y="62"/>
                  </a:lnTo>
                  <a:lnTo>
                    <a:pt x="32" y="30"/>
                  </a:lnTo>
                  <a:lnTo>
                    <a:pt x="36" y="0"/>
                  </a:lnTo>
                  <a:lnTo>
                    <a:pt x="14" y="3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EF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52"/>
            <p:cNvSpPr>
              <a:spLocks noEditPoints="1"/>
            </p:cNvSpPr>
            <p:nvPr/>
          </p:nvSpPr>
          <p:spPr bwMode="auto">
            <a:xfrm>
              <a:off x="4238625" y="3238500"/>
              <a:ext cx="488950" cy="304800"/>
            </a:xfrm>
            <a:custGeom>
              <a:avLst/>
              <a:gdLst>
                <a:gd name="T0" fmla="*/ 594756838 w 308"/>
                <a:gd name="T1" fmla="*/ 65524066 h 192"/>
                <a:gd name="T2" fmla="*/ 549394043 w 308"/>
                <a:gd name="T3" fmla="*/ 45362810 h 192"/>
                <a:gd name="T4" fmla="*/ 403224939 w 308"/>
                <a:gd name="T5" fmla="*/ 20161250 h 192"/>
                <a:gd name="T6" fmla="*/ 226814072 w 308"/>
                <a:gd name="T7" fmla="*/ 0 h 192"/>
                <a:gd name="T8" fmla="*/ 75604682 w 308"/>
                <a:gd name="T9" fmla="*/ 0 h 192"/>
                <a:gd name="T10" fmla="*/ 30241875 w 308"/>
                <a:gd name="T11" fmla="*/ 5040312 h 192"/>
                <a:gd name="T12" fmla="*/ 15120938 w 308"/>
                <a:gd name="T13" fmla="*/ 10080625 h 192"/>
                <a:gd name="T14" fmla="*/ 5040312 w 308"/>
                <a:gd name="T15" fmla="*/ 30241878 h 192"/>
                <a:gd name="T16" fmla="*/ 0 w 308"/>
                <a:gd name="T17" fmla="*/ 70564377 h 192"/>
                <a:gd name="T18" fmla="*/ 15120938 w 308"/>
                <a:gd name="T19" fmla="*/ 252015644 h 192"/>
                <a:gd name="T20" fmla="*/ 35282186 w 308"/>
                <a:gd name="T21" fmla="*/ 398184660 h 192"/>
                <a:gd name="T22" fmla="*/ 45362807 w 308"/>
                <a:gd name="T23" fmla="*/ 413305593 h 192"/>
                <a:gd name="T24" fmla="*/ 90725614 w 308"/>
                <a:gd name="T25" fmla="*/ 443547557 h 192"/>
                <a:gd name="T26" fmla="*/ 126007812 w 308"/>
                <a:gd name="T27" fmla="*/ 453628179 h 192"/>
                <a:gd name="T28" fmla="*/ 322579971 w 308"/>
                <a:gd name="T29" fmla="*/ 478829734 h 192"/>
                <a:gd name="T30" fmla="*/ 463708765 w 308"/>
                <a:gd name="T31" fmla="*/ 478829734 h 192"/>
                <a:gd name="T32" fmla="*/ 599797148 w 308"/>
                <a:gd name="T33" fmla="*/ 458668490 h 192"/>
                <a:gd name="T34" fmla="*/ 604837459 w 308"/>
                <a:gd name="T35" fmla="*/ 458668490 h 192"/>
                <a:gd name="T36" fmla="*/ 645159943 w 308"/>
                <a:gd name="T37" fmla="*/ 428426625 h 192"/>
                <a:gd name="T38" fmla="*/ 665321185 w 308"/>
                <a:gd name="T39" fmla="*/ 393144349 h 192"/>
                <a:gd name="T40" fmla="*/ 685482427 w 308"/>
                <a:gd name="T41" fmla="*/ 342741240 h 192"/>
                <a:gd name="T42" fmla="*/ 720764600 w 308"/>
                <a:gd name="T43" fmla="*/ 252015644 h 192"/>
                <a:gd name="T44" fmla="*/ 756046774 w 308"/>
                <a:gd name="T45" fmla="*/ 216733468 h 192"/>
                <a:gd name="T46" fmla="*/ 776208016 w 308"/>
                <a:gd name="T47" fmla="*/ 120967511 h 192"/>
                <a:gd name="T48" fmla="*/ 756046774 w 308"/>
                <a:gd name="T49" fmla="*/ 120967511 h 192"/>
                <a:gd name="T50" fmla="*/ 650200253 w 308"/>
                <a:gd name="T51" fmla="*/ 95765932 h 192"/>
                <a:gd name="T52" fmla="*/ 594756838 w 308"/>
                <a:gd name="T53" fmla="*/ 65524066 h 192"/>
                <a:gd name="T54" fmla="*/ 640119632 w 308"/>
                <a:gd name="T55" fmla="*/ 307459064 h 192"/>
                <a:gd name="T56" fmla="*/ 630039011 w 308"/>
                <a:gd name="T57" fmla="*/ 337700929 h 192"/>
                <a:gd name="T58" fmla="*/ 604837459 w 308"/>
                <a:gd name="T59" fmla="*/ 383063727 h 192"/>
                <a:gd name="T60" fmla="*/ 569555285 w 308"/>
                <a:gd name="T61" fmla="*/ 413305593 h 192"/>
                <a:gd name="T62" fmla="*/ 559474664 w 308"/>
                <a:gd name="T63" fmla="*/ 413305593 h 192"/>
                <a:gd name="T64" fmla="*/ 443547523 w 308"/>
                <a:gd name="T65" fmla="*/ 433466936 h 192"/>
                <a:gd name="T66" fmla="*/ 312499350 w 308"/>
                <a:gd name="T67" fmla="*/ 428426625 h 192"/>
                <a:gd name="T68" fmla="*/ 141128744 w 308"/>
                <a:gd name="T69" fmla="*/ 403224971 h 192"/>
                <a:gd name="T70" fmla="*/ 126007812 w 308"/>
                <a:gd name="T71" fmla="*/ 398184660 h 192"/>
                <a:gd name="T72" fmla="*/ 105846570 w 308"/>
                <a:gd name="T73" fmla="*/ 367942795 h 192"/>
                <a:gd name="T74" fmla="*/ 100806235 w 308"/>
                <a:gd name="T75" fmla="*/ 342741240 h 192"/>
                <a:gd name="T76" fmla="*/ 85685303 w 308"/>
                <a:gd name="T77" fmla="*/ 136088444 h 192"/>
                <a:gd name="T78" fmla="*/ 85685303 w 308"/>
                <a:gd name="T79" fmla="*/ 95765932 h 192"/>
                <a:gd name="T80" fmla="*/ 95765924 w 308"/>
                <a:gd name="T81" fmla="*/ 75604688 h 192"/>
                <a:gd name="T82" fmla="*/ 115927191 w 308"/>
                <a:gd name="T83" fmla="*/ 65524066 h 192"/>
                <a:gd name="T84" fmla="*/ 181451228 w 308"/>
                <a:gd name="T85" fmla="*/ 60483756 h 192"/>
                <a:gd name="T86" fmla="*/ 327620282 w 308"/>
                <a:gd name="T87" fmla="*/ 70564377 h 192"/>
                <a:gd name="T88" fmla="*/ 463708765 w 308"/>
                <a:gd name="T89" fmla="*/ 90725621 h 192"/>
                <a:gd name="T90" fmla="*/ 569555285 w 308"/>
                <a:gd name="T91" fmla="*/ 120967511 h 192"/>
                <a:gd name="T92" fmla="*/ 599797148 w 308"/>
                <a:gd name="T93" fmla="*/ 131048133 h 192"/>
                <a:gd name="T94" fmla="*/ 635079322 w 308"/>
                <a:gd name="T95" fmla="*/ 161289998 h 192"/>
                <a:gd name="T96" fmla="*/ 650200253 w 308"/>
                <a:gd name="T97" fmla="*/ 196572175 h 192"/>
                <a:gd name="T98" fmla="*/ 655240564 w 308"/>
                <a:gd name="T99" fmla="*/ 241935022 h 192"/>
                <a:gd name="T100" fmla="*/ 640119632 w 308"/>
                <a:gd name="T101" fmla="*/ 307459064 h 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8"/>
                <a:gd name="T154" fmla="*/ 0 h 192"/>
                <a:gd name="T155" fmla="*/ 308 w 308"/>
                <a:gd name="T156" fmla="*/ 192 h 19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8" h="192">
                  <a:moveTo>
                    <a:pt x="236" y="26"/>
                  </a:moveTo>
                  <a:lnTo>
                    <a:pt x="236" y="26"/>
                  </a:lnTo>
                  <a:lnTo>
                    <a:pt x="228" y="22"/>
                  </a:lnTo>
                  <a:lnTo>
                    <a:pt x="218" y="18"/>
                  </a:lnTo>
                  <a:lnTo>
                    <a:pt x="192" y="12"/>
                  </a:lnTo>
                  <a:lnTo>
                    <a:pt x="160" y="8"/>
                  </a:lnTo>
                  <a:lnTo>
                    <a:pt x="126" y="4"/>
                  </a:lnTo>
                  <a:lnTo>
                    <a:pt x="90" y="0"/>
                  </a:lnTo>
                  <a:lnTo>
                    <a:pt x="58" y="0"/>
                  </a:lnTo>
                  <a:lnTo>
                    <a:pt x="30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6" y="100"/>
                  </a:lnTo>
                  <a:lnTo>
                    <a:pt x="12" y="138"/>
                  </a:lnTo>
                  <a:lnTo>
                    <a:pt x="14" y="158"/>
                  </a:lnTo>
                  <a:lnTo>
                    <a:pt x="18" y="164"/>
                  </a:lnTo>
                  <a:lnTo>
                    <a:pt x="26" y="172"/>
                  </a:lnTo>
                  <a:lnTo>
                    <a:pt x="36" y="176"/>
                  </a:lnTo>
                  <a:lnTo>
                    <a:pt x="50" y="180"/>
                  </a:lnTo>
                  <a:lnTo>
                    <a:pt x="80" y="184"/>
                  </a:lnTo>
                  <a:lnTo>
                    <a:pt x="128" y="190"/>
                  </a:lnTo>
                  <a:lnTo>
                    <a:pt x="156" y="192"/>
                  </a:lnTo>
                  <a:lnTo>
                    <a:pt x="184" y="190"/>
                  </a:lnTo>
                  <a:lnTo>
                    <a:pt x="212" y="188"/>
                  </a:lnTo>
                  <a:lnTo>
                    <a:pt x="238" y="182"/>
                  </a:lnTo>
                  <a:lnTo>
                    <a:pt x="240" y="182"/>
                  </a:lnTo>
                  <a:lnTo>
                    <a:pt x="248" y="178"/>
                  </a:lnTo>
                  <a:lnTo>
                    <a:pt x="256" y="170"/>
                  </a:lnTo>
                  <a:lnTo>
                    <a:pt x="260" y="164"/>
                  </a:lnTo>
                  <a:lnTo>
                    <a:pt x="264" y="156"/>
                  </a:lnTo>
                  <a:lnTo>
                    <a:pt x="272" y="136"/>
                  </a:lnTo>
                  <a:lnTo>
                    <a:pt x="280" y="112"/>
                  </a:lnTo>
                  <a:lnTo>
                    <a:pt x="286" y="100"/>
                  </a:lnTo>
                  <a:lnTo>
                    <a:pt x="292" y="92"/>
                  </a:lnTo>
                  <a:lnTo>
                    <a:pt x="300" y="86"/>
                  </a:lnTo>
                  <a:lnTo>
                    <a:pt x="308" y="84"/>
                  </a:lnTo>
                  <a:lnTo>
                    <a:pt x="308" y="48"/>
                  </a:lnTo>
                  <a:lnTo>
                    <a:pt x="300" y="48"/>
                  </a:lnTo>
                  <a:lnTo>
                    <a:pt x="282" y="44"/>
                  </a:lnTo>
                  <a:lnTo>
                    <a:pt x="258" y="38"/>
                  </a:lnTo>
                  <a:lnTo>
                    <a:pt x="246" y="32"/>
                  </a:lnTo>
                  <a:lnTo>
                    <a:pt x="236" y="26"/>
                  </a:lnTo>
                  <a:close/>
                  <a:moveTo>
                    <a:pt x="254" y="122"/>
                  </a:moveTo>
                  <a:lnTo>
                    <a:pt x="254" y="122"/>
                  </a:lnTo>
                  <a:lnTo>
                    <a:pt x="250" y="134"/>
                  </a:lnTo>
                  <a:lnTo>
                    <a:pt x="244" y="144"/>
                  </a:lnTo>
                  <a:lnTo>
                    <a:pt x="240" y="152"/>
                  </a:lnTo>
                  <a:lnTo>
                    <a:pt x="234" y="158"/>
                  </a:lnTo>
                  <a:lnTo>
                    <a:pt x="226" y="164"/>
                  </a:lnTo>
                  <a:lnTo>
                    <a:pt x="222" y="164"/>
                  </a:lnTo>
                  <a:lnTo>
                    <a:pt x="200" y="170"/>
                  </a:lnTo>
                  <a:lnTo>
                    <a:pt x="176" y="172"/>
                  </a:lnTo>
                  <a:lnTo>
                    <a:pt x="150" y="172"/>
                  </a:lnTo>
                  <a:lnTo>
                    <a:pt x="124" y="170"/>
                  </a:lnTo>
                  <a:lnTo>
                    <a:pt x="80" y="166"/>
                  </a:lnTo>
                  <a:lnTo>
                    <a:pt x="56" y="160"/>
                  </a:lnTo>
                  <a:lnTo>
                    <a:pt x="50" y="158"/>
                  </a:lnTo>
                  <a:lnTo>
                    <a:pt x="48" y="154"/>
                  </a:lnTo>
                  <a:lnTo>
                    <a:pt x="42" y="146"/>
                  </a:lnTo>
                  <a:lnTo>
                    <a:pt x="40" y="136"/>
                  </a:lnTo>
                  <a:lnTo>
                    <a:pt x="34" y="54"/>
                  </a:lnTo>
                  <a:lnTo>
                    <a:pt x="34" y="44"/>
                  </a:lnTo>
                  <a:lnTo>
                    <a:pt x="34" y="38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72" y="24"/>
                  </a:lnTo>
                  <a:lnTo>
                    <a:pt x="100" y="24"/>
                  </a:lnTo>
                  <a:lnTo>
                    <a:pt x="130" y="28"/>
                  </a:lnTo>
                  <a:lnTo>
                    <a:pt x="158" y="32"/>
                  </a:lnTo>
                  <a:lnTo>
                    <a:pt x="184" y="36"/>
                  </a:lnTo>
                  <a:lnTo>
                    <a:pt x="208" y="42"/>
                  </a:lnTo>
                  <a:lnTo>
                    <a:pt x="226" y="48"/>
                  </a:lnTo>
                  <a:lnTo>
                    <a:pt x="238" y="52"/>
                  </a:lnTo>
                  <a:lnTo>
                    <a:pt x="246" y="58"/>
                  </a:lnTo>
                  <a:lnTo>
                    <a:pt x="252" y="64"/>
                  </a:lnTo>
                  <a:lnTo>
                    <a:pt x="256" y="70"/>
                  </a:lnTo>
                  <a:lnTo>
                    <a:pt x="258" y="78"/>
                  </a:lnTo>
                  <a:lnTo>
                    <a:pt x="260" y="86"/>
                  </a:lnTo>
                  <a:lnTo>
                    <a:pt x="260" y="96"/>
                  </a:lnTo>
                  <a:lnTo>
                    <a:pt x="254" y="12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53"/>
            <p:cNvSpPr>
              <a:spLocks noEditPoints="1"/>
            </p:cNvSpPr>
            <p:nvPr/>
          </p:nvSpPr>
          <p:spPr bwMode="auto">
            <a:xfrm>
              <a:off x="4727575" y="3238500"/>
              <a:ext cx="488950" cy="304800"/>
            </a:xfrm>
            <a:custGeom>
              <a:avLst/>
              <a:gdLst>
                <a:gd name="T0" fmla="*/ 0 w 308"/>
                <a:gd name="T1" fmla="*/ 211693157 h 192"/>
                <a:gd name="T2" fmla="*/ 20161248 w 308"/>
                <a:gd name="T3" fmla="*/ 216733468 h 192"/>
                <a:gd name="T4" fmla="*/ 55443440 w 308"/>
                <a:gd name="T5" fmla="*/ 252015644 h 192"/>
                <a:gd name="T6" fmla="*/ 90725614 w 308"/>
                <a:gd name="T7" fmla="*/ 342741240 h 192"/>
                <a:gd name="T8" fmla="*/ 110886881 w 308"/>
                <a:gd name="T9" fmla="*/ 393144349 h 192"/>
                <a:gd name="T10" fmla="*/ 131048123 w 308"/>
                <a:gd name="T11" fmla="*/ 428426625 h 192"/>
                <a:gd name="T12" fmla="*/ 171370607 w 308"/>
                <a:gd name="T13" fmla="*/ 458668490 h 192"/>
                <a:gd name="T14" fmla="*/ 176410917 w 308"/>
                <a:gd name="T15" fmla="*/ 458668490 h 192"/>
                <a:gd name="T16" fmla="*/ 312499350 w 308"/>
                <a:gd name="T17" fmla="*/ 483870045 h 192"/>
                <a:gd name="T18" fmla="*/ 453628144 w 308"/>
                <a:gd name="T19" fmla="*/ 478829734 h 192"/>
                <a:gd name="T20" fmla="*/ 650200253 w 308"/>
                <a:gd name="T21" fmla="*/ 453628179 h 192"/>
                <a:gd name="T22" fmla="*/ 685482427 w 308"/>
                <a:gd name="T23" fmla="*/ 448587868 h 192"/>
                <a:gd name="T24" fmla="*/ 730845221 w 308"/>
                <a:gd name="T25" fmla="*/ 413305593 h 192"/>
                <a:gd name="T26" fmla="*/ 740925842 w 308"/>
                <a:gd name="T27" fmla="*/ 398184660 h 192"/>
                <a:gd name="T28" fmla="*/ 761087084 w 308"/>
                <a:gd name="T29" fmla="*/ 252015644 h 192"/>
                <a:gd name="T30" fmla="*/ 776208016 w 308"/>
                <a:gd name="T31" fmla="*/ 70564377 h 192"/>
                <a:gd name="T32" fmla="*/ 771167705 w 308"/>
                <a:gd name="T33" fmla="*/ 30241878 h 192"/>
                <a:gd name="T34" fmla="*/ 761087084 w 308"/>
                <a:gd name="T35" fmla="*/ 10080625 h 192"/>
                <a:gd name="T36" fmla="*/ 745966153 w 308"/>
                <a:gd name="T37" fmla="*/ 10080625 h 192"/>
                <a:gd name="T38" fmla="*/ 700603358 w 308"/>
                <a:gd name="T39" fmla="*/ 0 h 192"/>
                <a:gd name="T40" fmla="*/ 549394043 w 308"/>
                <a:gd name="T41" fmla="*/ 5040312 h 192"/>
                <a:gd name="T42" fmla="*/ 372983076 w 308"/>
                <a:gd name="T43" fmla="*/ 20161250 h 192"/>
                <a:gd name="T44" fmla="*/ 226814072 w 308"/>
                <a:gd name="T45" fmla="*/ 50403121 h 192"/>
                <a:gd name="T46" fmla="*/ 181451228 w 308"/>
                <a:gd name="T47" fmla="*/ 65524066 h 192"/>
                <a:gd name="T48" fmla="*/ 156249675 w 308"/>
                <a:gd name="T49" fmla="*/ 85685310 h 192"/>
                <a:gd name="T50" fmla="*/ 95765924 w 308"/>
                <a:gd name="T51" fmla="*/ 110886889 h 192"/>
                <a:gd name="T52" fmla="*/ 20161248 w 308"/>
                <a:gd name="T53" fmla="*/ 120967511 h 192"/>
                <a:gd name="T54" fmla="*/ 0 w 308"/>
                <a:gd name="T55" fmla="*/ 120967511 h 192"/>
                <a:gd name="T56" fmla="*/ 191531849 w 308"/>
                <a:gd name="T57" fmla="*/ 131048133 h 192"/>
                <a:gd name="T58" fmla="*/ 262096245 w 308"/>
                <a:gd name="T59" fmla="*/ 105846578 h 192"/>
                <a:gd name="T60" fmla="*/ 383063697 w 308"/>
                <a:gd name="T61" fmla="*/ 80644999 h 192"/>
                <a:gd name="T62" fmla="*/ 529232801 w 308"/>
                <a:gd name="T63" fmla="*/ 60483756 h 192"/>
                <a:gd name="T64" fmla="*/ 665321185 w 308"/>
                <a:gd name="T65" fmla="*/ 65524066 h 192"/>
                <a:gd name="T66" fmla="*/ 670361495 w 308"/>
                <a:gd name="T67" fmla="*/ 65524066 h 192"/>
                <a:gd name="T68" fmla="*/ 685482427 w 308"/>
                <a:gd name="T69" fmla="*/ 80644999 h 192"/>
                <a:gd name="T70" fmla="*/ 690522737 w 308"/>
                <a:gd name="T71" fmla="*/ 115927200 h 192"/>
                <a:gd name="T72" fmla="*/ 690522737 w 308"/>
                <a:gd name="T73" fmla="*/ 136088444 h 192"/>
                <a:gd name="T74" fmla="*/ 675401806 w 308"/>
                <a:gd name="T75" fmla="*/ 342741240 h 192"/>
                <a:gd name="T76" fmla="*/ 655240564 w 308"/>
                <a:gd name="T77" fmla="*/ 388104038 h 192"/>
                <a:gd name="T78" fmla="*/ 640119632 w 308"/>
                <a:gd name="T79" fmla="*/ 403224971 h 192"/>
                <a:gd name="T80" fmla="*/ 579635906 w 308"/>
                <a:gd name="T81" fmla="*/ 418346003 h 192"/>
                <a:gd name="T82" fmla="*/ 403224939 w 308"/>
                <a:gd name="T83" fmla="*/ 433466936 h 192"/>
                <a:gd name="T84" fmla="*/ 277217177 w 308"/>
                <a:gd name="T85" fmla="*/ 428426625 h 192"/>
                <a:gd name="T86" fmla="*/ 226814072 w 308"/>
                <a:gd name="T87" fmla="*/ 418346003 h 192"/>
                <a:gd name="T88" fmla="*/ 196572159 w 308"/>
                <a:gd name="T89" fmla="*/ 398184660 h 192"/>
                <a:gd name="T90" fmla="*/ 171370607 w 308"/>
                <a:gd name="T91" fmla="*/ 362902484 h 192"/>
                <a:gd name="T92" fmla="*/ 151209365 w 308"/>
                <a:gd name="T93" fmla="*/ 307459064 h 192"/>
                <a:gd name="T94" fmla="*/ 136088433 w 308"/>
                <a:gd name="T95" fmla="*/ 241935022 h 192"/>
                <a:gd name="T96" fmla="*/ 136088433 w 308"/>
                <a:gd name="T97" fmla="*/ 196572175 h 192"/>
                <a:gd name="T98" fmla="*/ 156249675 w 308"/>
                <a:gd name="T99" fmla="*/ 161289998 h 192"/>
                <a:gd name="T100" fmla="*/ 191531849 w 308"/>
                <a:gd name="T101" fmla="*/ 131048133 h 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8"/>
                <a:gd name="T154" fmla="*/ 0 h 192"/>
                <a:gd name="T155" fmla="*/ 308 w 308"/>
                <a:gd name="T156" fmla="*/ 192 h 19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8" h="192">
                  <a:moveTo>
                    <a:pt x="0" y="48"/>
                  </a:moveTo>
                  <a:lnTo>
                    <a:pt x="0" y="84"/>
                  </a:lnTo>
                  <a:lnTo>
                    <a:pt x="8" y="86"/>
                  </a:lnTo>
                  <a:lnTo>
                    <a:pt x="16" y="92"/>
                  </a:lnTo>
                  <a:lnTo>
                    <a:pt x="22" y="100"/>
                  </a:lnTo>
                  <a:lnTo>
                    <a:pt x="28" y="112"/>
                  </a:lnTo>
                  <a:lnTo>
                    <a:pt x="36" y="136"/>
                  </a:lnTo>
                  <a:lnTo>
                    <a:pt x="44" y="156"/>
                  </a:lnTo>
                  <a:lnTo>
                    <a:pt x="48" y="164"/>
                  </a:lnTo>
                  <a:lnTo>
                    <a:pt x="52" y="170"/>
                  </a:lnTo>
                  <a:lnTo>
                    <a:pt x="60" y="178"/>
                  </a:lnTo>
                  <a:lnTo>
                    <a:pt x="68" y="182"/>
                  </a:lnTo>
                  <a:lnTo>
                    <a:pt x="70" y="182"/>
                  </a:lnTo>
                  <a:lnTo>
                    <a:pt x="96" y="188"/>
                  </a:lnTo>
                  <a:lnTo>
                    <a:pt x="124" y="192"/>
                  </a:lnTo>
                  <a:lnTo>
                    <a:pt x="152" y="192"/>
                  </a:lnTo>
                  <a:lnTo>
                    <a:pt x="180" y="190"/>
                  </a:lnTo>
                  <a:lnTo>
                    <a:pt x="228" y="186"/>
                  </a:lnTo>
                  <a:lnTo>
                    <a:pt x="258" y="180"/>
                  </a:lnTo>
                  <a:lnTo>
                    <a:pt x="272" y="178"/>
                  </a:lnTo>
                  <a:lnTo>
                    <a:pt x="282" y="172"/>
                  </a:lnTo>
                  <a:lnTo>
                    <a:pt x="290" y="164"/>
                  </a:lnTo>
                  <a:lnTo>
                    <a:pt x="294" y="158"/>
                  </a:lnTo>
                  <a:lnTo>
                    <a:pt x="296" y="138"/>
                  </a:lnTo>
                  <a:lnTo>
                    <a:pt x="302" y="100"/>
                  </a:lnTo>
                  <a:lnTo>
                    <a:pt x="308" y="28"/>
                  </a:lnTo>
                  <a:lnTo>
                    <a:pt x="308" y="18"/>
                  </a:lnTo>
                  <a:lnTo>
                    <a:pt x="306" y="12"/>
                  </a:lnTo>
                  <a:lnTo>
                    <a:pt x="304" y="8"/>
                  </a:lnTo>
                  <a:lnTo>
                    <a:pt x="302" y="4"/>
                  </a:lnTo>
                  <a:lnTo>
                    <a:pt x="298" y="4"/>
                  </a:lnTo>
                  <a:lnTo>
                    <a:pt x="296" y="4"/>
                  </a:lnTo>
                  <a:lnTo>
                    <a:pt x="278" y="0"/>
                  </a:lnTo>
                  <a:lnTo>
                    <a:pt x="250" y="0"/>
                  </a:lnTo>
                  <a:lnTo>
                    <a:pt x="218" y="2"/>
                  </a:lnTo>
                  <a:lnTo>
                    <a:pt x="182" y="4"/>
                  </a:lnTo>
                  <a:lnTo>
                    <a:pt x="148" y="8"/>
                  </a:lnTo>
                  <a:lnTo>
                    <a:pt x="116" y="12"/>
                  </a:lnTo>
                  <a:lnTo>
                    <a:pt x="90" y="20"/>
                  </a:lnTo>
                  <a:lnTo>
                    <a:pt x="80" y="22"/>
                  </a:lnTo>
                  <a:lnTo>
                    <a:pt x="72" y="26"/>
                  </a:lnTo>
                  <a:lnTo>
                    <a:pt x="62" y="34"/>
                  </a:lnTo>
                  <a:lnTo>
                    <a:pt x="50" y="40"/>
                  </a:lnTo>
                  <a:lnTo>
                    <a:pt x="38" y="44"/>
                  </a:lnTo>
                  <a:lnTo>
                    <a:pt x="26" y="46"/>
                  </a:lnTo>
                  <a:lnTo>
                    <a:pt x="8" y="48"/>
                  </a:lnTo>
                  <a:lnTo>
                    <a:pt x="0" y="48"/>
                  </a:lnTo>
                  <a:close/>
                  <a:moveTo>
                    <a:pt x="76" y="52"/>
                  </a:moveTo>
                  <a:lnTo>
                    <a:pt x="76" y="52"/>
                  </a:lnTo>
                  <a:lnTo>
                    <a:pt x="86" y="48"/>
                  </a:lnTo>
                  <a:lnTo>
                    <a:pt x="104" y="42"/>
                  </a:lnTo>
                  <a:lnTo>
                    <a:pt x="128" y="36"/>
                  </a:lnTo>
                  <a:lnTo>
                    <a:pt x="152" y="32"/>
                  </a:lnTo>
                  <a:lnTo>
                    <a:pt x="180" y="28"/>
                  </a:lnTo>
                  <a:lnTo>
                    <a:pt x="210" y="24"/>
                  </a:lnTo>
                  <a:lnTo>
                    <a:pt x="238" y="24"/>
                  </a:lnTo>
                  <a:lnTo>
                    <a:pt x="264" y="26"/>
                  </a:lnTo>
                  <a:lnTo>
                    <a:pt x="266" y="26"/>
                  </a:lnTo>
                  <a:lnTo>
                    <a:pt x="270" y="30"/>
                  </a:lnTo>
                  <a:lnTo>
                    <a:pt x="272" y="32"/>
                  </a:lnTo>
                  <a:lnTo>
                    <a:pt x="274" y="38"/>
                  </a:lnTo>
                  <a:lnTo>
                    <a:pt x="274" y="46"/>
                  </a:lnTo>
                  <a:lnTo>
                    <a:pt x="274" y="54"/>
                  </a:lnTo>
                  <a:lnTo>
                    <a:pt x="268" y="136"/>
                  </a:lnTo>
                  <a:lnTo>
                    <a:pt x="266" y="146"/>
                  </a:lnTo>
                  <a:lnTo>
                    <a:pt x="260" y="154"/>
                  </a:lnTo>
                  <a:lnTo>
                    <a:pt x="258" y="158"/>
                  </a:lnTo>
                  <a:lnTo>
                    <a:pt x="254" y="160"/>
                  </a:lnTo>
                  <a:lnTo>
                    <a:pt x="230" y="166"/>
                  </a:lnTo>
                  <a:lnTo>
                    <a:pt x="186" y="170"/>
                  </a:lnTo>
                  <a:lnTo>
                    <a:pt x="160" y="172"/>
                  </a:lnTo>
                  <a:lnTo>
                    <a:pt x="136" y="172"/>
                  </a:lnTo>
                  <a:lnTo>
                    <a:pt x="110" y="170"/>
                  </a:lnTo>
                  <a:lnTo>
                    <a:pt x="90" y="166"/>
                  </a:lnTo>
                  <a:lnTo>
                    <a:pt x="86" y="164"/>
                  </a:lnTo>
                  <a:lnTo>
                    <a:pt x="78" y="158"/>
                  </a:lnTo>
                  <a:lnTo>
                    <a:pt x="74" y="152"/>
                  </a:lnTo>
                  <a:lnTo>
                    <a:pt x="68" y="144"/>
                  </a:lnTo>
                  <a:lnTo>
                    <a:pt x="64" y="134"/>
                  </a:lnTo>
                  <a:lnTo>
                    <a:pt x="60" y="122"/>
                  </a:lnTo>
                  <a:lnTo>
                    <a:pt x="54" y="96"/>
                  </a:lnTo>
                  <a:lnTo>
                    <a:pt x="54" y="86"/>
                  </a:lnTo>
                  <a:lnTo>
                    <a:pt x="54" y="78"/>
                  </a:lnTo>
                  <a:lnTo>
                    <a:pt x="58" y="70"/>
                  </a:lnTo>
                  <a:lnTo>
                    <a:pt x="62" y="64"/>
                  </a:lnTo>
                  <a:lnTo>
                    <a:pt x="68" y="58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54"/>
            <p:cNvSpPr>
              <a:spLocks/>
            </p:cNvSpPr>
            <p:nvPr/>
          </p:nvSpPr>
          <p:spPr bwMode="auto">
            <a:xfrm>
              <a:off x="4302125" y="2555875"/>
              <a:ext cx="1066800" cy="857250"/>
            </a:xfrm>
            <a:custGeom>
              <a:avLst/>
              <a:gdLst>
                <a:gd name="T0" fmla="*/ 5040312 w 672"/>
                <a:gd name="T1" fmla="*/ 519152151 h 540"/>
                <a:gd name="T2" fmla="*/ 171370612 w 672"/>
                <a:gd name="T3" fmla="*/ 670361458 h 540"/>
                <a:gd name="T4" fmla="*/ 403224953 w 672"/>
                <a:gd name="T5" fmla="*/ 861893445 h 540"/>
                <a:gd name="T6" fmla="*/ 660280896 w 672"/>
                <a:gd name="T7" fmla="*/ 1038304302 h 540"/>
                <a:gd name="T8" fmla="*/ 781248352 w 672"/>
                <a:gd name="T9" fmla="*/ 1098788025 h 540"/>
                <a:gd name="T10" fmla="*/ 690522760 w 672"/>
                <a:gd name="T11" fmla="*/ 1018143062 h 540"/>
                <a:gd name="T12" fmla="*/ 559474683 w 672"/>
                <a:gd name="T13" fmla="*/ 882054686 h 540"/>
                <a:gd name="T14" fmla="*/ 670361517 w 672"/>
                <a:gd name="T15" fmla="*/ 957659339 h 540"/>
                <a:gd name="T16" fmla="*/ 947578803 w 672"/>
                <a:gd name="T17" fmla="*/ 1134070197 h 540"/>
                <a:gd name="T18" fmla="*/ 1123989676 w 672"/>
                <a:gd name="T19" fmla="*/ 1224795781 h 540"/>
                <a:gd name="T20" fmla="*/ 1310481171 w 672"/>
                <a:gd name="T21" fmla="*/ 1300400434 h 540"/>
                <a:gd name="T22" fmla="*/ 1507053287 w 672"/>
                <a:gd name="T23" fmla="*/ 1350803536 h 540"/>
                <a:gd name="T24" fmla="*/ 1693545178 w 672"/>
                <a:gd name="T25" fmla="*/ 1360884157 h 540"/>
                <a:gd name="T26" fmla="*/ 1663302918 w 672"/>
                <a:gd name="T27" fmla="*/ 1310481054 h 540"/>
                <a:gd name="T28" fmla="*/ 1552416083 w 672"/>
                <a:gd name="T29" fmla="*/ 1088707405 h 540"/>
                <a:gd name="T30" fmla="*/ 1476811423 w 672"/>
                <a:gd name="T31" fmla="*/ 897175616 h 540"/>
                <a:gd name="T32" fmla="*/ 1446569559 w 672"/>
                <a:gd name="T33" fmla="*/ 796369213 h 540"/>
                <a:gd name="T34" fmla="*/ 1416327695 w 672"/>
                <a:gd name="T35" fmla="*/ 685482389 h 540"/>
                <a:gd name="T36" fmla="*/ 1365924588 w 672"/>
                <a:gd name="T37" fmla="*/ 559474633 h 540"/>
                <a:gd name="T38" fmla="*/ 1290319928 w 672"/>
                <a:gd name="T39" fmla="*/ 423386257 h 540"/>
                <a:gd name="T40" fmla="*/ 1194554025 w 672"/>
                <a:gd name="T41" fmla="*/ 287297782 h 540"/>
                <a:gd name="T42" fmla="*/ 1073586569 w 672"/>
                <a:gd name="T43" fmla="*/ 171370597 h 540"/>
                <a:gd name="T44" fmla="*/ 927417560 w 672"/>
                <a:gd name="T45" fmla="*/ 75604678 h 540"/>
                <a:gd name="T46" fmla="*/ 796369284 w 672"/>
                <a:gd name="T47" fmla="*/ 25201557 h 540"/>
                <a:gd name="T48" fmla="*/ 700603381 w 672"/>
                <a:gd name="T49" fmla="*/ 10080624 h 540"/>
                <a:gd name="T50" fmla="*/ 599797168 w 672"/>
                <a:gd name="T51" fmla="*/ 0 h 540"/>
                <a:gd name="T52" fmla="*/ 544353751 w 672"/>
                <a:gd name="T53" fmla="*/ 5040312 h 540"/>
                <a:gd name="T54" fmla="*/ 352821846 w 672"/>
                <a:gd name="T55" fmla="*/ 35282184 h 540"/>
                <a:gd name="T56" fmla="*/ 211693147 w 672"/>
                <a:gd name="T57" fmla="*/ 95765919 h 540"/>
                <a:gd name="T58" fmla="*/ 115927195 w 672"/>
                <a:gd name="T59" fmla="*/ 181451218 h 540"/>
                <a:gd name="T60" fmla="*/ 50403119 w 672"/>
                <a:gd name="T61" fmla="*/ 272176851 h 540"/>
                <a:gd name="T62" fmla="*/ 20161249 w 672"/>
                <a:gd name="T63" fmla="*/ 362902435 h 540"/>
                <a:gd name="T64" fmla="*/ 5040312 w 672"/>
                <a:gd name="T65" fmla="*/ 443547498 h 540"/>
                <a:gd name="T66" fmla="*/ 5040312 w 672"/>
                <a:gd name="T67" fmla="*/ 519152151 h 5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2"/>
                <a:gd name="T103" fmla="*/ 0 h 540"/>
                <a:gd name="T104" fmla="*/ 672 w 672"/>
                <a:gd name="T105" fmla="*/ 540 h 5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2" h="540">
                  <a:moveTo>
                    <a:pt x="2" y="206"/>
                  </a:moveTo>
                  <a:lnTo>
                    <a:pt x="2" y="206"/>
                  </a:lnTo>
                  <a:lnTo>
                    <a:pt x="32" y="236"/>
                  </a:lnTo>
                  <a:lnTo>
                    <a:pt x="68" y="266"/>
                  </a:lnTo>
                  <a:lnTo>
                    <a:pt x="112" y="302"/>
                  </a:lnTo>
                  <a:lnTo>
                    <a:pt x="160" y="342"/>
                  </a:lnTo>
                  <a:lnTo>
                    <a:pt x="212" y="380"/>
                  </a:lnTo>
                  <a:lnTo>
                    <a:pt x="262" y="412"/>
                  </a:lnTo>
                  <a:lnTo>
                    <a:pt x="286" y="426"/>
                  </a:lnTo>
                  <a:lnTo>
                    <a:pt x="310" y="436"/>
                  </a:lnTo>
                  <a:lnTo>
                    <a:pt x="274" y="404"/>
                  </a:lnTo>
                  <a:lnTo>
                    <a:pt x="246" y="374"/>
                  </a:lnTo>
                  <a:lnTo>
                    <a:pt x="222" y="350"/>
                  </a:lnTo>
                  <a:lnTo>
                    <a:pt x="266" y="380"/>
                  </a:lnTo>
                  <a:lnTo>
                    <a:pt x="314" y="412"/>
                  </a:lnTo>
                  <a:lnTo>
                    <a:pt x="376" y="450"/>
                  </a:lnTo>
                  <a:lnTo>
                    <a:pt x="410" y="468"/>
                  </a:lnTo>
                  <a:lnTo>
                    <a:pt x="446" y="486"/>
                  </a:lnTo>
                  <a:lnTo>
                    <a:pt x="482" y="502"/>
                  </a:lnTo>
                  <a:lnTo>
                    <a:pt x="520" y="516"/>
                  </a:lnTo>
                  <a:lnTo>
                    <a:pt x="558" y="528"/>
                  </a:lnTo>
                  <a:lnTo>
                    <a:pt x="598" y="536"/>
                  </a:lnTo>
                  <a:lnTo>
                    <a:pt x="634" y="540"/>
                  </a:lnTo>
                  <a:lnTo>
                    <a:pt x="672" y="540"/>
                  </a:lnTo>
                  <a:lnTo>
                    <a:pt x="660" y="520"/>
                  </a:lnTo>
                  <a:lnTo>
                    <a:pt x="632" y="468"/>
                  </a:lnTo>
                  <a:lnTo>
                    <a:pt x="616" y="432"/>
                  </a:lnTo>
                  <a:lnTo>
                    <a:pt x="600" y="396"/>
                  </a:lnTo>
                  <a:lnTo>
                    <a:pt x="586" y="356"/>
                  </a:lnTo>
                  <a:lnTo>
                    <a:pt x="574" y="316"/>
                  </a:lnTo>
                  <a:lnTo>
                    <a:pt x="570" y="296"/>
                  </a:lnTo>
                  <a:lnTo>
                    <a:pt x="562" y="272"/>
                  </a:lnTo>
                  <a:lnTo>
                    <a:pt x="552" y="248"/>
                  </a:lnTo>
                  <a:lnTo>
                    <a:pt x="542" y="222"/>
                  </a:lnTo>
                  <a:lnTo>
                    <a:pt x="528" y="194"/>
                  </a:lnTo>
                  <a:lnTo>
                    <a:pt x="512" y="168"/>
                  </a:lnTo>
                  <a:lnTo>
                    <a:pt x="494" y="140"/>
                  </a:lnTo>
                  <a:lnTo>
                    <a:pt x="474" y="114"/>
                  </a:lnTo>
                  <a:lnTo>
                    <a:pt x="450" y="90"/>
                  </a:lnTo>
                  <a:lnTo>
                    <a:pt x="426" y="68"/>
                  </a:lnTo>
                  <a:lnTo>
                    <a:pt x="398" y="48"/>
                  </a:lnTo>
                  <a:lnTo>
                    <a:pt x="368" y="30"/>
                  </a:lnTo>
                  <a:lnTo>
                    <a:pt x="334" y="16"/>
                  </a:lnTo>
                  <a:lnTo>
                    <a:pt x="316" y="10"/>
                  </a:lnTo>
                  <a:lnTo>
                    <a:pt x="298" y="6"/>
                  </a:lnTo>
                  <a:lnTo>
                    <a:pt x="278" y="4"/>
                  </a:lnTo>
                  <a:lnTo>
                    <a:pt x="258" y="2"/>
                  </a:lnTo>
                  <a:lnTo>
                    <a:pt x="238" y="0"/>
                  </a:lnTo>
                  <a:lnTo>
                    <a:pt x="216" y="2"/>
                  </a:lnTo>
                  <a:lnTo>
                    <a:pt x="176" y="6"/>
                  </a:lnTo>
                  <a:lnTo>
                    <a:pt x="140" y="14"/>
                  </a:lnTo>
                  <a:lnTo>
                    <a:pt x="110" y="26"/>
                  </a:lnTo>
                  <a:lnTo>
                    <a:pt x="84" y="38"/>
                  </a:lnTo>
                  <a:lnTo>
                    <a:pt x="62" y="54"/>
                  </a:lnTo>
                  <a:lnTo>
                    <a:pt x="46" y="72"/>
                  </a:lnTo>
                  <a:lnTo>
                    <a:pt x="32" y="90"/>
                  </a:lnTo>
                  <a:lnTo>
                    <a:pt x="20" y="108"/>
                  </a:lnTo>
                  <a:lnTo>
                    <a:pt x="14" y="128"/>
                  </a:lnTo>
                  <a:lnTo>
                    <a:pt x="8" y="144"/>
                  </a:lnTo>
                  <a:lnTo>
                    <a:pt x="4" y="162"/>
                  </a:lnTo>
                  <a:lnTo>
                    <a:pt x="2" y="176"/>
                  </a:lnTo>
                  <a:lnTo>
                    <a:pt x="0" y="198"/>
                  </a:lnTo>
                  <a:lnTo>
                    <a:pt x="2" y="206"/>
                  </a:lnTo>
                  <a:close/>
                </a:path>
              </a:pathLst>
            </a:custGeom>
            <a:solidFill>
              <a:srgbClr val="EF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55"/>
            <p:cNvSpPr>
              <a:spLocks/>
            </p:cNvSpPr>
            <p:nvPr/>
          </p:nvSpPr>
          <p:spPr bwMode="auto">
            <a:xfrm>
              <a:off x="4292600" y="2838450"/>
              <a:ext cx="1085850" cy="571500"/>
            </a:xfrm>
            <a:custGeom>
              <a:avLst/>
              <a:gdLst>
                <a:gd name="T0" fmla="*/ 0 w 684"/>
                <a:gd name="T1" fmla="*/ 0 h 360"/>
                <a:gd name="T2" fmla="*/ 0 w 684"/>
                <a:gd name="T3" fmla="*/ 0 h 360"/>
                <a:gd name="T4" fmla="*/ 5040312 w 684"/>
                <a:gd name="T5" fmla="*/ 15120939 h 360"/>
                <a:gd name="T6" fmla="*/ 35282187 w 684"/>
                <a:gd name="T7" fmla="*/ 65524065 h 360"/>
                <a:gd name="T8" fmla="*/ 85685307 w 684"/>
                <a:gd name="T9" fmla="*/ 141128752 h 360"/>
                <a:gd name="T10" fmla="*/ 120967506 w 684"/>
                <a:gd name="T11" fmla="*/ 186491549 h 360"/>
                <a:gd name="T12" fmla="*/ 166330303 w 684"/>
                <a:gd name="T13" fmla="*/ 231854396 h 360"/>
                <a:gd name="T14" fmla="*/ 216733459 w 684"/>
                <a:gd name="T15" fmla="*/ 287297814 h 360"/>
                <a:gd name="T16" fmla="*/ 277217188 w 684"/>
                <a:gd name="T17" fmla="*/ 342741233 h 360"/>
                <a:gd name="T18" fmla="*/ 347781538 w 684"/>
                <a:gd name="T19" fmla="*/ 398184652 h 360"/>
                <a:gd name="T20" fmla="*/ 428426608 w 684"/>
                <a:gd name="T21" fmla="*/ 453628170 h 360"/>
                <a:gd name="T22" fmla="*/ 514111890 w 684"/>
                <a:gd name="T23" fmla="*/ 514111899 h 360"/>
                <a:gd name="T24" fmla="*/ 614918104 w 684"/>
                <a:gd name="T25" fmla="*/ 574595629 h 360"/>
                <a:gd name="T26" fmla="*/ 725804939 w 684"/>
                <a:gd name="T27" fmla="*/ 630039047 h 360"/>
                <a:gd name="T28" fmla="*/ 846772595 w 684"/>
                <a:gd name="T29" fmla="*/ 685482466 h 360"/>
                <a:gd name="T30" fmla="*/ 655240590 w 684"/>
                <a:gd name="T31" fmla="*/ 498990967 h 360"/>
                <a:gd name="T32" fmla="*/ 655240590 w 684"/>
                <a:gd name="T33" fmla="*/ 498990967 h 360"/>
                <a:gd name="T34" fmla="*/ 680442143 w 684"/>
                <a:gd name="T35" fmla="*/ 519152210 h 360"/>
                <a:gd name="T36" fmla="*/ 751006493 w 684"/>
                <a:gd name="T37" fmla="*/ 569555318 h 360"/>
                <a:gd name="T38" fmla="*/ 856853216 w 684"/>
                <a:gd name="T39" fmla="*/ 640119669 h 360"/>
                <a:gd name="T40" fmla="*/ 922377255 w 684"/>
                <a:gd name="T41" fmla="*/ 680442155 h 360"/>
                <a:gd name="T42" fmla="*/ 992941605 w 684"/>
                <a:gd name="T43" fmla="*/ 720764642 h 360"/>
                <a:gd name="T44" fmla="*/ 1073586576 w 684"/>
                <a:gd name="T45" fmla="*/ 761087128 h 360"/>
                <a:gd name="T46" fmla="*/ 1159271858 w 684"/>
                <a:gd name="T47" fmla="*/ 796369303 h 360"/>
                <a:gd name="T48" fmla="*/ 1244957140 w 684"/>
                <a:gd name="T49" fmla="*/ 831651479 h 360"/>
                <a:gd name="T50" fmla="*/ 1335682733 w 684"/>
                <a:gd name="T51" fmla="*/ 861893542 h 360"/>
                <a:gd name="T52" fmla="*/ 1431448636 w 684"/>
                <a:gd name="T53" fmla="*/ 887095096 h 360"/>
                <a:gd name="T54" fmla="*/ 1527214539 w 684"/>
                <a:gd name="T55" fmla="*/ 902216028 h 360"/>
                <a:gd name="T56" fmla="*/ 1628020753 w 684"/>
                <a:gd name="T57" fmla="*/ 907256339 h 360"/>
                <a:gd name="T58" fmla="*/ 1723787053 w 684"/>
                <a:gd name="T59" fmla="*/ 902216028 h 360"/>
                <a:gd name="T60" fmla="*/ 1723787053 w 684"/>
                <a:gd name="T61" fmla="*/ 902216028 h 360"/>
                <a:gd name="T62" fmla="*/ 1698585500 w 684"/>
                <a:gd name="T63" fmla="*/ 902216028 h 360"/>
                <a:gd name="T64" fmla="*/ 1622980443 w 684"/>
                <a:gd name="T65" fmla="*/ 887095096 h 360"/>
                <a:gd name="T66" fmla="*/ 1507053296 w 684"/>
                <a:gd name="T67" fmla="*/ 861893542 h 360"/>
                <a:gd name="T68" fmla="*/ 1436488947 w 684"/>
                <a:gd name="T69" fmla="*/ 841732299 h 360"/>
                <a:gd name="T70" fmla="*/ 1355843975 w 684"/>
                <a:gd name="T71" fmla="*/ 816530547 h 360"/>
                <a:gd name="T72" fmla="*/ 1265118383 w 684"/>
                <a:gd name="T73" fmla="*/ 786288682 h 360"/>
                <a:gd name="T74" fmla="*/ 1174392790 w 684"/>
                <a:gd name="T75" fmla="*/ 745966195 h 360"/>
                <a:gd name="T76" fmla="*/ 1073586576 w 684"/>
                <a:gd name="T77" fmla="*/ 700603398 h 360"/>
                <a:gd name="T78" fmla="*/ 967740051 w 684"/>
                <a:gd name="T79" fmla="*/ 645159980 h 360"/>
                <a:gd name="T80" fmla="*/ 856853216 w 684"/>
                <a:gd name="T81" fmla="*/ 584676250 h 360"/>
                <a:gd name="T82" fmla="*/ 740925871 w 684"/>
                <a:gd name="T83" fmla="*/ 514111899 h 360"/>
                <a:gd name="T84" fmla="*/ 624998725 w 684"/>
                <a:gd name="T85" fmla="*/ 428426616 h 360"/>
                <a:gd name="T86" fmla="*/ 509071579 w 684"/>
                <a:gd name="T87" fmla="*/ 337700922 h 360"/>
                <a:gd name="T88" fmla="*/ 509071579 w 684"/>
                <a:gd name="T89" fmla="*/ 337700922 h 360"/>
                <a:gd name="T90" fmla="*/ 564514997 w 684"/>
                <a:gd name="T91" fmla="*/ 418345994 h 360"/>
                <a:gd name="T92" fmla="*/ 619958415 w 684"/>
                <a:gd name="T93" fmla="*/ 488910345 h 360"/>
                <a:gd name="T94" fmla="*/ 680442143 w 684"/>
                <a:gd name="T95" fmla="*/ 559474696 h 360"/>
                <a:gd name="T96" fmla="*/ 680442143 w 684"/>
                <a:gd name="T97" fmla="*/ 559474696 h 360"/>
                <a:gd name="T98" fmla="*/ 630039036 w 684"/>
                <a:gd name="T99" fmla="*/ 534273142 h 360"/>
                <a:gd name="T100" fmla="*/ 564514997 w 684"/>
                <a:gd name="T101" fmla="*/ 498990967 h 360"/>
                <a:gd name="T102" fmla="*/ 483870026 w 684"/>
                <a:gd name="T103" fmla="*/ 443547548 h 360"/>
                <a:gd name="T104" fmla="*/ 383063712 w 684"/>
                <a:gd name="T105" fmla="*/ 367942787 h 360"/>
                <a:gd name="T106" fmla="*/ 267136566 w 684"/>
                <a:gd name="T107" fmla="*/ 272176882 h 360"/>
                <a:gd name="T108" fmla="*/ 201612478 w 684"/>
                <a:gd name="T109" fmla="*/ 211693152 h 360"/>
                <a:gd name="T110" fmla="*/ 136088439 w 684"/>
                <a:gd name="T111" fmla="*/ 151209373 h 360"/>
                <a:gd name="T112" fmla="*/ 70564375 w 684"/>
                <a:gd name="T113" fmla="*/ 75604687 h 360"/>
                <a:gd name="T114" fmla="*/ 0 w 684"/>
                <a:gd name="T115" fmla="*/ 0 h 360"/>
                <a:gd name="T116" fmla="*/ 0 w 684"/>
                <a:gd name="T117" fmla="*/ 0 h 3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4"/>
                <a:gd name="T178" fmla="*/ 0 h 360"/>
                <a:gd name="T179" fmla="*/ 684 w 684"/>
                <a:gd name="T180" fmla="*/ 360 h 3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4" h="360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14" y="26"/>
                  </a:lnTo>
                  <a:lnTo>
                    <a:pt x="34" y="56"/>
                  </a:lnTo>
                  <a:lnTo>
                    <a:pt x="48" y="74"/>
                  </a:lnTo>
                  <a:lnTo>
                    <a:pt x="66" y="92"/>
                  </a:lnTo>
                  <a:lnTo>
                    <a:pt x="86" y="114"/>
                  </a:lnTo>
                  <a:lnTo>
                    <a:pt x="110" y="136"/>
                  </a:lnTo>
                  <a:lnTo>
                    <a:pt x="138" y="158"/>
                  </a:lnTo>
                  <a:lnTo>
                    <a:pt x="170" y="180"/>
                  </a:lnTo>
                  <a:lnTo>
                    <a:pt x="204" y="204"/>
                  </a:lnTo>
                  <a:lnTo>
                    <a:pt x="244" y="228"/>
                  </a:lnTo>
                  <a:lnTo>
                    <a:pt x="288" y="250"/>
                  </a:lnTo>
                  <a:lnTo>
                    <a:pt x="336" y="272"/>
                  </a:lnTo>
                  <a:lnTo>
                    <a:pt x="260" y="198"/>
                  </a:lnTo>
                  <a:lnTo>
                    <a:pt x="270" y="206"/>
                  </a:lnTo>
                  <a:lnTo>
                    <a:pt x="298" y="226"/>
                  </a:lnTo>
                  <a:lnTo>
                    <a:pt x="340" y="254"/>
                  </a:lnTo>
                  <a:lnTo>
                    <a:pt x="366" y="270"/>
                  </a:lnTo>
                  <a:lnTo>
                    <a:pt x="394" y="286"/>
                  </a:lnTo>
                  <a:lnTo>
                    <a:pt x="426" y="302"/>
                  </a:lnTo>
                  <a:lnTo>
                    <a:pt x="460" y="316"/>
                  </a:lnTo>
                  <a:lnTo>
                    <a:pt x="494" y="330"/>
                  </a:lnTo>
                  <a:lnTo>
                    <a:pt x="530" y="342"/>
                  </a:lnTo>
                  <a:lnTo>
                    <a:pt x="568" y="352"/>
                  </a:lnTo>
                  <a:lnTo>
                    <a:pt x="606" y="358"/>
                  </a:lnTo>
                  <a:lnTo>
                    <a:pt x="646" y="360"/>
                  </a:lnTo>
                  <a:lnTo>
                    <a:pt x="684" y="358"/>
                  </a:lnTo>
                  <a:lnTo>
                    <a:pt x="674" y="358"/>
                  </a:lnTo>
                  <a:lnTo>
                    <a:pt x="644" y="352"/>
                  </a:lnTo>
                  <a:lnTo>
                    <a:pt x="598" y="342"/>
                  </a:lnTo>
                  <a:lnTo>
                    <a:pt x="570" y="334"/>
                  </a:lnTo>
                  <a:lnTo>
                    <a:pt x="538" y="324"/>
                  </a:lnTo>
                  <a:lnTo>
                    <a:pt x="502" y="312"/>
                  </a:lnTo>
                  <a:lnTo>
                    <a:pt x="466" y="296"/>
                  </a:lnTo>
                  <a:lnTo>
                    <a:pt x="426" y="278"/>
                  </a:lnTo>
                  <a:lnTo>
                    <a:pt x="384" y="256"/>
                  </a:lnTo>
                  <a:lnTo>
                    <a:pt x="340" y="232"/>
                  </a:lnTo>
                  <a:lnTo>
                    <a:pt x="294" y="204"/>
                  </a:lnTo>
                  <a:lnTo>
                    <a:pt x="248" y="170"/>
                  </a:lnTo>
                  <a:lnTo>
                    <a:pt x="202" y="134"/>
                  </a:lnTo>
                  <a:lnTo>
                    <a:pt x="224" y="166"/>
                  </a:lnTo>
                  <a:lnTo>
                    <a:pt x="246" y="194"/>
                  </a:lnTo>
                  <a:lnTo>
                    <a:pt x="270" y="222"/>
                  </a:lnTo>
                  <a:lnTo>
                    <a:pt x="250" y="212"/>
                  </a:lnTo>
                  <a:lnTo>
                    <a:pt x="224" y="198"/>
                  </a:lnTo>
                  <a:lnTo>
                    <a:pt x="192" y="176"/>
                  </a:lnTo>
                  <a:lnTo>
                    <a:pt x="152" y="146"/>
                  </a:lnTo>
                  <a:lnTo>
                    <a:pt x="106" y="108"/>
                  </a:lnTo>
                  <a:lnTo>
                    <a:pt x="80" y="84"/>
                  </a:lnTo>
                  <a:lnTo>
                    <a:pt x="54" y="60"/>
                  </a:lnTo>
                  <a:lnTo>
                    <a:pt x="28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56"/>
            <p:cNvSpPr>
              <a:spLocks/>
            </p:cNvSpPr>
            <p:nvPr/>
          </p:nvSpPr>
          <p:spPr bwMode="auto">
            <a:xfrm>
              <a:off x="4537075" y="2581275"/>
              <a:ext cx="584200" cy="536575"/>
            </a:xfrm>
            <a:custGeom>
              <a:avLst/>
              <a:gdLst>
                <a:gd name="T0" fmla="*/ 161289996 w 368"/>
                <a:gd name="T1" fmla="*/ 670361519 h 338"/>
                <a:gd name="T2" fmla="*/ 342741236 w 368"/>
                <a:gd name="T3" fmla="*/ 851812902 h 338"/>
                <a:gd name="T4" fmla="*/ 317539681 w 368"/>
                <a:gd name="T5" fmla="*/ 740925868 h 338"/>
                <a:gd name="T6" fmla="*/ 428426619 w 368"/>
                <a:gd name="T7" fmla="*/ 851812902 h 338"/>
                <a:gd name="T8" fmla="*/ 317539681 w 368"/>
                <a:gd name="T9" fmla="*/ 614918101 h 338"/>
                <a:gd name="T10" fmla="*/ 509071592 w 368"/>
                <a:gd name="T11" fmla="*/ 670361519 h 338"/>
                <a:gd name="T12" fmla="*/ 504031281 w 368"/>
                <a:gd name="T13" fmla="*/ 599797169 h 338"/>
                <a:gd name="T14" fmla="*/ 468749105 w 368"/>
                <a:gd name="T15" fmla="*/ 524192509 h 338"/>
                <a:gd name="T16" fmla="*/ 619958430 w 368"/>
                <a:gd name="T17" fmla="*/ 619958412 h 338"/>
                <a:gd name="T18" fmla="*/ 544353768 w 368"/>
                <a:gd name="T19" fmla="*/ 458668470 h 338"/>
                <a:gd name="T20" fmla="*/ 650200295 w 368"/>
                <a:gd name="T21" fmla="*/ 549394063 h 338"/>
                <a:gd name="T22" fmla="*/ 604837498 w 368"/>
                <a:gd name="T23" fmla="*/ 433466917 h 338"/>
                <a:gd name="T24" fmla="*/ 766127444 w 368"/>
                <a:gd name="T25" fmla="*/ 569555305 h 338"/>
                <a:gd name="T26" fmla="*/ 695563093 w 368"/>
                <a:gd name="T27" fmla="*/ 398184643 h 338"/>
                <a:gd name="T28" fmla="*/ 675401849 w 368"/>
                <a:gd name="T29" fmla="*/ 352821847 h 338"/>
                <a:gd name="T30" fmla="*/ 781248377 w 368"/>
                <a:gd name="T31" fmla="*/ 463708781 h 338"/>
                <a:gd name="T32" fmla="*/ 826611174 w 368"/>
                <a:gd name="T33" fmla="*/ 473789402 h 338"/>
                <a:gd name="T34" fmla="*/ 776208066 w 368"/>
                <a:gd name="T35" fmla="*/ 357862157 h 338"/>
                <a:gd name="T36" fmla="*/ 745966201 w 368"/>
                <a:gd name="T37" fmla="*/ 277217187 h 338"/>
                <a:gd name="T38" fmla="*/ 786288688 w 368"/>
                <a:gd name="T39" fmla="*/ 287297808 h 338"/>
                <a:gd name="T40" fmla="*/ 887095103 w 368"/>
                <a:gd name="T41" fmla="*/ 443547538 h 338"/>
                <a:gd name="T42" fmla="*/ 841732305 w 368"/>
                <a:gd name="T43" fmla="*/ 252015633 h 338"/>
                <a:gd name="T44" fmla="*/ 791328998 w 368"/>
                <a:gd name="T45" fmla="*/ 161289991 h 338"/>
                <a:gd name="T46" fmla="*/ 806449931 w 368"/>
                <a:gd name="T47" fmla="*/ 136088438 h 338"/>
                <a:gd name="T48" fmla="*/ 851812927 w 368"/>
                <a:gd name="T49" fmla="*/ 176410923 h 338"/>
                <a:gd name="T50" fmla="*/ 917336968 w 368"/>
                <a:gd name="T51" fmla="*/ 241935012 h 338"/>
                <a:gd name="T52" fmla="*/ 786288688 w 368"/>
                <a:gd name="T53" fmla="*/ 45362809 h 338"/>
                <a:gd name="T54" fmla="*/ 786288688 w 368"/>
                <a:gd name="T55" fmla="*/ 80644996 h 338"/>
                <a:gd name="T56" fmla="*/ 796369309 w 368"/>
                <a:gd name="T57" fmla="*/ 100806238 h 338"/>
                <a:gd name="T58" fmla="*/ 660280917 w 368"/>
                <a:gd name="T59" fmla="*/ 0 h 338"/>
                <a:gd name="T60" fmla="*/ 715724336 w 368"/>
                <a:gd name="T61" fmla="*/ 110886885 h 338"/>
                <a:gd name="T62" fmla="*/ 740925890 w 368"/>
                <a:gd name="T63" fmla="*/ 161289991 h 338"/>
                <a:gd name="T64" fmla="*/ 685482471 w 368"/>
                <a:gd name="T65" fmla="*/ 115927195 h 338"/>
                <a:gd name="T66" fmla="*/ 549394079 w 368"/>
                <a:gd name="T67" fmla="*/ 45362809 h 338"/>
                <a:gd name="T68" fmla="*/ 594756876 w 368"/>
                <a:gd name="T69" fmla="*/ 105846574 h 338"/>
                <a:gd name="T70" fmla="*/ 650200295 w 368"/>
                <a:gd name="T71" fmla="*/ 176410923 h 338"/>
                <a:gd name="T72" fmla="*/ 574595633 w 368"/>
                <a:gd name="T73" fmla="*/ 131048127 h 338"/>
                <a:gd name="T74" fmla="*/ 614918119 w 368"/>
                <a:gd name="T75" fmla="*/ 196572166 h 338"/>
                <a:gd name="T76" fmla="*/ 609877809 w 368"/>
                <a:gd name="T77" fmla="*/ 262096255 h 338"/>
                <a:gd name="T78" fmla="*/ 579635944 w 368"/>
                <a:gd name="T79" fmla="*/ 257055944 h 338"/>
                <a:gd name="T80" fmla="*/ 372983100 w 368"/>
                <a:gd name="T81" fmla="*/ 151209370 h 338"/>
                <a:gd name="T82" fmla="*/ 509071592 w 368"/>
                <a:gd name="T83" fmla="*/ 272176876 h 338"/>
                <a:gd name="T84" fmla="*/ 509071592 w 368"/>
                <a:gd name="T85" fmla="*/ 297378429 h 338"/>
                <a:gd name="T86" fmla="*/ 403224965 w 368"/>
                <a:gd name="T87" fmla="*/ 257055944 h 338"/>
                <a:gd name="T88" fmla="*/ 423386308 w 368"/>
                <a:gd name="T89" fmla="*/ 292338119 h 338"/>
                <a:gd name="T90" fmla="*/ 463708795 w 368"/>
                <a:gd name="T91" fmla="*/ 342741225 h 338"/>
                <a:gd name="T92" fmla="*/ 347781546 w 368"/>
                <a:gd name="T93" fmla="*/ 322579983 h 338"/>
                <a:gd name="T94" fmla="*/ 282257506 w 368"/>
                <a:gd name="T95" fmla="*/ 302418740 h 338"/>
                <a:gd name="T96" fmla="*/ 307459060 w 368"/>
                <a:gd name="T97" fmla="*/ 337700915 h 338"/>
                <a:gd name="T98" fmla="*/ 372983100 w 368"/>
                <a:gd name="T99" fmla="*/ 453628160 h 338"/>
                <a:gd name="T100" fmla="*/ 287297816 w 368"/>
                <a:gd name="T101" fmla="*/ 413305575 h 338"/>
                <a:gd name="T102" fmla="*/ 257055951 w 368"/>
                <a:gd name="T103" fmla="*/ 403224954 h 338"/>
                <a:gd name="T104" fmla="*/ 282257506 w 368"/>
                <a:gd name="T105" fmla="*/ 448587849 h 338"/>
                <a:gd name="T106" fmla="*/ 312499371 w 368"/>
                <a:gd name="T107" fmla="*/ 498990956 h 338"/>
                <a:gd name="T108" fmla="*/ 272176884 w 368"/>
                <a:gd name="T109" fmla="*/ 468749092 h 338"/>
                <a:gd name="T110" fmla="*/ 226814086 w 368"/>
                <a:gd name="T111" fmla="*/ 458668470 h 338"/>
                <a:gd name="T112" fmla="*/ 95765931 w 368"/>
                <a:gd name="T113" fmla="*/ 413305575 h 338"/>
                <a:gd name="T114" fmla="*/ 206652794 w 368"/>
                <a:gd name="T115" fmla="*/ 514111888 h 338"/>
                <a:gd name="T116" fmla="*/ 186491550 w 368"/>
                <a:gd name="T117" fmla="*/ 529232820 h 338"/>
                <a:gd name="T118" fmla="*/ 136088442 w 368"/>
                <a:gd name="T119" fmla="*/ 509071577 h 338"/>
                <a:gd name="T120" fmla="*/ 146169064 w 368"/>
                <a:gd name="T121" fmla="*/ 544353752 h 338"/>
                <a:gd name="T122" fmla="*/ 10080625 w 368"/>
                <a:gd name="T123" fmla="*/ 534273130 h 338"/>
                <a:gd name="T124" fmla="*/ 40322499 w 368"/>
                <a:gd name="T125" fmla="*/ 574595616 h 3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68"/>
                <a:gd name="T190" fmla="*/ 0 h 338"/>
                <a:gd name="T191" fmla="*/ 368 w 368"/>
                <a:gd name="T192" fmla="*/ 338 h 33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68" h="338">
                  <a:moveTo>
                    <a:pt x="16" y="228"/>
                  </a:moveTo>
                  <a:lnTo>
                    <a:pt x="16" y="228"/>
                  </a:lnTo>
                  <a:lnTo>
                    <a:pt x="30" y="240"/>
                  </a:lnTo>
                  <a:lnTo>
                    <a:pt x="64" y="266"/>
                  </a:lnTo>
                  <a:lnTo>
                    <a:pt x="104" y="302"/>
                  </a:lnTo>
                  <a:lnTo>
                    <a:pt x="122" y="320"/>
                  </a:lnTo>
                  <a:lnTo>
                    <a:pt x="136" y="338"/>
                  </a:lnTo>
                  <a:lnTo>
                    <a:pt x="122" y="312"/>
                  </a:lnTo>
                  <a:lnTo>
                    <a:pt x="92" y="266"/>
                  </a:lnTo>
                  <a:lnTo>
                    <a:pt x="126" y="294"/>
                  </a:lnTo>
                  <a:lnTo>
                    <a:pt x="152" y="318"/>
                  </a:lnTo>
                  <a:lnTo>
                    <a:pt x="162" y="328"/>
                  </a:lnTo>
                  <a:lnTo>
                    <a:pt x="170" y="338"/>
                  </a:lnTo>
                  <a:lnTo>
                    <a:pt x="154" y="302"/>
                  </a:lnTo>
                  <a:lnTo>
                    <a:pt x="140" y="270"/>
                  </a:lnTo>
                  <a:lnTo>
                    <a:pt x="126" y="244"/>
                  </a:lnTo>
                  <a:lnTo>
                    <a:pt x="164" y="266"/>
                  </a:lnTo>
                  <a:lnTo>
                    <a:pt x="218" y="296"/>
                  </a:lnTo>
                  <a:lnTo>
                    <a:pt x="202" y="266"/>
                  </a:lnTo>
                  <a:lnTo>
                    <a:pt x="186" y="240"/>
                  </a:lnTo>
                  <a:lnTo>
                    <a:pt x="168" y="216"/>
                  </a:lnTo>
                  <a:lnTo>
                    <a:pt x="200" y="238"/>
                  </a:lnTo>
                  <a:lnTo>
                    <a:pt x="194" y="226"/>
                  </a:lnTo>
                  <a:lnTo>
                    <a:pt x="190" y="216"/>
                  </a:lnTo>
                  <a:lnTo>
                    <a:pt x="186" y="208"/>
                  </a:lnTo>
                  <a:lnTo>
                    <a:pt x="210" y="222"/>
                  </a:lnTo>
                  <a:lnTo>
                    <a:pt x="230" y="234"/>
                  </a:lnTo>
                  <a:lnTo>
                    <a:pt x="246" y="246"/>
                  </a:lnTo>
                  <a:lnTo>
                    <a:pt x="234" y="218"/>
                  </a:lnTo>
                  <a:lnTo>
                    <a:pt x="224" y="196"/>
                  </a:lnTo>
                  <a:lnTo>
                    <a:pt x="216" y="182"/>
                  </a:lnTo>
                  <a:lnTo>
                    <a:pt x="234" y="196"/>
                  </a:lnTo>
                  <a:lnTo>
                    <a:pt x="258" y="218"/>
                  </a:lnTo>
                  <a:lnTo>
                    <a:pt x="252" y="200"/>
                  </a:lnTo>
                  <a:lnTo>
                    <a:pt x="246" y="184"/>
                  </a:lnTo>
                  <a:lnTo>
                    <a:pt x="240" y="172"/>
                  </a:lnTo>
                  <a:lnTo>
                    <a:pt x="266" y="190"/>
                  </a:lnTo>
                  <a:lnTo>
                    <a:pt x="288" y="208"/>
                  </a:lnTo>
                  <a:lnTo>
                    <a:pt x="298" y="218"/>
                  </a:lnTo>
                  <a:lnTo>
                    <a:pt x="304" y="226"/>
                  </a:lnTo>
                  <a:lnTo>
                    <a:pt x="296" y="200"/>
                  </a:lnTo>
                  <a:lnTo>
                    <a:pt x="286" y="178"/>
                  </a:lnTo>
                  <a:lnTo>
                    <a:pt x="276" y="158"/>
                  </a:lnTo>
                  <a:lnTo>
                    <a:pt x="270" y="146"/>
                  </a:lnTo>
                  <a:lnTo>
                    <a:pt x="268" y="142"/>
                  </a:lnTo>
                  <a:lnTo>
                    <a:pt x="268" y="140"/>
                  </a:lnTo>
                  <a:lnTo>
                    <a:pt x="274" y="144"/>
                  </a:lnTo>
                  <a:lnTo>
                    <a:pt x="282" y="152"/>
                  </a:lnTo>
                  <a:lnTo>
                    <a:pt x="310" y="184"/>
                  </a:lnTo>
                  <a:lnTo>
                    <a:pt x="332" y="210"/>
                  </a:lnTo>
                  <a:lnTo>
                    <a:pt x="332" y="204"/>
                  </a:lnTo>
                  <a:lnTo>
                    <a:pt x="328" y="188"/>
                  </a:lnTo>
                  <a:lnTo>
                    <a:pt x="320" y="166"/>
                  </a:lnTo>
                  <a:lnTo>
                    <a:pt x="314" y="154"/>
                  </a:lnTo>
                  <a:lnTo>
                    <a:pt x="308" y="142"/>
                  </a:lnTo>
                  <a:lnTo>
                    <a:pt x="302" y="132"/>
                  </a:lnTo>
                  <a:lnTo>
                    <a:pt x="298" y="124"/>
                  </a:lnTo>
                  <a:lnTo>
                    <a:pt x="296" y="116"/>
                  </a:lnTo>
                  <a:lnTo>
                    <a:pt x="296" y="110"/>
                  </a:lnTo>
                  <a:lnTo>
                    <a:pt x="298" y="108"/>
                  </a:lnTo>
                  <a:lnTo>
                    <a:pt x="300" y="108"/>
                  </a:lnTo>
                  <a:lnTo>
                    <a:pt x="306" y="110"/>
                  </a:lnTo>
                  <a:lnTo>
                    <a:pt x="312" y="114"/>
                  </a:lnTo>
                  <a:lnTo>
                    <a:pt x="326" y="132"/>
                  </a:lnTo>
                  <a:lnTo>
                    <a:pt x="338" y="152"/>
                  </a:lnTo>
                  <a:lnTo>
                    <a:pt x="352" y="176"/>
                  </a:lnTo>
                  <a:lnTo>
                    <a:pt x="350" y="164"/>
                  </a:lnTo>
                  <a:lnTo>
                    <a:pt x="344" y="134"/>
                  </a:lnTo>
                  <a:lnTo>
                    <a:pt x="334" y="100"/>
                  </a:lnTo>
                  <a:lnTo>
                    <a:pt x="326" y="84"/>
                  </a:lnTo>
                  <a:lnTo>
                    <a:pt x="320" y="72"/>
                  </a:lnTo>
                  <a:lnTo>
                    <a:pt x="314" y="64"/>
                  </a:lnTo>
                  <a:lnTo>
                    <a:pt x="312" y="58"/>
                  </a:lnTo>
                  <a:lnTo>
                    <a:pt x="312" y="56"/>
                  </a:lnTo>
                  <a:lnTo>
                    <a:pt x="316" y="54"/>
                  </a:lnTo>
                  <a:lnTo>
                    <a:pt x="320" y="54"/>
                  </a:lnTo>
                  <a:lnTo>
                    <a:pt x="326" y="58"/>
                  </a:lnTo>
                  <a:lnTo>
                    <a:pt x="332" y="64"/>
                  </a:lnTo>
                  <a:lnTo>
                    <a:pt x="338" y="70"/>
                  </a:lnTo>
                  <a:lnTo>
                    <a:pt x="360" y="96"/>
                  </a:lnTo>
                  <a:lnTo>
                    <a:pt x="368" y="108"/>
                  </a:lnTo>
                  <a:lnTo>
                    <a:pt x="364" y="96"/>
                  </a:lnTo>
                  <a:lnTo>
                    <a:pt x="348" y="68"/>
                  </a:lnTo>
                  <a:lnTo>
                    <a:pt x="338" y="52"/>
                  </a:lnTo>
                  <a:lnTo>
                    <a:pt x="326" y="34"/>
                  </a:lnTo>
                  <a:lnTo>
                    <a:pt x="312" y="18"/>
                  </a:lnTo>
                  <a:lnTo>
                    <a:pt x="298" y="4"/>
                  </a:lnTo>
                  <a:lnTo>
                    <a:pt x="306" y="20"/>
                  </a:lnTo>
                  <a:lnTo>
                    <a:pt x="312" y="32"/>
                  </a:lnTo>
                  <a:lnTo>
                    <a:pt x="316" y="40"/>
                  </a:lnTo>
                  <a:lnTo>
                    <a:pt x="310" y="38"/>
                  </a:lnTo>
                  <a:lnTo>
                    <a:pt x="296" y="26"/>
                  </a:lnTo>
                  <a:lnTo>
                    <a:pt x="278" y="12"/>
                  </a:lnTo>
                  <a:lnTo>
                    <a:pt x="262" y="0"/>
                  </a:lnTo>
                  <a:lnTo>
                    <a:pt x="270" y="16"/>
                  </a:lnTo>
                  <a:lnTo>
                    <a:pt x="276" y="30"/>
                  </a:lnTo>
                  <a:lnTo>
                    <a:pt x="284" y="44"/>
                  </a:lnTo>
                  <a:lnTo>
                    <a:pt x="290" y="54"/>
                  </a:lnTo>
                  <a:lnTo>
                    <a:pt x="294" y="62"/>
                  </a:lnTo>
                  <a:lnTo>
                    <a:pt x="294" y="64"/>
                  </a:lnTo>
                  <a:lnTo>
                    <a:pt x="292" y="64"/>
                  </a:lnTo>
                  <a:lnTo>
                    <a:pt x="286" y="58"/>
                  </a:lnTo>
                  <a:lnTo>
                    <a:pt x="272" y="46"/>
                  </a:lnTo>
                  <a:lnTo>
                    <a:pt x="254" y="34"/>
                  </a:lnTo>
                  <a:lnTo>
                    <a:pt x="234" y="24"/>
                  </a:lnTo>
                  <a:lnTo>
                    <a:pt x="218" y="18"/>
                  </a:lnTo>
                  <a:lnTo>
                    <a:pt x="216" y="18"/>
                  </a:lnTo>
                  <a:lnTo>
                    <a:pt x="220" y="24"/>
                  </a:lnTo>
                  <a:lnTo>
                    <a:pt x="236" y="42"/>
                  </a:lnTo>
                  <a:lnTo>
                    <a:pt x="256" y="62"/>
                  </a:lnTo>
                  <a:lnTo>
                    <a:pt x="268" y="78"/>
                  </a:lnTo>
                  <a:lnTo>
                    <a:pt x="258" y="70"/>
                  </a:lnTo>
                  <a:lnTo>
                    <a:pt x="236" y="56"/>
                  </a:lnTo>
                  <a:lnTo>
                    <a:pt x="230" y="52"/>
                  </a:lnTo>
                  <a:lnTo>
                    <a:pt x="228" y="52"/>
                  </a:lnTo>
                  <a:lnTo>
                    <a:pt x="240" y="70"/>
                  </a:lnTo>
                  <a:lnTo>
                    <a:pt x="244" y="78"/>
                  </a:lnTo>
                  <a:lnTo>
                    <a:pt x="246" y="86"/>
                  </a:lnTo>
                  <a:lnTo>
                    <a:pt x="246" y="94"/>
                  </a:lnTo>
                  <a:lnTo>
                    <a:pt x="246" y="100"/>
                  </a:lnTo>
                  <a:lnTo>
                    <a:pt x="242" y="104"/>
                  </a:lnTo>
                  <a:lnTo>
                    <a:pt x="240" y="106"/>
                  </a:lnTo>
                  <a:lnTo>
                    <a:pt x="234" y="104"/>
                  </a:lnTo>
                  <a:lnTo>
                    <a:pt x="230" y="102"/>
                  </a:lnTo>
                  <a:lnTo>
                    <a:pt x="222" y="96"/>
                  </a:lnTo>
                  <a:lnTo>
                    <a:pt x="210" y="88"/>
                  </a:lnTo>
                  <a:lnTo>
                    <a:pt x="184" y="76"/>
                  </a:lnTo>
                  <a:lnTo>
                    <a:pt x="148" y="60"/>
                  </a:lnTo>
                  <a:lnTo>
                    <a:pt x="192" y="98"/>
                  </a:lnTo>
                  <a:lnTo>
                    <a:pt x="202" y="108"/>
                  </a:lnTo>
                  <a:lnTo>
                    <a:pt x="206" y="116"/>
                  </a:lnTo>
                  <a:lnTo>
                    <a:pt x="206" y="120"/>
                  </a:lnTo>
                  <a:lnTo>
                    <a:pt x="202" y="118"/>
                  </a:lnTo>
                  <a:lnTo>
                    <a:pt x="194" y="112"/>
                  </a:lnTo>
                  <a:lnTo>
                    <a:pt x="182" y="108"/>
                  </a:lnTo>
                  <a:lnTo>
                    <a:pt x="160" y="102"/>
                  </a:lnTo>
                  <a:lnTo>
                    <a:pt x="158" y="102"/>
                  </a:lnTo>
                  <a:lnTo>
                    <a:pt x="156" y="104"/>
                  </a:lnTo>
                  <a:lnTo>
                    <a:pt x="160" y="108"/>
                  </a:lnTo>
                  <a:lnTo>
                    <a:pt x="168" y="116"/>
                  </a:lnTo>
                  <a:lnTo>
                    <a:pt x="188" y="136"/>
                  </a:lnTo>
                  <a:lnTo>
                    <a:pt x="184" y="136"/>
                  </a:lnTo>
                  <a:lnTo>
                    <a:pt x="170" y="136"/>
                  </a:lnTo>
                  <a:lnTo>
                    <a:pt x="154" y="134"/>
                  </a:lnTo>
                  <a:lnTo>
                    <a:pt x="146" y="132"/>
                  </a:lnTo>
                  <a:lnTo>
                    <a:pt x="138" y="128"/>
                  </a:lnTo>
                  <a:lnTo>
                    <a:pt x="124" y="120"/>
                  </a:lnTo>
                  <a:lnTo>
                    <a:pt x="114" y="118"/>
                  </a:lnTo>
                  <a:lnTo>
                    <a:pt x="112" y="120"/>
                  </a:lnTo>
                  <a:lnTo>
                    <a:pt x="112" y="122"/>
                  </a:lnTo>
                  <a:lnTo>
                    <a:pt x="116" y="128"/>
                  </a:lnTo>
                  <a:lnTo>
                    <a:pt x="122" y="134"/>
                  </a:lnTo>
                  <a:lnTo>
                    <a:pt x="130" y="140"/>
                  </a:lnTo>
                  <a:lnTo>
                    <a:pt x="134" y="150"/>
                  </a:lnTo>
                  <a:lnTo>
                    <a:pt x="144" y="166"/>
                  </a:lnTo>
                  <a:lnTo>
                    <a:pt x="148" y="180"/>
                  </a:lnTo>
                  <a:lnTo>
                    <a:pt x="148" y="184"/>
                  </a:lnTo>
                  <a:lnTo>
                    <a:pt x="140" y="180"/>
                  </a:lnTo>
                  <a:lnTo>
                    <a:pt x="114" y="164"/>
                  </a:lnTo>
                  <a:lnTo>
                    <a:pt x="108" y="160"/>
                  </a:lnTo>
                  <a:lnTo>
                    <a:pt x="104" y="160"/>
                  </a:lnTo>
                  <a:lnTo>
                    <a:pt x="102" y="160"/>
                  </a:lnTo>
                  <a:lnTo>
                    <a:pt x="102" y="162"/>
                  </a:lnTo>
                  <a:lnTo>
                    <a:pt x="106" y="170"/>
                  </a:lnTo>
                  <a:lnTo>
                    <a:pt x="112" y="178"/>
                  </a:lnTo>
                  <a:lnTo>
                    <a:pt x="118" y="18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4" y="198"/>
                  </a:lnTo>
                  <a:lnTo>
                    <a:pt x="122" y="198"/>
                  </a:lnTo>
                  <a:lnTo>
                    <a:pt x="118" y="194"/>
                  </a:lnTo>
                  <a:lnTo>
                    <a:pt x="108" y="186"/>
                  </a:lnTo>
                  <a:lnTo>
                    <a:pt x="102" y="186"/>
                  </a:lnTo>
                  <a:lnTo>
                    <a:pt x="98" y="184"/>
                  </a:lnTo>
                  <a:lnTo>
                    <a:pt x="90" y="182"/>
                  </a:lnTo>
                  <a:lnTo>
                    <a:pt x="76" y="176"/>
                  </a:lnTo>
                  <a:lnTo>
                    <a:pt x="58" y="170"/>
                  </a:lnTo>
                  <a:lnTo>
                    <a:pt x="38" y="164"/>
                  </a:lnTo>
                  <a:lnTo>
                    <a:pt x="58" y="180"/>
                  </a:lnTo>
                  <a:lnTo>
                    <a:pt x="74" y="194"/>
                  </a:lnTo>
                  <a:lnTo>
                    <a:pt x="82" y="204"/>
                  </a:lnTo>
                  <a:lnTo>
                    <a:pt x="84" y="208"/>
                  </a:lnTo>
                  <a:lnTo>
                    <a:pt x="84" y="210"/>
                  </a:lnTo>
                  <a:lnTo>
                    <a:pt x="80" y="210"/>
                  </a:lnTo>
                  <a:lnTo>
                    <a:pt x="74" y="210"/>
                  </a:lnTo>
                  <a:lnTo>
                    <a:pt x="62" y="204"/>
                  </a:lnTo>
                  <a:lnTo>
                    <a:pt x="56" y="202"/>
                  </a:lnTo>
                  <a:lnTo>
                    <a:pt x="54" y="202"/>
                  </a:lnTo>
                  <a:lnTo>
                    <a:pt x="52" y="204"/>
                  </a:lnTo>
                  <a:lnTo>
                    <a:pt x="54" y="206"/>
                  </a:lnTo>
                  <a:lnTo>
                    <a:pt x="58" y="216"/>
                  </a:lnTo>
                  <a:lnTo>
                    <a:pt x="38" y="216"/>
                  </a:lnTo>
                  <a:lnTo>
                    <a:pt x="20" y="214"/>
                  </a:lnTo>
                  <a:lnTo>
                    <a:pt x="4" y="212"/>
                  </a:lnTo>
                  <a:lnTo>
                    <a:pt x="0" y="210"/>
                  </a:lnTo>
                  <a:lnTo>
                    <a:pt x="0" y="212"/>
                  </a:lnTo>
                  <a:lnTo>
                    <a:pt x="4" y="218"/>
                  </a:lnTo>
                  <a:lnTo>
                    <a:pt x="16" y="228"/>
                  </a:lnTo>
                  <a:close/>
                </a:path>
              </a:pathLst>
            </a:custGeom>
            <a:solidFill>
              <a:srgbClr val="F68A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57"/>
            <p:cNvSpPr>
              <a:spLocks/>
            </p:cNvSpPr>
            <p:nvPr/>
          </p:nvSpPr>
          <p:spPr bwMode="auto">
            <a:xfrm>
              <a:off x="4552950" y="2968625"/>
              <a:ext cx="101600" cy="111125"/>
            </a:xfrm>
            <a:custGeom>
              <a:avLst/>
              <a:gdLst>
                <a:gd name="T0" fmla="*/ 0 w 64"/>
                <a:gd name="T1" fmla="*/ 0 h 70"/>
                <a:gd name="T2" fmla="*/ 0 w 64"/>
                <a:gd name="T3" fmla="*/ 0 h 70"/>
                <a:gd name="T4" fmla="*/ 55443436 w 64"/>
                <a:gd name="T5" fmla="*/ 55443438 h 70"/>
                <a:gd name="T6" fmla="*/ 105846562 w 64"/>
                <a:gd name="T7" fmla="*/ 105846566 h 70"/>
                <a:gd name="T8" fmla="*/ 151209353 w 64"/>
                <a:gd name="T9" fmla="*/ 161289979 h 70"/>
                <a:gd name="T10" fmla="*/ 151209353 w 64"/>
                <a:gd name="T11" fmla="*/ 161289979 h 70"/>
                <a:gd name="T12" fmla="*/ 161289973 w 64"/>
                <a:gd name="T13" fmla="*/ 176410910 h 70"/>
                <a:gd name="T14" fmla="*/ 151209353 w 64"/>
                <a:gd name="T15" fmla="*/ 171370600 h 70"/>
                <a:gd name="T16" fmla="*/ 100806227 w 64"/>
                <a:gd name="T17" fmla="*/ 126007807 h 70"/>
                <a:gd name="T18" fmla="*/ 40322493 w 64"/>
                <a:gd name="T19" fmla="*/ 55443438 h 70"/>
                <a:gd name="T20" fmla="*/ 15120936 w 64"/>
                <a:gd name="T21" fmla="*/ 25201558 h 70"/>
                <a:gd name="T22" fmla="*/ 0 w 64"/>
                <a:gd name="T23" fmla="*/ 0 h 70"/>
                <a:gd name="T24" fmla="*/ 0 w 64"/>
                <a:gd name="T25" fmla="*/ 0 h 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70"/>
                <a:gd name="T41" fmla="*/ 64 w 64"/>
                <a:gd name="T42" fmla="*/ 70 h 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70">
                  <a:moveTo>
                    <a:pt x="0" y="0"/>
                  </a:moveTo>
                  <a:lnTo>
                    <a:pt x="0" y="0"/>
                  </a:lnTo>
                  <a:lnTo>
                    <a:pt x="22" y="22"/>
                  </a:lnTo>
                  <a:lnTo>
                    <a:pt x="42" y="42"/>
                  </a:lnTo>
                  <a:lnTo>
                    <a:pt x="60" y="64"/>
                  </a:lnTo>
                  <a:lnTo>
                    <a:pt x="64" y="70"/>
                  </a:lnTo>
                  <a:lnTo>
                    <a:pt x="60" y="68"/>
                  </a:lnTo>
                  <a:lnTo>
                    <a:pt x="40" y="50"/>
                  </a:lnTo>
                  <a:lnTo>
                    <a:pt x="16" y="22"/>
                  </a:lnTo>
                  <a:lnTo>
                    <a:pt x="6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A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58"/>
            <p:cNvSpPr>
              <a:spLocks/>
            </p:cNvSpPr>
            <p:nvPr/>
          </p:nvSpPr>
          <p:spPr bwMode="auto">
            <a:xfrm>
              <a:off x="4470400" y="2949575"/>
              <a:ext cx="200025" cy="196850"/>
            </a:xfrm>
            <a:custGeom>
              <a:avLst/>
              <a:gdLst>
                <a:gd name="T0" fmla="*/ 0 w 126"/>
                <a:gd name="T1" fmla="*/ 0 h 124"/>
                <a:gd name="T2" fmla="*/ 0 w 126"/>
                <a:gd name="T3" fmla="*/ 0 h 124"/>
                <a:gd name="T4" fmla="*/ 126007832 w 126"/>
                <a:gd name="T5" fmla="*/ 115927209 h 124"/>
                <a:gd name="T6" fmla="*/ 317539710 w 126"/>
                <a:gd name="T7" fmla="*/ 312499397 h 124"/>
                <a:gd name="T8" fmla="*/ 317539710 w 126"/>
                <a:gd name="T9" fmla="*/ 312499397 h 124"/>
                <a:gd name="T10" fmla="*/ 272176908 w 126"/>
                <a:gd name="T11" fmla="*/ 287297841 h 124"/>
                <a:gd name="T12" fmla="*/ 226814107 w 126"/>
                <a:gd name="T13" fmla="*/ 262096285 h 124"/>
                <a:gd name="T14" fmla="*/ 171370633 w 126"/>
                <a:gd name="T15" fmla="*/ 221773795 h 124"/>
                <a:gd name="T16" fmla="*/ 115927209 w 126"/>
                <a:gd name="T17" fmla="*/ 176410944 h 124"/>
                <a:gd name="T18" fmla="*/ 60483760 w 126"/>
                <a:gd name="T19" fmla="*/ 126007831 h 124"/>
                <a:gd name="T20" fmla="*/ 40322503 w 126"/>
                <a:gd name="T21" fmla="*/ 95765939 h 124"/>
                <a:gd name="T22" fmla="*/ 25201563 w 126"/>
                <a:gd name="T23" fmla="*/ 65524071 h 124"/>
                <a:gd name="T24" fmla="*/ 10080626 w 126"/>
                <a:gd name="T25" fmla="*/ 30241880 h 124"/>
                <a:gd name="T26" fmla="*/ 0 w 126"/>
                <a:gd name="T27" fmla="*/ 0 h 124"/>
                <a:gd name="T28" fmla="*/ 0 w 126"/>
                <a:gd name="T29" fmla="*/ 0 h 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6"/>
                <a:gd name="T46" fmla="*/ 0 h 124"/>
                <a:gd name="T47" fmla="*/ 126 w 126"/>
                <a:gd name="T48" fmla="*/ 124 h 1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6" h="124">
                  <a:moveTo>
                    <a:pt x="0" y="0"/>
                  </a:moveTo>
                  <a:lnTo>
                    <a:pt x="0" y="0"/>
                  </a:lnTo>
                  <a:lnTo>
                    <a:pt x="50" y="46"/>
                  </a:lnTo>
                  <a:lnTo>
                    <a:pt x="126" y="124"/>
                  </a:lnTo>
                  <a:lnTo>
                    <a:pt x="108" y="114"/>
                  </a:lnTo>
                  <a:lnTo>
                    <a:pt x="90" y="104"/>
                  </a:lnTo>
                  <a:lnTo>
                    <a:pt x="68" y="88"/>
                  </a:lnTo>
                  <a:lnTo>
                    <a:pt x="46" y="70"/>
                  </a:lnTo>
                  <a:lnTo>
                    <a:pt x="24" y="50"/>
                  </a:lnTo>
                  <a:lnTo>
                    <a:pt x="16" y="38"/>
                  </a:lnTo>
                  <a:lnTo>
                    <a:pt x="10" y="26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A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" name="Flowchart: Connector 90"/>
          <p:cNvSpPr/>
          <p:nvPr/>
        </p:nvSpPr>
        <p:spPr>
          <a:xfrm>
            <a:off x="6858000" y="3178314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Connector 91"/>
          <p:cNvSpPr/>
          <p:nvPr/>
        </p:nvSpPr>
        <p:spPr>
          <a:xfrm>
            <a:off x="5562600" y="2797314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Connector 92"/>
          <p:cNvSpPr/>
          <p:nvPr/>
        </p:nvSpPr>
        <p:spPr>
          <a:xfrm>
            <a:off x="6858000" y="2644914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Connector 93"/>
          <p:cNvSpPr/>
          <p:nvPr/>
        </p:nvSpPr>
        <p:spPr>
          <a:xfrm>
            <a:off x="5562600" y="2263914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Arrow Connector 94"/>
          <p:cNvCxnSpPr>
            <a:stCxn id="92" idx="5"/>
            <a:endCxn id="91" idx="1"/>
          </p:cNvCxnSpPr>
          <p:nvPr/>
        </p:nvCxnSpPr>
        <p:spPr>
          <a:xfrm rot="16200000" flipH="1">
            <a:off x="6214922" y="2535236"/>
            <a:ext cx="219356" cy="1133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5867400" y="2949714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beats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096000" y="180671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8" name="Straight Arrow Connector 97"/>
          <p:cNvCxnSpPr>
            <a:endCxn id="93" idx="1"/>
          </p:cNvCxnSpPr>
          <p:nvPr/>
        </p:nvCxnSpPr>
        <p:spPr>
          <a:xfrm>
            <a:off x="5791200" y="2340114"/>
            <a:ext cx="1100278" cy="338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93" idx="2"/>
            <a:endCxn id="92" idx="6"/>
          </p:cNvCxnSpPr>
          <p:nvPr/>
        </p:nvCxnSpPr>
        <p:spPr>
          <a:xfrm rot="10800000" flipV="1">
            <a:off x="5791200" y="2759214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0" name="Flowchart: Connector 99"/>
          <p:cNvSpPr/>
          <p:nvPr/>
        </p:nvSpPr>
        <p:spPr>
          <a:xfrm>
            <a:off x="5562600" y="1578114"/>
            <a:ext cx="228600" cy="228600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Connector 100"/>
          <p:cNvSpPr/>
          <p:nvPr/>
        </p:nvSpPr>
        <p:spPr>
          <a:xfrm>
            <a:off x="6858000" y="1578114"/>
            <a:ext cx="228600" cy="228600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/>
          <p:nvPr/>
        </p:nvCxnSpPr>
        <p:spPr>
          <a:xfrm rot="10800000">
            <a:off x="5791200" y="1654314"/>
            <a:ext cx="1066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257800" y="1044714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equilibrium point</a:t>
            </a:r>
            <a:endParaRPr lang="en-US" dirty="0"/>
          </a:p>
        </p:txBody>
      </p:sp>
      <p:sp>
        <p:nvSpPr>
          <p:cNvPr id="104" name="Curved Right Arrow 103"/>
          <p:cNvSpPr/>
          <p:nvPr/>
        </p:nvSpPr>
        <p:spPr>
          <a:xfrm flipH="1">
            <a:off x="7467600" y="1882914"/>
            <a:ext cx="914400" cy="1600200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315200" y="1120914"/>
            <a:ext cx="1998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Potential Problem:</a:t>
            </a:r>
          </a:p>
          <a:p>
            <a:r>
              <a:rPr lang="en-US" i="1" dirty="0" smtClean="0">
                <a:solidFill>
                  <a:srgbClr val="C00000"/>
                </a:solidFill>
              </a:rPr>
              <a:t>Get into a cycle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57200" y="1784628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Multiplicative Weight Update Method</a:t>
            </a:r>
            <a:r>
              <a:rPr lang="en-US" sz="2000" dirty="0" smtClean="0"/>
              <a:t>: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n approach to </a:t>
            </a:r>
            <a:r>
              <a:rPr lang="en-US" sz="2000" i="1" dirty="0" smtClean="0">
                <a:solidFill>
                  <a:srgbClr val="002060"/>
                </a:solidFill>
              </a:rPr>
              <a:t>break the cycle</a:t>
            </a:r>
            <a:r>
              <a:rPr lang="en-US" sz="2000" dirty="0" smtClean="0"/>
              <a:t>!</a:t>
            </a:r>
            <a:endParaRPr lang="en-US" sz="2000" dirty="0"/>
          </a:p>
        </p:txBody>
      </p:sp>
      <p:cxnSp>
        <p:nvCxnSpPr>
          <p:cNvPr id="111" name="Straight Arrow Connector 110"/>
          <p:cNvCxnSpPr>
            <a:endCxn id="91" idx="1"/>
          </p:cNvCxnSpPr>
          <p:nvPr/>
        </p:nvCxnSpPr>
        <p:spPr>
          <a:xfrm>
            <a:off x="5791200" y="2340114"/>
            <a:ext cx="1100278" cy="87167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488176" y="1273314"/>
            <a:ext cx="4236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</a:t>
            </a:r>
            <a:r>
              <a:rPr lang="en-US" sz="2000" b="1" dirty="0" smtClean="0"/>
              <a:t>simple</a:t>
            </a:r>
            <a:r>
              <a:rPr lang="en-US" sz="2000" dirty="0" smtClean="0"/>
              <a:t> approach that </a:t>
            </a:r>
            <a:r>
              <a:rPr lang="en-US" sz="2000" b="1" dirty="0" smtClean="0"/>
              <a:t>does not </a:t>
            </a:r>
            <a:r>
              <a:rPr lang="en-US" sz="2000" dirty="0" smtClean="0"/>
              <a:t>work!</a:t>
            </a:r>
            <a:endParaRPr lang="en-US" sz="2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381000" y="2619851"/>
            <a:ext cx="47900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Roughly,  each round Alice chooses </a:t>
            </a:r>
            <a:r>
              <a:rPr lang="en-US" sz="2000" b="1" dirty="0" smtClean="0"/>
              <a:t>the best </a:t>
            </a:r>
          </a:p>
          <a:p>
            <a:r>
              <a:rPr lang="en-US" sz="2000" b="1" dirty="0" smtClean="0"/>
              <a:t>strategy</a:t>
            </a:r>
            <a:r>
              <a:rPr lang="en-US" sz="2000" dirty="0" smtClean="0"/>
              <a:t> against </a:t>
            </a:r>
            <a:r>
              <a:rPr lang="en-US" sz="2000" b="1" dirty="0" smtClean="0">
                <a:solidFill>
                  <a:srgbClr val="002060"/>
                </a:solidFill>
              </a:rPr>
              <a:t>all known Bob’s strategy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plus some </a:t>
            </a:r>
            <a:r>
              <a:rPr lang="en-US" sz="2000" b="1" dirty="0" smtClean="0">
                <a:solidFill>
                  <a:srgbClr val="FF0000"/>
                </a:solidFill>
              </a:rPr>
              <a:t>regularization</a:t>
            </a:r>
            <a:r>
              <a:rPr lang="en-US" sz="2000" dirty="0" smtClean="0"/>
              <a:t> function!</a:t>
            </a:r>
            <a:endParaRPr lang="en-US" sz="2000" dirty="0"/>
          </a:p>
        </p:txBody>
      </p:sp>
      <p:sp>
        <p:nvSpPr>
          <p:cNvPr id="204" name="Flowchart: Connector 203"/>
          <p:cNvSpPr/>
          <p:nvPr/>
        </p:nvSpPr>
        <p:spPr>
          <a:xfrm>
            <a:off x="5778752" y="4900434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lowchart: Connector 204"/>
          <p:cNvSpPr/>
          <p:nvPr/>
        </p:nvSpPr>
        <p:spPr>
          <a:xfrm>
            <a:off x="5893052" y="5038683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Flowchart: Connector 205"/>
          <p:cNvSpPr/>
          <p:nvPr/>
        </p:nvSpPr>
        <p:spPr>
          <a:xfrm>
            <a:off x="6003044" y="4900434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Flowchart: Connector 206"/>
          <p:cNvSpPr/>
          <p:nvPr/>
        </p:nvSpPr>
        <p:spPr>
          <a:xfrm>
            <a:off x="7182537" y="4886283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lowchart: Connector 207"/>
          <p:cNvSpPr/>
          <p:nvPr/>
        </p:nvSpPr>
        <p:spPr>
          <a:xfrm>
            <a:off x="7090337" y="5038683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lowchart: Connector 208"/>
          <p:cNvSpPr/>
          <p:nvPr/>
        </p:nvSpPr>
        <p:spPr>
          <a:xfrm>
            <a:off x="7317484" y="5083314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Down Arrow 117"/>
          <p:cNvSpPr/>
          <p:nvPr/>
        </p:nvSpPr>
        <p:spPr>
          <a:xfrm>
            <a:off x="6370535" y="4318044"/>
            <a:ext cx="484632" cy="41583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7015763" y="4409182"/>
            <a:ext cx="2052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average -&gt; solution </a:t>
            </a:r>
            <a:endParaRPr lang="en-US" b="1" dirty="0"/>
          </a:p>
        </p:txBody>
      </p:sp>
      <p:sp>
        <p:nvSpPr>
          <p:cNvPr id="159" name="TextBox 158"/>
          <p:cNvSpPr txBox="1"/>
          <p:nvPr/>
        </p:nvSpPr>
        <p:spPr>
          <a:xfrm>
            <a:off x="152400" y="3940314"/>
            <a:ext cx="2959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Matrix </a:t>
            </a:r>
            <a:r>
              <a:rPr lang="en-US" sz="2400" b="1" dirty="0" smtClean="0">
                <a:solidFill>
                  <a:srgbClr val="FF0000"/>
                </a:solidFill>
              </a:rPr>
              <a:t>MWU</a:t>
            </a:r>
            <a:r>
              <a:rPr lang="en-US" sz="2400" dirty="0" smtClean="0"/>
              <a:t> method:</a:t>
            </a:r>
            <a:endParaRPr lang="en-US" sz="2400" dirty="0"/>
          </a:p>
        </p:txBody>
      </p:sp>
      <p:sp>
        <p:nvSpPr>
          <p:cNvPr id="160" name="TextBox 159"/>
          <p:cNvSpPr txBox="1"/>
          <p:nvPr/>
        </p:nvSpPr>
        <p:spPr>
          <a:xfrm>
            <a:off x="7239000" y="2416314"/>
            <a:ext cx="1176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r>
              <a:rPr lang="en-US" sz="2000" dirty="0" smtClean="0"/>
              <a:t> rounds!</a:t>
            </a:r>
            <a:endParaRPr lang="en-US" sz="2000" dirty="0"/>
          </a:p>
        </p:txBody>
      </p:sp>
      <p:sp>
        <p:nvSpPr>
          <p:cNvPr id="210" name="TextBox 209"/>
          <p:cNvSpPr txBox="1"/>
          <p:nvPr/>
        </p:nvSpPr>
        <p:spPr>
          <a:xfrm>
            <a:off x="152400" y="4530804"/>
            <a:ext cx="5182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Good when Alice’s strategy is a </a:t>
            </a:r>
            <a:r>
              <a:rPr lang="en-US" sz="2000" b="1" i="1" dirty="0" smtClean="0">
                <a:solidFill>
                  <a:srgbClr val="002060"/>
                </a:solidFill>
              </a:rPr>
              <a:t>density</a:t>
            </a:r>
            <a:r>
              <a:rPr lang="en-US" sz="2000" dirty="0" smtClean="0"/>
              <a:t> operator</a:t>
            </a:r>
            <a:endParaRPr lang="en-US" sz="2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152400" y="4988004"/>
            <a:ext cx="5267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Good dependence of 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r>
              <a:rPr lang="en-US" sz="2000" dirty="0" smtClean="0"/>
              <a:t> on </a:t>
            </a:r>
            <a:r>
              <a:rPr lang="en-US" sz="2000" b="1" i="1" dirty="0" smtClean="0">
                <a:solidFill>
                  <a:srgbClr val="002060"/>
                </a:solidFill>
              </a:rPr>
              <a:t>errors</a:t>
            </a:r>
            <a:r>
              <a:rPr lang="en-US" sz="2000" dirty="0" smtClean="0"/>
              <a:t> and </a:t>
            </a:r>
            <a:r>
              <a:rPr lang="en-US" sz="2000" b="1" i="1" dirty="0" smtClean="0">
                <a:solidFill>
                  <a:srgbClr val="002060"/>
                </a:solidFill>
              </a:rPr>
              <a:t>dimensions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152400" y="5464314"/>
            <a:ext cx="4854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Bob’s response,  optimize on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easy to compute by spectral decomposition!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83" y="5540514"/>
            <a:ext cx="2671332" cy="32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" name="Picture 2" descr="http://1.bp.blogspot.com/-A9vgEWcyTsg/TkAadJkaoNI/AAAAAAAADhs/opMXvRcQgSc/s1600/The-Big-Bang-Theory-Leonard-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407653"/>
            <a:ext cx="533399" cy="137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" name="Rounded Rectangle 214"/>
          <p:cNvSpPr/>
          <p:nvPr/>
        </p:nvSpPr>
        <p:spPr>
          <a:xfrm>
            <a:off x="5754103" y="6172200"/>
            <a:ext cx="2509990" cy="4559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ritannic Bold" pitchFamily="34" charset="0"/>
              </a:rPr>
              <a:t>Sounds Good !</a:t>
            </a:r>
            <a:endParaRPr lang="en-US" sz="2000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71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85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385" decel="100000"/>
                                        <p:tgtEl>
                                          <p:spTgt spid="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385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385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1" grpId="0" animBg="1"/>
      <p:bldP spid="92" grpId="0" animBg="1"/>
      <p:bldP spid="93" grpId="0" animBg="1"/>
      <p:bldP spid="94" grpId="0" animBg="1"/>
      <p:bldP spid="96" grpId="0"/>
      <p:bldP spid="97" grpId="0"/>
      <p:bldP spid="100" grpId="0" animBg="1"/>
      <p:bldP spid="101" grpId="0" animBg="1"/>
      <p:bldP spid="103" grpId="0"/>
      <p:bldP spid="104" grpId="0" animBg="1"/>
      <p:bldP spid="105" grpId="0"/>
      <p:bldP spid="108" grpId="0"/>
      <p:bldP spid="113" grpId="0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118" grpId="0" animBg="1"/>
      <p:bldP spid="158" grpId="0"/>
      <p:bldP spid="159" grpId="0"/>
      <p:bldP spid="160" grpId="0"/>
      <p:bldP spid="210" grpId="0"/>
      <p:bldP spid="211" grpId="0"/>
      <p:bldP spid="212" grpId="0"/>
      <p:bldP spid="2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/>
              <p:cNvSpPr txBox="1"/>
              <p:nvPr/>
            </p:nvSpPr>
            <p:spPr>
              <a:xfrm>
                <a:off x="304800" y="304800"/>
                <a:ext cx="790068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Under </a:t>
                </a:r>
                <a:r>
                  <a:rPr lang="en-US" sz="2400" b="1" dirty="0" smtClean="0">
                    <a:solidFill>
                      <a:srgbClr val="002060"/>
                    </a:solidFill>
                  </a:rPr>
                  <a:t>Technical Constraints</a:t>
                </a:r>
                <a:r>
                  <a:rPr lang="en-US" sz="2400" b="1" dirty="0" smtClean="0"/>
                  <a:t>:</a:t>
                </a:r>
              </a:p>
              <a:p>
                <a:r>
                  <a:rPr lang="en-US" sz="2400" b="1" dirty="0"/>
                  <a:t> </a:t>
                </a:r>
                <a:r>
                  <a:rPr lang="en-US" sz="2400" b="1" dirty="0" smtClean="0"/>
                  <a:t>           the algorithm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solves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b="1" dirty="0" smtClean="0"/>
                  <a:t> and thus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the original SDP </a:t>
                </a:r>
                <a:r>
                  <a:rPr lang="en-US" sz="2400" b="1" dirty="0" smtClean="0"/>
                  <a:t>!</a:t>
                </a:r>
                <a:endParaRPr lang="en-US" sz="2400" b="1" dirty="0"/>
              </a:p>
            </p:txBody>
          </p:sp>
        </mc:Choice>
        <mc:Fallback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"/>
                <a:ext cx="7900689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157" t="-5882" r="-154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/>
          <p:cNvSpPr txBox="1"/>
          <p:nvPr/>
        </p:nvSpPr>
        <p:spPr>
          <a:xfrm>
            <a:off x="304800" y="1295400"/>
            <a:ext cx="2453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At the same time,</a:t>
            </a:r>
            <a:endParaRPr lang="en-US" sz="24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872746" y="1778913"/>
            <a:ext cx="59999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</a:rPr>
              <a:t>EXPLICIT</a:t>
            </a:r>
            <a:r>
              <a:rPr lang="en-US" sz="2200" dirty="0" smtClean="0"/>
              <a:t>:   </a:t>
            </a:r>
            <a:r>
              <a:rPr lang="en-US" sz="2200" b="1" dirty="0" smtClean="0">
                <a:solidFill>
                  <a:srgbClr val="C00000"/>
                </a:solidFill>
              </a:rPr>
              <a:t>BETTER</a:t>
            </a:r>
            <a:r>
              <a:rPr lang="en-US" sz="2200" dirty="0" smtClean="0"/>
              <a:t>!! with a underlying game story! </a:t>
            </a:r>
            <a:endParaRPr lang="en-US" sz="2200" dirty="0"/>
          </a:p>
        </p:txBody>
      </p:sp>
      <p:sp>
        <p:nvSpPr>
          <p:cNvPr id="96" name="TextBox 95"/>
          <p:cNvSpPr txBox="1"/>
          <p:nvPr/>
        </p:nvSpPr>
        <p:spPr>
          <a:xfrm>
            <a:off x="852271" y="2286000"/>
            <a:ext cx="21957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</a:rPr>
              <a:t>SPACE EFFICIENT: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31262" y="2743200"/>
            <a:ext cx="8465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1) Each step is </a:t>
            </a:r>
            <a:r>
              <a:rPr lang="en-US" sz="2000" b="1" dirty="0" smtClean="0">
                <a:solidFill>
                  <a:srgbClr val="002060"/>
                </a:solidFill>
              </a:rPr>
              <a:t>a fundamental </a:t>
            </a:r>
            <a:r>
              <a:rPr lang="en-US" sz="2000" b="1" dirty="0">
                <a:solidFill>
                  <a:srgbClr val="002060"/>
                </a:solidFill>
              </a:rPr>
              <a:t>m</a:t>
            </a:r>
            <a:r>
              <a:rPr lang="en-US" sz="2000" b="1" dirty="0" smtClean="0">
                <a:solidFill>
                  <a:srgbClr val="002060"/>
                </a:solidFill>
              </a:rPr>
              <a:t>atrix operation</a:t>
            </a:r>
            <a:r>
              <a:rPr lang="en-US" sz="2000" dirty="0" smtClean="0"/>
              <a:t>, incl. MWU and Bob’s Response!</a:t>
            </a:r>
            <a:endParaRPr lang="en-US" sz="2000" dirty="0"/>
          </a:p>
        </p:txBody>
      </p:sp>
      <p:sp>
        <p:nvSpPr>
          <p:cNvPr id="99" name="TextBox 98"/>
          <p:cNvSpPr txBox="1"/>
          <p:nvPr/>
        </p:nvSpPr>
        <p:spPr>
          <a:xfrm>
            <a:off x="838200" y="3169622"/>
            <a:ext cx="6539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2) These matrix operations admit </a:t>
            </a:r>
            <a:r>
              <a:rPr lang="en-US" sz="2000" b="1" dirty="0" smtClean="0">
                <a:solidFill>
                  <a:srgbClr val="002060"/>
                </a:solidFill>
              </a:rPr>
              <a:t>efficient parallel solutions</a:t>
            </a:r>
            <a:r>
              <a:rPr lang="en-US" sz="2000" dirty="0" smtClean="0"/>
              <a:t>!</a:t>
            </a:r>
            <a:endParaRPr lang="en-US" sz="2000" dirty="0"/>
          </a:p>
        </p:txBody>
      </p:sp>
      <p:sp>
        <p:nvSpPr>
          <p:cNvPr id="100" name="TextBox 99"/>
          <p:cNvSpPr txBox="1"/>
          <p:nvPr/>
        </p:nvSpPr>
        <p:spPr>
          <a:xfrm>
            <a:off x="831262" y="3569732"/>
            <a:ext cx="6755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  <a:r>
              <a:rPr lang="en-US" sz="2000" dirty="0" smtClean="0"/>
              <a:t>) These efficient parallel solutions can be </a:t>
            </a:r>
            <a:r>
              <a:rPr lang="en-US" sz="2000" b="1" dirty="0" smtClean="0">
                <a:solidFill>
                  <a:srgbClr val="002060"/>
                </a:solidFill>
              </a:rPr>
              <a:t>naturally composed</a:t>
            </a:r>
            <a:r>
              <a:rPr lang="en-US" sz="2000" dirty="0" smtClean="0"/>
              <a:t>!</a:t>
            </a:r>
            <a:endParaRPr lang="en-US" sz="2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838200" y="4007822"/>
            <a:ext cx="7978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4) MWU guarantees </a:t>
            </a:r>
            <a:r>
              <a:rPr lang="en-US" sz="2000" b="1" dirty="0" smtClean="0">
                <a:solidFill>
                  <a:srgbClr val="002060"/>
                </a:solidFill>
              </a:rPr>
              <a:t>T is good</a:t>
            </a:r>
            <a:r>
              <a:rPr lang="en-US" sz="2000" dirty="0" smtClean="0"/>
              <a:t>, </a:t>
            </a:r>
            <a:r>
              <a:rPr lang="en-US" sz="2000" dirty="0" err="1" smtClean="0"/>
              <a:t>s.t.</a:t>
            </a:r>
            <a:r>
              <a:rPr lang="en-US" sz="2000" dirty="0" smtClean="0"/>
              <a:t>, the composition is still parallel efficient!</a:t>
            </a:r>
            <a:endParaRPr lang="en-US" sz="2000" dirty="0"/>
          </a:p>
        </p:txBody>
      </p:sp>
      <p:sp>
        <p:nvSpPr>
          <p:cNvPr id="102" name="TextBox 101"/>
          <p:cNvSpPr txBox="1"/>
          <p:nvPr/>
        </p:nvSpPr>
        <p:spPr>
          <a:xfrm>
            <a:off x="838200" y="4419600"/>
            <a:ext cx="4237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5) Parallel efficiency = Space efficiency!</a:t>
            </a:r>
            <a:endParaRPr lang="en-US" sz="2000" dirty="0"/>
          </a:p>
        </p:txBody>
      </p:sp>
      <p:sp>
        <p:nvSpPr>
          <p:cNvPr id="103" name="TextBox 102"/>
          <p:cNvSpPr txBox="1"/>
          <p:nvPr/>
        </p:nvSpPr>
        <p:spPr>
          <a:xfrm>
            <a:off x="228600" y="4876800"/>
            <a:ext cx="4068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But why </a:t>
            </a:r>
            <a:r>
              <a:rPr lang="en-US" sz="2400" b="1" dirty="0" smtClean="0">
                <a:solidFill>
                  <a:srgbClr val="002060"/>
                </a:solidFill>
              </a:rPr>
              <a:t>technical constraints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609600" y="5410200"/>
            <a:ext cx="8179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 already know this approach might not work in general, as </a:t>
            </a:r>
            <a:r>
              <a:rPr lang="en-US" sz="2000" b="1" dirty="0" smtClean="0"/>
              <a:t>implying P=NC</a:t>
            </a:r>
            <a:r>
              <a:rPr lang="en-US" sz="2000" dirty="0" smtClean="0"/>
              <a:t>.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/>
              <p:cNvSpPr txBox="1"/>
              <p:nvPr/>
            </p:nvSpPr>
            <p:spPr>
              <a:xfrm>
                <a:off x="609600" y="5735118"/>
                <a:ext cx="6748514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The 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technical reason</a:t>
                </a:r>
                <a:r>
                  <a:rPr lang="en-US" sz="2000" dirty="0" smtClean="0"/>
                  <a:t>:  we can only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approximately</a:t>
                </a:r>
                <a:r>
                  <a:rPr lang="en-US" sz="2000" dirty="0" smtClean="0"/>
                  <a:t>!</a:t>
                </a:r>
                <a:endParaRPr lang="en-US" sz="2000" dirty="0"/>
              </a:p>
            </p:txBody>
          </p:sp>
        </mc:Choice>
        <mc:Fallback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735118"/>
                <a:ext cx="6748514" cy="513282"/>
              </a:xfrm>
              <a:prstGeom prst="rect">
                <a:avLst/>
              </a:prstGeom>
              <a:blipFill rotWithShape="1">
                <a:blip r:embed="rId3"/>
                <a:stretch>
                  <a:fillRect l="-903" r="-632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26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  <p:bldP spid="97" grpId="0"/>
      <p:bldP spid="99" grpId="0"/>
      <p:bldP spid="100" grpId="0"/>
      <p:bldP spid="101" grpId="0"/>
      <p:bldP spid="102" grpId="0"/>
      <p:bldP spid="103" grpId="0"/>
      <p:bldP spid="104" grpId="0"/>
      <p:bldP spid="1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281" y="224135"/>
            <a:ext cx="4556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NEED for </a:t>
            </a:r>
            <a:r>
              <a:rPr lang="en-US" sz="2400" b="1" dirty="0" smtClean="0">
                <a:solidFill>
                  <a:srgbClr val="FF0000"/>
                </a:solidFill>
              </a:rPr>
              <a:t>ROUNDING</a:t>
            </a:r>
            <a:r>
              <a:rPr lang="en-US" sz="2400" b="1" dirty="0" smtClean="0"/>
              <a:t> theorem</a:t>
            </a:r>
            <a:endParaRPr 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28600" y="788313"/>
                <a:ext cx="890391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The error in approximating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 smtClean="0"/>
                  <a:t> can </a:t>
                </a:r>
                <a:r>
                  <a:rPr lang="en-US" sz="2200" b="1" dirty="0" smtClean="0">
                    <a:solidFill>
                      <a:srgbClr val="002060"/>
                    </a:solidFill>
                  </a:rPr>
                  <a:t>blow up</a:t>
                </a:r>
                <a:r>
                  <a:rPr lang="en-US" sz="2200" dirty="0" smtClean="0"/>
                  <a:t> significantly for the original SDP!!</a:t>
                </a:r>
                <a:endParaRPr lang="en-US" sz="2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788313"/>
                <a:ext cx="8903912" cy="430887"/>
              </a:xfrm>
              <a:prstGeom prst="rect">
                <a:avLst/>
              </a:prstGeom>
              <a:blipFill rotWithShape="1">
                <a:blip r:embed="rId2"/>
                <a:stretch>
                  <a:fillRect l="-890" t="-8451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28600" y="1321713"/>
                <a:ext cx="8790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NEED:  (</a:t>
                </a:r>
                <a:r>
                  <a:rPr lang="en-US" sz="2200" b="1" dirty="0" smtClean="0">
                    <a:solidFill>
                      <a:srgbClr val="002060"/>
                    </a:solidFill>
                  </a:rPr>
                  <a:t>a rounding theorem</a:t>
                </a:r>
                <a:r>
                  <a:rPr lang="en-US" sz="2200" dirty="0" smtClean="0"/>
                  <a:t>)</a:t>
                </a:r>
              </a:p>
              <a:p>
                <a:r>
                  <a:rPr lang="en-US" sz="2200" dirty="0" smtClean="0"/>
                  <a:t>a </a:t>
                </a:r>
                <a:r>
                  <a:rPr lang="en-US" sz="2200" b="1" dirty="0" smtClean="0">
                    <a:solidFill>
                      <a:srgbClr val="FF0000"/>
                    </a:solidFill>
                  </a:rPr>
                  <a:t>good</a:t>
                </a:r>
                <a:r>
                  <a:rPr lang="en-US" sz="2200" dirty="0" smtClean="0"/>
                  <a:t> approximation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 =&gt; a </a:t>
                </a:r>
                <a:r>
                  <a:rPr lang="en-US" sz="2200" b="1" dirty="0" smtClean="0">
                    <a:solidFill>
                      <a:srgbClr val="FF0000"/>
                    </a:solidFill>
                  </a:rPr>
                  <a:t>near-optimal</a:t>
                </a:r>
                <a:r>
                  <a:rPr lang="en-US" sz="2200" dirty="0" smtClean="0"/>
                  <a:t> solution of the original SDP!</a:t>
                </a:r>
                <a:endParaRPr lang="en-US" sz="2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321713"/>
                <a:ext cx="8790933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902" t="-4762" r="-485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8600" y="2209800"/>
            <a:ext cx="71780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And cannot sacrifice too much on the number of iterations </a:t>
            </a:r>
            <a:r>
              <a:rPr lang="en-US" sz="2200" b="1" dirty="0" smtClean="0">
                <a:solidFill>
                  <a:srgbClr val="FF0000"/>
                </a:solidFill>
              </a:rPr>
              <a:t>T</a:t>
            </a:r>
            <a:r>
              <a:rPr lang="en-US" sz="2200" dirty="0" smtClean="0"/>
              <a:t>!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5939970" y="2743200"/>
            <a:ext cx="2975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</a:rPr>
              <a:t>Varies on individual cases!</a:t>
            </a:r>
            <a:endParaRPr lang="en-US" sz="2000" b="1" i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200400"/>
            <a:ext cx="371351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/>
              <a:t>Demonstration by examples!</a:t>
            </a:r>
            <a:endParaRPr lang="en-US" sz="23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9092" y="3733800"/>
            <a:ext cx="85263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Focus on its application in </a:t>
            </a:r>
            <a:r>
              <a:rPr lang="en-US" sz="2200" b="1" dirty="0" smtClean="0">
                <a:solidFill>
                  <a:srgbClr val="002060"/>
                </a:solidFill>
              </a:rPr>
              <a:t>quantum computational complexity</a:t>
            </a:r>
            <a:r>
              <a:rPr lang="en-US" sz="2200" dirty="0" smtClean="0"/>
              <a:t>! 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                                                                                  </a:t>
            </a:r>
            <a:r>
              <a:rPr lang="en-US" sz="2200" b="1" dirty="0" smtClean="0">
                <a:solidFill>
                  <a:srgbClr val="FF0000"/>
                </a:solidFill>
              </a:rPr>
              <a:t>PSPACE</a:t>
            </a:r>
            <a:r>
              <a:rPr lang="en-US" sz="2200" dirty="0" smtClean="0"/>
              <a:t> upper bounds!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648200"/>
            <a:ext cx="3433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QIP =  PSPACE</a:t>
            </a:r>
            <a:r>
              <a:rPr lang="en-US" sz="2000" dirty="0" smtClean="0"/>
              <a:t> [JJUW10, </a:t>
            </a:r>
            <a:r>
              <a:rPr lang="en-US" sz="2000" b="1" dirty="0" smtClean="0">
                <a:solidFill>
                  <a:srgbClr val="FF0000"/>
                </a:solidFill>
              </a:rPr>
              <a:t>Wu10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4667310"/>
            <a:ext cx="3532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DQIP=QRG(2) =  PSPACE</a:t>
            </a:r>
            <a:r>
              <a:rPr lang="en-US" sz="2000" dirty="0" smtClean="0"/>
              <a:t>[G</a:t>
            </a:r>
            <a:r>
              <a:rPr lang="en-US" sz="2000" b="1" dirty="0" smtClean="0">
                <a:solidFill>
                  <a:srgbClr val="FF0000"/>
                </a:solidFill>
              </a:rPr>
              <a:t>W</a:t>
            </a:r>
            <a:r>
              <a:rPr lang="en-US" sz="2000" dirty="0" smtClean="0"/>
              <a:t>10]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04836" y="5276910"/>
                <a:ext cx="40630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QMA(2)[poly, log]</a:t>
                </a:r>
                <a:r>
                  <a:rPr lang="en-US" sz="2000" b="1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ea typeface="Cambria Math"/>
                      </a:rPr>
                      <m:t>⊆</m:t>
                    </m:r>
                  </m:oMath>
                </a14:m>
                <a:r>
                  <a:rPr lang="en-US" sz="2000" b="1" dirty="0" smtClean="0"/>
                  <a:t> PSPACE </a:t>
                </a:r>
                <a:r>
                  <a:rPr lang="en-US" sz="2000" dirty="0" smtClean="0"/>
                  <a:t>[S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W</a:t>
                </a:r>
                <a:r>
                  <a:rPr lang="en-US" sz="2000" dirty="0" smtClean="0"/>
                  <a:t>11] </a:t>
                </a:r>
                <a:endParaRPr lang="en-US" sz="20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36" y="5276910"/>
                <a:ext cx="4063035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1652" t="-7692" r="-75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899555" y="4678978"/>
                <a:ext cx="16724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⊆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55" y="4678978"/>
                <a:ext cx="167245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5547755" y="4667310"/>
                <a:ext cx="16724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⊆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755" y="4667310"/>
                <a:ext cx="167245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9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648200" y="5276910"/>
                <a:ext cx="36940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QIP(2)</a:t>
                </a:r>
                <a:r>
                  <a:rPr lang="en-US" sz="2000" b="1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ea typeface="Cambria Math"/>
                      </a:rPr>
                      <m:t>⊆</m:t>
                    </m:r>
                  </m:oMath>
                </a14:m>
                <a:r>
                  <a:rPr lang="en-US" sz="2000" b="1" dirty="0" smtClean="0"/>
                  <a:t> PSPACE </a:t>
                </a:r>
                <a:r>
                  <a:rPr lang="en-US" sz="2000" dirty="0" smtClean="0"/>
                  <a:t>[JUW09,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Wu10</a:t>
                </a:r>
                <a:r>
                  <a:rPr lang="en-US" sz="2000" dirty="0" smtClean="0"/>
                  <a:t>] </a:t>
                </a:r>
                <a:endParaRPr lang="en-US" sz="20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276910"/>
                <a:ext cx="3694088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1818" t="-7692" r="-1157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4112" y="5867400"/>
            <a:ext cx="9394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Surprisingly</a:t>
            </a:r>
            <a:r>
              <a:rPr lang="en-US" sz="2000" dirty="0" smtClean="0"/>
              <a:t>, the proofs can </a:t>
            </a:r>
            <a:r>
              <a:rPr lang="en-US" sz="2000" b="1" dirty="0" smtClean="0">
                <a:solidFill>
                  <a:srgbClr val="002060"/>
                </a:solidFill>
              </a:rPr>
              <a:t>naturally</a:t>
            </a:r>
            <a:r>
              <a:rPr lang="en-US" sz="2000" dirty="0" smtClean="0"/>
              <a:t> use the notion of equilibrium values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     without resorting to SDPs as an intermediate step!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419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6" grpId="0" animBg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362200" y="3415268"/>
            <a:ext cx="609600" cy="685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aseline="-25000">
              <a:latin typeface="Symbol" pitchFamily="18" charset="2"/>
            </a:endParaRP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 flipV="1">
            <a:off x="2057400" y="4101068"/>
            <a:ext cx="50165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2755900" y="4101068"/>
            <a:ext cx="5207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2971800" y="372006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 flipV="1">
            <a:off x="3581400" y="4101068"/>
            <a:ext cx="50165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4495800" y="372006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5410200" y="3415268"/>
            <a:ext cx="609600" cy="685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i="1" baseline="-25000"/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V="1">
            <a:off x="5105400" y="4101068"/>
            <a:ext cx="50165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5803900" y="4101068"/>
            <a:ext cx="5207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3" name="Picture 19" descr="C:\Documents and Settings\Talking Monkey\My Documents\school\paper_QRG=EXP\talk_2007June05_Guelph\TP_tmp.b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5900" y="3643868"/>
            <a:ext cx="317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1600200" y="4786868"/>
            <a:ext cx="609600" cy="685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aseline="-25000">
              <a:latin typeface="Symbol" pitchFamily="18" charset="2"/>
            </a:endParaRP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2209800" y="509166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3733800" y="509166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5257800" y="509166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8" name="Picture 24" descr="C:\Documents and Settings\Talking Monkey\My Documents\school\paper_QRG=EXP\talk_2007June05_Guelph\TP_tmp.b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5015468"/>
            <a:ext cx="317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6781800" y="509166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3124200" y="4786868"/>
            <a:ext cx="609600" cy="685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aseline="-25000"/>
          </a:p>
        </p:txBody>
      </p:sp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6172200" y="4786868"/>
            <a:ext cx="609600" cy="685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i="1" baseline="-25000"/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2286000" y="2729468"/>
            <a:ext cx="1022350" cy="482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Prover</a:t>
            </a:r>
          </a:p>
        </p:txBody>
      </p:sp>
      <p:sp>
        <p:nvSpPr>
          <p:cNvPr id="23" name="AutoShape 29"/>
          <p:cNvSpPr>
            <a:spLocks noChangeArrowheads="1"/>
          </p:cNvSpPr>
          <p:nvPr/>
        </p:nvSpPr>
        <p:spPr bwMode="auto">
          <a:xfrm>
            <a:off x="7391400" y="4482068"/>
            <a:ext cx="1371600" cy="1219200"/>
          </a:xfrm>
          <a:prstGeom prst="homePlate">
            <a:avLst>
              <a:gd name="adj" fmla="val 991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accept </a:t>
            </a:r>
            <a:r>
              <a:rPr lang="en-US" i="1"/>
              <a:t>x</a:t>
            </a:r>
            <a:r>
              <a:rPr lang="en-US"/>
              <a:t>,</a:t>
            </a:r>
          </a:p>
          <a:p>
            <a:pPr algn="ctr"/>
            <a:r>
              <a:rPr lang="en-US"/>
              <a:t>reject </a:t>
            </a:r>
            <a:r>
              <a:rPr lang="en-US" i="1"/>
              <a:t>x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2209800" y="5701268"/>
            <a:ext cx="1173163" cy="482600"/>
          </a:xfrm>
          <a:prstGeom prst="rect">
            <a:avLst/>
          </a:prstGeom>
          <a:noFill/>
          <a:ln w="254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Verifier</a:t>
            </a:r>
          </a:p>
        </p:txBody>
      </p:sp>
      <p:sp>
        <p:nvSpPr>
          <p:cNvPr id="25" name="AutoShape 31"/>
          <p:cNvSpPr>
            <a:spLocks noChangeArrowheads="1"/>
          </p:cNvSpPr>
          <p:nvPr/>
        </p:nvSpPr>
        <p:spPr bwMode="auto">
          <a:xfrm>
            <a:off x="304800" y="4939268"/>
            <a:ext cx="762000" cy="304800"/>
          </a:xfrm>
          <a:prstGeom prst="homePlate">
            <a:avLst>
              <a:gd name="adj" fmla="val 220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/>
              <a:t>x</a:t>
            </a:r>
          </a:p>
        </p:txBody>
      </p:sp>
      <p:sp>
        <p:nvSpPr>
          <p:cNvPr id="26" name="AutoShape 32"/>
          <p:cNvSpPr>
            <a:spLocks noChangeArrowheads="1"/>
          </p:cNvSpPr>
          <p:nvPr/>
        </p:nvSpPr>
        <p:spPr bwMode="auto">
          <a:xfrm>
            <a:off x="304800" y="3567668"/>
            <a:ext cx="762000" cy="304800"/>
          </a:xfrm>
          <a:prstGeom prst="homePlate">
            <a:avLst>
              <a:gd name="adj" fmla="val 220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/>
              <a:t>x</a:t>
            </a: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>
            <a:off x="1066800" y="509166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8" name="Picture 37" descr="C:\Documents and Settings\Talking Monkey\My Documents\school\papers\qrg2\talk-2011-01-31-Waterloo\TP_tmp.b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2805668"/>
            <a:ext cx="2160588" cy="3857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29" name="Picture 40" descr="C:\Documents and Settings\Talking Monkey\My Documents\school\papers\qrg2\talk-2011-01-31-Waterloo\TP_tmp.b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5696506"/>
            <a:ext cx="2817813" cy="3857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30" name="Picture 43" descr="C:\Documents and Settings\Talking Monkey\My Documents\school\papers\qrg2\talk-2011-01-31-Waterloo\TP_tmp.b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1154668"/>
            <a:ext cx="8369300" cy="1311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31" name="Line 34"/>
          <p:cNvSpPr>
            <a:spLocks noChangeShapeType="1"/>
          </p:cNvSpPr>
          <p:nvPr/>
        </p:nvSpPr>
        <p:spPr bwMode="auto">
          <a:xfrm>
            <a:off x="1066800" y="372006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2" name="Picture 4" descr="C:\Users\od user\AppData\Local\Microsoft\Windows\Temporary Internet Files\Content.IE5\FU87NPSC\MCj0360788000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80804" y="2450068"/>
            <a:ext cx="72899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33" descr="C:\Users\od user\AppData\Local\Microsoft\Windows\Temporary Internet Files\Content.IE5\VHBF4MU0\MCj04116520000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90600" y="5269468"/>
            <a:ext cx="778431" cy="105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302722" y="304800"/>
            <a:ext cx="65003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NP with Randomness and Interaction</a:t>
            </a:r>
            <a:endParaRPr lang="en-US" sz="3200" b="1" dirty="0"/>
          </a:p>
        </p:txBody>
      </p:sp>
      <p:grpSp>
        <p:nvGrpSpPr>
          <p:cNvPr id="40" name="Group 165"/>
          <p:cNvGrpSpPr>
            <a:grpSpLocks/>
          </p:cNvGrpSpPr>
          <p:nvPr/>
        </p:nvGrpSpPr>
        <p:grpSpPr bwMode="auto">
          <a:xfrm>
            <a:off x="2024133" y="2424668"/>
            <a:ext cx="339725" cy="381000"/>
            <a:chOff x="6400800" y="3657600"/>
            <a:chExt cx="955675" cy="1219201"/>
          </a:xfrm>
        </p:grpSpPr>
        <p:sp>
          <p:nvSpPr>
            <p:cNvPr id="41" name="Line 7"/>
            <p:cNvSpPr>
              <a:spLocks noChangeShapeType="1"/>
            </p:cNvSpPr>
            <p:nvPr/>
          </p:nvSpPr>
          <p:spPr bwMode="auto">
            <a:xfrm flipV="1">
              <a:off x="6611938" y="3684588"/>
              <a:ext cx="508000" cy="1192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2" name="Picture 8" descr="MCDD01775_0000[1]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400800" y="3684588"/>
              <a:ext cx="955675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AutoShape 9"/>
            <p:cNvSpPr>
              <a:spLocks noChangeArrowheads="1"/>
            </p:cNvSpPr>
            <p:nvPr/>
          </p:nvSpPr>
          <p:spPr bwMode="auto">
            <a:xfrm rot="-5400000">
              <a:off x="6788150" y="4224338"/>
              <a:ext cx="180975" cy="392113"/>
            </a:xfrm>
            <a:prstGeom prst="moon">
              <a:avLst>
                <a:gd name="adj" fmla="val 7957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" name="Group 10"/>
            <p:cNvGrpSpPr>
              <a:grpSpLocks/>
            </p:cNvGrpSpPr>
            <p:nvPr/>
          </p:nvGrpSpPr>
          <p:grpSpPr bwMode="auto">
            <a:xfrm>
              <a:off x="6480177" y="3870323"/>
              <a:ext cx="398464" cy="312738"/>
              <a:chOff x="601" y="3506"/>
              <a:chExt cx="442" cy="347"/>
            </a:xfrm>
          </p:grpSpPr>
          <p:sp>
            <p:nvSpPr>
              <p:cNvPr id="58" name="Freeform 11"/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98 w 817"/>
                  <a:gd name="T1" fmla="*/ 49 h 505"/>
                  <a:gd name="T2" fmla="*/ 190 w 817"/>
                  <a:gd name="T3" fmla="*/ 39 h 505"/>
                  <a:gd name="T4" fmla="*/ 180 w 817"/>
                  <a:gd name="T5" fmla="*/ 30 h 505"/>
                  <a:gd name="T6" fmla="*/ 169 w 817"/>
                  <a:gd name="T7" fmla="*/ 21 h 505"/>
                  <a:gd name="T8" fmla="*/ 157 w 817"/>
                  <a:gd name="T9" fmla="*/ 13 h 505"/>
                  <a:gd name="T10" fmla="*/ 142 w 817"/>
                  <a:gd name="T11" fmla="*/ 7 h 505"/>
                  <a:gd name="T12" fmla="*/ 127 w 817"/>
                  <a:gd name="T13" fmla="*/ 3 h 505"/>
                  <a:gd name="T14" fmla="*/ 111 w 817"/>
                  <a:gd name="T15" fmla="*/ 0 h 505"/>
                  <a:gd name="T16" fmla="*/ 94 w 817"/>
                  <a:gd name="T17" fmla="*/ 0 h 505"/>
                  <a:gd name="T18" fmla="*/ 78 w 817"/>
                  <a:gd name="T19" fmla="*/ 3 h 505"/>
                  <a:gd name="T20" fmla="*/ 63 w 817"/>
                  <a:gd name="T21" fmla="*/ 7 h 505"/>
                  <a:gd name="T22" fmla="*/ 48 w 817"/>
                  <a:gd name="T23" fmla="*/ 13 h 505"/>
                  <a:gd name="T24" fmla="*/ 36 w 817"/>
                  <a:gd name="T25" fmla="*/ 21 h 505"/>
                  <a:gd name="T26" fmla="*/ 24 w 817"/>
                  <a:gd name="T27" fmla="*/ 30 h 505"/>
                  <a:gd name="T28" fmla="*/ 15 w 817"/>
                  <a:gd name="T29" fmla="*/ 39 h 505"/>
                  <a:gd name="T30" fmla="*/ 7 w 817"/>
                  <a:gd name="T31" fmla="*/ 49 h 505"/>
                  <a:gd name="T32" fmla="*/ 3 w 817"/>
                  <a:gd name="T33" fmla="*/ 56 h 505"/>
                  <a:gd name="T34" fmla="*/ 1 w 817"/>
                  <a:gd name="T35" fmla="*/ 59 h 505"/>
                  <a:gd name="T36" fmla="*/ 0 w 817"/>
                  <a:gd name="T37" fmla="*/ 61 h 505"/>
                  <a:gd name="T38" fmla="*/ 7 w 817"/>
                  <a:gd name="T39" fmla="*/ 73 h 505"/>
                  <a:gd name="T40" fmla="*/ 15 w 817"/>
                  <a:gd name="T41" fmla="*/ 83 h 505"/>
                  <a:gd name="T42" fmla="*/ 25 w 817"/>
                  <a:gd name="T43" fmla="*/ 94 h 505"/>
                  <a:gd name="T44" fmla="*/ 36 w 817"/>
                  <a:gd name="T45" fmla="*/ 103 h 505"/>
                  <a:gd name="T46" fmla="*/ 49 w 817"/>
                  <a:gd name="T47" fmla="*/ 111 h 505"/>
                  <a:gd name="T48" fmla="*/ 63 w 817"/>
                  <a:gd name="T49" fmla="*/ 118 h 505"/>
                  <a:gd name="T50" fmla="*/ 78 w 817"/>
                  <a:gd name="T51" fmla="*/ 123 h 505"/>
                  <a:gd name="T52" fmla="*/ 94 w 817"/>
                  <a:gd name="T53" fmla="*/ 126 h 505"/>
                  <a:gd name="T54" fmla="*/ 111 w 817"/>
                  <a:gd name="T55" fmla="*/ 126 h 505"/>
                  <a:gd name="T56" fmla="*/ 127 w 817"/>
                  <a:gd name="T57" fmla="*/ 123 h 505"/>
                  <a:gd name="T58" fmla="*/ 142 w 817"/>
                  <a:gd name="T59" fmla="*/ 118 h 505"/>
                  <a:gd name="T60" fmla="*/ 156 w 817"/>
                  <a:gd name="T61" fmla="*/ 111 h 505"/>
                  <a:gd name="T62" fmla="*/ 169 w 817"/>
                  <a:gd name="T63" fmla="*/ 103 h 505"/>
                  <a:gd name="T64" fmla="*/ 180 w 817"/>
                  <a:gd name="T65" fmla="*/ 94 h 505"/>
                  <a:gd name="T66" fmla="*/ 190 w 817"/>
                  <a:gd name="T67" fmla="*/ 83 h 505"/>
                  <a:gd name="T68" fmla="*/ 198 w 817"/>
                  <a:gd name="T69" fmla="*/ 73 h 505"/>
                  <a:gd name="T70" fmla="*/ 203 w 817"/>
                  <a:gd name="T71" fmla="*/ 64 h 505"/>
                  <a:gd name="T72" fmla="*/ 204 w 817"/>
                  <a:gd name="T73" fmla="*/ 62 h 505"/>
                  <a:gd name="T74" fmla="*/ 205 w 817"/>
                  <a:gd name="T75" fmla="*/ 6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12"/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80 w 695"/>
                  <a:gd name="T1" fmla="*/ 98 h 396"/>
                  <a:gd name="T2" fmla="*/ 66 w 695"/>
                  <a:gd name="T3" fmla="*/ 96 h 396"/>
                  <a:gd name="T4" fmla="*/ 53 w 695"/>
                  <a:gd name="T5" fmla="*/ 91 h 396"/>
                  <a:gd name="T6" fmla="*/ 40 w 695"/>
                  <a:gd name="T7" fmla="*/ 86 h 396"/>
                  <a:gd name="T8" fmla="*/ 29 w 695"/>
                  <a:gd name="T9" fmla="*/ 78 h 396"/>
                  <a:gd name="T10" fmla="*/ 19 w 695"/>
                  <a:gd name="T11" fmla="*/ 70 h 396"/>
                  <a:gd name="T12" fmla="*/ 10 w 695"/>
                  <a:gd name="T13" fmla="*/ 61 h 396"/>
                  <a:gd name="T14" fmla="*/ 3 w 695"/>
                  <a:gd name="T15" fmla="*/ 52 h 396"/>
                  <a:gd name="T16" fmla="*/ 3 w 695"/>
                  <a:gd name="T17" fmla="*/ 43 h 396"/>
                  <a:gd name="T18" fmla="*/ 9 w 695"/>
                  <a:gd name="T19" fmla="*/ 34 h 396"/>
                  <a:gd name="T20" fmla="*/ 18 w 695"/>
                  <a:gd name="T21" fmla="*/ 26 h 396"/>
                  <a:gd name="T22" fmla="*/ 28 w 695"/>
                  <a:gd name="T23" fmla="*/ 18 h 396"/>
                  <a:gd name="T24" fmla="*/ 39 w 695"/>
                  <a:gd name="T25" fmla="*/ 11 h 396"/>
                  <a:gd name="T26" fmla="*/ 52 w 695"/>
                  <a:gd name="T27" fmla="*/ 6 h 396"/>
                  <a:gd name="T28" fmla="*/ 65 w 695"/>
                  <a:gd name="T29" fmla="*/ 2 h 396"/>
                  <a:gd name="T30" fmla="*/ 79 w 695"/>
                  <a:gd name="T31" fmla="*/ 0 h 396"/>
                  <a:gd name="T32" fmla="*/ 94 w 695"/>
                  <a:gd name="T33" fmla="*/ 0 h 396"/>
                  <a:gd name="T34" fmla="*/ 108 w 695"/>
                  <a:gd name="T35" fmla="*/ 2 h 396"/>
                  <a:gd name="T36" fmla="*/ 121 w 695"/>
                  <a:gd name="T37" fmla="*/ 6 h 396"/>
                  <a:gd name="T38" fmla="*/ 134 w 695"/>
                  <a:gd name="T39" fmla="*/ 11 h 396"/>
                  <a:gd name="T40" fmla="*/ 145 w 695"/>
                  <a:gd name="T41" fmla="*/ 18 h 396"/>
                  <a:gd name="T42" fmla="*/ 155 w 695"/>
                  <a:gd name="T43" fmla="*/ 26 h 396"/>
                  <a:gd name="T44" fmla="*/ 164 w 695"/>
                  <a:gd name="T45" fmla="*/ 34 h 396"/>
                  <a:gd name="T46" fmla="*/ 171 w 695"/>
                  <a:gd name="T47" fmla="*/ 43 h 396"/>
                  <a:gd name="T48" fmla="*/ 171 w 695"/>
                  <a:gd name="T49" fmla="*/ 52 h 396"/>
                  <a:gd name="T50" fmla="*/ 163 w 695"/>
                  <a:gd name="T51" fmla="*/ 61 h 396"/>
                  <a:gd name="T52" fmla="*/ 154 w 695"/>
                  <a:gd name="T53" fmla="*/ 70 h 396"/>
                  <a:gd name="T54" fmla="*/ 144 w 695"/>
                  <a:gd name="T55" fmla="*/ 78 h 396"/>
                  <a:gd name="T56" fmla="*/ 133 w 695"/>
                  <a:gd name="T57" fmla="*/ 86 h 396"/>
                  <a:gd name="T58" fmla="*/ 120 w 695"/>
                  <a:gd name="T59" fmla="*/ 91 h 396"/>
                  <a:gd name="T60" fmla="*/ 107 w 695"/>
                  <a:gd name="T61" fmla="*/ 96 h 396"/>
                  <a:gd name="T62" fmla="*/ 94 w 695"/>
                  <a:gd name="T63" fmla="*/ 98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13"/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42 w 335"/>
                  <a:gd name="T1" fmla="*/ 83 h 336"/>
                  <a:gd name="T2" fmla="*/ 50 w 335"/>
                  <a:gd name="T3" fmla="*/ 82 h 336"/>
                  <a:gd name="T4" fmla="*/ 58 w 335"/>
                  <a:gd name="T5" fmla="*/ 80 h 336"/>
                  <a:gd name="T6" fmla="*/ 65 w 335"/>
                  <a:gd name="T7" fmla="*/ 76 h 336"/>
                  <a:gd name="T8" fmla="*/ 71 w 335"/>
                  <a:gd name="T9" fmla="*/ 71 h 336"/>
                  <a:gd name="T10" fmla="*/ 76 w 335"/>
                  <a:gd name="T11" fmla="*/ 65 h 336"/>
                  <a:gd name="T12" fmla="*/ 80 w 335"/>
                  <a:gd name="T13" fmla="*/ 58 h 336"/>
                  <a:gd name="T14" fmla="*/ 83 w 335"/>
                  <a:gd name="T15" fmla="*/ 50 h 336"/>
                  <a:gd name="T16" fmla="*/ 83 w 335"/>
                  <a:gd name="T17" fmla="*/ 42 h 336"/>
                  <a:gd name="T18" fmla="*/ 83 w 335"/>
                  <a:gd name="T19" fmla="*/ 33 h 336"/>
                  <a:gd name="T20" fmla="*/ 80 w 335"/>
                  <a:gd name="T21" fmla="*/ 25 h 336"/>
                  <a:gd name="T22" fmla="*/ 76 w 335"/>
                  <a:gd name="T23" fmla="*/ 18 h 336"/>
                  <a:gd name="T24" fmla="*/ 71 w 335"/>
                  <a:gd name="T25" fmla="*/ 12 h 336"/>
                  <a:gd name="T26" fmla="*/ 65 w 335"/>
                  <a:gd name="T27" fmla="*/ 7 h 336"/>
                  <a:gd name="T28" fmla="*/ 58 w 335"/>
                  <a:gd name="T29" fmla="*/ 3 h 336"/>
                  <a:gd name="T30" fmla="*/ 50 w 335"/>
                  <a:gd name="T31" fmla="*/ 1 h 336"/>
                  <a:gd name="T32" fmla="*/ 42 w 335"/>
                  <a:gd name="T33" fmla="*/ 0 h 336"/>
                  <a:gd name="T34" fmla="*/ 33 w 335"/>
                  <a:gd name="T35" fmla="*/ 1 h 336"/>
                  <a:gd name="T36" fmla="*/ 25 w 335"/>
                  <a:gd name="T37" fmla="*/ 3 h 336"/>
                  <a:gd name="T38" fmla="*/ 18 w 335"/>
                  <a:gd name="T39" fmla="*/ 7 h 336"/>
                  <a:gd name="T40" fmla="*/ 12 w 335"/>
                  <a:gd name="T41" fmla="*/ 12 h 336"/>
                  <a:gd name="T42" fmla="*/ 7 w 335"/>
                  <a:gd name="T43" fmla="*/ 18 h 336"/>
                  <a:gd name="T44" fmla="*/ 3 w 335"/>
                  <a:gd name="T45" fmla="*/ 25 h 336"/>
                  <a:gd name="T46" fmla="*/ 1 w 335"/>
                  <a:gd name="T47" fmla="*/ 33 h 336"/>
                  <a:gd name="T48" fmla="*/ 0 w 335"/>
                  <a:gd name="T49" fmla="*/ 42 h 336"/>
                  <a:gd name="T50" fmla="*/ 1 w 335"/>
                  <a:gd name="T51" fmla="*/ 50 h 336"/>
                  <a:gd name="T52" fmla="*/ 3 w 335"/>
                  <a:gd name="T53" fmla="*/ 58 h 336"/>
                  <a:gd name="T54" fmla="*/ 7 w 335"/>
                  <a:gd name="T55" fmla="*/ 65 h 336"/>
                  <a:gd name="T56" fmla="*/ 12 w 335"/>
                  <a:gd name="T57" fmla="*/ 71 h 336"/>
                  <a:gd name="T58" fmla="*/ 18 w 335"/>
                  <a:gd name="T59" fmla="*/ 76 h 336"/>
                  <a:gd name="T60" fmla="*/ 25 w 335"/>
                  <a:gd name="T61" fmla="*/ 80 h 336"/>
                  <a:gd name="T62" fmla="*/ 33 w 335"/>
                  <a:gd name="T63" fmla="*/ 82 h 336"/>
                  <a:gd name="T64" fmla="*/ 42 w 335"/>
                  <a:gd name="T65" fmla="*/ 83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14"/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7 w 54"/>
                  <a:gd name="T1" fmla="*/ 14 h 55"/>
                  <a:gd name="T2" fmla="*/ 10 w 54"/>
                  <a:gd name="T3" fmla="*/ 14 h 55"/>
                  <a:gd name="T4" fmla="*/ 12 w 54"/>
                  <a:gd name="T5" fmla="*/ 12 h 55"/>
                  <a:gd name="T6" fmla="*/ 13 w 54"/>
                  <a:gd name="T7" fmla="*/ 10 h 55"/>
                  <a:gd name="T8" fmla="*/ 14 w 54"/>
                  <a:gd name="T9" fmla="*/ 7 h 55"/>
                  <a:gd name="T10" fmla="*/ 13 w 54"/>
                  <a:gd name="T11" fmla="*/ 5 h 55"/>
                  <a:gd name="T12" fmla="*/ 12 w 54"/>
                  <a:gd name="T13" fmla="*/ 2 h 55"/>
                  <a:gd name="T14" fmla="*/ 10 w 54"/>
                  <a:gd name="T15" fmla="*/ 1 h 55"/>
                  <a:gd name="T16" fmla="*/ 7 w 54"/>
                  <a:gd name="T17" fmla="*/ 0 h 55"/>
                  <a:gd name="T18" fmla="*/ 5 w 54"/>
                  <a:gd name="T19" fmla="*/ 1 h 55"/>
                  <a:gd name="T20" fmla="*/ 2 w 54"/>
                  <a:gd name="T21" fmla="*/ 2 h 55"/>
                  <a:gd name="T22" fmla="*/ 1 w 54"/>
                  <a:gd name="T23" fmla="*/ 5 h 55"/>
                  <a:gd name="T24" fmla="*/ 0 w 54"/>
                  <a:gd name="T25" fmla="*/ 7 h 55"/>
                  <a:gd name="T26" fmla="*/ 1 w 54"/>
                  <a:gd name="T27" fmla="*/ 10 h 55"/>
                  <a:gd name="T28" fmla="*/ 2 w 54"/>
                  <a:gd name="T29" fmla="*/ 12 h 55"/>
                  <a:gd name="T30" fmla="*/ 5 w 54"/>
                  <a:gd name="T31" fmla="*/ 14 h 55"/>
                  <a:gd name="T32" fmla="*/ 7 w 54"/>
                  <a:gd name="T33" fmla="*/ 1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15"/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29 w 116"/>
                  <a:gd name="T1" fmla="*/ 23 h 129"/>
                  <a:gd name="T2" fmla="*/ 0 w 116"/>
                  <a:gd name="T3" fmla="*/ 0 h 129"/>
                  <a:gd name="T4" fmla="*/ 19 w 116"/>
                  <a:gd name="T5" fmla="*/ 32 h 129"/>
                  <a:gd name="T6" fmla="*/ 21 w 116"/>
                  <a:gd name="T7" fmla="*/ 31 h 129"/>
                  <a:gd name="T8" fmla="*/ 22 w 116"/>
                  <a:gd name="T9" fmla="*/ 30 h 129"/>
                  <a:gd name="T10" fmla="*/ 23 w 116"/>
                  <a:gd name="T11" fmla="*/ 29 h 129"/>
                  <a:gd name="T12" fmla="*/ 24 w 116"/>
                  <a:gd name="T13" fmla="*/ 28 h 129"/>
                  <a:gd name="T14" fmla="*/ 26 w 116"/>
                  <a:gd name="T15" fmla="*/ 26 h 129"/>
                  <a:gd name="T16" fmla="*/ 27 w 116"/>
                  <a:gd name="T17" fmla="*/ 25 h 129"/>
                  <a:gd name="T18" fmla="*/ 28 w 116"/>
                  <a:gd name="T19" fmla="*/ 24 h 129"/>
                  <a:gd name="T20" fmla="*/ 29 w 116"/>
                  <a:gd name="T21" fmla="*/ 23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16"/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1 w 90"/>
                  <a:gd name="T3" fmla="*/ 35 h 139"/>
                  <a:gd name="T4" fmla="*/ 12 w 90"/>
                  <a:gd name="T5" fmla="*/ 34 h 139"/>
                  <a:gd name="T6" fmla="*/ 14 w 90"/>
                  <a:gd name="T7" fmla="*/ 34 h 139"/>
                  <a:gd name="T8" fmla="*/ 15 w 90"/>
                  <a:gd name="T9" fmla="*/ 33 h 139"/>
                  <a:gd name="T10" fmla="*/ 17 w 90"/>
                  <a:gd name="T11" fmla="*/ 32 h 139"/>
                  <a:gd name="T12" fmla="*/ 19 w 90"/>
                  <a:gd name="T13" fmla="*/ 31 h 139"/>
                  <a:gd name="T14" fmla="*/ 20 w 90"/>
                  <a:gd name="T15" fmla="*/ 31 h 139"/>
                  <a:gd name="T16" fmla="*/ 21 w 90"/>
                  <a:gd name="T17" fmla="*/ 30 h 139"/>
                  <a:gd name="T18" fmla="*/ 23 w 90"/>
                  <a:gd name="T19" fmla="*/ 29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17"/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2 w 59"/>
                  <a:gd name="T3" fmla="*/ 35 h 143"/>
                  <a:gd name="T4" fmla="*/ 4 w 59"/>
                  <a:gd name="T5" fmla="*/ 35 h 143"/>
                  <a:gd name="T6" fmla="*/ 5 w 59"/>
                  <a:gd name="T7" fmla="*/ 34 h 143"/>
                  <a:gd name="T8" fmla="*/ 7 w 59"/>
                  <a:gd name="T9" fmla="*/ 34 h 143"/>
                  <a:gd name="T10" fmla="*/ 8 w 59"/>
                  <a:gd name="T11" fmla="*/ 34 h 143"/>
                  <a:gd name="T12" fmla="*/ 10 w 59"/>
                  <a:gd name="T13" fmla="*/ 33 h 143"/>
                  <a:gd name="T14" fmla="*/ 12 w 59"/>
                  <a:gd name="T15" fmla="*/ 33 h 143"/>
                  <a:gd name="T16" fmla="*/ 13 w 59"/>
                  <a:gd name="T17" fmla="*/ 32 h 143"/>
                  <a:gd name="T18" fmla="*/ 14 w 59"/>
                  <a:gd name="T19" fmla="*/ 32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18"/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23 h 127"/>
                  <a:gd name="T2" fmla="*/ 30 w 117"/>
                  <a:gd name="T3" fmla="*/ 0 h 127"/>
                  <a:gd name="T4" fmla="*/ 10 w 117"/>
                  <a:gd name="T5" fmla="*/ 31 h 127"/>
                  <a:gd name="T6" fmla="*/ 9 w 117"/>
                  <a:gd name="T7" fmla="*/ 30 h 127"/>
                  <a:gd name="T8" fmla="*/ 8 w 117"/>
                  <a:gd name="T9" fmla="*/ 29 h 127"/>
                  <a:gd name="T10" fmla="*/ 7 w 117"/>
                  <a:gd name="T11" fmla="*/ 28 h 127"/>
                  <a:gd name="T12" fmla="*/ 5 w 117"/>
                  <a:gd name="T13" fmla="*/ 27 h 127"/>
                  <a:gd name="T14" fmla="*/ 4 w 117"/>
                  <a:gd name="T15" fmla="*/ 26 h 127"/>
                  <a:gd name="T16" fmla="*/ 3 w 117"/>
                  <a:gd name="T17" fmla="*/ 25 h 127"/>
                  <a:gd name="T18" fmla="*/ 1 w 117"/>
                  <a:gd name="T19" fmla="*/ 24 h 127"/>
                  <a:gd name="T20" fmla="*/ 0 w 117"/>
                  <a:gd name="T21" fmla="*/ 23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19"/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23 w 93"/>
                  <a:gd name="T1" fmla="*/ 0 h 137"/>
                  <a:gd name="T2" fmla="*/ 11 w 93"/>
                  <a:gd name="T3" fmla="*/ 35 h 137"/>
                  <a:gd name="T4" fmla="*/ 10 w 93"/>
                  <a:gd name="T5" fmla="*/ 34 h 137"/>
                  <a:gd name="T6" fmla="*/ 8 w 93"/>
                  <a:gd name="T7" fmla="*/ 33 h 137"/>
                  <a:gd name="T8" fmla="*/ 7 w 93"/>
                  <a:gd name="T9" fmla="*/ 32 h 137"/>
                  <a:gd name="T10" fmla="*/ 5 w 93"/>
                  <a:gd name="T11" fmla="*/ 31 h 137"/>
                  <a:gd name="T12" fmla="*/ 4 w 93"/>
                  <a:gd name="T13" fmla="*/ 31 h 137"/>
                  <a:gd name="T14" fmla="*/ 3 w 93"/>
                  <a:gd name="T15" fmla="*/ 30 h 137"/>
                  <a:gd name="T16" fmla="*/ 1 w 93"/>
                  <a:gd name="T17" fmla="*/ 29 h 137"/>
                  <a:gd name="T18" fmla="*/ 0 w 93"/>
                  <a:gd name="T19" fmla="*/ 29 h 137"/>
                  <a:gd name="T20" fmla="*/ 23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20"/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15 w 63"/>
                  <a:gd name="T1" fmla="*/ 0 h 143"/>
                  <a:gd name="T2" fmla="*/ 12 w 63"/>
                  <a:gd name="T3" fmla="*/ 36 h 143"/>
                  <a:gd name="T4" fmla="*/ 10 w 63"/>
                  <a:gd name="T5" fmla="*/ 36 h 143"/>
                  <a:gd name="T6" fmla="*/ 9 w 63"/>
                  <a:gd name="T7" fmla="*/ 35 h 143"/>
                  <a:gd name="T8" fmla="*/ 8 w 63"/>
                  <a:gd name="T9" fmla="*/ 35 h 143"/>
                  <a:gd name="T10" fmla="*/ 6 w 63"/>
                  <a:gd name="T11" fmla="*/ 34 h 143"/>
                  <a:gd name="T12" fmla="*/ 4 w 63"/>
                  <a:gd name="T13" fmla="*/ 34 h 143"/>
                  <a:gd name="T14" fmla="*/ 3 w 63"/>
                  <a:gd name="T15" fmla="*/ 33 h 143"/>
                  <a:gd name="T16" fmla="*/ 1 w 63"/>
                  <a:gd name="T17" fmla="*/ 33 h 143"/>
                  <a:gd name="T18" fmla="*/ 0 w 63"/>
                  <a:gd name="T19" fmla="*/ 33 h 143"/>
                  <a:gd name="T20" fmla="*/ 15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21"/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3 w 50"/>
                  <a:gd name="T1" fmla="*/ 36 h 143"/>
                  <a:gd name="T2" fmla="*/ 6 w 50"/>
                  <a:gd name="T3" fmla="*/ 0 h 143"/>
                  <a:gd name="T4" fmla="*/ 0 w 50"/>
                  <a:gd name="T5" fmla="*/ 36 h 143"/>
                  <a:gd name="T6" fmla="*/ 2 w 50"/>
                  <a:gd name="T7" fmla="*/ 36 h 143"/>
                  <a:gd name="T8" fmla="*/ 3 w 50"/>
                  <a:gd name="T9" fmla="*/ 36 h 143"/>
                  <a:gd name="T10" fmla="*/ 5 w 50"/>
                  <a:gd name="T11" fmla="*/ 36 h 143"/>
                  <a:gd name="T12" fmla="*/ 6 w 50"/>
                  <a:gd name="T13" fmla="*/ 36 h 143"/>
                  <a:gd name="T14" fmla="*/ 7 w 50"/>
                  <a:gd name="T15" fmla="*/ 36 h 143"/>
                  <a:gd name="T16" fmla="*/ 10 w 50"/>
                  <a:gd name="T17" fmla="*/ 36 h 143"/>
                  <a:gd name="T18" fmla="*/ 11 w 50"/>
                  <a:gd name="T19" fmla="*/ 36 h 143"/>
                  <a:gd name="T20" fmla="*/ 13 w 50"/>
                  <a:gd name="T21" fmla="*/ 36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" name="Group 22"/>
            <p:cNvGrpSpPr>
              <a:grpSpLocks/>
            </p:cNvGrpSpPr>
            <p:nvPr/>
          </p:nvGrpSpPr>
          <p:grpSpPr bwMode="auto">
            <a:xfrm>
              <a:off x="6931027" y="3870323"/>
              <a:ext cx="398464" cy="312738"/>
              <a:chOff x="601" y="3506"/>
              <a:chExt cx="442" cy="347"/>
            </a:xfrm>
          </p:grpSpPr>
          <p:sp>
            <p:nvSpPr>
              <p:cNvPr id="47" name="Freeform 23"/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98 w 817"/>
                  <a:gd name="T1" fmla="*/ 49 h 505"/>
                  <a:gd name="T2" fmla="*/ 190 w 817"/>
                  <a:gd name="T3" fmla="*/ 39 h 505"/>
                  <a:gd name="T4" fmla="*/ 180 w 817"/>
                  <a:gd name="T5" fmla="*/ 30 h 505"/>
                  <a:gd name="T6" fmla="*/ 169 w 817"/>
                  <a:gd name="T7" fmla="*/ 21 h 505"/>
                  <a:gd name="T8" fmla="*/ 157 w 817"/>
                  <a:gd name="T9" fmla="*/ 13 h 505"/>
                  <a:gd name="T10" fmla="*/ 142 w 817"/>
                  <a:gd name="T11" fmla="*/ 7 h 505"/>
                  <a:gd name="T12" fmla="*/ 127 w 817"/>
                  <a:gd name="T13" fmla="*/ 3 h 505"/>
                  <a:gd name="T14" fmla="*/ 111 w 817"/>
                  <a:gd name="T15" fmla="*/ 0 h 505"/>
                  <a:gd name="T16" fmla="*/ 94 w 817"/>
                  <a:gd name="T17" fmla="*/ 0 h 505"/>
                  <a:gd name="T18" fmla="*/ 78 w 817"/>
                  <a:gd name="T19" fmla="*/ 3 h 505"/>
                  <a:gd name="T20" fmla="*/ 63 w 817"/>
                  <a:gd name="T21" fmla="*/ 7 h 505"/>
                  <a:gd name="T22" fmla="*/ 48 w 817"/>
                  <a:gd name="T23" fmla="*/ 13 h 505"/>
                  <a:gd name="T24" fmla="*/ 36 w 817"/>
                  <a:gd name="T25" fmla="*/ 21 h 505"/>
                  <a:gd name="T26" fmla="*/ 24 w 817"/>
                  <a:gd name="T27" fmla="*/ 30 h 505"/>
                  <a:gd name="T28" fmla="*/ 15 w 817"/>
                  <a:gd name="T29" fmla="*/ 39 h 505"/>
                  <a:gd name="T30" fmla="*/ 7 w 817"/>
                  <a:gd name="T31" fmla="*/ 49 h 505"/>
                  <a:gd name="T32" fmla="*/ 3 w 817"/>
                  <a:gd name="T33" fmla="*/ 56 h 505"/>
                  <a:gd name="T34" fmla="*/ 1 w 817"/>
                  <a:gd name="T35" fmla="*/ 59 h 505"/>
                  <a:gd name="T36" fmla="*/ 0 w 817"/>
                  <a:gd name="T37" fmla="*/ 61 h 505"/>
                  <a:gd name="T38" fmla="*/ 7 w 817"/>
                  <a:gd name="T39" fmla="*/ 73 h 505"/>
                  <a:gd name="T40" fmla="*/ 15 w 817"/>
                  <a:gd name="T41" fmla="*/ 83 h 505"/>
                  <a:gd name="T42" fmla="*/ 25 w 817"/>
                  <a:gd name="T43" fmla="*/ 94 h 505"/>
                  <a:gd name="T44" fmla="*/ 36 w 817"/>
                  <a:gd name="T45" fmla="*/ 103 h 505"/>
                  <a:gd name="T46" fmla="*/ 49 w 817"/>
                  <a:gd name="T47" fmla="*/ 111 h 505"/>
                  <a:gd name="T48" fmla="*/ 63 w 817"/>
                  <a:gd name="T49" fmla="*/ 118 h 505"/>
                  <a:gd name="T50" fmla="*/ 78 w 817"/>
                  <a:gd name="T51" fmla="*/ 123 h 505"/>
                  <a:gd name="T52" fmla="*/ 94 w 817"/>
                  <a:gd name="T53" fmla="*/ 126 h 505"/>
                  <a:gd name="T54" fmla="*/ 111 w 817"/>
                  <a:gd name="T55" fmla="*/ 126 h 505"/>
                  <a:gd name="T56" fmla="*/ 127 w 817"/>
                  <a:gd name="T57" fmla="*/ 123 h 505"/>
                  <a:gd name="T58" fmla="*/ 142 w 817"/>
                  <a:gd name="T59" fmla="*/ 118 h 505"/>
                  <a:gd name="T60" fmla="*/ 156 w 817"/>
                  <a:gd name="T61" fmla="*/ 111 h 505"/>
                  <a:gd name="T62" fmla="*/ 169 w 817"/>
                  <a:gd name="T63" fmla="*/ 103 h 505"/>
                  <a:gd name="T64" fmla="*/ 180 w 817"/>
                  <a:gd name="T65" fmla="*/ 94 h 505"/>
                  <a:gd name="T66" fmla="*/ 190 w 817"/>
                  <a:gd name="T67" fmla="*/ 83 h 505"/>
                  <a:gd name="T68" fmla="*/ 198 w 817"/>
                  <a:gd name="T69" fmla="*/ 73 h 505"/>
                  <a:gd name="T70" fmla="*/ 203 w 817"/>
                  <a:gd name="T71" fmla="*/ 64 h 505"/>
                  <a:gd name="T72" fmla="*/ 204 w 817"/>
                  <a:gd name="T73" fmla="*/ 62 h 505"/>
                  <a:gd name="T74" fmla="*/ 205 w 817"/>
                  <a:gd name="T75" fmla="*/ 6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24"/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80 w 695"/>
                  <a:gd name="T1" fmla="*/ 98 h 396"/>
                  <a:gd name="T2" fmla="*/ 66 w 695"/>
                  <a:gd name="T3" fmla="*/ 96 h 396"/>
                  <a:gd name="T4" fmla="*/ 53 w 695"/>
                  <a:gd name="T5" fmla="*/ 91 h 396"/>
                  <a:gd name="T6" fmla="*/ 40 w 695"/>
                  <a:gd name="T7" fmla="*/ 86 h 396"/>
                  <a:gd name="T8" fmla="*/ 29 w 695"/>
                  <a:gd name="T9" fmla="*/ 78 h 396"/>
                  <a:gd name="T10" fmla="*/ 19 w 695"/>
                  <a:gd name="T11" fmla="*/ 70 h 396"/>
                  <a:gd name="T12" fmla="*/ 10 w 695"/>
                  <a:gd name="T13" fmla="*/ 61 h 396"/>
                  <a:gd name="T14" fmla="*/ 3 w 695"/>
                  <a:gd name="T15" fmla="*/ 52 h 396"/>
                  <a:gd name="T16" fmla="*/ 3 w 695"/>
                  <a:gd name="T17" fmla="*/ 43 h 396"/>
                  <a:gd name="T18" fmla="*/ 9 w 695"/>
                  <a:gd name="T19" fmla="*/ 34 h 396"/>
                  <a:gd name="T20" fmla="*/ 18 w 695"/>
                  <a:gd name="T21" fmla="*/ 26 h 396"/>
                  <a:gd name="T22" fmla="*/ 28 w 695"/>
                  <a:gd name="T23" fmla="*/ 18 h 396"/>
                  <a:gd name="T24" fmla="*/ 39 w 695"/>
                  <a:gd name="T25" fmla="*/ 11 h 396"/>
                  <a:gd name="T26" fmla="*/ 52 w 695"/>
                  <a:gd name="T27" fmla="*/ 6 h 396"/>
                  <a:gd name="T28" fmla="*/ 65 w 695"/>
                  <a:gd name="T29" fmla="*/ 2 h 396"/>
                  <a:gd name="T30" fmla="*/ 79 w 695"/>
                  <a:gd name="T31" fmla="*/ 0 h 396"/>
                  <a:gd name="T32" fmla="*/ 94 w 695"/>
                  <a:gd name="T33" fmla="*/ 0 h 396"/>
                  <a:gd name="T34" fmla="*/ 108 w 695"/>
                  <a:gd name="T35" fmla="*/ 2 h 396"/>
                  <a:gd name="T36" fmla="*/ 121 w 695"/>
                  <a:gd name="T37" fmla="*/ 6 h 396"/>
                  <a:gd name="T38" fmla="*/ 134 w 695"/>
                  <a:gd name="T39" fmla="*/ 11 h 396"/>
                  <a:gd name="T40" fmla="*/ 145 w 695"/>
                  <a:gd name="T41" fmla="*/ 18 h 396"/>
                  <a:gd name="T42" fmla="*/ 155 w 695"/>
                  <a:gd name="T43" fmla="*/ 26 h 396"/>
                  <a:gd name="T44" fmla="*/ 164 w 695"/>
                  <a:gd name="T45" fmla="*/ 34 h 396"/>
                  <a:gd name="T46" fmla="*/ 171 w 695"/>
                  <a:gd name="T47" fmla="*/ 43 h 396"/>
                  <a:gd name="T48" fmla="*/ 171 w 695"/>
                  <a:gd name="T49" fmla="*/ 52 h 396"/>
                  <a:gd name="T50" fmla="*/ 163 w 695"/>
                  <a:gd name="T51" fmla="*/ 61 h 396"/>
                  <a:gd name="T52" fmla="*/ 154 w 695"/>
                  <a:gd name="T53" fmla="*/ 70 h 396"/>
                  <a:gd name="T54" fmla="*/ 144 w 695"/>
                  <a:gd name="T55" fmla="*/ 78 h 396"/>
                  <a:gd name="T56" fmla="*/ 133 w 695"/>
                  <a:gd name="T57" fmla="*/ 86 h 396"/>
                  <a:gd name="T58" fmla="*/ 120 w 695"/>
                  <a:gd name="T59" fmla="*/ 91 h 396"/>
                  <a:gd name="T60" fmla="*/ 107 w 695"/>
                  <a:gd name="T61" fmla="*/ 96 h 396"/>
                  <a:gd name="T62" fmla="*/ 94 w 695"/>
                  <a:gd name="T63" fmla="*/ 98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25"/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42 w 335"/>
                  <a:gd name="T1" fmla="*/ 83 h 336"/>
                  <a:gd name="T2" fmla="*/ 50 w 335"/>
                  <a:gd name="T3" fmla="*/ 82 h 336"/>
                  <a:gd name="T4" fmla="*/ 58 w 335"/>
                  <a:gd name="T5" fmla="*/ 80 h 336"/>
                  <a:gd name="T6" fmla="*/ 65 w 335"/>
                  <a:gd name="T7" fmla="*/ 76 h 336"/>
                  <a:gd name="T8" fmla="*/ 71 w 335"/>
                  <a:gd name="T9" fmla="*/ 71 h 336"/>
                  <a:gd name="T10" fmla="*/ 76 w 335"/>
                  <a:gd name="T11" fmla="*/ 65 h 336"/>
                  <a:gd name="T12" fmla="*/ 80 w 335"/>
                  <a:gd name="T13" fmla="*/ 58 h 336"/>
                  <a:gd name="T14" fmla="*/ 83 w 335"/>
                  <a:gd name="T15" fmla="*/ 50 h 336"/>
                  <a:gd name="T16" fmla="*/ 83 w 335"/>
                  <a:gd name="T17" fmla="*/ 42 h 336"/>
                  <a:gd name="T18" fmla="*/ 83 w 335"/>
                  <a:gd name="T19" fmla="*/ 33 h 336"/>
                  <a:gd name="T20" fmla="*/ 80 w 335"/>
                  <a:gd name="T21" fmla="*/ 25 h 336"/>
                  <a:gd name="T22" fmla="*/ 76 w 335"/>
                  <a:gd name="T23" fmla="*/ 18 h 336"/>
                  <a:gd name="T24" fmla="*/ 71 w 335"/>
                  <a:gd name="T25" fmla="*/ 12 h 336"/>
                  <a:gd name="T26" fmla="*/ 65 w 335"/>
                  <a:gd name="T27" fmla="*/ 7 h 336"/>
                  <a:gd name="T28" fmla="*/ 58 w 335"/>
                  <a:gd name="T29" fmla="*/ 3 h 336"/>
                  <a:gd name="T30" fmla="*/ 50 w 335"/>
                  <a:gd name="T31" fmla="*/ 1 h 336"/>
                  <a:gd name="T32" fmla="*/ 42 w 335"/>
                  <a:gd name="T33" fmla="*/ 0 h 336"/>
                  <a:gd name="T34" fmla="*/ 33 w 335"/>
                  <a:gd name="T35" fmla="*/ 1 h 336"/>
                  <a:gd name="T36" fmla="*/ 25 w 335"/>
                  <a:gd name="T37" fmla="*/ 3 h 336"/>
                  <a:gd name="T38" fmla="*/ 18 w 335"/>
                  <a:gd name="T39" fmla="*/ 7 h 336"/>
                  <a:gd name="T40" fmla="*/ 12 w 335"/>
                  <a:gd name="T41" fmla="*/ 12 h 336"/>
                  <a:gd name="T42" fmla="*/ 7 w 335"/>
                  <a:gd name="T43" fmla="*/ 18 h 336"/>
                  <a:gd name="T44" fmla="*/ 3 w 335"/>
                  <a:gd name="T45" fmla="*/ 25 h 336"/>
                  <a:gd name="T46" fmla="*/ 1 w 335"/>
                  <a:gd name="T47" fmla="*/ 33 h 336"/>
                  <a:gd name="T48" fmla="*/ 0 w 335"/>
                  <a:gd name="T49" fmla="*/ 42 h 336"/>
                  <a:gd name="T50" fmla="*/ 1 w 335"/>
                  <a:gd name="T51" fmla="*/ 50 h 336"/>
                  <a:gd name="T52" fmla="*/ 3 w 335"/>
                  <a:gd name="T53" fmla="*/ 58 h 336"/>
                  <a:gd name="T54" fmla="*/ 7 w 335"/>
                  <a:gd name="T55" fmla="*/ 65 h 336"/>
                  <a:gd name="T56" fmla="*/ 12 w 335"/>
                  <a:gd name="T57" fmla="*/ 71 h 336"/>
                  <a:gd name="T58" fmla="*/ 18 w 335"/>
                  <a:gd name="T59" fmla="*/ 76 h 336"/>
                  <a:gd name="T60" fmla="*/ 25 w 335"/>
                  <a:gd name="T61" fmla="*/ 80 h 336"/>
                  <a:gd name="T62" fmla="*/ 33 w 335"/>
                  <a:gd name="T63" fmla="*/ 82 h 336"/>
                  <a:gd name="T64" fmla="*/ 42 w 335"/>
                  <a:gd name="T65" fmla="*/ 83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26"/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7 w 54"/>
                  <a:gd name="T1" fmla="*/ 14 h 55"/>
                  <a:gd name="T2" fmla="*/ 10 w 54"/>
                  <a:gd name="T3" fmla="*/ 14 h 55"/>
                  <a:gd name="T4" fmla="*/ 12 w 54"/>
                  <a:gd name="T5" fmla="*/ 12 h 55"/>
                  <a:gd name="T6" fmla="*/ 13 w 54"/>
                  <a:gd name="T7" fmla="*/ 10 h 55"/>
                  <a:gd name="T8" fmla="*/ 14 w 54"/>
                  <a:gd name="T9" fmla="*/ 7 h 55"/>
                  <a:gd name="T10" fmla="*/ 13 w 54"/>
                  <a:gd name="T11" fmla="*/ 5 h 55"/>
                  <a:gd name="T12" fmla="*/ 12 w 54"/>
                  <a:gd name="T13" fmla="*/ 2 h 55"/>
                  <a:gd name="T14" fmla="*/ 10 w 54"/>
                  <a:gd name="T15" fmla="*/ 1 h 55"/>
                  <a:gd name="T16" fmla="*/ 7 w 54"/>
                  <a:gd name="T17" fmla="*/ 0 h 55"/>
                  <a:gd name="T18" fmla="*/ 5 w 54"/>
                  <a:gd name="T19" fmla="*/ 1 h 55"/>
                  <a:gd name="T20" fmla="*/ 2 w 54"/>
                  <a:gd name="T21" fmla="*/ 2 h 55"/>
                  <a:gd name="T22" fmla="*/ 1 w 54"/>
                  <a:gd name="T23" fmla="*/ 5 h 55"/>
                  <a:gd name="T24" fmla="*/ 0 w 54"/>
                  <a:gd name="T25" fmla="*/ 7 h 55"/>
                  <a:gd name="T26" fmla="*/ 1 w 54"/>
                  <a:gd name="T27" fmla="*/ 10 h 55"/>
                  <a:gd name="T28" fmla="*/ 2 w 54"/>
                  <a:gd name="T29" fmla="*/ 12 h 55"/>
                  <a:gd name="T30" fmla="*/ 5 w 54"/>
                  <a:gd name="T31" fmla="*/ 14 h 55"/>
                  <a:gd name="T32" fmla="*/ 7 w 54"/>
                  <a:gd name="T33" fmla="*/ 1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27"/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29 w 116"/>
                  <a:gd name="T1" fmla="*/ 23 h 129"/>
                  <a:gd name="T2" fmla="*/ 0 w 116"/>
                  <a:gd name="T3" fmla="*/ 0 h 129"/>
                  <a:gd name="T4" fmla="*/ 19 w 116"/>
                  <a:gd name="T5" fmla="*/ 32 h 129"/>
                  <a:gd name="T6" fmla="*/ 21 w 116"/>
                  <a:gd name="T7" fmla="*/ 31 h 129"/>
                  <a:gd name="T8" fmla="*/ 22 w 116"/>
                  <a:gd name="T9" fmla="*/ 30 h 129"/>
                  <a:gd name="T10" fmla="*/ 23 w 116"/>
                  <a:gd name="T11" fmla="*/ 29 h 129"/>
                  <a:gd name="T12" fmla="*/ 24 w 116"/>
                  <a:gd name="T13" fmla="*/ 28 h 129"/>
                  <a:gd name="T14" fmla="*/ 26 w 116"/>
                  <a:gd name="T15" fmla="*/ 26 h 129"/>
                  <a:gd name="T16" fmla="*/ 27 w 116"/>
                  <a:gd name="T17" fmla="*/ 25 h 129"/>
                  <a:gd name="T18" fmla="*/ 28 w 116"/>
                  <a:gd name="T19" fmla="*/ 24 h 129"/>
                  <a:gd name="T20" fmla="*/ 29 w 116"/>
                  <a:gd name="T21" fmla="*/ 23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28"/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1 w 90"/>
                  <a:gd name="T3" fmla="*/ 35 h 139"/>
                  <a:gd name="T4" fmla="*/ 12 w 90"/>
                  <a:gd name="T5" fmla="*/ 34 h 139"/>
                  <a:gd name="T6" fmla="*/ 14 w 90"/>
                  <a:gd name="T7" fmla="*/ 34 h 139"/>
                  <a:gd name="T8" fmla="*/ 15 w 90"/>
                  <a:gd name="T9" fmla="*/ 33 h 139"/>
                  <a:gd name="T10" fmla="*/ 17 w 90"/>
                  <a:gd name="T11" fmla="*/ 32 h 139"/>
                  <a:gd name="T12" fmla="*/ 19 w 90"/>
                  <a:gd name="T13" fmla="*/ 31 h 139"/>
                  <a:gd name="T14" fmla="*/ 20 w 90"/>
                  <a:gd name="T15" fmla="*/ 31 h 139"/>
                  <a:gd name="T16" fmla="*/ 21 w 90"/>
                  <a:gd name="T17" fmla="*/ 30 h 139"/>
                  <a:gd name="T18" fmla="*/ 23 w 90"/>
                  <a:gd name="T19" fmla="*/ 29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29"/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2 w 59"/>
                  <a:gd name="T3" fmla="*/ 35 h 143"/>
                  <a:gd name="T4" fmla="*/ 4 w 59"/>
                  <a:gd name="T5" fmla="*/ 35 h 143"/>
                  <a:gd name="T6" fmla="*/ 5 w 59"/>
                  <a:gd name="T7" fmla="*/ 34 h 143"/>
                  <a:gd name="T8" fmla="*/ 7 w 59"/>
                  <a:gd name="T9" fmla="*/ 34 h 143"/>
                  <a:gd name="T10" fmla="*/ 8 w 59"/>
                  <a:gd name="T11" fmla="*/ 34 h 143"/>
                  <a:gd name="T12" fmla="*/ 10 w 59"/>
                  <a:gd name="T13" fmla="*/ 33 h 143"/>
                  <a:gd name="T14" fmla="*/ 12 w 59"/>
                  <a:gd name="T15" fmla="*/ 33 h 143"/>
                  <a:gd name="T16" fmla="*/ 13 w 59"/>
                  <a:gd name="T17" fmla="*/ 32 h 143"/>
                  <a:gd name="T18" fmla="*/ 14 w 59"/>
                  <a:gd name="T19" fmla="*/ 32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30"/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23 h 127"/>
                  <a:gd name="T2" fmla="*/ 30 w 117"/>
                  <a:gd name="T3" fmla="*/ 0 h 127"/>
                  <a:gd name="T4" fmla="*/ 10 w 117"/>
                  <a:gd name="T5" fmla="*/ 31 h 127"/>
                  <a:gd name="T6" fmla="*/ 9 w 117"/>
                  <a:gd name="T7" fmla="*/ 30 h 127"/>
                  <a:gd name="T8" fmla="*/ 8 w 117"/>
                  <a:gd name="T9" fmla="*/ 29 h 127"/>
                  <a:gd name="T10" fmla="*/ 7 w 117"/>
                  <a:gd name="T11" fmla="*/ 28 h 127"/>
                  <a:gd name="T12" fmla="*/ 5 w 117"/>
                  <a:gd name="T13" fmla="*/ 27 h 127"/>
                  <a:gd name="T14" fmla="*/ 4 w 117"/>
                  <a:gd name="T15" fmla="*/ 26 h 127"/>
                  <a:gd name="T16" fmla="*/ 3 w 117"/>
                  <a:gd name="T17" fmla="*/ 25 h 127"/>
                  <a:gd name="T18" fmla="*/ 1 w 117"/>
                  <a:gd name="T19" fmla="*/ 24 h 127"/>
                  <a:gd name="T20" fmla="*/ 0 w 117"/>
                  <a:gd name="T21" fmla="*/ 23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31"/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23 w 93"/>
                  <a:gd name="T1" fmla="*/ 0 h 137"/>
                  <a:gd name="T2" fmla="*/ 11 w 93"/>
                  <a:gd name="T3" fmla="*/ 35 h 137"/>
                  <a:gd name="T4" fmla="*/ 10 w 93"/>
                  <a:gd name="T5" fmla="*/ 34 h 137"/>
                  <a:gd name="T6" fmla="*/ 8 w 93"/>
                  <a:gd name="T7" fmla="*/ 33 h 137"/>
                  <a:gd name="T8" fmla="*/ 7 w 93"/>
                  <a:gd name="T9" fmla="*/ 32 h 137"/>
                  <a:gd name="T10" fmla="*/ 5 w 93"/>
                  <a:gd name="T11" fmla="*/ 31 h 137"/>
                  <a:gd name="T12" fmla="*/ 4 w 93"/>
                  <a:gd name="T13" fmla="*/ 31 h 137"/>
                  <a:gd name="T14" fmla="*/ 3 w 93"/>
                  <a:gd name="T15" fmla="*/ 30 h 137"/>
                  <a:gd name="T16" fmla="*/ 1 w 93"/>
                  <a:gd name="T17" fmla="*/ 29 h 137"/>
                  <a:gd name="T18" fmla="*/ 0 w 93"/>
                  <a:gd name="T19" fmla="*/ 29 h 137"/>
                  <a:gd name="T20" fmla="*/ 23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32"/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15 w 63"/>
                  <a:gd name="T1" fmla="*/ 0 h 143"/>
                  <a:gd name="T2" fmla="*/ 12 w 63"/>
                  <a:gd name="T3" fmla="*/ 36 h 143"/>
                  <a:gd name="T4" fmla="*/ 10 w 63"/>
                  <a:gd name="T5" fmla="*/ 36 h 143"/>
                  <a:gd name="T6" fmla="*/ 9 w 63"/>
                  <a:gd name="T7" fmla="*/ 35 h 143"/>
                  <a:gd name="T8" fmla="*/ 8 w 63"/>
                  <a:gd name="T9" fmla="*/ 35 h 143"/>
                  <a:gd name="T10" fmla="*/ 6 w 63"/>
                  <a:gd name="T11" fmla="*/ 34 h 143"/>
                  <a:gd name="T12" fmla="*/ 4 w 63"/>
                  <a:gd name="T13" fmla="*/ 34 h 143"/>
                  <a:gd name="T14" fmla="*/ 3 w 63"/>
                  <a:gd name="T15" fmla="*/ 33 h 143"/>
                  <a:gd name="T16" fmla="*/ 1 w 63"/>
                  <a:gd name="T17" fmla="*/ 33 h 143"/>
                  <a:gd name="T18" fmla="*/ 0 w 63"/>
                  <a:gd name="T19" fmla="*/ 33 h 143"/>
                  <a:gd name="T20" fmla="*/ 15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33"/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3 w 50"/>
                  <a:gd name="T1" fmla="*/ 36 h 143"/>
                  <a:gd name="T2" fmla="*/ 6 w 50"/>
                  <a:gd name="T3" fmla="*/ 0 h 143"/>
                  <a:gd name="T4" fmla="*/ 0 w 50"/>
                  <a:gd name="T5" fmla="*/ 36 h 143"/>
                  <a:gd name="T6" fmla="*/ 2 w 50"/>
                  <a:gd name="T7" fmla="*/ 36 h 143"/>
                  <a:gd name="T8" fmla="*/ 3 w 50"/>
                  <a:gd name="T9" fmla="*/ 36 h 143"/>
                  <a:gd name="T10" fmla="*/ 5 w 50"/>
                  <a:gd name="T11" fmla="*/ 36 h 143"/>
                  <a:gd name="T12" fmla="*/ 6 w 50"/>
                  <a:gd name="T13" fmla="*/ 36 h 143"/>
                  <a:gd name="T14" fmla="*/ 7 w 50"/>
                  <a:gd name="T15" fmla="*/ 36 h 143"/>
                  <a:gd name="T16" fmla="*/ 10 w 50"/>
                  <a:gd name="T17" fmla="*/ 36 h 143"/>
                  <a:gd name="T18" fmla="*/ 11 w 50"/>
                  <a:gd name="T19" fmla="*/ 36 h 143"/>
                  <a:gd name="T20" fmla="*/ 13 w 50"/>
                  <a:gd name="T21" fmla="*/ 36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" name="Line 34"/>
            <p:cNvSpPr>
              <a:spLocks noChangeShapeType="1"/>
            </p:cNvSpPr>
            <p:nvPr/>
          </p:nvSpPr>
          <p:spPr bwMode="auto">
            <a:xfrm flipV="1">
              <a:off x="6877050" y="3657600"/>
              <a:ext cx="265113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165"/>
          <p:cNvGrpSpPr>
            <a:grpSpLocks/>
          </p:cNvGrpSpPr>
          <p:nvPr/>
        </p:nvGrpSpPr>
        <p:grpSpPr bwMode="auto">
          <a:xfrm>
            <a:off x="2057400" y="4572000"/>
            <a:ext cx="339725" cy="381000"/>
            <a:chOff x="6400800" y="3657600"/>
            <a:chExt cx="955675" cy="1219201"/>
          </a:xfrm>
        </p:grpSpPr>
        <p:sp>
          <p:nvSpPr>
            <p:cNvPr id="70" name="Line 7"/>
            <p:cNvSpPr>
              <a:spLocks noChangeShapeType="1"/>
            </p:cNvSpPr>
            <p:nvPr/>
          </p:nvSpPr>
          <p:spPr bwMode="auto">
            <a:xfrm flipV="1">
              <a:off x="6611938" y="3684588"/>
              <a:ext cx="508000" cy="1192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1" name="Picture 8" descr="MCDD01775_0000[1]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400800" y="3684588"/>
              <a:ext cx="955675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AutoShape 9"/>
            <p:cNvSpPr>
              <a:spLocks noChangeArrowheads="1"/>
            </p:cNvSpPr>
            <p:nvPr/>
          </p:nvSpPr>
          <p:spPr bwMode="auto">
            <a:xfrm rot="-5400000">
              <a:off x="6788150" y="4224338"/>
              <a:ext cx="180975" cy="392113"/>
            </a:xfrm>
            <a:prstGeom prst="moon">
              <a:avLst>
                <a:gd name="adj" fmla="val 7957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3" name="Group 10"/>
            <p:cNvGrpSpPr>
              <a:grpSpLocks/>
            </p:cNvGrpSpPr>
            <p:nvPr/>
          </p:nvGrpSpPr>
          <p:grpSpPr bwMode="auto">
            <a:xfrm>
              <a:off x="6480177" y="3870323"/>
              <a:ext cx="398464" cy="312738"/>
              <a:chOff x="601" y="3506"/>
              <a:chExt cx="442" cy="347"/>
            </a:xfrm>
          </p:grpSpPr>
          <p:sp>
            <p:nvSpPr>
              <p:cNvPr id="87" name="Freeform 11"/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98 w 817"/>
                  <a:gd name="T1" fmla="*/ 49 h 505"/>
                  <a:gd name="T2" fmla="*/ 190 w 817"/>
                  <a:gd name="T3" fmla="*/ 39 h 505"/>
                  <a:gd name="T4" fmla="*/ 180 w 817"/>
                  <a:gd name="T5" fmla="*/ 30 h 505"/>
                  <a:gd name="T6" fmla="*/ 169 w 817"/>
                  <a:gd name="T7" fmla="*/ 21 h 505"/>
                  <a:gd name="T8" fmla="*/ 157 w 817"/>
                  <a:gd name="T9" fmla="*/ 13 h 505"/>
                  <a:gd name="T10" fmla="*/ 142 w 817"/>
                  <a:gd name="T11" fmla="*/ 7 h 505"/>
                  <a:gd name="T12" fmla="*/ 127 w 817"/>
                  <a:gd name="T13" fmla="*/ 3 h 505"/>
                  <a:gd name="T14" fmla="*/ 111 w 817"/>
                  <a:gd name="T15" fmla="*/ 0 h 505"/>
                  <a:gd name="T16" fmla="*/ 94 w 817"/>
                  <a:gd name="T17" fmla="*/ 0 h 505"/>
                  <a:gd name="T18" fmla="*/ 78 w 817"/>
                  <a:gd name="T19" fmla="*/ 3 h 505"/>
                  <a:gd name="T20" fmla="*/ 63 w 817"/>
                  <a:gd name="T21" fmla="*/ 7 h 505"/>
                  <a:gd name="T22" fmla="*/ 48 w 817"/>
                  <a:gd name="T23" fmla="*/ 13 h 505"/>
                  <a:gd name="T24" fmla="*/ 36 w 817"/>
                  <a:gd name="T25" fmla="*/ 21 h 505"/>
                  <a:gd name="T26" fmla="*/ 24 w 817"/>
                  <a:gd name="T27" fmla="*/ 30 h 505"/>
                  <a:gd name="T28" fmla="*/ 15 w 817"/>
                  <a:gd name="T29" fmla="*/ 39 h 505"/>
                  <a:gd name="T30" fmla="*/ 7 w 817"/>
                  <a:gd name="T31" fmla="*/ 49 h 505"/>
                  <a:gd name="T32" fmla="*/ 3 w 817"/>
                  <a:gd name="T33" fmla="*/ 56 h 505"/>
                  <a:gd name="T34" fmla="*/ 1 w 817"/>
                  <a:gd name="T35" fmla="*/ 59 h 505"/>
                  <a:gd name="T36" fmla="*/ 0 w 817"/>
                  <a:gd name="T37" fmla="*/ 61 h 505"/>
                  <a:gd name="T38" fmla="*/ 7 w 817"/>
                  <a:gd name="T39" fmla="*/ 73 h 505"/>
                  <a:gd name="T40" fmla="*/ 15 w 817"/>
                  <a:gd name="T41" fmla="*/ 83 h 505"/>
                  <a:gd name="T42" fmla="*/ 25 w 817"/>
                  <a:gd name="T43" fmla="*/ 94 h 505"/>
                  <a:gd name="T44" fmla="*/ 36 w 817"/>
                  <a:gd name="T45" fmla="*/ 103 h 505"/>
                  <a:gd name="T46" fmla="*/ 49 w 817"/>
                  <a:gd name="T47" fmla="*/ 111 h 505"/>
                  <a:gd name="T48" fmla="*/ 63 w 817"/>
                  <a:gd name="T49" fmla="*/ 118 h 505"/>
                  <a:gd name="T50" fmla="*/ 78 w 817"/>
                  <a:gd name="T51" fmla="*/ 123 h 505"/>
                  <a:gd name="T52" fmla="*/ 94 w 817"/>
                  <a:gd name="T53" fmla="*/ 126 h 505"/>
                  <a:gd name="T54" fmla="*/ 111 w 817"/>
                  <a:gd name="T55" fmla="*/ 126 h 505"/>
                  <a:gd name="T56" fmla="*/ 127 w 817"/>
                  <a:gd name="T57" fmla="*/ 123 h 505"/>
                  <a:gd name="T58" fmla="*/ 142 w 817"/>
                  <a:gd name="T59" fmla="*/ 118 h 505"/>
                  <a:gd name="T60" fmla="*/ 156 w 817"/>
                  <a:gd name="T61" fmla="*/ 111 h 505"/>
                  <a:gd name="T62" fmla="*/ 169 w 817"/>
                  <a:gd name="T63" fmla="*/ 103 h 505"/>
                  <a:gd name="T64" fmla="*/ 180 w 817"/>
                  <a:gd name="T65" fmla="*/ 94 h 505"/>
                  <a:gd name="T66" fmla="*/ 190 w 817"/>
                  <a:gd name="T67" fmla="*/ 83 h 505"/>
                  <a:gd name="T68" fmla="*/ 198 w 817"/>
                  <a:gd name="T69" fmla="*/ 73 h 505"/>
                  <a:gd name="T70" fmla="*/ 203 w 817"/>
                  <a:gd name="T71" fmla="*/ 64 h 505"/>
                  <a:gd name="T72" fmla="*/ 204 w 817"/>
                  <a:gd name="T73" fmla="*/ 62 h 505"/>
                  <a:gd name="T74" fmla="*/ 205 w 817"/>
                  <a:gd name="T75" fmla="*/ 6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12"/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80 w 695"/>
                  <a:gd name="T1" fmla="*/ 98 h 396"/>
                  <a:gd name="T2" fmla="*/ 66 w 695"/>
                  <a:gd name="T3" fmla="*/ 96 h 396"/>
                  <a:gd name="T4" fmla="*/ 53 w 695"/>
                  <a:gd name="T5" fmla="*/ 91 h 396"/>
                  <a:gd name="T6" fmla="*/ 40 w 695"/>
                  <a:gd name="T7" fmla="*/ 86 h 396"/>
                  <a:gd name="T8" fmla="*/ 29 w 695"/>
                  <a:gd name="T9" fmla="*/ 78 h 396"/>
                  <a:gd name="T10" fmla="*/ 19 w 695"/>
                  <a:gd name="T11" fmla="*/ 70 h 396"/>
                  <a:gd name="T12" fmla="*/ 10 w 695"/>
                  <a:gd name="T13" fmla="*/ 61 h 396"/>
                  <a:gd name="T14" fmla="*/ 3 w 695"/>
                  <a:gd name="T15" fmla="*/ 52 h 396"/>
                  <a:gd name="T16" fmla="*/ 3 w 695"/>
                  <a:gd name="T17" fmla="*/ 43 h 396"/>
                  <a:gd name="T18" fmla="*/ 9 w 695"/>
                  <a:gd name="T19" fmla="*/ 34 h 396"/>
                  <a:gd name="T20" fmla="*/ 18 w 695"/>
                  <a:gd name="T21" fmla="*/ 26 h 396"/>
                  <a:gd name="T22" fmla="*/ 28 w 695"/>
                  <a:gd name="T23" fmla="*/ 18 h 396"/>
                  <a:gd name="T24" fmla="*/ 39 w 695"/>
                  <a:gd name="T25" fmla="*/ 11 h 396"/>
                  <a:gd name="T26" fmla="*/ 52 w 695"/>
                  <a:gd name="T27" fmla="*/ 6 h 396"/>
                  <a:gd name="T28" fmla="*/ 65 w 695"/>
                  <a:gd name="T29" fmla="*/ 2 h 396"/>
                  <a:gd name="T30" fmla="*/ 79 w 695"/>
                  <a:gd name="T31" fmla="*/ 0 h 396"/>
                  <a:gd name="T32" fmla="*/ 94 w 695"/>
                  <a:gd name="T33" fmla="*/ 0 h 396"/>
                  <a:gd name="T34" fmla="*/ 108 w 695"/>
                  <a:gd name="T35" fmla="*/ 2 h 396"/>
                  <a:gd name="T36" fmla="*/ 121 w 695"/>
                  <a:gd name="T37" fmla="*/ 6 h 396"/>
                  <a:gd name="T38" fmla="*/ 134 w 695"/>
                  <a:gd name="T39" fmla="*/ 11 h 396"/>
                  <a:gd name="T40" fmla="*/ 145 w 695"/>
                  <a:gd name="T41" fmla="*/ 18 h 396"/>
                  <a:gd name="T42" fmla="*/ 155 w 695"/>
                  <a:gd name="T43" fmla="*/ 26 h 396"/>
                  <a:gd name="T44" fmla="*/ 164 w 695"/>
                  <a:gd name="T45" fmla="*/ 34 h 396"/>
                  <a:gd name="T46" fmla="*/ 171 w 695"/>
                  <a:gd name="T47" fmla="*/ 43 h 396"/>
                  <a:gd name="T48" fmla="*/ 171 w 695"/>
                  <a:gd name="T49" fmla="*/ 52 h 396"/>
                  <a:gd name="T50" fmla="*/ 163 w 695"/>
                  <a:gd name="T51" fmla="*/ 61 h 396"/>
                  <a:gd name="T52" fmla="*/ 154 w 695"/>
                  <a:gd name="T53" fmla="*/ 70 h 396"/>
                  <a:gd name="T54" fmla="*/ 144 w 695"/>
                  <a:gd name="T55" fmla="*/ 78 h 396"/>
                  <a:gd name="T56" fmla="*/ 133 w 695"/>
                  <a:gd name="T57" fmla="*/ 86 h 396"/>
                  <a:gd name="T58" fmla="*/ 120 w 695"/>
                  <a:gd name="T59" fmla="*/ 91 h 396"/>
                  <a:gd name="T60" fmla="*/ 107 w 695"/>
                  <a:gd name="T61" fmla="*/ 96 h 396"/>
                  <a:gd name="T62" fmla="*/ 94 w 695"/>
                  <a:gd name="T63" fmla="*/ 98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13"/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42 w 335"/>
                  <a:gd name="T1" fmla="*/ 83 h 336"/>
                  <a:gd name="T2" fmla="*/ 50 w 335"/>
                  <a:gd name="T3" fmla="*/ 82 h 336"/>
                  <a:gd name="T4" fmla="*/ 58 w 335"/>
                  <a:gd name="T5" fmla="*/ 80 h 336"/>
                  <a:gd name="T6" fmla="*/ 65 w 335"/>
                  <a:gd name="T7" fmla="*/ 76 h 336"/>
                  <a:gd name="T8" fmla="*/ 71 w 335"/>
                  <a:gd name="T9" fmla="*/ 71 h 336"/>
                  <a:gd name="T10" fmla="*/ 76 w 335"/>
                  <a:gd name="T11" fmla="*/ 65 h 336"/>
                  <a:gd name="T12" fmla="*/ 80 w 335"/>
                  <a:gd name="T13" fmla="*/ 58 h 336"/>
                  <a:gd name="T14" fmla="*/ 83 w 335"/>
                  <a:gd name="T15" fmla="*/ 50 h 336"/>
                  <a:gd name="T16" fmla="*/ 83 w 335"/>
                  <a:gd name="T17" fmla="*/ 42 h 336"/>
                  <a:gd name="T18" fmla="*/ 83 w 335"/>
                  <a:gd name="T19" fmla="*/ 33 h 336"/>
                  <a:gd name="T20" fmla="*/ 80 w 335"/>
                  <a:gd name="T21" fmla="*/ 25 h 336"/>
                  <a:gd name="T22" fmla="*/ 76 w 335"/>
                  <a:gd name="T23" fmla="*/ 18 h 336"/>
                  <a:gd name="T24" fmla="*/ 71 w 335"/>
                  <a:gd name="T25" fmla="*/ 12 h 336"/>
                  <a:gd name="T26" fmla="*/ 65 w 335"/>
                  <a:gd name="T27" fmla="*/ 7 h 336"/>
                  <a:gd name="T28" fmla="*/ 58 w 335"/>
                  <a:gd name="T29" fmla="*/ 3 h 336"/>
                  <a:gd name="T30" fmla="*/ 50 w 335"/>
                  <a:gd name="T31" fmla="*/ 1 h 336"/>
                  <a:gd name="T32" fmla="*/ 42 w 335"/>
                  <a:gd name="T33" fmla="*/ 0 h 336"/>
                  <a:gd name="T34" fmla="*/ 33 w 335"/>
                  <a:gd name="T35" fmla="*/ 1 h 336"/>
                  <a:gd name="T36" fmla="*/ 25 w 335"/>
                  <a:gd name="T37" fmla="*/ 3 h 336"/>
                  <a:gd name="T38" fmla="*/ 18 w 335"/>
                  <a:gd name="T39" fmla="*/ 7 h 336"/>
                  <a:gd name="T40" fmla="*/ 12 w 335"/>
                  <a:gd name="T41" fmla="*/ 12 h 336"/>
                  <a:gd name="T42" fmla="*/ 7 w 335"/>
                  <a:gd name="T43" fmla="*/ 18 h 336"/>
                  <a:gd name="T44" fmla="*/ 3 w 335"/>
                  <a:gd name="T45" fmla="*/ 25 h 336"/>
                  <a:gd name="T46" fmla="*/ 1 w 335"/>
                  <a:gd name="T47" fmla="*/ 33 h 336"/>
                  <a:gd name="T48" fmla="*/ 0 w 335"/>
                  <a:gd name="T49" fmla="*/ 42 h 336"/>
                  <a:gd name="T50" fmla="*/ 1 w 335"/>
                  <a:gd name="T51" fmla="*/ 50 h 336"/>
                  <a:gd name="T52" fmla="*/ 3 w 335"/>
                  <a:gd name="T53" fmla="*/ 58 h 336"/>
                  <a:gd name="T54" fmla="*/ 7 w 335"/>
                  <a:gd name="T55" fmla="*/ 65 h 336"/>
                  <a:gd name="T56" fmla="*/ 12 w 335"/>
                  <a:gd name="T57" fmla="*/ 71 h 336"/>
                  <a:gd name="T58" fmla="*/ 18 w 335"/>
                  <a:gd name="T59" fmla="*/ 76 h 336"/>
                  <a:gd name="T60" fmla="*/ 25 w 335"/>
                  <a:gd name="T61" fmla="*/ 80 h 336"/>
                  <a:gd name="T62" fmla="*/ 33 w 335"/>
                  <a:gd name="T63" fmla="*/ 82 h 336"/>
                  <a:gd name="T64" fmla="*/ 42 w 335"/>
                  <a:gd name="T65" fmla="*/ 83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14"/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7 w 54"/>
                  <a:gd name="T1" fmla="*/ 14 h 55"/>
                  <a:gd name="T2" fmla="*/ 10 w 54"/>
                  <a:gd name="T3" fmla="*/ 14 h 55"/>
                  <a:gd name="T4" fmla="*/ 12 w 54"/>
                  <a:gd name="T5" fmla="*/ 12 h 55"/>
                  <a:gd name="T6" fmla="*/ 13 w 54"/>
                  <a:gd name="T7" fmla="*/ 10 h 55"/>
                  <a:gd name="T8" fmla="*/ 14 w 54"/>
                  <a:gd name="T9" fmla="*/ 7 h 55"/>
                  <a:gd name="T10" fmla="*/ 13 w 54"/>
                  <a:gd name="T11" fmla="*/ 5 h 55"/>
                  <a:gd name="T12" fmla="*/ 12 w 54"/>
                  <a:gd name="T13" fmla="*/ 2 h 55"/>
                  <a:gd name="T14" fmla="*/ 10 w 54"/>
                  <a:gd name="T15" fmla="*/ 1 h 55"/>
                  <a:gd name="T16" fmla="*/ 7 w 54"/>
                  <a:gd name="T17" fmla="*/ 0 h 55"/>
                  <a:gd name="T18" fmla="*/ 5 w 54"/>
                  <a:gd name="T19" fmla="*/ 1 h 55"/>
                  <a:gd name="T20" fmla="*/ 2 w 54"/>
                  <a:gd name="T21" fmla="*/ 2 h 55"/>
                  <a:gd name="T22" fmla="*/ 1 w 54"/>
                  <a:gd name="T23" fmla="*/ 5 h 55"/>
                  <a:gd name="T24" fmla="*/ 0 w 54"/>
                  <a:gd name="T25" fmla="*/ 7 h 55"/>
                  <a:gd name="T26" fmla="*/ 1 w 54"/>
                  <a:gd name="T27" fmla="*/ 10 h 55"/>
                  <a:gd name="T28" fmla="*/ 2 w 54"/>
                  <a:gd name="T29" fmla="*/ 12 h 55"/>
                  <a:gd name="T30" fmla="*/ 5 w 54"/>
                  <a:gd name="T31" fmla="*/ 14 h 55"/>
                  <a:gd name="T32" fmla="*/ 7 w 54"/>
                  <a:gd name="T33" fmla="*/ 1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15"/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29 w 116"/>
                  <a:gd name="T1" fmla="*/ 23 h 129"/>
                  <a:gd name="T2" fmla="*/ 0 w 116"/>
                  <a:gd name="T3" fmla="*/ 0 h 129"/>
                  <a:gd name="T4" fmla="*/ 19 w 116"/>
                  <a:gd name="T5" fmla="*/ 32 h 129"/>
                  <a:gd name="T6" fmla="*/ 21 w 116"/>
                  <a:gd name="T7" fmla="*/ 31 h 129"/>
                  <a:gd name="T8" fmla="*/ 22 w 116"/>
                  <a:gd name="T9" fmla="*/ 30 h 129"/>
                  <a:gd name="T10" fmla="*/ 23 w 116"/>
                  <a:gd name="T11" fmla="*/ 29 h 129"/>
                  <a:gd name="T12" fmla="*/ 24 w 116"/>
                  <a:gd name="T13" fmla="*/ 28 h 129"/>
                  <a:gd name="T14" fmla="*/ 26 w 116"/>
                  <a:gd name="T15" fmla="*/ 26 h 129"/>
                  <a:gd name="T16" fmla="*/ 27 w 116"/>
                  <a:gd name="T17" fmla="*/ 25 h 129"/>
                  <a:gd name="T18" fmla="*/ 28 w 116"/>
                  <a:gd name="T19" fmla="*/ 24 h 129"/>
                  <a:gd name="T20" fmla="*/ 29 w 116"/>
                  <a:gd name="T21" fmla="*/ 23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16"/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1 w 90"/>
                  <a:gd name="T3" fmla="*/ 35 h 139"/>
                  <a:gd name="T4" fmla="*/ 12 w 90"/>
                  <a:gd name="T5" fmla="*/ 34 h 139"/>
                  <a:gd name="T6" fmla="*/ 14 w 90"/>
                  <a:gd name="T7" fmla="*/ 34 h 139"/>
                  <a:gd name="T8" fmla="*/ 15 w 90"/>
                  <a:gd name="T9" fmla="*/ 33 h 139"/>
                  <a:gd name="T10" fmla="*/ 17 w 90"/>
                  <a:gd name="T11" fmla="*/ 32 h 139"/>
                  <a:gd name="T12" fmla="*/ 19 w 90"/>
                  <a:gd name="T13" fmla="*/ 31 h 139"/>
                  <a:gd name="T14" fmla="*/ 20 w 90"/>
                  <a:gd name="T15" fmla="*/ 31 h 139"/>
                  <a:gd name="T16" fmla="*/ 21 w 90"/>
                  <a:gd name="T17" fmla="*/ 30 h 139"/>
                  <a:gd name="T18" fmla="*/ 23 w 90"/>
                  <a:gd name="T19" fmla="*/ 29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17"/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2 w 59"/>
                  <a:gd name="T3" fmla="*/ 35 h 143"/>
                  <a:gd name="T4" fmla="*/ 4 w 59"/>
                  <a:gd name="T5" fmla="*/ 35 h 143"/>
                  <a:gd name="T6" fmla="*/ 5 w 59"/>
                  <a:gd name="T7" fmla="*/ 34 h 143"/>
                  <a:gd name="T8" fmla="*/ 7 w 59"/>
                  <a:gd name="T9" fmla="*/ 34 h 143"/>
                  <a:gd name="T10" fmla="*/ 8 w 59"/>
                  <a:gd name="T11" fmla="*/ 34 h 143"/>
                  <a:gd name="T12" fmla="*/ 10 w 59"/>
                  <a:gd name="T13" fmla="*/ 33 h 143"/>
                  <a:gd name="T14" fmla="*/ 12 w 59"/>
                  <a:gd name="T15" fmla="*/ 33 h 143"/>
                  <a:gd name="T16" fmla="*/ 13 w 59"/>
                  <a:gd name="T17" fmla="*/ 32 h 143"/>
                  <a:gd name="T18" fmla="*/ 14 w 59"/>
                  <a:gd name="T19" fmla="*/ 32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18"/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23 h 127"/>
                  <a:gd name="T2" fmla="*/ 30 w 117"/>
                  <a:gd name="T3" fmla="*/ 0 h 127"/>
                  <a:gd name="T4" fmla="*/ 10 w 117"/>
                  <a:gd name="T5" fmla="*/ 31 h 127"/>
                  <a:gd name="T6" fmla="*/ 9 w 117"/>
                  <a:gd name="T7" fmla="*/ 30 h 127"/>
                  <a:gd name="T8" fmla="*/ 8 w 117"/>
                  <a:gd name="T9" fmla="*/ 29 h 127"/>
                  <a:gd name="T10" fmla="*/ 7 w 117"/>
                  <a:gd name="T11" fmla="*/ 28 h 127"/>
                  <a:gd name="T12" fmla="*/ 5 w 117"/>
                  <a:gd name="T13" fmla="*/ 27 h 127"/>
                  <a:gd name="T14" fmla="*/ 4 w 117"/>
                  <a:gd name="T15" fmla="*/ 26 h 127"/>
                  <a:gd name="T16" fmla="*/ 3 w 117"/>
                  <a:gd name="T17" fmla="*/ 25 h 127"/>
                  <a:gd name="T18" fmla="*/ 1 w 117"/>
                  <a:gd name="T19" fmla="*/ 24 h 127"/>
                  <a:gd name="T20" fmla="*/ 0 w 117"/>
                  <a:gd name="T21" fmla="*/ 23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19"/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23 w 93"/>
                  <a:gd name="T1" fmla="*/ 0 h 137"/>
                  <a:gd name="T2" fmla="*/ 11 w 93"/>
                  <a:gd name="T3" fmla="*/ 35 h 137"/>
                  <a:gd name="T4" fmla="*/ 10 w 93"/>
                  <a:gd name="T5" fmla="*/ 34 h 137"/>
                  <a:gd name="T6" fmla="*/ 8 w 93"/>
                  <a:gd name="T7" fmla="*/ 33 h 137"/>
                  <a:gd name="T8" fmla="*/ 7 w 93"/>
                  <a:gd name="T9" fmla="*/ 32 h 137"/>
                  <a:gd name="T10" fmla="*/ 5 w 93"/>
                  <a:gd name="T11" fmla="*/ 31 h 137"/>
                  <a:gd name="T12" fmla="*/ 4 w 93"/>
                  <a:gd name="T13" fmla="*/ 31 h 137"/>
                  <a:gd name="T14" fmla="*/ 3 w 93"/>
                  <a:gd name="T15" fmla="*/ 30 h 137"/>
                  <a:gd name="T16" fmla="*/ 1 w 93"/>
                  <a:gd name="T17" fmla="*/ 29 h 137"/>
                  <a:gd name="T18" fmla="*/ 0 w 93"/>
                  <a:gd name="T19" fmla="*/ 29 h 137"/>
                  <a:gd name="T20" fmla="*/ 23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20"/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15 w 63"/>
                  <a:gd name="T1" fmla="*/ 0 h 143"/>
                  <a:gd name="T2" fmla="*/ 12 w 63"/>
                  <a:gd name="T3" fmla="*/ 36 h 143"/>
                  <a:gd name="T4" fmla="*/ 10 w 63"/>
                  <a:gd name="T5" fmla="*/ 36 h 143"/>
                  <a:gd name="T6" fmla="*/ 9 w 63"/>
                  <a:gd name="T7" fmla="*/ 35 h 143"/>
                  <a:gd name="T8" fmla="*/ 8 w 63"/>
                  <a:gd name="T9" fmla="*/ 35 h 143"/>
                  <a:gd name="T10" fmla="*/ 6 w 63"/>
                  <a:gd name="T11" fmla="*/ 34 h 143"/>
                  <a:gd name="T12" fmla="*/ 4 w 63"/>
                  <a:gd name="T13" fmla="*/ 34 h 143"/>
                  <a:gd name="T14" fmla="*/ 3 w 63"/>
                  <a:gd name="T15" fmla="*/ 33 h 143"/>
                  <a:gd name="T16" fmla="*/ 1 w 63"/>
                  <a:gd name="T17" fmla="*/ 33 h 143"/>
                  <a:gd name="T18" fmla="*/ 0 w 63"/>
                  <a:gd name="T19" fmla="*/ 33 h 143"/>
                  <a:gd name="T20" fmla="*/ 15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21"/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3 w 50"/>
                  <a:gd name="T1" fmla="*/ 36 h 143"/>
                  <a:gd name="T2" fmla="*/ 6 w 50"/>
                  <a:gd name="T3" fmla="*/ 0 h 143"/>
                  <a:gd name="T4" fmla="*/ 0 w 50"/>
                  <a:gd name="T5" fmla="*/ 36 h 143"/>
                  <a:gd name="T6" fmla="*/ 2 w 50"/>
                  <a:gd name="T7" fmla="*/ 36 h 143"/>
                  <a:gd name="T8" fmla="*/ 3 w 50"/>
                  <a:gd name="T9" fmla="*/ 36 h 143"/>
                  <a:gd name="T10" fmla="*/ 5 w 50"/>
                  <a:gd name="T11" fmla="*/ 36 h 143"/>
                  <a:gd name="T12" fmla="*/ 6 w 50"/>
                  <a:gd name="T13" fmla="*/ 36 h 143"/>
                  <a:gd name="T14" fmla="*/ 7 w 50"/>
                  <a:gd name="T15" fmla="*/ 36 h 143"/>
                  <a:gd name="T16" fmla="*/ 10 w 50"/>
                  <a:gd name="T17" fmla="*/ 36 h 143"/>
                  <a:gd name="T18" fmla="*/ 11 w 50"/>
                  <a:gd name="T19" fmla="*/ 36 h 143"/>
                  <a:gd name="T20" fmla="*/ 13 w 50"/>
                  <a:gd name="T21" fmla="*/ 36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22"/>
            <p:cNvGrpSpPr>
              <a:grpSpLocks/>
            </p:cNvGrpSpPr>
            <p:nvPr/>
          </p:nvGrpSpPr>
          <p:grpSpPr bwMode="auto">
            <a:xfrm>
              <a:off x="6931027" y="3870323"/>
              <a:ext cx="398464" cy="312738"/>
              <a:chOff x="601" y="3506"/>
              <a:chExt cx="442" cy="347"/>
            </a:xfrm>
          </p:grpSpPr>
          <p:sp>
            <p:nvSpPr>
              <p:cNvPr id="76" name="Freeform 23"/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98 w 817"/>
                  <a:gd name="T1" fmla="*/ 49 h 505"/>
                  <a:gd name="T2" fmla="*/ 190 w 817"/>
                  <a:gd name="T3" fmla="*/ 39 h 505"/>
                  <a:gd name="T4" fmla="*/ 180 w 817"/>
                  <a:gd name="T5" fmla="*/ 30 h 505"/>
                  <a:gd name="T6" fmla="*/ 169 w 817"/>
                  <a:gd name="T7" fmla="*/ 21 h 505"/>
                  <a:gd name="T8" fmla="*/ 157 w 817"/>
                  <a:gd name="T9" fmla="*/ 13 h 505"/>
                  <a:gd name="T10" fmla="*/ 142 w 817"/>
                  <a:gd name="T11" fmla="*/ 7 h 505"/>
                  <a:gd name="T12" fmla="*/ 127 w 817"/>
                  <a:gd name="T13" fmla="*/ 3 h 505"/>
                  <a:gd name="T14" fmla="*/ 111 w 817"/>
                  <a:gd name="T15" fmla="*/ 0 h 505"/>
                  <a:gd name="T16" fmla="*/ 94 w 817"/>
                  <a:gd name="T17" fmla="*/ 0 h 505"/>
                  <a:gd name="T18" fmla="*/ 78 w 817"/>
                  <a:gd name="T19" fmla="*/ 3 h 505"/>
                  <a:gd name="T20" fmla="*/ 63 w 817"/>
                  <a:gd name="T21" fmla="*/ 7 h 505"/>
                  <a:gd name="T22" fmla="*/ 48 w 817"/>
                  <a:gd name="T23" fmla="*/ 13 h 505"/>
                  <a:gd name="T24" fmla="*/ 36 w 817"/>
                  <a:gd name="T25" fmla="*/ 21 h 505"/>
                  <a:gd name="T26" fmla="*/ 24 w 817"/>
                  <a:gd name="T27" fmla="*/ 30 h 505"/>
                  <a:gd name="T28" fmla="*/ 15 w 817"/>
                  <a:gd name="T29" fmla="*/ 39 h 505"/>
                  <a:gd name="T30" fmla="*/ 7 w 817"/>
                  <a:gd name="T31" fmla="*/ 49 h 505"/>
                  <a:gd name="T32" fmla="*/ 3 w 817"/>
                  <a:gd name="T33" fmla="*/ 56 h 505"/>
                  <a:gd name="T34" fmla="*/ 1 w 817"/>
                  <a:gd name="T35" fmla="*/ 59 h 505"/>
                  <a:gd name="T36" fmla="*/ 0 w 817"/>
                  <a:gd name="T37" fmla="*/ 61 h 505"/>
                  <a:gd name="T38" fmla="*/ 7 w 817"/>
                  <a:gd name="T39" fmla="*/ 73 h 505"/>
                  <a:gd name="T40" fmla="*/ 15 w 817"/>
                  <a:gd name="T41" fmla="*/ 83 h 505"/>
                  <a:gd name="T42" fmla="*/ 25 w 817"/>
                  <a:gd name="T43" fmla="*/ 94 h 505"/>
                  <a:gd name="T44" fmla="*/ 36 w 817"/>
                  <a:gd name="T45" fmla="*/ 103 h 505"/>
                  <a:gd name="T46" fmla="*/ 49 w 817"/>
                  <a:gd name="T47" fmla="*/ 111 h 505"/>
                  <a:gd name="T48" fmla="*/ 63 w 817"/>
                  <a:gd name="T49" fmla="*/ 118 h 505"/>
                  <a:gd name="T50" fmla="*/ 78 w 817"/>
                  <a:gd name="T51" fmla="*/ 123 h 505"/>
                  <a:gd name="T52" fmla="*/ 94 w 817"/>
                  <a:gd name="T53" fmla="*/ 126 h 505"/>
                  <a:gd name="T54" fmla="*/ 111 w 817"/>
                  <a:gd name="T55" fmla="*/ 126 h 505"/>
                  <a:gd name="T56" fmla="*/ 127 w 817"/>
                  <a:gd name="T57" fmla="*/ 123 h 505"/>
                  <a:gd name="T58" fmla="*/ 142 w 817"/>
                  <a:gd name="T59" fmla="*/ 118 h 505"/>
                  <a:gd name="T60" fmla="*/ 156 w 817"/>
                  <a:gd name="T61" fmla="*/ 111 h 505"/>
                  <a:gd name="T62" fmla="*/ 169 w 817"/>
                  <a:gd name="T63" fmla="*/ 103 h 505"/>
                  <a:gd name="T64" fmla="*/ 180 w 817"/>
                  <a:gd name="T65" fmla="*/ 94 h 505"/>
                  <a:gd name="T66" fmla="*/ 190 w 817"/>
                  <a:gd name="T67" fmla="*/ 83 h 505"/>
                  <a:gd name="T68" fmla="*/ 198 w 817"/>
                  <a:gd name="T69" fmla="*/ 73 h 505"/>
                  <a:gd name="T70" fmla="*/ 203 w 817"/>
                  <a:gd name="T71" fmla="*/ 64 h 505"/>
                  <a:gd name="T72" fmla="*/ 204 w 817"/>
                  <a:gd name="T73" fmla="*/ 62 h 505"/>
                  <a:gd name="T74" fmla="*/ 205 w 817"/>
                  <a:gd name="T75" fmla="*/ 6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24"/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80 w 695"/>
                  <a:gd name="T1" fmla="*/ 98 h 396"/>
                  <a:gd name="T2" fmla="*/ 66 w 695"/>
                  <a:gd name="T3" fmla="*/ 96 h 396"/>
                  <a:gd name="T4" fmla="*/ 53 w 695"/>
                  <a:gd name="T5" fmla="*/ 91 h 396"/>
                  <a:gd name="T6" fmla="*/ 40 w 695"/>
                  <a:gd name="T7" fmla="*/ 86 h 396"/>
                  <a:gd name="T8" fmla="*/ 29 w 695"/>
                  <a:gd name="T9" fmla="*/ 78 h 396"/>
                  <a:gd name="T10" fmla="*/ 19 w 695"/>
                  <a:gd name="T11" fmla="*/ 70 h 396"/>
                  <a:gd name="T12" fmla="*/ 10 w 695"/>
                  <a:gd name="T13" fmla="*/ 61 h 396"/>
                  <a:gd name="T14" fmla="*/ 3 w 695"/>
                  <a:gd name="T15" fmla="*/ 52 h 396"/>
                  <a:gd name="T16" fmla="*/ 3 w 695"/>
                  <a:gd name="T17" fmla="*/ 43 h 396"/>
                  <a:gd name="T18" fmla="*/ 9 w 695"/>
                  <a:gd name="T19" fmla="*/ 34 h 396"/>
                  <a:gd name="T20" fmla="*/ 18 w 695"/>
                  <a:gd name="T21" fmla="*/ 26 h 396"/>
                  <a:gd name="T22" fmla="*/ 28 w 695"/>
                  <a:gd name="T23" fmla="*/ 18 h 396"/>
                  <a:gd name="T24" fmla="*/ 39 w 695"/>
                  <a:gd name="T25" fmla="*/ 11 h 396"/>
                  <a:gd name="T26" fmla="*/ 52 w 695"/>
                  <a:gd name="T27" fmla="*/ 6 h 396"/>
                  <a:gd name="T28" fmla="*/ 65 w 695"/>
                  <a:gd name="T29" fmla="*/ 2 h 396"/>
                  <a:gd name="T30" fmla="*/ 79 w 695"/>
                  <a:gd name="T31" fmla="*/ 0 h 396"/>
                  <a:gd name="T32" fmla="*/ 94 w 695"/>
                  <a:gd name="T33" fmla="*/ 0 h 396"/>
                  <a:gd name="T34" fmla="*/ 108 w 695"/>
                  <a:gd name="T35" fmla="*/ 2 h 396"/>
                  <a:gd name="T36" fmla="*/ 121 w 695"/>
                  <a:gd name="T37" fmla="*/ 6 h 396"/>
                  <a:gd name="T38" fmla="*/ 134 w 695"/>
                  <a:gd name="T39" fmla="*/ 11 h 396"/>
                  <a:gd name="T40" fmla="*/ 145 w 695"/>
                  <a:gd name="T41" fmla="*/ 18 h 396"/>
                  <a:gd name="T42" fmla="*/ 155 w 695"/>
                  <a:gd name="T43" fmla="*/ 26 h 396"/>
                  <a:gd name="T44" fmla="*/ 164 w 695"/>
                  <a:gd name="T45" fmla="*/ 34 h 396"/>
                  <a:gd name="T46" fmla="*/ 171 w 695"/>
                  <a:gd name="T47" fmla="*/ 43 h 396"/>
                  <a:gd name="T48" fmla="*/ 171 w 695"/>
                  <a:gd name="T49" fmla="*/ 52 h 396"/>
                  <a:gd name="T50" fmla="*/ 163 w 695"/>
                  <a:gd name="T51" fmla="*/ 61 h 396"/>
                  <a:gd name="T52" fmla="*/ 154 w 695"/>
                  <a:gd name="T53" fmla="*/ 70 h 396"/>
                  <a:gd name="T54" fmla="*/ 144 w 695"/>
                  <a:gd name="T55" fmla="*/ 78 h 396"/>
                  <a:gd name="T56" fmla="*/ 133 w 695"/>
                  <a:gd name="T57" fmla="*/ 86 h 396"/>
                  <a:gd name="T58" fmla="*/ 120 w 695"/>
                  <a:gd name="T59" fmla="*/ 91 h 396"/>
                  <a:gd name="T60" fmla="*/ 107 w 695"/>
                  <a:gd name="T61" fmla="*/ 96 h 396"/>
                  <a:gd name="T62" fmla="*/ 94 w 695"/>
                  <a:gd name="T63" fmla="*/ 98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25"/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42 w 335"/>
                  <a:gd name="T1" fmla="*/ 83 h 336"/>
                  <a:gd name="T2" fmla="*/ 50 w 335"/>
                  <a:gd name="T3" fmla="*/ 82 h 336"/>
                  <a:gd name="T4" fmla="*/ 58 w 335"/>
                  <a:gd name="T5" fmla="*/ 80 h 336"/>
                  <a:gd name="T6" fmla="*/ 65 w 335"/>
                  <a:gd name="T7" fmla="*/ 76 h 336"/>
                  <a:gd name="T8" fmla="*/ 71 w 335"/>
                  <a:gd name="T9" fmla="*/ 71 h 336"/>
                  <a:gd name="T10" fmla="*/ 76 w 335"/>
                  <a:gd name="T11" fmla="*/ 65 h 336"/>
                  <a:gd name="T12" fmla="*/ 80 w 335"/>
                  <a:gd name="T13" fmla="*/ 58 h 336"/>
                  <a:gd name="T14" fmla="*/ 83 w 335"/>
                  <a:gd name="T15" fmla="*/ 50 h 336"/>
                  <a:gd name="T16" fmla="*/ 83 w 335"/>
                  <a:gd name="T17" fmla="*/ 42 h 336"/>
                  <a:gd name="T18" fmla="*/ 83 w 335"/>
                  <a:gd name="T19" fmla="*/ 33 h 336"/>
                  <a:gd name="T20" fmla="*/ 80 w 335"/>
                  <a:gd name="T21" fmla="*/ 25 h 336"/>
                  <a:gd name="T22" fmla="*/ 76 w 335"/>
                  <a:gd name="T23" fmla="*/ 18 h 336"/>
                  <a:gd name="T24" fmla="*/ 71 w 335"/>
                  <a:gd name="T25" fmla="*/ 12 h 336"/>
                  <a:gd name="T26" fmla="*/ 65 w 335"/>
                  <a:gd name="T27" fmla="*/ 7 h 336"/>
                  <a:gd name="T28" fmla="*/ 58 w 335"/>
                  <a:gd name="T29" fmla="*/ 3 h 336"/>
                  <a:gd name="T30" fmla="*/ 50 w 335"/>
                  <a:gd name="T31" fmla="*/ 1 h 336"/>
                  <a:gd name="T32" fmla="*/ 42 w 335"/>
                  <a:gd name="T33" fmla="*/ 0 h 336"/>
                  <a:gd name="T34" fmla="*/ 33 w 335"/>
                  <a:gd name="T35" fmla="*/ 1 h 336"/>
                  <a:gd name="T36" fmla="*/ 25 w 335"/>
                  <a:gd name="T37" fmla="*/ 3 h 336"/>
                  <a:gd name="T38" fmla="*/ 18 w 335"/>
                  <a:gd name="T39" fmla="*/ 7 h 336"/>
                  <a:gd name="T40" fmla="*/ 12 w 335"/>
                  <a:gd name="T41" fmla="*/ 12 h 336"/>
                  <a:gd name="T42" fmla="*/ 7 w 335"/>
                  <a:gd name="T43" fmla="*/ 18 h 336"/>
                  <a:gd name="T44" fmla="*/ 3 w 335"/>
                  <a:gd name="T45" fmla="*/ 25 h 336"/>
                  <a:gd name="T46" fmla="*/ 1 w 335"/>
                  <a:gd name="T47" fmla="*/ 33 h 336"/>
                  <a:gd name="T48" fmla="*/ 0 w 335"/>
                  <a:gd name="T49" fmla="*/ 42 h 336"/>
                  <a:gd name="T50" fmla="*/ 1 w 335"/>
                  <a:gd name="T51" fmla="*/ 50 h 336"/>
                  <a:gd name="T52" fmla="*/ 3 w 335"/>
                  <a:gd name="T53" fmla="*/ 58 h 336"/>
                  <a:gd name="T54" fmla="*/ 7 w 335"/>
                  <a:gd name="T55" fmla="*/ 65 h 336"/>
                  <a:gd name="T56" fmla="*/ 12 w 335"/>
                  <a:gd name="T57" fmla="*/ 71 h 336"/>
                  <a:gd name="T58" fmla="*/ 18 w 335"/>
                  <a:gd name="T59" fmla="*/ 76 h 336"/>
                  <a:gd name="T60" fmla="*/ 25 w 335"/>
                  <a:gd name="T61" fmla="*/ 80 h 336"/>
                  <a:gd name="T62" fmla="*/ 33 w 335"/>
                  <a:gd name="T63" fmla="*/ 82 h 336"/>
                  <a:gd name="T64" fmla="*/ 42 w 335"/>
                  <a:gd name="T65" fmla="*/ 83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26"/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7 w 54"/>
                  <a:gd name="T1" fmla="*/ 14 h 55"/>
                  <a:gd name="T2" fmla="*/ 10 w 54"/>
                  <a:gd name="T3" fmla="*/ 14 h 55"/>
                  <a:gd name="T4" fmla="*/ 12 w 54"/>
                  <a:gd name="T5" fmla="*/ 12 h 55"/>
                  <a:gd name="T6" fmla="*/ 13 w 54"/>
                  <a:gd name="T7" fmla="*/ 10 h 55"/>
                  <a:gd name="T8" fmla="*/ 14 w 54"/>
                  <a:gd name="T9" fmla="*/ 7 h 55"/>
                  <a:gd name="T10" fmla="*/ 13 w 54"/>
                  <a:gd name="T11" fmla="*/ 5 h 55"/>
                  <a:gd name="T12" fmla="*/ 12 w 54"/>
                  <a:gd name="T13" fmla="*/ 2 h 55"/>
                  <a:gd name="T14" fmla="*/ 10 w 54"/>
                  <a:gd name="T15" fmla="*/ 1 h 55"/>
                  <a:gd name="T16" fmla="*/ 7 w 54"/>
                  <a:gd name="T17" fmla="*/ 0 h 55"/>
                  <a:gd name="T18" fmla="*/ 5 w 54"/>
                  <a:gd name="T19" fmla="*/ 1 h 55"/>
                  <a:gd name="T20" fmla="*/ 2 w 54"/>
                  <a:gd name="T21" fmla="*/ 2 h 55"/>
                  <a:gd name="T22" fmla="*/ 1 w 54"/>
                  <a:gd name="T23" fmla="*/ 5 h 55"/>
                  <a:gd name="T24" fmla="*/ 0 w 54"/>
                  <a:gd name="T25" fmla="*/ 7 h 55"/>
                  <a:gd name="T26" fmla="*/ 1 w 54"/>
                  <a:gd name="T27" fmla="*/ 10 h 55"/>
                  <a:gd name="T28" fmla="*/ 2 w 54"/>
                  <a:gd name="T29" fmla="*/ 12 h 55"/>
                  <a:gd name="T30" fmla="*/ 5 w 54"/>
                  <a:gd name="T31" fmla="*/ 14 h 55"/>
                  <a:gd name="T32" fmla="*/ 7 w 54"/>
                  <a:gd name="T33" fmla="*/ 1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27"/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29 w 116"/>
                  <a:gd name="T1" fmla="*/ 23 h 129"/>
                  <a:gd name="T2" fmla="*/ 0 w 116"/>
                  <a:gd name="T3" fmla="*/ 0 h 129"/>
                  <a:gd name="T4" fmla="*/ 19 w 116"/>
                  <a:gd name="T5" fmla="*/ 32 h 129"/>
                  <a:gd name="T6" fmla="*/ 21 w 116"/>
                  <a:gd name="T7" fmla="*/ 31 h 129"/>
                  <a:gd name="T8" fmla="*/ 22 w 116"/>
                  <a:gd name="T9" fmla="*/ 30 h 129"/>
                  <a:gd name="T10" fmla="*/ 23 w 116"/>
                  <a:gd name="T11" fmla="*/ 29 h 129"/>
                  <a:gd name="T12" fmla="*/ 24 w 116"/>
                  <a:gd name="T13" fmla="*/ 28 h 129"/>
                  <a:gd name="T14" fmla="*/ 26 w 116"/>
                  <a:gd name="T15" fmla="*/ 26 h 129"/>
                  <a:gd name="T16" fmla="*/ 27 w 116"/>
                  <a:gd name="T17" fmla="*/ 25 h 129"/>
                  <a:gd name="T18" fmla="*/ 28 w 116"/>
                  <a:gd name="T19" fmla="*/ 24 h 129"/>
                  <a:gd name="T20" fmla="*/ 29 w 116"/>
                  <a:gd name="T21" fmla="*/ 23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28"/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1 w 90"/>
                  <a:gd name="T3" fmla="*/ 35 h 139"/>
                  <a:gd name="T4" fmla="*/ 12 w 90"/>
                  <a:gd name="T5" fmla="*/ 34 h 139"/>
                  <a:gd name="T6" fmla="*/ 14 w 90"/>
                  <a:gd name="T7" fmla="*/ 34 h 139"/>
                  <a:gd name="T8" fmla="*/ 15 w 90"/>
                  <a:gd name="T9" fmla="*/ 33 h 139"/>
                  <a:gd name="T10" fmla="*/ 17 w 90"/>
                  <a:gd name="T11" fmla="*/ 32 h 139"/>
                  <a:gd name="T12" fmla="*/ 19 w 90"/>
                  <a:gd name="T13" fmla="*/ 31 h 139"/>
                  <a:gd name="T14" fmla="*/ 20 w 90"/>
                  <a:gd name="T15" fmla="*/ 31 h 139"/>
                  <a:gd name="T16" fmla="*/ 21 w 90"/>
                  <a:gd name="T17" fmla="*/ 30 h 139"/>
                  <a:gd name="T18" fmla="*/ 23 w 90"/>
                  <a:gd name="T19" fmla="*/ 29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29"/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2 w 59"/>
                  <a:gd name="T3" fmla="*/ 35 h 143"/>
                  <a:gd name="T4" fmla="*/ 4 w 59"/>
                  <a:gd name="T5" fmla="*/ 35 h 143"/>
                  <a:gd name="T6" fmla="*/ 5 w 59"/>
                  <a:gd name="T7" fmla="*/ 34 h 143"/>
                  <a:gd name="T8" fmla="*/ 7 w 59"/>
                  <a:gd name="T9" fmla="*/ 34 h 143"/>
                  <a:gd name="T10" fmla="*/ 8 w 59"/>
                  <a:gd name="T11" fmla="*/ 34 h 143"/>
                  <a:gd name="T12" fmla="*/ 10 w 59"/>
                  <a:gd name="T13" fmla="*/ 33 h 143"/>
                  <a:gd name="T14" fmla="*/ 12 w 59"/>
                  <a:gd name="T15" fmla="*/ 33 h 143"/>
                  <a:gd name="T16" fmla="*/ 13 w 59"/>
                  <a:gd name="T17" fmla="*/ 32 h 143"/>
                  <a:gd name="T18" fmla="*/ 14 w 59"/>
                  <a:gd name="T19" fmla="*/ 32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30"/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23 h 127"/>
                  <a:gd name="T2" fmla="*/ 30 w 117"/>
                  <a:gd name="T3" fmla="*/ 0 h 127"/>
                  <a:gd name="T4" fmla="*/ 10 w 117"/>
                  <a:gd name="T5" fmla="*/ 31 h 127"/>
                  <a:gd name="T6" fmla="*/ 9 w 117"/>
                  <a:gd name="T7" fmla="*/ 30 h 127"/>
                  <a:gd name="T8" fmla="*/ 8 w 117"/>
                  <a:gd name="T9" fmla="*/ 29 h 127"/>
                  <a:gd name="T10" fmla="*/ 7 w 117"/>
                  <a:gd name="T11" fmla="*/ 28 h 127"/>
                  <a:gd name="T12" fmla="*/ 5 w 117"/>
                  <a:gd name="T13" fmla="*/ 27 h 127"/>
                  <a:gd name="T14" fmla="*/ 4 w 117"/>
                  <a:gd name="T15" fmla="*/ 26 h 127"/>
                  <a:gd name="T16" fmla="*/ 3 w 117"/>
                  <a:gd name="T17" fmla="*/ 25 h 127"/>
                  <a:gd name="T18" fmla="*/ 1 w 117"/>
                  <a:gd name="T19" fmla="*/ 24 h 127"/>
                  <a:gd name="T20" fmla="*/ 0 w 117"/>
                  <a:gd name="T21" fmla="*/ 23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31"/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23 w 93"/>
                  <a:gd name="T1" fmla="*/ 0 h 137"/>
                  <a:gd name="T2" fmla="*/ 11 w 93"/>
                  <a:gd name="T3" fmla="*/ 35 h 137"/>
                  <a:gd name="T4" fmla="*/ 10 w 93"/>
                  <a:gd name="T5" fmla="*/ 34 h 137"/>
                  <a:gd name="T6" fmla="*/ 8 w 93"/>
                  <a:gd name="T7" fmla="*/ 33 h 137"/>
                  <a:gd name="T8" fmla="*/ 7 w 93"/>
                  <a:gd name="T9" fmla="*/ 32 h 137"/>
                  <a:gd name="T10" fmla="*/ 5 w 93"/>
                  <a:gd name="T11" fmla="*/ 31 h 137"/>
                  <a:gd name="T12" fmla="*/ 4 w 93"/>
                  <a:gd name="T13" fmla="*/ 31 h 137"/>
                  <a:gd name="T14" fmla="*/ 3 w 93"/>
                  <a:gd name="T15" fmla="*/ 30 h 137"/>
                  <a:gd name="T16" fmla="*/ 1 w 93"/>
                  <a:gd name="T17" fmla="*/ 29 h 137"/>
                  <a:gd name="T18" fmla="*/ 0 w 93"/>
                  <a:gd name="T19" fmla="*/ 29 h 137"/>
                  <a:gd name="T20" fmla="*/ 23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32"/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15 w 63"/>
                  <a:gd name="T1" fmla="*/ 0 h 143"/>
                  <a:gd name="T2" fmla="*/ 12 w 63"/>
                  <a:gd name="T3" fmla="*/ 36 h 143"/>
                  <a:gd name="T4" fmla="*/ 10 w 63"/>
                  <a:gd name="T5" fmla="*/ 36 h 143"/>
                  <a:gd name="T6" fmla="*/ 9 w 63"/>
                  <a:gd name="T7" fmla="*/ 35 h 143"/>
                  <a:gd name="T8" fmla="*/ 8 w 63"/>
                  <a:gd name="T9" fmla="*/ 35 h 143"/>
                  <a:gd name="T10" fmla="*/ 6 w 63"/>
                  <a:gd name="T11" fmla="*/ 34 h 143"/>
                  <a:gd name="T12" fmla="*/ 4 w 63"/>
                  <a:gd name="T13" fmla="*/ 34 h 143"/>
                  <a:gd name="T14" fmla="*/ 3 w 63"/>
                  <a:gd name="T15" fmla="*/ 33 h 143"/>
                  <a:gd name="T16" fmla="*/ 1 w 63"/>
                  <a:gd name="T17" fmla="*/ 33 h 143"/>
                  <a:gd name="T18" fmla="*/ 0 w 63"/>
                  <a:gd name="T19" fmla="*/ 33 h 143"/>
                  <a:gd name="T20" fmla="*/ 15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33"/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3 w 50"/>
                  <a:gd name="T1" fmla="*/ 36 h 143"/>
                  <a:gd name="T2" fmla="*/ 6 w 50"/>
                  <a:gd name="T3" fmla="*/ 0 h 143"/>
                  <a:gd name="T4" fmla="*/ 0 w 50"/>
                  <a:gd name="T5" fmla="*/ 36 h 143"/>
                  <a:gd name="T6" fmla="*/ 2 w 50"/>
                  <a:gd name="T7" fmla="*/ 36 h 143"/>
                  <a:gd name="T8" fmla="*/ 3 w 50"/>
                  <a:gd name="T9" fmla="*/ 36 h 143"/>
                  <a:gd name="T10" fmla="*/ 5 w 50"/>
                  <a:gd name="T11" fmla="*/ 36 h 143"/>
                  <a:gd name="T12" fmla="*/ 6 w 50"/>
                  <a:gd name="T13" fmla="*/ 36 h 143"/>
                  <a:gd name="T14" fmla="*/ 7 w 50"/>
                  <a:gd name="T15" fmla="*/ 36 h 143"/>
                  <a:gd name="T16" fmla="*/ 10 w 50"/>
                  <a:gd name="T17" fmla="*/ 36 h 143"/>
                  <a:gd name="T18" fmla="*/ 11 w 50"/>
                  <a:gd name="T19" fmla="*/ 36 h 143"/>
                  <a:gd name="T20" fmla="*/ 13 w 50"/>
                  <a:gd name="T21" fmla="*/ 36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Line 34"/>
            <p:cNvSpPr>
              <a:spLocks noChangeShapeType="1"/>
            </p:cNvSpPr>
            <p:nvPr/>
          </p:nvSpPr>
          <p:spPr bwMode="auto">
            <a:xfrm flipV="1">
              <a:off x="6877050" y="3657600"/>
              <a:ext cx="265113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" name="Group 165"/>
          <p:cNvGrpSpPr>
            <a:grpSpLocks/>
          </p:cNvGrpSpPr>
          <p:nvPr/>
        </p:nvGrpSpPr>
        <p:grpSpPr bwMode="auto">
          <a:xfrm>
            <a:off x="4429737" y="4061259"/>
            <a:ext cx="339725" cy="381000"/>
            <a:chOff x="6400800" y="3657600"/>
            <a:chExt cx="955675" cy="1219201"/>
          </a:xfrm>
        </p:grpSpPr>
        <p:sp>
          <p:nvSpPr>
            <p:cNvPr id="99" name="Line 7"/>
            <p:cNvSpPr>
              <a:spLocks noChangeShapeType="1"/>
            </p:cNvSpPr>
            <p:nvPr/>
          </p:nvSpPr>
          <p:spPr bwMode="auto">
            <a:xfrm flipV="1">
              <a:off x="6611938" y="3684588"/>
              <a:ext cx="508000" cy="1192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00" name="Picture 8" descr="MCDD01775_0000[1]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400800" y="3684588"/>
              <a:ext cx="955675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" name="AutoShape 9"/>
            <p:cNvSpPr>
              <a:spLocks noChangeArrowheads="1"/>
            </p:cNvSpPr>
            <p:nvPr/>
          </p:nvSpPr>
          <p:spPr bwMode="auto">
            <a:xfrm rot="-5400000">
              <a:off x="6788150" y="4224338"/>
              <a:ext cx="180975" cy="392113"/>
            </a:xfrm>
            <a:prstGeom prst="moon">
              <a:avLst>
                <a:gd name="adj" fmla="val 7957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" name="Group 10"/>
            <p:cNvGrpSpPr>
              <a:grpSpLocks/>
            </p:cNvGrpSpPr>
            <p:nvPr/>
          </p:nvGrpSpPr>
          <p:grpSpPr bwMode="auto">
            <a:xfrm>
              <a:off x="6480177" y="3870323"/>
              <a:ext cx="398464" cy="312738"/>
              <a:chOff x="601" y="3506"/>
              <a:chExt cx="442" cy="347"/>
            </a:xfrm>
          </p:grpSpPr>
          <p:sp>
            <p:nvSpPr>
              <p:cNvPr id="116" name="Freeform 11"/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98 w 817"/>
                  <a:gd name="T1" fmla="*/ 49 h 505"/>
                  <a:gd name="T2" fmla="*/ 190 w 817"/>
                  <a:gd name="T3" fmla="*/ 39 h 505"/>
                  <a:gd name="T4" fmla="*/ 180 w 817"/>
                  <a:gd name="T5" fmla="*/ 30 h 505"/>
                  <a:gd name="T6" fmla="*/ 169 w 817"/>
                  <a:gd name="T7" fmla="*/ 21 h 505"/>
                  <a:gd name="T8" fmla="*/ 157 w 817"/>
                  <a:gd name="T9" fmla="*/ 13 h 505"/>
                  <a:gd name="T10" fmla="*/ 142 w 817"/>
                  <a:gd name="T11" fmla="*/ 7 h 505"/>
                  <a:gd name="T12" fmla="*/ 127 w 817"/>
                  <a:gd name="T13" fmla="*/ 3 h 505"/>
                  <a:gd name="T14" fmla="*/ 111 w 817"/>
                  <a:gd name="T15" fmla="*/ 0 h 505"/>
                  <a:gd name="T16" fmla="*/ 94 w 817"/>
                  <a:gd name="T17" fmla="*/ 0 h 505"/>
                  <a:gd name="T18" fmla="*/ 78 w 817"/>
                  <a:gd name="T19" fmla="*/ 3 h 505"/>
                  <a:gd name="T20" fmla="*/ 63 w 817"/>
                  <a:gd name="T21" fmla="*/ 7 h 505"/>
                  <a:gd name="T22" fmla="*/ 48 w 817"/>
                  <a:gd name="T23" fmla="*/ 13 h 505"/>
                  <a:gd name="T24" fmla="*/ 36 w 817"/>
                  <a:gd name="T25" fmla="*/ 21 h 505"/>
                  <a:gd name="T26" fmla="*/ 24 w 817"/>
                  <a:gd name="T27" fmla="*/ 30 h 505"/>
                  <a:gd name="T28" fmla="*/ 15 w 817"/>
                  <a:gd name="T29" fmla="*/ 39 h 505"/>
                  <a:gd name="T30" fmla="*/ 7 w 817"/>
                  <a:gd name="T31" fmla="*/ 49 h 505"/>
                  <a:gd name="T32" fmla="*/ 3 w 817"/>
                  <a:gd name="T33" fmla="*/ 56 h 505"/>
                  <a:gd name="T34" fmla="*/ 1 w 817"/>
                  <a:gd name="T35" fmla="*/ 59 h 505"/>
                  <a:gd name="T36" fmla="*/ 0 w 817"/>
                  <a:gd name="T37" fmla="*/ 61 h 505"/>
                  <a:gd name="T38" fmla="*/ 7 w 817"/>
                  <a:gd name="T39" fmla="*/ 73 h 505"/>
                  <a:gd name="T40" fmla="*/ 15 w 817"/>
                  <a:gd name="T41" fmla="*/ 83 h 505"/>
                  <a:gd name="T42" fmla="*/ 25 w 817"/>
                  <a:gd name="T43" fmla="*/ 94 h 505"/>
                  <a:gd name="T44" fmla="*/ 36 w 817"/>
                  <a:gd name="T45" fmla="*/ 103 h 505"/>
                  <a:gd name="T46" fmla="*/ 49 w 817"/>
                  <a:gd name="T47" fmla="*/ 111 h 505"/>
                  <a:gd name="T48" fmla="*/ 63 w 817"/>
                  <a:gd name="T49" fmla="*/ 118 h 505"/>
                  <a:gd name="T50" fmla="*/ 78 w 817"/>
                  <a:gd name="T51" fmla="*/ 123 h 505"/>
                  <a:gd name="T52" fmla="*/ 94 w 817"/>
                  <a:gd name="T53" fmla="*/ 126 h 505"/>
                  <a:gd name="T54" fmla="*/ 111 w 817"/>
                  <a:gd name="T55" fmla="*/ 126 h 505"/>
                  <a:gd name="T56" fmla="*/ 127 w 817"/>
                  <a:gd name="T57" fmla="*/ 123 h 505"/>
                  <a:gd name="T58" fmla="*/ 142 w 817"/>
                  <a:gd name="T59" fmla="*/ 118 h 505"/>
                  <a:gd name="T60" fmla="*/ 156 w 817"/>
                  <a:gd name="T61" fmla="*/ 111 h 505"/>
                  <a:gd name="T62" fmla="*/ 169 w 817"/>
                  <a:gd name="T63" fmla="*/ 103 h 505"/>
                  <a:gd name="T64" fmla="*/ 180 w 817"/>
                  <a:gd name="T65" fmla="*/ 94 h 505"/>
                  <a:gd name="T66" fmla="*/ 190 w 817"/>
                  <a:gd name="T67" fmla="*/ 83 h 505"/>
                  <a:gd name="T68" fmla="*/ 198 w 817"/>
                  <a:gd name="T69" fmla="*/ 73 h 505"/>
                  <a:gd name="T70" fmla="*/ 203 w 817"/>
                  <a:gd name="T71" fmla="*/ 64 h 505"/>
                  <a:gd name="T72" fmla="*/ 204 w 817"/>
                  <a:gd name="T73" fmla="*/ 62 h 505"/>
                  <a:gd name="T74" fmla="*/ 205 w 817"/>
                  <a:gd name="T75" fmla="*/ 6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12"/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80 w 695"/>
                  <a:gd name="T1" fmla="*/ 98 h 396"/>
                  <a:gd name="T2" fmla="*/ 66 w 695"/>
                  <a:gd name="T3" fmla="*/ 96 h 396"/>
                  <a:gd name="T4" fmla="*/ 53 w 695"/>
                  <a:gd name="T5" fmla="*/ 91 h 396"/>
                  <a:gd name="T6" fmla="*/ 40 w 695"/>
                  <a:gd name="T7" fmla="*/ 86 h 396"/>
                  <a:gd name="T8" fmla="*/ 29 w 695"/>
                  <a:gd name="T9" fmla="*/ 78 h 396"/>
                  <a:gd name="T10" fmla="*/ 19 w 695"/>
                  <a:gd name="T11" fmla="*/ 70 h 396"/>
                  <a:gd name="T12" fmla="*/ 10 w 695"/>
                  <a:gd name="T13" fmla="*/ 61 h 396"/>
                  <a:gd name="T14" fmla="*/ 3 w 695"/>
                  <a:gd name="T15" fmla="*/ 52 h 396"/>
                  <a:gd name="T16" fmla="*/ 3 w 695"/>
                  <a:gd name="T17" fmla="*/ 43 h 396"/>
                  <a:gd name="T18" fmla="*/ 9 w 695"/>
                  <a:gd name="T19" fmla="*/ 34 h 396"/>
                  <a:gd name="T20" fmla="*/ 18 w 695"/>
                  <a:gd name="T21" fmla="*/ 26 h 396"/>
                  <a:gd name="T22" fmla="*/ 28 w 695"/>
                  <a:gd name="T23" fmla="*/ 18 h 396"/>
                  <a:gd name="T24" fmla="*/ 39 w 695"/>
                  <a:gd name="T25" fmla="*/ 11 h 396"/>
                  <a:gd name="T26" fmla="*/ 52 w 695"/>
                  <a:gd name="T27" fmla="*/ 6 h 396"/>
                  <a:gd name="T28" fmla="*/ 65 w 695"/>
                  <a:gd name="T29" fmla="*/ 2 h 396"/>
                  <a:gd name="T30" fmla="*/ 79 w 695"/>
                  <a:gd name="T31" fmla="*/ 0 h 396"/>
                  <a:gd name="T32" fmla="*/ 94 w 695"/>
                  <a:gd name="T33" fmla="*/ 0 h 396"/>
                  <a:gd name="T34" fmla="*/ 108 w 695"/>
                  <a:gd name="T35" fmla="*/ 2 h 396"/>
                  <a:gd name="T36" fmla="*/ 121 w 695"/>
                  <a:gd name="T37" fmla="*/ 6 h 396"/>
                  <a:gd name="T38" fmla="*/ 134 w 695"/>
                  <a:gd name="T39" fmla="*/ 11 h 396"/>
                  <a:gd name="T40" fmla="*/ 145 w 695"/>
                  <a:gd name="T41" fmla="*/ 18 h 396"/>
                  <a:gd name="T42" fmla="*/ 155 w 695"/>
                  <a:gd name="T43" fmla="*/ 26 h 396"/>
                  <a:gd name="T44" fmla="*/ 164 w 695"/>
                  <a:gd name="T45" fmla="*/ 34 h 396"/>
                  <a:gd name="T46" fmla="*/ 171 w 695"/>
                  <a:gd name="T47" fmla="*/ 43 h 396"/>
                  <a:gd name="T48" fmla="*/ 171 w 695"/>
                  <a:gd name="T49" fmla="*/ 52 h 396"/>
                  <a:gd name="T50" fmla="*/ 163 w 695"/>
                  <a:gd name="T51" fmla="*/ 61 h 396"/>
                  <a:gd name="T52" fmla="*/ 154 w 695"/>
                  <a:gd name="T53" fmla="*/ 70 h 396"/>
                  <a:gd name="T54" fmla="*/ 144 w 695"/>
                  <a:gd name="T55" fmla="*/ 78 h 396"/>
                  <a:gd name="T56" fmla="*/ 133 w 695"/>
                  <a:gd name="T57" fmla="*/ 86 h 396"/>
                  <a:gd name="T58" fmla="*/ 120 w 695"/>
                  <a:gd name="T59" fmla="*/ 91 h 396"/>
                  <a:gd name="T60" fmla="*/ 107 w 695"/>
                  <a:gd name="T61" fmla="*/ 96 h 396"/>
                  <a:gd name="T62" fmla="*/ 94 w 695"/>
                  <a:gd name="T63" fmla="*/ 98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13"/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42 w 335"/>
                  <a:gd name="T1" fmla="*/ 83 h 336"/>
                  <a:gd name="T2" fmla="*/ 50 w 335"/>
                  <a:gd name="T3" fmla="*/ 82 h 336"/>
                  <a:gd name="T4" fmla="*/ 58 w 335"/>
                  <a:gd name="T5" fmla="*/ 80 h 336"/>
                  <a:gd name="T6" fmla="*/ 65 w 335"/>
                  <a:gd name="T7" fmla="*/ 76 h 336"/>
                  <a:gd name="T8" fmla="*/ 71 w 335"/>
                  <a:gd name="T9" fmla="*/ 71 h 336"/>
                  <a:gd name="T10" fmla="*/ 76 w 335"/>
                  <a:gd name="T11" fmla="*/ 65 h 336"/>
                  <a:gd name="T12" fmla="*/ 80 w 335"/>
                  <a:gd name="T13" fmla="*/ 58 h 336"/>
                  <a:gd name="T14" fmla="*/ 83 w 335"/>
                  <a:gd name="T15" fmla="*/ 50 h 336"/>
                  <a:gd name="T16" fmla="*/ 83 w 335"/>
                  <a:gd name="T17" fmla="*/ 42 h 336"/>
                  <a:gd name="T18" fmla="*/ 83 w 335"/>
                  <a:gd name="T19" fmla="*/ 33 h 336"/>
                  <a:gd name="T20" fmla="*/ 80 w 335"/>
                  <a:gd name="T21" fmla="*/ 25 h 336"/>
                  <a:gd name="T22" fmla="*/ 76 w 335"/>
                  <a:gd name="T23" fmla="*/ 18 h 336"/>
                  <a:gd name="T24" fmla="*/ 71 w 335"/>
                  <a:gd name="T25" fmla="*/ 12 h 336"/>
                  <a:gd name="T26" fmla="*/ 65 w 335"/>
                  <a:gd name="T27" fmla="*/ 7 h 336"/>
                  <a:gd name="T28" fmla="*/ 58 w 335"/>
                  <a:gd name="T29" fmla="*/ 3 h 336"/>
                  <a:gd name="T30" fmla="*/ 50 w 335"/>
                  <a:gd name="T31" fmla="*/ 1 h 336"/>
                  <a:gd name="T32" fmla="*/ 42 w 335"/>
                  <a:gd name="T33" fmla="*/ 0 h 336"/>
                  <a:gd name="T34" fmla="*/ 33 w 335"/>
                  <a:gd name="T35" fmla="*/ 1 h 336"/>
                  <a:gd name="T36" fmla="*/ 25 w 335"/>
                  <a:gd name="T37" fmla="*/ 3 h 336"/>
                  <a:gd name="T38" fmla="*/ 18 w 335"/>
                  <a:gd name="T39" fmla="*/ 7 h 336"/>
                  <a:gd name="T40" fmla="*/ 12 w 335"/>
                  <a:gd name="T41" fmla="*/ 12 h 336"/>
                  <a:gd name="T42" fmla="*/ 7 w 335"/>
                  <a:gd name="T43" fmla="*/ 18 h 336"/>
                  <a:gd name="T44" fmla="*/ 3 w 335"/>
                  <a:gd name="T45" fmla="*/ 25 h 336"/>
                  <a:gd name="T46" fmla="*/ 1 w 335"/>
                  <a:gd name="T47" fmla="*/ 33 h 336"/>
                  <a:gd name="T48" fmla="*/ 0 w 335"/>
                  <a:gd name="T49" fmla="*/ 42 h 336"/>
                  <a:gd name="T50" fmla="*/ 1 w 335"/>
                  <a:gd name="T51" fmla="*/ 50 h 336"/>
                  <a:gd name="T52" fmla="*/ 3 w 335"/>
                  <a:gd name="T53" fmla="*/ 58 h 336"/>
                  <a:gd name="T54" fmla="*/ 7 w 335"/>
                  <a:gd name="T55" fmla="*/ 65 h 336"/>
                  <a:gd name="T56" fmla="*/ 12 w 335"/>
                  <a:gd name="T57" fmla="*/ 71 h 336"/>
                  <a:gd name="T58" fmla="*/ 18 w 335"/>
                  <a:gd name="T59" fmla="*/ 76 h 336"/>
                  <a:gd name="T60" fmla="*/ 25 w 335"/>
                  <a:gd name="T61" fmla="*/ 80 h 336"/>
                  <a:gd name="T62" fmla="*/ 33 w 335"/>
                  <a:gd name="T63" fmla="*/ 82 h 336"/>
                  <a:gd name="T64" fmla="*/ 42 w 335"/>
                  <a:gd name="T65" fmla="*/ 83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14"/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7 w 54"/>
                  <a:gd name="T1" fmla="*/ 14 h 55"/>
                  <a:gd name="T2" fmla="*/ 10 w 54"/>
                  <a:gd name="T3" fmla="*/ 14 h 55"/>
                  <a:gd name="T4" fmla="*/ 12 w 54"/>
                  <a:gd name="T5" fmla="*/ 12 h 55"/>
                  <a:gd name="T6" fmla="*/ 13 w 54"/>
                  <a:gd name="T7" fmla="*/ 10 h 55"/>
                  <a:gd name="T8" fmla="*/ 14 w 54"/>
                  <a:gd name="T9" fmla="*/ 7 h 55"/>
                  <a:gd name="T10" fmla="*/ 13 w 54"/>
                  <a:gd name="T11" fmla="*/ 5 h 55"/>
                  <a:gd name="T12" fmla="*/ 12 w 54"/>
                  <a:gd name="T13" fmla="*/ 2 h 55"/>
                  <a:gd name="T14" fmla="*/ 10 w 54"/>
                  <a:gd name="T15" fmla="*/ 1 h 55"/>
                  <a:gd name="T16" fmla="*/ 7 w 54"/>
                  <a:gd name="T17" fmla="*/ 0 h 55"/>
                  <a:gd name="T18" fmla="*/ 5 w 54"/>
                  <a:gd name="T19" fmla="*/ 1 h 55"/>
                  <a:gd name="T20" fmla="*/ 2 w 54"/>
                  <a:gd name="T21" fmla="*/ 2 h 55"/>
                  <a:gd name="T22" fmla="*/ 1 w 54"/>
                  <a:gd name="T23" fmla="*/ 5 h 55"/>
                  <a:gd name="T24" fmla="*/ 0 w 54"/>
                  <a:gd name="T25" fmla="*/ 7 h 55"/>
                  <a:gd name="T26" fmla="*/ 1 w 54"/>
                  <a:gd name="T27" fmla="*/ 10 h 55"/>
                  <a:gd name="T28" fmla="*/ 2 w 54"/>
                  <a:gd name="T29" fmla="*/ 12 h 55"/>
                  <a:gd name="T30" fmla="*/ 5 w 54"/>
                  <a:gd name="T31" fmla="*/ 14 h 55"/>
                  <a:gd name="T32" fmla="*/ 7 w 54"/>
                  <a:gd name="T33" fmla="*/ 1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15"/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29 w 116"/>
                  <a:gd name="T1" fmla="*/ 23 h 129"/>
                  <a:gd name="T2" fmla="*/ 0 w 116"/>
                  <a:gd name="T3" fmla="*/ 0 h 129"/>
                  <a:gd name="T4" fmla="*/ 19 w 116"/>
                  <a:gd name="T5" fmla="*/ 32 h 129"/>
                  <a:gd name="T6" fmla="*/ 21 w 116"/>
                  <a:gd name="T7" fmla="*/ 31 h 129"/>
                  <a:gd name="T8" fmla="*/ 22 w 116"/>
                  <a:gd name="T9" fmla="*/ 30 h 129"/>
                  <a:gd name="T10" fmla="*/ 23 w 116"/>
                  <a:gd name="T11" fmla="*/ 29 h 129"/>
                  <a:gd name="T12" fmla="*/ 24 w 116"/>
                  <a:gd name="T13" fmla="*/ 28 h 129"/>
                  <a:gd name="T14" fmla="*/ 26 w 116"/>
                  <a:gd name="T15" fmla="*/ 26 h 129"/>
                  <a:gd name="T16" fmla="*/ 27 w 116"/>
                  <a:gd name="T17" fmla="*/ 25 h 129"/>
                  <a:gd name="T18" fmla="*/ 28 w 116"/>
                  <a:gd name="T19" fmla="*/ 24 h 129"/>
                  <a:gd name="T20" fmla="*/ 29 w 116"/>
                  <a:gd name="T21" fmla="*/ 23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6"/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1 w 90"/>
                  <a:gd name="T3" fmla="*/ 35 h 139"/>
                  <a:gd name="T4" fmla="*/ 12 w 90"/>
                  <a:gd name="T5" fmla="*/ 34 h 139"/>
                  <a:gd name="T6" fmla="*/ 14 w 90"/>
                  <a:gd name="T7" fmla="*/ 34 h 139"/>
                  <a:gd name="T8" fmla="*/ 15 w 90"/>
                  <a:gd name="T9" fmla="*/ 33 h 139"/>
                  <a:gd name="T10" fmla="*/ 17 w 90"/>
                  <a:gd name="T11" fmla="*/ 32 h 139"/>
                  <a:gd name="T12" fmla="*/ 19 w 90"/>
                  <a:gd name="T13" fmla="*/ 31 h 139"/>
                  <a:gd name="T14" fmla="*/ 20 w 90"/>
                  <a:gd name="T15" fmla="*/ 31 h 139"/>
                  <a:gd name="T16" fmla="*/ 21 w 90"/>
                  <a:gd name="T17" fmla="*/ 30 h 139"/>
                  <a:gd name="T18" fmla="*/ 23 w 90"/>
                  <a:gd name="T19" fmla="*/ 29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17"/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2 w 59"/>
                  <a:gd name="T3" fmla="*/ 35 h 143"/>
                  <a:gd name="T4" fmla="*/ 4 w 59"/>
                  <a:gd name="T5" fmla="*/ 35 h 143"/>
                  <a:gd name="T6" fmla="*/ 5 w 59"/>
                  <a:gd name="T7" fmla="*/ 34 h 143"/>
                  <a:gd name="T8" fmla="*/ 7 w 59"/>
                  <a:gd name="T9" fmla="*/ 34 h 143"/>
                  <a:gd name="T10" fmla="*/ 8 w 59"/>
                  <a:gd name="T11" fmla="*/ 34 h 143"/>
                  <a:gd name="T12" fmla="*/ 10 w 59"/>
                  <a:gd name="T13" fmla="*/ 33 h 143"/>
                  <a:gd name="T14" fmla="*/ 12 w 59"/>
                  <a:gd name="T15" fmla="*/ 33 h 143"/>
                  <a:gd name="T16" fmla="*/ 13 w 59"/>
                  <a:gd name="T17" fmla="*/ 32 h 143"/>
                  <a:gd name="T18" fmla="*/ 14 w 59"/>
                  <a:gd name="T19" fmla="*/ 32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18"/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23 h 127"/>
                  <a:gd name="T2" fmla="*/ 30 w 117"/>
                  <a:gd name="T3" fmla="*/ 0 h 127"/>
                  <a:gd name="T4" fmla="*/ 10 w 117"/>
                  <a:gd name="T5" fmla="*/ 31 h 127"/>
                  <a:gd name="T6" fmla="*/ 9 w 117"/>
                  <a:gd name="T7" fmla="*/ 30 h 127"/>
                  <a:gd name="T8" fmla="*/ 8 w 117"/>
                  <a:gd name="T9" fmla="*/ 29 h 127"/>
                  <a:gd name="T10" fmla="*/ 7 w 117"/>
                  <a:gd name="T11" fmla="*/ 28 h 127"/>
                  <a:gd name="T12" fmla="*/ 5 w 117"/>
                  <a:gd name="T13" fmla="*/ 27 h 127"/>
                  <a:gd name="T14" fmla="*/ 4 w 117"/>
                  <a:gd name="T15" fmla="*/ 26 h 127"/>
                  <a:gd name="T16" fmla="*/ 3 w 117"/>
                  <a:gd name="T17" fmla="*/ 25 h 127"/>
                  <a:gd name="T18" fmla="*/ 1 w 117"/>
                  <a:gd name="T19" fmla="*/ 24 h 127"/>
                  <a:gd name="T20" fmla="*/ 0 w 117"/>
                  <a:gd name="T21" fmla="*/ 23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9"/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23 w 93"/>
                  <a:gd name="T1" fmla="*/ 0 h 137"/>
                  <a:gd name="T2" fmla="*/ 11 w 93"/>
                  <a:gd name="T3" fmla="*/ 35 h 137"/>
                  <a:gd name="T4" fmla="*/ 10 w 93"/>
                  <a:gd name="T5" fmla="*/ 34 h 137"/>
                  <a:gd name="T6" fmla="*/ 8 w 93"/>
                  <a:gd name="T7" fmla="*/ 33 h 137"/>
                  <a:gd name="T8" fmla="*/ 7 w 93"/>
                  <a:gd name="T9" fmla="*/ 32 h 137"/>
                  <a:gd name="T10" fmla="*/ 5 w 93"/>
                  <a:gd name="T11" fmla="*/ 31 h 137"/>
                  <a:gd name="T12" fmla="*/ 4 w 93"/>
                  <a:gd name="T13" fmla="*/ 31 h 137"/>
                  <a:gd name="T14" fmla="*/ 3 w 93"/>
                  <a:gd name="T15" fmla="*/ 30 h 137"/>
                  <a:gd name="T16" fmla="*/ 1 w 93"/>
                  <a:gd name="T17" fmla="*/ 29 h 137"/>
                  <a:gd name="T18" fmla="*/ 0 w 93"/>
                  <a:gd name="T19" fmla="*/ 29 h 137"/>
                  <a:gd name="T20" fmla="*/ 23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20"/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15 w 63"/>
                  <a:gd name="T1" fmla="*/ 0 h 143"/>
                  <a:gd name="T2" fmla="*/ 12 w 63"/>
                  <a:gd name="T3" fmla="*/ 36 h 143"/>
                  <a:gd name="T4" fmla="*/ 10 w 63"/>
                  <a:gd name="T5" fmla="*/ 36 h 143"/>
                  <a:gd name="T6" fmla="*/ 9 w 63"/>
                  <a:gd name="T7" fmla="*/ 35 h 143"/>
                  <a:gd name="T8" fmla="*/ 8 w 63"/>
                  <a:gd name="T9" fmla="*/ 35 h 143"/>
                  <a:gd name="T10" fmla="*/ 6 w 63"/>
                  <a:gd name="T11" fmla="*/ 34 h 143"/>
                  <a:gd name="T12" fmla="*/ 4 w 63"/>
                  <a:gd name="T13" fmla="*/ 34 h 143"/>
                  <a:gd name="T14" fmla="*/ 3 w 63"/>
                  <a:gd name="T15" fmla="*/ 33 h 143"/>
                  <a:gd name="T16" fmla="*/ 1 w 63"/>
                  <a:gd name="T17" fmla="*/ 33 h 143"/>
                  <a:gd name="T18" fmla="*/ 0 w 63"/>
                  <a:gd name="T19" fmla="*/ 33 h 143"/>
                  <a:gd name="T20" fmla="*/ 15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21"/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3 w 50"/>
                  <a:gd name="T1" fmla="*/ 36 h 143"/>
                  <a:gd name="T2" fmla="*/ 6 w 50"/>
                  <a:gd name="T3" fmla="*/ 0 h 143"/>
                  <a:gd name="T4" fmla="*/ 0 w 50"/>
                  <a:gd name="T5" fmla="*/ 36 h 143"/>
                  <a:gd name="T6" fmla="*/ 2 w 50"/>
                  <a:gd name="T7" fmla="*/ 36 h 143"/>
                  <a:gd name="T8" fmla="*/ 3 w 50"/>
                  <a:gd name="T9" fmla="*/ 36 h 143"/>
                  <a:gd name="T10" fmla="*/ 5 w 50"/>
                  <a:gd name="T11" fmla="*/ 36 h 143"/>
                  <a:gd name="T12" fmla="*/ 6 w 50"/>
                  <a:gd name="T13" fmla="*/ 36 h 143"/>
                  <a:gd name="T14" fmla="*/ 7 w 50"/>
                  <a:gd name="T15" fmla="*/ 36 h 143"/>
                  <a:gd name="T16" fmla="*/ 10 w 50"/>
                  <a:gd name="T17" fmla="*/ 36 h 143"/>
                  <a:gd name="T18" fmla="*/ 11 w 50"/>
                  <a:gd name="T19" fmla="*/ 36 h 143"/>
                  <a:gd name="T20" fmla="*/ 13 w 50"/>
                  <a:gd name="T21" fmla="*/ 36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" name="Group 22"/>
            <p:cNvGrpSpPr>
              <a:grpSpLocks/>
            </p:cNvGrpSpPr>
            <p:nvPr/>
          </p:nvGrpSpPr>
          <p:grpSpPr bwMode="auto">
            <a:xfrm>
              <a:off x="6931027" y="3870323"/>
              <a:ext cx="398464" cy="312738"/>
              <a:chOff x="601" y="3506"/>
              <a:chExt cx="442" cy="347"/>
            </a:xfrm>
          </p:grpSpPr>
          <p:sp>
            <p:nvSpPr>
              <p:cNvPr id="105" name="Freeform 23"/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98 w 817"/>
                  <a:gd name="T1" fmla="*/ 49 h 505"/>
                  <a:gd name="T2" fmla="*/ 190 w 817"/>
                  <a:gd name="T3" fmla="*/ 39 h 505"/>
                  <a:gd name="T4" fmla="*/ 180 w 817"/>
                  <a:gd name="T5" fmla="*/ 30 h 505"/>
                  <a:gd name="T6" fmla="*/ 169 w 817"/>
                  <a:gd name="T7" fmla="*/ 21 h 505"/>
                  <a:gd name="T8" fmla="*/ 157 w 817"/>
                  <a:gd name="T9" fmla="*/ 13 h 505"/>
                  <a:gd name="T10" fmla="*/ 142 w 817"/>
                  <a:gd name="T11" fmla="*/ 7 h 505"/>
                  <a:gd name="T12" fmla="*/ 127 w 817"/>
                  <a:gd name="T13" fmla="*/ 3 h 505"/>
                  <a:gd name="T14" fmla="*/ 111 w 817"/>
                  <a:gd name="T15" fmla="*/ 0 h 505"/>
                  <a:gd name="T16" fmla="*/ 94 w 817"/>
                  <a:gd name="T17" fmla="*/ 0 h 505"/>
                  <a:gd name="T18" fmla="*/ 78 w 817"/>
                  <a:gd name="T19" fmla="*/ 3 h 505"/>
                  <a:gd name="T20" fmla="*/ 63 w 817"/>
                  <a:gd name="T21" fmla="*/ 7 h 505"/>
                  <a:gd name="T22" fmla="*/ 48 w 817"/>
                  <a:gd name="T23" fmla="*/ 13 h 505"/>
                  <a:gd name="T24" fmla="*/ 36 w 817"/>
                  <a:gd name="T25" fmla="*/ 21 h 505"/>
                  <a:gd name="T26" fmla="*/ 24 w 817"/>
                  <a:gd name="T27" fmla="*/ 30 h 505"/>
                  <a:gd name="T28" fmla="*/ 15 w 817"/>
                  <a:gd name="T29" fmla="*/ 39 h 505"/>
                  <a:gd name="T30" fmla="*/ 7 w 817"/>
                  <a:gd name="T31" fmla="*/ 49 h 505"/>
                  <a:gd name="T32" fmla="*/ 3 w 817"/>
                  <a:gd name="T33" fmla="*/ 56 h 505"/>
                  <a:gd name="T34" fmla="*/ 1 w 817"/>
                  <a:gd name="T35" fmla="*/ 59 h 505"/>
                  <a:gd name="T36" fmla="*/ 0 w 817"/>
                  <a:gd name="T37" fmla="*/ 61 h 505"/>
                  <a:gd name="T38" fmla="*/ 7 w 817"/>
                  <a:gd name="T39" fmla="*/ 73 h 505"/>
                  <a:gd name="T40" fmla="*/ 15 w 817"/>
                  <a:gd name="T41" fmla="*/ 83 h 505"/>
                  <a:gd name="T42" fmla="*/ 25 w 817"/>
                  <a:gd name="T43" fmla="*/ 94 h 505"/>
                  <a:gd name="T44" fmla="*/ 36 w 817"/>
                  <a:gd name="T45" fmla="*/ 103 h 505"/>
                  <a:gd name="T46" fmla="*/ 49 w 817"/>
                  <a:gd name="T47" fmla="*/ 111 h 505"/>
                  <a:gd name="T48" fmla="*/ 63 w 817"/>
                  <a:gd name="T49" fmla="*/ 118 h 505"/>
                  <a:gd name="T50" fmla="*/ 78 w 817"/>
                  <a:gd name="T51" fmla="*/ 123 h 505"/>
                  <a:gd name="T52" fmla="*/ 94 w 817"/>
                  <a:gd name="T53" fmla="*/ 126 h 505"/>
                  <a:gd name="T54" fmla="*/ 111 w 817"/>
                  <a:gd name="T55" fmla="*/ 126 h 505"/>
                  <a:gd name="T56" fmla="*/ 127 w 817"/>
                  <a:gd name="T57" fmla="*/ 123 h 505"/>
                  <a:gd name="T58" fmla="*/ 142 w 817"/>
                  <a:gd name="T59" fmla="*/ 118 h 505"/>
                  <a:gd name="T60" fmla="*/ 156 w 817"/>
                  <a:gd name="T61" fmla="*/ 111 h 505"/>
                  <a:gd name="T62" fmla="*/ 169 w 817"/>
                  <a:gd name="T63" fmla="*/ 103 h 505"/>
                  <a:gd name="T64" fmla="*/ 180 w 817"/>
                  <a:gd name="T65" fmla="*/ 94 h 505"/>
                  <a:gd name="T66" fmla="*/ 190 w 817"/>
                  <a:gd name="T67" fmla="*/ 83 h 505"/>
                  <a:gd name="T68" fmla="*/ 198 w 817"/>
                  <a:gd name="T69" fmla="*/ 73 h 505"/>
                  <a:gd name="T70" fmla="*/ 203 w 817"/>
                  <a:gd name="T71" fmla="*/ 64 h 505"/>
                  <a:gd name="T72" fmla="*/ 204 w 817"/>
                  <a:gd name="T73" fmla="*/ 62 h 505"/>
                  <a:gd name="T74" fmla="*/ 205 w 817"/>
                  <a:gd name="T75" fmla="*/ 6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24"/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80 w 695"/>
                  <a:gd name="T1" fmla="*/ 98 h 396"/>
                  <a:gd name="T2" fmla="*/ 66 w 695"/>
                  <a:gd name="T3" fmla="*/ 96 h 396"/>
                  <a:gd name="T4" fmla="*/ 53 w 695"/>
                  <a:gd name="T5" fmla="*/ 91 h 396"/>
                  <a:gd name="T6" fmla="*/ 40 w 695"/>
                  <a:gd name="T7" fmla="*/ 86 h 396"/>
                  <a:gd name="T8" fmla="*/ 29 w 695"/>
                  <a:gd name="T9" fmla="*/ 78 h 396"/>
                  <a:gd name="T10" fmla="*/ 19 w 695"/>
                  <a:gd name="T11" fmla="*/ 70 h 396"/>
                  <a:gd name="T12" fmla="*/ 10 w 695"/>
                  <a:gd name="T13" fmla="*/ 61 h 396"/>
                  <a:gd name="T14" fmla="*/ 3 w 695"/>
                  <a:gd name="T15" fmla="*/ 52 h 396"/>
                  <a:gd name="T16" fmla="*/ 3 w 695"/>
                  <a:gd name="T17" fmla="*/ 43 h 396"/>
                  <a:gd name="T18" fmla="*/ 9 w 695"/>
                  <a:gd name="T19" fmla="*/ 34 h 396"/>
                  <a:gd name="T20" fmla="*/ 18 w 695"/>
                  <a:gd name="T21" fmla="*/ 26 h 396"/>
                  <a:gd name="T22" fmla="*/ 28 w 695"/>
                  <a:gd name="T23" fmla="*/ 18 h 396"/>
                  <a:gd name="T24" fmla="*/ 39 w 695"/>
                  <a:gd name="T25" fmla="*/ 11 h 396"/>
                  <a:gd name="T26" fmla="*/ 52 w 695"/>
                  <a:gd name="T27" fmla="*/ 6 h 396"/>
                  <a:gd name="T28" fmla="*/ 65 w 695"/>
                  <a:gd name="T29" fmla="*/ 2 h 396"/>
                  <a:gd name="T30" fmla="*/ 79 w 695"/>
                  <a:gd name="T31" fmla="*/ 0 h 396"/>
                  <a:gd name="T32" fmla="*/ 94 w 695"/>
                  <a:gd name="T33" fmla="*/ 0 h 396"/>
                  <a:gd name="T34" fmla="*/ 108 w 695"/>
                  <a:gd name="T35" fmla="*/ 2 h 396"/>
                  <a:gd name="T36" fmla="*/ 121 w 695"/>
                  <a:gd name="T37" fmla="*/ 6 h 396"/>
                  <a:gd name="T38" fmla="*/ 134 w 695"/>
                  <a:gd name="T39" fmla="*/ 11 h 396"/>
                  <a:gd name="T40" fmla="*/ 145 w 695"/>
                  <a:gd name="T41" fmla="*/ 18 h 396"/>
                  <a:gd name="T42" fmla="*/ 155 w 695"/>
                  <a:gd name="T43" fmla="*/ 26 h 396"/>
                  <a:gd name="T44" fmla="*/ 164 w 695"/>
                  <a:gd name="T45" fmla="*/ 34 h 396"/>
                  <a:gd name="T46" fmla="*/ 171 w 695"/>
                  <a:gd name="T47" fmla="*/ 43 h 396"/>
                  <a:gd name="T48" fmla="*/ 171 w 695"/>
                  <a:gd name="T49" fmla="*/ 52 h 396"/>
                  <a:gd name="T50" fmla="*/ 163 w 695"/>
                  <a:gd name="T51" fmla="*/ 61 h 396"/>
                  <a:gd name="T52" fmla="*/ 154 w 695"/>
                  <a:gd name="T53" fmla="*/ 70 h 396"/>
                  <a:gd name="T54" fmla="*/ 144 w 695"/>
                  <a:gd name="T55" fmla="*/ 78 h 396"/>
                  <a:gd name="T56" fmla="*/ 133 w 695"/>
                  <a:gd name="T57" fmla="*/ 86 h 396"/>
                  <a:gd name="T58" fmla="*/ 120 w 695"/>
                  <a:gd name="T59" fmla="*/ 91 h 396"/>
                  <a:gd name="T60" fmla="*/ 107 w 695"/>
                  <a:gd name="T61" fmla="*/ 96 h 396"/>
                  <a:gd name="T62" fmla="*/ 94 w 695"/>
                  <a:gd name="T63" fmla="*/ 98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25"/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42 w 335"/>
                  <a:gd name="T1" fmla="*/ 83 h 336"/>
                  <a:gd name="T2" fmla="*/ 50 w 335"/>
                  <a:gd name="T3" fmla="*/ 82 h 336"/>
                  <a:gd name="T4" fmla="*/ 58 w 335"/>
                  <a:gd name="T5" fmla="*/ 80 h 336"/>
                  <a:gd name="T6" fmla="*/ 65 w 335"/>
                  <a:gd name="T7" fmla="*/ 76 h 336"/>
                  <a:gd name="T8" fmla="*/ 71 w 335"/>
                  <a:gd name="T9" fmla="*/ 71 h 336"/>
                  <a:gd name="T10" fmla="*/ 76 w 335"/>
                  <a:gd name="T11" fmla="*/ 65 h 336"/>
                  <a:gd name="T12" fmla="*/ 80 w 335"/>
                  <a:gd name="T13" fmla="*/ 58 h 336"/>
                  <a:gd name="T14" fmla="*/ 83 w 335"/>
                  <a:gd name="T15" fmla="*/ 50 h 336"/>
                  <a:gd name="T16" fmla="*/ 83 w 335"/>
                  <a:gd name="T17" fmla="*/ 42 h 336"/>
                  <a:gd name="T18" fmla="*/ 83 w 335"/>
                  <a:gd name="T19" fmla="*/ 33 h 336"/>
                  <a:gd name="T20" fmla="*/ 80 w 335"/>
                  <a:gd name="T21" fmla="*/ 25 h 336"/>
                  <a:gd name="T22" fmla="*/ 76 w 335"/>
                  <a:gd name="T23" fmla="*/ 18 h 336"/>
                  <a:gd name="T24" fmla="*/ 71 w 335"/>
                  <a:gd name="T25" fmla="*/ 12 h 336"/>
                  <a:gd name="T26" fmla="*/ 65 w 335"/>
                  <a:gd name="T27" fmla="*/ 7 h 336"/>
                  <a:gd name="T28" fmla="*/ 58 w 335"/>
                  <a:gd name="T29" fmla="*/ 3 h 336"/>
                  <a:gd name="T30" fmla="*/ 50 w 335"/>
                  <a:gd name="T31" fmla="*/ 1 h 336"/>
                  <a:gd name="T32" fmla="*/ 42 w 335"/>
                  <a:gd name="T33" fmla="*/ 0 h 336"/>
                  <a:gd name="T34" fmla="*/ 33 w 335"/>
                  <a:gd name="T35" fmla="*/ 1 h 336"/>
                  <a:gd name="T36" fmla="*/ 25 w 335"/>
                  <a:gd name="T37" fmla="*/ 3 h 336"/>
                  <a:gd name="T38" fmla="*/ 18 w 335"/>
                  <a:gd name="T39" fmla="*/ 7 h 336"/>
                  <a:gd name="T40" fmla="*/ 12 w 335"/>
                  <a:gd name="T41" fmla="*/ 12 h 336"/>
                  <a:gd name="T42" fmla="*/ 7 w 335"/>
                  <a:gd name="T43" fmla="*/ 18 h 336"/>
                  <a:gd name="T44" fmla="*/ 3 w 335"/>
                  <a:gd name="T45" fmla="*/ 25 h 336"/>
                  <a:gd name="T46" fmla="*/ 1 w 335"/>
                  <a:gd name="T47" fmla="*/ 33 h 336"/>
                  <a:gd name="T48" fmla="*/ 0 w 335"/>
                  <a:gd name="T49" fmla="*/ 42 h 336"/>
                  <a:gd name="T50" fmla="*/ 1 w 335"/>
                  <a:gd name="T51" fmla="*/ 50 h 336"/>
                  <a:gd name="T52" fmla="*/ 3 w 335"/>
                  <a:gd name="T53" fmla="*/ 58 h 336"/>
                  <a:gd name="T54" fmla="*/ 7 w 335"/>
                  <a:gd name="T55" fmla="*/ 65 h 336"/>
                  <a:gd name="T56" fmla="*/ 12 w 335"/>
                  <a:gd name="T57" fmla="*/ 71 h 336"/>
                  <a:gd name="T58" fmla="*/ 18 w 335"/>
                  <a:gd name="T59" fmla="*/ 76 h 336"/>
                  <a:gd name="T60" fmla="*/ 25 w 335"/>
                  <a:gd name="T61" fmla="*/ 80 h 336"/>
                  <a:gd name="T62" fmla="*/ 33 w 335"/>
                  <a:gd name="T63" fmla="*/ 82 h 336"/>
                  <a:gd name="T64" fmla="*/ 42 w 335"/>
                  <a:gd name="T65" fmla="*/ 83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26"/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7 w 54"/>
                  <a:gd name="T1" fmla="*/ 14 h 55"/>
                  <a:gd name="T2" fmla="*/ 10 w 54"/>
                  <a:gd name="T3" fmla="*/ 14 h 55"/>
                  <a:gd name="T4" fmla="*/ 12 w 54"/>
                  <a:gd name="T5" fmla="*/ 12 h 55"/>
                  <a:gd name="T6" fmla="*/ 13 w 54"/>
                  <a:gd name="T7" fmla="*/ 10 h 55"/>
                  <a:gd name="T8" fmla="*/ 14 w 54"/>
                  <a:gd name="T9" fmla="*/ 7 h 55"/>
                  <a:gd name="T10" fmla="*/ 13 w 54"/>
                  <a:gd name="T11" fmla="*/ 5 h 55"/>
                  <a:gd name="T12" fmla="*/ 12 w 54"/>
                  <a:gd name="T13" fmla="*/ 2 h 55"/>
                  <a:gd name="T14" fmla="*/ 10 w 54"/>
                  <a:gd name="T15" fmla="*/ 1 h 55"/>
                  <a:gd name="T16" fmla="*/ 7 w 54"/>
                  <a:gd name="T17" fmla="*/ 0 h 55"/>
                  <a:gd name="T18" fmla="*/ 5 w 54"/>
                  <a:gd name="T19" fmla="*/ 1 h 55"/>
                  <a:gd name="T20" fmla="*/ 2 w 54"/>
                  <a:gd name="T21" fmla="*/ 2 h 55"/>
                  <a:gd name="T22" fmla="*/ 1 w 54"/>
                  <a:gd name="T23" fmla="*/ 5 h 55"/>
                  <a:gd name="T24" fmla="*/ 0 w 54"/>
                  <a:gd name="T25" fmla="*/ 7 h 55"/>
                  <a:gd name="T26" fmla="*/ 1 w 54"/>
                  <a:gd name="T27" fmla="*/ 10 h 55"/>
                  <a:gd name="T28" fmla="*/ 2 w 54"/>
                  <a:gd name="T29" fmla="*/ 12 h 55"/>
                  <a:gd name="T30" fmla="*/ 5 w 54"/>
                  <a:gd name="T31" fmla="*/ 14 h 55"/>
                  <a:gd name="T32" fmla="*/ 7 w 54"/>
                  <a:gd name="T33" fmla="*/ 1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27"/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29 w 116"/>
                  <a:gd name="T1" fmla="*/ 23 h 129"/>
                  <a:gd name="T2" fmla="*/ 0 w 116"/>
                  <a:gd name="T3" fmla="*/ 0 h 129"/>
                  <a:gd name="T4" fmla="*/ 19 w 116"/>
                  <a:gd name="T5" fmla="*/ 32 h 129"/>
                  <a:gd name="T6" fmla="*/ 21 w 116"/>
                  <a:gd name="T7" fmla="*/ 31 h 129"/>
                  <a:gd name="T8" fmla="*/ 22 w 116"/>
                  <a:gd name="T9" fmla="*/ 30 h 129"/>
                  <a:gd name="T10" fmla="*/ 23 w 116"/>
                  <a:gd name="T11" fmla="*/ 29 h 129"/>
                  <a:gd name="T12" fmla="*/ 24 w 116"/>
                  <a:gd name="T13" fmla="*/ 28 h 129"/>
                  <a:gd name="T14" fmla="*/ 26 w 116"/>
                  <a:gd name="T15" fmla="*/ 26 h 129"/>
                  <a:gd name="T16" fmla="*/ 27 w 116"/>
                  <a:gd name="T17" fmla="*/ 25 h 129"/>
                  <a:gd name="T18" fmla="*/ 28 w 116"/>
                  <a:gd name="T19" fmla="*/ 24 h 129"/>
                  <a:gd name="T20" fmla="*/ 29 w 116"/>
                  <a:gd name="T21" fmla="*/ 23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28"/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1 w 90"/>
                  <a:gd name="T3" fmla="*/ 35 h 139"/>
                  <a:gd name="T4" fmla="*/ 12 w 90"/>
                  <a:gd name="T5" fmla="*/ 34 h 139"/>
                  <a:gd name="T6" fmla="*/ 14 w 90"/>
                  <a:gd name="T7" fmla="*/ 34 h 139"/>
                  <a:gd name="T8" fmla="*/ 15 w 90"/>
                  <a:gd name="T9" fmla="*/ 33 h 139"/>
                  <a:gd name="T10" fmla="*/ 17 w 90"/>
                  <a:gd name="T11" fmla="*/ 32 h 139"/>
                  <a:gd name="T12" fmla="*/ 19 w 90"/>
                  <a:gd name="T13" fmla="*/ 31 h 139"/>
                  <a:gd name="T14" fmla="*/ 20 w 90"/>
                  <a:gd name="T15" fmla="*/ 31 h 139"/>
                  <a:gd name="T16" fmla="*/ 21 w 90"/>
                  <a:gd name="T17" fmla="*/ 30 h 139"/>
                  <a:gd name="T18" fmla="*/ 23 w 90"/>
                  <a:gd name="T19" fmla="*/ 29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29"/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2 w 59"/>
                  <a:gd name="T3" fmla="*/ 35 h 143"/>
                  <a:gd name="T4" fmla="*/ 4 w 59"/>
                  <a:gd name="T5" fmla="*/ 35 h 143"/>
                  <a:gd name="T6" fmla="*/ 5 w 59"/>
                  <a:gd name="T7" fmla="*/ 34 h 143"/>
                  <a:gd name="T8" fmla="*/ 7 w 59"/>
                  <a:gd name="T9" fmla="*/ 34 h 143"/>
                  <a:gd name="T10" fmla="*/ 8 w 59"/>
                  <a:gd name="T11" fmla="*/ 34 h 143"/>
                  <a:gd name="T12" fmla="*/ 10 w 59"/>
                  <a:gd name="T13" fmla="*/ 33 h 143"/>
                  <a:gd name="T14" fmla="*/ 12 w 59"/>
                  <a:gd name="T15" fmla="*/ 33 h 143"/>
                  <a:gd name="T16" fmla="*/ 13 w 59"/>
                  <a:gd name="T17" fmla="*/ 32 h 143"/>
                  <a:gd name="T18" fmla="*/ 14 w 59"/>
                  <a:gd name="T19" fmla="*/ 32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30"/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23 h 127"/>
                  <a:gd name="T2" fmla="*/ 30 w 117"/>
                  <a:gd name="T3" fmla="*/ 0 h 127"/>
                  <a:gd name="T4" fmla="*/ 10 w 117"/>
                  <a:gd name="T5" fmla="*/ 31 h 127"/>
                  <a:gd name="T6" fmla="*/ 9 w 117"/>
                  <a:gd name="T7" fmla="*/ 30 h 127"/>
                  <a:gd name="T8" fmla="*/ 8 w 117"/>
                  <a:gd name="T9" fmla="*/ 29 h 127"/>
                  <a:gd name="T10" fmla="*/ 7 w 117"/>
                  <a:gd name="T11" fmla="*/ 28 h 127"/>
                  <a:gd name="T12" fmla="*/ 5 w 117"/>
                  <a:gd name="T13" fmla="*/ 27 h 127"/>
                  <a:gd name="T14" fmla="*/ 4 w 117"/>
                  <a:gd name="T15" fmla="*/ 26 h 127"/>
                  <a:gd name="T16" fmla="*/ 3 w 117"/>
                  <a:gd name="T17" fmla="*/ 25 h 127"/>
                  <a:gd name="T18" fmla="*/ 1 w 117"/>
                  <a:gd name="T19" fmla="*/ 24 h 127"/>
                  <a:gd name="T20" fmla="*/ 0 w 117"/>
                  <a:gd name="T21" fmla="*/ 23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31"/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23 w 93"/>
                  <a:gd name="T1" fmla="*/ 0 h 137"/>
                  <a:gd name="T2" fmla="*/ 11 w 93"/>
                  <a:gd name="T3" fmla="*/ 35 h 137"/>
                  <a:gd name="T4" fmla="*/ 10 w 93"/>
                  <a:gd name="T5" fmla="*/ 34 h 137"/>
                  <a:gd name="T6" fmla="*/ 8 w 93"/>
                  <a:gd name="T7" fmla="*/ 33 h 137"/>
                  <a:gd name="T8" fmla="*/ 7 w 93"/>
                  <a:gd name="T9" fmla="*/ 32 h 137"/>
                  <a:gd name="T10" fmla="*/ 5 w 93"/>
                  <a:gd name="T11" fmla="*/ 31 h 137"/>
                  <a:gd name="T12" fmla="*/ 4 w 93"/>
                  <a:gd name="T13" fmla="*/ 31 h 137"/>
                  <a:gd name="T14" fmla="*/ 3 w 93"/>
                  <a:gd name="T15" fmla="*/ 30 h 137"/>
                  <a:gd name="T16" fmla="*/ 1 w 93"/>
                  <a:gd name="T17" fmla="*/ 29 h 137"/>
                  <a:gd name="T18" fmla="*/ 0 w 93"/>
                  <a:gd name="T19" fmla="*/ 29 h 137"/>
                  <a:gd name="T20" fmla="*/ 23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32"/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15 w 63"/>
                  <a:gd name="T1" fmla="*/ 0 h 143"/>
                  <a:gd name="T2" fmla="*/ 12 w 63"/>
                  <a:gd name="T3" fmla="*/ 36 h 143"/>
                  <a:gd name="T4" fmla="*/ 10 w 63"/>
                  <a:gd name="T5" fmla="*/ 36 h 143"/>
                  <a:gd name="T6" fmla="*/ 9 w 63"/>
                  <a:gd name="T7" fmla="*/ 35 h 143"/>
                  <a:gd name="T8" fmla="*/ 8 w 63"/>
                  <a:gd name="T9" fmla="*/ 35 h 143"/>
                  <a:gd name="T10" fmla="*/ 6 w 63"/>
                  <a:gd name="T11" fmla="*/ 34 h 143"/>
                  <a:gd name="T12" fmla="*/ 4 w 63"/>
                  <a:gd name="T13" fmla="*/ 34 h 143"/>
                  <a:gd name="T14" fmla="*/ 3 w 63"/>
                  <a:gd name="T15" fmla="*/ 33 h 143"/>
                  <a:gd name="T16" fmla="*/ 1 w 63"/>
                  <a:gd name="T17" fmla="*/ 33 h 143"/>
                  <a:gd name="T18" fmla="*/ 0 w 63"/>
                  <a:gd name="T19" fmla="*/ 33 h 143"/>
                  <a:gd name="T20" fmla="*/ 15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33"/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3 w 50"/>
                  <a:gd name="T1" fmla="*/ 36 h 143"/>
                  <a:gd name="T2" fmla="*/ 6 w 50"/>
                  <a:gd name="T3" fmla="*/ 0 h 143"/>
                  <a:gd name="T4" fmla="*/ 0 w 50"/>
                  <a:gd name="T5" fmla="*/ 36 h 143"/>
                  <a:gd name="T6" fmla="*/ 2 w 50"/>
                  <a:gd name="T7" fmla="*/ 36 h 143"/>
                  <a:gd name="T8" fmla="*/ 3 w 50"/>
                  <a:gd name="T9" fmla="*/ 36 h 143"/>
                  <a:gd name="T10" fmla="*/ 5 w 50"/>
                  <a:gd name="T11" fmla="*/ 36 h 143"/>
                  <a:gd name="T12" fmla="*/ 6 w 50"/>
                  <a:gd name="T13" fmla="*/ 36 h 143"/>
                  <a:gd name="T14" fmla="*/ 7 w 50"/>
                  <a:gd name="T15" fmla="*/ 36 h 143"/>
                  <a:gd name="T16" fmla="*/ 10 w 50"/>
                  <a:gd name="T17" fmla="*/ 36 h 143"/>
                  <a:gd name="T18" fmla="*/ 11 w 50"/>
                  <a:gd name="T19" fmla="*/ 36 h 143"/>
                  <a:gd name="T20" fmla="*/ 13 w 50"/>
                  <a:gd name="T21" fmla="*/ 36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" name="Line 34"/>
            <p:cNvSpPr>
              <a:spLocks noChangeShapeType="1"/>
            </p:cNvSpPr>
            <p:nvPr/>
          </p:nvSpPr>
          <p:spPr bwMode="auto">
            <a:xfrm flipV="1">
              <a:off x="6877050" y="3657600"/>
              <a:ext cx="265113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6400800" y="2438400"/>
            <a:ext cx="2424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Quantum Version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6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Talking Monkey\My Documents\school\papers\qrg2\talk-2011-01-31-Waterloo\TP_tmp.b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8408988" cy="42433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420469"/>
            <a:ext cx="4856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Interactive Proof System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2741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43891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Quantum Interactive Proof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4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7924800" cy="10668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b="1" dirty="0" smtClean="0">
                    <a:solidFill>
                      <a:schemeClr val="accent1">
                        <a:lumMod val="50000"/>
                      </a:schemeClr>
                    </a:solidFill>
                    <a:effectLst/>
                  </a:rPr>
                  <a:t>IP=PSPACE [</a:t>
                </a:r>
                <a:r>
                  <a:rPr lang="en-US" altLang="zh-CN" sz="2400" b="1" dirty="0">
                    <a:solidFill>
                      <a:srgbClr val="00B050"/>
                    </a:solidFill>
                    <a:effectLst/>
                  </a:rPr>
                  <a:t>LFKN92, S92</a:t>
                </a:r>
                <a:r>
                  <a:rPr lang="en-US" altLang="zh-CN" sz="2400" b="1" dirty="0" smtClean="0">
                    <a:solidFill>
                      <a:schemeClr val="accent1">
                        <a:lumMod val="50000"/>
                      </a:schemeClr>
                    </a:solidFill>
                    <a:effectLst/>
                  </a:rPr>
                  <a:t>] =&gt; PSPACE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altLang="zh-CN" sz="24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/>
                        <a:ea typeface="Cambria Math"/>
                      </a:rPr>
                      <m:t>𝐐𝐈𝐏</m:t>
                    </m:r>
                  </m:oMath>
                </a14:m>
                <a:endParaRPr lang="en-US" sz="2800" dirty="0" smtClean="0">
                  <a:solidFill>
                    <a:srgbClr val="FF0000"/>
                  </a:solidFill>
                  <a:effectLst/>
                </a:endParaRPr>
              </a:p>
              <a:p>
                <a:r>
                  <a:rPr lang="en-US" sz="2400" b="1" dirty="0" smtClean="0">
                    <a:solidFill>
                      <a:srgbClr val="002060"/>
                    </a:solidFill>
                    <a:effectLst/>
                  </a:rPr>
                  <a:t>QIP=QIP(3)</a:t>
                </a:r>
                <a:r>
                  <a:rPr lang="en-US" altLang="zh-CN" sz="2400" b="1" dirty="0">
                    <a:solidFill>
                      <a:schemeClr val="accent1">
                        <a:lumMod val="50000"/>
                      </a:schemeClr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⊆</m:t>
                    </m:r>
                  </m:oMath>
                </a14:m>
                <a:r>
                  <a:rPr lang="en-US" sz="2400" dirty="0" smtClean="0">
                    <a:solidFill>
                      <a:srgbClr val="00B050"/>
                    </a:solidFill>
                    <a:effectLst/>
                  </a:rPr>
                  <a:t> </a:t>
                </a:r>
                <a:r>
                  <a:rPr lang="en-US" sz="2400" b="1" dirty="0" smtClean="0">
                    <a:solidFill>
                      <a:srgbClr val="002060"/>
                    </a:solidFill>
                    <a:effectLst/>
                  </a:rPr>
                  <a:t>EXP</a:t>
                </a:r>
                <a:r>
                  <a:rPr lang="en-US" sz="2400" dirty="0" smtClean="0">
                    <a:solidFill>
                      <a:srgbClr val="002060"/>
                    </a:solidFill>
                    <a:effectLst/>
                  </a:rPr>
                  <a:t> 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[</a:t>
                </a:r>
                <a:r>
                  <a:rPr lang="en-US" sz="2400" b="1" dirty="0" smtClean="0">
                    <a:solidFill>
                      <a:srgbClr val="00B050"/>
                    </a:solidFill>
                    <a:effectLst/>
                  </a:rPr>
                  <a:t>KW00</a:t>
                </a:r>
                <a:r>
                  <a:rPr lang="en-US" sz="2400" dirty="0" smtClean="0">
                    <a:solidFill>
                      <a:srgbClr val="002060"/>
                    </a:solidFill>
                    <a:effectLst/>
                  </a:rPr>
                  <a:t>],by formulated as a SDP.</a:t>
                </a:r>
              </a:p>
            </p:txBody>
          </p:sp>
        </mc:Choice>
        <mc:Fallback xmlns="">
          <p:sp>
            <p:nvSpPr>
              <p:cNvPr id="4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7924800" cy="1066800"/>
              </a:xfrm>
              <a:blipFill rotWithShape="1">
                <a:blip r:embed="rId2"/>
                <a:stretch>
                  <a:fillRect l="-769" t="-4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422960" y="1981200"/>
            <a:ext cx="8187640" cy="4236916"/>
            <a:chOff x="441687" y="1143000"/>
            <a:chExt cx="8702313" cy="5181600"/>
          </a:xfrm>
        </p:grpSpPr>
        <p:grpSp>
          <p:nvGrpSpPr>
            <p:cNvPr id="5" name="组合 25"/>
            <p:cNvGrpSpPr/>
            <p:nvPr/>
          </p:nvGrpSpPr>
          <p:grpSpPr>
            <a:xfrm>
              <a:off x="1066800" y="2209800"/>
              <a:ext cx="7239000" cy="3505200"/>
              <a:chOff x="1066800" y="2209800"/>
              <a:chExt cx="7239000" cy="3505200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066800" y="2209800"/>
                <a:ext cx="7239000" cy="3505200"/>
                <a:chOff x="2819400" y="2590800"/>
                <a:chExt cx="5429250" cy="2390775"/>
              </a:xfrm>
            </p:grpSpPr>
            <p:pic>
              <p:nvPicPr>
                <p:cNvPr id="13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114800" y="2590800"/>
                  <a:ext cx="4133850" cy="2390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819400" y="2667000"/>
                  <a:ext cx="1057275" cy="2076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7" name="右箭头 6"/>
              <p:cNvSpPr/>
              <p:nvPr/>
            </p:nvSpPr>
            <p:spPr>
              <a:xfrm rot="2219226">
                <a:off x="4038600" y="3657600"/>
                <a:ext cx="381000" cy="3048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右箭头 7"/>
              <p:cNvSpPr/>
              <p:nvPr/>
            </p:nvSpPr>
            <p:spPr>
              <a:xfrm rot="19664331">
                <a:off x="5334000" y="3657600"/>
                <a:ext cx="381000" cy="3048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右箭头 8"/>
              <p:cNvSpPr/>
              <p:nvPr/>
            </p:nvSpPr>
            <p:spPr>
              <a:xfrm rot="2095874">
                <a:off x="6705600" y="3657600"/>
                <a:ext cx="381000" cy="3048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003941" y="3048001"/>
                <a:ext cx="460774" cy="1046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17179" y="3048001"/>
                <a:ext cx="540022" cy="1046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666398" y="3048001"/>
                <a:ext cx="521154" cy="1046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5" name="组合 24"/>
            <p:cNvGrpSpPr/>
            <p:nvPr/>
          </p:nvGrpSpPr>
          <p:grpSpPr>
            <a:xfrm>
              <a:off x="533400" y="1676400"/>
              <a:ext cx="1557450" cy="2286000"/>
              <a:chOff x="533400" y="1676400"/>
              <a:chExt cx="1557450" cy="2286000"/>
            </a:xfrm>
          </p:grpSpPr>
          <p:sp>
            <p:nvSpPr>
              <p:cNvPr id="16" name="左弧形箭头 12"/>
              <p:cNvSpPr/>
              <p:nvPr/>
            </p:nvSpPr>
            <p:spPr>
              <a:xfrm>
                <a:off x="533400" y="1828800"/>
                <a:ext cx="457200" cy="2133600"/>
              </a:xfrm>
              <a:prstGeom prst="curvedRightArrow">
                <a:avLst>
                  <a:gd name="adj1" fmla="val 30977"/>
                  <a:gd name="adj2" fmla="val 76682"/>
                  <a:gd name="adj3" fmla="val 3970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065902" y="1676400"/>
                <a:ext cx="1024948" cy="502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Qubits</a:t>
                </a:r>
                <a:endParaRPr lang="en-US" dirty="0"/>
              </a:p>
            </p:txBody>
          </p:sp>
        </p:grpSp>
        <p:grpSp>
          <p:nvGrpSpPr>
            <p:cNvPr id="18" name="组合 18"/>
            <p:cNvGrpSpPr/>
            <p:nvPr/>
          </p:nvGrpSpPr>
          <p:grpSpPr>
            <a:xfrm>
              <a:off x="441687" y="5638800"/>
              <a:ext cx="7178313" cy="685800"/>
              <a:chOff x="441687" y="5638800"/>
              <a:chExt cx="7178313" cy="685800"/>
            </a:xfrm>
          </p:grpSpPr>
          <p:sp>
            <p:nvSpPr>
              <p:cNvPr id="19" name="下弧形箭头 15"/>
              <p:cNvSpPr/>
              <p:nvPr/>
            </p:nvSpPr>
            <p:spPr>
              <a:xfrm>
                <a:off x="3505200" y="5638800"/>
                <a:ext cx="1447800" cy="457200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下弧形箭头 16"/>
              <p:cNvSpPr/>
              <p:nvPr/>
            </p:nvSpPr>
            <p:spPr>
              <a:xfrm>
                <a:off x="3505200" y="5638800"/>
                <a:ext cx="4114800" cy="685800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41687" y="5638800"/>
                <a:ext cx="3245263" cy="502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efficient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quantum circuits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2" name="组合 23"/>
            <p:cNvGrpSpPr/>
            <p:nvPr/>
          </p:nvGrpSpPr>
          <p:grpSpPr>
            <a:xfrm>
              <a:off x="3446879" y="1143000"/>
              <a:ext cx="5697121" cy="2134738"/>
              <a:chOff x="3446879" y="1143000"/>
              <a:chExt cx="5697121" cy="2134738"/>
            </a:xfrm>
          </p:grpSpPr>
          <p:sp>
            <p:nvSpPr>
              <p:cNvPr id="23" name="上弧形箭头 19"/>
              <p:cNvSpPr/>
              <p:nvPr/>
            </p:nvSpPr>
            <p:spPr>
              <a:xfrm rot="20939488" flipH="1">
                <a:off x="6019800" y="1752600"/>
                <a:ext cx="2057400" cy="304800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上弧形箭头 20"/>
              <p:cNvSpPr/>
              <p:nvPr/>
            </p:nvSpPr>
            <p:spPr>
              <a:xfrm rot="21294686" flipH="1">
                <a:off x="3446879" y="1452323"/>
                <a:ext cx="4641889" cy="609442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077200" y="1143000"/>
                <a:ext cx="1066800" cy="2134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all- power </a:t>
                </a:r>
              </a:p>
              <a:p>
                <a:pPr algn="ctr"/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any quantum circuits</a:t>
                </a:r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599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22608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Hard direction:</a:t>
            </a:r>
            <a:endParaRPr lang="en-US" sz="2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99742" y="914400"/>
            <a:ext cx="84873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To show </a:t>
            </a:r>
            <a:r>
              <a:rPr lang="en-US" sz="2200" b="1" dirty="0" smtClean="0"/>
              <a:t>QIP</a:t>
            </a:r>
            <a:r>
              <a:rPr lang="en-US" sz="2200" dirty="0" smtClean="0"/>
              <a:t> is contained in </a:t>
            </a:r>
            <a:r>
              <a:rPr lang="en-US" sz="2200" b="1" dirty="0" smtClean="0">
                <a:solidFill>
                  <a:srgbClr val="FF0000"/>
                </a:solidFill>
              </a:rPr>
              <a:t>PSPACE</a:t>
            </a:r>
            <a:r>
              <a:rPr lang="en-US" sz="2200" dirty="0" smtClean="0"/>
              <a:t>.  The </a:t>
            </a:r>
            <a:r>
              <a:rPr lang="en-US" sz="2200" b="1" dirty="0" smtClean="0"/>
              <a:t>trivial direction </a:t>
            </a:r>
            <a:r>
              <a:rPr lang="en-US" sz="2200" dirty="0" smtClean="0"/>
              <a:t>for IP=PSPACE!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674595" y="1447800"/>
            <a:ext cx="48880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Quantum system poses huge complexity!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1905000"/>
            <a:ext cx="7951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a</a:t>
            </a:r>
            <a:r>
              <a:rPr lang="en-US" sz="2000" i="1" dirty="0" smtClean="0"/>
              <a:t>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polynomial number</a:t>
            </a:r>
            <a:r>
              <a:rPr lang="en-US" sz="2000" i="1" dirty="0" smtClean="0"/>
              <a:t> of </a:t>
            </a:r>
            <a:r>
              <a:rPr lang="en-US" sz="2000" i="1" dirty="0" err="1" smtClean="0"/>
              <a:t>qubits</a:t>
            </a:r>
            <a:r>
              <a:rPr lang="en-US" sz="2000" i="1" dirty="0" smtClean="0"/>
              <a:t>, </a:t>
            </a:r>
            <a:r>
              <a:rPr lang="en-US" sz="2000" b="1" i="1" dirty="0" smtClean="0">
                <a:solidFill>
                  <a:srgbClr val="FF0000"/>
                </a:solidFill>
              </a:rPr>
              <a:t>exponential size </a:t>
            </a:r>
            <a:r>
              <a:rPr lang="en-US" sz="2000" i="1" dirty="0" smtClean="0"/>
              <a:t>matrices even to describe!</a:t>
            </a:r>
            <a:endParaRPr lang="en-US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03440" y="2590800"/>
            <a:ext cx="33619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Characterizing QIP as SDPs:</a:t>
            </a:r>
            <a:endParaRPr lang="en-US" sz="2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62565" y="3176077"/>
            <a:ext cx="30760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Time efficiency:   = &gt; </a:t>
            </a:r>
            <a:r>
              <a:rPr lang="en-US" sz="2200" b="1" dirty="0" smtClean="0">
                <a:solidFill>
                  <a:srgbClr val="002060"/>
                </a:solidFill>
              </a:rPr>
              <a:t>EXP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3176077"/>
            <a:ext cx="36065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Space efficiency:   = &gt; </a:t>
            </a:r>
            <a:r>
              <a:rPr lang="en-US" sz="2200" b="1" dirty="0" smtClean="0">
                <a:solidFill>
                  <a:srgbClr val="FF0000"/>
                </a:solidFill>
              </a:rPr>
              <a:t>PSPACE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886200"/>
            <a:ext cx="90115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QIP=PSPACE</a:t>
            </a:r>
            <a:r>
              <a:rPr lang="en-US" sz="2200" dirty="0" smtClean="0"/>
              <a:t> proof by providing </a:t>
            </a:r>
            <a:r>
              <a:rPr lang="en-US" sz="2200" b="1" dirty="0" smtClean="0">
                <a:solidFill>
                  <a:srgbClr val="002060"/>
                </a:solidFill>
              </a:rPr>
              <a:t>space efficient solutions </a:t>
            </a:r>
            <a:r>
              <a:rPr lang="en-US" sz="2200" i="1" dirty="0" smtClean="0">
                <a:solidFill>
                  <a:srgbClr val="FF0000"/>
                </a:solidFill>
              </a:rPr>
              <a:t>(not by EVM)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dirty="0" smtClean="0"/>
              <a:t>to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    a SDP characterizing QMAM  (QMAM=QIP,  a simple variant)  </a:t>
            </a:r>
            <a:r>
              <a:rPr lang="en-US" sz="2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[JJUW10]</a:t>
            </a:r>
            <a:endParaRPr lang="en-US" sz="2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771" y="4800600"/>
            <a:ext cx="563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“Equilibrium Value Method“</a:t>
            </a:r>
            <a:r>
              <a:rPr lang="en-US" sz="2400" dirty="0" smtClean="0"/>
              <a:t>  </a:t>
            </a:r>
            <a:r>
              <a:rPr lang="en-US" sz="2000" dirty="0" smtClean="0"/>
              <a:t>could help here!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34027" y="5410200"/>
            <a:ext cx="785606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It turns out to </a:t>
            </a:r>
            <a:r>
              <a:rPr lang="en-US" sz="2200" b="1" i="1" dirty="0" smtClean="0">
                <a:solidFill>
                  <a:srgbClr val="002060"/>
                </a:solidFill>
              </a:rPr>
              <a:t>even simpler </a:t>
            </a:r>
            <a:r>
              <a:rPr lang="en-US" sz="2200" dirty="0" smtClean="0"/>
              <a:t>to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          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>directly</a:t>
            </a:r>
            <a:r>
              <a:rPr lang="en-US" sz="2800" dirty="0" smtClean="0"/>
              <a:t> treat QIP as a </a:t>
            </a:r>
            <a:r>
              <a:rPr lang="en-US" sz="2800" b="1" dirty="0" smtClean="0">
                <a:solidFill>
                  <a:srgbClr val="FF0000"/>
                </a:solidFill>
              </a:rPr>
              <a:t>zero-sum</a:t>
            </a:r>
            <a:r>
              <a:rPr lang="en-US" sz="2800" dirty="0" smtClean="0"/>
              <a:t> game</a:t>
            </a:r>
            <a:r>
              <a:rPr lang="en-US" sz="2200" dirty="0" smtClean="0"/>
              <a:t>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2240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278" y="224135"/>
            <a:ext cx="4785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One page proof of QIP=PSPACE</a:t>
            </a:r>
            <a:endParaRPr lang="en-US" sz="28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5867400" cy="301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0" y="838200"/>
            <a:ext cx="18870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Impact" pitchFamily="34" charset="0"/>
              </a:rPr>
              <a:t>QIP-complete</a:t>
            </a:r>
          </a:p>
          <a:p>
            <a:r>
              <a:rPr lang="en-US" sz="2400" dirty="0">
                <a:solidFill>
                  <a:srgbClr val="0070C0"/>
                </a:solidFill>
                <a:latin typeface="Impact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Impact" pitchFamily="34" charset="0"/>
              </a:rPr>
              <a:t>   problem!</a:t>
            </a:r>
            <a:endParaRPr lang="en-US" sz="2400" dirty="0">
              <a:solidFill>
                <a:srgbClr val="0070C0"/>
              </a:solidFill>
              <a:latin typeface="Impac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1981200"/>
            <a:ext cx="9906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81337" y="1981200"/>
            <a:ext cx="2053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Maximize Fidelity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3657600"/>
            <a:ext cx="2743200" cy="36041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2952450"/>
            <a:ext cx="2743200" cy="343501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239000" y="2482596"/>
            <a:ext cx="484632" cy="48920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48400" y="3105090"/>
            <a:ext cx="2732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Minimize trace-distance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248090"/>
            <a:ext cx="964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Note: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6305490"/>
            <a:ext cx="5200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AC629"/>
                </a:solidFill>
                <a:latin typeface="Impact" pitchFamily="34" charset="0"/>
              </a:rPr>
              <a:t>Basic MWU works. </a:t>
            </a:r>
            <a:r>
              <a:rPr lang="en-US" sz="2400" dirty="0" smtClean="0">
                <a:solidFill>
                  <a:srgbClr val="C00000"/>
                </a:solidFill>
                <a:latin typeface="Impact" pitchFamily="34" charset="0"/>
              </a:rPr>
              <a:t>No Rounding Needed!</a:t>
            </a:r>
            <a:endParaRPr lang="en-US" sz="2400" dirty="0">
              <a:solidFill>
                <a:srgbClr val="C00000"/>
              </a:solidFill>
              <a:latin typeface="Impact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990600" y="4229136"/>
                <a:ext cx="4708661" cy="575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400" b="0" i="1" smtClean="0"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2400" b="0" i="1" smtClean="0">
                              <a:latin typeface="Cambria Math"/>
                            </a:rPr>
                            <m:t>|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𝑡𝑟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sz="2400" b="1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𝐦𝐚𝐱</m:t>
                              </m:r>
                            </m:e>
                            <m:lim>
                              <m:r>
                                <a:rPr lang="en-US" sz="2400" b="0" i="0" smtClean="0">
                                  <a:latin typeface="Cambria Math"/>
                                </a:rPr>
                                <m:t>0≤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Π</m:t>
                              </m:r>
                              <m:r>
                                <a:rPr lang="en-US" sz="2400" b="0" i="0" smtClean="0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I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Π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&gt;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229136"/>
                <a:ext cx="4708661" cy="575799"/>
              </a:xfrm>
              <a:prstGeom prst="rect">
                <a:avLst/>
              </a:prstGeom>
              <a:blipFill rotWithShape="1">
                <a:blip r:embed="rId3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14"/>
          <p:cNvSpPr/>
          <p:nvPr/>
        </p:nvSpPr>
        <p:spPr>
          <a:xfrm>
            <a:off x="4267200" y="4788188"/>
            <a:ext cx="381000" cy="24101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97074" y="4719935"/>
            <a:ext cx="3718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Min</a:t>
            </a:r>
            <a:r>
              <a:rPr lang="en-US" sz="2400" dirty="0" smtClean="0"/>
              <a:t>-</a:t>
            </a:r>
            <a:r>
              <a:rPr lang="en-US" sz="2400" b="1" dirty="0" smtClean="0">
                <a:solidFill>
                  <a:srgbClr val="0070C0"/>
                </a:solidFill>
              </a:rPr>
              <a:t>max</a:t>
            </a:r>
            <a:r>
              <a:rPr lang="en-US" sz="2400" dirty="0" smtClean="0"/>
              <a:t> , equilibrium value</a:t>
            </a:r>
            <a:endParaRPr lang="en-US" sz="2400" dirty="0"/>
          </a:p>
        </p:txBody>
      </p:sp>
      <p:grpSp>
        <p:nvGrpSpPr>
          <p:cNvPr id="19" name="Group 102"/>
          <p:cNvGrpSpPr>
            <a:grpSpLocks/>
          </p:cNvGrpSpPr>
          <p:nvPr/>
        </p:nvGrpSpPr>
        <p:grpSpPr bwMode="auto">
          <a:xfrm>
            <a:off x="347685" y="5791200"/>
            <a:ext cx="490583" cy="524194"/>
            <a:chOff x="4108450" y="2111375"/>
            <a:chExt cx="1450975" cy="1717675"/>
          </a:xfrm>
        </p:grpSpPr>
        <p:sp>
          <p:nvSpPr>
            <p:cNvPr id="20" name="Freeform 65"/>
            <p:cNvSpPr>
              <a:spLocks/>
            </p:cNvSpPr>
            <p:nvPr/>
          </p:nvSpPr>
          <p:spPr bwMode="auto">
            <a:xfrm>
              <a:off x="4108450" y="2111375"/>
              <a:ext cx="1377950" cy="1047750"/>
            </a:xfrm>
            <a:custGeom>
              <a:avLst/>
              <a:gdLst>
                <a:gd name="T0" fmla="*/ 141128760 w 868"/>
                <a:gd name="T1" fmla="*/ 1033264077 h 660"/>
                <a:gd name="T2" fmla="*/ 146169071 w 868"/>
                <a:gd name="T3" fmla="*/ 831651453 h 660"/>
                <a:gd name="T4" fmla="*/ 206652804 w 868"/>
                <a:gd name="T5" fmla="*/ 609877785 h 660"/>
                <a:gd name="T6" fmla="*/ 317539697 w 868"/>
                <a:gd name="T7" fmla="*/ 438507224 h 660"/>
                <a:gd name="T8" fmla="*/ 443547574 w 868"/>
                <a:gd name="T9" fmla="*/ 317539669 h 660"/>
                <a:gd name="T10" fmla="*/ 614918150 w 868"/>
                <a:gd name="T11" fmla="*/ 216733457 h 660"/>
                <a:gd name="T12" fmla="*/ 640119706 w 868"/>
                <a:gd name="T13" fmla="*/ 201612475 h 660"/>
                <a:gd name="T14" fmla="*/ 851812970 w 868"/>
                <a:gd name="T15" fmla="*/ 136088437 h 660"/>
                <a:gd name="T16" fmla="*/ 1123989768 w 868"/>
                <a:gd name="T17" fmla="*/ 105846573 h 660"/>
                <a:gd name="T18" fmla="*/ 1255037856 w 868"/>
                <a:gd name="T19" fmla="*/ 115927194 h 660"/>
                <a:gd name="T20" fmla="*/ 1441529366 w 868"/>
                <a:gd name="T21" fmla="*/ 156249679 h 660"/>
                <a:gd name="T22" fmla="*/ 1612899943 w 868"/>
                <a:gd name="T23" fmla="*/ 241935010 h 660"/>
                <a:gd name="T24" fmla="*/ 1754029050 w 868"/>
                <a:gd name="T25" fmla="*/ 347781533 h 660"/>
                <a:gd name="T26" fmla="*/ 1905238383 w 868"/>
                <a:gd name="T27" fmla="*/ 524192505 h 660"/>
                <a:gd name="T28" fmla="*/ 2001004293 w 868"/>
                <a:gd name="T29" fmla="*/ 705643687 h 660"/>
                <a:gd name="T30" fmla="*/ 2066528338 w 868"/>
                <a:gd name="T31" fmla="*/ 922377243 h 660"/>
                <a:gd name="T32" fmla="*/ 2076608960 w 868"/>
                <a:gd name="T33" fmla="*/ 1098788115 h 660"/>
                <a:gd name="T34" fmla="*/ 2091729893 w 868"/>
                <a:gd name="T35" fmla="*/ 1436488928 h 660"/>
                <a:gd name="T36" fmla="*/ 2137092693 w 868"/>
                <a:gd name="T37" fmla="*/ 1466730792 h 660"/>
                <a:gd name="T38" fmla="*/ 2147483647 w 868"/>
                <a:gd name="T39" fmla="*/ 1335682715 h 660"/>
                <a:gd name="T40" fmla="*/ 2147483647 w 868"/>
                <a:gd name="T41" fmla="*/ 1098788115 h 660"/>
                <a:gd name="T42" fmla="*/ 2147483647 w 868"/>
                <a:gd name="T43" fmla="*/ 1008062524 h 660"/>
                <a:gd name="T44" fmla="*/ 2147173315 w 868"/>
                <a:gd name="T45" fmla="*/ 791328968 h 660"/>
                <a:gd name="T46" fmla="*/ 2076608960 w 868"/>
                <a:gd name="T47" fmla="*/ 599797164 h 660"/>
                <a:gd name="T48" fmla="*/ 1950601183 w 868"/>
                <a:gd name="T49" fmla="*/ 398184639 h 660"/>
                <a:gd name="T50" fmla="*/ 1754029050 w 868"/>
                <a:gd name="T51" fmla="*/ 211693146 h 660"/>
                <a:gd name="T52" fmla="*/ 1612899943 w 868"/>
                <a:gd name="T53" fmla="*/ 115927194 h 660"/>
                <a:gd name="T54" fmla="*/ 1416327811 w 868"/>
                <a:gd name="T55" fmla="*/ 40322497 h 660"/>
                <a:gd name="T56" fmla="*/ 1199594434 w 868"/>
                <a:gd name="T57" fmla="*/ 5040312 h 660"/>
                <a:gd name="T58" fmla="*/ 1018143236 w 868"/>
                <a:gd name="T59" fmla="*/ 5040312 h 660"/>
                <a:gd name="T60" fmla="*/ 761087172 w 868"/>
                <a:gd name="T61" fmla="*/ 50403119 h 660"/>
                <a:gd name="T62" fmla="*/ 594756906 w 868"/>
                <a:gd name="T63" fmla="*/ 110886884 h 660"/>
                <a:gd name="T64" fmla="*/ 498990996 w 868"/>
                <a:gd name="T65" fmla="*/ 156249679 h 660"/>
                <a:gd name="T66" fmla="*/ 322580008 w 868"/>
                <a:gd name="T67" fmla="*/ 282257495 h 660"/>
                <a:gd name="T68" fmla="*/ 186491560 w 868"/>
                <a:gd name="T69" fmla="*/ 438507224 h 660"/>
                <a:gd name="T70" fmla="*/ 75604691 w 868"/>
                <a:gd name="T71" fmla="*/ 645159960 h 660"/>
                <a:gd name="T72" fmla="*/ 40322501 w 868"/>
                <a:gd name="T73" fmla="*/ 821570832 h 660"/>
                <a:gd name="T74" fmla="*/ 35282190 w 868"/>
                <a:gd name="T75" fmla="*/ 1224795881 h 660"/>
                <a:gd name="T76" fmla="*/ 40322501 w 868"/>
                <a:gd name="T77" fmla="*/ 1360884268 h 660"/>
                <a:gd name="T78" fmla="*/ 20161251 w 868"/>
                <a:gd name="T79" fmla="*/ 1436488928 h 660"/>
                <a:gd name="T80" fmla="*/ 50403123 w 868"/>
                <a:gd name="T81" fmla="*/ 1496972656 h 660"/>
                <a:gd name="T82" fmla="*/ 186491560 w 868"/>
                <a:gd name="T83" fmla="*/ 1663302907 h 660"/>
                <a:gd name="T84" fmla="*/ 206652804 w 868"/>
                <a:gd name="T85" fmla="*/ 1567537005 h 660"/>
                <a:gd name="T86" fmla="*/ 146169071 w 868"/>
                <a:gd name="T87" fmla="*/ 1481851724 h 660"/>
                <a:gd name="T88" fmla="*/ 146169071 w 868"/>
                <a:gd name="T89" fmla="*/ 1219755571 h 6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68"/>
                <a:gd name="T136" fmla="*/ 0 h 660"/>
                <a:gd name="T137" fmla="*/ 868 w 868"/>
                <a:gd name="T138" fmla="*/ 660 h 6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68" h="660">
                  <a:moveTo>
                    <a:pt x="58" y="484"/>
                  </a:moveTo>
                  <a:lnTo>
                    <a:pt x="58" y="484"/>
                  </a:lnTo>
                  <a:lnTo>
                    <a:pt x="56" y="410"/>
                  </a:lnTo>
                  <a:lnTo>
                    <a:pt x="56" y="370"/>
                  </a:lnTo>
                  <a:lnTo>
                    <a:pt x="58" y="330"/>
                  </a:lnTo>
                  <a:lnTo>
                    <a:pt x="64" y="298"/>
                  </a:lnTo>
                  <a:lnTo>
                    <a:pt x="72" y="268"/>
                  </a:lnTo>
                  <a:lnTo>
                    <a:pt x="82" y="242"/>
                  </a:lnTo>
                  <a:lnTo>
                    <a:pt x="96" y="216"/>
                  </a:lnTo>
                  <a:lnTo>
                    <a:pt x="110" y="194"/>
                  </a:lnTo>
                  <a:lnTo>
                    <a:pt x="126" y="174"/>
                  </a:lnTo>
                  <a:lnTo>
                    <a:pt x="142" y="156"/>
                  </a:lnTo>
                  <a:lnTo>
                    <a:pt x="160" y="140"/>
                  </a:lnTo>
                  <a:lnTo>
                    <a:pt x="176" y="126"/>
                  </a:lnTo>
                  <a:lnTo>
                    <a:pt x="194" y="114"/>
                  </a:lnTo>
                  <a:lnTo>
                    <a:pt x="222" y="96"/>
                  </a:lnTo>
                  <a:lnTo>
                    <a:pt x="244" y="86"/>
                  </a:lnTo>
                  <a:lnTo>
                    <a:pt x="254" y="82"/>
                  </a:lnTo>
                  <a:lnTo>
                    <a:pt x="254" y="80"/>
                  </a:lnTo>
                  <a:lnTo>
                    <a:pt x="270" y="74"/>
                  </a:lnTo>
                  <a:lnTo>
                    <a:pt x="310" y="62"/>
                  </a:lnTo>
                  <a:lnTo>
                    <a:pt x="338" y="54"/>
                  </a:lnTo>
                  <a:lnTo>
                    <a:pt x="372" y="48"/>
                  </a:lnTo>
                  <a:lnTo>
                    <a:pt x="408" y="44"/>
                  </a:lnTo>
                  <a:lnTo>
                    <a:pt x="446" y="42"/>
                  </a:lnTo>
                  <a:lnTo>
                    <a:pt x="472" y="42"/>
                  </a:lnTo>
                  <a:lnTo>
                    <a:pt x="498" y="46"/>
                  </a:lnTo>
                  <a:lnTo>
                    <a:pt x="524" y="50"/>
                  </a:lnTo>
                  <a:lnTo>
                    <a:pt x="550" y="56"/>
                  </a:lnTo>
                  <a:lnTo>
                    <a:pt x="572" y="62"/>
                  </a:lnTo>
                  <a:lnTo>
                    <a:pt x="596" y="72"/>
                  </a:lnTo>
                  <a:lnTo>
                    <a:pt x="618" y="82"/>
                  </a:lnTo>
                  <a:lnTo>
                    <a:pt x="640" y="96"/>
                  </a:lnTo>
                  <a:lnTo>
                    <a:pt x="670" y="116"/>
                  </a:lnTo>
                  <a:lnTo>
                    <a:pt x="696" y="138"/>
                  </a:lnTo>
                  <a:lnTo>
                    <a:pt x="718" y="160"/>
                  </a:lnTo>
                  <a:lnTo>
                    <a:pt x="740" y="184"/>
                  </a:lnTo>
                  <a:lnTo>
                    <a:pt x="756" y="208"/>
                  </a:lnTo>
                  <a:lnTo>
                    <a:pt x="772" y="232"/>
                  </a:lnTo>
                  <a:lnTo>
                    <a:pt x="784" y="256"/>
                  </a:lnTo>
                  <a:lnTo>
                    <a:pt x="794" y="280"/>
                  </a:lnTo>
                  <a:lnTo>
                    <a:pt x="804" y="302"/>
                  </a:lnTo>
                  <a:lnTo>
                    <a:pt x="810" y="324"/>
                  </a:lnTo>
                  <a:lnTo>
                    <a:pt x="820" y="366"/>
                  </a:lnTo>
                  <a:lnTo>
                    <a:pt x="824" y="404"/>
                  </a:lnTo>
                  <a:lnTo>
                    <a:pt x="824" y="432"/>
                  </a:lnTo>
                  <a:lnTo>
                    <a:pt x="824" y="436"/>
                  </a:lnTo>
                  <a:lnTo>
                    <a:pt x="826" y="518"/>
                  </a:lnTo>
                  <a:lnTo>
                    <a:pt x="830" y="570"/>
                  </a:lnTo>
                  <a:lnTo>
                    <a:pt x="834" y="620"/>
                  </a:lnTo>
                  <a:lnTo>
                    <a:pt x="848" y="582"/>
                  </a:lnTo>
                  <a:lnTo>
                    <a:pt x="854" y="556"/>
                  </a:lnTo>
                  <a:lnTo>
                    <a:pt x="860" y="530"/>
                  </a:lnTo>
                  <a:lnTo>
                    <a:pt x="868" y="478"/>
                  </a:lnTo>
                  <a:lnTo>
                    <a:pt x="868" y="436"/>
                  </a:lnTo>
                  <a:lnTo>
                    <a:pt x="868" y="432"/>
                  </a:lnTo>
                  <a:lnTo>
                    <a:pt x="866" y="400"/>
                  </a:lnTo>
                  <a:lnTo>
                    <a:pt x="862" y="360"/>
                  </a:lnTo>
                  <a:lnTo>
                    <a:pt x="858" y="338"/>
                  </a:lnTo>
                  <a:lnTo>
                    <a:pt x="852" y="314"/>
                  </a:lnTo>
                  <a:lnTo>
                    <a:pt x="844" y="290"/>
                  </a:lnTo>
                  <a:lnTo>
                    <a:pt x="834" y="264"/>
                  </a:lnTo>
                  <a:lnTo>
                    <a:pt x="824" y="238"/>
                  </a:lnTo>
                  <a:lnTo>
                    <a:pt x="810" y="212"/>
                  </a:lnTo>
                  <a:lnTo>
                    <a:pt x="792" y="184"/>
                  </a:lnTo>
                  <a:lnTo>
                    <a:pt x="774" y="158"/>
                  </a:lnTo>
                  <a:lnTo>
                    <a:pt x="750" y="132"/>
                  </a:lnTo>
                  <a:lnTo>
                    <a:pt x="726" y="108"/>
                  </a:lnTo>
                  <a:lnTo>
                    <a:pt x="696" y="84"/>
                  </a:lnTo>
                  <a:lnTo>
                    <a:pt x="664" y="62"/>
                  </a:lnTo>
                  <a:lnTo>
                    <a:pt x="640" y="46"/>
                  </a:lnTo>
                  <a:lnTo>
                    <a:pt x="614" y="34"/>
                  </a:lnTo>
                  <a:lnTo>
                    <a:pt x="588" y="24"/>
                  </a:lnTo>
                  <a:lnTo>
                    <a:pt x="562" y="16"/>
                  </a:lnTo>
                  <a:lnTo>
                    <a:pt x="534" y="10"/>
                  </a:lnTo>
                  <a:lnTo>
                    <a:pt x="506" y="4"/>
                  </a:lnTo>
                  <a:lnTo>
                    <a:pt x="476" y="2"/>
                  </a:lnTo>
                  <a:lnTo>
                    <a:pt x="446" y="0"/>
                  </a:lnTo>
                  <a:lnTo>
                    <a:pt x="404" y="2"/>
                  </a:lnTo>
                  <a:lnTo>
                    <a:pt x="366" y="6"/>
                  </a:lnTo>
                  <a:lnTo>
                    <a:pt x="332" y="14"/>
                  </a:lnTo>
                  <a:lnTo>
                    <a:pt x="302" y="20"/>
                  </a:lnTo>
                  <a:lnTo>
                    <a:pt x="276" y="28"/>
                  </a:lnTo>
                  <a:lnTo>
                    <a:pt x="256" y="34"/>
                  </a:lnTo>
                  <a:lnTo>
                    <a:pt x="236" y="44"/>
                  </a:lnTo>
                  <a:lnTo>
                    <a:pt x="224" y="48"/>
                  </a:lnTo>
                  <a:lnTo>
                    <a:pt x="198" y="62"/>
                  </a:lnTo>
                  <a:lnTo>
                    <a:pt x="166" y="82"/>
                  </a:lnTo>
                  <a:lnTo>
                    <a:pt x="148" y="96"/>
                  </a:lnTo>
                  <a:lnTo>
                    <a:pt x="128" y="112"/>
                  </a:lnTo>
                  <a:lnTo>
                    <a:pt x="110" y="130"/>
                  </a:lnTo>
                  <a:lnTo>
                    <a:pt x="90" y="150"/>
                  </a:lnTo>
                  <a:lnTo>
                    <a:pt x="74" y="174"/>
                  </a:lnTo>
                  <a:lnTo>
                    <a:pt x="56" y="198"/>
                  </a:lnTo>
                  <a:lnTo>
                    <a:pt x="42" y="226"/>
                  </a:lnTo>
                  <a:lnTo>
                    <a:pt x="30" y="256"/>
                  </a:lnTo>
                  <a:lnTo>
                    <a:pt x="22" y="290"/>
                  </a:lnTo>
                  <a:lnTo>
                    <a:pt x="16" y="326"/>
                  </a:lnTo>
                  <a:lnTo>
                    <a:pt x="12" y="368"/>
                  </a:lnTo>
                  <a:lnTo>
                    <a:pt x="12" y="410"/>
                  </a:lnTo>
                  <a:lnTo>
                    <a:pt x="14" y="486"/>
                  </a:lnTo>
                  <a:lnTo>
                    <a:pt x="16" y="516"/>
                  </a:lnTo>
                  <a:lnTo>
                    <a:pt x="16" y="540"/>
                  </a:lnTo>
                  <a:lnTo>
                    <a:pt x="16" y="552"/>
                  </a:lnTo>
                  <a:lnTo>
                    <a:pt x="12" y="562"/>
                  </a:lnTo>
                  <a:lnTo>
                    <a:pt x="8" y="570"/>
                  </a:lnTo>
                  <a:lnTo>
                    <a:pt x="0" y="576"/>
                  </a:lnTo>
                  <a:lnTo>
                    <a:pt x="20" y="594"/>
                  </a:lnTo>
                  <a:lnTo>
                    <a:pt x="40" y="616"/>
                  </a:lnTo>
                  <a:lnTo>
                    <a:pt x="58" y="640"/>
                  </a:lnTo>
                  <a:lnTo>
                    <a:pt x="74" y="660"/>
                  </a:lnTo>
                  <a:lnTo>
                    <a:pt x="80" y="640"/>
                  </a:lnTo>
                  <a:lnTo>
                    <a:pt x="82" y="622"/>
                  </a:lnTo>
                  <a:lnTo>
                    <a:pt x="54" y="616"/>
                  </a:lnTo>
                  <a:lnTo>
                    <a:pt x="58" y="588"/>
                  </a:lnTo>
                  <a:lnTo>
                    <a:pt x="60" y="556"/>
                  </a:lnTo>
                  <a:lnTo>
                    <a:pt x="60" y="522"/>
                  </a:lnTo>
                  <a:lnTo>
                    <a:pt x="58" y="48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66"/>
            <p:cNvSpPr>
              <a:spLocks/>
            </p:cNvSpPr>
            <p:nvPr/>
          </p:nvSpPr>
          <p:spPr bwMode="auto">
            <a:xfrm>
              <a:off x="4276725" y="2749550"/>
              <a:ext cx="1003300" cy="682625"/>
            </a:xfrm>
            <a:custGeom>
              <a:avLst/>
              <a:gdLst>
                <a:gd name="T0" fmla="*/ 1572577289 w 632"/>
                <a:gd name="T1" fmla="*/ 1023183544 h 430"/>
                <a:gd name="T2" fmla="*/ 1572577289 w 632"/>
                <a:gd name="T3" fmla="*/ 1023183544 h 430"/>
                <a:gd name="T4" fmla="*/ 1592738532 w 632"/>
                <a:gd name="T5" fmla="*/ 997981989 h 430"/>
                <a:gd name="T6" fmla="*/ 1592738532 w 632"/>
                <a:gd name="T7" fmla="*/ 997981989 h 430"/>
                <a:gd name="T8" fmla="*/ 1542335426 w 632"/>
                <a:gd name="T9" fmla="*/ 982861055 h 430"/>
                <a:gd name="T10" fmla="*/ 1486892010 w 632"/>
                <a:gd name="T11" fmla="*/ 962699811 h 430"/>
                <a:gd name="T12" fmla="*/ 1436488904 w 632"/>
                <a:gd name="T13" fmla="*/ 942538567 h 430"/>
                <a:gd name="T14" fmla="*/ 1381045488 w 632"/>
                <a:gd name="T15" fmla="*/ 912296700 h 430"/>
                <a:gd name="T16" fmla="*/ 1381045488 w 632"/>
                <a:gd name="T17" fmla="*/ 912296700 h 430"/>
                <a:gd name="T18" fmla="*/ 1335682693 w 632"/>
                <a:gd name="T19" fmla="*/ 882054834 h 430"/>
                <a:gd name="T20" fmla="*/ 1290319898 w 632"/>
                <a:gd name="T21" fmla="*/ 846772656 h 430"/>
                <a:gd name="T22" fmla="*/ 1244957103 w 632"/>
                <a:gd name="T23" fmla="*/ 806449969 h 430"/>
                <a:gd name="T24" fmla="*/ 1194553998 w 632"/>
                <a:gd name="T25" fmla="*/ 761087170 h 430"/>
                <a:gd name="T26" fmla="*/ 1103828408 w 632"/>
                <a:gd name="T27" fmla="*/ 665321260 h 430"/>
                <a:gd name="T28" fmla="*/ 1018143129 w 632"/>
                <a:gd name="T29" fmla="*/ 549394105 h 430"/>
                <a:gd name="T30" fmla="*/ 937498160 w 632"/>
                <a:gd name="T31" fmla="*/ 433466950 h 430"/>
                <a:gd name="T32" fmla="*/ 856853191 w 632"/>
                <a:gd name="T33" fmla="*/ 312499386 h 430"/>
                <a:gd name="T34" fmla="*/ 791328955 w 632"/>
                <a:gd name="T35" fmla="*/ 191531870 h 430"/>
                <a:gd name="T36" fmla="*/ 730845229 w 632"/>
                <a:gd name="T37" fmla="*/ 75604691 h 430"/>
                <a:gd name="T38" fmla="*/ 690522744 w 632"/>
                <a:gd name="T39" fmla="*/ 0 h 430"/>
                <a:gd name="T40" fmla="*/ 640119639 w 632"/>
                <a:gd name="T41" fmla="*/ 65524069 h 430"/>
                <a:gd name="T42" fmla="*/ 640119639 w 632"/>
                <a:gd name="T43" fmla="*/ 65524069 h 430"/>
                <a:gd name="T44" fmla="*/ 488910322 w 632"/>
                <a:gd name="T45" fmla="*/ 241935031 h 430"/>
                <a:gd name="T46" fmla="*/ 332660596 w 632"/>
                <a:gd name="T47" fmla="*/ 423386328 h 430"/>
                <a:gd name="T48" fmla="*/ 55443441 w 632"/>
                <a:gd name="T49" fmla="*/ 730845303 h 430"/>
                <a:gd name="T50" fmla="*/ 55443441 w 632"/>
                <a:gd name="T51" fmla="*/ 730845303 h 430"/>
                <a:gd name="T52" fmla="*/ 30241876 w 632"/>
                <a:gd name="T53" fmla="*/ 761087170 h 430"/>
                <a:gd name="T54" fmla="*/ 0 w 632"/>
                <a:gd name="T55" fmla="*/ 786288725 h 430"/>
                <a:gd name="T56" fmla="*/ 0 w 632"/>
                <a:gd name="T57" fmla="*/ 786288725 h 430"/>
                <a:gd name="T58" fmla="*/ 45362807 w 632"/>
                <a:gd name="T59" fmla="*/ 882054834 h 430"/>
                <a:gd name="T60" fmla="*/ 45362807 w 632"/>
                <a:gd name="T61" fmla="*/ 882054834 h 430"/>
                <a:gd name="T62" fmla="*/ 90725615 w 632"/>
                <a:gd name="T63" fmla="*/ 846772656 h 430"/>
                <a:gd name="T64" fmla="*/ 136088435 w 632"/>
                <a:gd name="T65" fmla="*/ 801409658 h 430"/>
                <a:gd name="T66" fmla="*/ 136088435 w 632"/>
                <a:gd name="T67" fmla="*/ 801409658 h 430"/>
                <a:gd name="T68" fmla="*/ 388104012 w 632"/>
                <a:gd name="T69" fmla="*/ 524192550 h 430"/>
                <a:gd name="T70" fmla="*/ 529232806 w 632"/>
                <a:gd name="T71" fmla="*/ 357862185 h 430"/>
                <a:gd name="T72" fmla="*/ 670361502 w 632"/>
                <a:gd name="T73" fmla="*/ 191531870 h 430"/>
                <a:gd name="T74" fmla="*/ 670361502 w 632"/>
                <a:gd name="T75" fmla="*/ 191531870 h 430"/>
                <a:gd name="T76" fmla="*/ 735885539 w 632"/>
                <a:gd name="T77" fmla="*/ 312499386 h 430"/>
                <a:gd name="T78" fmla="*/ 806449887 w 632"/>
                <a:gd name="T79" fmla="*/ 428426639 h 430"/>
                <a:gd name="T80" fmla="*/ 882054744 w 632"/>
                <a:gd name="T81" fmla="*/ 549394105 h 430"/>
                <a:gd name="T82" fmla="*/ 967740023 w 632"/>
                <a:gd name="T83" fmla="*/ 660280948 h 430"/>
                <a:gd name="T84" fmla="*/ 1053425302 w 632"/>
                <a:gd name="T85" fmla="*/ 766127481 h 430"/>
                <a:gd name="T86" fmla="*/ 1144150892 w 632"/>
                <a:gd name="T87" fmla="*/ 856853279 h 430"/>
                <a:gd name="T88" fmla="*/ 1189513687 w 632"/>
                <a:gd name="T89" fmla="*/ 902216078 h 430"/>
                <a:gd name="T90" fmla="*/ 1234876482 w 632"/>
                <a:gd name="T91" fmla="*/ 937498256 h 430"/>
                <a:gd name="T92" fmla="*/ 1280239277 w 632"/>
                <a:gd name="T93" fmla="*/ 972780433 h 430"/>
                <a:gd name="T94" fmla="*/ 1325602072 w 632"/>
                <a:gd name="T95" fmla="*/ 1003022300 h 430"/>
                <a:gd name="T96" fmla="*/ 1325602072 w 632"/>
                <a:gd name="T97" fmla="*/ 1003022300 h 430"/>
                <a:gd name="T98" fmla="*/ 1376005178 w 632"/>
                <a:gd name="T99" fmla="*/ 1028223855 h 430"/>
                <a:gd name="T100" fmla="*/ 1421367973 w 632"/>
                <a:gd name="T101" fmla="*/ 1053425410 h 430"/>
                <a:gd name="T102" fmla="*/ 1471771078 w 632"/>
                <a:gd name="T103" fmla="*/ 1068546344 h 430"/>
                <a:gd name="T104" fmla="*/ 1522174184 w 632"/>
                <a:gd name="T105" fmla="*/ 1083667277 h 430"/>
                <a:gd name="T106" fmla="*/ 1522174184 w 632"/>
                <a:gd name="T107" fmla="*/ 1083667277 h 430"/>
                <a:gd name="T108" fmla="*/ 1572577289 w 632"/>
                <a:gd name="T109" fmla="*/ 1023183544 h 430"/>
                <a:gd name="T110" fmla="*/ 1572577289 w 632"/>
                <a:gd name="T111" fmla="*/ 1023183544 h 4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2"/>
                <a:gd name="T169" fmla="*/ 0 h 430"/>
                <a:gd name="T170" fmla="*/ 632 w 632"/>
                <a:gd name="T171" fmla="*/ 430 h 43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2" h="430">
                  <a:moveTo>
                    <a:pt x="624" y="406"/>
                  </a:moveTo>
                  <a:lnTo>
                    <a:pt x="624" y="406"/>
                  </a:lnTo>
                  <a:lnTo>
                    <a:pt x="632" y="396"/>
                  </a:lnTo>
                  <a:lnTo>
                    <a:pt x="612" y="390"/>
                  </a:lnTo>
                  <a:lnTo>
                    <a:pt x="590" y="382"/>
                  </a:lnTo>
                  <a:lnTo>
                    <a:pt x="570" y="374"/>
                  </a:lnTo>
                  <a:lnTo>
                    <a:pt x="548" y="362"/>
                  </a:lnTo>
                  <a:lnTo>
                    <a:pt x="530" y="350"/>
                  </a:lnTo>
                  <a:lnTo>
                    <a:pt x="512" y="336"/>
                  </a:lnTo>
                  <a:lnTo>
                    <a:pt x="494" y="320"/>
                  </a:lnTo>
                  <a:lnTo>
                    <a:pt x="474" y="302"/>
                  </a:lnTo>
                  <a:lnTo>
                    <a:pt x="438" y="264"/>
                  </a:lnTo>
                  <a:lnTo>
                    <a:pt x="404" y="218"/>
                  </a:lnTo>
                  <a:lnTo>
                    <a:pt x="372" y="172"/>
                  </a:lnTo>
                  <a:lnTo>
                    <a:pt x="340" y="124"/>
                  </a:lnTo>
                  <a:lnTo>
                    <a:pt x="314" y="76"/>
                  </a:lnTo>
                  <a:lnTo>
                    <a:pt x="290" y="30"/>
                  </a:lnTo>
                  <a:lnTo>
                    <a:pt x="274" y="0"/>
                  </a:lnTo>
                  <a:lnTo>
                    <a:pt x="254" y="26"/>
                  </a:lnTo>
                  <a:lnTo>
                    <a:pt x="194" y="96"/>
                  </a:lnTo>
                  <a:lnTo>
                    <a:pt x="132" y="168"/>
                  </a:lnTo>
                  <a:lnTo>
                    <a:pt x="22" y="290"/>
                  </a:lnTo>
                  <a:lnTo>
                    <a:pt x="12" y="302"/>
                  </a:lnTo>
                  <a:lnTo>
                    <a:pt x="0" y="312"/>
                  </a:lnTo>
                  <a:lnTo>
                    <a:pt x="18" y="350"/>
                  </a:lnTo>
                  <a:lnTo>
                    <a:pt x="36" y="336"/>
                  </a:lnTo>
                  <a:lnTo>
                    <a:pt x="54" y="318"/>
                  </a:lnTo>
                  <a:lnTo>
                    <a:pt x="154" y="208"/>
                  </a:lnTo>
                  <a:lnTo>
                    <a:pt x="210" y="142"/>
                  </a:lnTo>
                  <a:lnTo>
                    <a:pt x="266" y="76"/>
                  </a:lnTo>
                  <a:lnTo>
                    <a:pt x="292" y="124"/>
                  </a:lnTo>
                  <a:lnTo>
                    <a:pt x="320" y="170"/>
                  </a:lnTo>
                  <a:lnTo>
                    <a:pt x="350" y="218"/>
                  </a:lnTo>
                  <a:lnTo>
                    <a:pt x="384" y="262"/>
                  </a:lnTo>
                  <a:lnTo>
                    <a:pt x="418" y="304"/>
                  </a:lnTo>
                  <a:lnTo>
                    <a:pt x="454" y="340"/>
                  </a:lnTo>
                  <a:lnTo>
                    <a:pt x="472" y="358"/>
                  </a:lnTo>
                  <a:lnTo>
                    <a:pt x="490" y="372"/>
                  </a:lnTo>
                  <a:lnTo>
                    <a:pt x="508" y="386"/>
                  </a:lnTo>
                  <a:lnTo>
                    <a:pt x="526" y="398"/>
                  </a:lnTo>
                  <a:lnTo>
                    <a:pt x="546" y="408"/>
                  </a:lnTo>
                  <a:lnTo>
                    <a:pt x="564" y="418"/>
                  </a:lnTo>
                  <a:lnTo>
                    <a:pt x="584" y="424"/>
                  </a:lnTo>
                  <a:lnTo>
                    <a:pt x="604" y="430"/>
                  </a:lnTo>
                  <a:lnTo>
                    <a:pt x="624" y="406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67"/>
            <p:cNvSpPr>
              <a:spLocks/>
            </p:cNvSpPr>
            <p:nvPr/>
          </p:nvSpPr>
          <p:spPr bwMode="auto">
            <a:xfrm>
              <a:off x="4495800" y="2146300"/>
              <a:ext cx="962025" cy="1260475"/>
            </a:xfrm>
            <a:custGeom>
              <a:avLst/>
              <a:gdLst>
                <a:gd name="T0" fmla="*/ 1224795841 w 606"/>
                <a:gd name="T1" fmla="*/ 1980842997 h 794"/>
                <a:gd name="T2" fmla="*/ 1355843913 w 606"/>
                <a:gd name="T3" fmla="*/ 1779230559 h 794"/>
                <a:gd name="T4" fmla="*/ 1396166397 w 606"/>
                <a:gd name="T5" fmla="*/ 1713706517 h 794"/>
                <a:gd name="T6" fmla="*/ 1466730743 w 606"/>
                <a:gd name="T7" fmla="*/ 1567537102 h 794"/>
                <a:gd name="T8" fmla="*/ 1522174159 w 606"/>
                <a:gd name="T9" fmla="*/ 1411287463 h 794"/>
                <a:gd name="T10" fmla="*/ 1527214469 w 606"/>
                <a:gd name="T11" fmla="*/ 1386085908 h 794"/>
                <a:gd name="T12" fmla="*/ 1522174159 w 606"/>
                <a:gd name="T13" fmla="*/ 1285279689 h 794"/>
                <a:gd name="T14" fmla="*/ 1517133848 w 606"/>
                <a:gd name="T15" fmla="*/ 1033264142 h 794"/>
                <a:gd name="T16" fmla="*/ 1512093538 w 606"/>
                <a:gd name="T17" fmla="*/ 947578856 h 794"/>
                <a:gd name="T18" fmla="*/ 1491932296 w 606"/>
                <a:gd name="T19" fmla="*/ 791329018 h 794"/>
                <a:gd name="T20" fmla="*/ 1456650123 w 606"/>
                <a:gd name="T21" fmla="*/ 675401866 h 794"/>
                <a:gd name="T22" fmla="*/ 1401206707 w 606"/>
                <a:gd name="T23" fmla="*/ 549394092 h 794"/>
                <a:gd name="T24" fmla="*/ 1330642361 w 606"/>
                <a:gd name="T25" fmla="*/ 428426629 h 794"/>
                <a:gd name="T26" fmla="*/ 1229836151 w 606"/>
                <a:gd name="T27" fmla="*/ 307459067 h 794"/>
                <a:gd name="T28" fmla="*/ 1103828390 w 606"/>
                <a:gd name="T29" fmla="*/ 196572177 h 794"/>
                <a:gd name="T30" fmla="*/ 1028223733 w 606"/>
                <a:gd name="T31" fmla="*/ 141128756 h 794"/>
                <a:gd name="T32" fmla="*/ 846772556 w 606"/>
                <a:gd name="T33" fmla="*/ 55443445 h 794"/>
                <a:gd name="T34" fmla="*/ 670361491 w 606"/>
                <a:gd name="T35" fmla="*/ 10080625 h 794"/>
                <a:gd name="T36" fmla="*/ 498990935 w 606"/>
                <a:gd name="T37" fmla="*/ 0 h 794"/>
                <a:gd name="T38" fmla="*/ 337700901 w 606"/>
                <a:gd name="T39" fmla="*/ 10080625 h 794"/>
                <a:gd name="T40" fmla="*/ 201612468 w 606"/>
                <a:gd name="T41" fmla="*/ 35282189 h 794"/>
                <a:gd name="T42" fmla="*/ 25201559 w 606"/>
                <a:gd name="T43" fmla="*/ 90725622 h 794"/>
                <a:gd name="T44" fmla="*/ 0 w 606"/>
                <a:gd name="T45" fmla="*/ 100806244 h 794"/>
                <a:gd name="T46" fmla="*/ 181451227 w 606"/>
                <a:gd name="T47" fmla="*/ 614918134 h 794"/>
                <a:gd name="T48" fmla="*/ 226814070 w 606"/>
                <a:gd name="T49" fmla="*/ 791329018 h 794"/>
                <a:gd name="T50" fmla="*/ 236894691 w 606"/>
                <a:gd name="T51" fmla="*/ 826611194 h 794"/>
                <a:gd name="T52" fmla="*/ 307459038 w 606"/>
                <a:gd name="T53" fmla="*/ 1003022276 h 794"/>
                <a:gd name="T54" fmla="*/ 488910314 w 606"/>
                <a:gd name="T55" fmla="*/ 1330642488 h 794"/>
                <a:gd name="T56" fmla="*/ 604837455 w 606"/>
                <a:gd name="T57" fmla="*/ 1507053371 h 794"/>
                <a:gd name="T58" fmla="*/ 730845217 w 606"/>
                <a:gd name="T59" fmla="*/ 1668343718 h 794"/>
                <a:gd name="T60" fmla="*/ 866933798 w 606"/>
                <a:gd name="T61" fmla="*/ 1809472425 h 794"/>
                <a:gd name="T62" fmla="*/ 1003022180 w 606"/>
                <a:gd name="T63" fmla="*/ 1915318955 h 794"/>
                <a:gd name="T64" fmla="*/ 1058465595 w 606"/>
                <a:gd name="T65" fmla="*/ 1945560821 h 794"/>
                <a:gd name="T66" fmla="*/ 1164312115 w 606"/>
                <a:gd name="T67" fmla="*/ 1985883308 h 794"/>
                <a:gd name="T68" fmla="*/ 1209674910 w 606"/>
                <a:gd name="T69" fmla="*/ 2001004241 h 794"/>
                <a:gd name="T70" fmla="*/ 1224795841 w 606"/>
                <a:gd name="T71" fmla="*/ 1980842997 h 79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6"/>
                <a:gd name="T109" fmla="*/ 0 h 794"/>
                <a:gd name="T110" fmla="*/ 606 w 606"/>
                <a:gd name="T111" fmla="*/ 794 h 79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6" h="794">
                  <a:moveTo>
                    <a:pt x="486" y="786"/>
                  </a:moveTo>
                  <a:lnTo>
                    <a:pt x="486" y="786"/>
                  </a:lnTo>
                  <a:lnTo>
                    <a:pt x="522" y="734"/>
                  </a:lnTo>
                  <a:lnTo>
                    <a:pt x="538" y="706"/>
                  </a:lnTo>
                  <a:lnTo>
                    <a:pt x="554" y="680"/>
                  </a:lnTo>
                  <a:lnTo>
                    <a:pt x="568" y="650"/>
                  </a:lnTo>
                  <a:lnTo>
                    <a:pt x="582" y="622"/>
                  </a:lnTo>
                  <a:lnTo>
                    <a:pt x="594" y="592"/>
                  </a:lnTo>
                  <a:lnTo>
                    <a:pt x="604" y="560"/>
                  </a:lnTo>
                  <a:lnTo>
                    <a:pt x="606" y="550"/>
                  </a:lnTo>
                  <a:lnTo>
                    <a:pt x="604" y="510"/>
                  </a:lnTo>
                  <a:lnTo>
                    <a:pt x="602" y="472"/>
                  </a:lnTo>
                  <a:lnTo>
                    <a:pt x="602" y="410"/>
                  </a:lnTo>
                  <a:lnTo>
                    <a:pt x="600" y="376"/>
                  </a:lnTo>
                  <a:lnTo>
                    <a:pt x="596" y="336"/>
                  </a:lnTo>
                  <a:lnTo>
                    <a:pt x="592" y="314"/>
                  </a:lnTo>
                  <a:lnTo>
                    <a:pt x="586" y="292"/>
                  </a:lnTo>
                  <a:lnTo>
                    <a:pt x="578" y="268"/>
                  </a:lnTo>
                  <a:lnTo>
                    <a:pt x="568" y="244"/>
                  </a:lnTo>
                  <a:lnTo>
                    <a:pt x="556" y="218"/>
                  </a:lnTo>
                  <a:lnTo>
                    <a:pt x="544" y="194"/>
                  </a:lnTo>
                  <a:lnTo>
                    <a:pt x="528" y="170"/>
                  </a:lnTo>
                  <a:lnTo>
                    <a:pt x="510" y="146"/>
                  </a:lnTo>
                  <a:lnTo>
                    <a:pt x="488" y="122"/>
                  </a:lnTo>
                  <a:lnTo>
                    <a:pt x="464" y="100"/>
                  </a:lnTo>
                  <a:lnTo>
                    <a:pt x="438" y="78"/>
                  </a:lnTo>
                  <a:lnTo>
                    <a:pt x="408" y="56"/>
                  </a:lnTo>
                  <a:lnTo>
                    <a:pt x="372" y="36"/>
                  </a:lnTo>
                  <a:lnTo>
                    <a:pt x="336" y="22"/>
                  </a:lnTo>
                  <a:lnTo>
                    <a:pt x="302" y="10"/>
                  </a:lnTo>
                  <a:lnTo>
                    <a:pt x="266" y="4"/>
                  </a:lnTo>
                  <a:lnTo>
                    <a:pt x="232" y="0"/>
                  </a:lnTo>
                  <a:lnTo>
                    <a:pt x="198" y="0"/>
                  </a:lnTo>
                  <a:lnTo>
                    <a:pt x="166" y="0"/>
                  </a:lnTo>
                  <a:lnTo>
                    <a:pt x="134" y="4"/>
                  </a:lnTo>
                  <a:lnTo>
                    <a:pt x="106" y="8"/>
                  </a:lnTo>
                  <a:lnTo>
                    <a:pt x="80" y="14"/>
                  </a:lnTo>
                  <a:lnTo>
                    <a:pt x="38" y="26"/>
                  </a:lnTo>
                  <a:lnTo>
                    <a:pt x="10" y="36"/>
                  </a:lnTo>
                  <a:lnTo>
                    <a:pt x="0" y="40"/>
                  </a:lnTo>
                  <a:lnTo>
                    <a:pt x="42" y="152"/>
                  </a:lnTo>
                  <a:lnTo>
                    <a:pt x="72" y="244"/>
                  </a:lnTo>
                  <a:lnTo>
                    <a:pt x="84" y="284"/>
                  </a:lnTo>
                  <a:lnTo>
                    <a:pt x="90" y="314"/>
                  </a:lnTo>
                  <a:lnTo>
                    <a:pt x="94" y="328"/>
                  </a:lnTo>
                  <a:lnTo>
                    <a:pt x="102" y="348"/>
                  </a:lnTo>
                  <a:lnTo>
                    <a:pt x="122" y="398"/>
                  </a:lnTo>
                  <a:lnTo>
                    <a:pt x="154" y="460"/>
                  </a:lnTo>
                  <a:lnTo>
                    <a:pt x="194" y="528"/>
                  </a:lnTo>
                  <a:lnTo>
                    <a:pt x="216" y="564"/>
                  </a:lnTo>
                  <a:lnTo>
                    <a:pt x="240" y="598"/>
                  </a:lnTo>
                  <a:lnTo>
                    <a:pt x="264" y="632"/>
                  </a:lnTo>
                  <a:lnTo>
                    <a:pt x="290" y="662"/>
                  </a:lnTo>
                  <a:lnTo>
                    <a:pt x="316" y="692"/>
                  </a:lnTo>
                  <a:lnTo>
                    <a:pt x="344" y="718"/>
                  </a:lnTo>
                  <a:lnTo>
                    <a:pt x="372" y="742"/>
                  </a:lnTo>
                  <a:lnTo>
                    <a:pt x="398" y="760"/>
                  </a:lnTo>
                  <a:lnTo>
                    <a:pt x="420" y="772"/>
                  </a:lnTo>
                  <a:lnTo>
                    <a:pt x="442" y="780"/>
                  </a:lnTo>
                  <a:lnTo>
                    <a:pt x="462" y="788"/>
                  </a:lnTo>
                  <a:lnTo>
                    <a:pt x="480" y="794"/>
                  </a:lnTo>
                  <a:lnTo>
                    <a:pt x="486" y="786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68"/>
            <p:cNvSpPr>
              <a:spLocks/>
            </p:cNvSpPr>
            <p:nvPr/>
          </p:nvSpPr>
          <p:spPr bwMode="auto">
            <a:xfrm>
              <a:off x="4149725" y="2209800"/>
              <a:ext cx="387350" cy="1063625"/>
            </a:xfrm>
            <a:custGeom>
              <a:avLst/>
              <a:gdLst>
                <a:gd name="T0" fmla="*/ 549394124 w 244"/>
                <a:gd name="T1" fmla="*/ 0 h 670"/>
                <a:gd name="T2" fmla="*/ 478829766 w 244"/>
                <a:gd name="T3" fmla="*/ 35282187 h 670"/>
                <a:gd name="T4" fmla="*/ 352821886 w 244"/>
                <a:gd name="T5" fmla="*/ 115927195 h 670"/>
                <a:gd name="T6" fmla="*/ 262096284 w 244"/>
                <a:gd name="T7" fmla="*/ 196572165 h 670"/>
                <a:gd name="T8" fmla="*/ 171370632 w 244"/>
                <a:gd name="T9" fmla="*/ 297378428 h 670"/>
                <a:gd name="T10" fmla="*/ 95765938 w 244"/>
                <a:gd name="T11" fmla="*/ 428426605 h 670"/>
                <a:gd name="T12" fmla="*/ 40322502 w 244"/>
                <a:gd name="T13" fmla="*/ 584676235 h 670"/>
                <a:gd name="T14" fmla="*/ 30241880 w 244"/>
                <a:gd name="T15" fmla="*/ 670361517 h 670"/>
                <a:gd name="T16" fmla="*/ 25201562 w 244"/>
                <a:gd name="T17" fmla="*/ 877014452 h 670"/>
                <a:gd name="T18" fmla="*/ 35282191 w 244"/>
                <a:gd name="T19" fmla="*/ 1134070296 h 670"/>
                <a:gd name="T20" fmla="*/ 30241880 w 244"/>
                <a:gd name="T21" fmla="*/ 1229836199 h 670"/>
                <a:gd name="T22" fmla="*/ 15120940 w 244"/>
                <a:gd name="T23" fmla="*/ 1275198995 h 670"/>
                <a:gd name="T24" fmla="*/ 0 w 244"/>
                <a:gd name="T25" fmla="*/ 1290319927 h 670"/>
                <a:gd name="T26" fmla="*/ 35282191 w 244"/>
                <a:gd name="T27" fmla="*/ 1365924587 h 670"/>
                <a:gd name="T28" fmla="*/ 70564382 w 244"/>
                <a:gd name="T29" fmla="*/ 1441529247 h 670"/>
                <a:gd name="T30" fmla="*/ 85685316 w 244"/>
                <a:gd name="T31" fmla="*/ 1406247072 h 670"/>
                <a:gd name="T32" fmla="*/ 80645005 w 244"/>
                <a:gd name="T33" fmla="*/ 1451609868 h 670"/>
                <a:gd name="T34" fmla="*/ 141128764 w 244"/>
                <a:gd name="T35" fmla="*/ 1537295149 h 670"/>
                <a:gd name="T36" fmla="*/ 191531877 w 244"/>
                <a:gd name="T37" fmla="*/ 1622980430 h 670"/>
                <a:gd name="T38" fmla="*/ 221773794 w 244"/>
                <a:gd name="T39" fmla="*/ 1688504866 h 670"/>
                <a:gd name="T40" fmla="*/ 297378462 w 244"/>
                <a:gd name="T41" fmla="*/ 1622980430 h 670"/>
                <a:gd name="T42" fmla="*/ 337700952 w 244"/>
                <a:gd name="T43" fmla="*/ 1572577324 h 670"/>
                <a:gd name="T44" fmla="*/ 398184687 w 244"/>
                <a:gd name="T45" fmla="*/ 1456650179 h 670"/>
                <a:gd name="T46" fmla="*/ 438507276 w 244"/>
                <a:gd name="T47" fmla="*/ 1325602101 h 670"/>
                <a:gd name="T48" fmla="*/ 473789455 w 244"/>
                <a:gd name="T49" fmla="*/ 1108868743 h 670"/>
                <a:gd name="T50" fmla="*/ 509071634 w 244"/>
                <a:gd name="T51" fmla="*/ 836691967 h 670"/>
                <a:gd name="T52" fmla="*/ 529232879 w 244"/>
                <a:gd name="T53" fmla="*/ 720764623 h 670"/>
                <a:gd name="T54" fmla="*/ 564515057 w 244"/>
                <a:gd name="T55" fmla="*/ 635079342 h 670"/>
                <a:gd name="T56" fmla="*/ 584676302 w 244"/>
                <a:gd name="T57" fmla="*/ 599797167 h 670"/>
                <a:gd name="T58" fmla="*/ 604837547 w 244"/>
                <a:gd name="T59" fmla="*/ 509071575 h 670"/>
                <a:gd name="T60" fmla="*/ 614918170 w 244"/>
                <a:gd name="T61" fmla="*/ 403224952 h 670"/>
                <a:gd name="T62" fmla="*/ 599797236 w 244"/>
                <a:gd name="T63" fmla="*/ 246975322 h 670"/>
                <a:gd name="T64" fmla="*/ 569555368 w 244"/>
                <a:gd name="T65" fmla="*/ 70564374 h 670"/>
                <a:gd name="T66" fmla="*/ 549394124 w 244"/>
                <a:gd name="T67" fmla="*/ 0 h 6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4"/>
                <a:gd name="T103" fmla="*/ 0 h 670"/>
                <a:gd name="T104" fmla="*/ 244 w 244"/>
                <a:gd name="T105" fmla="*/ 670 h 6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4" h="670">
                  <a:moveTo>
                    <a:pt x="218" y="0"/>
                  </a:moveTo>
                  <a:lnTo>
                    <a:pt x="218" y="0"/>
                  </a:lnTo>
                  <a:lnTo>
                    <a:pt x="210" y="4"/>
                  </a:lnTo>
                  <a:lnTo>
                    <a:pt x="190" y="14"/>
                  </a:lnTo>
                  <a:lnTo>
                    <a:pt x="158" y="34"/>
                  </a:lnTo>
                  <a:lnTo>
                    <a:pt x="140" y="46"/>
                  </a:lnTo>
                  <a:lnTo>
                    <a:pt x="122" y="60"/>
                  </a:lnTo>
                  <a:lnTo>
                    <a:pt x="104" y="78"/>
                  </a:lnTo>
                  <a:lnTo>
                    <a:pt x="86" y="98"/>
                  </a:lnTo>
                  <a:lnTo>
                    <a:pt x="68" y="118"/>
                  </a:lnTo>
                  <a:lnTo>
                    <a:pt x="52" y="144"/>
                  </a:lnTo>
                  <a:lnTo>
                    <a:pt x="38" y="170"/>
                  </a:lnTo>
                  <a:lnTo>
                    <a:pt x="26" y="200"/>
                  </a:lnTo>
                  <a:lnTo>
                    <a:pt x="16" y="232"/>
                  </a:lnTo>
                  <a:lnTo>
                    <a:pt x="12" y="266"/>
                  </a:lnTo>
                  <a:lnTo>
                    <a:pt x="8" y="308"/>
                  </a:lnTo>
                  <a:lnTo>
                    <a:pt x="10" y="348"/>
                  </a:lnTo>
                  <a:lnTo>
                    <a:pt x="14" y="420"/>
                  </a:lnTo>
                  <a:lnTo>
                    <a:pt x="14" y="450"/>
                  </a:lnTo>
                  <a:lnTo>
                    <a:pt x="14" y="476"/>
                  </a:lnTo>
                  <a:lnTo>
                    <a:pt x="12" y="488"/>
                  </a:lnTo>
                  <a:lnTo>
                    <a:pt x="10" y="498"/>
                  </a:lnTo>
                  <a:lnTo>
                    <a:pt x="6" y="506"/>
                  </a:lnTo>
                  <a:lnTo>
                    <a:pt x="0" y="512"/>
                  </a:lnTo>
                  <a:lnTo>
                    <a:pt x="6" y="524"/>
                  </a:lnTo>
                  <a:lnTo>
                    <a:pt x="14" y="542"/>
                  </a:lnTo>
                  <a:lnTo>
                    <a:pt x="22" y="560"/>
                  </a:lnTo>
                  <a:lnTo>
                    <a:pt x="28" y="572"/>
                  </a:lnTo>
                  <a:lnTo>
                    <a:pt x="34" y="558"/>
                  </a:lnTo>
                  <a:lnTo>
                    <a:pt x="32" y="576"/>
                  </a:lnTo>
                  <a:lnTo>
                    <a:pt x="56" y="610"/>
                  </a:lnTo>
                  <a:lnTo>
                    <a:pt x="76" y="644"/>
                  </a:lnTo>
                  <a:lnTo>
                    <a:pt x="88" y="670"/>
                  </a:lnTo>
                  <a:lnTo>
                    <a:pt x="104" y="658"/>
                  </a:lnTo>
                  <a:lnTo>
                    <a:pt x="118" y="644"/>
                  </a:lnTo>
                  <a:lnTo>
                    <a:pt x="134" y="624"/>
                  </a:lnTo>
                  <a:lnTo>
                    <a:pt x="146" y="602"/>
                  </a:lnTo>
                  <a:lnTo>
                    <a:pt x="158" y="578"/>
                  </a:lnTo>
                  <a:lnTo>
                    <a:pt x="166" y="554"/>
                  </a:lnTo>
                  <a:lnTo>
                    <a:pt x="174" y="526"/>
                  </a:lnTo>
                  <a:lnTo>
                    <a:pt x="180" y="498"/>
                  </a:lnTo>
                  <a:lnTo>
                    <a:pt x="188" y="440"/>
                  </a:lnTo>
                  <a:lnTo>
                    <a:pt x="194" y="384"/>
                  </a:lnTo>
                  <a:lnTo>
                    <a:pt x="202" y="332"/>
                  </a:lnTo>
                  <a:lnTo>
                    <a:pt x="206" y="308"/>
                  </a:lnTo>
                  <a:lnTo>
                    <a:pt x="210" y="286"/>
                  </a:lnTo>
                  <a:lnTo>
                    <a:pt x="216" y="268"/>
                  </a:lnTo>
                  <a:lnTo>
                    <a:pt x="224" y="252"/>
                  </a:lnTo>
                  <a:lnTo>
                    <a:pt x="232" y="238"/>
                  </a:lnTo>
                  <a:lnTo>
                    <a:pt x="238" y="220"/>
                  </a:lnTo>
                  <a:lnTo>
                    <a:pt x="240" y="202"/>
                  </a:lnTo>
                  <a:lnTo>
                    <a:pt x="242" y="182"/>
                  </a:lnTo>
                  <a:lnTo>
                    <a:pt x="244" y="160"/>
                  </a:lnTo>
                  <a:lnTo>
                    <a:pt x="242" y="140"/>
                  </a:lnTo>
                  <a:lnTo>
                    <a:pt x="238" y="98"/>
                  </a:lnTo>
                  <a:lnTo>
                    <a:pt x="232" y="60"/>
                  </a:lnTo>
                  <a:lnTo>
                    <a:pt x="226" y="2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69"/>
            <p:cNvSpPr>
              <a:spLocks/>
            </p:cNvSpPr>
            <p:nvPr/>
          </p:nvSpPr>
          <p:spPr bwMode="auto">
            <a:xfrm>
              <a:off x="4133850" y="3003550"/>
              <a:ext cx="231775" cy="371475"/>
            </a:xfrm>
            <a:custGeom>
              <a:avLst/>
              <a:gdLst>
                <a:gd name="T0" fmla="*/ 282257481 w 146"/>
                <a:gd name="T1" fmla="*/ 131048140 h 234"/>
                <a:gd name="T2" fmla="*/ 282257481 w 146"/>
                <a:gd name="T3" fmla="*/ 131048140 h 234"/>
                <a:gd name="T4" fmla="*/ 267136550 w 146"/>
                <a:gd name="T5" fmla="*/ 100806249 h 234"/>
                <a:gd name="T6" fmla="*/ 246975308 w 146"/>
                <a:gd name="T7" fmla="*/ 70564381 h 234"/>
                <a:gd name="T8" fmla="*/ 221773757 w 146"/>
                <a:gd name="T9" fmla="*/ 40322502 h 234"/>
                <a:gd name="T10" fmla="*/ 186491534 w 146"/>
                <a:gd name="T11" fmla="*/ 15120940 h 234"/>
                <a:gd name="T12" fmla="*/ 171370603 w 146"/>
                <a:gd name="T13" fmla="*/ 5040313 h 234"/>
                <a:gd name="T14" fmla="*/ 151209361 w 146"/>
                <a:gd name="T15" fmla="*/ 0 h 234"/>
                <a:gd name="T16" fmla="*/ 126007809 w 146"/>
                <a:gd name="T17" fmla="*/ 0 h 234"/>
                <a:gd name="T18" fmla="*/ 105846568 w 146"/>
                <a:gd name="T19" fmla="*/ 0 h 234"/>
                <a:gd name="T20" fmla="*/ 80644991 w 146"/>
                <a:gd name="T21" fmla="*/ 10080625 h 234"/>
                <a:gd name="T22" fmla="*/ 55443439 w 146"/>
                <a:gd name="T23" fmla="*/ 25201562 h 234"/>
                <a:gd name="T24" fmla="*/ 55443439 w 146"/>
                <a:gd name="T25" fmla="*/ 25201562 h 234"/>
                <a:gd name="T26" fmla="*/ 30241875 w 146"/>
                <a:gd name="T27" fmla="*/ 50403124 h 234"/>
                <a:gd name="T28" fmla="*/ 15120937 w 146"/>
                <a:gd name="T29" fmla="*/ 75604693 h 234"/>
                <a:gd name="T30" fmla="*/ 5040312 w 146"/>
                <a:gd name="T31" fmla="*/ 105846585 h 234"/>
                <a:gd name="T32" fmla="*/ 0 w 146"/>
                <a:gd name="T33" fmla="*/ 136088452 h 234"/>
                <a:gd name="T34" fmla="*/ 0 w 146"/>
                <a:gd name="T35" fmla="*/ 171370630 h 234"/>
                <a:gd name="T36" fmla="*/ 5040312 w 146"/>
                <a:gd name="T37" fmla="*/ 211693169 h 234"/>
                <a:gd name="T38" fmla="*/ 10080624 w 146"/>
                <a:gd name="T39" fmla="*/ 252015658 h 234"/>
                <a:gd name="T40" fmla="*/ 25201558 w 146"/>
                <a:gd name="T41" fmla="*/ 287297837 h 234"/>
                <a:gd name="T42" fmla="*/ 60483750 w 146"/>
                <a:gd name="T43" fmla="*/ 367942816 h 234"/>
                <a:gd name="T44" fmla="*/ 105846568 w 146"/>
                <a:gd name="T45" fmla="*/ 438507272 h 234"/>
                <a:gd name="T46" fmla="*/ 156249672 w 146"/>
                <a:gd name="T47" fmla="*/ 504031317 h 234"/>
                <a:gd name="T48" fmla="*/ 181451224 w 146"/>
                <a:gd name="T49" fmla="*/ 529232873 h 234"/>
                <a:gd name="T50" fmla="*/ 206652776 w 146"/>
                <a:gd name="T51" fmla="*/ 549394118 h 234"/>
                <a:gd name="T52" fmla="*/ 206652776 w 146"/>
                <a:gd name="T53" fmla="*/ 549394118 h 234"/>
                <a:gd name="T54" fmla="*/ 257055929 w 146"/>
                <a:gd name="T55" fmla="*/ 579635985 h 234"/>
                <a:gd name="T56" fmla="*/ 292338102 w 146"/>
                <a:gd name="T57" fmla="*/ 589716607 h 234"/>
                <a:gd name="T58" fmla="*/ 322579964 w 146"/>
                <a:gd name="T59" fmla="*/ 589716607 h 234"/>
                <a:gd name="T60" fmla="*/ 342741206 w 146"/>
                <a:gd name="T61" fmla="*/ 579635985 h 234"/>
                <a:gd name="T62" fmla="*/ 352821827 w 146"/>
                <a:gd name="T63" fmla="*/ 564515051 h 234"/>
                <a:gd name="T64" fmla="*/ 362902448 w 146"/>
                <a:gd name="T65" fmla="*/ 549394118 h 234"/>
                <a:gd name="T66" fmla="*/ 367942758 w 146"/>
                <a:gd name="T67" fmla="*/ 534273184 h 234"/>
                <a:gd name="T68" fmla="*/ 282257481 w 146"/>
                <a:gd name="T69" fmla="*/ 131048140 h 2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6"/>
                <a:gd name="T106" fmla="*/ 0 h 234"/>
                <a:gd name="T107" fmla="*/ 146 w 146"/>
                <a:gd name="T108" fmla="*/ 234 h 2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6" h="234">
                  <a:moveTo>
                    <a:pt x="112" y="52"/>
                  </a:moveTo>
                  <a:lnTo>
                    <a:pt x="112" y="52"/>
                  </a:lnTo>
                  <a:lnTo>
                    <a:pt x="106" y="40"/>
                  </a:lnTo>
                  <a:lnTo>
                    <a:pt x="98" y="28"/>
                  </a:lnTo>
                  <a:lnTo>
                    <a:pt x="88" y="16"/>
                  </a:lnTo>
                  <a:lnTo>
                    <a:pt x="74" y="6"/>
                  </a:lnTo>
                  <a:lnTo>
                    <a:pt x="68" y="2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32" y="4"/>
                  </a:lnTo>
                  <a:lnTo>
                    <a:pt x="22" y="10"/>
                  </a:lnTo>
                  <a:lnTo>
                    <a:pt x="12" y="20"/>
                  </a:lnTo>
                  <a:lnTo>
                    <a:pt x="6" y="30"/>
                  </a:lnTo>
                  <a:lnTo>
                    <a:pt x="2" y="42"/>
                  </a:lnTo>
                  <a:lnTo>
                    <a:pt x="0" y="54"/>
                  </a:lnTo>
                  <a:lnTo>
                    <a:pt x="0" y="68"/>
                  </a:lnTo>
                  <a:lnTo>
                    <a:pt x="2" y="84"/>
                  </a:lnTo>
                  <a:lnTo>
                    <a:pt x="4" y="100"/>
                  </a:lnTo>
                  <a:lnTo>
                    <a:pt x="10" y="114"/>
                  </a:lnTo>
                  <a:lnTo>
                    <a:pt x="24" y="146"/>
                  </a:lnTo>
                  <a:lnTo>
                    <a:pt x="42" y="174"/>
                  </a:lnTo>
                  <a:lnTo>
                    <a:pt x="62" y="200"/>
                  </a:lnTo>
                  <a:lnTo>
                    <a:pt x="72" y="210"/>
                  </a:lnTo>
                  <a:lnTo>
                    <a:pt x="82" y="218"/>
                  </a:lnTo>
                  <a:lnTo>
                    <a:pt x="102" y="230"/>
                  </a:lnTo>
                  <a:lnTo>
                    <a:pt x="116" y="234"/>
                  </a:lnTo>
                  <a:lnTo>
                    <a:pt x="128" y="234"/>
                  </a:lnTo>
                  <a:lnTo>
                    <a:pt x="136" y="230"/>
                  </a:lnTo>
                  <a:lnTo>
                    <a:pt x="140" y="224"/>
                  </a:lnTo>
                  <a:lnTo>
                    <a:pt x="144" y="218"/>
                  </a:lnTo>
                  <a:lnTo>
                    <a:pt x="146" y="212"/>
                  </a:lnTo>
                  <a:lnTo>
                    <a:pt x="112" y="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70"/>
            <p:cNvSpPr>
              <a:spLocks/>
            </p:cNvSpPr>
            <p:nvPr/>
          </p:nvSpPr>
          <p:spPr bwMode="auto">
            <a:xfrm>
              <a:off x="4168775" y="3041650"/>
              <a:ext cx="184150" cy="298450"/>
            </a:xfrm>
            <a:custGeom>
              <a:avLst/>
              <a:gdLst>
                <a:gd name="T0" fmla="*/ 221773791 w 116"/>
                <a:gd name="T1" fmla="*/ 105846578 h 188"/>
                <a:gd name="T2" fmla="*/ 221773791 w 116"/>
                <a:gd name="T3" fmla="*/ 105846578 h 188"/>
                <a:gd name="T4" fmla="*/ 211693169 w 116"/>
                <a:gd name="T5" fmla="*/ 80644999 h 188"/>
                <a:gd name="T6" fmla="*/ 196572185 w 116"/>
                <a:gd name="T7" fmla="*/ 60483755 h 188"/>
                <a:gd name="T8" fmla="*/ 176410941 w 116"/>
                <a:gd name="T9" fmla="*/ 35282188 h 188"/>
                <a:gd name="T10" fmla="*/ 151209385 w 116"/>
                <a:gd name="T11" fmla="*/ 15120939 h 188"/>
                <a:gd name="T12" fmla="*/ 136088451 w 116"/>
                <a:gd name="T13" fmla="*/ 5040312 h 188"/>
                <a:gd name="T14" fmla="*/ 120967518 w 116"/>
                <a:gd name="T15" fmla="*/ 0 h 188"/>
                <a:gd name="T16" fmla="*/ 100806248 w 116"/>
                <a:gd name="T17" fmla="*/ 0 h 188"/>
                <a:gd name="T18" fmla="*/ 85685315 w 116"/>
                <a:gd name="T19" fmla="*/ 5040312 h 188"/>
                <a:gd name="T20" fmla="*/ 65524070 w 116"/>
                <a:gd name="T21" fmla="*/ 10080625 h 188"/>
                <a:gd name="T22" fmla="*/ 45362813 w 116"/>
                <a:gd name="T23" fmla="*/ 25201561 h 188"/>
                <a:gd name="T24" fmla="*/ 45362813 w 116"/>
                <a:gd name="T25" fmla="*/ 25201561 h 188"/>
                <a:gd name="T26" fmla="*/ 25201562 w 116"/>
                <a:gd name="T27" fmla="*/ 40322499 h 188"/>
                <a:gd name="T28" fmla="*/ 10080625 w 116"/>
                <a:gd name="T29" fmla="*/ 60483755 h 188"/>
                <a:gd name="T30" fmla="*/ 5040313 w 116"/>
                <a:gd name="T31" fmla="*/ 85685309 h 188"/>
                <a:gd name="T32" fmla="*/ 0 w 116"/>
                <a:gd name="T33" fmla="*/ 110886889 h 188"/>
                <a:gd name="T34" fmla="*/ 0 w 116"/>
                <a:gd name="T35" fmla="*/ 141128754 h 188"/>
                <a:gd name="T36" fmla="*/ 5040313 w 116"/>
                <a:gd name="T37" fmla="*/ 171370619 h 188"/>
                <a:gd name="T38" fmla="*/ 20161251 w 116"/>
                <a:gd name="T39" fmla="*/ 231854399 h 188"/>
                <a:gd name="T40" fmla="*/ 50403124 w 116"/>
                <a:gd name="T41" fmla="*/ 297378440 h 188"/>
                <a:gd name="T42" fmla="*/ 85685315 w 116"/>
                <a:gd name="T43" fmla="*/ 352821860 h 188"/>
                <a:gd name="T44" fmla="*/ 126007829 w 116"/>
                <a:gd name="T45" fmla="*/ 403224968 h 188"/>
                <a:gd name="T46" fmla="*/ 166330318 w 116"/>
                <a:gd name="T47" fmla="*/ 443547554 h 188"/>
                <a:gd name="T48" fmla="*/ 166330318 w 116"/>
                <a:gd name="T49" fmla="*/ 443547554 h 188"/>
                <a:gd name="T50" fmla="*/ 206652808 w 116"/>
                <a:gd name="T51" fmla="*/ 463708798 h 188"/>
                <a:gd name="T52" fmla="*/ 236894724 w 116"/>
                <a:gd name="T53" fmla="*/ 473789420 h 188"/>
                <a:gd name="T54" fmla="*/ 257055969 w 116"/>
                <a:gd name="T55" fmla="*/ 473789420 h 188"/>
                <a:gd name="T56" fmla="*/ 272176903 w 116"/>
                <a:gd name="T57" fmla="*/ 463708798 h 188"/>
                <a:gd name="T58" fmla="*/ 282257525 w 116"/>
                <a:gd name="T59" fmla="*/ 453628176 h 188"/>
                <a:gd name="T60" fmla="*/ 287297836 w 116"/>
                <a:gd name="T61" fmla="*/ 438507244 h 188"/>
                <a:gd name="T62" fmla="*/ 292338147 w 116"/>
                <a:gd name="T63" fmla="*/ 428426622 h 188"/>
                <a:gd name="T64" fmla="*/ 221773791 w 116"/>
                <a:gd name="T65" fmla="*/ 105846578 h 1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"/>
                <a:gd name="T100" fmla="*/ 0 h 188"/>
                <a:gd name="T101" fmla="*/ 116 w 116"/>
                <a:gd name="T102" fmla="*/ 188 h 1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" h="188">
                  <a:moveTo>
                    <a:pt x="88" y="42"/>
                  </a:moveTo>
                  <a:lnTo>
                    <a:pt x="88" y="42"/>
                  </a:lnTo>
                  <a:lnTo>
                    <a:pt x="84" y="32"/>
                  </a:lnTo>
                  <a:lnTo>
                    <a:pt x="78" y="24"/>
                  </a:lnTo>
                  <a:lnTo>
                    <a:pt x="70" y="14"/>
                  </a:lnTo>
                  <a:lnTo>
                    <a:pt x="60" y="6"/>
                  </a:lnTo>
                  <a:lnTo>
                    <a:pt x="54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26" y="4"/>
                  </a:lnTo>
                  <a:lnTo>
                    <a:pt x="18" y="10"/>
                  </a:lnTo>
                  <a:lnTo>
                    <a:pt x="10" y="16"/>
                  </a:lnTo>
                  <a:lnTo>
                    <a:pt x="4" y="24"/>
                  </a:lnTo>
                  <a:lnTo>
                    <a:pt x="2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8" y="92"/>
                  </a:lnTo>
                  <a:lnTo>
                    <a:pt x="20" y="118"/>
                  </a:lnTo>
                  <a:lnTo>
                    <a:pt x="34" y="140"/>
                  </a:lnTo>
                  <a:lnTo>
                    <a:pt x="50" y="160"/>
                  </a:lnTo>
                  <a:lnTo>
                    <a:pt x="66" y="176"/>
                  </a:lnTo>
                  <a:lnTo>
                    <a:pt x="82" y="184"/>
                  </a:lnTo>
                  <a:lnTo>
                    <a:pt x="94" y="188"/>
                  </a:lnTo>
                  <a:lnTo>
                    <a:pt x="102" y="188"/>
                  </a:lnTo>
                  <a:lnTo>
                    <a:pt x="108" y="184"/>
                  </a:lnTo>
                  <a:lnTo>
                    <a:pt x="112" y="180"/>
                  </a:lnTo>
                  <a:lnTo>
                    <a:pt x="114" y="174"/>
                  </a:lnTo>
                  <a:lnTo>
                    <a:pt x="116" y="170"/>
                  </a:lnTo>
                  <a:lnTo>
                    <a:pt x="88" y="42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71"/>
            <p:cNvSpPr>
              <a:spLocks/>
            </p:cNvSpPr>
            <p:nvPr/>
          </p:nvSpPr>
          <p:spPr bwMode="auto">
            <a:xfrm>
              <a:off x="5260975" y="3003550"/>
              <a:ext cx="231775" cy="371475"/>
            </a:xfrm>
            <a:custGeom>
              <a:avLst/>
              <a:gdLst>
                <a:gd name="T0" fmla="*/ 85685301 w 146"/>
                <a:gd name="T1" fmla="*/ 131048140 h 234"/>
                <a:gd name="T2" fmla="*/ 85685301 w 146"/>
                <a:gd name="T3" fmla="*/ 131048140 h 234"/>
                <a:gd name="T4" fmla="*/ 100806233 w 146"/>
                <a:gd name="T5" fmla="*/ 100806249 h 234"/>
                <a:gd name="T6" fmla="*/ 120967499 w 146"/>
                <a:gd name="T7" fmla="*/ 70564381 h 234"/>
                <a:gd name="T8" fmla="*/ 146169051 w 146"/>
                <a:gd name="T9" fmla="*/ 40322502 h 234"/>
                <a:gd name="T10" fmla="*/ 176410913 w 146"/>
                <a:gd name="T11" fmla="*/ 15120940 h 234"/>
                <a:gd name="T12" fmla="*/ 196572155 w 146"/>
                <a:gd name="T13" fmla="*/ 5040313 h 234"/>
                <a:gd name="T14" fmla="*/ 216733446 w 146"/>
                <a:gd name="T15" fmla="*/ 0 h 234"/>
                <a:gd name="T16" fmla="*/ 236894688 w 146"/>
                <a:gd name="T17" fmla="*/ 0 h 234"/>
                <a:gd name="T18" fmla="*/ 262096240 w 146"/>
                <a:gd name="T19" fmla="*/ 0 h 234"/>
                <a:gd name="T20" fmla="*/ 287297792 w 146"/>
                <a:gd name="T21" fmla="*/ 10080625 h 234"/>
                <a:gd name="T22" fmla="*/ 312499344 w 146"/>
                <a:gd name="T23" fmla="*/ 25201562 h 234"/>
                <a:gd name="T24" fmla="*/ 312499344 w 146"/>
                <a:gd name="T25" fmla="*/ 25201562 h 234"/>
                <a:gd name="T26" fmla="*/ 332660585 w 146"/>
                <a:gd name="T27" fmla="*/ 50403124 h 234"/>
                <a:gd name="T28" fmla="*/ 352821827 w 146"/>
                <a:gd name="T29" fmla="*/ 75604693 h 234"/>
                <a:gd name="T30" fmla="*/ 362902448 w 146"/>
                <a:gd name="T31" fmla="*/ 105846585 h 234"/>
                <a:gd name="T32" fmla="*/ 367942758 w 146"/>
                <a:gd name="T33" fmla="*/ 136088452 h 234"/>
                <a:gd name="T34" fmla="*/ 367942758 w 146"/>
                <a:gd name="T35" fmla="*/ 171370630 h 234"/>
                <a:gd name="T36" fmla="*/ 362902448 w 146"/>
                <a:gd name="T37" fmla="*/ 211693169 h 234"/>
                <a:gd name="T38" fmla="*/ 352821827 w 146"/>
                <a:gd name="T39" fmla="*/ 252015658 h 234"/>
                <a:gd name="T40" fmla="*/ 342741206 w 146"/>
                <a:gd name="T41" fmla="*/ 287297837 h 234"/>
                <a:gd name="T42" fmla="*/ 307459033 w 146"/>
                <a:gd name="T43" fmla="*/ 367942816 h 234"/>
                <a:gd name="T44" fmla="*/ 262096240 w 146"/>
                <a:gd name="T45" fmla="*/ 438507272 h 234"/>
                <a:gd name="T46" fmla="*/ 211693136 w 146"/>
                <a:gd name="T47" fmla="*/ 504031317 h 234"/>
                <a:gd name="T48" fmla="*/ 181451224 w 146"/>
                <a:gd name="T49" fmla="*/ 529232873 h 234"/>
                <a:gd name="T50" fmla="*/ 156249672 w 146"/>
                <a:gd name="T51" fmla="*/ 549394118 h 234"/>
                <a:gd name="T52" fmla="*/ 156249672 w 146"/>
                <a:gd name="T53" fmla="*/ 549394118 h 234"/>
                <a:gd name="T54" fmla="*/ 110886878 w 146"/>
                <a:gd name="T55" fmla="*/ 579635985 h 234"/>
                <a:gd name="T56" fmla="*/ 70564370 w 146"/>
                <a:gd name="T57" fmla="*/ 589716607 h 234"/>
                <a:gd name="T58" fmla="*/ 45362806 w 146"/>
                <a:gd name="T59" fmla="*/ 589716607 h 234"/>
                <a:gd name="T60" fmla="*/ 25201558 w 146"/>
                <a:gd name="T61" fmla="*/ 579635985 h 234"/>
                <a:gd name="T62" fmla="*/ 10080624 w 146"/>
                <a:gd name="T63" fmla="*/ 564515051 h 234"/>
                <a:gd name="T64" fmla="*/ 0 w 146"/>
                <a:gd name="T65" fmla="*/ 549394118 h 234"/>
                <a:gd name="T66" fmla="*/ 0 w 146"/>
                <a:gd name="T67" fmla="*/ 534273184 h 234"/>
                <a:gd name="T68" fmla="*/ 85685301 w 146"/>
                <a:gd name="T69" fmla="*/ 131048140 h 2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6"/>
                <a:gd name="T106" fmla="*/ 0 h 234"/>
                <a:gd name="T107" fmla="*/ 146 w 146"/>
                <a:gd name="T108" fmla="*/ 234 h 2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6" h="234">
                  <a:moveTo>
                    <a:pt x="34" y="52"/>
                  </a:moveTo>
                  <a:lnTo>
                    <a:pt x="34" y="52"/>
                  </a:lnTo>
                  <a:lnTo>
                    <a:pt x="40" y="40"/>
                  </a:lnTo>
                  <a:lnTo>
                    <a:pt x="48" y="28"/>
                  </a:lnTo>
                  <a:lnTo>
                    <a:pt x="58" y="16"/>
                  </a:lnTo>
                  <a:lnTo>
                    <a:pt x="70" y="6"/>
                  </a:lnTo>
                  <a:lnTo>
                    <a:pt x="78" y="2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4" y="4"/>
                  </a:lnTo>
                  <a:lnTo>
                    <a:pt x="124" y="10"/>
                  </a:lnTo>
                  <a:lnTo>
                    <a:pt x="132" y="20"/>
                  </a:lnTo>
                  <a:lnTo>
                    <a:pt x="140" y="30"/>
                  </a:lnTo>
                  <a:lnTo>
                    <a:pt x="144" y="42"/>
                  </a:lnTo>
                  <a:lnTo>
                    <a:pt x="146" y="54"/>
                  </a:lnTo>
                  <a:lnTo>
                    <a:pt x="146" y="68"/>
                  </a:lnTo>
                  <a:lnTo>
                    <a:pt x="144" y="84"/>
                  </a:lnTo>
                  <a:lnTo>
                    <a:pt x="140" y="100"/>
                  </a:lnTo>
                  <a:lnTo>
                    <a:pt x="136" y="114"/>
                  </a:lnTo>
                  <a:lnTo>
                    <a:pt x="122" y="146"/>
                  </a:lnTo>
                  <a:lnTo>
                    <a:pt x="104" y="174"/>
                  </a:lnTo>
                  <a:lnTo>
                    <a:pt x="84" y="200"/>
                  </a:lnTo>
                  <a:lnTo>
                    <a:pt x="72" y="210"/>
                  </a:lnTo>
                  <a:lnTo>
                    <a:pt x="62" y="218"/>
                  </a:lnTo>
                  <a:lnTo>
                    <a:pt x="44" y="230"/>
                  </a:lnTo>
                  <a:lnTo>
                    <a:pt x="28" y="234"/>
                  </a:lnTo>
                  <a:lnTo>
                    <a:pt x="18" y="234"/>
                  </a:lnTo>
                  <a:lnTo>
                    <a:pt x="10" y="230"/>
                  </a:lnTo>
                  <a:lnTo>
                    <a:pt x="4" y="224"/>
                  </a:lnTo>
                  <a:lnTo>
                    <a:pt x="0" y="218"/>
                  </a:lnTo>
                  <a:lnTo>
                    <a:pt x="0" y="212"/>
                  </a:lnTo>
                  <a:lnTo>
                    <a:pt x="34" y="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72"/>
            <p:cNvSpPr>
              <a:spLocks/>
            </p:cNvSpPr>
            <p:nvPr/>
          </p:nvSpPr>
          <p:spPr bwMode="auto">
            <a:xfrm>
              <a:off x="5270500" y="3041650"/>
              <a:ext cx="187325" cy="298450"/>
            </a:xfrm>
            <a:custGeom>
              <a:avLst/>
              <a:gdLst>
                <a:gd name="T0" fmla="*/ 70564382 w 118"/>
                <a:gd name="T1" fmla="*/ 105846578 h 188"/>
                <a:gd name="T2" fmla="*/ 70564382 w 118"/>
                <a:gd name="T3" fmla="*/ 105846578 h 188"/>
                <a:gd name="T4" fmla="*/ 80645004 w 118"/>
                <a:gd name="T5" fmla="*/ 80644999 h 188"/>
                <a:gd name="T6" fmla="*/ 95765938 w 118"/>
                <a:gd name="T7" fmla="*/ 60483755 h 188"/>
                <a:gd name="T8" fmla="*/ 115927207 w 118"/>
                <a:gd name="T9" fmla="*/ 35282188 h 188"/>
                <a:gd name="T10" fmla="*/ 146169074 w 118"/>
                <a:gd name="T11" fmla="*/ 15120939 h 188"/>
                <a:gd name="T12" fmla="*/ 156249697 w 118"/>
                <a:gd name="T13" fmla="*/ 5040312 h 188"/>
                <a:gd name="T14" fmla="*/ 176410941 w 118"/>
                <a:gd name="T15" fmla="*/ 0 h 188"/>
                <a:gd name="T16" fmla="*/ 191531875 w 118"/>
                <a:gd name="T17" fmla="*/ 0 h 188"/>
                <a:gd name="T18" fmla="*/ 211693169 w 118"/>
                <a:gd name="T19" fmla="*/ 5040312 h 188"/>
                <a:gd name="T20" fmla="*/ 231854414 w 118"/>
                <a:gd name="T21" fmla="*/ 10080625 h 188"/>
                <a:gd name="T22" fmla="*/ 252015659 w 118"/>
                <a:gd name="T23" fmla="*/ 25201561 h 188"/>
                <a:gd name="T24" fmla="*/ 252015659 w 118"/>
                <a:gd name="T25" fmla="*/ 25201561 h 188"/>
                <a:gd name="T26" fmla="*/ 267136593 w 118"/>
                <a:gd name="T27" fmla="*/ 40322499 h 188"/>
                <a:gd name="T28" fmla="*/ 282257526 w 118"/>
                <a:gd name="T29" fmla="*/ 60483755 h 188"/>
                <a:gd name="T30" fmla="*/ 292338149 w 118"/>
                <a:gd name="T31" fmla="*/ 85685309 h 188"/>
                <a:gd name="T32" fmla="*/ 297378460 w 118"/>
                <a:gd name="T33" fmla="*/ 110886889 h 188"/>
                <a:gd name="T34" fmla="*/ 297378460 w 118"/>
                <a:gd name="T35" fmla="*/ 141128754 h 188"/>
                <a:gd name="T36" fmla="*/ 292338149 w 118"/>
                <a:gd name="T37" fmla="*/ 171370619 h 188"/>
                <a:gd name="T38" fmla="*/ 272176904 w 118"/>
                <a:gd name="T39" fmla="*/ 231854399 h 188"/>
                <a:gd name="T40" fmla="*/ 246975348 w 118"/>
                <a:gd name="T41" fmla="*/ 297378440 h 188"/>
                <a:gd name="T42" fmla="*/ 211693169 w 118"/>
                <a:gd name="T43" fmla="*/ 352821860 h 188"/>
                <a:gd name="T44" fmla="*/ 171370630 w 118"/>
                <a:gd name="T45" fmla="*/ 403224968 h 188"/>
                <a:gd name="T46" fmla="*/ 126007830 w 118"/>
                <a:gd name="T47" fmla="*/ 443547554 h 188"/>
                <a:gd name="T48" fmla="*/ 126007830 w 118"/>
                <a:gd name="T49" fmla="*/ 443547554 h 188"/>
                <a:gd name="T50" fmla="*/ 90725626 w 118"/>
                <a:gd name="T51" fmla="*/ 463708798 h 188"/>
                <a:gd name="T52" fmla="*/ 60483759 w 118"/>
                <a:gd name="T53" fmla="*/ 473789420 h 188"/>
                <a:gd name="T54" fmla="*/ 35282191 w 118"/>
                <a:gd name="T55" fmla="*/ 473789420 h 188"/>
                <a:gd name="T56" fmla="*/ 20161251 w 118"/>
                <a:gd name="T57" fmla="*/ 463708798 h 188"/>
                <a:gd name="T58" fmla="*/ 10080625 w 118"/>
                <a:gd name="T59" fmla="*/ 453628176 h 188"/>
                <a:gd name="T60" fmla="*/ 5040313 w 118"/>
                <a:gd name="T61" fmla="*/ 438507244 h 188"/>
                <a:gd name="T62" fmla="*/ 0 w 118"/>
                <a:gd name="T63" fmla="*/ 428426622 h 188"/>
                <a:gd name="T64" fmla="*/ 70564382 w 118"/>
                <a:gd name="T65" fmla="*/ 105846578 h 1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8"/>
                <a:gd name="T100" fmla="*/ 0 h 188"/>
                <a:gd name="T101" fmla="*/ 118 w 118"/>
                <a:gd name="T102" fmla="*/ 188 h 1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8" h="188">
                  <a:moveTo>
                    <a:pt x="28" y="42"/>
                  </a:moveTo>
                  <a:lnTo>
                    <a:pt x="28" y="42"/>
                  </a:lnTo>
                  <a:lnTo>
                    <a:pt x="32" y="32"/>
                  </a:lnTo>
                  <a:lnTo>
                    <a:pt x="38" y="24"/>
                  </a:lnTo>
                  <a:lnTo>
                    <a:pt x="46" y="14"/>
                  </a:lnTo>
                  <a:lnTo>
                    <a:pt x="58" y="6"/>
                  </a:lnTo>
                  <a:lnTo>
                    <a:pt x="62" y="2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4" y="2"/>
                  </a:lnTo>
                  <a:lnTo>
                    <a:pt x="92" y="4"/>
                  </a:lnTo>
                  <a:lnTo>
                    <a:pt x="100" y="10"/>
                  </a:lnTo>
                  <a:lnTo>
                    <a:pt x="106" y="16"/>
                  </a:lnTo>
                  <a:lnTo>
                    <a:pt x="112" y="24"/>
                  </a:lnTo>
                  <a:lnTo>
                    <a:pt x="116" y="34"/>
                  </a:lnTo>
                  <a:lnTo>
                    <a:pt x="118" y="44"/>
                  </a:lnTo>
                  <a:lnTo>
                    <a:pt x="118" y="56"/>
                  </a:lnTo>
                  <a:lnTo>
                    <a:pt x="116" y="68"/>
                  </a:lnTo>
                  <a:lnTo>
                    <a:pt x="108" y="92"/>
                  </a:lnTo>
                  <a:lnTo>
                    <a:pt x="98" y="118"/>
                  </a:lnTo>
                  <a:lnTo>
                    <a:pt x="84" y="140"/>
                  </a:lnTo>
                  <a:lnTo>
                    <a:pt x="68" y="160"/>
                  </a:lnTo>
                  <a:lnTo>
                    <a:pt x="50" y="176"/>
                  </a:lnTo>
                  <a:lnTo>
                    <a:pt x="36" y="184"/>
                  </a:lnTo>
                  <a:lnTo>
                    <a:pt x="24" y="188"/>
                  </a:lnTo>
                  <a:lnTo>
                    <a:pt x="14" y="188"/>
                  </a:lnTo>
                  <a:lnTo>
                    <a:pt x="8" y="184"/>
                  </a:lnTo>
                  <a:lnTo>
                    <a:pt x="4" y="180"/>
                  </a:lnTo>
                  <a:lnTo>
                    <a:pt x="2" y="174"/>
                  </a:lnTo>
                  <a:lnTo>
                    <a:pt x="0" y="17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auto">
            <a:xfrm>
              <a:off x="4210050" y="2819400"/>
              <a:ext cx="92075" cy="342900"/>
            </a:xfrm>
            <a:custGeom>
              <a:avLst/>
              <a:gdLst>
                <a:gd name="T0" fmla="*/ 0 w 58"/>
                <a:gd name="T1" fmla="*/ 5040313 h 216"/>
                <a:gd name="T2" fmla="*/ 0 w 58"/>
                <a:gd name="T3" fmla="*/ 5040313 h 216"/>
                <a:gd name="T4" fmla="*/ 5040313 w 58"/>
                <a:gd name="T5" fmla="*/ 70564380 h 216"/>
                <a:gd name="T6" fmla="*/ 15120940 w 58"/>
                <a:gd name="T7" fmla="*/ 141128760 h 216"/>
                <a:gd name="T8" fmla="*/ 25201562 w 58"/>
                <a:gd name="T9" fmla="*/ 226814098 h 216"/>
                <a:gd name="T10" fmla="*/ 45362813 w 58"/>
                <a:gd name="T11" fmla="*/ 312499386 h 216"/>
                <a:gd name="T12" fmla="*/ 70564381 w 58"/>
                <a:gd name="T13" fmla="*/ 403224985 h 216"/>
                <a:gd name="T14" fmla="*/ 85685315 w 58"/>
                <a:gd name="T15" fmla="*/ 443547573 h 216"/>
                <a:gd name="T16" fmla="*/ 105846584 w 58"/>
                <a:gd name="T17" fmla="*/ 483870062 h 216"/>
                <a:gd name="T18" fmla="*/ 126007829 w 58"/>
                <a:gd name="T19" fmla="*/ 514111928 h 216"/>
                <a:gd name="T20" fmla="*/ 146169074 w 58"/>
                <a:gd name="T21" fmla="*/ 544353795 h 216"/>
                <a:gd name="T22" fmla="*/ 126007829 w 58"/>
                <a:gd name="T23" fmla="*/ 80645002 h 216"/>
                <a:gd name="T24" fmla="*/ 126007829 w 58"/>
                <a:gd name="T25" fmla="*/ 80645002 h 216"/>
                <a:gd name="T26" fmla="*/ 105846584 w 58"/>
                <a:gd name="T27" fmla="*/ 60483758 h 216"/>
                <a:gd name="T28" fmla="*/ 65524070 w 58"/>
                <a:gd name="T29" fmla="*/ 25201562 h 216"/>
                <a:gd name="T30" fmla="*/ 45362813 w 58"/>
                <a:gd name="T31" fmla="*/ 10080625 h 216"/>
                <a:gd name="T32" fmla="*/ 25201562 w 58"/>
                <a:gd name="T33" fmla="*/ 0 h 216"/>
                <a:gd name="T34" fmla="*/ 10080625 w 58"/>
                <a:gd name="T35" fmla="*/ 0 h 216"/>
                <a:gd name="T36" fmla="*/ 5040313 w 58"/>
                <a:gd name="T37" fmla="*/ 0 h 216"/>
                <a:gd name="T38" fmla="*/ 0 w 58"/>
                <a:gd name="T39" fmla="*/ 5040313 h 216"/>
                <a:gd name="T40" fmla="*/ 0 w 58"/>
                <a:gd name="T41" fmla="*/ 5040313 h 2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216"/>
                <a:gd name="T65" fmla="*/ 58 w 58"/>
                <a:gd name="T66" fmla="*/ 216 h 2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216">
                  <a:moveTo>
                    <a:pt x="0" y="2"/>
                  </a:moveTo>
                  <a:lnTo>
                    <a:pt x="0" y="2"/>
                  </a:lnTo>
                  <a:lnTo>
                    <a:pt x="2" y="28"/>
                  </a:lnTo>
                  <a:lnTo>
                    <a:pt x="6" y="56"/>
                  </a:lnTo>
                  <a:lnTo>
                    <a:pt x="10" y="90"/>
                  </a:lnTo>
                  <a:lnTo>
                    <a:pt x="18" y="124"/>
                  </a:lnTo>
                  <a:lnTo>
                    <a:pt x="28" y="160"/>
                  </a:lnTo>
                  <a:lnTo>
                    <a:pt x="34" y="176"/>
                  </a:lnTo>
                  <a:lnTo>
                    <a:pt x="42" y="192"/>
                  </a:lnTo>
                  <a:lnTo>
                    <a:pt x="50" y="204"/>
                  </a:lnTo>
                  <a:lnTo>
                    <a:pt x="58" y="216"/>
                  </a:lnTo>
                  <a:lnTo>
                    <a:pt x="50" y="32"/>
                  </a:lnTo>
                  <a:lnTo>
                    <a:pt x="42" y="24"/>
                  </a:lnTo>
                  <a:lnTo>
                    <a:pt x="26" y="10"/>
                  </a:lnTo>
                  <a:lnTo>
                    <a:pt x="18" y="4"/>
                  </a:lnTo>
                  <a:lnTo>
                    <a:pt x="10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auto">
            <a:xfrm>
              <a:off x="5321300" y="2844800"/>
              <a:ext cx="92075" cy="342900"/>
            </a:xfrm>
            <a:custGeom>
              <a:avLst/>
              <a:gdLst>
                <a:gd name="T0" fmla="*/ 146169074 w 58"/>
                <a:gd name="T1" fmla="*/ 10080625 h 216"/>
                <a:gd name="T2" fmla="*/ 146169074 w 58"/>
                <a:gd name="T3" fmla="*/ 10080625 h 216"/>
                <a:gd name="T4" fmla="*/ 141128762 w 58"/>
                <a:gd name="T5" fmla="*/ 75604691 h 216"/>
                <a:gd name="T6" fmla="*/ 136088451 w 58"/>
                <a:gd name="T7" fmla="*/ 146169071 h 216"/>
                <a:gd name="T8" fmla="*/ 120967518 w 58"/>
                <a:gd name="T9" fmla="*/ 226814098 h 216"/>
                <a:gd name="T10" fmla="*/ 105846584 w 58"/>
                <a:gd name="T11" fmla="*/ 317539697 h 216"/>
                <a:gd name="T12" fmla="*/ 80645004 w 58"/>
                <a:gd name="T13" fmla="*/ 408265296 h 216"/>
                <a:gd name="T14" fmla="*/ 60483759 w 58"/>
                <a:gd name="T15" fmla="*/ 448587884 h 216"/>
                <a:gd name="T16" fmla="*/ 45362813 w 58"/>
                <a:gd name="T17" fmla="*/ 483870062 h 216"/>
                <a:gd name="T18" fmla="*/ 25201562 w 58"/>
                <a:gd name="T19" fmla="*/ 519152239 h 216"/>
                <a:gd name="T20" fmla="*/ 0 w 58"/>
                <a:gd name="T21" fmla="*/ 544353795 h 216"/>
                <a:gd name="T22" fmla="*/ 20161251 w 58"/>
                <a:gd name="T23" fmla="*/ 80645002 h 216"/>
                <a:gd name="T24" fmla="*/ 20161251 w 58"/>
                <a:gd name="T25" fmla="*/ 80645002 h 216"/>
                <a:gd name="T26" fmla="*/ 40322502 w 58"/>
                <a:gd name="T27" fmla="*/ 65524069 h 216"/>
                <a:gd name="T28" fmla="*/ 80645004 w 58"/>
                <a:gd name="T29" fmla="*/ 30241879 h 216"/>
                <a:gd name="T30" fmla="*/ 105846584 w 58"/>
                <a:gd name="T31" fmla="*/ 15120939 h 216"/>
                <a:gd name="T32" fmla="*/ 126007829 w 58"/>
                <a:gd name="T33" fmla="*/ 5040313 h 216"/>
                <a:gd name="T34" fmla="*/ 141128762 w 58"/>
                <a:gd name="T35" fmla="*/ 0 h 216"/>
                <a:gd name="T36" fmla="*/ 146169074 w 58"/>
                <a:gd name="T37" fmla="*/ 5040313 h 216"/>
                <a:gd name="T38" fmla="*/ 146169074 w 58"/>
                <a:gd name="T39" fmla="*/ 10080625 h 216"/>
                <a:gd name="T40" fmla="*/ 146169074 w 58"/>
                <a:gd name="T41" fmla="*/ 10080625 h 2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216"/>
                <a:gd name="T65" fmla="*/ 58 w 58"/>
                <a:gd name="T66" fmla="*/ 216 h 2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216">
                  <a:moveTo>
                    <a:pt x="58" y="4"/>
                  </a:moveTo>
                  <a:lnTo>
                    <a:pt x="58" y="4"/>
                  </a:lnTo>
                  <a:lnTo>
                    <a:pt x="56" y="30"/>
                  </a:lnTo>
                  <a:lnTo>
                    <a:pt x="54" y="58"/>
                  </a:lnTo>
                  <a:lnTo>
                    <a:pt x="48" y="90"/>
                  </a:lnTo>
                  <a:lnTo>
                    <a:pt x="42" y="126"/>
                  </a:lnTo>
                  <a:lnTo>
                    <a:pt x="32" y="162"/>
                  </a:lnTo>
                  <a:lnTo>
                    <a:pt x="24" y="178"/>
                  </a:lnTo>
                  <a:lnTo>
                    <a:pt x="18" y="192"/>
                  </a:lnTo>
                  <a:lnTo>
                    <a:pt x="10" y="206"/>
                  </a:lnTo>
                  <a:lnTo>
                    <a:pt x="0" y="216"/>
                  </a:lnTo>
                  <a:lnTo>
                    <a:pt x="8" y="32"/>
                  </a:lnTo>
                  <a:lnTo>
                    <a:pt x="16" y="26"/>
                  </a:lnTo>
                  <a:lnTo>
                    <a:pt x="32" y="12"/>
                  </a:lnTo>
                  <a:lnTo>
                    <a:pt x="42" y="6"/>
                  </a:lnTo>
                  <a:lnTo>
                    <a:pt x="50" y="2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58" y="4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auto">
            <a:xfrm>
              <a:off x="4283075" y="2530475"/>
              <a:ext cx="1038225" cy="1289050"/>
            </a:xfrm>
            <a:custGeom>
              <a:avLst/>
              <a:gdLst>
                <a:gd name="T0" fmla="*/ 0 w 654"/>
                <a:gd name="T1" fmla="*/ 246975337 h 812"/>
                <a:gd name="T2" fmla="*/ 5040312 w 654"/>
                <a:gd name="T3" fmla="*/ 534273163 h 812"/>
                <a:gd name="T4" fmla="*/ 30241876 w 654"/>
                <a:gd name="T5" fmla="*/ 947578862 h 812"/>
                <a:gd name="T6" fmla="*/ 75604684 w 654"/>
                <a:gd name="T7" fmla="*/ 1305440942 h 812"/>
                <a:gd name="T8" fmla="*/ 120967504 w 654"/>
                <a:gd name="T9" fmla="*/ 1542335558 h 812"/>
                <a:gd name="T10" fmla="*/ 151209368 w 654"/>
                <a:gd name="T11" fmla="*/ 1658262711 h 812"/>
                <a:gd name="T12" fmla="*/ 196572164 w 654"/>
                <a:gd name="T13" fmla="*/ 1713706528 h 812"/>
                <a:gd name="T14" fmla="*/ 332660600 w 654"/>
                <a:gd name="T15" fmla="*/ 1844754614 h 812"/>
                <a:gd name="T16" fmla="*/ 433466912 w 654"/>
                <a:gd name="T17" fmla="*/ 1910278657 h 812"/>
                <a:gd name="T18" fmla="*/ 559474677 w 654"/>
                <a:gd name="T19" fmla="*/ 1975802700 h 812"/>
                <a:gd name="T20" fmla="*/ 700603374 w 654"/>
                <a:gd name="T21" fmla="*/ 2021165499 h 812"/>
                <a:gd name="T22" fmla="*/ 866933823 w 654"/>
                <a:gd name="T23" fmla="*/ 2046367053 h 812"/>
                <a:gd name="T24" fmla="*/ 887095066 w 654"/>
                <a:gd name="T25" fmla="*/ 2041326742 h 812"/>
                <a:gd name="T26" fmla="*/ 1028223763 w 654"/>
                <a:gd name="T27" fmla="*/ 2011084877 h 812"/>
                <a:gd name="T28" fmla="*/ 1129029975 w 654"/>
                <a:gd name="T29" fmla="*/ 1975802700 h 812"/>
                <a:gd name="T30" fmla="*/ 1244957120 w 654"/>
                <a:gd name="T31" fmla="*/ 1920359279 h 812"/>
                <a:gd name="T32" fmla="*/ 1365924574 w 654"/>
                <a:gd name="T33" fmla="*/ 1839714303 h 812"/>
                <a:gd name="T34" fmla="*/ 1476811408 w 654"/>
                <a:gd name="T35" fmla="*/ 1733867772 h 812"/>
                <a:gd name="T36" fmla="*/ 1577617620 w 654"/>
                <a:gd name="T37" fmla="*/ 1597778979 h 812"/>
                <a:gd name="T38" fmla="*/ 1592738552 w 654"/>
                <a:gd name="T39" fmla="*/ 1476811515 h 812"/>
                <a:gd name="T40" fmla="*/ 1638101348 w 654"/>
                <a:gd name="T41" fmla="*/ 982861039 h 812"/>
                <a:gd name="T42" fmla="*/ 1648181969 w 654"/>
                <a:gd name="T43" fmla="*/ 569555340 h 812"/>
                <a:gd name="T44" fmla="*/ 1643141658 w 654"/>
                <a:gd name="T45" fmla="*/ 367942801 h 812"/>
                <a:gd name="T46" fmla="*/ 1633061037 w 654"/>
                <a:gd name="T47" fmla="*/ 322580002 h 812"/>
                <a:gd name="T48" fmla="*/ 1602819174 w 654"/>
                <a:gd name="T49" fmla="*/ 241935026 h 812"/>
                <a:gd name="T50" fmla="*/ 1547375757 w 654"/>
                <a:gd name="T51" fmla="*/ 171370623 h 812"/>
                <a:gd name="T52" fmla="*/ 1471771097 w 654"/>
                <a:gd name="T53" fmla="*/ 115927202 h 812"/>
                <a:gd name="T54" fmla="*/ 1381045506 w 654"/>
                <a:gd name="T55" fmla="*/ 70564379 h 812"/>
                <a:gd name="T56" fmla="*/ 1275198983 w 654"/>
                <a:gd name="T57" fmla="*/ 35282189 h 812"/>
                <a:gd name="T58" fmla="*/ 1093747801 w 654"/>
                <a:gd name="T59" fmla="*/ 5040313 h 812"/>
                <a:gd name="T60" fmla="*/ 826611140 w 654"/>
                <a:gd name="T61" fmla="*/ 0 h 812"/>
                <a:gd name="T62" fmla="*/ 559474677 w 654"/>
                <a:gd name="T63" fmla="*/ 35282189 h 812"/>
                <a:gd name="T64" fmla="*/ 302418736 w 654"/>
                <a:gd name="T65" fmla="*/ 100806244 h 812"/>
                <a:gd name="T66" fmla="*/ 85685305 w 654"/>
                <a:gd name="T67" fmla="*/ 191531867 h 812"/>
                <a:gd name="T68" fmla="*/ 0 w 654"/>
                <a:gd name="T69" fmla="*/ 246975337 h 8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54"/>
                <a:gd name="T106" fmla="*/ 0 h 812"/>
                <a:gd name="T107" fmla="*/ 654 w 654"/>
                <a:gd name="T108" fmla="*/ 812 h 8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54" h="812">
                  <a:moveTo>
                    <a:pt x="0" y="98"/>
                  </a:moveTo>
                  <a:lnTo>
                    <a:pt x="0" y="98"/>
                  </a:lnTo>
                  <a:lnTo>
                    <a:pt x="0" y="152"/>
                  </a:lnTo>
                  <a:lnTo>
                    <a:pt x="2" y="212"/>
                  </a:lnTo>
                  <a:lnTo>
                    <a:pt x="6" y="288"/>
                  </a:lnTo>
                  <a:lnTo>
                    <a:pt x="12" y="376"/>
                  </a:lnTo>
                  <a:lnTo>
                    <a:pt x="22" y="470"/>
                  </a:lnTo>
                  <a:lnTo>
                    <a:pt x="30" y="518"/>
                  </a:lnTo>
                  <a:lnTo>
                    <a:pt x="38" y="566"/>
                  </a:lnTo>
                  <a:lnTo>
                    <a:pt x="48" y="612"/>
                  </a:lnTo>
                  <a:lnTo>
                    <a:pt x="60" y="658"/>
                  </a:lnTo>
                  <a:lnTo>
                    <a:pt x="64" y="664"/>
                  </a:lnTo>
                  <a:lnTo>
                    <a:pt x="78" y="680"/>
                  </a:lnTo>
                  <a:lnTo>
                    <a:pt x="102" y="704"/>
                  </a:lnTo>
                  <a:lnTo>
                    <a:pt x="132" y="732"/>
                  </a:lnTo>
                  <a:lnTo>
                    <a:pt x="152" y="746"/>
                  </a:lnTo>
                  <a:lnTo>
                    <a:pt x="172" y="758"/>
                  </a:lnTo>
                  <a:lnTo>
                    <a:pt x="196" y="772"/>
                  </a:lnTo>
                  <a:lnTo>
                    <a:pt x="222" y="784"/>
                  </a:lnTo>
                  <a:lnTo>
                    <a:pt x="250" y="794"/>
                  </a:lnTo>
                  <a:lnTo>
                    <a:pt x="278" y="802"/>
                  </a:lnTo>
                  <a:lnTo>
                    <a:pt x="310" y="808"/>
                  </a:lnTo>
                  <a:lnTo>
                    <a:pt x="344" y="812"/>
                  </a:lnTo>
                  <a:lnTo>
                    <a:pt x="352" y="810"/>
                  </a:lnTo>
                  <a:lnTo>
                    <a:pt x="374" y="806"/>
                  </a:lnTo>
                  <a:lnTo>
                    <a:pt x="408" y="798"/>
                  </a:lnTo>
                  <a:lnTo>
                    <a:pt x="428" y="792"/>
                  </a:lnTo>
                  <a:lnTo>
                    <a:pt x="448" y="784"/>
                  </a:lnTo>
                  <a:lnTo>
                    <a:pt x="472" y="774"/>
                  </a:lnTo>
                  <a:lnTo>
                    <a:pt x="494" y="762"/>
                  </a:lnTo>
                  <a:lnTo>
                    <a:pt x="518" y="746"/>
                  </a:lnTo>
                  <a:lnTo>
                    <a:pt x="542" y="730"/>
                  </a:lnTo>
                  <a:lnTo>
                    <a:pt x="564" y="710"/>
                  </a:lnTo>
                  <a:lnTo>
                    <a:pt x="586" y="688"/>
                  </a:lnTo>
                  <a:lnTo>
                    <a:pt x="608" y="662"/>
                  </a:lnTo>
                  <a:lnTo>
                    <a:pt x="626" y="634"/>
                  </a:lnTo>
                  <a:lnTo>
                    <a:pt x="632" y="586"/>
                  </a:lnTo>
                  <a:lnTo>
                    <a:pt x="644" y="466"/>
                  </a:lnTo>
                  <a:lnTo>
                    <a:pt x="650" y="390"/>
                  </a:lnTo>
                  <a:lnTo>
                    <a:pt x="654" y="308"/>
                  </a:lnTo>
                  <a:lnTo>
                    <a:pt x="654" y="226"/>
                  </a:lnTo>
                  <a:lnTo>
                    <a:pt x="654" y="186"/>
                  </a:lnTo>
                  <a:lnTo>
                    <a:pt x="652" y="146"/>
                  </a:lnTo>
                  <a:lnTo>
                    <a:pt x="648" y="128"/>
                  </a:lnTo>
                  <a:lnTo>
                    <a:pt x="644" y="110"/>
                  </a:lnTo>
                  <a:lnTo>
                    <a:pt x="636" y="96"/>
                  </a:lnTo>
                  <a:lnTo>
                    <a:pt x="626" y="80"/>
                  </a:lnTo>
                  <a:lnTo>
                    <a:pt x="614" y="68"/>
                  </a:lnTo>
                  <a:lnTo>
                    <a:pt x="600" y="56"/>
                  </a:lnTo>
                  <a:lnTo>
                    <a:pt x="584" y="46"/>
                  </a:lnTo>
                  <a:lnTo>
                    <a:pt x="566" y="36"/>
                  </a:lnTo>
                  <a:lnTo>
                    <a:pt x="548" y="28"/>
                  </a:lnTo>
                  <a:lnTo>
                    <a:pt x="528" y="20"/>
                  </a:lnTo>
                  <a:lnTo>
                    <a:pt x="506" y="14"/>
                  </a:lnTo>
                  <a:lnTo>
                    <a:pt x="482" y="10"/>
                  </a:lnTo>
                  <a:lnTo>
                    <a:pt x="434" y="2"/>
                  </a:lnTo>
                  <a:lnTo>
                    <a:pt x="382" y="0"/>
                  </a:lnTo>
                  <a:lnTo>
                    <a:pt x="328" y="0"/>
                  </a:lnTo>
                  <a:lnTo>
                    <a:pt x="274" y="6"/>
                  </a:lnTo>
                  <a:lnTo>
                    <a:pt x="222" y="14"/>
                  </a:lnTo>
                  <a:lnTo>
                    <a:pt x="170" y="24"/>
                  </a:lnTo>
                  <a:lnTo>
                    <a:pt x="120" y="40"/>
                  </a:lnTo>
                  <a:lnTo>
                    <a:pt x="74" y="56"/>
                  </a:lnTo>
                  <a:lnTo>
                    <a:pt x="34" y="76"/>
                  </a:lnTo>
                  <a:lnTo>
                    <a:pt x="16" y="86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E4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76"/>
            <p:cNvSpPr>
              <a:spLocks noEditPoints="1"/>
            </p:cNvSpPr>
            <p:nvPr/>
          </p:nvSpPr>
          <p:spPr bwMode="auto">
            <a:xfrm>
              <a:off x="4270375" y="2514600"/>
              <a:ext cx="1069975" cy="1314450"/>
            </a:xfrm>
            <a:custGeom>
              <a:avLst/>
              <a:gdLst>
                <a:gd name="T0" fmla="*/ 589716547 w 674"/>
                <a:gd name="T1" fmla="*/ 2041326754 h 828"/>
                <a:gd name="T2" fmla="*/ 357862157 w 674"/>
                <a:gd name="T3" fmla="*/ 1900198046 h 828"/>
                <a:gd name="T4" fmla="*/ 191531855 w 674"/>
                <a:gd name="T5" fmla="*/ 1743948405 h 828"/>
                <a:gd name="T6" fmla="*/ 151209370 w 674"/>
                <a:gd name="T7" fmla="*/ 1688504983 h 828"/>
                <a:gd name="T8" fmla="*/ 95765928 w 674"/>
                <a:gd name="T9" fmla="*/ 1456650280 h 828"/>
                <a:gd name="T10" fmla="*/ 30241876 w 674"/>
                <a:gd name="T11" fmla="*/ 977820734 h 828"/>
                <a:gd name="T12" fmla="*/ 0 w 674"/>
                <a:gd name="T13" fmla="*/ 413305602 h 828"/>
                <a:gd name="T14" fmla="*/ 5040312 w 674"/>
                <a:gd name="T15" fmla="*/ 257055961 h 828"/>
                <a:gd name="T16" fmla="*/ 90725617 w 674"/>
                <a:gd name="T17" fmla="*/ 201612490 h 828"/>
                <a:gd name="T18" fmla="*/ 423386295 w 674"/>
                <a:gd name="T19" fmla="*/ 70564379 h 828"/>
                <a:gd name="T20" fmla="*/ 821570838 w 674"/>
                <a:gd name="T21" fmla="*/ 5040313 h 828"/>
                <a:gd name="T22" fmla="*/ 1038304396 w 674"/>
                <a:gd name="T23" fmla="*/ 5040313 h 828"/>
                <a:gd name="T24" fmla="*/ 1255037755 w 674"/>
                <a:gd name="T25" fmla="*/ 30241878 h 828"/>
                <a:gd name="T26" fmla="*/ 1431448628 w 674"/>
                <a:gd name="T27" fmla="*/ 80645001 h 828"/>
                <a:gd name="T28" fmla="*/ 1562496706 w 674"/>
                <a:gd name="T29" fmla="*/ 161290002 h 828"/>
                <a:gd name="T30" fmla="*/ 1648181987 w 674"/>
                <a:gd name="T31" fmla="*/ 267136583 h 828"/>
                <a:gd name="T32" fmla="*/ 1683464559 w 674"/>
                <a:gd name="T33" fmla="*/ 393144358 h 828"/>
                <a:gd name="T34" fmla="*/ 1698585491 w 674"/>
                <a:gd name="T35" fmla="*/ 786288717 h 828"/>
                <a:gd name="T36" fmla="*/ 1673383938 w 674"/>
                <a:gd name="T37" fmla="*/ 1330642505 h 828"/>
                <a:gd name="T38" fmla="*/ 1628020745 w 674"/>
                <a:gd name="T39" fmla="*/ 1617940232 h 828"/>
                <a:gd name="T40" fmla="*/ 1582657949 w 674"/>
                <a:gd name="T41" fmla="*/ 1693545294 h 828"/>
                <a:gd name="T42" fmla="*/ 1426408318 w 674"/>
                <a:gd name="T43" fmla="*/ 1864915869 h 828"/>
                <a:gd name="T44" fmla="*/ 1219755580 w 674"/>
                <a:gd name="T45" fmla="*/ 2011084888 h 828"/>
                <a:gd name="T46" fmla="*/ 1134070299 w 674"/>
                <a:gd name="T47" fmla="*/ 2056447687 h 828"/>
                <a:gd name="T48" fmla="*/ 967740046 w 674"/>
                <a:gd name="T49" fmla="*/ 2086689553 h 828"/>
                <a:gd name="T50" fmla="*/ 740925868 w 674"/>
                <a:gd name="T51" fmla="*/ 2081649242 h 828"/>
                <a:gd name="T52" fmla="*/ 645159965 w 674"/>
                <a:gd name="T53" fmla="*/ 2066528309 h 828"/>
                <a:gd name="T54" fmla="*/ 241935012 w 674"/>
                <a:gd name="T55" fmla="*/ 1708666227 h 828"/>
                <a:gd name="T56" fmla="*/ 393144332 w 674"/>
                <a:gd name="T57" fmla="*/ 1849794936 h 828"/>
                <a:gd name="T58" fmla="*/ 645159965 w 674"/>
                <a:gd name="T59" fmla="*/ 2001004266 h 828"/>
                <a:gd name="T60" fmla="*/ 735885557 w 674"/>
                <a:gd name="T61" fmla="*/ 2021165510 h 828"/>
                <a:gd name="T62" fmla="*/ 952619114 w 674"/>
                <a:gd name="T63" fmla="*/ 2021165510 h 828"/>
                <a:gd name="T64" fmla="*/ 1149191231 w 674"/>
                <a:gd name="T65" fmla="*/ 1980843022 h 828"/>
                <a:gd name="T66" fmla="*/ 1260078065 w 674"/>
                <a:gd name="T67" fmla="*/ 1920359290 h 828"/>
                <a:gd name="T68" fmla="*/ 1426408318 w 674"/>
                <a:gd name="T69" fmla="*/ 1789311204 h 828"/>
                <a:gd name="T70" fmla="*/ 1572577327 w 674"/>
                <a:gd name="T71" fmla="*/ 1602819299 h 828"/>
                <a:gd name="T72" fmla="*/ 1617940123 w 674"/>
                <a:gd name="T73" fmla="*/ 1154231619 h 828"/>
                <a:gd name="T74" fmla="*/ 1643141677 w 674"/>
                <a:gd name="T75" fmla="*/ 579635965 h 828"/>
                <a:gd name="T76" fmla="*/ 1628020745 w 674"/>
                <a:gd name="T77" fmla="*/ 352821870 h 828"/>
                <a:gd name="T78" fmla="*/ 1582657949 w 674"/>
                <a:gd name="T79" fmla="*/ 246975339 h 828"/>
                <a:gd name="T80" fmla="*/ 1486892046 w 674"/>
                <a:gd name="T81" fmla="*/ 161290002 h 828"/>
                <a:gd name="T82" fmla="*/ 1345763347 w 674"/>
                <a:gd name="T83" fmla="*/ 95765934 h 828"/>
                <a:gd name="T84" fmla="*/ 1169352473 w 674"/>
                <a:gd name="T85" fmla="*/ 60483757 h 828"/>
                <a:gd name="T86" fmla="*/ 957659425 w 674"/>
                <a:gd name="T87" fmla="*/ 45362812 h 828"/>
                <a:gd name="T88" fmla="*/ 700603382 w 674"/>
                <a:gd name="T89" fmla="*/ 60483757 h 828"/>
                <a:gd name="T90" fmla="*/ 332660604 w 674"/>
                <a:gd name="T91" fmla="*/ 146169069 h 828"/>
                <a:gd name="T92" fmla="*/ 50403119 w 674"/>
                <a:gd name="T93" fmla="*/ 282257516 h 828"/>
                <a:gd name="T94" fmla="*/ 55443442 w 674"/>
                <a:gd name="T95" fmla="*/ 614918142 h 828"/>
                <a:gd name="T96" fmla="*/ 110886884 w 674"/>
                <a:gd name="T97" fmla="*/ 1224795973 h 828"/>
                <a:gd name="T98" fmla="*/ 171370613 w 674"/>
                <a:gd name="T99" fmla="*/ 1557456500 h 8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4"/>
                <a:gd name="T151" fmla="*/ 0 h 828"/>
                <a:gd name="T152" fmla="*/ 674 w 674"/>
                <a:gd name="T153" fmla="*/ 828 h 8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4" h="828">
                  <a:moveTo>
                    <a:pt x="256" y="820"/>
                  </a:moveTo>
                  <a:lnTo>
                    <a:pt x="256" y="820"/>
                  </a:lnTo>
                  <a:lnTo>
                    <a:pt x="234" y="810"/>
                  </a:lnTo>
                  <a:lnTo>
                    <a:pt x="212" y="800"/>
                  </a:lnTo>
                  <a:lnTo>
                    <a:pt x="176" y="778"/>
                  </a:lnTo>
                  <a:lnTo>
                    <a:pt x="142" y="754"/>
                  </a:lnTo>
                  <a:lnTo>
                    <a:pt x="114" y="730"/>
                  </a:lnTo>
                  <a:lnTo>
                    <a:pt x="92" y="710"/>
                  </a:lnTo>
                  <a:lnTo>
                    <a:pt x="76" y="692"/>
                  </a:lnTo>
                  <a:lnTo>
                    <a:pt x="60" y="672"/>
                  </a:lnTo>
                  <a:lnTo>
                    <a:pt x="60" y="670"/>
                  </a:lnTo>
                  <a:lnTo>
                    <a:pt x="48" y="624"/>
                  </a:lnTo>
                  <a:lnTo>
                    <a:pt x="38" y="578"/>
                  </a:lnTo>
                  <a:lnTo>
                    <a:pt x="30" y="530"/>
                  </a:lnTo>
                  <a:lnTo>
                    <a:pt x="22" y="482"/>
                  </a:lnTo>
                  <a:lnTo>
                    <a:pt x="12" y="388"/>
                  </a:lnTo>
                  <a:lnTo>
                    <a:pt x="4" y="300"/>
                  </a:lnTo>
                  <a:lnTo>
                    <a:pt x="0" y="224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18" y="90"/>
                  </a:lnTo>
                  <a:lnTo>
                    <a:pt x="36" y="80"/>
                  </a:lnTo>
                  <a:lnTo>
                    <a:pt x="74" y="60"/>
                  </a:lnTo>
                  <a:lnTo>
                    <a:pt x="118" y="44"/>
                  </a:lnTo>
                  <a:lnTo>
                    <a:pt x="168" y="28"/>
                  </a:lnTo>
                  <a:lnTo>
                    <a:pt x="218" y="18"/>
                  </a:lnTo>
                  <a:lnTo>
                    <a:pt x="272" y="8"/>
                  </a:lnTo>
                  <a:lnTo>
                    <a:pt x="326" y="2"/>
                  </a:lnTo>
                  <a:lnTo>
                    <a:pt x="380" y="0"/>
                  </a:lnTo>
                  <a:lnTo>
                    <a:pt x="412" y="2"/>
                  </a:lnTo>
                  <a:lnTo>
                    <a:pt x="442" y="4"/>
                  </a:lnTo>
                  <a:lnTo>
                    <a:pt x="470" y="6"/>
                  </a:lnTo>
                  <a:lnTo>
                    <a:pt x="498" y="12"/>
                  </a:lnTo>
                  <a:lnTo>
                    <a:pt x="522" y="18"/>
                  </a:lnTo>
                  <a:lnTo>
                    <a:pt x="546" y="24"/>
                  </a:lnTo>
                  <a:lnTo>
                    <a:pt x="568" y="32"/>
                  </a:lnTo>
                  <a:lnTo>
                    <a:pt x="586" y="42"/>
                  </a:lnTo>
                  <a:lnTo>
                    <a:pt x="604" y="52"/>
                  </a:lnTo>
                  <a:lnTo>
                    <a:pt x="620" y="64"/>
                  </a:lnTo>
                  <a:lnTo>
                    <a:pt x="634" y="76"/>
                  </a:lnTo>
                  <a:lnTo>
                    <a:pt x="644" y="90"/>
                  </a:lnTo>
                  <a:lnTo>
                    <a:pt x="654" y="106"/>
                  </a:lnTo>
                  <a:lnTo>
                    <a:pt x="662" y="122"/>
                  </a:lnTo>
                  <a:lnTo>
                    <a:pt x="666" y="138"/>
                  </a:lnTo>
                  <a:lnTo>
                    <a:pt x="668" y="156"/>
                  </a:lnTo>
                  <a:lnTo>
                    <a:pt x="672" y="234"/>
                  </a:lnTo>
                  <a:lnTo>
                    <a:pt x="674" y="312"/>
                  </a:lnTo>
                  <a:lnTo>
                    <a:pt x="672" y="390"/>
                  </a:lnTo>
                  <a:lnTo>
                    <a:pt x="670" y="462"/>
                  </a:lnTo>
                  <a:lnTo>
                    <a:pt x="664" y="528"/>
                  </a:lnTo>
                  <a:lnTo>
                    <a:pt x="658" y="584"/>
                  </a:lnTo>
                  <a:lnTo>
                    <a:pt x="650" y="626"/>
                  </a:lnTo>
                  <a:lnTo>
                    <a:pt x="646" y="642"/>
                  </a:lnTo>
                  <a:lnTo>
                    <a:pt x="642" y="652"/>
                  </a:lnTo>
                  <a:lnTo>
                    <a:pt x="628" y="672"/>
                  </a:lnTo>
                  <a:lnTo>
                    <a:pt x="612" y="694"/>
                  </a:lnTo>
                  <a:lnTo>
                    <a:pt x="590" y="716"/>
                  </a:lnTo>
                  <a:lnTo>
                    <a:pt x="566" y="740"/>
                  </a:lnTo>
                  <a:lnTo>
                    <a:pt x="540" y="760"/>
                  </a:lnTo>
                  <a:lnTo>
                    <a:pt x="512" y="782"/>
                  </a:lnTo>
                  <a:lnTo>
                    <a:pt x="484" y="798"/>
                  </a:lnTo>
                  <a:lnTo>
                    <a:pt x="458" y="812"/>
                  </a:lnTo>
                  <a:lnTo>
                    <a:pt x="450" y="816"/>
                  </a:lnTo>
                  <a:lnTo>
                    <a:pt x="438" y="818"/>
                  </a:lnTo>
                  <a:lnTo>
                    <a:pt x="412" y="824"/>
                  </a:lnTo>
                  <a:lnTo>
                    <a:pt x="384" y="828"/>
                  </a:lnTo>
                  <a:lnTo>
                    <a:pt x="352" y="828"/>
                  </a:lnTo>
                  <a:lnTo>
                    <a:pt x="322" y="828"/>
                  </a:lnTo>
                  <a:lnTo>
                    <a:pt x="294" y="826"/>
                  </a:lnTo>
                  <a:lnTo>
                    <a:pt x="270" y="824"/>
                  </a:lnTo>
                  <a:lnTo>
                    <a:pt x="256" y="820"/>
                  </a:lnTo>
                  <a:close/>
                  <a:moveTo>
                    <a:pt x="78" y="658"/>
                  </a:moveTo>
                  <a:lnTo>
                    <a:pt x="78" y="658"/>
                  </a:lnTo>
                  <a:lnTo>
                    <a:pt x="96" y="678"/>
                  </a:lnTo>
                  <a:lnTo>
                    <a:pt x="112" y="694"/>
                  </a:lnTo>
                  <a:lnTo>
                    <a:pt x="132" y="714"/>
                  </a:lnTo>
                  <a:lnTo>
                    <a:pt x="156" y="734"/>
                  </a:lnTo>
                  <a:lnTo>
                    <a:pt x="186" y="756"/>
                  </a:lnTo>
                  <a:lnTo>
                    <a:pt x="218" y="776"/>
                  </a:lnTo>
                  <a:lnTo>
                    <a:pt x="256" y="794"/>
                  </a:lnTo>
                  <a:lnTo>
                    <a:pt x="270" y="798"/>
                  </a:lnTo>
                  <a:lnTo>
                    <a:pt x="292" y="802"/>
                  </a:lnTo>
                  <a:lnTo>
                    <a:pt x="318" y="804"/>
                  </a:lnTo>
                  <a:lnTo>
                    <a:pt x="348" y="804"/>
                  </a:lnTo>
                  <a:lnTo>
                    <a:pt x="378" y="802"/>
                  </a:lnTo>
                  <a:lnTo>
                    <a:pt x="406" y="800"/>
                  </a:lnTo>
                  <a:lnTo>
                    <a:pt x="434" y="794"/>
                  </a:lnTo>
                  <a:lnTo>
                    <a:pt x="456" y="786"/>
                  </a:lnTo>
                  <a:lnTo>
                    <a:pt x="478" y="774"/>
                  </a:lnTo>
                  <a:lnTo>
                    <a:pt x="500" y="762"/>
                  </a:lnTo>
                  <a:lnTo>
                    <a:pt x="522" y="746"/>
                  </a:lnTo>
                  <a:lnTo>
                    <a:pt x="544" y="728"/>
                  </a:lnTo>
                  <a:lnTo>
                    <a:pt x="566" y="710"/>
                  </a:lnTo>
                  <a:lnTo>
                    <a:pt x="586" y="688"/>
                  </a:lnTo>
                  <a:lnTo>
                    <a:pt x="606" y="662"/>
                  </a:lnTo>
                  <a:lnTo>
                    <a:pt x="624" y="636"/>
                  </a:lnTo>
                  <a:lnTo>
                    <a:pt x="632" y="578"/>
                  </a:lnTo>
                  <a:lnTo>
                    <a:pt x="642" y="458"/>
                  </a:lnTo>
                  <a:lnTo>
                    <a:pt x="648" y="386"/>
                  </a:lnTo>
                  <a:lnTo>
                    <a:pt x="650" y="308"/>
                  </a:lnTo>
                  <a:lnTo>
                    <a:pt x="652" y="230"/>
                  </a:lnTo>
                  <a:lnTo>
                    <a:pt x="648" y="156"/>
                  </a:lnTo>
                  <a:lnTo>
                    <a:pt x="646" y="140"/>
                  </a:lnTo>
                  <a:lnTo>
                    <a:pt x="642" y="126"/>
                  </a:lnTo>
                  <a:lnTo>
                    <a:pt x="636" y="112"/>
                  </a:lnTo>
                  <a:lnTo>
                    <a:pt x="628" y="98"/>
                  </a:lnTo>
                  <a:lnTo>
                    <a:pt x="616" y="86"/>
                  </a:lnTo>
                  <a:lnTo>
                    <a:pt x="604" y="74"/>
                  </a:lnTo>
                  <a:lnTo>
                    <a:pt x="590" y="64"/>
                  </a:lnTo>
                  <a:lnTo>
                    <a:pt x="574" y="54"/>
                  </a:lnTo>
                  <a:lnTo>
                    <a:pt x="554" y="46"/>
                  </a:lnTo>
                  <a:lnTo>
                    <a:pt x="534" y="38"/>
                  </a:lnTo>
                  <a:lnTo>
                    <a:pt x="514" y="32"/>
                  </a:lnTo>
                  <a:lnTo>
                    <a:pt x="490" y="28"/>
                  </a:lnTo>
                  <a:lnTo>
                    <a:pt x="464" y="24"/>
                  </a:lnTo>
                  <a:lnTo>
                    <a:pt x="438" y="20"/>
                  </a:lnTo>
                  <a:lnTo>
                    <a:pt x="410" y="18"/>
                  </a:lnTo>
                  <a:lnTo>
                    <a:pt x="380" y="18"/>
                  </a:lnTo>
                  <a:lnTo>
                    <a:pt x="328" y="20"/>
                  </a:lnTo>
                  <a:lnTo>
                    <a:pt x="278" y="24"/>
                  </a:lnTo>
                  <a:lnTo>
                    <a:pt x="226" y="34"/>
                  </a:lnTo>
                  <a:lnTo>
                    <a:pt x="178" y="44"/>
                  </a:lnTo>
                  <a:lnTo>
                    <a:pt x="132" y="58"/>
                  </a:lnTo>
                  <a:lnTo>
                    <a:pt x="90" y="74"/>
                  </a:lnTo>
                  <a:lnTo>
                    <a:pt x="52" y="92"/>
                  </a:lnTo>
                  <a:lnTo>
                    <a:pt x="20" y="112"/>
                  </a:lnTo>
                  <a:lnTo>
                    <a:pt x="20" y="182"/>
                  </a:lnTo>
                  <a:lnTo>
                    <a:pt x="22" y="244"/>
                  </a:lnTo>
                  <a:lnTo>
                    <a:pt x="26" y="318"/>
                  </a:lnTo>
                  <a:lnTo>
                    <a:pt x="34" y="400"/>
                  </a:lnTo>
                  <a:lnTo>
                    <a:pt x="44" y="486"/>
                  </a:lnTo>
                  <a:lnTo>
                    <a:pt x="50" y="530"/>
                  </a:lnTo>
                  <a:lnTo>
                    <a:pt x="58" y="574"/>
                  </a:lnTo>
                  <a:lnTo>
                    <a:pt x="68" y="618"/>
                  </a:lnTo>
                  <a:lnTo>
                    <a:pt x="78" y="658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77"/>
            <p:cNvSpPr>
              <a:spLocks/>
            </p:cNvSpPr>
            <p:nvPr/>
          </p:nvSpPr>
          <p:spPr bwMode="auto">
            <a:xfrm>
              <a:off x="4368800" y="3013075"/>
              <a:ext cx="320675" cy="117475"/>
            </a:xfrm>
            <a:custGeom>
              <a:avLst/>
              <a:gdLst>
                <a:gd name="T0" fmla="*/ 509071607 w 202"/>
                <a:gd name="T1" fmla="*/ 151209362 h 74"/>
                <a:gd name="T2" fmla="*/ 509071607 w 202"/>
                <a:gd name="T3" fmla="*/ 151209362 h 74"/>
                <a:gd name="T4" fmla="*/ 448587875 w 202"/>
                <a:gd name="T5" fmla="*/ 95765923 h 74"/>
                <a:gd name="T6" fmla="*/ 383063733 w 202"/>
                <a:gd name="T7" fmla="*/ 45362806 h 74"/>
                <a:gd name="T8" fmla="*/ 347781557 w 202"/>
                <a:gd name="T9" fmla="*/ 25201558 h 74"/>
                <a:gd name="T10" fmla="*/ 307459069 w 202"/>
                <a:gd name="T11" fmla="*/ 0 h 74"/>
                <a:gd name="T12" fmla="*/ 307459069 w 202"/>
                <a:gd name="T13" fmla="*/ 0 h 74"/>
                <a:gd name="T14" fmla="*/ 277217203 w 202"/>
                <a:gd name="T15" fmla="*/ 5040312 h 74"/>
                <a:gd name="T16" fmla="*/ 201612489 w 202"/>
                <a:gd name="T17" fmla="*/ 25201558 h 74"/>
                <a:gd name="T18" fmla="*/ 100806244 w 202"/>
                <a:gd name="T19" fmla="*/ 55443439 h 74"/>
                <a:gd name="T20" fmla="*/ 50403122 w 202"/>
                <a:gd name="T21" fmla="*/ 75604681 h 74"/>
                <a:gd name="T22" fmla="*/ 0 w 202"/>
                <a:gd name="T23" fmla="*/ 100806233 h 74"/>
                <a:gd name="T24" fmla="*/ 0 w 202"/>
                <a:gd name="T25" fmla="*/ 100806233 h 74"/>
                <a:gd name="T26" fmla="*/ 40322500 w 202"/>
                <a:gd name="T27" fmla="*/ 120967500 h 74"/>
                <a:gd name="T28" fmla="*/ 90725622 w 202"/>
                <a:gd name="T29" fmla="*/ 146169052 h 74"/>
                <a:gd name="T30" fmla="*/ 151209379 w 202"/>
                <a:gd name="T31" fmla="*/ 166330294 h 74"/>
                <a:gd name="T32" fmla="*/ 226814093 w 202"/>
                <a:gd name="T33" fmla="*/ 181451225 h 74"/>
                <a:gd name="T34" fmla="*/ 267136581 w 202"/>
                <a:gd name="T35" fmla="*/ 186491535 h 74"/>
                <a:gd name="T36" fmla="*/ 312499380 w 202"/>
                <a:gd name="T37" fmla="*/ 186491535 h 74"/>
                <a:gd name="T38" fmla="*/ 357862179 w 202"/>
                <a:gd name="T39" fmla="*/ 186491535 h 74"/>
                <a:gd name="T40" fmla="*/ 408265288 w 202"/>
                <a:gd name="T41" fmla="*/ 181451225 h 74"/>
                <a:gd name="T42" fmla="*/ 458668497 w 202"/>
                <a:gd name="T43" fmla="*/ 171370604 h 74"/>
                <a:gd name="T44" fmla="*/ 509071607 w 202"/>
                <a:gd name="T45" fmla="*/ 151209362 h 74"/>
                <a:gd name="T46" fmla="*/ 509071607 w 202"/>
                <a:gd name="T47" fmla="*/ 151209362 h 7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2"/>
                <a:gd name="T73" fmla="*/ 0 h 74"/>
                <a:gd name="T74" fmla="*/ 202 w 202"/>
                <a:gd name="T75" fmla="*/ 74 h 7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2" h="74">
                  <a:moveTo>
                    <a:pt x="202" y="60"/>
                  </a:moveTo>
                  <a:lnTo>
                    <a:pt x="202" y="60"/>
                  </a:lnTo>
                  <a:lnTo>
                    <a:pt x="178" y="38"/>
                  </a:lnTo>
                  <a:lnTo>
                    <a:pt x="152" y="18"/>
                  </a:lnTo>
                  <a:lnTo>
                    <a:pt x="138" y="10"/>
                  </a:lnTo>
                  <a:lnTo>
                    <a:pt x="122" y="0"/>
                  </a:lnTo>
                  <a:lnTo>
                    <a:pt x="110" y="2"/>
                  </a:lnTo>
                  <a:lnTo>
                    <a:pt x="80" y="10"/>
                  </a:lnTo>
                  <a:lnTo>
                    <a:pt x="40" y="22"/>
                  </a:lnTo>
                  <a:lnTo>
                    <a:pt x="20" y="30"/>
                  </a:lnTo>
                  <a:lnTo>
                    <a:pt x="0" y="40"/>
                  </a:lnTo>
                  <a:lnTo>
                    <a:pt x="16" y="48"/>
                  </a:lnTo>
                  <a:lnTo>
                    <a:pt x="36" y="58"/>
                  </a:lnTo>
                  <a:lnTo>
                    <a:pt x="60" y="66"/>
                  </a:lnTo>
                  <a:lnTo>
                    <a:pt x="90" y="72"/>
                  </a:lnTo>
                  <a:lnTo>
                    <a:pt x="106" y="74"/>
                  </a:lnTo>
                  <a:lnTo>
                    <a:pt x="124" y="74"/>
                  </a:lnTo>
                  <a:lnTo>
                    <a:pt x="142" y="74"/>
                  </a:lnTo>
                  <a:lnTo>
                    <a:pt x="162" y="72"/>
                  </a:lnTo>
                  <a:lnTo>
                    <a:pt x="182" y="68"/>
                  </a:lnTo>
                  <a:lnTo>
                    <a:pt x="202" y="60"/>
                  </a:lnTo>
                  <a:close/>
                </a:path>
              </a:pathLst>
            </a:custGeom>
            <a:solidFill>
              <a:srgbClr val="FFFD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78"/>
            <p:cNvSpPr>
              <a:spLocks/>
            </p:cNvSpPr>
            <p:nvPr/>
          </p:nvSpPr>
          <p:spPr bwMode="auto">
            <a:xfrm>
              <a:off x="4457700" y="3013075"/>
              <a:ext cx="161925" cy="114300"/>
            </a:xfrm>
            <a:custGeom>
              <a:avLst/>
              <a:gdLst>
                <a:gd name="T0" fmla="*/ 131048135 w 102"/>
                <a:gd name="T1" fmla="*/ 0 h 72"/>
                <a:gd name="T2" fmla="*/ 131048135 w 102"/>
                <a:gd name="T3" fmla="*/ 0 h 72"/>
                <a:gd name="T4" fmla="*/ 70564379 w 102"/>
                <a:gd name="T5" fmla="*/ 0 h 72"/>
                <a:gd name="T6" fmla="*/ 40322500 w 102"/>
                <a:gd name="T7" fmla="*/ 5040312 h 72"/>
                <a:gd name="T8" fmla="*/ 10080625 w 102"/>
                <a:gd name="T9" fmla="*/ 5040312 h 72"/>
                <a:gd name="T10" fmla="*/ 10080625 w 102"/>
                <a:gd name="T11" fmla="*/ 5040312 h 72"/>
                <a:gd name="T12" fmla="*/ 5040313 w 102"/>
                <a:gd name="T13" fmla="*/ 25201558 h 72"/>
                <a:gd name="T14" fmla="*/ 0 w 102"/>
                <a:gd name="T15" fmla="*/ 50403116 h 72"/>
                <a:gd name="T16" fmla="*/ 0 w 102"/>
                <a:gd name="T17" fmla="*/ 80644991 h 72"/>
                <a:gd name="T18" fmla="*/ 10080625 w 102"/>
                <a:gd name="T19" fmla="*/ 105846567 h 72"/>
                <a:gd name="T20" fmla="*/ 10080625 w 102"/>
                <a:gd name="T21" fmla="*/ 105846567 h 72"/>
                <a:gd name="T22" fmla="*/ 20161250 w 102"/>
                <a:gd name="T23" fmla="*/ 126007809 h 72"/>
                <a:gd name="T24" fmla="*/ 35282189 w 102"/>
                <a:gd name="T25" fmla="*/ 146169050 h 72"/>
                <a:gd name="T26" fmla="*/ 55443446 w 102"/>
                <a:gd name="T27" fmla="*/ 161289981 h 72"/>
                <a:gd name="T28" fmla="*/ 80645001 w 102"/>
                <a:gd name="T29" fmla="*/ 171370602 h 72"/>
                <a:gd name="T30" fmla="*/ 100806245 w 102"/>
                <a:gd name="T31" fmla="*/ 181451223 h 72"/>
                <a:gd name="T32" fmla="*/ 126007824 w 102"/>
                <a:gd name="T33" fmla="*/ 181451223 h 72"/>
                <a:gd name="T34" fmla="*/ 151209379 w 102"/>
                <a:gd name="T35" fmla="*/ 181451223 h 72"/>
                <a:gd name="T36" fmla="*/ 176410934 w 102"/>
                <a:gd name="T37" fmla="*/ 171370602 h 72"/>
                <a:gd name="T38" fmla="*/ 176410934 w 102"/>
                <a:gd name="T39" fmla="*/ 171370602 h 72"/>
                <a:gd name="T40" fmla="*/ 201612489 w 102"/>
                <a:gd name="T41" fmla="*/ 161289981 h 72"/>
                <a:gd name="T42" fmla="*/ 216733472 w 102"/>
                <a:gd name="T43" fmla="*/ 146169050 h 72"/>
                <a:gd name="T44" fmla="*/ 231854405 w 102"/>
                <a:gd name="T45" fmla="*/ 131048119 h 72"/>
                <a:gd name="T46" fmla="*/ 241935027 w 102"/>
                <a:gd name="T47" fmla="*/ 110886878 h 72"/>
                <a:gd name="T48" fmla="*/ 252015649 w 102"/>
                <a:gd name="T49" fmla="*/ 90725611 h 72"/>
                <a:gd name="T50" fmla="*/ 257055960 w 102"/>
                <a:gd name="T51" fmla="*/ 70564370 h 72"/>
                <a:gd name="T52" fmla="*/ 257055960 w 102"/>
                <a:gd name="T53" fmla="*/ 50403116 h 72"/>
                <a:gd name="T54" fmla="*/ 252015649 w 102"/>
                <a:gd name="T55" fmla="*/ 30241875 h 72"/>
                <a:gd name="T56" fmla="*/ 252015649 w 102"/>
                <a:gd name="T57" fmla="*/ 30241875 h 72"/>
                <a:gd name="T58" fmla="*/ 191531867 w 102"/>
                <a:gd name="T59" fmla="*/ 10080624 h 72"/>
                <a:gd name="T60" fmla="*/ 161290001 w 102"/>
                <a:gd name="T61" fmla="*/ 0 h 72"/>
                <a:gd name="T62" fmla="*/ 131048135 w 102"/>
                <a:gd name="T63" fmla="*/ 0 h 72"/>
                <a:gd name="T64" fmla="*/ 131048135 w 102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"/>
                <a:gd name="T100" fmla="*/ 0 h 72"/>
                <a:gd name="T101" fmla="*/ 102 w 102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" h="72">
                  <a:moveTo>
                    <a:pt x="52" y="0"/>
                  </a:moveTo>
                  <a:lnTo>
                    <a:pt x="52" y="0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4" y="2"/>
                  </a:lnTo>
                  <a:lnTo>
                    <a:pt x="2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4" y="42"/>
                  </a:lnTo>
                  <a:lnTo>
                    <a:pt x="8" y="50"/>
                  </a:lnTo>
                  <a:lnTo>
                    <a:pt x="14" y="58"/>
                  </a:lnTo>
                  <a:lnTo>
                    <a:pt x="22" y="64"/>
                  </a:lnTo>
                  <a:lnTo>
                    <a:pt x="32" y="68"/>
                  </a:lnTo>
                  <a:lnTo>
                    <a:pt x="40" y="72"/>
                  </a:lnTo>
                  <a:lnTo>
                    <a:pt x="50" y="72"/>
                  </a:lnTo>
                  <a:lnTo>
                    <a:pt x="60" y="72"/>
                  </a:lnTo>
                  <a:lnTo>
                    <a:pt x="70" y="68"/>
                  </a:lnTo>
                  <a:lnTo>
                    <a:pt x="80" y="64"/>
                  </a:lnTo>
                  <a:lnTo>
                    <a:pt x="86" y="58"/>
                  </a:lnTo>
                  <a:lnTo>
                    <a:pt x="92" y="52"/>
                  </a:lnTo>
                  <a:lnTo>
                    <a:pt x="96" y="44"/>
                  </a:lnTo>
                  <a:lnTo>
                    <a:pt x="100" y="36"/>
                  </a:lnTo>
                  <a:lnTo>
                    <a:pt x="102" y="28"/>
                  </a:lnTo>
                  <a:lnTo>
                    <a:pt x="102" y="20"/>
                  </a:lnTo>
                  <a:lnTo>
                    <a:pt x="100" y="12"/>
                  </a:lnTo>
                  <a:lnTo>
                    <a:pt x="76" y="4"/>
                  </a:lnTo>
                  <a:lnTo>
                    <a:pt x="64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84E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79"/>
            <p:cNvSpPr>
              <a:spLocks/>
            </p:cNvSpPr>
            <p:nvPr/>
          </p:nvSpPr>
          <p:spPr bwMode="auto">
            <a:xfrm>
              <a:off x="4492625" y="3009900"/>
              <a:ext cx="92075" cy="88900"/>
            </a:xfrm>
            <a:custGeom>
              <a:avLst/>
              <a:gdLst>
                <a:gd name="T0" fmla="*/ 141128762 w 58"/>
                <a:gd name="T1" fmla="*/ 45362813 h 56"/>
                <a:gd name="T2" fmla="*/ 141128762 w 58"/>
                <a:gd name="T3" fmla="*/ 45362813 h 56"/>
                <a:gd name="T4" fmla="*/ 146169074 w 58"/>
                <a:gd name="T5" fmla="*/ 55443447 h 56"/>
                <a:gd name="T6" fmla="*/ 146169074 w 58"/>
                <a:gd name="T7" fmla="*/ 70564381 h 56"/>
                <a:gd name="T8" fmla="*/ 141128762 w 58"/>
                <a:gd name="T9" fmla="*/ 95765936 h 56"/>
                <a:gd name="T10" fmla="*/ 126007829 w 58"/>
                <a:gd name="T11" fmla="*/ 120967517 h 56"/>
                <a:gd name="T12" fmla="*/ 100806248 w 58"/>
                <a:gd name="T13" fmla="*/ 136088450 h 56"/>
                <a:gd name="T14" fmla="*/ 100806248 w 58"/>
                <a:gd name="T15" fmla="*/ 136088450 h 56"/>
                <a:gd name="T16" fmla="*/ 70564381 w 58"/>
                <a:gd name="T17" fmla="*/ 141128761 h 56"/>
                <a:gd name="T18" fmla="*/ 45362813 w 58"/>
                <a:gd name="T19" fmla="*/ 136088450 h 56"/>
                <a:gd name="T20" fmla="*/ 20161251 w 58"/>
                <a:gd name="T21" fmla="*/ 120967517 h 56"/>
                <a:gd name="T22" fmla="*/ 5040313 w 58"/>
                <a:gd name="T23" fmla="*/ 95765936 h 56"/>
                <a:gd name="T24" fmla="*/ 5040313 w 58"/>
                <a:gd name="T25" fmla="*/ 95765936 h 56"/>
                <a:gd name="T26" fmla="*/ 0 w 58"/>
                <a:gd name="T27" fmla="*/ 85685314 h 56"/>
                <a:gd name="T28" fmla="*/ 0 w 58"/>
                <a:gd name="T29" fmla="*/ 70564381 h 56"/>
                <a:gd name="T30" fmla="*/ 5040313 w 58"/>
                <a:gd name="T31" fmla="*/ 45362813 h 56"/>
                <a:gd name="T32" fmla="*/ 20161251 w 58"/>
                <a:gd name="T33" fmla="*/ 20161251 h 56"/>
                <a:gd name="T34" fmla="*/ 45362813 w 58"/>
                <a:gd name="T35" fmla="*/ 5040313 h 56"/>
                <a:gd name="T36" fmla="*/ 45362813 w 58"/>
                <a:gd name="T37" fmla="*/ 5040313 h 56"/>
                <a:gd name="T38" fmla="*/ 70564381 w 58"/>
                <a:gd name="T39" fmla="*/ 0 h 56"/>
                <a:gd name="T40" fmla="*/ 100806248 w 58"/>
                <a:gd name="T41" fmla="*/ 5040313 h 56"/>
                <a:gd name="T42" fmla="*/ 126007829 w 58"/>
                <a:gd name="T43" fmla="*/ 20161251 h 56"/>
                <a:gd name="T44" fmla="*/ 141128762 w 58"/>
                <a:gd name="T45" fmla="*/ 45362813 h 56"/>
                <a:gd name="T46" fmla="*/ 141128762 w 58"/>
                <a:gd name="T47" fmla="*/ 45362813 h 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8"/>
                <a:gd name="T73" fmla="*/ 0 h 56"/>
                <a:gd name="T74" fmla="*/ 58 w 58"/>
                <a:gd name="T75" fmla="*/ 56 h 5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8" h="56">
                  <a:moveTo>
                    <a:pt x="56" y="18"/>
                  </a:moveTo>
                  <a:lnTo>
                    <a:pt x="56" y="18"/>
                  </a:lnTo>
                  <a:lnTo>
                    <a:pt x="58" y="22"/>
                  </a:lnTo>
                  <a:lnTo>
                    <a:pt x="58" y="28"/>
                  </a:lnTo>
                  <a:lnTo>
                    <a:pt x="56" y="38"/>
                  </a:lnTo>
                  <a:lnTo>
                    <a:pt x="50" y="48"/>
                  </a:lnTo>
                  <a:lnTo>
                    <a:pt x="40" y="54"/>
                  </a:lnTo>
                  <a:lnTo>
                    <a:pt x="28" y="56"/>
                  </a:lnTo>
                  <a:lnTo>
                    <a:pt x="18" y="54"/>
                  </a:lnTo>
                  <a:lnTo>
                    <a:pt x="8" y="48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50" y="8"/>
                  </a:lnTo>
                  <a:lnTo>
                    <a:pt x="56" y="18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80"/>
            <p:cNvSpPr>
              <a:spLocks/>
            </p:cNvSpPr>
            <p:nvPr/>
          </p:nvSpPr>
          <p:spPr bwMode="auto">
            <a:xfrm>
              <a:off x="4527550" y="3041650"/>
              <a:ext cx="22225" cy="22225"/>
            </a:xfrm>
            <a:custGeom>
              <a:avLst/>
              <a:gdLst>
                <a:gd name="T0" fmla="*/ 35282190 w 14"/>
                <a:gd name="T1" fmla="*/ 10080625 h 14"/>
                <a:gd name="T2" fmla="*/ 35282190 w 14"/>
                <a:gd name="T3" fmla="*/ 10080625 h 14"/>
                <a:gd name="T4" fmla="*/ 35282190 w 14"/>
                <a:gd name="T5" fmla="*/ 25201562 h 14"/>
                <a:gd name="T6" fmla="*/ 25201562 w 14"/>
                <a:gd name="T7" fmla="*/ 35282190 h 14"/>
                <a:gd name="T8" fmla="*/ 25201562 w 14"/>
                <a:gd name="T9" fmla="*/ 35282190 h 14"/>
                <a:gd name="T10" fmla="*/ 15120940 w 14"/>
                <a:gd name="T11" fmla="*/ 35282190 h 14"/>
                <a:gd name="T12" fmla="*/ 0 w 14"/>
                <a:gd name="T13" fmla="*/ 25201562 h 14"/>
                <a:gd name="T14" fmla="*/ 0 w 14"/>
                <a:gd name="T15" fmla="*/ 25201562 h 14"/>
                <a:gd name="T16" fmla="*/ 0 w 14"/>
                <a:gd name="T17" fmla="*/ 10080625 h 14"/>
                <a:gd name="T18" fmla="*/ 15120940 w 14"/>
                <a:gd name="T19" fmla="*/ 0 h 14"/>
                <a:gd name="T20" fmla="*/ 15120940 w 14"/>
                <a:gd name="T21" fmla="*/ 0 h 14"/>
                <a:gd name="T22" fmla="*/ 25201562 w 14"/>
                <a:gd name="T23" fmla="*/ 0 h 14"/>
                <a:gd name="T24" fmla="*/ 35282190 w 14"/>
                <a:gd name="T25" fmla="*/ 10080625 h 14"/>
                <a:gd name="T26" fmla="*/ 35282190 w 14"/>
                <a:gd name="T27" fmla="*/ 10080625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4"/>
                <a:gd name="T44" fmla="*/ 14 w 14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4">
                  <a:moveTo>
                    <a:pt x="14" y="4"/>
                  </a:moveTo>
                  <a:lnTo>
                    <a:pt x="14" y="4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1"/>
            <p:cNvSpPr>
              <a:spLocks/>
            </p:cNvSpPr>
            <p:nvPr/>
          </p:nvSpPr>
          <p:spPr bwMode="auto">
            <a:xfrm>
              <a:off x="4368800" y="2940050"/>
              <a:ext cx="320675" cy="168275"/>
            </a:xfrm>
            <a:custGeom>
              <a:avLst/>
              <a:gdLst>
                <a:gd name="T0" fmla="*/ 0 w 202"/>
                <a:gd name="T1" fmla="*/ 216733474 h 106"/>
                <a:gd name="T2" fmla="*/ 0 w 202"/>
                <a:gd name="T3" fmla="*/ 216733474 h 106"/>
                <a:gd name="T4" fmla="*/ 30241878 w 202"/>
                <a:gd name="T5" fmla="*/ 201612492 h 106"/>
                <a:gd name="T6" fmla="*/ 110886891 w 202"/>
                <a:gd name="T7" fmla="*/ 161290003 h 106"/>
                <a:gd name="T8" fmla="*/ 156249690 w 202"/>
                <a:gd name="T9" fmla="*/ 146169070 h 106"/>
                <a:gd name="T10" fmla="*/ 211693160 w 202"/>
                <a:gd name="T11" fmla="*/ 131048137 h 106"/>
                <a:gd name="T12" fmla="*/ 262096270 w 202"/>
                <a:gd name="T13" fmla="*/ 120967515 h 106"/>
                <a:gd name="T14" fmla="*/ 307459069 w 202"/>
                <a:gd name="T15" fmla="*/ 115927204 h 106"/>
                <a:gd name="T16" fmla="*/ 307459069 w 202"/>
                <a:gd name="T17" fmla="*/ 115927204 h 106"/>
                <a:gd name="T18" fmla="*/ 383063733 w 202"/>
                <a:gd name="T19" fmla="*/ 171370625 h 106"/>
                <a:gd name="T20" fmla="*/ 448587875 w 202"/>
                <a:gd name="T21" fmla="*/ 221773785 h 106"/>
                <a:gd name="T22" fmla="*/ 509071607 w 202"/>
                <a:gd name="T23" fmla="*/ 267136585 h 106"/>
                <a:gd name="T24" fmla="*/ 509071607 w 202"/>
                <a:gd name="T25" fmla="*/ 267136585 h 106"/>
                <a:gd name="T26" fmla="*/ 498990985 w 202"/>
                <a:gd name="T27" fmla="*/ 236894719 h 106"/>
                <a:gd name="T28" fmla="*/ 488910363 w 202"/>
                <a:gd name="T29" fmla="*/ 201612492 h 106"/>
                <a:gd name="T30" fmla="*/ 468749119 w 202"/>
                <a:gd name="T31" fmla="*/ 161290003 h 106"/>
                <a:gd name="T32" fmla="*/ 443547564 w 202"/>
                <a:gd name="T33" fmla="*/ 115927204 h 106"/>
                <a:gd name="T34" fmla="*/ 413305599 w 202"/>
                <a:gd name="T35" fmla="*/ 75604691 h 106"/>
                <a:gd name="T36" fmla="*/ 378023422 w 202"/>
                <a:gd name="T37" fmla="*/ 40322501 h 106"/>
                <a:gd name="T38" fmla="*/ 357862179 w 202"/>
                <a:gd name="T39" fmla="*/ 25201561 h 106"/>
                <a:gd name="T40" fmla="*/ 332660624 w 202"/>
                <a:gd name="T41" fmla="*/ 10080625 h 106"/>
                <a:gd name="T42" fmla="*/ 332660624 w 202"/>
                <a:gd name="T43" fmla="*/ 10080625 h 106"/>
                <a:gd name="T44" fmla="*/ 307459069 w 202"/>
                <a:gd name="T45" fmla="*/ 5040313 h 106"/>
                <a:gd name="T46" fmla="*/ 282257514 w 202"/>
                <a:gd name="T47" fmla="*/ 0 h 106"/>
                <a:gd name="T48" fmla="*/ 257055959 w 202"/>
                <a:gd name="T49" fmla="*/ 0 h 106"/>
                <a:gd name="T50" fmla="*/ 231854404 w 202"/>
                <a:gd name="T51" fmla="*/ 5040313 h 106"/>
                <a:gd name="T52" fmla="*/ 181451245 w 202"/>
                <a:gd name="T53" fmla="*/ 25201561 h 106"/>
                <a:gd name="T54" fmla="*/ 131048135 w 202"/>
                <a:gd name="T55" fmla="*/ 55443446 h 106"/>
                <a:gd name="T56" fmla="*/ 85685311 w 202"/>
                <a:gd name="T57" fmla="*/ 90725624 h 106"/>
                <a:gd name="T58" fmla="*/ 50403122 w 202"/>
                <a:gd name="T59" fmla="*/ 131048137 h 106"/>
                <a:gd name="T60" fmla="*/ 20161250 w 202"/>
                <a:gd name="T61" fmla="*/ 176410936 h 106"/>
                <a:gd name="T62" fmla="*/ 0 w 202"/>
                <a:gd name="T63" fmla="*/ 216733474 h 106"/>
                <a:gd name="T64" fmla="*/ 0 w 202"/>
                <a:gd name="T65" fmla="*/ 216733474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106"/>
                <a:gd name="T101" fmla="*/ 202 w 202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106">
                  <a:moveTo>
                    <a:pt x="0" y="86"/>
                  </a:moveTo>
                  <a:lnTo>
                    <a:pt x="0" y="86"/>
                  </a:lnTo>
                  <a:lnTo>
                    <a:pt x="12" y="80"/>
                  </a:lnTo>
                  <a:lnTo>
                    <a:pt x="44" y="64"/>
                  </a:lnTo>
                  <a:lnTo>
                    <a:pt x="62" y="58"/>
                  </a:lnTo>
                  <a:lnTo>
                    <a:pt x="84" y="52"/>
                  </a:lnTo>
                  <a:lnTo>
                    <a:pt x="104" y="48"/>
                  </a:lnTo>
                  <a:lnTo>
                    <a:pt x="122" y="46"/>
                  </a:lnTo>
                  <a:lnTo>
                    <a:pt x="152" y="68"/>
                  </a:lnTo>
                  <a:lnTo>
                    <a:pt x="178" y="88"/>
                  </a:lnTo>
                  <a:lnTo>
                    <a:pt x="202" y="106"/>
                  </a:lnTo>
                  <a:lnTo>
                    <a:pt x="198" y="94"/>
                  </a:lnTo>
                  <a:lnTo>
                    <a:pt x="194" y="80"/>
                  </a:lnTo>
                  <a:lnTo>
                    <a:pt x="186" y="64"/>
                  </a:lnTo>
                  <a:lnTo>
                    <a:pt x="176" y="46"/>
                  </a:lnTo>
                  <a:lnTo>
                    <a:pt x="164" y="30"/>
                  </a:lnTo>
                  <a:lnTo>
                    <a:pt x="150" y="16"/>
                  </a:lnTo>
                  <a:lnTo>
                    <a:pt x="142" y="10"/>
                  </a:lnTo>
                  <a:lnTo>
                    <a:pt x="132" y="4"/>
                  </a:lnTo>
                  <a:lnTo>
                    <a:pt x="122" y="2"/>
                  </a:lnTo>
                  <a:lnTo>
                    <a:pt x="112" y="0"/>
                  </a:lnTo>
                  <a:lnTo>
                    <a:pt x="102" y="0"/>
                  </a:lnTo>
                  <a:lnTo>
                    <a:pt x="92" y="2"/>
                  </a:lnTo>
                  <a:lnTo>
                    <a:pt x="72" y="10"/>
                  </a:lnTo>
                  <a:lnTo>
                    <a:pt x="52" y="22"/>
                  </a:lnTo>
                  <a:lnTo>
                    <a:pt x="34" y="36"/>
                  </a:lnTo>
                  <a:lnTo>
                    <a:pt x="20" y="52"/>
                  </a:lnTo>
                  <a:lnTo>
                    <a:pt x="8" y="7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E4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82"/>
            <p:cNvSpPr>
              <a:spLocks/>
            </p:cNvSpPr>
            <p:nvPr/>
          </p:nvSpPr>
          <p:spPr bwMode="auto">
            <a:xfrm>
              <a:off x="4359275" y="3000375"/>
              <a:ext cx="342900" cy="117475"/>
            </a:xfrm>
            <a:custGeom>
              <a:avLst/>
              <a:gdLst>
                <a:gd name="T0" fmla="*/ 544353795 w 216"/>
                <a:gd name="T1" fmla="*/ 186491535 h 74"/>
                <a:gd name="T2" fmla="*/ 544353795 w 216"/>
                <a:gd name="T3" fmla="*/ 186491535 h 74"/>
                <a:gd name="T4" fmla="*/ 524192550 w 216"/>
                <a:gd name="T5" fmla="*/ 161289983 h 74"/>
                <a:gd name="T6" fmla="*/ 498990995 w 216"/>
                <a:gd name="T7" fmla="*/ 131048121 h 74"/>
                <a:gd name="T8" fmla="*/ 468749128 w 216"/>
                <a:gd name="T9" fmla="*/ 95765923 h 74"/>
                <a:gd name="T10" fmla="*/ 428426640 w 216"/>
                <a:gd name="T11" fmla="*/ 60483750 h 74"/>
                <a:gd name="T12" fmla="*/ 383063741 w 216"/>
                <a:gd name="T13" fmla="*/ 30241875 h 74"/>
                <a:gd name="T14" fmla="*/ 352821875 w 216"/>
                <a:gd name="T15" fmla="*/ 20161248 h 74"/>
                <a:gd name="T16" fmla="*/ 322580008 w 216"/>
                <a:gd name="T17" fmla="*/ 10080624 h 74"/>
                <a:gd name="T18" fmla="*/ 292338142 w 216"/>
                <a:gd name="T19" fmla="*/ 5040312 h 74"/>
                <a:gd name="T20" fmla="*/ 262096275 w 216"/>
                <a:gd name="T21" fmla="*/ 0 h 74"/>
                <a:gd name="T22" fmla="*/ 262096275 w 216"/>
                <a:gd name="T23" fmla="*/ 0 h 74"/>
                <a:gd name="T24" fmla="*/ 196572182 w 216"/>
                <a:gd name="T25" fmla="*/ 10080624 h 74"/>
                <a:gd name="T26" fmla="*/ 141128760 w 216"/>
                <a:gd name="T27" fmla="*/ 20161248 h 74"/>
                <a:gd name="T28" fmla="*/ 95765935 w 216"/>
                <a:gd name="T29" fmla="*/ 40322496 h 74"/>
                <a:gd name="T30" fmla="*/ 60483758 w 216"/>
                <a:gd name="T31" fmla="*/ 60483750 h 74"/>
                <a:gd name="T32" fmla="*/ 35282190 w 216"/>
                <a:gd name="T33" fmla="*/ 85685302 h 74"/>
                <a:gd name="T34" fmla="*/ 15120939 w 216"/>
                <a:gd name="T35" fmla="*/ 100806233 h 74"/>
                <a:gd name="T36" fmla="*/ 0 w 216"/>
                <a:gd name="T37" fmla="*/ 120967500 h 74"/>
                <a:gd name="T38" fmla="*/ 25201562 w 216"/>
                <a:gd name="T39" fmla="*/ 136088431 h 74"/>
                <a:gd name="T40" fmla="*/ 25201562 w 216"/>
                <a:gd name="T41" fmla="*/ 136088431 h 74"/>
                <a:gd name="T42" fmla="*/ 50403123 w 216"/>
                <a:gd name="T43" fmla="*/ 120967500 h 74"/>
                <a:gd name="T44" fmla="*/ 75604691 w 216"/>
                <a:gd name="T45" fmla="*/ 100806233 h 74"/>
                <a:gd name="T46" fmla="*/ 105846582 w 216"/>
                <a:gd name="T47" fmla="*/ 80644992 h 74"/>
                <a:gd name="T48" fmla="*/ 146169071 w 216"/>
                <a:gd name="T49" fmla="*/ 60483750 h 74"/>
                <a:gd name="T50" fmla="*/ 191531870 w 216"/>
                <a:gd name="T51" fmla="*/ 45362806 h 74"/>
                <a:gd name="T52" fmla="*/ 241935031 w 216"/>
                <a:gd name="T53" fmla="*/ 40322496 h 74"/>
                <a:gd name="T54" fmla="*/ 272176897 w 216"/>
                <a:gd name="T55" fmla="*/ 40322496 h 74"/>
                <a:gd name="T56" fmla="*/ 297378453 w 216"/>
                <a:gd name="T57" fmla="*/ 45362806 h 74"/>
                <a:gd name="T58" fmla="*/ 297378453 w 216"/>
                <a:gd name="T59" fmla="*/ 45362806 h 74"/>
                <a:gd name="T60" fmla="*/ 352821875 w 216"/>
                <a:gd name="T61" fmla="*/ 60483750 h 74"/>
                <a:gd name="T62" fmla="*/ 398184674 w 216"/>
                <a:gd name="T63" fmla="*/ 80644992 h 74"/>
                <a:gd name="T64" fmla="*/ 438507262 w 216"/>
                <a:gd name="T65" fmla="*/ 105846568 h 74"/>
                <a:gd name="T66" fmla="*/ 473789440 w 216"/>
                <a:gd name="T67" fmla="*/ 131048121 h 74"/>
                <a:gd name="T68" fmla="*/ 524192550 w 216"/>
                <a:gd name="T69" fmla="*/ 171370604 h 74"/>
                <a:gd name="T70" fmla="*/ 544353795 w 216"/>
                <a:gd name="T71" fmla="*/ 186491535 h 74"/>
                <a:gd name="T72" fmla="*/ 544353795 w 216"/>
                <a:gd name="T73" fmla="*/ 186491535 h 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6"/>
                <a:gd name="T112" fmla="*/ 0 h 74"/>
                <a:gd name="T113" fmla="*/ 216 w 216"/>
                <a:gd name="T114" fmla="*/ 74 h 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6" h="74">
                  <a:moveTo>
                    <a:pt x="216" y="74"/>
                  </a:moveTo>
                  <a:lnTo>
                    <a:pt x="216" y="74"/>
                  </a:lnTo>
                  <a:lnTo>
                    <a:pt x="208" y="64"/>
                  </a:lnTo>
                  <a:lnTo>
                    <a:pt x="198" y="52"/>
                  </a:lnTo>
                  <a:lnTo>
                    <a:pt x="186" y="38"/>
                  </a:lnTo>
                  <a:lnTo>
                    <a:pt x="170" y="24"/>
                  </a:lnTo>
                  <a:lnTo>
                    <a:pt x="152" y="12"/>
                  </a:lnTo>
                  <a:lnTo>
                    <a:pt x="140" y="8"/>
                  </a:lnTo>
                  <a:lnTo>
                    <a:pt x="128" y="4"/>
                  </a:lnTo>
                  <a:lnTo>
                    <a:pt x="116" y="2"/>
                  </a:lnTo>
                  <a:lnTo>
                    <a:pt x="104" y="0"/>
                  </a:lnTo>
                  <a:lnTo>
                    <a:pt x="78" y="4"/>
                  </a:lnTo>
                  <a:lnTo>
                    <a:pt x="56" y="8"/>
                  </a:lnTo>
                  <a:lnTo>
                    <a:pt x="38" y="16"/>
                  </a:lnTo>
                  <a:lnTo>
                    <a:pt x="24" y="24"/>
                  </a:lnTo>
                  <a:lnTo>
                    <a:pt x="14" y="34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10" y="54"/>
                  </a:lnTo>
                  <a:lnTo>
                    <a:pt x="20" y="48"/>
                  </a:lnTo>
                  <a:lnTo>
                    <a:pt x="30" y="40"/>
                  </a:lnTo>
                  <a:lnTo>
                    <a:pt x="42" y="32"/>
                  </a:lnTo>
                  <a:lnTo>
                    <a:pt x="58" y="24"/>
                  </a:lnTo>
                  <a:lnTo>
                    <a:pt x="76" y="18"/>
                  </a:lnTo>
                  <a:lnTo>
                    <a:pt x="96" y="16"/>
                  </a:lnTo>
                  <a:lnTo>
                    <a:pt x="108" y="16"/>
                  </a:lnTo>
                  <a:lnTo>
                    <a:pt x="118" y="18"/>
                  </a:lnTo>
                  <a:lnTo>
                    <a:pt x="140" y="24"/>
                  </a:lnTo>
                  <a:lnTo>
                    <a:pt x="158" y="32"/>
                  </a:lnTo>
                  <a:lnTo>
                    <a:pt x="174" y="42"/>
                  </a:lnTo>
                  <a:lnTo>
                    <a:pt x="188" y="52"/>
                  </a:lnTo>
                  <a:lnTo>
                    <a:pt x="208" y="68"/>
                  </a:lnTo>
                  <a:lnTo>
                    <a:pt x="216" y="7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83"/>
            <p:cNvSpPr>
              <a:spLocks/>
            </p:cNvSpPr>
            <p:nvPr/>
          </p:nvSpPr>
          <p:spPr bwMode="auto">
            <a:xfrm>
              <a:off x="4943475" y="3013075"/>
              <a:ext cx="320675" cy="117475"/>
            </a:xfrm>
            <a:custGeom>
              <a:avLst/>
              <a:gdLst>
                <a:gd name="T0" fmla="*/ 0 w 202"/>
                <a:gd name="T1" fmla="*/ 151209362 h 74"/>
                <a:gd name="T2" fmla="*/ 0 w 202"/>
                <a:gd name="T3" fmla="*/ 151209362 h 74"/>
                <a:gd name="T4" fmla="*/ 60483757 w 202"/>
                <a:gd name="T5" fmla="*/ 95765923 h 74"/>
                <a:gd name="T6" fmla="*/ 126007824 w 202"/>
                <a:gd name="T7" fmla="*/ 45362806 h 74"/>
                <a:gd name="T8" fmla="*/ 161290001 w 202"/>
                <a:gd name="T9" fmla="*/ 25201558 h 74"/>
                <a:gd name="T10" fmla="*/ 201612489 w 202"/>
                <a:gd name="T11" fmla="*/ 0 h 74"/>
                <a:gd name="T12" fmla="*/ 201612489 w 202"/>
                <a:gd name="T13" fmla="*/ 0 h 74"/>
                <a:gd name="T14" fmla="*/ 231854404 w 202"/>
                <a:gd name="T15" fmla="*/ 5040312 h 74"/>
                <a:gd name="T16" fmla="*/ 307459069 w 202"/>
                <a:gd name="T17" fmla="*/ 20161248 h 74"/>
                <a:gd name="T18" fmla="*/ 352821868 w 202"/>
                <a:gd name="T19" fmla="*/ 30241875 h 74"/>
                <a:gd name="T20" fmla="*/ 408265288 w 202"/>
                <a:gd name="T21" fmla="*/ 45362806 h 74"/>
                <a:gd name="T22" fmla="*/ 458668497 w 202"/>
                <a:gd name="T23" fmla="*/ 70564371 h 74"/>
                <a:gd name="T24" fmla="*/ 509071607 w 202"/>
                <a:gd name="T25" fmla="*/ 100806233 h 74"/>
                <a:gd name="T26" fmla="*/ 509071607 w 202"/>
                <a:gd name="T27" fmla="*/ 100806233 h 74"/>
                <a:gd name="T28" fmla="*/ 468749119 w 202"/>
                <a:gd name="T29" fmla="*/ 120967500 h 74"/>
                <a:gd name="T30" fmla="*/ 418346010 w 202"/>
                <a:gd name="T31" fmla="*/ 146169052 h 74"/>
                <a:gd name="T32" fmla="*/ 357862179 w 202"/>
                <a:gd name="T33" fmla="*/ 166330294 h 74"/>
                <a:gd name="T34" fmla="*/ 282257514 w 202"/>
                <a:gd name="T35" fmla="*/ 181451225 h 74"/>
                <a:gd name="T36" fmla="*/ 236894715 w 202"/>
                <a:gd name="T37" fmla="*/ 186491535 h 74"/>
                <a:gd name="T38" fmla="*/ 196572178 w 202"/>
                <a:gd name="T39" fmla="*/ 186491535 h 74"/>
                <a:gd name="T40" fmla="*/ 151209379 w 202"/>
                <a:gd name="T41" fmla="*/ 186491535 h 74"/>
                <a:gd name="T42" fmla="*/ 100806244 w 202"/>
                <a:gd name="T43" fmla="*/ 181451225 h 74"/>
                <a:gd name="T44" fmla="*/ 50403122 w 202"/>
                <a:gd name="T45" fmla="*/ 171370604 h 74"/>
                <a:gd name="T46" fmla="*/ 0 w 202"/>
                <a:gd name="T47" fmla="*/ 151209362 h 74"/>
                <a:gd name="T48" fmla="*/ 0 w 202"/>
                <a:gd name="T49" fmla="*/ 151209362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74"/>
                <a:gd name="T77" fmla="*/ 202 w 202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74">
                  <a:moveTo>
                    <a:pt x="0" y="60"/>
                  </a:moveTo>
                  <a:lnTo>
                    <a:pt x="0" y="60"/>
                  </a:lnTo>
                  <a:lnTo>
                    <a:pt x="24" y="38"/>
                  </a:lnTo>
                  <a:lnTo>
                    <a:pt x="50" y="18"/>
                  </a:lnTo>
                  <a:lnTo>
                    <a:pt x="64" y="10"/>
                  </a:lnTo>
                  <a:lnTo>
                    <a:pt x="80" y="0"/>
                  </a:lnTo>
                  <a:lnTo>
                    <a:pt x="92" y="2"/>
                  </a:lnTo>
                  <a:lnTo>
                    <a:pt x="122" y="8"/>
                  </a:lnTo>
                  <a:lnTo>
                    <a:pt x="140" y="12"/>
                  </a:lnTo>
                  <a:lnTo>
                    <a:pt x="162" y="18"/>
                  </a:lnTo>
                  <a:lnTo>
                    <a:pt x="182" y="28"/>
                  </a:lnTo>
                  <a:lnTo>
                    <a:pt x="202" y="40"/>
                  </a:lnTo>
                  <a:lnTo>
                    <a:pt x="186" y="48"/>
                  </a:lnTo>
                  <a:lnTo>
                    <a:pt x="166" y="58"/>
                  </a:lnTo>
                  <a:lnTo>
                    <a:pt x="142" y="66"/>
                  </a:lnTo>
                  <a:lnTo>
                    <a:pt x="112" y="72"/>
                  </a:lnTo>
                  <a:lnTo>
                    <a:pt x="94" y="74"/>
                  </a:lnTo>
                  <a:lnTo>
                    <a:pt x="78" y="74"/>
                  </a:lnTo>
                  <a:lnTo>
                    <a:pt x="60" y="74"/>
                  </a:lnTo>
                  <a:lnTo>
                    <a:pt x="40" y="72"/>
                  </a:lnTo>
                  <a:lnTo>
                    <a:pt x="20" y="6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D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84"/>
            <p:cNvSpPr>
              <a:spLocks/>
            </p:cNvSpPr>
            <p:nvPr/>
          </p:nvSpPr>
          <p:spPr bwMode="auto">
            <a:xfrm>
              <a:off x="5013325" y="3013075"/>
              <a:ext cx="161925" cy="114300"/>
            </a:xfrm>
            <a:custGeom>
              <a:avLst/>
              <a:gdLst>
                <a:gd name="T0" fmla="*/ 126007824 w 102"/>
                <a:gd name="T1" fmla="*/ 0 h 72"/>
                <a:gd name="T2" fmla="*/ 126007824 w 102"/>
                <a:gd name="T3" fmla="*/ 0 h 72"/>
                <a:gd name="T4" fmla="*/ 186491556 w 102"/>
                <a:gd name="T5" fmla="*/ 0 h 72"/>
                <a:gd name="T6" fmla="*/ 216733472 w 102"/>
                <a:gd name="T7" fmla="*/ 5040312 h 72"/>
                <a:gd name="T8" fmla="*/ 246975338 w 102"/>
                <a:gd name="T9" fmla="*/ 5040312 h 72"/>
                <a:gd name="T10" fmla="*/ 246975338 w 102"/>
                <a:gd name="T11" fmla="*/ 5040312 h 72"/>
                <a:gd name="T12" fmla="*/ 252015649 w 102"/>
                <a:gd name="T13" fmla="*/ 25201558 h 72"/>
                <a:gd name="T14" fmla="*/ 257055960 w 102"/>
                <a:gd name="T15" fmla="*/ 50403116 h 72"/>
                <a:gd name="T16" fmla="*/ 257055960 w 102"/>
                <a:gd name="T17" fmla="*/ 80644991 h 72"/>
                <a:gd name="T18" fmla="*/ 246975338 w 102"/>
                <a:gd name="T19" fmla="*/ 105846567 h 72"/>
                <a:gd name="T20" fmla="*/ 246975338 w 102"/>
                <a:gd name="T21" fmla="*/ 105846567 h 72"/>
                <a:gd name="T22" fmla="*/ 236894716 w 102"/>
                <a:gd name="T23" fmla="*/ 126007809 h 72"/>
                <a:gd name="T24" fmla="*/ 221773783 w 102"/>
                <a:gd name="T25" fmla="*/ 146169050 h 72"/>
                <a:gd name="T26" fmla="*/ 201612489 w 102"/>
                <a:gd name="T27" fmla="*/ 161289981 h 72"/>
                <a:gd name="T28" fmla="*/ 176410934 w 102"/>
                <a:gd name="T29" fmla="*/ 171370602 h 72"/>
                <a:gd name="T30" fmla="*/ 156249690 w 102"/>
                <a:gd name="T31" fmla="*/ 181451223 h 72"/>
                <a:gd name="T32" fmla="*/ 131048135 w 102"/>
                <a:gd name="T33" fmla="*/ 181451223 h 72"/>
                <a:gd name="T34" fmla="*/ 105846580 w 102"/>
                <a:gd name="T35" fmla="*/ 181451223 h 72"/>
                <a:gd name="T36" fmla="*/ 80645001 w 102"/>
                <a:gd name="T37" fmla="*/ 171370602 h 72"/>
                <a:gd name="T38" fmla="*/ 80645001 w 102"/>
                <a:gd name="T39" fmla="*/ 171370602 h 72"/>
                <a:gd name="T40" fmla="*/ 55443446 w 102"/>
                <a:gd name="T41" fmla="*/ 161289981 h 72"/>
                <a:gd name="T42" fmla="*/ 40322500 w 102"/>
                <a:gd name="T43" fmla="*/ 146169050 h 72"/>
                <a:gd name="T44" fmla="*/ 25201561 w 102"/>
                <a:gd name="T45" fmla="*/ 131048119 h 72"/>
                <a:gd name="T46" fmla="*/ 15120939 w 102"/>
                <a:gd name="T47" fmla="*/ 110886878 h 72"/>
                <a:gd name="T48" fmla="*/ 5040313 w 102"/>
                <a:gd name="T49" fmla="*/ 90725611 h 72"/>
                <a:gd name="T50" fmla="*/ 0 w 102"/>
                <a:gd name="T51" fmla="*/ 70564370 h 72"/>
                <a:gd name="T52" fmla="*/ 0 w 102"/>
                <a:gd name="T53" fmla="*/ 50403116 h 72"/>
                <a:gd name="T54" fmla="*/ 5040313 w 102"/>
                <a:gd name="T55" fmla="*/ 30241875 h 72"/>
                <a:gd name="T56" fmla="*/ 5040313 w 102"/>
                <a:gd name="T57" fmla="*/ 30241875 h 72"/>
                <a:gd name="T58" fmla="*/ 65524068 w 102"/>
                <a:gd name="T59" fmla="*/ 10080624 h 72"/>
                <a:gd name="T60" fmla="*/ 95765934 w 102"/>
                <a:gd name="T61" fmla="*/ 0 h 72"/>
                <a:gd name="T62" fmla="*/ 126007824 w 102"/>
                <a:gd name="T63" fmla="*/ 0 h 72"/>
                <a:gd name="T64" fmla="*/ 126007824 w 102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"/>
                <a:gd name="T100" fmla="*/ 0 h 72"/>
                <a:gd name="T101" fmla="*/ 102 w 102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" h="72">
                  <a:moveTo>
                    <a:pt x="50" y="0"/>
                  </a:moveTo>
                  <a:lnTo>
                    <a:pt x="50" y="0"/>
                  </a:lnTo>
                  <a:lnTo>
                    <a:pt x="74" y="0"/>
                  </a:lnTo>
                  <a:lnTo>
                    <a:pt x="86" y="2"/>
                  </a:lnTo>
                  <a:lnTo>
                    <a:pt x="98" y="2"/>
                  </a:lnTo>
                  <a:lnTo>
                    <a:pt x="100" y="10"/>
                  </a:lnTo>
                  <a:lnTo>
                    <a:pt x="102" y="20"/>
                  </a:lnTo>
                  <a:lnTo>
                    <a:pt x="102" y="32"/>
                  </a:lnTo>
                  <a:lnTo>
                    <a:pt x="98" y="42"/>
                  </a:lnTo>
                  <a:lnTo>
                    <a:pt x="94" y="50"/>
                  </a:lnTo>
                  <a:lnTo>
                    <a:pt x="88" y="58"/>
                  </a:lnTo>
                  <a:lnTo>
                    <a:pt x="80" y="64"/>
                  </a:lnTo>
                  <a:lnTo>
                    <a:pt x="70" y="68"/>
                  </a:lnTo>
                  <a:lnTo>
                    <a:pt x="62" y="72"/>
                  </a:lnTo>
                  <a:lnTo>
                    <a:pt x="52" y="72"/>
                  </a:lnTo>
                  <a:lnTo>
                    <a:pt x="42" y="72"/>
                  </a:lnTo>
                  <a:lnTo>
                    <a:pt x="32" y="68"/>
                  </a:lnTo>
                  <a:lnTo>
                    <a:pt x="22" y="64"/>
                  </a:lnTo>
                  <a:lnTo>
                    <a:pt x="16" y="58"/>
                  </a:lnTo>
                  <a:lnTo>
                    <a:pt x="10" y="52"/>
                  </a:lnTo>
                  <a:lnTo>
                    <a:pt x="6" y="44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26" y="4"/>
                  </a:lnTo>
                  <a:lnTo>
                    <a:pt x="38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84E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85"/>
            <p:cNvSpPr>
              <a:spLocks/>
            </p:cNvSpPr>
            <p:nvPr/>
          </p:nvSpPr>
          <p:spPr bwMode="auto">
            <a:xfrm>
              <a:off x="5048250" y="3009900"/>
              <a:ext cx="92075" cy="88900"/>
            </a:xfrm>
            <a:custGeom>
              <a:avLst/>
              <a:gdLst>
                <a:gd name="T0" fmla="*/ 5040313 w 58"/>
                <a:gd name="T1" fmla="*/ 45362813 h 56"/>
                <a:gd name="T2" fmla="*/ 5040313 w 58"/>
                <a:gd name="T3" fmla="*/ 45362813 h 56"/>
                <a:gd name="T4" fmla="*/ 0 w 58"/>
                <a:gd name="T5" fmla="*/ 55443447 h 56"/>
                <a:gd name="T6" fmla="*/ 0 w 58"/>
                <a:gd name="T7" fmla="*/ 70564381 h 56"/>
                <a:gd name="T8" fmla="*/ 5040313 w 58"/>
                <a:gd name="T9" fmla="*/ 95765936 h 56"/>
                <a:gd name="T10" fmla="*/ 20161251 w 58"/>
                <a:gd name="T11" fmla="*/ 120967517 h 56"/>
                <a:gd name="T12" fmla="*/ 45362813 w 58"/>
                <a:gd name="T13" fmla="*/ 136088450 h 56"/>
                <a:gd name="T14" fmla="*/ 45362813 w 58"/>
                <a:gd name="T15" fmla="*/ 136088450 h 56"/>
                <a:gd name="T16" fmla="*/ 75604692 w 58"/>
                <a:gd name="T17" fmla="*/ 141128761 h 56"/>
                <a:gd name="T18" fmla="*/ 100806248 w 58"/>
                <a:gd name="T19" fmla="*/ 136088450 h 56"/>
                <a:gd name="T20" fmla="*/ 126007829 w 58"/>
                <a:gd name="T21" fmla="*/ 120967517 h 56"/>
                <a:gd name="T22" fmla="*/ 141128762 w 58"/>
                <a:gd name="T23" fmla="*/ 95765936 h 56"/>
                <a:gd name="T24" fmla="*/ 141128762 w 58"/>
                <a:gd name="T25" fmla="*/ 95765936 h 56"/>
                <a:gd name="T26" fmla="*/ 146169074 w 58"/>
                <a:gd name="T27" fmla="*/ 85685314 h 56"/>
                <a:gd name="T28" fmla="*/ 146169074 w 58"/>
                <a:gd name="T29" fmla="*/ 70564381 h 56"/>
                <a:gd name="T30" fmla="*/ 141128762 w 58"/>
                <a:gd name="T31" fmla="*/ 45362813 h 56"/>
                <a:gd name="T32" fmla="*/ 126007829 w 58"/>
                <a:gd name="T33" fmla="*/ 20161251 h 56"/>
                <a:gd name="T34" fmla="*/ 100806248 w 58"/>
                <a:gd name="T35" fmla="*/ 5040313 h 56"/>
                <a:gd name="T36" fmla="*/ 100806248 w 58"/>
                <a:gd name="T37" fmla="*/ 5040313 h 56"/>
                <a:gd name="T38" fmla="*/ 75604692 w 58"/>
                <a:gd name="T39" fmla="*/ 0 h 56"/>
                <a:gd name="T40" fmla="*/ 45362813 w 58"/>
                <a:gd name="T41" fmla="*/ 5040313 h 56"/>
                <a:gd name="T42" fmla="*/ 20161251 w 58"/>
                <a:gd name="T43" fmla="*/ 20161251 h 56"/>
                <a:gd name="T44" fmla="*/ 5040313 w 58"/>
                <a:gd name="T45" fmla="*/ 45362813 h 56"/>
                <a:gd name="T46" fmla="*/ 5040313 w 58"/>
                <a:gd name="T47" fmla="*/ 45362813 h 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8"/>
                <a:gd name="T73" fmla="*/ 0 h 56"/>
                <a:gd name="T74" fmla="*/ 58 w 58"/>
                <a:gd name="T75" fmla="*/ 56 h 5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8" h="56">
                  <a:moveTo>
                    <a:pt x="2" y="18"/>
                  </a:moveTo>
                  <a:lnTo>
                    <a:pt x="2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8" y="54"/>
                  </a:lnTo>
                  <a:lnTo>
                    <a:pt x="30" y="56"/>
                  </a:lnTo>
                  <a:lnTo>
                    <a:pt x="40" y="54"/>
                  </a:lnTo>
                  <a:lnTo>
                    <a:pt x="50" y="48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58" y="28"/>
                  </a:lnTo>
                  <a:lnTo>
                    <a:pt x="56" y="18"/>
                  </a:lnTo>
                  <a:lnTo>
                    <a:pt x="50" y="8"/>
                  </a:lnTo>
                  <a:lnTo>
                    <a:pt x="40" y="2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86"/>
            <p:cNvSpPr>
              <a:spLocks/>
            </p:cNvSpPr>
            <p:nvPr/>
          </p:nvSpPr>
          <p:spPr bwMode="auto">
            <a:xfrm>
              <a:off x="5083175" y="3041650"/>
              <a:ext cx="22225" cy="22225"/>
            </a:xfrm>
            <a:custGeom>
              <a:avLst/>
              <a:gdLst>
                <a:gd name="T0" fmla="*/ 0 w 14"/>
                <a:gd name="T1" fmla="*/ 10080625 h 14"/>
                <a:gd name="T2" fmla="*/ 0 w 14"/>
                <a:gd name="T3" fmla="*/ 10080625 h 14"/>
                <a:gd name="T4" fmla="*/ 0 w 14"/>
                <a:gd name="T5" fmla="*/ 25201562 h 14"/>
                <a:gd name="T6" fmla="*/ 10080625 w 14"/>
                <a:gd name="T7" fmla="*/ 35282190 h 14"/>
                <a:gd name="T8" fmla="*/ 10080625 w 14"/>
                <a:gd name="T9" fmla="*/ 35282190 h 14"/>
                <a:gd name="T10" fmla="*/ 20161251 w 14"/>
                <a:gd name="T11" fmla="*/ 35282190 h 14"/>
                <a:gd name="T12" fmla="*/ 35282190 w 14"/>
                <a:gd name="T13" fmla="*/ 25201562 h 14"/>
                <a:gd name="T14" fmla="*/ 35282190 w 14"/>
                <a:gd name="T15" fmla="*/ 25201562 h 14"/>
                <a:gd name="T16" fmla="*/ 35282190 w 14"/>
                <a:gd name="T17" fmla="*/ 20161251 h 14"/>
                <a:gd name="T18" fmla="*/ 35282190 w 14"/>
                <a:gd name="T19" fmla="*/ 10080625 h 14"/>
                <a:gd name="T20" fmla="*/ 20161251 w 14"/>
                <a:gd name="T21" fmla="*/ 0 h 14"/>
                <a:gd name="T22" fmla="*/ 20161251 w 14"/>
                <a:gd name="T23" fmla="*/ 0 h 14"/>
                <a:gd name="T24" fmla="*/ 10080625 w 14"/>
                <a:gd name="T25" fmla="*/ 0 h 14"/>
                <a:gd name="T26" fmla="*/ 0 w 14"/>
                <a:gd name="T27" fmla="*/ 10080625 h 14"/>
                <a:gd name="T28" fmla="*/ 0 w 14"/>
                <a:gd name="T29" fmla="*/ 10080625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14"/>
                <a:gd name="T47" fmla="*/ 14 w 14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14">
                  <a:moveTo>
                    <a:pt x="0" y="4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4" y="14"/>
                  </a:lnTo>
                  <a:lnTo>
                    <a:pt x="8" y="14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87"/>
            <p:cNvSpPr>
              <a:spLocks/>
            </p:cNvSpPr>
            <p:nvPr/>
          </p:nvSpPr>
          <p:spPr bwMode="auto">
            <a:xfrm>
              <a:off x="4943475" y="2940050"/>
              <a:ext cx="320675" cy="168275"/>
            </a:xfrm>
            <a:custGeom>
              <a:avLst/>
              <a:gdLst>
                <a:gd name="T0" fmla="*/ 509071607 w 202"/>
                <a:gd name="T1" fmla="*/ 216733474 h 106"/>
                <a:gd name="T2" fmla="*/ 509071607 w 202"/>
                <a:gd name="T3" fmla="*/ 216733474 h 106"/>
                <a:gd name="T4" fmla="*/ 478829741 w 202"/>
                <a:gd name="T5" fmla="*/ 201612492 h 106"/>
                <a:gd name="T6" fmla="*/ 398184666 w 202"/>
                <a:gd name="T7" fmla="*/ 161290003 h 106"/>
                <a:gd name="T8" fmla="*/ 352821868 w 202"/>
                <a:gd name="T9" fmla="*/ 146169070 h 106"/>
                <a:gd name="T10" fmla="*/ 297378447 w 202"/>
                <a:gd name="T11" fmla="*/ 131048137 h 106"/>
                <a:gd name="T12" fmla="*/ 246975337 w 202"/>
                <a:gd name="T13" fmla="*/ 120967515 h 106"/>
                <a:gd name="T14" fmla="*/ 201612489 w 202"/>
                <a:gd name="T15" fmla="*/ 115927204 h 106"/>
                <a:gd name="T16" fmla="*/ 201612489 w 202"/>
                <a:gd name="T17" fmla="*/ 115927204 h 106"/>
                <a:gd name="T18" fmla="*/ 126007824 w 202"/>
                <a:gd name="T19" fmla="*/ 171370625 h 106"/>
                <a:gd name="T20" fmla="*/ 60483757 w 202"/>
                <a:gd name="T21" fmla="*/ 221773785 h 106"/>
                <a:gd name="T22" fmla="*/ 0 w 202"/>
                <a:gd name="T23" fmla="*/ 267136585 h 106"/>
                <a:gd name="T24" fmla="*/ 0 w 202"/>
                <a:gd name="T25" fmla="*/ 267136585 h 106"/>
                <a:gd name="T26" fmla="*/ 10080625 w 202"/>
                <a:gd name="T27" fmla="*/ 236894719 h 106"/>
                <a:gd name="T28" fmla="*/ 20161250 w 202"/>
                <a:gd name="T29" fmla="*/ 201612492 h 106"/>
                <a:gd name="T30" fmla="*/ 40322500 w 202"/>
                <a:gd name="T31" fmla="*/ 161290003 h 106"/>
                <a:gd name="T32" fmla="*/ 65524068 w 202"/>
                <a:gd name="T33" fmla="*/ 115927204 h 106"/>
                <a:gd name="T34" fmla="*/ 95765933 w 202"/>
                <a:gd name="T35" fmla="*/ 75604691 h 106"/>
                <a:gd name="T36" fmla="*/ 131048135 w 202"/>
                <a:gd name="T37" fmla="*/ 40322501 h 106"/>
                <a:gd name="T38" fmla="*/ 151209379 w 202"/>
                <a:gd name="T39" fmla="*/ 25201561 h 106"/>
                <a:gd name="T40" fmla="*/ 176410934 w 202"/>
                <a:gd name="T41" fmla="*/ 10080625 h 106"/>
                <a:gd name="T42" fmla="*/ 176410934 w 202"/>
                <a:gd name="T43" fmla="*/ 10080625 h 106"/>
                <a:gd name="T44" fmla="*/ 201612489 w 202"/>
                <a:gd name="T45" fmla="*/ 5040313 h 106"/>
                <a:gd name="T46" fmla="*/ 226814093 w 202"/>
                <a:gd name="T47" fmla="*/ 0 h 106"/>
                <a:gd name="T48" fmla="*/ 252015648 w 202"/>
                <a:gd name="T49" fmla="*/ 0 h 106"/>
                <a:gd name="T50" fmla="*/ 277217203 w 202"/>
                <a:gd name="T51" fmla="*/ 5040313 h 106"/>
                <a:gd name="T52" fmla="*/ 327620313 w 202"/>
                <a:gd name="T53" fmla="*/ 25201561 h 106"/>
                <a:gd name="T54" fmla="*/ 378023422 w 202"/>
                <a:gd name="T55" fmla="*/ 55443446 h 106"/>
                <a:gd name="T56" fmla="*/ 423386321 w 202"/>
                <a:gd name="T57" fmla="*/ 90725624 h 106"/>
                <a:gd name="T58" fmla="*/ 458668497 w 202"/>
                <a:gd name="T59" fmla="*/ 131048137 h 106"/>
                <a:gd name="T60" fmla="*/ 488910363 w 202"/>
                <a:gd name="T61" fmla="*/ 176410936 h 106"/>
                <a:gd name="T62" fmla="*/ 509071607 w 202"/>
                <a:gd name="T63" fmla="*/ 216733474 h 106"/>
                <a:gd name="T64" fmla="*/ 509071607 w 202"/>
                <a:gd name="T65" fmla="*/ 216733474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106"/>
                <a:gd name="T101" fmla="*/ 202 w 202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106">
                  <a:moveTo>
                    <a:pt x="202" y="86"/>
                  </a:moveTo>
                  <a:lnTo>
                    <a:pt x="202" y="86"/>
                  </a:lnTo>
                  <a:lnTo>
                    <a:pt x="190" y="80"/>
                  </a:lnTo>
                  <a:lnTo>
                    <a:pt x="158" y="64"/>
                  </a:lnTo>
                  <a:lnTo>
                    <a:pt x="140" y="58"/>
                  </a:lnTo>
                  <a:lnTo>
                    <a:pt x="118" y="52"/>
                  </a:lnTo>
                  <a:lnTo>
                    <a:pt x="98" y="48"/>
                  </a:lnTo>
                  <a:lnTo>
                    <a:pt x="80" y="46"/>
                  </a:lnTo>
                  <a:lnTo>
                    <a:pt x="50" y="68"/>
                  </a:lnTo>
                  <a:lnTo>
                    <a:pt x="24" y="88"/>
                  </a:lnTo>
                  <a:lnTo>
                    <a:pt x="0" y="106"/>
                  </a:lnTo>
                  <a:lnTo>
                    <a:pt x="4" y="94"/>
                  </a:lnTo>
                  <a:lnTo>
                    <a:pt x="8" y="80"/>
                  </a:lnTo>
                  <a:lnTo>
                    <a:pt x="16" y="64"/>
                  </a:lnTo>
                  <a:lnTo>
                    <a:pt x="26" y="46"/>
                  </a:lnTo>
                  <a:lnTo>
                    <a:pt x="38" y="30"/>
                  </a:lnTo>
                  <a:lnTo>
                    <a:pt x="52" y="16"/>
                  </a:lnTo>
                  <a:lnTo>
                    <a:pt x="60" y="10"/>
                  </a:lnTo>
                  <a:lnTo>
                    <a:pt x="70" y="4"/>
                  </a:lnTo>
                  <a:lnTo>
                    <a:pt x="80" y="2"/>
                  </a:lnTo>
                  <a:lnTo>
                    <a:pt x="90" y="0"/>
                  </a:lnTo>
                  <a:lnTo>
                    <a:pt x="100" y="0"/>
                  </a:lnTo>
                  <a:lnTo>
                    <a:pt x="110" y="2"/>
                  </a:lnTo>
                  <a:lnTo>
                    <a:pt x="130" y="10"/>
                  </a:lnTo>
                  <a:lnTo>
                    <a:pt x="150" y="22"/>
                  </a:lnTo>
                  <a:lnTo>
                    <a:pt x="168" y="36"/>
                  </a:lnTo>
                  <a:lnTo>
                    <a:pt x="182" y="52"/>
                  </a:lnTo>
                  <a:lnTo>
                    <a:pt x="194" y="70"/>
                  </a:lnTo>
                  <a:lnTo>
                    <a:pt x="202" y="86"/>
                  </a:lnTo>
                  <a:close/>
                </a:path>
              </a:pathLst>
            </a:custGeom>
            <a:solidFill>
              <a:srgbClr val="FFE4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88"/>
            <p:cNvSpPr>
              <a:spLocks/>
            </p:cNvSpPr>
            <p:nvPr/>
          </p:nvSpPr>
          <p:spPr bwMode="auto">
            <a:xfrm>
              <a:off x="4930775" y="3000375"/>
              <a:ext cx="349250" cy="117475"/>
            </a:xfrm>
            <a:custGeom>
              <a:avLst/>
              <a:gdLst>
                <a:gd name="T0" fmla="*/ 0 w 220"/>
                <a:gd name="T1" fmla="*/ 186491535 h 74"/>
                <a:gd name="T2" fmla="*/ 0 w 220"/>
                <a:gd name="T3" fmla="*/ 186491535 h 74"/>
                <a:gd name="T4" fmla="*/ 20161251 w 220"/>
                <a:gd name="T5" fmla="*/ 156249673 h 74"/>
                <a:gd name="T6" fmla="*/ 40322501 w 220"/>
                <a:gd name="T7" fmla="*/ 126007810 h 74"/>
                <a:gd name="T8" fmla="*/ 70564380 w 220"/>
                <a:gd name="T9" fmla="*/ 90725612 h 74"/>
                <a:gd name="T10" fmla="*/ 105846583 w 220"/>
                <a:gd name="T11" fmla="*/ 60483750 h 74"/>
                <a:gd name="T12" fmla="*/ 151209383 w 220"/>
                <a:gd name="T13" fmla="*/ 30241875 h 74"/>
                <a:gd name="T14" fmla="*/ 181451249 w 220"/>
                <a:gd name="T15" fmla="*/ 15120937 h 74"/>
                <a:gd name="T16" fmla="*/ 206652805 w 220"/>
                <a:gd name="T17" fmla="*/ 5040312 h 74"/>
                <a:gd name="T18" fmla="*/ 241935032 w 220"/>
                <a:gd name="T19" fmla="*/ 0 h 74"/>
                <a:gd name="T20" fmla="*/ 272176899 w 220"/>
                <a:gd name="T21" fmla="*/ 0 h 74"/>
                <a:gd name="T22" fmla="*/ 272176899 w 220"/>
                <a:gd name="T23" fmla="*/ 0 h 74"/>
                <a:gd name="T24" fmla="*/ 337700943 w 220"/>
                <a:gd name="T25" fmla="*/ 5040312 h 74"/>
                <a:gd name="T26" fmla="*/ 393144365 w 220"/>
                <a:gd name="T27" fmla="*/ 20161248 h 74"/>
                <a:gd name="T28" fmla="*/ 443547575 w 220"/>
                <a:gd name="T29" fmla="*/ 40322496 h 74"/>
                <a:gd name="T30" fmla="*/ 483870064 w 220"/>
                <a:gd name="T31" fmla="*/ 60483750 h 74"/>
                <a:gd name="T32" fmla="*/ 514111931 w 220"/>
                <a:gd name="T33" fmla="*/ 80644992 h 74"/>
                <a:gd name="T34" fmla="*/ 534273175 w 220"/>
                <a:gd name="T35" fmla="*/ 100806233 h 74"/>
                <a:gd name="T36" fmla="*/ 554434420 w 220"/>
                <a:gd name="T37" fmla="*/ 120967500 h 74"/>
                <a:gd name="T38" fmla="*/ 519152242 w 220"/>
                <a:gd name="T39" fmla="*/ 136088431 h 74"/>
                <a:gd name="T40" fmla="*/ 519152242 w 220"/>
                <a:gd name="T41" fmla="*/ 136088431 h 74"/>
                <a:gd name="T42" fmla="*/ 493950686 w 220"/>
                <a:gd name="T43" fmla="*/ 120967500 h 74"/>
                <a:gd name="T44" fmla="*/ 468749131 w 220"/>
                <a:gd name="T45" fmla="*/ 100806233 h 74"/>
                <a:gd name="T46" fmla="*/ 438507264 w 220"/>
                <a:gd name="T47" fmla="*/ 80644992 h 74"/>
                <a:gd name="T48" fmla="*/ 398184676 w 220"/>
                <a:gd name="T49" fmla="*/ 60483750 h 74"/>
                <a:gd name="T50" fmla="*/ 352821876 w 220"/>
                <a:gd name="T51" fmla="*/ 45362806 h 74"/>
                <a:gd name="T52" fmla="*/ 302418765 w 220"/>
                <a:gd name="T53" fmla="*/ 40322496 h 74"/>
                <a:gd name="T54" fmla="*/ 272176899 w 220"/>
                <a:gd name="T55" fmla="*/ 40322496 h 74"/>
                <a:gd name="T56" fmla="*/ 246975343 w 220"/>
                <a:gd name="T57" fmla="*/ 45362806 h 74"/>
                <a:gd name="T58" fmla="*/ 246975343 w 220"/>
                <a:gd name="T59" fmla="*/ 45362806 h 74"/>
                <a:gd name="T60" fmla="*/ 191531871 w 220"/>
                <a:gd name="T61" fmla="*/ 60483750 h 74"/>
                <a:gd name="T62" fmla="*/ 146169072 w 220"/>
                <a:gd name="T63" fmla="*/ 80644992 h 74"/>
                <a:gd name="T64" fmla="*/ 105846583 w 220"/>
                <a:gd name="T65" fmla="*/ 105846568 h 74"/>
                <a:gd name="T66" fmla="*/ 70564380 w 220"/>
                <a:gd name="T67" fmla="*/ 131048121 h 74"/>
                <a:gd name="T68" fmla="*/ 20161251 w 220"/>
                <a:gd name="T69" fmla="*/ 171370604 h 74"/>
                <a:gd name="T70" fmla="*/ 0 w 220"/>
                <a:gd name="T71" fmla="*/ 186491535 h 74"/>
                <a:gd name="T72" fmla="*/ 0 w 220"/>
                <a:gd name="T73" fmla="*/ 186491535 h 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0"/>
                <a:gd name="T112" fmla="*/ 0 h 74"/>
                <a:gd name="T113" fmla="*/ 220 w 220"/>
                <a:gd name="T114" fmla="*/ 74 h 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0" h="74">
                  <a:moveTo>
                    <a:pt x="0" y="74"/>
                  </a:moveTo>
                  <a:lnTo>
                    <a:pt x="0" y="74"/>
                  </a:lnTo>
                  <a:lnTo>
                    <a:pt x="8" y="62"/>
                  </a:lnTo>
                  <a:lnTo>
                    <a:pt x="16" y="50"/>
                  </a:lnTo>
                  <a:lnTo>
                    <a:pt x="28" y="36"/>
                  </a:lnTo>
                  <a:lnTo>
                    <a:pt x="42" y="24"/>
                  </a:lnTo>
                  <a:lnTo>
                    <a:pt x="60" y="12"/>
                  </a:lnTo>
                  <a:lnTo>
                    <a:pt x="72" y="6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8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6" y="16"/>
                  </a:lnTo>
                  <a:lnTo>
                    <a:pt x="192" y="24"/>
                  </a:lnTo>
                  <a:lnTo>
                    <a:pt x="204" y="32"/>
                  </a:lnTo>
                  <a:lnTo>
                    <a:pt x="212" y="40"/>
                  </a:lnTo>
                  <a:lnTo>
                    <a:pt x="220" y="48"/>
                  </a:lnTo>
                  <a:lnTo>
                    <a:pt x="206" y="54"/>
                  </a:lnTo>
                  <a:lnTo>
                    <a:pt x="196" y="48"/>
                  </a:lnTo>
                  <a:lnTo>
                    <a:pt x="186" y="40"/>
                  </a:lnTo>
                  <a:lnTo>
                    <a:pt x="174" y="32"/>
                  </a:lnTo>
                  <a:lnTo>
                    <a:pt x="158" y="24"/>
                  </a:lnTo>
                  <a:lnTo>
                    <a:pt x="140" y="18"/>
                  </a:lnTo>
                  <a:lnTo>
                    <a:pt x="120" y="16"/>
                  </a:lnTo>
                  <a:lnTo>
                    <a:pt x="108" y="16"/>
                  </a:lnTo>
                  <a:lnTo>
                    <a:pt x="98" y="18"/>
                  </a:lnTo>
                  <a:lnTo>
                    <a:pt x="76" y="24"/>
                  </a:lnTo>
                  <a:lnTo>
                    <a:pt x="58" y="32"/>
                  </a:lnTo>
                  <a:lnTo>
                    <a:pt x="42" y="42"/>
                  </a:lnTo>
                  <a:lnTo>
                    <a:pt x="28" y="52"/>
                  </a:lnTo>
                  <a:lnTo>
                    <a:pt x="8" y="68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89"/>
            <p:cNvSpPr>
              <a:spLocks/>
            </p:cNvSpPr>
            <p:nvPr/>
          </p:nvSpPr>
          <p:spPr bwMode="auto">
            <a:xfrm>
              <a:off x="4835525" y="3041650"/>
              <a:ext cx="466725" cy="749300"/>
            </a:xfrm>
            <a:custGeom>
              <a:avLst/>
              <a:gdLst>
                <a:gd name="T0" fmla="*/ 725804897 w 294"/>
                <a:gd name="T1" fmla="*/ 90725626 h 472"/>
                <a:gd name="T2" fmla="*/ 725804897 w 294"/>
                <a:gd name="T3" fmla="*/ 90725626 h 472"/>
                <a:gd name="T4" fmla="*/ 705643655 w 294"/>
                <a:gd name="T5" fmla="*/ 191531875 h 472"/>
                <a:gd name="T6" fmla="*/ 680442103 w 294"/>
                <a:gd name="T7" fmla="*/ 307459082 h 472"/>
                <a:gd name="T8" fmla="*/ 645159931 w 294"/>
                <a:gd name="T9" fmla="*/ 438507273 h 472"/>
                <a:gd name="T10" fmla="*/ 604837447 w 294"/>
                <a:gd name="T11" fmla="*/ 579635986 h 472"/>
                <a:gd name="T12" fmla="*/ 574595585 w 294"/>
                <a:gd name="T13" fmla="*/ 650200343 h 472"/>
                <a:gd name="T14" fmla="*/ 549394033 w 294"/>
                <a:gd name="T15" fmla="*/ 715724388 h 472"/>
                <a:gd name="T16" fmla="*/ 514111860 w 294"/>
                <a:gd name="T17" fmla="*/ 781248434 h 472"/>
                <a:gd name="T18" fmla="*/ 478829687 w 294"/>
                <a:gd name="T19" fmla="*/ 846772678 h 472"/>
                <a:gd name="T20" fmla="*/ 443547514 w 294"/>
                <a:gd name="T21" fmla="*/ 907256412 h 472"/>
                <a:gd name="T22" fmla="*/ 403224932 w 294"/>
                <a:gd name="T23" fmla="*/ 962699835 h 472"/>
                <a:gd name="T24" fmla="*/ 357862138 w 294"/>
                <a:gd name="T25" fmla="*/ 1013102947 h 472"/>
                <a:gd name="T26" fmla="*/ 307459034 w 294"/>
                <a:gd name="T27" fmla="*/ 1058465748 h 472"/>
                <a:gd name="T28" fmla="*/ 307459034 w 294"/>
                <a:gd name="T29" fmla="*/ 1058465748 h 472"/>
                <a:gd name="T30" fmla="*/ 241934999 w 294"/>
                <a:gd name="T31" fmla="*/ 1108868860 h 472"/>
                <a:gd name="T32" fmla="*/ 211693136 w 294"/>
                <a:gd name="T33" fmla="*/ 1129030105 h 472"/>
                <a:gd name="T34" fmla="*/ 181451224 w 294"/>
                <a:gd name="T35" fmla="*/ 1144151038 h 472"/>
                <a:gd name="T36" fmla="*/ 146169051 w 294"/>
                <a:gd name="T37" fmla="*/ 1159271972 h 472"/>
                <a:gd name="T38" fmla="*/ 105846568 w 294"/>
                <a:gd name="T39" fmla="*/ 1169352594 h 472"/>
                <a:gd name="T40" fmla="*/ 0 w 294"/>
                <a:gd name="T41" fmla="*/ 1189513839 h 472"/>
                <a:gd name="T42" fmla="*/ 0 w 294"/>
                <a:gd name="T43" fmla="*/ 1189513839 h 472"/>
                <a:gd name="T44" fmla="*/ 90725612 w 294"/>
                <a:gd name="T45" fmla="*/ 1184473528 h 472"/>
                <a:gd name="T46" fmla="*/ 166330293 w 294"/>
                <a:gd name="T47" fmla="*/ 1174392906 h 472"/>
                <a:gd name="T48" fmla="*/ 206652776 w 294"/>
                <a:gd name="T49" fmla="*/ 1164312283 h 472"/>
                <a:gd name="T50" fmla="*/ 246975309 w 294"/>
                <a:gd name="T51" fmla="*/ 1149191350 h 472"/>
                <a:gd name="T52" fmla="*/ 246975309 w 294"/>
                <a:gd name="T53" fmla="*/ 1149191350 h 472"/>
                <a:gd name="T54" fmla="*/ 292338103 w 294"/>
                <a:gd name="T55" fmla="*/ 1123989794 h 472"/>
                <a:gd name="T56" fmla="*/ 337700897 w 294"/>
                <a:gd name="T57" fmla="*/ 1098788238 h 472"/>
                <a:gd name="T58" fmla="*/ 388104001 w 294"/>
                <a:gd name="T59" fmla="*/ 1068546371 h 472"/>
                <a:gd name="T60" fmla="*/ 443547514 w 294"/>
                <a:gd name="T61" fmla="*/ 1028223881 h 472"/>
                <a:gd name="T62" fmla="*/ 498990929 w 294"/>
                <a:gd name="T63" fmla="*/ 982861080 h 472"/>
                <a:gd name="T64" fmla="*/ 554434343 w 294"/>
                <a:gd name="T65" fmla="*/ 927417657 h 472"/>
                <a:gd name="T66" fmla="*/ 609877758 w 294"/>
                <a:gd name="T67" fmla="*/ 861893611 h 472"/>
                <a:gd name="T68" fmla="*/ 665321172 w 294"/>
                <a:gd name="T69" fmla="*/ 786288745 h 472"/>
                <a:gd name="T70" fmla="*/ 665321172 w 294"/>
                <a:gd name="T71" fmla="*/ 786288745 h 472"/>
                <a:gd name="T72" fmla="*/ 680442103 w 294"/>
                <a:gd name="T73" fmla="*/ 745966256 h 472"/>
                <a:gd name="T74" fmla="*/ 695563035 w 294"/>
                <a:gd name="T75" fmla="*/ 690522832 h 472"/>
                <a:gd name="T76" fmla="*/ 710683966 w 294"/>
                <a:gd name="T77" fmla="*/ 614918164 h 472"/>
                <a:gd name="T78" fmla="*/ 720764587 w 294"/>
                <a:gd name="T79" fmla="*/ 519152252 h 472"/>
                <a:gd name="T80" fmla="*/ 735885518 w 294"/>
                <a:gd name="T81" fmla="*/ 287297837 h 472"/>
                <a:gd name="T82" fmla="*/ 740925828 w 294"/>
                <a:gd name="T83" fmla="*/ 0 h 472"/>
                <a:gd name="T84" fmla="*/ 740925828 w 294"/>
                <a:gd name="T85" fmla="*/ 0 h 472"/>
                <a:gd name="T86" fmla="*/ 730845207 w 294"/>
                <a:gd name="T87" fmla="*/ 40322502 h 472"/>
                <a:gd name="T88" fmla="*/ 725804897 w 294"/>
                <a:gd name="T89" fmla="*/ 90725626 h 472"/>
                <a:gd name="T90" fmla="*/ 725804897 w 294"/>
                <a:gd name="T91" fmla="*/ 90725626 h 4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94"/>
                <a:gd name="T139" fmla="*/ 0 h 472"/>
                <a:gd name="T140" fmla="*/ 294 w 294"/>
                <a:gd name="T141" fmla="*/ 472 h 47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94" h="472">
                  <a:moveTo>
                    <a:pt x="288" y="36"/>
                  </a:moveTo>
                  <a:lnTo>
                    <a:pt x="288" y="36"/>
                  </a:lnTo>
                  <a:lnTo>
                    <a:pt x="280" y="76"/>
                  </a:lnTo>
                  <a:lnTo>
                    <a:pt x="270" y="122"/>
                  </a:lnTo>
                  <a:lnTo>
                    <a:pt x="256" y="174"/>
                  </a:lnTo>
                  <a:lnTo>
                    <a:pt x="240" y="230"/>
                  </a:lnTo>
                  <a:lnTo>
                    <a:pt x="228" y="258"/>
                  </a:lnTo>
                  <a:lnTo>
                    <a:pt x="218" y="284"/>
                  </a:lnTo>
                  <a:lnTo>
                    <a:pt x="204" y="310"/>
                  </a:lnTo>
                  <a:lnTo>
                    <a:pt x="190" y="336"/>
                  </a:lnTo>
                  <a:lnTo>
                    <a:pt x="176" y="360"/>
                  </a:lnTo>
                  <a:lnTo>
                    <a:pt x="160" y="382"/>
                  </a:lnTo>
                  <a:lnTo>
                    <a:pt x="142" y="402"/>
                  </a:lnTo>
                  <a:lnTo>
                    <a:pt x="122" y="420"/>
                  </a:lnTo>
                  <a:lnTo>
                    <a:pt x="96" y="440"/>
                  </a:lnTo>
                  <a:lnTo>
                    <a:pt x="84" y="448"/>
                  </a:lnTo>
                  <a:lnTo>
                    <a:pt x="72" y="454"/>
                  </a:lnTo>
                  <a:lnTo>
                    <a:pt x="58" y="460"/>
                  </a:lnTo>
                  <a:lnTo>
                    <a:pt x="42" y="464"/>
                  </a:lnTo>
                  <a:lnTo>
                    <a:pt x="0" y="472"/>
                  </a:lnTo>
                  <a:lnTo>
                    <a:pt x="36" y="470"/>
                  </a:lnTo>
                  <a:lnTo>
                    <a:pt x="66" y="466"/>
                  </a:lnTo>
                  <a:lnTo>
                    <a:pt x="82" y="462"/>
                  </a:lnTo>
                  <a:lnTo>
                    <a:pt x="98" y="456"/>
                  </a:lnTo>
                  <a:lnTo>
                    <a:pt x="116" y="446"/>
                  </a:lnTo>
                  <a:lnTo>
                    <a:pt x="134" y="436"/>
                  </a:lnTo>
                  <a:lnTo>
                    <a:pt x="154" y="424"/>
                  </a:lnTo>
                  <a:lnTo>
                    <a:pt x="176" y="408"/>
                  </a:lnTo>
                  <a:lnTo>
                    <a:pt x="198" y="390"/>
                  </a:lnTo>
                  <a:lnTo>
                    <a:pt x="220" y="368"/>
                  </a:lnTo>
                  <a:lnTo>
                    <a:pt x="242" y="342"/>
                  </a:lnTo>
                  <a:lnTo>
                    <a:pt x="264" y="312"/>
                  </a:lnTo>
                  <a:lnTo>
                    <a:pt x="270" y="296"/>
                  </a:lnTo>
                  <a:lnTo>
                    <a:pt x="276" y="274"/>
                  </a:lnTo>
                  <a:lnTo>
                    <a:pt x="282" y="244"/>
                  </a:lnTo>
                  <a:lnTo>
                    <a:pt x="286" y="206"/>
                  </a:lnTo>
                  <a:lnTo>
                    <a:pt x="292" y="114"/>
                  </a:lnTo>
                  <a:lnTo>
                    <a:pt x="294" y="0"/>
                  </a:lnTo>
                  <a:lnTo>
                    <a:pt x="290" y="16"/>
                  </a:lnTo>
                  <a:lnTo>
                    <a:pt x="288" y="36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90"/>
            <p:cNvSpPr>
              <a:spLocks/>
            </p:cNvSpPr>
            <p:nvPr/>
          </p:nvSpPr>
          <p:spPr bwMode="auto">
            <a:xfrm>
              <a:off x="4743450" y="3336925"/>
              <a:ext cx="177800" cy="57150"/>
            </a:xfrm>
            <a:custGeom>
              <a:avLst/>
              <a:gdLst>
                <a:gd name="T0" fmla="*/ 252015656 w 112"/>
                <a:gd name="T1" fmla="*/ 70564370 h 36"/>
                <a:gd name="T2" fmla="*/ 252015656 w 112"/>
                <a:gd name="T3" fmla="*/ 70564370 h 36"/>
                <a:gd name="T4" fmla="*/ 146169072 w 112"/>
                <a:gd name="T5" fmla="*/ 80644991 h 36"/>
                <a:gd name="T6" fmla="*/ 15120940 w 112"/>
                <a:gd name="T7" fmla="*/ 90725611 h 36"/>
                <a:gd name="T8" fmla="*/ 15120940 w 112"/>
                <a:gd name="T9" fmla="*/ 90725611 h 36"/>
                <a:gd name="T10" fmla="*/ 5040313 w 112"/>
                <a:gd name="T11" fmla="*/ 90725611 h 36"/>
                <a:gd name="T12" fmla="*/ 0 w 112"/>
                <a:gd name="T13" fmla="*/ 80644991 h 36"/>
                <a:gd name="T14" fmla="*/ 0 w 112"/>
                <a:gd name="T15" fmla="*/ 70564370 h 36"/>
                <a:gd name="T16" fmla="*/ 10080625 w 112"/>
                <a:gd name="T17" fmla="*/ 55443439 h 36"/>
                <a:gd name="T18" fmla="*/ 25201562 w 112"/>
                <a:gd name="T19" fmla="*/ 40322495 h 36"/>
                <a:gd name="T20" fmla="*/ 45362813 w 112"/>
                <a:gd name="T21" fmla="*/ 30241875 h 36"/>
                <a:gd name="T22" fmla="*/ 70564381 w 112"/>
                <a:gd name="T23" fmla="*/ 15120937 h 36"/>
                <a:gd name="T24" fmla="*/ 100806247 w 112"/>
                <a:gd name="T25" fmla="*/ 5040312 h 36"/>
                <a:gd name="T26" fmla="*/ 100806247 w 112"/>
                <a:gd name="T27" fmla="*/ 5040312 h 36"/>
                <a:gd name="T28" fmla="*/ 136088450 w 112"/>
                <a:gd name="T29" fmla="*/ 0 h 36"/>
                <a:gd name="T30" fmla="*/ 176410939 w 112"/>
                <a:gd name="T31" fmla="*/ 5040312 h 36"/>
                <a:gd name="T32" fmla="*/ 216733478 w 112"/>
                <a:gd name="T33" fmla="*/ 10080624 h 36"/>
                <a:gd name="T34" fmla="*/ 246975344 w 112"/>
                <a:gd name="T35" fmla="*/ 20161248 h 36"/>
                <a:gd name="T36" fmla="*/ 272176900 w 112"/>
                <a:gd name="T37" fmla="*/ 35282185 h 36"/>
                <a:gd name="T38" fmla="*/ 282257522 w 112"/>
                <a:gd name="T39" fmla="*/ 50403116 h 36"/>
                <a:gd name="T40" fmla="*/ 277217211 w 112"/>
                <a:gd name="T41" fmla="*/ 55443439 h 36"/>
                <a:gd name="T42" fmla="*/ 272176900 w 112"/>
                <a:gd name="T43" fmla="*/ 60483749 h 36"/>
                <a:gd name="T44" fmla="*/ 252015656 w 112"/>
                <a:gd name="T45" fmla="*/ 70564370 h 36"/>
                <a:gd name="T46" fmla="*/ 252015656 w 112"/>
                <a:gd name="T47" fmla="*/ 70564370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36"/>
                <a:gd name="T74" fmla="*/ 112 w 112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36">
                  <a:moveTo>
                    <a:pt x="100" y="28"/>
                  </a:moveTo>
                  <a:lnTo>
                    <a:pt x="100" y="28"/>
                  </a:lnTo>
                  <a:lnTo>
                    <a:pt x="58" y="32"/>
                  </a:lnTo>
                  <a:lnTo>
                    <a:pt x="6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2"/>
                  </a:lnTo>
                  <a:lnTo>
                    <a:pt x="10" y="16"/>
                  </a:lnTo>
                  <a:lnTo>
                    <a:pt x="18" y="12"/>
                  </a:lnTo>
                  <a:lnTo>
                    <a:pt x="28" y="6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70" y="2"/>
                  </a:lnTo>
                  <a:lnTo>
                    <a:pt x="86" y="4"/>
                  </a:lnTo>
                  <a:lnTo>
                    <a:pt x="98" y="8"/>
                  </a:lnTo>
                  <a:lnTo>
                    <a:pt x="108" y="14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8" y="24"/>
                  </a:lnTo>
                  <a:lnTo>
                    <a:pt x="100" y="28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91"/>
            <p:cNvSpPr>
              <a:spLocks/>
            </p:cNvSpPr>
            <p:nvPr/>
          </p:nvSpPr>
          <p:spPr bwMode="auto">
            <a:xfrm>
              <a:off x="4743450" y="3482975"/>
              <a:ext cx="222250" cy="53975"/>
            </a:xfrm>
            <a:custGeom>
              <a:avLst/>
              <a:gdLst>
                <a:gd name="T0" fmla="*/ 25201558 w 140"/>
                <a:gd name="T1" fmla="*/ 50403115 h 34"/>
                <a:gd name="T2" fmla="*/ 25201558 w 140"/>
                <a:gd name="T3" fmla="*/ 50403115 h 34"/>
                <a:gd name="T4" fmla="*/ 120967497 w 140"/>
                <a:gd name="T5" fmla="*/ 45362805 h 34"/>
                <a:gd name="T6" fmla="*/ 206652772 w 140"/>
                <a:gd name="T7" fmla="*/ 30241874 h 34"/>
                <a:gd name="T8" fmla="*/ 252015614 w 140"/>
                <a:gd name="T9" fmla="*/ 20161247 h 34"/>
                <a:gd name="T10" fmla="*/ 292338097 w 140"/>
                <a:gd name="T11" fmla="*/ 10080624 h 34"/>
                <a:gd name="T12" fmla="*/ 292338097 w 140"/>
                <a:gd name="T13" fmla="*/ 10080624 h 34"/>
                <a:gd name="T14" fmla="*/ 327620269 w 140"/>
                <a:gd name="T15" fmla="*/ 0 h 34"/>
                <a:gd name="T16" fmla="*/ 342741200 w 140"/>
                <a:gd name="T17" fmla="*/ 0 h 34"/>
                <a:gd name="T18" fmla="*/ 352821820 w 140"/>
                <a:gd name="T19" fmla="*/ 5040312 h 34"/>
                <a:gd name="T20" fmla="*/ 352821820 w 140"/>
                <a:gd name="T21" fmla="*/ 15120937 h 34"/>
                <a:gd name="T22" fmla="*/ 342741200 w 140"/>
                <a:gd name="T23" fmla="*/ 25201557 h 34"/>
                <a:gd name="T24" fmla="*/ 322579959 w 140"/>
                <a:gd name="T25" fmla="*/ 35282184 h 34"/>
                <a:gd name="T26" fmla="*/ 297378407 w 140"/>
                <a:gd name="T27" fmla="*/ 50403115 h 34"/>
                <a:gd name="T28" fmla="*/ 267136545 w 140"/>
                <a:gd name="T29" fmla="*/ 60483748 h 34"/>
                <a:gd name="T30" fmla="*/ 267136545 w 140"/>
                <a:gd name="T31" fmla="*/ 60483748 h 34"/>
                <a:gd name="T32" fmla="*/ 201612462 w 140"/>
                <a:gd name="T33" fmla="*/ 75604678 h 34"/>
                <a:gd name="T34" fmla="*/ 131048117 w 140"/>
                <a:gd name="T35" fmla="*/ 80644989 h 34"/>
                <a:gd name="T36" fmla="*/ 65524059 w 140"/>
                <a:gd name="T37" fmla="*/ 85685299 h 34"/>
                <a:gd name="T38" fmla="*/ 25201558 w 140"/>
                <a:gd name="T39" fmla="*/ 85685299 h 34"/>
                <a:gd name="T40" fmla="*/ 25201558 w 140"/>
                <a:gd name="T41" fmla="*/ 85685299 h 34"/>
                <a:gd name="T42" fmla="*/ 10080624 w 140"/>
                <a:gd name="T43" fmla="*/ 80644989 h 34"/>
                <a:gd name="T44" fmla="*/ 0 w 140"/>
                <a:gd name="T45" fmla="*/ 65524058 h 34"/>
                <a:gd name="T46" fmla="*/ 0 w 140"/>
                <a:gd name="T47" fmla="*/ 60483748 h 34"/>
                <a:gd name="T48" fmla="*/ 5040312 w 140"/>
                <a:gd name="T49" fmla="*/ 55443437 h 34"/>
                <a:gd name="T50" fmla="*/ 15120937 w 140"/>
                <a:gd name="T51" fmla="*/ 50403115 h 34"/>
                <a:gd name="T52" fmla="*/ 25201558 w 140"/>
                <a:gd name="T53" fmla="*/ 50403115 h 34"/>
                <a:gd name="T54" fmla="*/ 25201558 w 140"/>
                <a:gd name="T55" fmla="*/ 50403115 h 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0"/>
                <a:gd name="T85" fmla="*/ 0 h 34"/>
                <a:gd name="T86" fmla="*/ 140 w 140"/>
                <a:gd name="T87" fmla="*/ 34 h 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0" h="34">
                  <a:moveTo>
                    <a:pt x="10" y="20"/>
                  </a:moveTo>
                  <a:lnTo>
                    <a:pt x="10" y="20"/>
                  </a:lnTo>
                  <a:lnTo>
                    <a:pt x="48" y="18"/>
                  </a:lnTo>
                  <a:lnTo>
                    <a:pt x="82" y="12"/>
                  </a:lnTo>
                  <a:lnTo>
                    <a:pt x="100" y="8"/>
                  </a:lnTo>
                  <a:lnTo>
                    <a:pt x="116" y="4"/>
                  </a:lnTo>
                  <a:lnTo>
                    <a:pt x="130" y="0"/>
                  </a:lnTo>
                  <a:lnTo>
                    <a:pt x="136" y="0"/>
                  </a:lnTo>
                  <a:lnTo>
                    <a:pt x="140" y="2"/>
                  </a:lnTo>
                  <a:lnTo>
                    <a:pt x="140" y="6"/>
                  </a:lnTo>
                  <a:lnTo>
                    <a:pt x="136" y="10"/>
                  </a:lnTo>
                  <a:lnTo>
                    <a:pt x="128" y="14"/>
                  </a:lnTo>
                  <a:lnTo>
                    <a:pt x="118" y="20"/>
                  </a:lnTo>
                  <a:lnTo>
                    <a:pt x="106" y="24"/>
                  </a:lnTo>
                  <a:lnTo>
                    <a:pt x="80" y="30"/>
                  </a:lnTo>
                  <a:lnTo>
                    <a:pt x="52" y="32"/>
                  </a:lnTo>
                  <a:lnTo>
                    <a:pt x="26" y="34"/>
                  </a:lnTo>
                  <a:lnTo>
                    <a:pt x="10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92"/>
            <p:cNvSpPr>
              <a:spLocks/>
            </p:cNvSpPr>
            <p:nvPr/>
          </p:nvSpPr>
          <p:spPr bwMode="auto">
            <a:xfrm>
              <a:off x="4803775" y="3571875"/>
              <a:ext cx="117475" cy="53975"/>
            </a:xfrm>
            <a:custGeom>
              <a:avLst/>
              <a:gdLst>
                <a:gd name="T0" fmla="*/ 20161248 w 74"/>
                <a:gd name="T1" fmla="*/ 20161247 h 34"/>
                <a:gd name="T2" fmla="*/ 20161248 w 74"/>
                <a:gd name="T3" fmla="*/ 20161247 h 34"/>
                <a:gd name="T4" fmla="*/ 55443439 w 74"/>
                <a:gd name="T5" fmla="*/ 20161247 h 34"/>
                <a:gd name="T6" fmla="*/ 95765923 w 74"/>
                <a:gd name="T7" fmla="*/ 10080624 h 34"/>
                <a:gd name="T8" fmla="*/ 136088431 w 74"/>
                <a:gd name="T9" fmla="*/ 0 h 34"/>
                <a:gd name="T10" fmla="*/ 136088431 w 74"/>
                <a:gd name="T11" fmla="*/ 0 h 34"/>
                <a:gd name="T12" fmla="*/ 156249673 w 74"/>
                <a:gd name="T13" fmla="*/ 0 h 34"/>
                <a:gd name="T14" fmla="*/ 171370604 w 74"/>
                <a:gd name="T15" fmla="*/ 5040312 h 34"/>
                <a:gd name="T16" fmla="*/ 181451225 w 74"/>
                <a:gd name="T17" fmla="*/ 15120937 h 34"/>
                <a:gd name="T18" fmla="*/ 186491535 w 74"/>
                <a:gd name="T19" fmla="*/ 25201557 h 34"/>
                <a:gd name="T20" fmla="*/ 181451225 w 74"/>
                <a:gd name="T21" fmla="*/ 40322494 h 34"/>
                <a:gd name="T22" fmla="*/ 171370604 w 74"/>
                <a:gd name="T23" fmla="*/ 55443437 h 34"/>
                <a:gd name="T24" fmla="*/ 151209362 w 74"/>
                <a:gd name="T25" fmla="*/ 70564368 h 34"/>
                <a:gd name="T26" fmla="*/ 120967500 w 74"/>
                <a:gd name="T27" fmla="*/ 80644989 h 34"/>
                <a:gd name="T28" fmla="*/ 120967500 w 74"/>
                <a:gd name="T29" fmla="*/ 80644989 h 34"/>
                <a:gd name="T30" fmla="*/ 85685302 w 74"/>
                <a:gd name="T31" fmla="*/ 85685299 h 34"/>
                <a:gd name="T32" fmla="*/ 55443439 w 74"/>
                <a:gd name="T33" fmla="*/ 85685299 h 34"/>
                <a:gd name="T34" fmla="*/ 30241875 w 74"/>
                <a:gd name="T35" fmla="*/ 80644989 h 34"/>
                <a:gd name="T36" fmla="*/ 15120937 w 74"/>
                <a:gd name="T37" fmla="*/ 70564368 h 34"/>
                <a:gd name="T38" fmla="*/ 5040312 w 74"/>
                <a:gd name="T39" fmla="*/ 60483748 h 34"/>
                <a:gd name="T40" fmla="*/ 0 w 74"/>
                <a:gd name="T41" fmla="*/ 50403115 h 34"/>
                <a:gd name="T42" fmla="*/ 5040312 w 74"/>
                <a:gd name="T43" fmla="*/ 35282184 h 34"/>
                <a:gd name="T44" fmla="*/ 20161248 w 74"/>
                <a:gd name="T45" fmla="*/ 20161247 h 34"/>
                <a:gd name="T46" fmla="*/ 20161248 w 74"/>
                <a:gd name="T47" fmla="*/ 20161247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4"/>
                <a:gd name="T73" fmla="*/ 0 h 34"/>
                <a:gd name="T74" fmla="*/ 74 w 74"/>
                <a:gd name="T75" fmla="*/ 34 h 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4" h="34">
                  <a:moveTo>
                    <a:pt x="8" y="8"/>
                  </a:moveTo>
                  <a:lnTo>
                    <a:pt x="8" y="8"/>
                  </a:lnTo>
                  <a:lnTo>
                    <a:pt x="22" y="8"/>
                  </a:lnTo>
                  <a:lnTo>
                    <a:pt x="38" y="4"/>
                  </a:lnTo>
                  <a:lnTo>
                    <a:pt x="54" y="0"/>
                  </a:lnTo>
                  <a:lnTo>
                    <a:pt x="62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4" y="10"/>
                  </a:lnTo>
                  <a:lnTo>
                    <a:pt x="72" y="16"/>
                  </a:lnTo>
                  <a:lnTo>
                    <a:pt x="68" y="22"/>
                  </a:lnTo>
                  <a:lnTo>
                    <a:pt x="60" y="28"/>
                  </a:lnTo>
                  <a:lnTo>
                    <a:pt x="48" y="32"/>
                  </a:lnTo>
                  <a:lnTo>
                    <a:pt x="34" y="34"/>
                  </a:lnTo>
                  <a:lnTo>
                    <a:pt x="22" y="34"/>
                  </a:lnTo>
                  <a:lnTo>
                    <a:pt x="12" y="32"/>
                  </a:lnTo>
                  <a:lnTo>
                    <a:pt x="6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93"/>
            <p:cNvSpPr>
              <a:spLocks/>
            </p:cNvSpPr>
            <p:nvPr/>
          </p:nvSpPr>
          <p:spPr bwMode="auto">
            <a:xfrm>
              <a:off x="4410075" y="3219450"/>
              <a:ext cx="247650" cy="234950"/>
            </a:xfrm>
            <a:custGeom>
              <a:avLst/>
              <a:gdLst>
                <a:gd name="T0" fmla="*/ 393144320 w 156"/>
                <a:gd name="T1" fmla="*/ 186491535 h 148"/>
                <a:gd name="T2" fmla="*/ 393144320 w 156"/>
                <a:gd name="T3" fmla="*/ 186491535 h 148"/>
                <a:gd name="T4" fmla="*/ 388104010 w 156"/>
                <a:gd name="T5" fmla="*/ 226814068 h 148"/>
                <a:gd name="T6" fmla="*/ 378023389 w 156"/>
                <a:gd name="T7" fmla="*/ 262096241 h 148"/>
                <a:gd name="T8" fmla="*/ 357862147 w 156"/>
                <a:gd name="T9" fmla="*/ 292338104 h 148"/>
                <a:gd name="T10" fmla="*/ 332660594 w 156"/>
                <a:gd name="T11" fmla="*/ 322579966 h 148"/>
                <a:gd name="T12" fmla="*/ 307459041 w 156"/>
                <a:gd name="T13" fmla="*/ 342741208 h 148"/>
                <a:gd name="T14" fmla="*/ 272176868 w 156"/>
                <a:gd name="T15" fmla="*/ 362902450 h 148"/>
                <a:gd name="T16" fmla="*/ 236894694 w 156"/>
                <a:gd name="T17" fmla="*/ 372983070 h 148"/>
                <a:gd name="T18" fmla="*/ 196572160 w 156"/>
                <a:gd name="T19" fmla="*/ 372983070 h 148"/>
                <a:gd name="T20" fmla="*/ 196572160 w 156"/>
                <a:gd name="T21" fmla="*/ 372983070 h 148"/>
                <a:gd name="T22" fmla="*/ 156249676 w 156"/>
                <a:gd name="T23" fmla="*/ 372983070 h 148"/>
                <a:gd name="T24" fmla="*/ 120967502 w 156"/>
                <a:gd name="T25" fmla="*/ 362902450 h 148"/>
                <a:gd name="T26" fmla="*/ 85685304 w 156"/>
                <a:gd name="T27" fmla="*/ 342741208 h 148"/>
                <a:gd name="T28" fmla="*/ 55443441 w 156"/>
                <a:gd name="T29" fmla="*/ 322579966 h 148"/>
                <a:gd name="T30" fmla="*/ 35282186 w 156"/>
                <a:gd name="T31" fmla="*/ 292338104 h 148"/>
                <a:gd name="T32" fmla="*/ 15120938 w 156"/>
                <a:gd name="T33" fmla="*/ 262096241 h 148"/>
                <a:gd name="T34" fmla="*/ 5040312 w 156"/>
                <a:gd name="T35" fmla="*/ 226814068 h 148"/>
                <a:gd name="T36" fmla="*/ 0 w 156"/>
                <a:gd name="T37" fmla="*/ 186491535 h 148"/>
                <a:gd name="T38" fmla="*/ 0 w 156"/>
                <a:gd name="T39" fmla="*/ 186491535 h 148"/>
                <a:gd name="T40" fmla="*/ 5040312 w 156"/>
                <a:gd name="T41" fmla="*/ 151209362 h 148"/>
                <a:gd name="T42" fmla="*/ 15120938 w 156"/>
                <a:gd name="T43" fmla="*/ 115927189 h 148"/>
                <a:gd name="T44" fmla="*/ 35282186 w 156"/>
                <a:gd name="T45" fmla="*/ 80644992 h 148"/>
                <a:gd name="T46" fmla="*/ 55443441 w 156"/>
                <a:gd name="T47" fmla="*/ 55443439 h 148"/>
                <a:gd name="T48" fmla="*/ 85685304 w 156"/>
                <a:gd name="T49" fmla="*/ 30241875 h 148"/>
                <a:gd name="T50" fmla="*/ 120967502 w 156"/>
                <a:gd name="T51" fmla="*/ 15120937 h 148"/>
                <a:gd name="T52" fmla="*/ 156249676 w 156"/>
                <a:gd name="T53" fmla="*/ 5040312 h 148"/>
                <a:gd name="T54" fmla="*/ 196572160 w 156"/>
                <a:gd name="T55" fmla="*/ 0 h 148"/>
                <a:gd name="T56" fmla="*/ 196572160 w 156"/>
                <a:gd name="T57" fmla="*/ 0 h 148"/>
                <a:gd name="T58" fmla="*/ 236894694 w 156"/>
                <a:gd name="T59" fmla="*/ 5040312 h 148"/>
                <a:gd name="T60" fmla="*/ 272176868 w 156"/>
                <a:gd name="T61" fmla="*/ 15120937 h 148"/>
                <a:gd name="T62" fmla="*/ 307459041 w 156"/>
                <a:gd name="T63" fmla="*/ 30241875 h 148"/>
                <a:gd name="T64" fmla="*/ 332660594 w 156"/>
                <a:gd name="T65" fmla="*/ 55443439 h 148"/>
                <a:gd name="T66" fmla="*/ 357862147 w 156"/>
                <a:gd name="T67" fmla="*/ 80644992 h 148"/>
                <a:gd name="T68" fmla="*/ 378023389 w 156"/>
                <a:gd name="T69" fmla="*/ 115927189 h 148"/>
                <a:gd name="T70" fmla="*/ 388104010 w 156"/>
                <a:gd name="T71" fmla="*/ 151209362 h 148"/>
                <a:gd name="T72" fmla="*/ 393144320 w 156"/>
                <a:gd name="T73" fmla="*/ 186491535 h 148"/>
                <a:gd name="T74" fmla="*/ 393144320 w 156"/>
                <a:gd name="T75" fmla="*/ 186491535 h 1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6"/>
                <a:gd name="T115" fmla="*/ 0 h 148"/>
                <a:gd name="T116" fmla="*/ 156 w 156"/>
                <a:gd name="T117" fmla="*/ 148 h 14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6" h="148">
                  <a:moveTo>
                    <a:pt x="156" y="74"/>
                  </a:moveTo>
                  <a:lnTo>
                    <a:pt x="156" y="74"/>
                  </a:lnTo>
                  <a:lnTo>
                    <a:pt x="154" y="90"/>
                  </a:lnTo>
                  <a:lnTo>
                    <a:pt x="150" y="104"/>
                  </a:lnTo>
                  <a:lnTo>
                    <a:pt x="142" y="116"/>
                  </a:lnTo>
                  <a:lnTo>
                    <a:pt x="132" y="128"/>
                  </a:lnTo>
                  <a:lnTo>
                    <a:pt x="122" y="136"/>
                  </a:lnTo>
                  <a:lnTo>
                    <a:pt x="108" y="144"/>
                  </a:lnTo>
                  <a:lnTo>
                    <a:pt x="94" y="148"/>
                  </a:lnTo>
                  <a:lnTo>
                    <a:pt x="78" y="148"/>
                  </a:lnTo>
                  <a:lnTo>
                    <a:pt x="62" y="148"/>
                  </a:lnTo>
                  <a:lnTo>
                    <a:pt x="48" y="144"/>
                  </a:lnTo>
                  <a:lnTo>
                    <a:pt x="34" y="136"/>
                  </a:lnTo>
                  <a:lnTo>
                    <a:pt x="22" y="128"/>
                  </a:lnTo>
                  <a:lnTo>
                    <a:pt x="14" y="116"/>
                  </a:lnTo>
                  <a:lnTo>
                    <a:pt x="6" y="104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2" y="60"/>
                  </a:lnTo>
                  <a:lnTo>
                    <a:pt x="6" y="46"/>
                  </a:lnTo>
                  <a:lnTo>
                    <a:pt x="14" y="32"/>
                  </a:lnTo>
                  <a:lnTo>
                    <a:pt x="22" y="22"/>
                  </a:lnTo>
                  <a:lnTo>
                    <a:pt x="34" y="12"/>
                  </a:lnTo>
                  <a:lnTo>
                    <a:pt x="48" y="6"/>
                  </a:lnTo>
                  <a:lnTo>
                    <a:pt x="62" y="2"/>
                  </a:lnTo>
                  <a:lnTo>
                    <a:pt x="78" y="0"/>
                  </a:lnTo>
                  <a:lnTo>
                    <a:pt x="94" y="2"/>
                  </a:lnTo>
                  <a:lnTo>
                    <a:pt x="108" y="6"/>
                  </a:lnTo>
                  <a:lnTo>
                    <a:pt x="122" y="12"/>
                  </a:lnTo>
                  <a:lnTo>
                    <a:pt x="132" y="22"/>
                  </a:lnTo>
                  <a:lnTo>
                    <a:pt x="142" y="32"/>
                  </a:lnTo>
                  <a:lnTo>
                    <a:pt x="150" y="46"/>
                  </a:lnTo>
                  <a:lnTo>
                    <a:pt x="154" y="60"/>
                  </a:lnTo>
                  <a:lnTo>
                    <a:pt x="156" y="74"/>
                  </a:lnTo>
                  <a:close/>
                </a:path>
              </a:pathLst>
            </a:custGeom>
            <a:solidFill>
              <a:srgbClr val="FDD8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94"/>
            <p:cNvSpPr>
              <a:spLocks/>
            </p:cNvSpPr>
            <p:nvPr/>
          </p:nvSpPr>
          <p:spPr bwMode="auto">
            <a:xfrm>
              <a:off x="4981575" y="3197225"/>
              <a:ext cx="247650" cy="238125"/>
            </a:xfrm>
            <a:custGeom>
              <a:avLst/>
              <a:gdLst>
                <a:gd name="T0" fmla="*/ 393144320 w 156"/>
                <a:gd name="T1" fmla="*/ 186491536 h 150"/>
                <a:gd name="T2" fmla="*/ 393144320 w 156"/>
                <a:gd name="T3" fmla="*/ 186491536 h 150"/>
                <a:gd name="T4" fmla="*/ 388104010 w 156"/>
                <a:gd name="T5" fmla="*/ 226814069 h 150"/>
                <a:gd name="T6" fmla="*/ 378023389 w 156"/>
                <a:gd name="T7" fmla="*/ 262096243 h 150"/>
                <a:gd name="T8" fmla="*/ 357862147 w 156"/>
                <a:gd name="T9" fmla="*/ 292338105 h 150"/>
                <a:gd name="T10" fmla="*/ 337700905 w 156"/>
                <a:gd name="T11" fmla="*/ 322579968 h 150"/>
                <a:gd name="T12" fmla="*/ 307459041 w 156"/>
                <a:gd name="T13" fmla="*/ 342741210 h 150"/>
                <a:gd name="T14" fmla="*/ 272176868 w 156"/>
                <a:gd name="T15" fmla="*/ 362902452 h 150"/>
                <a:gd name="T16" fmla="*/ 236894694 w 156"/>
                <a:gd name="T17" fmla="*/ 372983072 h 150"/>
                <a:gd name="T18" fmla="*/ 196572160 w 156"/>
                <a:gd name="T19" fmla="*/ 378023383 h 150"/>
                <a:gd name="T20" fmla="*/ 196572160 w 156"/>
                <a:gd name="T21" fmla="*/ 378023383 h 150"/>
                <a:gd name="T22" fmla="*/ 156249676 w 156"/>
                <a:gd name="T23" fmla="*/ 372983072 h 150"/>
                <a:gd name="T24" fmla="*/ 120967502 w 156"/>
                <a:gd name="T25" fmla="*/ 362902452 h 150"/>
                <a:gd name="T26" fmla="*/ 90725614 w 156"/>
                <a:gd name="T27" fmla="*/ 342741210 h 150"/>
                <a:gd name="T28" fmla="*/ 60483751 w 156"/>
                <a:gd name="T29" fmla="*/ 322579968 h 150"/>
                <a:gd name="T30" fmla="*/ 35282186 w 156"/>
                <a:gd name="T31" fmla="*/ 292338105 h 150"/>
                <a:gd name="T32" fmla="*/ 20161248 w 156"/>
                <a:gd name="T33" fmla="*/ 262096243 h 150"/>
                <a:gd name="T34" fmla="*/ 5040312 w 156"/>
                <a:gd name="T35" fmla="*/ 226814069 h 150"/>
                <a:gd name="T36" fmla="*/ 0 w 156"/>
                <a:gd name="T37" fmla="*/ 186491536 h 150"/>
                <a:gd name="T38" fmla="*/ 0 w 156"/>
                <a:gd name="T39" fmla="*/ 186491536 h 150"/>
                <a:gd name="T40" fmla="*/ 5040312 w 156"/>
                <a:gd name="T41" fmla="*/ 151209363 h 150"/>
                <a:gd name="T42" fmla="*/ 20161248 w 156"/>
                <a:gd name="T43" fmla="*/ 115927190 h 150"/>
                <a:gd name="T44" fmla="*/ 35282186 w 156"/>
                <a:gd name="T45" fmla="*/ 85685302 h 150"/>
                <a:gd name="T46" fmla="*/ 60483751 w 156"/>
                <a:gd name="T47" fmla="*/ 55443440 h 150"/>
                <a:gd name="T48" fmla="*/ 90725614 w 156"/>
                <a:gd name="T49" fmla="*/ 30241875 h 150"/>
                <a:gd name="T50" fmla="*/ 120967502 w 156"/>
                <a:gd name="T51" fmla="*/ 15120938 h 150"/>
                <a:gd name="T52" fmla="*/ 156249676 w 156"/>
                <a:gd name="T53" fmla="*/ 5040312 h 150"/>
                <a:gd name="T54" fmla="*/ 196572160 w 156"/>
                <a:gd name="T55" fmla="*/ 0 h 150"/>
                <a:gd name="T56" fmla="*/ 196572160 w 156"/>
                <a:gd name="T57" fmla="*/ 0 h 150"/>
                <a:gd name="T58" fmla="*/ 236894694 w 156"/>
                <a:gd name="T59" fmla="*/ 5040312 h 150"/>
                <a:gd name="T60" fmla="*/ 272176868 w 156"/>
                <a:gd name="T61" fmla="*/ 15120938 h 150"/>
                <a:gd name="T62" fmla="*/ 307459041 w 156"/>
                <a:gd name="T63" fmla="*/ 30241875 h 150"/>
                <a:gd name="T64" fmla="*/ 337700905 w 156"/>
                <a:gd name="T65" fmla="*/ 55443440 h 150"/>
                <a:gd name="T66" fmla="*/ 357862147 w 156"/>
                <a:gd name="T67" fmla="*/ 85685302 h 150"/>
                <a:gd name="T68" fmla="*/ 378023389 w 156"/>
                <a:gd name="T69" fmla="*/ 115927190 h 150"/>
                <a:gd name="T70" fmla="*/ 388104010 w 156"/>
                <a:gd name="T71" fmla="*/ 151209363 h 150"/>
                <a:gd name="T72" fmla="*/ 393144320 w 156"/>
                <a:gd name="T73" fmla="*/ 186491536 h 150"/>
                <a:gd name="T74" fmla="*/ 393144320 w 156"/>
                <a:gd name="T75" fmla="*/ 186491536 h 1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6"/>
                <a:gd name="T115" fmla="*/ 0 h 150"/>
                <a:gd name="T116" fmla="*/ 156 w 156"/>
                <a:gd name="T117" fmla="*/ 150 h 1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6" h="150">
                  <a:moveTo>
                    <a:pt x="156" y="74"/>
                  </a:moveTo>
                  <a:lnTo>
                    <a:pt x="156" y="74"/>
                  </a:lnTo>
                  <a:lnTo>
                    <a:pt x="154" y="90"/>
                  </a:lnTo>
                  <a:lnTo>
                    <a:pt x="150" y="104"/>
                  </a:lnTo>
                  <a:lnTo>
                    <a:pt x="142" y="116"/>
                  </a:lnTo>
                  <a:lnTo>
                    <a:pt x="134" y="128"/>
                  </a:lnTo>
                  <a:lnTo>
                    <a:pt x="122" y="136"/>
                  </a:lnTo>
                  <a:lnTo>
                    <a:pt x="108" y="144"/>
                  </a:lnTo>
                  <a:lnTo>
                    <a:pt x="94" y="148"/>
                  </a:lnTo>
                  <a:lnTo>
                    <a:pt x="78" y="150"/>
                  </a:lnTo>
                  <a:lnTo>
                    <a:pt x="62" y="148"/>
                  </a:lnTo>
                  <a:lnTo>
                    <a:pt x="48" y="144"/>
                  </a:lnTo>
                  <a:lnTo>
                    <a:pt x="36" y="136"/>
                  </a:lnTo>
                  <a:lnTo>
                    <a:pt x="24" y="128"/>
                  </a:lnTo>
                  <a:lnTo>
                    <a:pt x="14" y="116"/>
                  </a:lnTo>
                  <a:lnTo>
                    <a:pt x="8" y="104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2" y="60"/>
                  </a:lnTo>
                  <a:lnTo>
                    <a:pt x="8" y="46"/>
                  </a:lnTo>
                  <a:lnTo>
                    <a:pt x="14" y="34"/>
                  </a:lnTo>
                  <a:lnTo>
                    <a:pt x="24" y="22"/>
                  </a:lnTo>
                  <a:lnTo>
                    <a:pt x="36" y="12"/>
                  </a:lnTo>
                  <a:lnTo>
                    <a:pt x="48" y="6"/>
                  </a:lnTo>
                  <a:lnTo>
                    <a:pt x="62" y="2"/>
                  </a:lnTo>
                  <a:lnTo>
                    <a:pt x="78" y="0"/>
                  </a:lnTo>
                  <a:lnTo>
                    <a:pt x="94" y="2"/>
                  </a:lnTo>
                  <a:lnTo>
                    <a:pt x="108" y="6"/>
                  </a:lnTo>
                  <a:lnTo>
                    <a:pt x="122" y="12"/>
                  </a:lnTo>
                  <a:lnTo>
                    <a:pt x="134" y="22"/>
                  </a:lnTo>
                  <a:lnTo>
                    <a:pt x="142" y="34"/>
                  </a:lnTo>
                  <a:lnTo>
                    <a:pt x="150" y="46"/>
                  </a:lnTo>
                  <a:lnTo>
                    <a:pt x="154" y="60"/>
                  </a:lnTo>
                  <a:lnTo>
                    <a:pt x="156" y="74"/>
                  </a:lnTo>
                  <a:close/>
                </a:path>
              </a:pathLst>
            </a:custGeom>
            <a:solidFill>
              <a:srgbClr val="FDD8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95"/>
            <p:cNvSpPr>
              <a:spLocks noEditPoints="1"/>
            </p:cNvSpPr>
            <p:nvPr/>
          </p:nvSpPr>
          <p:spPr bwMode="auto">
            <a:xfrm>
              <a:off x="4213225" y="2955925"/>
              <a:ext cx="596900" cy="320675"/>
            </a:xfrm>
            <a:custGeom>
              <a:avLst/>
              <a:gdLst>
                <a:gd name="T0" fmla="*/ 720764652 w 376"/>
                <a:gd name="T1" fmla="*/ 65524068 h 202"/>
                <a:gd name="T2" fmla="*/ 670361543 w 376"/>
                <a:gd name="T3" fmla="*/ 45362811 h 202"/>
                <a:gd name="T4" fmla="*/ 493950663 w 376"/>
                <a:gd name="T5" fmla="*/ 20161250 h 202"/>
                <a:gd name="T6" fmla="*/ 282257508 w 376"/>
                <a:gd name="T7" fmla="*/ 0 h 202"/>
                <a:gd name="T8" fmla="*/ 100806242 w 376"/>
                <a:gd name="T9" fmla="*/ 0 h 202"/>
                <a:gd name="T10" fmla="*/ 40322499 w 376"/>
                <a:gd name="T11" fmla="*/ 10080625 h 202"/>
                <a:gd name="T12" fmla="*/ 25201561 w 376"/>
                <a:gd name="T13" fmla="*/ 15120939 h 202"/>
                <a:gd name="T14" fmla="*/ 10080625 w 376"/>
                <a:gd name="T15" fmla="*/ 30241878 h 202"/>
                <a:gd name="T16" fmla="*/ 5040312 w 376"/>
                <a:gd name="T17" fmla="*/ 70564378 h 202"/>
                <a:gd name="T18" fmla="*/ 0 w 376"/>
                <a:gd name="T19" fmla="*/ 151209379 h 202"/>
                <a:gd name="T20" fmla="*/ 10080625 w 376"/>
                <a:gd name="T21" fmla="*/ 362902490 h 202"/>
                <a:gd name="T22" fmla="*/ 15120939 w 376"/>
                <a:gd name="T23" fmla="*/ 418346010 h 202"/>
                <a:gd name="T24" fmla="*/ 45362810 w 376"/>
                <a:gd name="T25" fmla="*/ 453628186 h 202"/>
                <a:gd name="T26" fmla="*/ 120967510 w 376"/>
                <a:gd name="T27" fmla="*/ 478829741 h 202"/>
                <a:gd name="T28" fmla="*/ 211693155 w 376"/>
                <a:gd name="T29" fmla="*/ 488910363 h 202"/>
                <a:gd name="T30" fmla="*/ 453628176 w 376"/>
                <a:gd name="T31" fmla="*/ 509071607 h 202"/>
                <a:gd name="T32" fmla="*/ 635079367 w 376"/>
                <a:gd name="T33" fmla="*/ 498990985 h 202"/>
                <a:gd name="T34" fmla="*/ 715724341 w 376"/>
                <a:gd name="T35" fmla="*/ 483870052 h 202"/>
                <a:gd name="T36" fmla="*/ 745966206 w 376"/>
                <a:gd name="T37" fmla="*/ 473789430 h 202"/>
                <a:gd name="T38" fmla="*/ 791329004 w 376"/>
                <a:gd name="T39" fmla="*/ 433466942 h 202"/>
                <a:gd name="T40" fmla="*/ 801409626 w 376"/>
                <a:gd name="T41" fmla="*/ 413305599 h 202"/>
                <a:gd name="T42" fmla="*/ 851812933 w 376"/>
                <a:gd name="T43" fmla="*/ 292338136 h 202"/>
                <a:gd name="T44" fmla="*/ 892135420 w 376"/>
                <a:gd name="T45" fmla="*/ 236894715 h 202"/>
                <a:gd name="T46" fmla="*/ 932457907 w 376"/>
                <a:gd name="T47" fmla="*/ 216733471 h 202"/>
                <a:gd name="T48" fmla="*/ 947578839 w 376"/>
                <a:gd name="T49" fmla="*/ 120967513 h 202"/>
                <a:gd name="T50" fmla="*/ 922377285 w 376"/>
                <a:gd name="T51" fmla="*/ 120967513 h 202"/>
                <a:gd name="T52" fmla="*/ 791329004 w 376"/>
                <a:gd name="T53" fmla="*/ 95765933 h 202"/>
                <a:gd name="T54" fmla="*/ 720764652 w 376"/>
                <a:gd name="T55" fmla="*/ 65524068 h 202"/>
                <a:gd name="T56" fmla="*/ 771167761 w 376"/>
                <a:gd name="T57" fmla="*/ 317539691 h 202"/>
                <a:gd name="T58" fmla="*/ 756046828 w 376"/>
                <a:gd name="T59" fmla="*/ 352821868 h 202"/>
                <a:gd name="T60" fmla="*/ 725804963 w 376"/>
                <a:gd name="T61" fmla="*/ 403224977 h 202"/>
                <a:gd name="T62" fmla="*/ 680442165 w 376"/>
                <a:gd name="T63" fmla="*/ 433466942 h 202"/>
                <a:gd name="T64" fmla="*/ 670361543 w 376"/>
                <a:gd name="T65" fmla="*/ 438507253 h 202"/>
                <a:gd name="T66" fmla="*/ 524192528 w 376"/>
                <a:gd name="T67" fmla="*/ 453628186 h 202"/>
                <a:gd name="T68" fmla="*/ 357862171 w 376"/>
                <a:gd name="T69" fmla="*/ 453628186 h 202"/>
                <a:gd name="T70" fmla="*/ 141128754 w 376"/>
                <a:gd name="T71" fmla="*/ 423386321 h 202"/>
                <a:gd name="T72" fmla="*/ 131048132 w 376"/>
                <a:gd name="T73" fmla="*/ 418346010 h 202"/>
                <a:gd name="T74" fmla="*/ 105846578 w 376"/>
                <a:gd name="T75" fmla="*/ 388104044 h 202"/>
                <a:gd name="T76" fmla="*/ 100806242 w 376"/>
                <a:gd name="T77" fmla="*/ 357862179 h 202"/>
                <a:gd name="T78" fmla="*/ 95765931 w 376"/>
                <a:gd name="T79" fmla="*/ 141128757 h 202"/>
                <a:gd name="T80" fmla="*/ 95765931 w 376"/>
                <a:gd name="T81" fmla="*/ 115927202 h 202"/>
                <a:gd name="T82" fmla="*/ 110886889 w 376"/>
                <a:gd name="T83" fmla="*/ 85685311 h 202"/>
                <a:gd name="T84" fmla="*/ 131048132 w 376"/>
                <a:gd name="T85" fmla="*/ 65524068 h 202"/>
                <a:gd name="T86" fmla="*/ 141128754 w 376"/>
                <a:gd name="T87" fmla="*/ 65524068 h 202"/>
                <a:gd name="T88" fmla="*/ 307459062 w 376"/>
                <a:gd name="T89" fmla="*/ 65524068 h 202"/>
                <a:gd name="T90" fmla="*/ 483870041 w 376"/>
                <a:gd name="T91" fmla="*/ 80645000 h 202"/>
                <a:gd name="T92" fmla="*/ 635079367 w 376"/>
                <a:gd name="T93" fmla="*/ 105846580 h 202"/>
                <a:gd name="T94" fmla="*/ 725804963 w 376"/>
                <a:gd name="T95" fmla="*/ 136088446 h 202"/>
                <a:gd name="T96" fmla="*/ 751006517 w 376"/>
                <a:gd name="T97" fmla="*/ 146169068 h 202"/>
                <a:gd name="T98" fmla="*/ 781248382 w 376"/>
                <a:gd name="T99" fmla="*/ 181451245 h 202"/>
                <a:gd name="T100" fmla="*/ 791329004 w 376"/>
                <a:gd name="T101" fmla="*/ 221773782 h 202"/>
                <a:gd name="T102" fmla="*/ 786288693 w 376"/>
                <a:gd name="T103" fmla="*/ 282257514 h 202"/>
                <a:gd name="T104" fmla="*/ 771167761 w 376"/>
                <a:gd name="T105" fmla="*/ 317539691 h 2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6"/>
                <a:gd name="T160" fmla="*/ 0 h 202"/>
                <a:gd name="T161" fmla="*/ 376 w 376"/>
                <a:gd name="T162" fmla="*/ 202 h 2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6" h="202">
                  <a:moveTo>
                    <a:pt x="286" y="26"/>
                  </a:moveTo>
                  <a:lnTo>
                    <a:pt x="286" y="26"/>
                  </a:lnTo>
                  <a:lnTo>
                    <a:pt x="278" y="22"/>
                  </a:lnTo>
                  <a:lnTo>
                    <a:pt x="266" y="18"/>
                  </a:lnTo>
                  <a:lnTo>
                    <a:pt x="236" y="12"/>
                  </a:lnTo>
                  <a:lnTo>
                    <a:pt x="196" y="8"/>
                  </a:lnTo>
                  <a:lnTo>
                    <a:pt x="154" y="4"/>
                  </a:lnTo>
                  <a:lnTo>
                    <a:pt x="112" y="0"/>
                  </a:lnTo>
                  <a:lnTo>
                    <a:pt x="72" y="0"/>
                  </a:lnTo>
                  <a:lnTo>
                    <a:pt x="40" y="0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" y="20"/>
                  </a:lnTo>
                  <a:lnTo>
                    <a:pt x="2" y="28"/>
                  </a:lnTo>
                  <a:lnTo>
                    <a:pt x="0" y="60"/>
                  </a:lnTo>
                  <a:lnTo>
                    <a:pt x="2" y="104"/>
                  </a:lnTo>
                  <a:lnTo>
                    <a:pt x="4" y="144"/>
                  </a:lnTo>
                  <a:lnTo>
                    <a:pt x="6" y="166"/>
                  </a:lnTo>
                  <a:lnTo>
                    <a:pt x="10" y="172"/>
                  </a:lnTo>
                  <a:lnTo>
                    <a:pt x="18" y="180"/>
                  </a:lnTo>
                  <a:lnTo>
                    <a:pt x="32" y="186"/>
                  </a:lnTo>
                  <a:lnTo>
                    <a:pt x="48" y="190"/>
                  </a:lnTo>
                  <a:lnTo>
                    <a:pt x="84" y="194"/>
                  </a:lnTo>
                  <a:lnTo>
                    <a:pt x="146" y="200"/>
                  </a:lnTo>
                  <a:lnTo>
                    <a:pt x="180" y="202"/>
                  </a:lnTo>
                  <a:lnTo>
                    <a:pt x="216" y="202"/>
                  </a:lnTo>
                  <a:lnTo>
                    <a:pt x="252" y="198"/>
                  </a:lnTo>
                  <a:lnTo>
                    <a:pt x="284" y="192"/>
                  </a:lnTo>
                  <a:lnTo>
                    <a:pt x="288" y="190"/>
                  </a:lnTo>
                  <a:lnTo>
                    <a:pt x="296" y="188"/>
                  </a:lnTo>
                  <a:lnTo>
                    <a:pt x="308" y="178"/>
                  </a:lnTo>
                  <a:lnTo>
                    <a:pt x="314" y="172"/>
                  </a:lnTo>
                  <a:lnTo>
                    <a:pt x="318" y="164"/>
                  </a:lnTo>
                  <a:lnTo>
                    <a:pt x="328" y="142"/>
                  </a:lnTo>
                  <a:lnTo>
                    <a:pt x="338" y="116"/>
                  </a:lnTo>
                  <a:lnTo>
                    <a:pt x="346" y="104"/>
                  </a:lnTo>
                  <a:lnTo>
                    <a:pt x="354" y="94"/>
                  </a:lnTo>
                  <a:lnTo>
                    <a:pt x="364" y="88"/>
                  </a:lnTo>
                  <a:lnTo>
                    <a:pt x="370" y="86"/>
                  </a:lnTo>
                  <a:lnTo>
                    <a:pt x="376" y="84"/>
                  </a:lnTo>
                  <a:lnTo>
                    <a:pt x="376" y="48"/>
                  </a:lnTo>
                  <a:lnTo>
                    <a:pt x="366" y="48"/>
                  </a:lnTo>
                  <a:lnTo>
                    <a:pt x="342" y="44"/>
                  </a:lnTo>
                  <a:lnTo>
                    <a:pt x="314" y="38"/>
                  </a:lnTo>
                  <a:lnTo>
                    <a:pt x="298" y="32"/>
                  </a:lnTo>
                  <a:lnTo>
                    <a:pt x="286" y="26"/>
                  </a:lnTo>
                  <a:close/>
                  <a:moveTo>
                    <a:pt x="306" y="126"/>
                  </a:moveTo>
                  <a:lnTo>
                    <a:pt x="306" y="126"/>
                  </a:lnTo>
                  <a:lnTo>
                    <a:pt x="300" y="140"/>
                  </a:lnTo>
                  <a:lnTo>
                    <a:pt x="294" y="150"/>
                  </a:lnTo>
                  <a:lnTo>
                    <a:pt x="288" y="160"/>
                  </a:lnTo>
                  <a:lnTo>
                    <a:pt x="280" y="166"/>
                  </a:lnTo>
                  <a:lnTo>
                    <a:pt x="270" y="172"/>
                  </a:lnTo>
                  <a:lnTo>
                    <a:pt x="266" y="174"/>
                  </a:lnTo>
                  <a:lnTo>
                    <a:pt x="238" y="178"/>
                  </a:lnTo>
                  <a:lnTo>
                    <a:pt x="208" y="180"/>
                  </a:lnTo>
                  <a:lnTo>
                    <a:pt x="174" y="180"/>
                  </a:lnTo>
                  <a:lnTo>
                    <a:pt x="142" y="180"/>
                  </a:lnTo>
                  <a:lnTo>
                    <a:pt x="86" y="174"/>
                  </a:lnTo>
                  <a:lnTo>
                    <a:pt x="56" y="168"/>
                  </a:lnTo>
                  <a:lnTo>
                    <a:pt x="52" y="166"/>
                  </a:lnTo>
                  <a:lnTo>
                    <a:pt x="48" y="162"/>
                  </a:lnTo>
                  <a:lnTo>
                    <a:pt x="42" y="154"/>
                  </a:lnTo>
                  <a:lnTo>
                    <a:pt x="40" y="146"/>
                  </a:lnTo>
                  <a:lnTo>
                    <a:pt x="40" y="142"/>
                  </a:lnTo>
                  <a:lnTo>
                    <a:pt x="38" y="56"/>
                  </a:lnTo>
                  <a:lnTo>
                    <a:pt x="38" y="46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6" y="30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88" y="24"/>
                  </a:lnTo>
                  <a:lnTo>
                    <a:pt x="122" y="26"/>
                  </a:lnTo>
                  <a:lnTo>
                    <a:pt x="158" y="28"/>
                  </a:lnTo>
                  <a:lnTo>
                    <a:pt x="192" y="32"/>
                  </a:lnTo>
                  <a:lnTo>
                    <a:pt x="224" y="36"/>
                  </a:lnTo>
                  <a:lnTo>
                    <a:pt x="252" y="42"/>
                  </a:lnTo>
                  <a:lnTo>
                    <a:pt x="274" y="48"/>
                  </a:lnTo>
                  <a:lnTo>
                    <a:pt x="288" y="54"/>
                  </a:lnTo>
                  <a:lnTo>
                    <a:pt x="298" y="58"/>
                  </a:lnTo>
                  <a:lnTo>
                    <a:pt x="304" y="64"/>
                  </a:lnTo>
                  <a:lnTo>
                    <a:pt x="310" y="72"/>
                  </a:lnTo>
                  <a:lnTo>
                    <a:pt x="314" y="80"/>
                  </a:lnTo>
                  <a:lnTo>
                    <a:pt x="314" y="88"/>
                  </a:lnTo>
                  <a:lnTo>
                    <a:pt x="314" y="100"/>
                  </a:lnTo>
                  <a:lnTo>
                    <a:pt x="312" y="112"/>
                  </a:lnTo>
                  <a:lnTo>
                    <a:pt x="306" y="126"/>
                  </a:lnTo>
                  <a:close/>
                </a:path>
              </a:pathLst>
            </a:custGeom>
            <a:solidFill>
              <a:srgbClr val="706A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96"/>
            <p:cNvSpPr>
              <a:spLocks noEditPoints="1"/>
            </p:cNvSpPr>
            <p:nvPr/>
          </p:nvSpPr>
          <p:spPr bwMode="auto">
            <a:xfrm>
              <a:off x="4806950" y="2949575"/>
              <a:ext cx="609600" cy="327025"/>
            </a:xfrm>
            <a:custGeom>
              <a:avLst/>
              <a:gdLst>
                <a:gd name="T0" fmla="*/ 0 w 384"/>
                <a:gd name="T1" fmla="*/ 221773784 h 206"/>
                <a:gd name="T2" fmla="*/ 15120939 w 384"/>
                <a:gd name="T3" fmla="*/ 226814095 h 206"/>
                <a:gd name="T4" fmla="*/ 55443445 w 384"/>
                <a:gd name="T5" fmla="*/ 246975339 h 206"/>
                <a:gd name="T6" fmla="*/ 90725621 w 384"/>
                <a:gd name="T7" fmla="*/ 302418760 h 206"/>
                <a:gd name="T8" fmla="*/ 141128755 w 384"/>
                <a:gd name="T9" fmla="*/ 423386323 h 206"/>
                <a:gd name="T10" fmla="*/ 151209377 w 384"/>
                <a:gd name="T11" fmla="*/ 443547567 h 206"/>
                <a:gd name="T12" fmla="*/ 191531864 w 384"/>
                <a:gd name="T13" fmla="*/ 483870055 h 206"/>
                <a:gd name="T14" fmla="*/ 226814090 w 384"/>
                <a:gd name="T15" fmla="*/ 493950677 h 206"/>
                <a:gd name="T16" fmla="*/ 307459064 w 384"/>
                <a:gd name="T17" fmla="*/ 509071610 h 206"/>
                <a:gd name="T18" fmla="*/ 493950666 w 384"/>
                <a:gd name="T19" fmla="*/ 519152232 h 206"/>
                <a:gd name="T20" fmla="*/ 740925900 w 384"/>
                <a:gd name="T21" fmla="*/ 504031299 h 206"/>
                <a:gd name="T22" fmla="*/ 836692006 w 384"/>
                <a:gd name="T23" fmla="*/ 488910366 h 206"/>
                <a:gd name="T24" fmla="*/ 917336980 w 384"/>
                <a:gd name="T25" fmla="*/ 463708811 h 206"/>
                <a:gd name="T26" fmla="*/ 947578846 w 384"/>
                <a:gd name="T27" fmla="*/ 423386323 h 206"/>
                <a:gd name="T28" fmla="*/ 957659467 w 384"/>
                <a:gd name="T29" fmla="*/ 367942803 h 206"/>
                <a:gd name="T30" fmla="*/ 967740089 w 384"/>
                <a:gd name="T31" fmla="*/ 156249691 h 206"/>
                <a:gd name="T32" fmla="*/ 967740089 w 384"/>
                <a:gd name="T33" fmla="*/ 70564379 h 206"/>
                <a:gd name="T34" fmla="*/ 962699778 w 384"/>
                <a:gd name="T35" fmla="*/ 30241878 h 206"/>
                <a:gd name="T36" fmla="*/ 947578846 w 384"/>
                <a:gd name="T37" fmla="*/ 15120939 h 206"/>
                <a:gd name="T38" fmla="*/ 932457913 w 384"/>
                <a:gd name="T39" fmla="*/ 10080625 h 206"/>
                <a:gd name="T40" fmla="*/ 871974182 w 384"/>
                <a:gd name="T41" fmla="*/ 0 h 206"/>
                <a:gd name="T42" fmla="*/ 680442170 w 384"/>
                <a:gd name="T43" fmla="*/ 5040313 h 206"/>
                <a:gd name="T44" fmla="*/ 463708801 w 384"/>
                <a:gd name="T45" fmla="*/ 25201561 h 206"/>
                <a:gd name="T46" fmla="*/ 282257509 w 384"/>
                <a:gd name="T47" fmla="*/ 55443446 h 206"/>
                <a:gd name="T48" fmla="*/ 231854401 w 384"/>
                <a:gd name="T49" fmla="*/ 70564379 h 206"/>
                <a:gd name="T50" fmla="*/ 196572175 w 384"/>
                <a:gd name="T51" fmla="*/ 90725623 h 206"/>
                <a:gd name="T52" fmla="*/ 120967511 w 384"/>
                <a:gd name="T53" fmla="*/ 120967514 h 206"/>
                <a:gd name="T54" fmla="*/ 25201561 w 384"/>
                <a:gd name="T55" fmla="*/ 131048136 h 206"/>
                <a:gd name="T56" fmla="*/ 0 w 384"/>
                <a:gd name="T57" fmla="*/ 131048136 h 206"/>
                <a:gd name="T58" fmla="*/ 236894711 w 384"/>
                <a:gd name="T59" fmla="*/ 141128758 h 206"/>
                <a:gd name="T60" fmla="*/ 332660618 w 384"/>
                <a:gd name="T61" fmla="*/ 110886892 h 206"/>
                <a:gd name="T62" fmla="*/ 483870045 w 384"/>
                <a:gd name="T63" fmla="*/ 85685312 h 206"/>
                <a:gd name="T64" fmla="*/ 660280926 w 384"/>
                <a:gd name="T65" fmla="*/ 65524068 h 206"/>
                <a:gd name="T66" fmla="*/ 826611186 w 384"/>
                <a:gd name="T67" fmla="*/ 70564379 h 206"/>
                <a:gd name="T68" fmla="*/ 836692006 w 384"/>
                <a:gd name="T69" fmla="*/ 70564379 h 206"/>
                <a:gd name="T70" fmla="*/ 856853249 w 384"/>
                <a:gd name="T71" fmla="*/ 85685312 h 206"/>
                <a:gd name="T72" fmla="*/ 866933871 w 384"/>
                <a:gd name="T73" fmla="*/ 120967514 h 206"/>
                <a:gd name="T74" fmla="*/ 871974182 w 384"/>
                <a:gd name="T75" fmla="*/ 146169069 h 206"/>
                <a:gd name="T76" fmla="*/ 861893560 w 384"/>
                <a:gd name="T77" fmla="*/ 367942803 h 206"/>
                <a:gd name="T78" fmla="*/ 856853249 w 384"/>
                <a:gd name="T79" fmla="*/ 393144358 h 206"/>
                <a:gd name="T80" fmla="*/ 831651497 w 384"/>
                <a:gd name="T81" fmla="*/ 428426634 h 206"/>
                <a:gd name="T82" fmla="*/ 816530564 w 384"/>
                <a:gd name="T83" fmla="*/ 433466945 h 206"/>
                <a:gd name="T84" fmla="*/ 599797195 w 384"/>
                <a:gd name="T85" fmla="*/ 463708811 h 206"/>
                <a:gd name="T86" fmla="*/ 433466936 w 384"/>
                <a:gd name="T87" fmla="*/ 463708811 h 206"/>
                <a:gd name="T88" fmla="*/ 287297820 w 384"/>
                <a:gd name="T89" fmla="*/ 443547567 h 206"/>
                <a:gd name="T90" fmla="*/ 277217199 w 384"/>
                <a:gd name="T91" fmla="*/ 443547567 h 206"/>
                <a:gd name="T92" fmla="*/ 236894711 w 384"/>
                <a:gd name="T93" fmla="*/ 408265291 h 206"/>
                <a:gd name="T94" fmla="*/ 201612486 w 384"/>
                <a:gd name="T95" fmla="*/ 362902492 h 206"/>
                <a:gd name="T96" fmla="*/ 191531864 w 384"/>
                <a:gd name="T97" fmla="*/ 327620315 h 206"/>
                <a:gd name="T98" fmla="*/ 171370620 w 384"/>
                <a:gd name="T99" fmla="*/ 262096272 h 206"/>
                <a:gd name="T100" fmla="*/ 176410931 w 384"/>
                <a:gd name="T101" fmla="*/ 206652801 h 206"/>
                <a:gd name="T102" fmla="*/ 196572175 w 384"/>
                <a:gd name="T103" fmla="*/ 171370624 h 206"/>
                <a:gd name="T104" fmla="*/ 236894711 w 384"/>
                <a:gd name="T105" fmla="*/ 141128758 h 2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4"/>
                <a:gd name="T160" fmla="*/ 0 h 206"/>
                <a:gd name="T161" fmla="*/ 384 w 384"/>
                <a:gd name="T162" fmla="*/ 206 h 2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4" h="206">
                  <a:moveTo>
                    <a:pt x="0" y="52"/>
                  </a:moveTo>
                  <a:lnTo>
                    <a:pt x="0" y="88"/>
                  </a:lnTo>
                  <a:lnTo>
                    <a:pt x="6" y="90"/>
                  </a:lnTo>
                  <a:lnTo>
                    <a:pt x="12" y="92"/>
                  </a:lnTo>
                  <a:lnTo>
                    <a:pt x="22" y="98"/>
                  </a:lnTo>
                  <a:lnTo>
                    <a:pt x="30" y="108"/>
                  </a:lnTo>
                  <a:lnTo>
                    <a:pt x="36" y="120"/>
                  </a:lnTo>
                  <a:lnTo>
                    <a:pt x="46" y="146"/>
                  </a:lnTo>
                  <a:lnTo>
                    <a:pt x="56" y="168"/>
                  </a:lnTo>
                  <a:lnTo>
                    <a:pt x="60" y="176"/>
                  </a:lnTo>
                  <a:lnTo>
                    <a:pt x="66" y="182"/>
                  </a:lnTo>
                  <a:lnTo>
                    <a:pt x="76" y="192"/>
                  </a:lnTo>
                  <a:lnTo>
                    <a:pt x="86" y="194"/>
                  </a:lnTo>
                  <a:lnTo>
                    <a:pt x="90" y="196"/>
                  </a:lnTo>
                  <a:lnTo>
                    <a:pt x="122" y="202"/>
                  </a:lnTo>
                  <a:lnTo>
                    <a:pt x="158" y="206"/>
                  </a:lnTo>
                  <a:lnTo>
                    <a:pt x="196" y="206"/>
                  </a:lnTo>
                  <a:lnTo>
                    <a:pt x="232" y="204"/>
                  </a:lnTo>
                  <a:lnTo>
                    <a:pt x="294" y="200"/>
                  </a:lnTo>
                  <a:lnTo>
                    <a:pt x="332" y="194"/>
                  </a:lnTo>
                  <a:lnTo>
                    <a:pt x="350" y="190"/>
                  </a:lnTo>
                  <a:lnTo>
                    <a:pt x="364" y="184"/>
                  </a:lnTo>
                  <a:lnTo>
                    <a:pt x="372" y="176"/>
                  </a:lnTo>
                  <a:lnTo>
                    <a:pt x="376" y="168"/>
                  </a:lnTo>
                  <a:lnTo>
                    <a:pt x="380" y="146"/>
                  </a:lnTo>
                  <a:lnTo>
                    <a:pt x="382" y="106"/>
                  </a:lnTo>
                  <a:lnTo>
                    <a:pt x="384" y="62"/>
                  </a:lnTo>
                  <a:lnTo>
                    <a:pt x="384" y="28"/>
                  </a:lnTo>
                  <a:lnTo>
                    <a:pt x="384" y="20"/>
                  </a:lnTo>
                  <a:lnTo>
                    <a:pt x="382" y="12"/>
                  </a:lnTo>
                  <a:lnTo>
                    <a:pt x="380" y="8"/>
                  </a:lnTo>
                  <a:lnTo>
                    <a:pt x="376" y="6"/>
                  </a:lnTo>
                  <a:lnTo>
                    <a:pt x="372" y="4"/>
                  </a:lnTo>
                  <a:lnTo>
                    <a:pt x="370" y="4"/>
                  </a:lnTo>
                  <a:lnTo>
                    <a:pt x="346" y="0"/>
                  </a:lnTo>
                  <a:lnTo>
                    <a:pt x="312" y="0"/>
                  </a:lnTo>
                  <a:lnTo>
                    <a:pt x="270" y="2"/>
                  </a:lnTo>
                  <a:lnTo>
                    <a:pt x="226" y="4"/>
                  </a:lnTo>
                  <a:lnTo>
                    <a:pt x="184" y="10"/>
                  </a:lnTo>
                  <a:lnTo>
                    <a:pt x="144" y="14"/>
                  </a:lnTo>
                  <a:lnTo>
                    <a:pt x="112" y="22"/>
                  </a:lnTo>
                  <a:lnTo>
                    <a:pt x="100" y="24"/>
                  </a:lnTo>
                  <a:lnTo>
                    <a:pt x="92" y="28"/>
                  </a:lnTo>
                  <a:lnTo>
                    <a:pt x="78" y="36"/>
                  </a:lnTo>
                  <a:lnTo>
                    <a:pt x="62" y="44"/>
                  </a:lnTo>
                  <a:lnTo>
                    <a:pt x="48" y="48"/>
                  </a:lnTo>
                  <a:lnTo>
                    <a:pt x="32" y="50"/>
                  </a:lnTo>
                  <a:lnTo>
                    <a:pt x="10" y="52"/>
                  </a:lnTo>
                  <a:lnTo>
                    <a:pt x="0" y="52"/>
                  </a:lnTo>
                  <a:close/>
                  <a:moveTo>
                    <a:pt x="94" y="56"/>
                  </a:moveTo>
                  <a:lnTo>
                    <a:pt x="94" y="56"/>
                  </a:lnTo>
                  <a:lnTo>
                    <a:pt x="108" y="50"/>
                  </a:lnTo>
                  <a:lnTo>
                    <a:pt x="132" y="44"/>
                  </a:lnTo>
                  <a:lnTo>
                    <a:pt x="158" y="40"/>
                  </a:lnTo>
                  <a:lnTo>
                    <a:pt x="192" y="34"/>
                  </a:lnTo>
                  <a:lnTo>
                    <a:pt x="226" y="30"/>
                  </a:lnTo>
                  <a:lnTo>
                    <a:pt x="262" y="26"/>
                  </a:lnTo>
                  <a:lnTo>
                    <a:pt x="296" y="26"/>
                  </a:lnTo>
                  <a:lnTo>
                    <a:pt x="328" y="28"/>
                  </a:lnTo>
                  <a:lnTo>
                    <a:pt x="332" y="28"/>
                  </a:lnTo>
                  <a:lnTo>
                    <a:pt x="338" y="30"/>
                  </a:lnTo>
                  <a:lnTo>
                    <a:pt x="340" y="34"/>
                  </a:lnTo>
                  <a:lnTo>
                    <a:pt x="342" y="40"/>
                  </a:lnTo>
                  <a:lnTo>
                    <a:pt x="344" y="48"/>
                  </a:lnTo>
                  <a:lnTo>
                    <a:pt x="346" y="58"/>
                  </a:lnTo>
                  <a:lnTo>
                    <a:pt x="342" y="146"/>
                  </a:lnTo>
                  <a:lnTo>
                    <a:pt x="342" y="148"/>
                  </a:lnTo>
                  <a:lnTo>
                    <a:pt x="340" y="156"/>
                  </a:lnTo>
                  <a:lnTo>
                    <a:pt x="334" y="166"/>
                  </a:lnTo>
                  <a:lnTo>
                    <a:pt x="330" y="170"/>
                  </a:lnTo>
                  <a:lnTo>
                    <a:pt x="324" y="172"/>
                  </a:lnTo>
                  <a:lnTo>
                    <a:pt x="294" y="178"/>
                  </a:lnTo>
                  <a:lnTo>
                    <a:pt x="238" y="184"/>
                  </a:lnTo>
                  <a:lnTo>
                    <a:pt x="206" y="184"/>
                  </a:lnTo>
                  <a:lnTo>
                    <a:pt x="172" y="184"/>
                  </a:lnTo>
                  <a:lnTo>
                    <a:pt x="142" y="182"/>
                  </a:lnTo>
                  <a:lnTo>
                    <a:pt x="114" y="176"/>
                  </a:lnTo>
                  <a:lnTo>
                    <a:pt x="110" y="176"/>
                  </a:lnTo>
                  <a:lnTo>
                    <a:pt x="100" y="168"/>
                  </a:lnTo>
                  <a:lnTo>
                    <a:pt x="94" y="162"/>
                  </a:lnTo>
                  <a:lnTo>
                    <a:pt x="86" y="154"/>
                  </a:lnTo>
                  <a:lnTo>
                    <a:pt x="80" y="144"/>
                  </a:lnTo>
                  <a:lnTo>
                    <a:pt x="76" y="130"/>
                  </a:lnTo>
                  <a:lnTo>
                    <a:pt x="70" y="116"/>
                  </a:lnTo>
                  <a:lnTo>
                    <a:pt x="68" y="104"/>
                  </a:lnTo>
                  <a:lnTo>
                    <a:pt x="68" y="92"/>
                  </a:lnTo>
                  <a:lnTo>
                    <a:pt x="70" y="82"/>
                  </a:lnTo>
                  <a:lnTo>
                    <a:pt x="72" y="74"/>
                  </a:lnTo>
                  <a:lnTo>
                    <a:pt x="78" y="68"/>
                  </a:lnTo>
                  <a:lnTo>
                    <a:pt x="86" y="62"/>
                  </a:lnTo>
                  <a:lnTo>
                    <a:pt x="94" y="56"/>
                  </a:lnTo>
                  <a:close/>
                </a:path>
              </a:pathLst>
            </a:custGeom>
            <a:solidFill>
              <a:srgbClr val="706A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97"/>
            <p:cNvSpPr>
              <a:spLocks/>
            </p:cNvSpPr>
            <p:nvPr/>
          </p:nvSpPr>
          <p:spPr bwMode="auto">
            <a:xfrm>
              <a:off x="4346575" y="2174875"/>
              <a:ext cx="1174750" cy="866775"/>
            </a:xfrm>
            <a:custGeom>
              <a:avLst/>
              <a:gdLst>
                <a:gd name="T0" fmla="*/ 40322499 w 740"/>
                <a:gd name="T1" fmla="*/ 594756807 h 546"/>
                <a:gd name="T2" fmla="*/ 105846577 w 740"/>
                <a:gd name="T3" fmla="*/ 710683943 h 546"/>
                <a:gd name="T4" fmla="*/ 226814087 w 740"/>
                <a:gd name="T5" fmla="*/ 897175621 h 546"/>
                <a:gd name="T6" fmla="*/ 342741236 w 740"/>
                <a:gd name="T7" fmla="*/ 1033263997 h 546"/>
                <a:gd name="T8" fmla="*/ 483870039 w 740"/>
                <a:gd name="T9" fmla="*/ 1159271754 h 546"/>
                <a:gd name="T10" fmla="*/ 640119675 w 740"/>
                <a:gd name="T11" fmla="*/ 1260077958 h 546"/>
                <a:gd name="T12" fmla="*/ 730845270 w 740"/>
                <a:gd name="T13" fmla="*/ 1290319820 h 546"/>
                <a:gd name="T14" fmla="*/ 821570865 w 740"/>
                <a:gd name="T15" fmla="*/ 1310481061 h 546"/>
                <a:gd name="T16" fmla="*/ 917336969 w 740"/>
                <a:gd name="T17" fmla="*/ 1315521371 h 546"/>
                <a:gd name="T18" fmla="*/ 856853239 w 740"/>
                <a:gd name="T19" fmla="*/ 1290319820 h 546"/>
                <a:gd name="T20" fmla="*/ 725804959 w 740"/>
                <a:gd name="T21" fmla="*/ 1214715166 h 546"/>
                <a:gd name="T22" fmla="*/ 609877810 w 740"/>
                <a:gd name="T23" fmla="*/ 1129029892 h 546"/>
                <a:gd name="T24" fmla="*/ 544353769 w 740"/>
                <a:gd name="T25" fmla="*/ 1063505859 h 546"/>
                <a:gd name="T26" fmla="*/ 493950660 w 740"/>
                <a:gd name="T27" fmla="*/ 977820585 h 546"/>
                <a:gd name="T28" fmla="*/ 478829728 w 740"/>
                <a:gd name="T29" fmla="*/ 937498103 h 546"/>
                <a:gd name="T30" fmla="*/ 614918121 w 740"/>
                <a:gd name="T31" fmla="*/ 1033263997 h 546"/>
                <a:gd name="T32" fmla="*/ 766127446 w 740"/>
                <a:gd name="T33" fmla="*/ 1123989582 h 546"/>
                <a:gd name="T34" fmla="*/ 957659456 w 740"/>
                <a:gd name="T35" fmla="*/ 1219755476 h 546"/>
                <a:gd name="T36" fmla="*/ 1179433133 w 740"/>
                <a:gd name="T37" fmla="*/ 1305440751 h 546"/>
                <a:gd name="T38" fmla="*/ 1411287431 w 740"/>
                <a:gd name="T39" fmla="*/ 1365924474 h 546"/>
                <a:gd name="T40" fmla="*/ 1527214581 w 740"/>
                <a:gd name="T41" fmla="*/ 1376005094 h 546"/>
                <a:gd name="T42" fmla="*/ 1643141730 w 740"/>
                <a:gd name="T43" fmla="*/ 1370964784 h 546"/>
                <a:gd name="T44" fmla="*/ 1754028965 w 740"/>
                <a:gd name="T45" fmla="*/ 1350803543 h 546"/>
                <a:gd name="T46" fmla="*/ 1864915803 w 740"/>
                <a:gd name="T47" fmla="*/ 1315521371 h 546"/>
                <a:gd name="T48" fmla="*/ 1839714249 w 740"/>
                <a:gd name="T49" fmla="*/ 1300400440 h 546"/>
                <a:gd name="T50" fmla="*/ 1784270830 w 740"/>
                <a:gd name="T51" fmla="*/ 1249997338 h 546"/>
                <a:gd name="T52" fmla="*/ 1708666168 w 740"/>
                <a:gd name="T53" fmla="*/ 1154231443 h 546"/>
                <a:gd name="T54" fmla="*/ 1648182041 w 740"/>
                <a:gd name="T55" fmla="*/ 997981826 h 546"/>
                <a:gd name="T56" fmla="*/ 1612899865 w 740"/>
                <a:gd name="T57" fmla="*/ 877014380 h 546"/>
                <a:gd name="T58" fmla="*/ 1557456446 w 740"/>
                <a:gd name="T59" fmla="*/ 725804874 h 546"/>
                <a:gd name="T60" fmla="*/ 1476811472 w 740"/>
                <a:gd name="T61" fmla="*/ 559474636 h 546"/>
                <a:gd name="T62" fmla="*/ 1365924634 w 740"/>
                <a:gd name="T63" fmla="*/ 388103988 h 546"/>
                <a:gd name="T64" fmla="*/ 1219755619 w 740"/>
                <a:gd name="T65" fmla="*/ 226814060 h 546"/>
                <a:gd name="T66" fmla="*/ 1129030024 w 740"/>
                <a:gd name="T67" fmla="*/ 161289977 h 546"/>
                <a:gd name="T68" fmla="*/ 1033264118 w 740"/>
                <a:gd name="T69" fmla="*/ 100806230 h 546"/>
                <a:gd name="T70" fmla="*/ 922377280 w 740"/>
                <a:gd name="T71" fmla="*/ 55443438 h 546"/>
                <a:gd name="T72" fmla="*/ 801409622 w 740"/>
                <a:gd name="T73" fmla="*/ 20161247 h 546"/>
                <a:gd name="T74" fmla="*/ 670361540 w 740"/>
                <a:gd name="T75" fmla="*/ 0 h 546"/>
                <a:gd name="T76" fmla="*/ 524192525 w 740"/>
                <a:gd name="T77" fmla="*/ 0 h 546"/>
                <a:gd name="T78" fmla="*/ 458668485 w 740"/>
                <a:gd name="T79" fmla="*/ 5040312 h 546"/>
                <a:gd name="T80" fmla="*/ 342741236 w 740"/>
                <a:gd name="T81" fmla="*/ 25201557 h 546"/>
                <a:gd name="T82" fmla="*/ 246975330 w 740"/>
                <a:gd name="T83" fmla="*/ 55443438 h 546"/>
                <a:gd name="T84" fmla="*/ 171370618 w 740"/>
                <a:gd name="T85" fmla="*/ 90725609 h 546"/>
                <a:gd name="T86" fmla="*/ 110886888 w 740"/>
                <a:gd name="T87" fmla="*/ 136088426 h 546"/>
                <a:gd name="T88" fmla="*/ 65524066 w 740"/>
                <a:gd name="T89" fmla="*/ 181451218 h 546"/>
                <a:gd name="T90" fmla="*/ 25201560 w 740"/>
                <a:gd name="T91" fmla="*/ 262096232 h 546"/>
                <a:gd name="T92" fmla="*/ 0 w 740"/>
                <a:gd name="T93" fmla="*/ 367942747 h 546"/>
                <a:gd name="T94" fmla="*/ 5040312 w 740"/>
                <a:gd name="T95" fmla="*/ 468749051 h 546"/>
                <a:gd name="T96" fmla="*/ 30241877 w 740"/>
                <a:gd name="T97" fmla="*/ 574595567 h 546"/>
                <a:gd name="T98" fmla="*/ 40322499 w 740"/>
                <a:gd name="T99" fmla="*/ 594756807 h 5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40"/>
                <a:gd name="T151" fmla="*/ 0 h 546"/>
                <a:gd name="T152" fmla="*/ 740 w 740"/>
                <a:gd name="T153" fmla="*/ 546 h 5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40" h="546">
                  <a:moveTo>
                    <a:pt x="16" y="236"/>
                  </a:moveTo>
                  <a:lnTo>
                    <a:pt x="16" y="236"/>
                  </a:lnTo>
                  <a:lnTo>
                    <a:pt x="22" y="250"/>
                  </a:lnTo>
                  <a:lnTo>
                    <a:pt x="42" y="282"/>
                  </a:lnTo>
                  <a:lnTo>
                    <a:pt x="72" y="330"/>
                  </a:lnTo>
                  <a:lnTo>
                    <a:pt x="90" y="356"/>
                  </a:lnTo>
                  <a:lnTo>
                    <a:pt x="112" y="384"/>
                  </a:lnTo>
                  <a:lnTo>
                    <a:pt x="136" y="410"/>
                  </a:lnTo>
                  <a:lnTo>
                    <a:pt x="162" y="436"/>
                  </a:lnTo>
                  <a:lnTo>
                    <a:pt x="192" y="460"/>
                  </a:lnTo>
                  <a:lnTo>
                    <a:pt x="222" y="482"/>
                  </a:lnTo>
                  <a:lnTo>
                    <a:pt x="254" y="500"/>
                  </a:lnTo>
                  <a:lnTo>
                    <a:pt x="272" y="506"/>
                  </a:lnTo>
                  <a:lnTo>
                    <a:pt x="290" y="512"/>
                  </a:lnTo>
                  <a:lnTo>
                    <a:pt x="308" y="518"/>
                  </a:lnTo>
                  <a:lnTo>
                    <a:pt x="326" y="520"/>
                  </a:lnTo>
                  <a:lnTo>
                    <a:pt x="344" y="522"/>
                  </a:lnTo>
                  <a:lnTo>
                    <a:pt x="364" y="522"/>
                  </a:lnTo>
                  <a:lnTo>
                    <a:pt x="340" y="512"/>
                  </a:lnTo>
                  <a:lnTo>
                    <a:pt x="316" y="500"/>
                  </a:lnTo>
                  <a:lnTo>
                    <a:pt x="288" y="482"/>
                  </a:lnTo>
                  <a:lnTo>
                    <a:pt x="258" y="462"/>
                  </a:lnTo>
                  <a:lnTo>
                    <a:pt x="242" y="448"/>
                  </a:lnTo>
                  <a:lnTo>
                    <a:pt x="230" y="436"/>
                  </a:lnTo>
                  <a:lnTo>
                    <a:pt x="216" y="422"/>
                  </a:lnTo>
                  <a:lnTo>
                    <a:pt x="206" y="406"/>
                  </a:lnTo>
                  <a:lnTo>
                    <a:pt x="196" y="388"/>
                  </a:lnTo>
                  <a:lnTo>
                    <a:pt x="190" y="372"/>
                  </a:lnTo>
                  <a:lnTo>
                    <a:pt x="204" y="382"/>
                  </a:lnTo>
                  <a:lnTo>
                    <a:pt x="244" y="410"/>
                  </a:lnTo>
                  <a:lnTo>
                    <a:pt x="272" y="426"/>
                  </a:lnTo>
                  <a:lnTo>
                    <a:pt x="304" y="446"/>
                  </a:lnTo>
                  <a:lnTo>
                    <a:pt x="342" y="466"/>
                  </a:lnTo>
                  <a:lnTo>
                    <a:pt x="380" y="484"/>
                  </a:lnTo>
                  <a:lnTo>
                    <a:pt x="422" y="502"/>
                  </a:lnTo>
                  <a:lnTo>
                    <a:pt x="468" y="518"/>
                  </a:lnTo>
                  <a:lnTo>
                    <a:pt x="512" y="532"/>
                  </a:lnTo>
                  <a:lnTo>
                    <a:pt x="560" y="542"/>
                  </a:lnTo>
                  <a:lnTo>
                    <a:pt x="582" y="544"/>
                  </a:lnTo>
                  <a:lnTo>
                    <a:pt x="606" y="546"/>
                  </a:lnTo>
                  <a:lnTo>
                    <a:pt x="628" y="546"/>
                  </a:lnTo>
                  <a:lnTo>
                    <a:pt x="652" y="544"/>
                  </a:lnTo>
                  <a:lnTo>
                    <a:pt x="674" y="542"/>
                  </a:lnTo>
                  <a:lnTo>
                    <a:pt x="696" y="536"/>
                  </a:lnTo>
                  <a:lnTo>
                    <a:pt x="718" y="530"/>
                  </a:lnTo>
                  <a:lnTo>
                    <a:pt x="740" y="522"/>
                  </a:lnTo>
                  <a:lnTo>
                    <a:pt x="730" y="516"/>
                  </a:lnTo>
                  <a:lnTo>
                    <a:pt x="720" y="508"/>
                  </a:lnTo>
                  <a:lnTo>
                    <a:pt x="708" y="496"/>
                  </a:lnTo>
                  <a:lnTo>
                    <a:pt x="694" y="480"/>
                  </a:lnTo>
                  <a:lnTo>
                    <a:pt x="678" y="458"/>
                  </a:lnTo>
                  <a:lnTo>
                    <a:pt x="666" y="430"/>
                  </a:lnTo>
                  <a:lnTo>
                    <a:pt x="654" y="396"/>
                  </a:lnTo>
                  <a:lnTo>
                    <a:pt x="640" y="348"/>
                  </a:lnTo>
                  <a:lnTo>
                    <a:pt x="630" y="320"/>
                  </a:lnTo>
                  <a:lnTo>
                    <a:pt x="618" y="288"/>
                  </a:lnTo>
                  <a:lnTo>
                    <a:pt x="602" y="256"/>
                  </a:lnTo>
                  <a:lnTo>
                    <a:pt x="586" y="222"/>
                  </a:lnTo>
                  <a:lnTo>
                    <a:pt x="566" y="186"/>
                  </a:lnTo>
                  <a:lnTo>
                    <a:pt x="542" y="154"/>
                  </a:lnTo>
                  <a:lnTo>
                    <a:pt x="514" y="120"/>
                  </a:lnTo>
                  <a:lnTo>
                    <a:pt x="484" y="90"/>
                  </a:lnTo>
                  <a:lnTo>
                    <a:pt x="466" y="76"/>
                  </a:lnTo>
                  <a:lnTo>
                    <a:pt x="448" y="64"/>
                  </a:lnTo>
                  <a:lnTo>
                    <a:pt x="430" y="52"/>
                  </a:lnTo>
                  <a:lnTo>
                    <a:pt x="410" y="40"/>
                  </a:lnTo>
                  <a:lnTo>
                    <a:pt x="388" y="30"/>
                  </a:lnTo>
                  <a:lnTo>
                    <a:pt x="366" y="22"/>
                  </a:lnTo>
                  <a:lnTo>
                    <a:pt x="344" y="14"/>
                  </a:lnTo>
                  <a:lnTo>
                    <a:pt x="318" y="8"/>
                  </a:lnTo>
                  <a:lnTo>
                    <a:pt x="292" y="4"/>
                  </a:lnTo>
                  <a:lnTo>
                    <a:pt x="266" y="0"/>
                  </a:lnTo>
                  <a:lnTo>
                    <a:pt x="236" y="0"/>
                  </a:lnTo>
                  <a:lnTo>
                    <a:pt x="208" y="0"/>
                  </a:lnTo>
                  <a:lnTo>
                    <a:pt x="182" y="2"/>
                  </a:lnTo>
                  <a:lnTo>
                    <a:pt x="158" y="6"/>
                  </a:lnTo>
                  <a:lnTo>
                    <a:pt x="136" y="10"/>
                  </a:lnTo>
                  <a:lnTo>
                    <a:pt x="116" y="16"/>
                  </a:lnTo>
                  <a:lnTo>
                    <a:pt x="98" y="22"/>
                  </a:lnTo>
                  <a:lnTo>
                    <a:pt x="82" y="28"/>
                  </a:lnTo>
                  <a:lnTo>
                    <a:pt x="68" y="36"/>
                  </a:lnTo>
                  <a:lnTo>
                    <a:pt x="56" y="44"/>
                  </a:lnTo>
                  <a:lnTo>
                    <a:pt x="44" y="54"/>
                  </a:lnTo>
                  <a:lnTo>
                    <a:pt x="34" y="62"/>
                  </a:lnTo>
                  <a:lnTo>
                    <a:pt x="26" y="72"/>
                  </a:lnTo>
                  <a:lnTo>
                    <a:pt x="20" y="82"/>
                  </a:lnTo>
                  <a:lnTo>
                    <a:pt x="10" y="104"/>
                  </a:lnTo>
                  <a:lnTo>
                    <a:pt x="4" y="124"/>
                  </a:lnTo>
                  <a:lnTo>
                    <a:pt x="0" y="146"/>
                  </a:lnTo>
                  <a:lnTo>
                    <a:pt x="0" y="166"/>
                  </a:lnTo>
                  <a:lnTo>
                    <a:pt x="2" y="186"/>
                  </a:lnTo>
                  <a:lnTo>
                    <a:pt x="6" y="202"/>
                  </a:lnTo>
                  <a:lnTo>
                    <a:pt x="12" y="228"/>
                  </a:lnTo>
                  <a:lnTo>
                    <a:pt x="16" y="236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98"/>
            <p:cNvSpPr>
              <a:spLocks/>
            </p:cNvSpPr>
            <p:nvPr/>
          </p:nvSpPr>
          <p:spPr bwMode="auto">
            <a:xfrm>
              <a:off x="4260850" y="2555875"/>
              <a:ext cx="339725" cy="387350"/>
            </a:xfrm>
            <a:custGeom>
              <a:avLst/>
              <a:gdLst>
                <a:gd name="T0" fmla="*/ 252015652 w 214"/>
                <a:gd name="T1" fmla="*/ 10080626 h 244"/>
                <a:gd name="T2" fmla="*/ 252015652 w 214"/>
                <a:gd name="T3" fmla="*/ 10080626 h 244"/>
                <a:gd name="T4" fmla="*/ 252015652 w 214"/>
                <a:gd name="T5" fmla="*/ 75604693 h 244"/>
                <a:gd name="T6" fmla="*/ 262096274 w 214"/>
                <a:gd name="T7" fmla="*/ 151209387 h 244"/>
                <a:gd name="T8" fmla="*/ 282257519 w 214"/>
                <a:gd name="T9" fmla="*/ 236894727 h 244"/>
                <a:gd name="T10" fmla="*/ 297378452 w 214"/>
                <a:gd name="T11" fmla="*/ 287297840 h 244"/>
                <a:gd name="T12" fmla="*/ 312499385 w 214"/>
                <a:gd name="T13" fmla="*/ 337700952 h 244"/>
                <a:gd name="T14" fmla="*/ 337700940 w 214"/>
                <a:gd name="T15" fmla="*/ 388104065 h 244"/>
                <a:gd name="T16" fmla="*/ 362902496 w 214"/>
                <a:gd name="T17" fmla="*/ 438507276 h 244"/>
                <a:gd name="T18" fmla="*/ 398184673 w 214"/>
                <a:gd name="T19" fmla="*/ 488910389 h 244"/>
                <a:gd name="T20" fmla="*/ 438507261 w 214"/>
                <a:gd name="T21" fmla="*/ 534273190 h 244"/>
                <a:gd name="T22" fmla="*/ 483870060 w 214"/>
                <a:gd name="T23" fmla="*/ 574595680 h 244"/>
                <a:gd name="T24" fmla="*/ 539313482 w 214"/>
                <a:gd name="T25" fmla="*/ 614918170 h 244"/>
                <a:gd name="T26" fmla="*/ 539313482 w 214"/>
                <a:gd name="T27" fmla="*/ 614918170 h 244"/>
                <a:gd name="T28" fmla="*/ 468749127 w 214"/>
                <a:gd name="T29" fmla="*/ 594756925 h 244"/>
                <a:gd name="T30" fmla="*/ 398184673 w 214"/>
                <a:gd name="T31" fmla="*/ 564515057 h 244"/>
                <a:gd name="T32" fmla="*/ 312499385 w 214"/>
                <a:gd name="T33" fmla="*/ 524192567 h 244"/>
                <a:gd name="T34" fmla="*/ 221773786 w 214"/>
                <a:gd name="T35" fmla="*/ 473789455 h 244"/>
                <a:gd name="T36" fmla="*/ 176410937 w 214"/>
                <a:gd name="T37" fmla="*/ 443547587 h 244"/>
                <a:gd name="T38" fmla="*/ 136088448 w 214"/>
                <a:gd name="T39" fmla="*/ 408265310 h 244"/>
                <a:gd name="T40" fmla="*/ 95765935 w 214"/>
                <a:gd name="T41" fmla="*/ 372983131 h 244"/>
                <a:gd name="T42" fmla="*/ 65524069 w 214"/>
                <a:gd name="T43" fmla="*/ 332660641 h 244"/>
                <a:gd name="T44" fmla="*/ 35282190 w 214"/>
                <a:gd name="T45" fmla="*/ 292338151 h 244"/>
                <a:gd name="T46" fmla="*/ 10080625 w 214"/>
                <a:gd name="T47" fmla="*/ 246975350 h 244"/>
                <a:gd name="T48" fmla="*/ 10080625 w 214"/>
                <a:gd name="T49" fmla="*/ 246975350 h 244"/>
                <a:gd name="T50" fmla="*/ 0 w 214"/>
                <a:gd name="T51" fmla="*/ 206652810 h 244"/>
                <a:gd name="T52" fmla="*/ 0 w 214"/>
                <a:gd name="T53" fmla="*/ 176410943 h 244"/>
                <a:gd name="T54" fmla="*/ 0 w 214"/>
                <a:gd name="T55" fmla="*/ 146169076 h 244"/>
                <a:gd name="T56" fmla="*/ 15120939 w 214"/>
                <a:gd name="T57" fmla="*/ 115927208 h 244"/>
                <a:gd name="T58" fmla="*/ 30241879 w 214"/>
                <a:gd name="T59" fmla="*/ 90725627 h 244"/>
                <a:gd name="T60" fmla="*/ 50403123 w 214"/>
                <a:gd name="T61" fmla="*/ 70564382 h 244"/>
                <a:gd name="T62" fmla="*/ 70564380 w 214"/>
                <a:gd name="T63" fmla="*/ 50403125 h 244"/>
                <a:gd name="T64" fmla="*/ 95765935 w 214"/>
                <a:gd name="T65" fmla="*/ 35282191 h 244"/>
                <a:gd name="T66" fmla="*/ 146169070 w 214"/>
                <a:gd name="T67" fmla="*/ 10080626 h 244"/>
                <a:gd name="T68" fmla="*/ 196572181 w 214"/>
                <a:gd name="T69" fmla="*/ 0 h 244"/>
                <a:gd name="T70" fmla="*/ 231854408 w 214"/>
                <a:gd name="T71" fmla="*/ 0 h 244"/>
                <a:gd name="T72" fmla="*/ 246975341 w 214"/>
                <a:gd name="T73" fmla="*/ 0 h 244"/>
                <a:gd name="T74" fmla="*/ 252015652 w 214"/>
                <a:gd name="T75" fmla="*/ 10080626 h 244"/>
                <a:gd name="T76" fmla="*/ 252015652 w 214"/>
                <a:gd name="T77" fmla="*/ 10080626 h 2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4"/>
                <a:gd name="T118" fmla="*/ 0 h 244"/>
                <a:gd name="T119" fmla="*/ 214 w 214"/>
                <a:gd name="T120" fmla="*/ 244 h 2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4" h="244">
                  <a:moveTo>
                    <a:pt x="100" y="4"/>
                  </a:moveTo>
                  <a:lnTo>
                    <a:pt x="100" y="4"/>
                  </a:lnTo>
                  <a:lnTo>
                    <a:pt x="100" y="30"/>
                  </a:lnTo>
                  <a:lnTo>
                    <a:pt x="104" y="60"/>
                  </a:lnTo>
                  <a:lnTo>
                    <a:pt x="112" y="94"/>
                  </a:lnTo>
                  <a:lnTo>
                    <a:pt x="118" y="114"/>
                  </a:lnTo>
                  <a:lnTo>
                    <a:pt x="124" y="134"/>
                  </a:lnTo>
                  <a:lnTo>
                    <a:pt x="134" y="154"/>
                  </a:lnTo>
                  <a:lnTo>
                    <a:pt x="144" y="174"/>
                  </a:lnTo>
                  <a:lnTo>
                    <a:pt x="158" y="194"/>
                  </a:lnTo>
                  <a:lnTo>
                    <a:pt x="174" y="212"/>
                  </a:lnTo>
                  <a:lnTo>
                    <a:pt x="192" y="228"/>
                  </a:lnTo>
                  <a:lnTo>
                    <a:pt x="214" y="244"/>
                  </a:lnTo>
                  <a:lnTo>
                    <a:pt x="186" y="236"/>
                  </a:lnTo>
                  <a:lnTo>
                    <a:pt x="158" y="224"/>
                  </a:lnTo>
                  <a:lnTo>
                    <a:pt x="124" y="208"/>
                  </a:lnTo>
                  <a:lnTo>
                    <a:pt x="88" y="188"/>
                  </a:lnTo>
                  <a:lnTo>
                    <a:pt x="70" y="176"/>
                  </a:lnTo>
                  <a:lnTo>
                    <a:pt x="54" y="162"/>
                  </a:lnTo>
                  <a:lnTo>
                    <a:pt x="38" y="148"/>
                  </a:lnTo>
                  <a:lnTo>
                    <a:pt x="26" y="132"/>
                  </a:lnTo>
                  <a:lnTo>
                    <a:pt x="14" y="116"/>
                  </a:lnTo>
                  <a:lnTo>
                    <a:pt x="4" y="98"/>
                  </a:lnTo>
                  <a:lnTo>
                    <a:pt x="0" y="82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6" y="46"/>
                  </a:lnTo>
                  <a:lnTo>
                    <a:pt x="12" y="36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38" y="14"/>
                  </a:lnTo>
                  <a:lnTo>
                    <a:pt x="58" y="4"/>
                  </a:lnTo>
                  <a:lnTo>
                    <a:pt x="78" y="0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100" y="4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99"/>
            <p:cNvSpPr>
              <a:spLocks/>
            </p:cNvSpPr>
            <p:nvPr/>
          </p:nvSpPr>
          <p:spPr bwMode="auto">
            <a:xfrm>
              <a:off x="4638675" y="2301875"/>
              <a:ext cx="641350" cy="495300"/>
            </a:xfrm>
            <a:custGeom>
              <a:avLst/>
              <a:gdLst>
                <a:gd name="T0" fmla="*/ 252015648 w 404"/>
                <a:gd name="T1" fmla="*/ 710683983 h 312"/>
                <a:gd name="T2" fmla="*/ 317539691 w 404"/>
                <a:gd name="T3" fmla="*/ 720764604 h 312"/>
                <a:gd name="T4" fmla="*/ 398184666 w 404"/>
                <a:gd name="T5" fmla="*/ 735885536 h 312"/>
                <a:gd name="T6" fmla="*/ 408265288 w 404"/>
                <a:gd name="T7" fmla="*/ 700603362 h 312"/>
                <a:gd name="T8" fmla="*/ 443547564 w 404"/>
                <a:gd name="T9" fmla="*/ 614918083 h 312"/>
                <a:gd name="T10" fmla="*/ 504031296 w 404"/>
                <a:gd name="T11" fmla="*/ 559474667 h 312"/>
                <a:gd name="T12" fmla="*/ 544353784 w 404"/>
                <a:gd name="T13" fmla="*/ 554434357 h 312"/>
                <a:gd name="T14" fmla="*/ 509071607 w 404"/>
                <a:gd name="T15" fmla="*/ 483870009 h 312"/>
                <a:gd name="T16" fmla="*/ 665321247 w 404"/>
                <a:gd name="T17" fmla="*/ 574595599 h 312"/>
                <a:gd name="T18" fmla="*/ 594756894 w 404"/>
                <a:gd name="T19" fmla="*/ 423386283 h 312"/>
                <a:gd name="T20" fmla="*/ 690522802 w 404"/>
                <a:gd name="T21" fmla="*/ 463708767 h 312"/>
                <a:gd name="T22" fmla="*/ 730845290 w 404"/>
                <a:gd name="T23" fmla="*/ 448587835 h 312"/>
                <a:gd name="T24" fmla="*/ 831651510 w 404"/>
                <a:gd name="T25" fmla="*/ 534273114 h 312"/>
                <a:gd name="T26" fmla="*/ 761087156 w 404"/>
                <a:gd name="T27" fmla="*/ 367942768 h 312"/>
                <a:gd name="T28" fmla="*/ 756046845 w 404"/>
                <a:gd name="T29" fmla="*/ 337700905 h 312"/>
                <a:gd name="T30" fmla="*/ 907256373 w 404"/>
                <a:gd name="T31" fmla="*/ 498990941 h 312"/>
                <a:gd name="T32" fmla="*/ 882054818 w 404"/>
                <a:gd name="T33" fmla="*/ 393144320 h 312"/>
                <a:gd name="T34" fmla="*/ 831651510 w 404"/>
                <a:gd name="T35" fmla="*/ 312499352 h 312"/>
                <a:gd name="T36" fmla="*/ 826611199 w 404"/>
                <a:gd name="T37" fmla="*/ 252015626 h 312"/>
                <a:gd name="T38" fmla="*/ 861893574 w 404"/>
                <a:gd name="T39" fmla="*/ 272176868 h 312"/>
                <a:gd name="T40" fmla="*/ 967740104 w 404"/>
                <a:gd name="T41" fmla="*/ 418345972 h 312"/>
                <a:gd name="T42" fmla="*/ 907256373 w 404"/>
                <a:gd name="T43" fmla="*/ 201612471 h 312"/>
                <a:gd name="T44" fmla="*/ 871974196 w 404"/>
                <a:gd name="T45" fmla="*/ 141128744 h 312"/>
                <a:gd name="T46" fmla="*/ 907256373 w 404"/>
                <a:gd name="T47" fmla="*/ 141128744 h 312"/>
                <a:gd name="T48" fmla="*/ 997981970 w 404"/>
                <a:gd name="T49" fmla="*/ 231854384 h 312"/>
                <a:gd name="T50" fmla="*/ 967740104 w 404"/>
                <a:gd name="T51" fmla="*/ 161289987 h 312"/>
                <a:gd name="T52" fmla="*/ 836692019 w 404"/>
                <a:gd name="T53" fmla="*/ 10080624 h 312"/>
                <a:gd name="T54" fmla="*/ 887095129 w 404"/>
                <a:gd name="T55" fmla="*/ 95765925 h 312"/>
                <a:gd name="T56" fmla="*/ 871974196 w 404"/>
                <a:gd name="T57" fmla="*/ 90725614 h 312"/>
                <a:gd name="T58" fmla="*/ 740925912 w 404"/>
                <a:gd name="T59" fmla="*/ 0 h 312"/>
                <a:gd name="T60" fmla="*/ 796369333 w 404"/>
                <a:gd name="T61" fmla="*/ 100806235 h 312"/>
                <a:gd name="T62" fmla="*/ 816530577 w 404"/>
                <a:gd name="T63" fmla="*/ 151209365 h 312"/>
                <a:gd name="T64" fmla="*/ 715724357 w 404"/>
                <a:gd name="T65" fmla="*/ 80644993 h 312"/>
                <a:gd name="T66" fmla="*/ 619958449 w 404"/>
                <a:gd name="T67" fmla="*/ 40322497 h 312"/>
                <a:gd name="T68" fmla="*/ 715724357 w 404"/>
                <a:gd name="T69" fmla="*/ 146169055 h 312"/>
                <a:gd name="T70" fmla="*/ 665321247 w 404"/>
                <a:gd name="T71" fmla="*/ 126007813 h 312"/>
                <a:gd name="T72" fmla="*/ 645160003 w 404"/>
                <a:gd name="T73" fmla="*/ 120967502 h 312"/>
                <a:gd name="T74" fmla="*/ 685482491 w 404"/>
                <a:gd name="T75" fmla="*/ 181451229 h 312"/>
                <a:gd name="T76" fmla="*/ 675401869 w 404"/>
                <a:gd name="T77" fmla="*/ 241935005 h 312"/>
                <a:gd name="T78" fmla="*/ 640119693 w 404"/>
                <a:gd name="T79" fmla="*/ 231854384 h 312"/>
                <a:gd name="T80" fmla="*/ 423386321 w 404"/>
                <a:gd name="T81" fmla="*/ 131048123 h 312"/>
                <a:gd name="T82" fmla="*/ 564515028 w 404"/>
                <a:gd name="T83" fmla="*/ 252015626 h 312"/>
                <a:gd name="T84" fmla="*/ 564515028 w 404"/>
                <a:gd name="T85" fmla="*/ 272176868 h 312"/>
                <a:gd name="T86" fmla="*/ 448587875 w 404"/>
                <a:gd name="T87" fmla="*/ 231854384 h 312"/>
                <a:gd name="T88" fmla="*/ 448587875 w 404"/>
                <a:gd name="T89" fmla="*/ 241935005 h 312"/>
                <a:gd name="T90" fmla="*/ 524192540 w 404"/>
                <a:gd name="T91" fmla="*/ 312499352 h 312"/>
                <a:gd name="T92" fmla="*/ 408265288 w 404"/>
                <a:gd name="T93" fmla="*/ 302418731 h 312"/>
                <a:gd name="T94" fmla="*/ 322580002 w 404"/>
                <a:gd name="T95" fmla="*/ 267136557 h 312"/>
                <a:gd name="T96" fmla="*/ 342741246 w 404"/>
                <a:gd name="T97" fmla="*/ 302418731 h 312"/>
                <a:gd name="T98" fmla="*/ 398184666 w 404"/>
                <a:gd name="T99" fmla="*/ 383063699 h 312"/>
                <a:gd name="T100" fmla="*/ 383063733 w 404"/>
                <a:gd name="T101" fmla="*/ 413305563 h 312"/>
                <a:gd name="T102" fmla="*/ 292338136 w 404"/>
                <a:gd name="T103" fmla="*/ 362902457 h 312"/>
                <a:gd name="T104" fmla="*/ 307459069 w 404"/>
                <a:gd name="T105" fmla="*/ 403224941 h 312"/>
                <a:gd name="T106" fmla="*/ 342741246 w 404"/>
                <a:gd name="T107" fmla="*/ 453628146 h 312"/>
                <a:gd name="T108" fmla="*/ 322580002 w 404"/>
                <a:gd name="T109" fmla="*/ 443547525 h 312"/>
                <a:gd name="T110" fmla="*/ 246975337 w 404"/>
                <a:gd name="T111" fmla="*/ 413305563 h 312"/>
                <a:gd name="T112" fmla="*/ 105846580 w 404"/>
                <a:gd name="T113" fmla="*/ 372983078 h 312"/>
                <a:gd name="T114" fmla="*/ 226814093 w 404"/>
                <a:gd name="T115" fmla="*/ 463708767 h 312"/>
                <a:gd name="T116" fmla="*/ 221773782 w 404"/>
                <a:gd name="T117" fmla="*/ 483870009 h 312"/>
                <a:gd name="T118" fmla="*/ 156249690 w 404"/>
                <a:gd name="T119" fmla="*/ 458668456 h 312"/>
                <a:gd name="T120" fmla="*/ 156249690 w 404"/>
                <a:gd name="T121" fmla="*/ 488910320 h 312"/>
                <a:gd name="T122" fmla="*/ 15120939 w 404"/>
                <a:gd name="T123" fmla="*/ 478829699 h 312"/>
                <a:gd name="T124" fmla="*/ 10080625 w 404"/>
                <a:gd name="T125" fmla="*/ 493950630 h 3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04"/>
                <a:gd name="T190" fmla="*/ 0 h 312"/>
                <a:gd name="T191" fmla="*/ 404 w 404"/>
                <a:gd name="T192" fmla="*/ 312 h 3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04" h="312">
                  <a:moveTo>
                    <a:pt x="16" y="206"/>
                  </a:moveTo>
                  <a:lnTo>
                    <a:pt x="16" y="206"/>
                  </a:lnTo>
                  <a:lnTo>
                    <a:pt x="60" y="246"/>
                  </a:lnTo>
                  <a:lnTo>
                    <a:pt x="100" y="282"/>
                  </a:lnTo>
                  <a:lnTo>
                    <a:pt x="122" y="298"/>
                  </a:lnTo>
                  <a:lnTo>
                    <a:pt x="142" y="310"/>
                  </a:lnTo>
                  <a:lnTo>
                    <a:pt x="126" y="286"/>
                  </a:lnTo>
                  <a:lnTo>
                    <a:pt x="98" y="244"/>
                  </a:lnTo>
                  <a:lnTo>
                    <a:pt x="132" y="270"/>
                  </a:lnTo>
                  <a:lnTo>
                    <a:pt x="158" y="292"/>
                  </a:lnTo>
                  <a:lnTo>
                    <a:pt x="170" y="304"/>
                  </a:lnTo>
                  <a:lnTo>
                    <a:pt x="178" y="312"/>
                  </a:lnTo>
                  <a:lnTo>
                    <a:pt x="162" y="278"/>
                  </a:lnTo>
                  <a:lnTo>
                    <a:pt x="150" y="248"/>
                  </a:lnTo>
                  <a:lnTo>
                    <a:pt x="136" y="222"/>
                  </a:lnTo>
                  <a:lnTo>
                    <a:pt x="176" y="244"/>
                  </a:lnTo>
                  <a:lnTo>
                    <a:pt x="232" y="274"/>
                  </a:lnTo>
                  <a:lnTo>
                    <a:pt x="216" y="246"/>
                  </a:lnTo>
                  <a:lnTo>
                    <a:pt x="200" y="222"/>
                  </a:lnTo>
                  <a:lnTo>
                    <a:pt x="182" y="198"/>
                  </a:lnTo>
                  <a:lnTo>
                    <a:pt x="216" y="220"/>
                  </a:lnTo>
                  <a:lnTo>
                    <a:pt x="210" y="208"/>
                  </a:lnTo>
                  <a:lnTo>
                    <a:pt x="206" y="200"/>
                  </a:lnTo>
                  <a:lnTo>
                    <a:pt x="202" y="192"/>
                  </a:lnTo>
                  <a:lnTo>
                    <a:pt x="228" y="204"/>
                  </a:lnTo>
                  <a:lnTo>
                    <a:pt x="248" y="216"/>
                  </a:lnTo>
                  <a:lnTo>
                    <a:pt x="264" y="228"/>
                  </a:lnTo>
                  <a:lnTo>
                    <a:pt x="254" y="202"/>
                  </a:lnTo>
                  <a:lnTo>
                    <a:pt x="244" y="182"/>
                  </a:lnTo>
                  <a:lnTo>
                    <a:pt x="236" y="168"/>
                  </a:lnTo>
                  <a:lnTo>
                    <a:pt x="254" y="182"/>
                  </a:lnTo>
                  <a:lnTo>
                    <a:pt x="280" y="202"/>
                  </a:lnTo>
                  <a:lnTo>
                    <a:pt x="274" y="184"/>
                  </a:lnTo>
                  <a:lnTo>
                    <a:pt x="268" y="170"/>
                  </a:lnTo>
                  <a:lnTo>
                    <a:pt x="262" y="158"/>
                  </a:lnTo>
                  <a:lnTo>
                    <a:pt x="290" y="178"/>
                  </a:lnTo>
                  <a:lnTo>
                    <a:pt x="312" y="194"/>
                  </a:lnTo>
                  <a:lnTo>
                    <a:pt x="322" y="204"/>
                  </a:lnTo>
                  <a:lnTo>
                    <a:pt x="330" y="212"/>
                  </a:lnTo>
                  <a:lnTo>
                    <a:pt x="322" y="188"/>
                  </a:lnTo>
                  <a:lnTo>
                    <a:pt x="312" y="166"/>
                  </a:lnTo>
                  <a:lnTo>
                    <a:pt x="302" y="146"/>
                  </a:lnTo>
                  <a:lnTo>
                    <a:pt x="294" y="134"/>
                  </a:lnTo>
                  <a:lnTo>
                    <a:pt x="294" y="132"/>
                  </a:lnTo>
                  <a:lnTo>
                    <a:pt x="294" y="130"/>
                  </a:lnTo>
                  <a:lnTo>
                    <a:pt x="300" y="134"/>
                  </a:lnTo>
                  <a:lnTo>
                    <a:pt x="310" y="142"/>
                  </a:lnTo>
                  <a:lnTo>
                    <a:pt x="338" y="172"/>
                  </a:lnTo>
                  <a:lnTo>
                    <a:pt x="360" y="198"/>
                  </a:lnTo>
                  <a:lnTo>
                    <a:pt x="360" y="192"/>
                  </a:lnTo>
                  <a:lnTo>
                    <a:pt x="356" y="176"/>
                  </a:lnTo>
                  <a:lnTo>
                    <a:pt x="350" y="156"/>
                  </a:lnTo>
                  <a:lnTo>
                    <a:pt x="344" y="144"/>
                  </a:lnTo>
                  <a:lnTo>
                    <a:pt x="338" y="134"/>
                  </a:lnTo>
                  <a:lnTo>
                    <a:pt x="330" y="124"/>
                  </a:lnTo>
                  <a:lnTo>
                    <a:pt x="328" y="116"/>
                  </a:lnTo>
                  <a:lnTo>
                    <a:pt x="326" y="108"/>
                  </a:lnTo>
                  <a:lnTo>
                    <a:pt x="326" y="104"/>
                  </a:lnTo>
                  <a:lnTo>
                    <a:pt x="328" y="100"/>
                  </a:lnTo>
                  <a:lnTo>
                    <a:pt x="332" y="100"/>
                  </a:lnTo>
                  <a:lnTo>
                    <a:pt x="336" y="102"/>
                  </a:lnTo>
                  <a:lnTo>
                    <a:pt x="342" y="108"/>
                  </a:lnTo>
                  <a:lnTo>
                    <a:pt x="356" y="124"/>
                  </a:lnTo>
                  <a:lnTo>
                    <a:pt x="370" y="142"/>
                  </a:lnTo>
                  <a:lnTo>
                    <a:pt x="384" y="166"/>
                  </a:lnTo>
                  <a:lnTo>
                    <a:pt x="382" y="154"/>
                  </a:lnTo>
                  <a:lnTo>
                    <a:pt x="376" y="126"/>
                  </a:lnTo>
                  <a:lnTo>
                    <a:pt x="366" y="94"/>
                  </a:lnTo>
                  <a:lnTo>
                    <a:pt x="360" y="80"/>
                  </a:lnTo>
                  <a:lnTo>
                    <a:pt x="354" y="68"/>
                  </a:lnTo>
                  <a:lnTo>
                    <a:pt x="348" y="60"/>
                  </a:lnTo>
                  <a:lnTo>
                    <a:pt x="346" y="56"/>
                  </a:lnTo>
                  <a:lnTo>
                    <a:pt x="346" y="52"/>
                  </a:lnTo>
                  <a:lnTo>
                    <a:pt x="350" y="52"/>
                  </a:lnTo>
                  <a:lnTo>
                    <a:pt x="354" y="52"/>
                  </a:lnTo>
                  <a:lnTo>
                    <a:pt x="360" y="56"/>
                  </a:lnTo>
                  <a:lnTo>
                    <a:pt x="368" y="60"/>
                  </a:lnTo>
                  <a:lnTo>
                    <a:pt x="374" y="66"/>
                  </a:lnTo>
                  <a:lnTo>
                    <a:pt x="396" y="92"/>
                  </a:lnTo>
                  <a:lnTo>
                    <a:pt x="404" y="102"/>
                  </a:lnTo>
                  <a:lnTo>
                    <a:pt x="400" y="92"/>
                  </a:lnTo>
                  <a:lnTo>
                    <a:pt x="384" y="64"/>
                  </a:lnTo>
                  <a:lnTo>
                    <a:pt x="374" y="50"/>
                  </a:lnTo>
                  <a:lnTo>
                    <a:pt x="362" y="32"/>
                  </a:lnTo>
                  <a:lnTo>
                    <a:pt x="348" y="18"/>
                  </a:lnTo>
                  <a:lnTo>
                    <a:pt x="332" y="4"/>
                  </a:lnTo>
                  <a:lnTo>
                    <a:pt x="342" y="18"/>
                  </a:lnTo>
                  <a:lnTo>
                    <a:pt x="348" y="30"/>
                  </a:lnTo>
                  <a:lnTo>
                    <a:pt x="352" y="38"/>
                  </a:lnTo>
                  <a:lnTo>
                    <a:pt x="350" y="38"/>
                  </a:lnTo>
                  <a:lnTo>
                    <a:pt x="346" y="36"/>
                  </a:lnTo>
                  <a:lnTo>
                    <a:pt x="330" y="24"/>
                  </a:lnTo>
                  <a:lnTo>
                    <a:pt x="310" y="10"/>
                  </a:lnTo>
                  <a:lnTo>
                    <a:pt x="294" y="0"/>
                  </a:lnTo>
                  <a:lnTo>
                    <a:pt x="302" y="16"/>
                  </a:lnTo>
                  <a:lnTo>
                    <a:pt x="308" y="28"/>
                  </a:lnTo>
                  <a:lnTo>
                    <a:pt x="316" y="40"/>
                  </a:lnTo>
                  <a:lnTo>
                    <a:pt x="324" y="50"/>
                  </a:lnTo>
                  <a:lnTo>
                    <a:pt x="326" y="58"/>
                  </a:lnTo>
                  <a:lnTo>
                    <a:pt x="326" y="60"/>
                  </a:lnTo>
                  <a:lnTo>
                    <a:pt x="324" y="60"/>
                  </a:lnTo>
                  <a:lnTo>
                    <a:pt x="318" y="54"/>
                  </a:lnTo>
                  <a:lnTo>
                    <a:pt x="304" y="44"/>
                  </a:lnTo>
                  <a:lnTo>
                    <a:pt x="284" y="32"/>
                  </a:lnTo>
                  <a:lnTo>
                    <a:pt x="262" y="22"/>
                  </a:lnTo>
                  <a:lnTo>
                    <a:pt x="248" y="16"/>
                  </a:lnTo>
                  <a:lnTo>
                    <a:pt x="246" y="16"/>
                  </a:lnTo>
                  <a:lnTo>
                    <a:pt x="244" y="16"/>
                  </a:lnTo>
                  <a:lnTo>
                    <a:pt x="248" y="20"/>
                  </a:lnTo>
                  <a:lnTo>
                    <a:pt x="264" y="38"/>
                  </a:lnTo>
                  <a:lnTo>
                    <a:pt x="284" y="58"/>
                  </a:lnTo>
                  <a:lnTo>
                    <a:pt x="298" y="72"/>
                  </a:lnTo>
                  <a:lnTo>
                    <a:pt x="286" y="66"/>
                  </a:lnTo>
                  <a:lnTo>
                    <a:pt x="264" y="50"/>
                  </a:lnTo>
                  <a:lnTo>
                    <a:pt x="258" y="46"/>
                  </a:lnTo>
                  <a:lnTo>
                    <a:pt x="256" y="46"/>
                  </a:lnTo>
                  <a:lnTo>
                    <a:pt x="256" y="48"/>
                  </a:lnTo>
                  <a:lnTo>
                    <a:pt x="260" y="54"/>
                  </a:lnTo>
                  <a:lnTo>
                    <a:pt x="268" y="66"/>
                  </a:lnTo>
                  <a:lnTo>
                    <a:pt x="272" y="72"/>
                  </a:lnTo>
                  <a:lnTo>
                    <a:pt x="274" y="80"/>
                  </a:lnTo>
                  <a:lnTo>
                    <a:pt x="274" y="86"/>
                  </a:lnTo>
                  <a:lnTo>
                    <a:pt x="272" y="92"/>
                  </a:lnTo>
                  <a:lnTo>
                    <a:pt x="268" y="96"/>
                  </a:lnTo>
                  <a:lnTo>
                    <a:pt x="264" y="98"/>
                  </a:lnTo>
                  <a:lnTo>
                    <a:pt x="260" y="96"/>
                  </a:lnTo>
                  <a:lnTo>
                    <a:pt x="254" y="92"/>
                  </a:lnTo>
                  <a:lnTo>
                    <a:pt x="246" y="88"/>
                  </a:lnTo>
                  <a:lnTo>
                    <a:pt x="234" y="80"/>
                  </a:lnTo>
                  <a:lnTo>
                    <a:pt x="206" y="68"/>
                  </a:lnTo>
                  <a:lnTo>
                    <a:pt x="168" y="52"/>
                  </a:lnTo>
                  <a:lnTo>
                    <a:pt x="214" y="88"/>
                  </a:lnTo>
                  <a:lnTo>
                    <a:pt x="224" y="100"/>
                  </a:lnTo>
                  <a:lnTo>
                    <a:pt x="228" y="106"/>
                  </a:lnTo>
                  <a:lnTo>
                    <a:pt x="228" y="108"/>
                  </a:lnTo>
                  <a:lnTo>
                    <a:pt x="228" y="110"/>
                  </a:lnTo>
                  <a:lnTo>
                    <a:pt x="224" y="108"/>
                  </a:lnTo>
                  <a:lnTo>
                    <a:pt x="214" y="102"/>
                  </a:lnTo>
                  <a:lnTo>
                    <a:pt x="202" y="98"/>
                  </a:lnTo>
                  <a:lnTo>
                    <a:pt x="178" y="92"/>
                  </a:lnTo>
                  <a:lnTo>
                    <a:pt x="176" y="92"/>
                  </a:lnTo>
                  <a:lnTo>
                    <a:pt x="176" y="94"/>
                  </a:lnTo>
                  <a:lnTo>
                    <a:pt x="178" y="96"/>
                  </a:lnTo>
                  <a:lnTo>
                    <a:pt x="188" y="106"/>
                  </a:lnTo>
                  <a:lnTo>
                    <a:pt x="208" y="124"/>
                  </a:lnTo>
                  <a:lnTo>
                    <a:pt x="202" y="124"/>
                  </a:lnTo>
                  <a:lnTo>
                    <a:pt x="188" y="124"/>
                  </a:lnTo>
                  <a:lnTo>
                    <a:pt x="172" y="122"/>
                  </a:lnTo>
                  <a:lnTo>
                    <a:pt x="162" y="120"/>
                  </a:lnTo>
                  <a:lnTo>
                    <a:pt x="154" y="116"/>
                  </a:lnTo>
                  <a:lnTo>
                    <a:pt x="138" y="108"/>
                  </a:lnTo>
                  <a:lnTo>
                    <a:pt x="128" y="106"/>
                  </a:lnTo>
                  <a:lnTo>
                    <a:pt x="126" y="108"/>
                  </a:lnTo>
                  <a:lnTo>
                    <a:pt x="126" y="110"/>
                  </a:lnTo>
                  <a:lnTo>
                    <a:pt x="130" y="114"/>
                  </a:lnTo>
                  <a:lnTo>
                    <a:pt x="136" y="120"/>
                  </a:lnTo>
                  <a:lnTo>
                    <a:pt x="144" y="128"/>
                  </a:lnTo>
                  <a:lnTo>
                    <a:pt x="150" y="136"/>
                  </a:lnTo>
                  <a:lnTo>
                    <a:pt x="158" y="152"/>
                  </a:lnTo>
                  <a:lnTo>
                    <a:pt x="162" y="164"/>
                  </a:lnTo>
                  <a:lnTo>
                    <a:pt x="162" y="168"/>
                  </a:lnTo>
                  <a:lnTo>
                    <a:pt x="152" y="164"/>
                  </a:lnTo>
                  <a:lnTo>
                    <a:pt x="126" y="150"/>
                  </a:lnTo>
                  <a:lnTo>
                    <a:pt x="120" y="146"/>
                  </a:lnTo>
                  <a:lnTo>
                    <a:pt x="116" y="144"/>
                  </a:lnTo>
                  <a:lnTo>
                    <a:pt x="114" y="146"/>
                  </a:lnTo>
                  <a:lnTo>
                    <a:pt x="114" y="148"/>
                  </a:lnTo>
                  <a:lnTo>
                    <a:pt x="116" y="154"/>
                  </a:lnTo>
                  <a:lnTo>
                    <a:pt x="122" y="160"/>
                  </a:lnTo>
                  <a:lnTo>
                    <a:pt x="130" y="168"/>
                  </a:lnTo>
                  <a:lnTo>
                    <a:pt x="134" y="176"/>
                  </a:lnTo>
                  <a:lnTo>
                    <a:pt x="136" y="180"/>
                  </a:lnTo>
                  <a:lnTo>
                    <a:pt x="132" y="180"/>
                  </a:lnTo>
                  <a:lnTo>
                    <a:pt x="128" y="176"/>
                  </a:lnTo>
                  <a:lnTo>
                    <a:pt x="120" y="170"/>
                  </a:lnTo>
                  <a:lnTo>
                    <a:pt x="112" y="168"/>
                  </a:lnTo>
                  <a:lnTo>
                    <a:pt x="106" y="168"/>
                  </a:lnTo>
                  <a:lnTo>
                    <a:pt x="98" y="164"/>
                  </a:lnTo>
                  <a:lnTo>
                    <a:pt x="84" y="160"/>
                  </a:lnTo>
                  <a:lnTo>
                    <a:pt x="66" y="154"/>
                  </a:lnTo>
                  <a:lnTo>
                    <a:pt x="42" y="148"/>
                  </a:lnTo>
                  <a:lnTo>
                    <a:pt x="64" y="162"/>
                  </a:lnTo>
                  <a:lnTo>
                    <a:pt x="80" y="176"/>
                  </a:lnTo>
                  <a:lnTo>
                    <a:pt x="90" y="184"/>
                  </a:lnTo>
                  <a:lnTo>
                    <a:pt x="92" y="190"/>
                  </a:lnTo>
                  <a:lnTo>
                    <a:pt x="90" y="190"/>
                  </a:lnTo>
                  <a:lnTo>
                    <a:pt x="88" y="192"/>
                  </a:lnTo>
                  <a:lnTo>
                    <a:pt x="80" y="190"/>
                  </a:lnTo>
                  <a:lnTo>
                    <a:pt x="68" y="184"/>
                  </a:lnTo>
                  <a:lnTo>
                    <a:pt x="62" y="182"/>
                  </a:lnTo>
                  <a:lnTo>
                    <a:pt x="58" y="182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62" y="194"/>
                  </a:lnTo>
                  <a:lnTo>
                    <a:pt x="40" y="194"/>
                  </a:lnTo>
                  <a:lnTo>
                    <a:pt x="22" y="194"/>
                  </a:lnTo>
                  <a:lnTo>
                    <a:pt x="6" y="190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4" y="196"/>
                  </a:lnTo>
                  <a:lnTo>
                    <a:pt x="16" y="206"/>
                  </a:lnTo>
                  <a:close/>
                </a:path>
              </a:pathLst>
            </a:custGeom>
            <a:solidFill>
              <a:srgbClr val="F9DC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00"/>
            <p:cNvSpPr>
              <a:spLocks/>
            </p:cNvSpPr>
            <p:nvPr/>
          </p:nvSpPr>
          <p:spPr bwMode="auto">
            <a:xfrm>
              <a:off x="5187950" y="2762250"/>
              <a:ext cx="371475" cy="295275"/>
            </a:xfrm>
            <a:custGeom>
              <a:avLst/>
              <a:gdLst>
                <a:gd name="T0" fmla="*/ 0 w 234"/>
                <a:gd name="T1" fmla="*/ 0 h 186"/>
                <a:gd name="T2" fmla="*/ 0 w 234"/>
                <a:gd name="T3" fmla="*/ 0 h 186"/>
                <a:gd name="T4" fmla="*/ 55443448 w 234"/>
                <a:gd name="T5" fmla="*/ 50403121 h 186"/>
                <a:gd name="T6" fmla="*/ 110886896 w 234"/>
                <a:gd name="T7" fmla="*/ 105846577 h 186"/>
                <a:gd name="T8" fmla="*/ 186491563 w 234"/>
                <a:gd name="T9" fmla="*/ 171370618 h 186"/>
                <a:gd name="T10" fmla="*/ 267136592 w 234"/>
                <a:gd name="T11" fmla="*/ 241935020 h 186"/>
                <a:gd name="T12" fmla="*/ 347781571 w 234"/>
                <a:gd name="T13" fmla="*/ 302418750 h 186"/>
                <a:gd name="T14" fmla="*/ 388104060 w 234"/>
                <a:gd name="T15" fmla="*/ 332660615 h 186"/>
                <a:gd name="T16" fmla="*/ 433466960 w 234"/>
                <a:gd name="T17" fmla="*/ 352821858 h 186"/>
                <a:gd name="T18" fmla="*/ 468749139 w 234"/>
                <a:gd name="T19" fmla="*/ 372983102 h 186"/>
                <a:gd name="T20" fmla="*/ 504031317 w 234"/>
                <a:gd name="T21" fmla="*/ 383063724 h 186"/>
                <a:gd name="T22" fmla="*/ 504031317 w 234"/>
                <a:gd name="T23" fmla="*/ 383063724 h 186"/>
                <a:gd name="T24" fmla="*/ 483870072 w 234"/>
                <a:gd name="T25" fmla="*/ 393144345 h 186"/>
                <a:gd name="T26" fmla="*/ 418346027 w 234"/>
                <a:gd name="T27" fmla="*/ 418345999 h 186"/>
                <a:gd name="T28" fmla="*/ 367942816 w 234"/>
                <a:gd name="T29" fmla="*/ 428426620 h 186"/>
                <a:gd name="T30" fmla="*/ 312499393 w 234"/>
                <a:gd name="T31" fmla="*/ 438507242 h 186"/>
                <a:gd name="T32" fmla="*/ 252015658 w 234"/>
                <a:gd name="T33" fmla="*/ 443547553 h 186"/>
                <a:gd name="T34" fmla="*/ 181451252 w 234"/>
                <a:gd name="T35" fmla="*/ 443547553 h 186"/>
                <a:gd name="T36" fmla="*/ 186491563 w 234"/>
                <a:gd name="T37" fmla="*/ 468749107 h 186"/>
                <a:gd name="T38" fmla="*/ 186491563 w 234"/>
                <a:gd name="T39" fmla="*/ 468749107 h 186"/>
                <a:gd name="T40" fmla="*/ 221773791 w 234"/>
                <a:gd name="T41" fmla="*/ 468749107 h 186"/>
                <a:gd name="T42" fmla="*/ 262096281 w 234"/>
                <a:gd name="T43" fmla="*/ 468749107 h 186"/>
                <a:gd name="T44" fmla="*/ 312499393 w 234"/>
                <a:gd name="T45" fmla="*/ 468749107 h 186"/>
                <a:gd name="T46" fmla="*/ 372983127 w 234"/>
                <a:gd name="T47" fmla="*/ 458668485 h 186"/>
                <a:gd name="T48" fmla="*/ 443547583 w 234"/>
                <a:gd name="T49" fmla="*/ 438507242 h 186"/>
                <a:gd name="T50" fmla="*/ 514111939 w 234"/>
                <a:gd name="T51" fmla="*/ 408265278 h 186"/>
                <a:gd name="T52" fmla="*/ 589716607 w 234"/>
                <a:gd name="T53" fmla="*/ 367942791 h 186"/>
                <a:gd name="T54" fmla="*/ 589716607 w 234"/>
                <a:gd name="T55" fmla="*/ 367942791 h 186"/>
                <a:gd name="T56" fmla="*/ 544353806 w 234"/>
                <a:gd name="T57" fmla="*/ 352821858 h 186"/>
                <a:gd name="T58" fmla="*/ 488910383 w 234"/>
                <a:gd name="T59" fmla="*/ 327620304 h 186"/>
                <a:gd name="T60" fmla="*/ 418346027 w 234"/>
                <a:gd name="T61" fmla="*/ 292338128 h 186"/>
                <a:gd name="T62" fmla="*/ 332660637 w 234"/>
                <a:gd name="T63" fmla="*/ 246975331 h 186"/>
                <a:gd name="T64" fmla="*/ 231854414 w 234"/>
                <a:gd name="T65" fmla="*/ 181451240 h 186"/>
                <a:gd name="T66" fmla="*/ 120967518 w 234"/>
                <a:gd name="T67" fmla="*/ 95765931 h 186"/>
                <a:gd name="T68" fmla="*/ 0 w 234"/>
                <a:gd name="T69" fmla="*/ 0 h 186"/>
                <a:gd name="T70" fmla="*/ 0 w 234"/>
                <a:gd name="T71" fmla="*/ 0 h 1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186"/>
                <a:gd name="T110" fmla="*/ 234 w 234"/>
                <a:gd name="T111" fmla="*/ 186 h 1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186">
                  <a:moveTo>
                    <a:pt x="0" y="0"/>
                  </a:moveTo>
                  <a:lnTo>
                    <a:pt x="0" y="0"/>
                  </a:lnTo>
                  <a:lnTo>
                    <a:pt x="22" y="20"/>
                  </a:lnTo>
                  <a:lnTo>
                    <a:pt x="44" y="42"/>
                  </a:lnTo>
                  <a:lnTo>
                    <a:pt x="74" y="68"/>
                  </a:lnTo>
                  <a:lnTo>
                    <a:pt x="106" y="96"/>
                  </a:lnTo>
                  <a:lnTo>
                    <a:pt x="138" y="120"/>
                  </a:lnTo>
                  <a:lnTo>
                    <a:pt x="154" y="132"/>
                  </a:lnTo>
                  <a:lnTo>
                    <a:pt x="172" y="140"/>
                  </a:lnTo>
                  <a:lnTo>
                    <a:pt x="186" y="148"/>
                  </a:lnTo>
                  <a:lnTo>
                    <a:pt x="200" y="152"/>
                  </a:lnTo>
                  <a:lnTo>
                    <a:pt x="192" y="156"/>
                  </a:lnTo>
                  <a:lnTo>
                    <a:pt x="166" y="166"/>
                  </a:lnTo>
                  <a:lnTo>
                    <a:pt x="146" y="170"/>
                  </a:lnTo>
                  <a:lnTo>
                    <a:pt x="124" y="174"/>
                  </a:lnTo>
                  <a:lnTo>
                    <a:pt x="100" y="176"/>
                  </a:lnTo>
                  <a:lnTo>
                    <a:pt x="72" y="176"/>
                  </a:lnTo>
                  <a:lnTo>
                    <a:pt x="74" y="186"/>
                  </a:lnTo>
                  <a:lnTo>
                    <a:pt x="88" y="186"/>
                  </a:lnTo>
                  <a:lnTo>
                    <a:pt x="104" y="186"/>
                  </a:lnTo>
                  <a:lnTo>
                    <a:pt x="124" y="186"/>
                  </a:lnTo>
                  <a:lnTo>
                    <a:pt x="148" y="182"/>
                  </a:lnTo>
                  <a:lnTo>
                    <a:pt x="176" y="174"/>
                  </a:lnTo>
                  <a:lnTo>
                    <a:pt x="204" y="162"/>
                  </a:lnTo>
                  <a:lnTo>
                    <a:pt x="234" y="146"/>
                  </a:lnTo>
                  <a:lnTo>
                    <a:pt x="216" y="140"/>
                  </a:lnTo>
                  <a:lnTo>
                    <a:pt x="194" y="130"/>
                  </a:lnTo>
                  <a:lnTo>
                    <a:pt x="166" y="116"/>
                  </a:lnTo>
                  <a:lnTo>
                    <a:pt x="132" y="98"/>
                  </a:lnTo>
                  <a:lnTo>
                    <a:pt x="92" y="72"/>
                  </a:lnTo>
                  <a:lnTo>
                    <a:pt x="48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01"/>
            <p:cNvSpPr>
              <a:spLocks/>
            </p:cNvSpPr>
            <p:nvPr/>
          </p:nvSpPr>
          <p:spPr bwMode="auto">
            <a:xfrm>
              <a:off x="4235450" y="2549525"/>
              <a:ext cx="365125" cy="393700"/>
            </a:xfrm>
            <a:custGeom>
              <a:avLst/>
              <a:gdLst>
                <a:gd name="T0" fmla="*/ 5040313 w 230"/>
                <a:gd name="T1" fmla="*/ 0 h 248"/>
                <a:gd name="T2" fmla="*/ 5040313 w 230"/>
                <a:gd name="T3" fmla="*/ 0 h 248"/>
                <a:gd name="T4" fmla="*/ 5040313 w 230"/>
                <a:gd name="T5" fmla="*/ 20161251 h 248"/>
                <a:gd name="T6" fmla="*/ 15120940 w 230"/>
                <a:gd name="T7" fmla="*/ 70564382 h 248"/>
                <a:gd name="T8" fmla="*/ 20161251 w 230"/>
                <a:gd name="T9" fmla="*/ 105846586 h 248"/>
                <a:gd name="T10" fmla="*/ 30241879 w 230"/>
                <a:gd name="T11" fmla="*/ 146169076 h 248"/>
                <a:gd name="T12" fmla="*/ 50403124 w 230"/>
                <a:gd name="T13" fmla="*/ 191531877 h 248"/>
                <a:gd name="T14" fmla="*/ 70564381 w 230"/>
                <a:gd name="T15" fmla="*/ 241935040 h 248"/>
                <a:gd name="T16" fmla="*/ 100806248 w 230"/>
                <a:gd name="T17" fmla="*/ 292338152 h 248"/>
                <a:gd name="T18" fmla="*/ 141128762 w 230"/>
                <a:gd name="T19" fmla="*/ 342741265 h 248"/>
                <a:gd name="T20" fmla="*/ 186491563 w 230"/>
                <a:gd name="T21" fmla="*/ 398184689 h 248"/>
                <a:gd name="T22" fmla="*/ 241935035 w 230"/>
                <a:gd name="T23" fmla="*/ 448587901 h 248"/>
                <a:gd name="T24" fmla="*/ 307459080 w 230"/>
                <a:gd name="T25" fmla="*/ 498991013 h 248"/>
                <a:gd name="T26" fmla="*/ 388104059 w 230"/>
                <a:gd name="T27" fmla="*/ 544353814 h 248"/>
                <a:gd name="T28" fmla="*/ 473789448 w 230"/>
                <a:gd name="T29" fmla="*/ 589716616 h 248"/>
                <a:gd name="T30" fmla="*/ 579635982 w 230"/>
                <a:gd name="T31" fmla="*/ 624998795 h 248"/>
                <a:gd name="T32" fmla="*/ 579635982 w 230"/>
                <a:gd name="T33" fmla="*/ 624998795 h 248"/>
                <a:gd name="T34" fmla="*/ 549394115 w 230"/>
                <a:gd name="T35" fmla="*/ 619958483 h 248"/>
                <a:gd name="T36" fmla="*/ 478829759 w 230"/>
                <a:gd name="T37" fmla="*/ 599797238 h 248"/>
                <a:gd name="T38" fmla="*/ 378023436 w 230"/>
                <a:gd name="T39" fmla="*/ 559474748 h 248"/>
                <a:gd name="T40" fmla="*/ 322580014 w 230"/>
                <a:gd name="T41" fmla="*/ 534273192 h 248"/>
                <a:gd name="T42" fmla="*/ 267136591 w 230"/>
                <a:gd name="T43" fmla="*/ 498991013 h 248"/>
                <a:gd name="T44" fmla="*/ 206652807 w 230"/>
                <a:gd name="T45" fmla="*/ 463708834 h 248"/>
                <a:gd name="T46" fmla="*/ 156249696 w 230"/>
                <a:gd name="T47" fmla="*/ 418346033 h 248"/>
                <a:gd name="T48" fmla="*/ 105846584 w 230"/>
                <a:gd name="T49" fmla="*/ 367942821 h 248"/>
                <a:gd name="T50" fmla="*/ 65524070 w 230"/>
                <a:gd name="T51" fmla="*/ 307459086 h 248"/>
                <a:gd name="T52" fmla="*/ 45362813 w 230"/>
                <a:gd name="T53" fmla="*/ 277217218 h 248"/>
                <a:gd name="T54" fmla="*/ 30241879 w 230"/>
                <a:gd name="T55" fmla="*/ 241935040 h 248"/>
                <a:gd name="T56" fmla="*/ 20161251 w 230"/>
                <a:gd name="T57" fmla="*/ 206652811 h 248"/>
                <a:gd name="T58" fmla="*/ 10080625 w 230"/>
                <a:gd name="T59" fmla="*/ 171370632 h 248"/>
                <a:gd name="T60" fmla="*/ 5040313 w 230"/>
                <a:gd name="T61" fmla="*/ 131048142 h 248"/>
                <a:gd name="T62" fmla="*/ 0 w 230"/>
                <a:gd name="T63" fmla="*/ 90725627 h 248"/>
                <a:gd name="T64" fmla="*/ 0 w 230"/>
                <a:gd name="T65" fmla="*/ 45362814 h 248"/>
                <a:gd name="T66" fmla="*/ 5040313 w 230"/>
                <a:gd name="T67" fmla="*/ 0 h 248"/>
                <a:gd name="T68" fmla="*/ 5040313 w 230"/>
                <a:gd name="T69" fmla="*/ 0 h 2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0"/>
                <a:gd name="T106" fmla="*/ 0 h 248"/>
                <a:gd name="T107" fmla="*/ 230 w 230"/>
                <a:gd name="T108" fmla="*/ 248 h 2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0" h="248">
                  <a:moveTo>
                    <a:pt x="2" y="0"/>
                  </a:moveTo>
                  <a:lnTo>
                    <a:pt x="2" y="0"/>
                  </a:lnTo>
                  <a:lnTo>
                    <a:pt x="2" y="8"/>
                  </a:lnTo>
                  <a:lnTo>
                    <a:pt x="6" y="28"/>
                  </a:lnTo>
                  <a:lnTo>
                    <a:pt x="8" y="42"/>
                  </a:lnTo>
                  <a:lnTo>
                    <a:pt x="12" y="58"/>
                  </a:lnTo>
                  <a:lnTo>
                    <a:pt x="20" y="76"/>
                  </a:lnTo>
                  <a:lnTo>
                    <a:pt x="28" y="96"/>
                  </a:lnTo>
                  <a:lnTo>
                    <a:pt x="40" y="116"/>
                  </a:lnTo>
                  <a:lnTo>
                    <a:pt x="56" y="136"/>
                  </a:lnTo>
                  <a:lnTo>
                    <a:pt x="74" y="158"/>
                  </a:lnTo>
                  <a:lnTo>
                    <a:pt x="96" y="178"/>
                  </a:lnTo>
                  <a:lnTo>
                    <a:pt x="122" y="198"/>
                  </a:lnTo>
                  <a:lnTo>
                    <a:pt x="154" y="216"/>
                  </a:lnTo>
                  <a:lnTo>
                    <a:pt x="188" y="234"/>
                  </a:lnTo>
                  <a:lnTo>
                    <a:pt x="230" y="248"/>
                  </a:lnTo>
                  <a:lnTo>
                    <a:pt x="218" y="246"/>
                  </a:lnTo>
                  <a:lnTo>
                    <a:pt x="190" y="238"/>
                  </a:lnTo>
                  <a:lnTo>
                    <a:pt x="150" y="222"/>
                  </a:lnTo>
                  <a:lnTo>
                    <a:pt x="128" y="212"/>
                  </a:lnTo>
                  <a:lnTo>
                    <a:pt x="106" y="198"/>
                  </a:lnTo>
                  <a:lnTo>
                    <a:pt x="82" y="184"/>
                  </a:lnTo>
                  <a:lnTo>
                    <a:pt x="62" y="166"/>
                  </a:lnTo>
                  <a:lnTo>
                    <a:pt x="42" y="146"/>
                  </a:lnTo>
                  <a:lnTo>
                    <a:pt x="26" y="122"/>
                  </a:lnTo>
                  <a:lnTo>
                    <a:pt x="18" y="110"/>
                  </a:lnTo>
                  <a:lnTo>
                    <a:pt x="12" y="96"/>
                  </a:lnTo>
                  <a:lnTo>
                    <a:pt x="8" y="82"/>
                  </a:lnTo>
                  <a:lnTo>
                    <a:pt x="4" y="68"/>
                  </a:lnTo>
                  <a:lnTo>
                    <a:pt x="2" y="52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02"/>
            <p:cNvSpPr>
              <a:spLocks/>
            </p:cNvSpPr>
            <p:nvPr/>
          </p:nvSpPr>
          <p:spPr bwMode="auto">
            <a:xfrm>
              <a:off x="4838700" y="3727450"/>
              <a:ext cx="28575" cy="25400"/>
            </a:xfrm>
            <a:custGeom>
              <a:avLst/>
              <a:gdLst>
                <a:gd name="T0" fmla="*/ 45362806 w 18"/>
                <a:gd name="T1" fmla="*/ 20161247 h 16"/>
                <a:gd name="T2" fmla="*/ 45362806 w 18"/>
                <a:gd name="T3" fmla="*/ 20161247 h 16"/>
                <a:gd name="T4" fmla="*/ 45362806 w 18"/>
                <a:gd name="T5" fmla="*/ 25201557 h 16"/>
                <a:gd name="T6" fmla="*/ 40322495 w 18"/>
                <a:gd name="T7" fmla="*/ 35282183 h 16"/>
                <a:gd name="T8" fmla="*/ 30241875 w 18"/>
                <a:gd name="T9" fmla="*/ 40322493 h 16"/>
                <a:gd name="T10" fmla="*/ 25201558 w 18"/>
                <a:gd name="T11" fmla="*/ 40322493 h 16"/>
                <a:gd name="T12" fmla="*/ 25201558 w 18"/>
                <a:gd name="T13" fmla="*/ 40322493 h 16"/>
                <a:gd name="T14" fmla="*/ 15120937 w 18"/>
                <a:gd name="T15" fmla="*/ 40322493 h 16"/>
                <a:gd name="T16" fmla="*/ 10080624 w 18"/>
                <a:gd name="T17" fmla="*/ 35282183 h 16"/>
                <a:gd name="T18" fmla="*/ 5040312 w 18"/>
                <a:gd name="T19" fmla="*/ 25201557 h 16"/>
                <a:gd name="T20" fmla="*/ 0 w 18"/>
                <a:gd name="T21" fmla="*/ 20161247 h 16"/>
                <a:gd name="T22" fmla="*/ 0 w 18"/>
                <a:gd name="T23" fmla="*/ 20161247 h 16"/>
                <a:gd name="T24" fmla="*/ 5040312 w 18"/>
                <a:gd name="T25" fmla="*/ 10080623 h 16"/>
                <a:gd name="T26" fmla="*/ 10080624 w 18"/>
                <a:gd name="T27" fmla="*/ 5040312 h 16"/>
                <a:gd name="T28" fmla="*/ 15120937 w 18"/>
                <a:gd name="T29" fmla="*/ 0 h 16"/>
                <a:gd name="T30" fmla="*/ 25201558 w 18"/>
                <a:gd name="T31" fmla="*/ 0 h 16"/>
                <a:gd name="T32" fmla="*/ 25201558 w 18"/>
                <a:gd name="T33" fmla="*/ 0 h 16"/>
                <a:gd name="T34" fmla="*/ 30241875 w 18"/>
                <a:gd name="T35" fmla="*/ 0 h 16"/>
                <a:gd name="T36" fmla="*/ 40322495 w 18"/>
                <a:gd name="T37" fmla="*/ 5040312 h 16"/>
                <a:gd name="T38" fmla="*/ 45362806 w 18"/>
                <a:gd name="T39" fmla="*/ 10080623 h 16"/>
                <a:gd name="T40" fmla="*/ 45362806 w 18"/>
                <a:gd name="T41" fmla="*/ 20161247 h 16"/>
                <a:gd name="T42" fmla="*/ 45362806 w 18"/>
                <a:gd name="T43" fmla="*/ 20161247 h 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"/>
                <a:gd name="T67" fmla="*/ 0 h 16"/>
                <a:gd name="T68" fmla="*/ 18 w 18"/>
                <a:gd name="T69" fmla="*/ 16 h 1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" h="16">
                  <a:moveTo>
                    <a:pt x="18" y="8"/>
                  </a:moveTo>
                  <a:lnTo>
                    <a:pt x="18" y="8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03"/>
            <p:cNvSpPr>
              <a:spLocks/>
            </p:cNvSpPr>
            <p:nvPr/>
          </p:nvSpPr>
          <p:spPr bwMode="auto">
            <a:xfrm>
              <a:off x="4483100" y="2466975"/>
              <a:ext cx="565150" cy="460375"/>
            </a:xfrm>
            <a:custGeom>
              <a:avLst/>
              <a:gdLst>
                <a:gd name="T0" fmla="*/ 65524065 w 356"/>
                <a:gd name="T1" fmla="*/ 60483749 h 290"/>
                <a:gd name="T2" fmla="*/ 65524065 w 356"/>
                <a:gd name="T3" fmla="*/ 60483749 h 290"/>
                <a:gd name="T4" fmla="*/ 126007819 w 356"/>
                <a:gd name="T5" fmla="*/ 131048119 h 290"/>
                <a:gd name="T6" fmla="*/ 191531859 w 356"/>
                <a:gd name="T7" fmla="*/ 211693135 h 290"/>
                <a:gd name="T8" fmla="*/ 277217192 w 356"/>
                <a:gd name="T9" fmla="*/ 302418722 h 290"/>
                <a:gd name="T10" fmla="*/ 378023407 w 356"/>
                <a:gd name="T11" fmla="*/ 398184619 h 290"/>
                <a:gd name="T12" fmla="*/ 483870033 w 356"/>
                <a:gd name="T13" fmla="*/ 488910305 h 290"/>
                <a:gd name="T14" fmla="*/ 539313451 w 356"/>
                <a:gd name="T15" fmla="*/ 534273099 h 290"/>
                <a:gd name="T16" fmla="*/ 589716559 w 356"/>
                <a:gd name="T17" fmla="*/ 569555271 h 290"/>
                <a:gd name="T18" fmla="*/ 645159977 w 356"/>
                <a:gd name="T19" fmla="*/ 599797133 h 290"/>
                <a:gd name="T20" fmla="*/ 695563085 w 356"/>
                <a:gd name="T21" fmla="*/ 624998685 h 290"/>
                <a:gd name="T22" fmla="*/ 695563085 w 356"/>
                <a:gd name="T23" fmla="*/ 624998685 h 290"/>
                <a:gd name="T24" fmla="*/ 786288679 w 356"/>
                <a:gd name="T25" fmla="*/ 660280858 h 290"/>
                <a:gd name="T26" fmla="*/ 841732296 w 356"/>
                <a:gd name="T27" fmla="*/ 690522720 h 290"/>
                <a:gd name="T28" fmla="*/ 877014471 w 356"/>
                <a:gd name="T29" fmla="*/ 710683962 h 290"/>
                <a:gd name="T30" fmla="*/ 897175714 w 356"/>
                <a:gd name="T31" fmla="*/ 720764583 h 290"/>
                <a:gd name="T32" fmla="*/ 897175714 w 356"/>
                <a:gd name="T33" fmla="*/ 730845203 h 290"/>
                <a:gd name="T34" fmla="*/ 892135403 w 356"/>
                <a:gd name="T35" fmla="*/ 730845203 h 290"/>
                <a:gd name="T36" fmla="*/ 871974160 w 356"/>
                <a:gd name="T37" fmla="*/ 730845203 h 290"/>
                <a:gd name="T38" fmla="*/ 871974160 w 356"/>
                <a:gd name="T39" fmla="*/ 730845203 h 290"/>
                <a:gd name="T40" fmla="*/ 801409611 w 356"/>
                <a:gd name="T41" fmla="*/ 705643651 h 290"/>
                <a:gd name="T42" fmla="*/ 660280910 w 356"/>
                <a:gd name="T43" fmla="*/ 640119616 h 290"/>
                <a:gd name="T44" fmla="*/ 574595626 w 356"/>
                <a:gd name="T45" fmla="*/ 594756823 h 290"/>
                <a:gd name="T46" fmla="*/ 488910343 w 356"/>
                <a:gd name="T47" fmla="*/ 539313409 h 290"/>
                <a:gd name="T48" fmla="*/ 403224961 w 356"/>
                <a:gd name="T49" fmla="*/ 483869995 h 290"/>
                <a:gd name="T50" fmla="*/ 327620299 w 356"/>
                <a:gd name="T51" fmla="*/ 423386270 h 290"/>
                <a:gd name="T52" fmla="*/ 327620299 w 356"/>
                <a:gd name="T53" fmla="*/ 423386270 h 290"/>
                <a:gd name="T54" fmla="*/ 267136570 w 356"/>
                <a:gd name="T55" fmla="*/ 357862136 h 290"/>
                <a:gd name="T56" fmla="*/ 206652791 w 356"/>
                <a:gd name="T57" fmla="*/ 292338101 h 290"/>
                <a:gd name="T58" fmla="*/ 110886887 w 356"/>
                <a:gd name="T59" fmla="*/ 176410913 h 290"/>
                <a:gd name="T60" fmla="*/ 45362809 w 356"/>
                <a:gd name="T61" fmla="*/ 85685301 h 290"/>
                <a:gd name="T62" fmla="*/ 15120939 w 356"/>
                <a:gd name="T63" fmla="*/ 35282185 h 290"/>
                <a:gd name="T64" fmla="*/ 15120939 w 356"/>
                <a:gd name="T65" fmla="*/ 35282185 h 290"/>
                <a:gd name="T66" fmla="*/ 5040312 w 356"/>
                <a:gd name="T67" fmla="*/ 15120937 h 290"/>
                <a:gd name="T68" fmla="*/ 0 w 356"/>
                <a:gd name="T69" fmla="*/ 0 h 290"/>
                <a:gd name="T70" fmla="*/ 15120939 w 356"/>
                <a:gd name="T71" fmla="*/ 10080624 h 290"/>
                <a:gd name="T72" fmla="*/ 65524065 w 356"/>
                <a:gd name="T73" fmla="*/ 60483749 h 290"/>
                <a:gd name="T74" fmla="*/ 65524065 w 356"/>
                <a:gd name="T75" fmla="*/ 60483749 h 2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6"/>
                <a:gd name="T115" fmla="*/ 0 h 290"/>
                <a:gd name="T116" fmla="*/ 356 w 356"/>
                <a:gd name="T117" fmla="*/ 290 h 2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6" h="290">
                  <a:moveTo>
                    <a:pt x="26" y="24"/>
                  </a:moveTo>
                  <a:lnTo>
                    <a:pt x="26" y="24"/>
                  </a:lnTo>
                  <a:lnTo>
                    <a:pt x="50" y="52"/>
                  </a:lnTo>
                  <a:lnTo>
                    <a:pt x="76" y="84"/>
                  </a:lnTo>
                  <a:lnTo>
                    <a:pt x="110" y="120"/>
                  </a:lnTo>
                  <a:lnTo>
                    <a:pt x="150" y="158"/>
                  </a:lnTo>
                  <a:lnTo>
                    <a:pt x="192" y="194"/>
                  </a:lnTo>
                  <a:lnTo>
                    <a:pt x="214" y="212"/>
                  </a:lnTo>
                  <a:lnTo>
                    <a:pt x="234" y="226"/>
                  </a:lnTo>
                  <a:lnTo>
                    <a:pt x="256" y="238"/>
                  </a:lnTo>
                  <a:lnTo>
                    <a:pt x="276" y="248"/>
                  </a:lnTo>
                  <a:lnTo>
                    <a:pt x="312" y="262"/>
                  </a:lnTo>
                  <a:lnTo>
                    <a:pt x="334" y="274"/>
                  </a:lnTo>
                  <a:lnTo>
                    <a:pt x="348" y="282"/>
                  </a:lnTo>
                  <a:lnTo>
                    <a:pt x="356" y="286"/>
                  </a:lnTo>
                  <a:lnTo>
                    <a:pt x="356" y="290"/>
                  </a:lnTo>
                  <a:lnTo>
                    <a:pt x="354" y="290"/>
                  </a:lnTo>
                  <a:lnTo>
                    <a:pt x="346" y="290"/>
                  </a:lnTo>
                  <a:lnTo>
                    <a:pt x="318" y="280"/>
                  </a:lnTo>
                  <a:lnTo>
                    <a:pt x="262" y="254"/>
                  </a:lnTo>
                  <a:lnTo>
                    <a:pt x="228" y="236"/>
                  </a:lnTo>
                  <a:lnTo>
                    <a:pt x="194" y="214"/>
                  </a:lnTo>
                  <a:lnTo>
                    <a:pt x="160" y="192"/>
                  </a:lnTo>
                  <a:lnTo>
                    <a:pt x="130" y="168"/>
                  </a:lnTo>
                  <a:lnTo>
                    <a:pt x="106" y="142"/>
                  </a:lnTo>
                  <a:lnTo>
                    <a:pt x="82" y="116"/>
                  </a:lnTo>
                  <a:lnTo>
                    <a:pt x="44" y="70"/>
                  </a:lnTo>
                  <a:lnTo>
                    <a:pt x="18" y="34"/>
                  </a:lnTo>
                  <a:lnTo>
                    <a:pt x="6" y="14"/>
                  </a:lnTo>
                  <a:lnTo>
                    <a:pt x="2" y="6"/>
                  </a:lnTo>
                  <a:lnTo>
                    <a:pt x="0" y="0"/>
                  </a:lnTo>
                  <a:lnTo>
                    <a:pt x="6" y="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F9DC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" name="Group 57"/>
          <p:cNvGrpSpPr>
            <a:grpSpLocks/>
          </p:cNvGrpSpPr>
          <p:nvPr/>
        </p:nvGrpSpPr>
        <p:grpSpPr bwMode="auto">
          <a:xfrm>
            <a:off x="329787" y="5132755"/>
            <a:ext cx="508481" cy="579237"/>
            <a:chOff x="3810000" y="2463800"/>
            <a:chExt cx="1765300" cy="1520825"/>
          </a:xfrm>
        </p:grpSpPr>
        <p:sp>
          <p:nvSpPr>
            <p:cNvPr id="60" name="Freeform 16"/>
            <p:cNvSpPr>
              <a:spLocks/>
            </p:cNvSpPr>
            <p:nvPr/>
          </p:nvSpPr>
          <p:spPr bwMode="auto">
            <a:xfrm>
              <a:off x="4219575" y="3359150"/>
              <a:ext cx="184150" cy="625475"/>
            </a:xfrm>
            <a:custGeom>
              <a:avLst/>
              <a:gdLst>
                <a:gd name="T0" fmla="*/ 0 w 116"/>
                <a:gd name="T1" fmla="*/ 186491554 h 394"/>
                <a:gd name="T2" fmla="*/ 0 w 116"/>
                <a:gd name="T3" fmla="*/ 186491554 h 394"/>
                <a:gd name="T4" fmla="*/ 5040313 w 116"/>
                <a:gd name="T5" fmla="*/ 252015646 h 394"/>
                <a:gd name="T6" fmla="*/ 15120940 w 116"/>
                <a:gd name="T7" fmla="*/ 327620310 h 394"/>
                <a:gd name="T8" fmla="*/ 35282191 w 116"/>
                <a:gd name="T9" fmla="*/ 423386317 h 394"/>
                <a:gd name="T10" fmla="*/ 70564381 w 116"/>
                <a:gd name="T11" fmla="*/ 544353780 h 394"/>
                <a:gd name="T12" fmla="*/ 95765937 w 116"/>
                <a:gd name="T13" fmla="*/ 609877822 h 394"/>
                <a:gd name="T14" fmla="*/ 126007829 w 116"/>
                <a:gd name="T15" fmla="*/ 680442175 h 394"/>
                <a:gd name="T16" fmla="*/ 156249696 w 116"/>
                <a:gd name="T17" fmla="*/ 756046839 h 394"/>
                <a:gd name="T18" fmla="*/ 196572185 w 116"/>
                <a:gd name="T19" fmla="*/ 831651503 h 394"/>
                <a:gd name="T20" fmla="*/ 241935036 w 116"/>
                <a:gd name="T21" fmla="*/ 912296677 h 394"/>
                <a:gd name="T22" fmla="*/ 292338147 w 116"/>
                <a:gd name="T23" fmla="*/ 992941652 h 394"/>
                <a:gd name="T24" fmla="*/ 292338147 w 116"/>
                <a:gd name="T25" fmla="*/ 992941652 h 394"/>
                <a:gd name="T26" fmla="*/ 231854413 w 116"/>
                <a:gd name="T27" fmla="*/ 705643730 h 394"/>
                <a:gd name="T28" fmla="*/ 186491563 w 116"/>
                <a:gd name="T29" fmla="*/ 488910359 h 394"/>
                <a:gd name="T30" fmla="*/ 171370630 w 116"/>
                <a:gd name="T31" fmla="*/ 398184663 h 394"/>
                <a:gd name="T32" fmla="*/ 166330318 w 116"/>
                <a:gd name="T33" fmla="*/ 337700932 h 394"/>
                <a:gd name="T34" fmla="*/ 166330318 w 116"/>
                <a:gd name="T35" fmla="*/ 337700932 h 394"/>
                <a:gd name="T36" fmla="*/ 161290007 w 116"/>
                <a:gd name="T37" fmla="*/ 297378445 h 394"/>
                <a:gd name="T38" fmla="*/ 146169074 w 116"/>
                <a:gd name="T39" fmla="*/ 246975335 h 394"/>
                <a:gd name="T40" fmla="*/ 131048140 w 116"/>
                <a:gd name="T41" fmla="*/ 191531865 h 394"/>
                <a:gd name="T42" fmla="*/ 110886895 w 116"/>
                <a:gd name="T43" fmla="*/ 141128756 h 394"/>
                <a:gd name="T44" fmla="*/ 70564381 w 116"/>
                <a:gd name="T45" fmla="*/ 50403122 h 394"/>
                <a:gd name="T46" fmla="*/ 55443448 w 116"/>
                <a:gd name="T47" fmla="*/ 20161250 h 394"/>
                <a:gd name="T48" fmla="*/ 40322502 w 116"/>
                <a:gd name="T49" fmla="*/ 5040312 h 394"/>
                <a:gd name="T50" fmla="*/ 40322502 w 116"/>
                <a:gd name="T51" fmla="*/ 5040312 h 394"/>
                <a:gd name="T52" fmla="*/ 40322502 w 116"/>
                <a:gd name="T53" fmla="*/ 0 h 394"/>
                <a:gd name="T54" fmla="*/ 35282191 w 116"/>
                <a:gd name="T55" fmla="*/ 5040312 h 394"/>
                <a:gd name="T56" fmla="*/ 25201562 w 116"/>
                <a:gd name="T57" fmla="*/ 20161250 h 394"/>
                <a:gd name="T58" fmla="*/ 15120940 w 116"/>
                <a:gd name="T59" fmla="*/ 85685311 h 394"/>
                <a:gd name="T60" fmla="*/ 0 w 116"/>
                <a:gd name="T61" fmla="*/ 186491554 h 394"/>
                <a:gd name="T62" fmla="*/ 0 w 116"/>
                <a:gd name="T63" fmla="*/ 186491554 h 3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6"/>
                <a:gd name="T97" fmla="*/ 0 h 394"/>
                <a:gd name="T98" fmla="*/ 116 w 116"/>
                <a:gd name="T99" fmla="*/ 394 h 3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6" h="394">
                  <a:moveTo>
                    <a:pt x="0" y="74"/>
                  </a:moveTo>
                  <a:lnTo>
                    <a:pt x="0" y="74"/>
                  </a:lnTo>
                  <a:lnTo>
                    <a:pt x="2" y="100"/>
                  </a:lnTo>
                  <a:lnTo>
                    <a:pt x="6" y="130"/>
                  </a:lnTo>
                  <a:lnTo>
                    <a:pt x="14" y="168"/>
                  </a:lnTo>
                  <a:lnTo>
                    <a:pt x="28" y="216"/>
                  </a:lnTo>
                  <a:lnTo>
                    <a:pt x="38" y="242"/>
                  </a:lnTo>
                  <a:lnTo>
                    <a:pt x="50" y="270"/>
                  </a:lnTo>
                  <a:lnTo>
                    <a:pt x="62" y="300"/>
                  </a:lnTo>
                  <a:lnTo>
                    <a:pt x="78" y="330"/>
                  </a:lnTo>
                  <a:lnTo>
                    <a:pt x="96" y="362"/>
                  </a:lnTo>
                  <a:lnTo>
                    <a:pt x="116" y="394"/>
                  </a:lnTo>
                  <a:lnTo>
                    <a:pt x="92" y="280"/>
                  </a:lnTo>
                  <a:lnTo>
                    <a:pt x="74" y="194"/>
                  </a:lnTo>
                  <a:lnTo>
                    <a:pt x="68" y="158"/>
                  </a:lnTo>
                  <a:lnTo>
                    <a:pt x="66" y="134"/>
                  </a:lnTo>
                  <a:lnTo>
                    <a:pt x="64" y="118"/>
                  </a:lnTo>
                  <a:lnTo>
                    <a:pt x="58" y="98"/>
                  </a:lnTo>
                  <a:lnTo>
                    <a:pt x="52" y="76"/>
                  </a:lnTo>
                  <a:lnTo>
                    <a:pt x="44" y="56"/>
                  </a:lnTo>
                  <a:lnTo>
                    <a:pt x="28" y="20"/>
                  </a:lnTo>
                  <a:lnTo>
                    <a:pt x="22" y="8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0" y="8"/>
                  </a:lnTo>
                  <a:lnTo>
                    <a:pt x="6" y="3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7"/>
            <p:cNvSpPr>
              <a:spLocks/>
            </p:cNvSpPr>
            <p:nvPr/>
          </p:nvSpPr>
          <p:spPr bwMode="auto">
            <a:xfrm>
              <a:off x="3835400" y="2479675"/>
              <a:ext cx="1714500" cy="1114425"/>
            </a:xfrm>
            <a:custGeom>
              <a:avLst/>
              <a:gdLst>
                <a:gd name="T0" fmla="*/ 2147483647 w 1080"/>
                <a:gd name="T1" fmla="*/ 1486892067 h 702"/>
                <a:gd name="T2" fmla="*/ 2147483647 w 1080"/>
                <a:gd name="T3" fmla="*/ 1461690514 h 702"/>
                <a:gd name="T4" fmla="*/ 2147483647 w 1080"/>
                <a:gd name="T5" fmla="*/ 1391126163 h 702"/>
                <a:gd name="T6" fmla="*/ 2147483647 w 1080"/>
                <a:gd name="T7" fmla="*/ 1280239327 h 702"/>
                <a:gd name="T8" fmla="*/ 2147483647 w 1080"/>
                <a:gd name="T9" fmla="*/ 1169352490 h 702"/>
                <a:gd name="T10" fmla="*/ 2147483647 w 1080"/>
                <a:gd name="T11" fmla="*/ 1018143168 h 702"/>
                <a:gd name="T12" fmla="*/ 2147483647 w 1080"/>
                <a:gd name="T13" fmla="*/ 932457885 h 702"/>
                <a:gd name="T14" fmla="*/ 2147483647 w 1080"/>
                <a:gd name="T15" fmla="*/ 751006500 h 702"/>
                <a:gd name="T16" fmla="*/ 2147483647 w 1080"/>
                <a:gd name="T17" fmla="*/ 579635934 h 702"/>
                <a:gd name="T18" fmla="*/ 2147483647 w 1080"/>
                <a:gd name="T19" fmla="*/ 423386301 h 702"/>
                <a:gd name="T20" fmla="*/ 2066527984 w 1080"/>
                <a:gd name="T21" fmla="*/ 282257501 h 702"/>
                <a:gd name="T22" fmla="*/ 1925399298 w 1080"/>
                <a:gd name="T23" fmla="*/ 166330304 h 702"/>
                <a:gd name="T24" fmla="*/ 1774189992 w 1080"/>
                <a:gd name="T25" fmla="*/ 80644997 h 702"/>
                <a:gd name="T26" fmla="*/ 1607859357 w 1080"/>
                <a:gd name="T27" fmla="*/ 20161249 h 702"/>
                <a:gd name="T28" fmla="*/ 1426408189 w 1080"/>
                <a:gd name="T29" fmla="*/ 0 h 702"/>
                <a:gd name="T30" fmla="*/ 1335682605 w 1080"/>
                <a:gd name="T31" fmla="*/ 5040312 h 702"/>
                <a:gd name="T32" fmla="*/ 1159271748 w 1080"/>
                <a:gd name="T33" fmla="*/ 30241877 h 702"/>
                <a:gd name="T34" fmla="*/ 1003022131 w 1080"/>
                <a:gd name="T35" fmla="*/ 90725618 h 702"/>
                <a:gd name="T36" fmla="*/ 856853134 w 1080"/>
                <a:gd name="T37" fmla="*/ 171370615 h 702"/>
                <a:gd name="T38" fmla="*/ 725804870 w 1080"/>
                <a:gd name="T39" fmla="*/ 282257501 h 702"/>
                <a:gd name="T40" fmla="*/ 609877735 w 1080"/>
                <a:gd name="T41" fmla="*/ 413305580 h 702"/>
                <a:gd name="T42" fmla="*/ 504031221 w 1080"/>
                <a:gd name="T43" fmla="*/ 564515002 h 702"/>
                <a:gd name="T44" fmla="*/ 418345947 w 1080"/>
                <a:gd name="T45" fmla="*/ 735885568 h 702"/>
                <a:gd name="T46" fmla="*/ 378023366 w 1080"/>
                <a:gd name="T47" fmla="*/ 826611161 h 702"/>
                <a:gd name="T48" fmla="*/ 312499333 w 1080"/>
                <a:gd name="T49" fmla="*/ 967740060 h 702"/>
                <a:gd name="T50" fmla="*/ 246975300 w 1080"/>
                <a:gd name="T51" fmla="*/ 1078626897 h 702"/>
                <a:gd name="T52" fmla="*/ 186491528 w 1080"/>
                <a:gd name="T53" fmla="*/ 1169352490 h 702"/>
                <a:gd name="T54" fmla="*/ 75604678 w 1080"/>
                <a:gd name="T55" fmla="*/ 1275199016 h 702"/>
                <a:gd name="T56" fmla="*/ 0 w 1080"/>
                <a:gd name="T57" fmla="*/ 1320561813 h 702"/>
                <a:gd name="T58" fmla="*/ 30241874 w 1080"/>
                <a:gd name="T59" fmla="*/ 1350803677 h 702"/>
                <a:gd name="T60" fmla="*/ 171370597 w 1080"/>
                <a:gd name="T61" fmla="*/ 1486892067 h 702"/>
                <a:gd name="T62" fmla="*/ 327620264 w 1080"/>
                <a:gd name="T63" fmla="*/ 1612899836 h 702"/>
                <a:gd name="T64" fmla="*/ 423386257 w 1080"/>
                <a:gd name="T65" fmla="*/ 1678424273 h 702"/>
                <a:gd name="T66" fmla="*/ 473789359 w 1080"/>
                <a:gd name="T67" fmla="*/ 1552416107 h 702"/>
                <a:gd name="T68" fmla="*/ 554434323 w 1080"/>
                <a:gd name="T69" fmla="*/ 1446569581 h 702"/>
                <a:gd name="T70" fmla="*/ 665321148 w 1080"/>
                <a:gd name="T71" fmla="*/ 1360884299 h 702"/>
                <a:gd name="T72" fmla="*/ 791328903 w 1080"/>
                <a:gd name="T73" fmla="*/ 1295360259 h 702"/>
                <a:gd name="T74" fmla="*/ 927417478 w 1080"/>
                <a:gd name="T75" fmla="*/ 1244957151 h 702"/>
                <a:gd name="T76" fmla="*/ 1068546164 w 1080"/>
                <a:gd name="T77" fmla="*/ 1204634665 h 702"/>
                <a:gd name="T78" fmla="*/ 1325601985 w 1080"/>
                <a:gd name="T79" fmla="*/ 1174392801 h 702"/>
                <a:gd name="T80" fmla="*/ 1411287259 w 1080"/>
                <a:gd name="T81" fmla="*/ 1169352490 h 702"/>
                <a:gd name="T82" fmla="*/ 1582657806 w 1080"/>
                <a:gd name="T83" fmla="*/ 1189513733 h 702"/>
                <a:gd name="T84" fmla="*/ 1748988441 w 1080"/>
                <a:gd name="T85" fmla="*/ 1234876530 h 702"/>
                <a:gd name="T86" fmla="*/ 1905238057 w 1080"/>
                <a:gd name="T87" fmla="*/ 1310481191 h 702"/>
                <a:gd name="T88" fmla="*/ 1975802400 w 1080"/>
                <a:gd name="T89" fmla="*/ 1360884299 h 702"/>
                <a:gd name="T90" fmla="*/ 2076608605 w 1080"/>
                <a:gd name="T91" fmla="*/ 1446569581 h 702"/>
                <a:gd name="T92" fmla="*/ 2147483647 w 1080"/>
                <a:gd name="T93" fmla="*/ 1547375796 h 702"/>
                <a:gd name="T94" fmla="*/ 2147483647 w 1080"/>
                <a:gd name="T95" fmla="*/ 1658262633 h 702"/>
                <a:gd name="T96" fmla="*/ 2147483647 w 1080"/>
                <a:gd name="T97" fmla="*/ 1769149866 h 702"/>
                <a:gd name="T98" fmla="*/ 2147483647 w 1080"/>
                <a:gd name="T99" fmla="*/ 1673383962 h 702"/>
                <a:gd name="T100" fmla="*/ 2147483647 w 1080"/>
                <a:gd name="T101" fmla="*/ 1582657971 h 702"/>
                <a:gd name="T102" fmla="*/ 2147483647 w 1080"/>
                <a:gd name="T103" fmla="*/ 1512093621 h 702"/>
                <a:gd name="T104" fmla="*/ 2147483647 w 1080"/>
                <a:gd name="T105" fmla="*/ 1486892067 h 7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80"/>
                <a:gd name="T160" fmla="*/ 0 h 702"/>
                <a:gd name="T161" fmla="*/ 1080 w 1080"/>
                <a:gd name="T162" fmla="*/ 702 h 7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80" h="702">
                  <a:moveTo>
                    <a:pt x="1080" y="590"/>
                  </a:moveTo>
                  <a:lnTo>
                    <a:pt x="1080" y="590"/>
                  </a:lnTo>
                  <a:lnTo>
                    <a:pt x="1074" y="586"/>
                  </a:lnTo>
                  <a:lnTo>
                    <a:pt x="1064" y="580"/>
                  </a:lnTo>
                  <a:lnTo>
                    <a:pt x="1052" y="570"/>
                  </a:lnTo>
                  <a:lnTo>
                    <a:pt x="1036" y="552"/>
                  </a:lnTo>
                  <a:lnTo>
                    <a:pt x="1018" y="524"/>
                  </a:lnTo>
                  <a:lnTo>
                    <a:pt x="1010" y="508"/>
                  </a:lnTo>
                  <a:lnTo>
                    <a:pt x="1000" y="486"/>
                  </a:lnTo>
                  <a:lnTo>
                    <a:pt x="990" y="464"/>
                  </a:lnTo>
                  <a:lnTo>
                    <a:pt x="982" y="436"/>
                  </a:lnTo>
                  <a:lnTo>
                    <a:pt x="972" y="404"/>
                  </a:lnTo>
                  <a:lnTo>
                    <a:pt x="962" y="370"/>
                  </a:lnTo>
                  <a:lnTo>
                    <a:pt x="952" y="334"/>
                  </a:lnTo>
                  <a:lnTo>
                    <a:pt x="940" y="298"/>
                  </a:lnTo>
                  <a:lnTo>
                    <a:pt x="924" y="262"/>
                  </a:lnTo>
                  <a:lnTo>
                    <a:pt x="908" y="230"/>
                  </a:lnTo>
                  <a:lnTo>
                    <a:pt x="888" y="198"/>
                  </a:lnTo>
                  <a:lnTo>
                    <a:pt x="868" y="168"/>
                  </a:lnTo>
                  <a:lnTo>
                    <a:pt x="844" y="138"/>
                  </a:lnTo>
                  <a:lnTo>
                    <a:pt x="820" y="112"/>
                  </a:lnTo>
                  <a:lnTo>
                    <a:pt x="794" y="88"/>
                  </a:lnTo>
                  <a:lnTo>
                    <a:pt x="764" y="66"/>
                  </a:lnTo>
                  <a:lnTo>
                    <a:pt x="736" y="48"/>
                  </a:lnTo>
                  <a:lnTo>
                    <a:pt x="704" y="32"/>
                  </a:lnTo>
                  <a:lnTo>
                    <a:pt x="672" y="18"/>
                  </a:lnTo>
                  <a:lnTo>
                    <a:pt x="638" y="8"/>
                  </a:lnTo>
                  <a:lnTo>
                    <a:pt x="602" y="2"/>
                  </a:lnTo>
                  <a:lnTo>
                    <a:pt x="566" y="0"/>
                  </a:lnTo>
                  <a:lnTo>
                    <a:pt x="530" y="2"/>
                  </a:lnTo>
                  <a:lnTo>
                    <a:pt x="494" y="6"/>
                  </a:lnTo>
                  <a:lnTo>
                    <a:pt x="460" y="12"/>
                  </a:lnTo>
                  <a:lnTo>
                    <a:pt x="428" y="22"/>
                  </a:lnTo>
                  <a:lnTo>
                    <a:pt x="398" y="36"/>
                  </a:lnTo>
                  <a:lnTo>
                    <a:pt x="368" y="50"/>
                  </a:lnTo>
                  <a:lnTo>
                    <a:pt x="340" y="68"/>
                  </a:lnTo>
                  <a:lnTo>
                    <a:pt x="314" y="90"/>
                  </a:lnTo>
                  <a:lnTo>
                    <a:pt x="288" y="112"/>
                  </a:lnTo>
                  <a:lnTo>
                    <a:pt x="264" y="138"/>
                  </a:lnTo>
                  <a:lnTo>
                    <a:pt x="242" y="164"/>
                  </a:lnTo>
                  <a:lnTo>
                    <a:pt x="220" y="194"/>
                  </a:lnTo>
                  <a:lnTo>
                    <a:pt x="200" y="224"/>
                  </a:lnTo>
                  <a:lnTo>
                    <a:pt x="182" y="258"/>
                  </a:lnTo>
                  <a:lnTo>
                    <a:pt x="166" y="292"/>
                  </a:lnTo>
                  <a:lnTo>
                    <a:pt x="150" y="328"/>
                  </a:lnTo>
                  <a:lnTo>
                    <a:pt x="138" y="358"/>
                  </a:lnTo>
                  <a:lnTo>
                    <a:pt x="124" y="384"/>
                  </a:lnTo>
                  <a:lnTo>
                    <a:pt x="112" y="408"/>
                  </a:lnTo>
                  <a:lnTo>
                    <a:pt x="98" y="428"/>
                  </a:lnTo>
                  <a:lnTo>
                    <a:pt x="86" y="448"/>
                  </a:lnTo>
                  <a:lnTo>
                    <a:pt x="74" y="464"/>
                  </a:lnTo>
                  <a:lnTo>
                    <a:pt x="50" y="488"/>
                  </a:lnTo>
                  <a:lnTo>
                    <a:pt x="30" y="506"/>
                  </a:lnTo>
                  <a:lnTo>
                    <a:pt x="14" y="516"/>
                  </a:lnTo>
                  <a:lnTo>
                    <a:pt x="0" y="524"/>
                  </a:lnTo>
                  <a:lnTo>
                    <a:pt x="12" y="536"/>
                  </a:lnTo>
                  <a:lnTo>
                    <a:pt x="44" y="568"/>
                  </a:lnTo>
                  <a:lnTo>
                    <a:pt x="68" y="590"/>
                  </a:lnTo>
                  <a:lnTo>
                    <a:pt x="96" y="614"/>
                  </a:lnTo>
                  <a:lnTo>
                    <a:pt x="130" y="640"/>
                  </a:lnTo>
                  <a:lnTo>
                    <a:pt x="168" y="666"/>
                  </a:lnTo>
                  <a:lnTo>
                    <a:pt x="176" y="640"/>
                  </a:lnTo>
                  <a:lnTo>
                    <a:pt x="188" y="616"/>
                  </a:lnTo>
                  <a:lnTo>
                    <a:pt x="202" y="594"/>
                  </a:lnTo>
                  <a:lnTo>
                    <a:pt x="220" y="574"/>
                  </a:lnTo>
                  <a:lnTo>
                    <a:pt x="240" y="556"/>
                  </a:lnTo>
                  <a:lnTo>
                    <a:pt x="264" y="540"/>
                  </a:lnTo>
                  <a:lnTo>
                    <a:pt x="288" y="526"/>
                  </a:lnTo>
                  <a:lnTo>
                    <a:pt x="314" y="514"/>
                  </a:lnTo>
                  <a:lnTo>
                    <a:pt x="340" y="502"/>
                  </a:lnTo>
                  <a:lnTo>
                    <a:pt x="368" y="494"/>
                  </a:lnTo>
                  <a:lnTo>
                    <a:pt x="396" y="486"/>
                  </a:lnTo>
                  <a:lnTo>
                    <a:pt x="424" y="478"/>
                  </a:lnTo>
                  <a:lnTo>
                    <a:pt x="478" y="470"/>
                  </a:lnTo>
                  <a:lnTo>
                    <a:pt x="526" y="466"/>
                  </a:lnTo>
                  <a:lnTo>
                    <a:pt x="560" y="464"/>
                  </a:lnTo>
                  <a:lnTo>
                    <a:pt x="596" y="466"/>
                  </a:lnTo>
                  <a:lnTo>
                    <a:pt x="628" y="472"/>
                  </a:lnTo>
                  <a:lnTo>
                    <a:pt x="662" y="478"/>
                  </a:lnTo>
                  <a:lnTo>
                    <a:pt x="694" y="490"/>
                  </a:lnTo>
                  <a:lnTo>
                    <a:pt x="726" y="502"/>
                  </a:lnTo>
                  <a:lnTo>
                    <a:pt x="756" y="520"/>
                  </a:lnTo>
                  <a:lnTo>
                    <a:pt x="784" y="540"/>
                  </a:lnTo>
                  <a:lnTo>
                    <a:pt x="806" y="556"/>
                  </a:lnTo>
                  <a:lnTo>
                    <a:pt x="824" y="574"/>
                  </a:lnTo>
                  <a:lnTo>
                    <a:pt x="844" y="594"/>
                  </a:lnTo>
                  <a:lnTo>
                    <a:pt x="862" y="614"/>
                  </a:lnTo>
                  <a:lnTo>
                    <a:pt x="878" y="636"/>
                  </a:lnTo>
                  <a:lnTo>
                    <a:pt x="894" y="658"/>
                  </a:lnTo>
                  <a:lnTo>
                    <a:pt x="922" y="702"/>
                  </a:lnTo>
                  <a:lnTo>
                    <a:pt x="960" y="682"/>
                  </a:lnTo>
                  <a:lnTo>
                    <a:pt x="992" y="664"/>
                  </a:lnTo>
                  <a:lnTo>
                    <a:pt x="1020" y="644"/>
                  </a:lnTo>
                  <a:lnTo>
                    <a:pt x="1042" y="628"/>
                  </a:lnTo>
                  <a:lnTo>
                    <a:pt x="1060" y="612"/>
                  </a:lnTo>
                  <a:lnTo>
                    <a:pt x="1072" y="600"/>
                  </a:lnTo>
                  <a:lnTo>
                    <a:pt x="1080" y="592"/>
                  </a:lnTo>
                  <a:lnTo>
                    <a:pt x="1080" y="590"/>
                  </a:lnTo>
                  <a:close/>
                </a:path>
              </a:pathLst>
            </a:custGeom>
            <a:solidFill>
              <a:srgbClr val="EF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8"/>
            <p:cNvSpPr>
              <a:spLocks noEditPoints="1"/>
            </p:cNvSpPr>
            <p:nvPr/>
          </p:nvSpPr>
          <p:spPr bwMode="auto">
            <a:xfrm>
              <a:off x="3810000" y="2463800"/>
              <a:ext cx="1765300" cy="1152525"/>
            </a:xfrm>
            <a:custGeom>
              <a:avLst/>
              <a:gdLst>
                <a:gd name="T0" fmla="*/ 2147483647 w 1112"/>
                <a:gd name="T1" fmla="*/ 1688504913 h 726"/>
                <a:gd name="T2" fmla="*/ 2096769873 w 1112"/>
                <a:gd name="T3" fmla="*/ 1486892084 h 726"/>
                <a:gd name="T4" fmla="*/ 1935479944 w 1112"/>
                <a:gd name="T5" fmla="*/ 1360884314 h 726"/>
                <a:gd name="T6" fmla="*/ 1633060930 w 1112"/>
                <a:gd name="T7" fmla="*/ 1239916855 h 726"/>
                <a:gd name="T8" fmla="*/ 1370964795 w 1112"/>
                <a:gd name="T9" fmla="*/ 1224795922 h 726"/>
                <a:gd name="T10" fmla="*/ 987901213 w 1112"/>
                <a:gd name="T11" fmla="*/ 1290319963 h 726"/>
                <a:gd name="T12" fmla="*/ 730845190 w 1112"/>
                <a:gd name="T13" fmla="*/ 1401206801 h 726"/>
                <a:gd name="T14" fmla="*/ 539313399 w 1112"/>
                <a:gd name="T15" fmla="*/ 1587698300 h 726"/>
                <a:gd name="T16" fmla="*/ 453628124 w 1112"/>
                <a:gd name="T17" fmla="*/ 1723787089 h 726"/>
                <a:gd name="T18" fmla="*/ 196572151 w 1112"/>
                <a:gd name="T19" fmla="*/ 1532254882 h 726"/>
                <a:gd name="T20" fmla="*/ 0 w 1112"/>
                <a:gd name="T21" fmla="*/ 1335682760 h 726"/>
                <a:gd name="T22" fmla="*/ 105846566 w 1112"/>
                <a:gd name="T23" fmla="*/ 1275199031 h 726"/>
                <a:gd name="T24" fmla="*/ 302418716 w 1112"/>
                <a:gd name="T25" fmla="*/ 1038304423 h 726"/>
                <a:gd name="T26" fmla="*/ 393144302 w 1112"/>
                <a:gd name="T27" fmla="*/ 841732301 h 726"/>
                <a:gd name="T28" fmla="*/ 584676192 w 1112"/>
                <a:gd name="T29" fmla="*/ 483870036 h 726"/>
                <a:gd name="T30" fmla="*/ 831651396 w 1112"/>
                <a:gd name="T31" fmla="*/ 216733464 h 726"/>
                <a:gd name="T32" fmla="*/ 1129029901 w 1112"/>
                <a:gd name="T33" fmla="*/ 50403120 h 726"/>
                <a:gd name="T34" fmla="*/ 1466730690 w 1112"/>
                <a:gd name="T35" fmla="*/ 0 h 726"/>
                <a:gd name="T36" fmla="*/ 1723786912 w 1112"/>
                <a:gd name="T37" fmla="*/ 45362810 h 726"/>
                <a:gd name="T38" fmla="*/ 2036286150 w 1112"/>
                <a:gd name="T39" fmla="*/ 211693153 h 726"/>
                <a:gd name="T40" fmla="*/ 2147483647 w 1112"/>
                <a:gd name="T41" fmla="*/ 488910347 h 726"/>
                <a:gd name="T42" fmla="*/ 2147483647 w 1112"/>
                <a:gd name="T43" fmla="*/ 851812923 h 726"/>
                <a:gd name="T44" fmla="*/ 2147483647 w 1112"/>
                <a:gd name="T45" fmla="*/ 1113909085 h 726"/>
                <a:gd name="T46" fmla="*/ 2147483647 w 1112"/>
                <a:gd name="T47" fmla="*/ 1406247111 h 726"/>
                <a:gd name="T48" fmla="*/ 2147483647 w 1112"/>
                <a:gd name="T49" fmla="*/ 1481851774 h 726"/>
                <a:gd name="T50" fmla="*/ 2147483647 w 1112"/>
                <a:gd name="T51" fmla="*/ 1512093638 h 726"/>
                <a:gd name="T52" fmla="*/ 2147483647 w 1112"/>
                <a:gd name="T53" fmla="*/ 1607859544 h 726"/>
                <a:gd name="T54" fmla="*/ 2147483647 w 1112"/>
                <a:gd name="T55" fmla="*/ 1774190197 h 726"/>
                <a:gd name="T56" fmla="*/ 1426408208 w 1112"/>
                <a:gd name="T57" fmla="*/ 1169352504 h 726"/>
                <a:gd name="T58" fmla="*/ 1678424119 w 1112"/>
                <a:gd name="T59" fmla="*/ 1199594368 h 726"/>
                <a:gd name="T60" fmla="*/ 1970762116 w 1112"/>
                <a:gd name="T61" fmla="*/ 1320561828 h 726"/>
                <a:gd name="T62" fmla="*/ 2127011735 w 1112"/>
                <a:gd name="T63" fmla="*/ 1446569598 h 726"/>
                <a:gd name="T64" fmla="*/ 2147483647 w 1112"/>
                <a:gd name="T65" fmla="*/ 1764109576 h 726"/>
                <a:gd name="T66" fmla="*/ 2147483647 w 1112"/>
                <a:gd name="T67" fmla="*/ 1562496746 h 726"/>
                <a:gd name="T68" fmla="*/ 2147483647 w 1112"/>
                <a:gd name="T69" fmla="*/ 1446569598 h 726"/>
                <a:gd name="T70" fmla="*/ 2147483647 w 1112"/>
                <a:gd name="T71" fmla="*/ 1169352504 h 726"/>
                <a:gd name="T72" fmla="*/ 2147483647 w 1112"/>
                <a:gd name="T73" fmla="*/ 866933855 h 726"/>
                <a:gd name="T74" fmla="*/ 2147483647 w 1112"/>
                <a:gd name="T75" fmla="*/ 519152211 h 726"/>
                <a:gd name="T76" fmla="*/ 2006044288 w 1112"/>
                <a:gd name="T77" fmla="*/ 252015639 h 726"/>
                <a:gd name="T78" fmla="*/ 1708665981 w 1112"/>
                <a:gd name="T79" fmla="*/ 90725619 h 726"/>
                <a:gd name="T80" fmla="*/ 1466730690 w 1112"/>
                <a:gd name="T81" fmla="*/ 50403120 h 726"/>
                <a:gd name="T82" fmla="*/ 1285279520 w 1112"/>
                <a:gd name="T83" fmla="*/ 65524065 h 726"/>
                <a:gd name="T84" fmla="*/ 987901213 w 1112"/>
                <a:gd name="T85" fmla="*/ 171370617 h 726"/>
                <a:gd name="T86" fmla="*/ 730845190 w 1112"/>
                <a:gd name="T87" fmla="*/ 378023410 h 726"/>
                <a:gd name="T88" fmla="*/ 524192468 w 1112"/>
                <a:gd name="T89" fmla="*/ 680442157 h 726"/>
                <a:gd name="T90" fmla="*/ 393144302 w 1112"/>
                <a:gd name="T91" fmla="*/ 977820693 h 726"/>
                <a:gd name="T92" fmla="*/ 191531841 w 1112"/>
                <a:gd name="T93" fmla="*/ 1265118409 h 726"/>
                <a:gd name="T94" fmla="*/ 80644989 w 1112"/>
                <a:gd name="T95" fmla="*/ 1350803693 h 726"/>
                <a:gd name="T96" fmla="*/ 378023371 w 1112"/>
                <a:gd name="T97" fmla="*/ 1612899854 h 726"/>
                <a:gd name="T98" fmla="*/ 509071537 w 1112"/>
                <a:gd name="T99" fmla="*/ 1537295192 h 726"/>
                <a:gd name="T100" fmla="*/ 705643639 w 1112"/>
                <a:gd name="T101" fmla="*/ 1355844003 h 726"/>
                <a:gd name="T102" fmla="*/ 972780282 w 1112"/>
                <a:gd name="T103" fmla="*/ 1239916855 h 726"/>
                <a:gd name="T104" fmla="*/ 1365924485 w 1112"/>
                <a:gd name="T105" fmla="*/ 1174392814 h 7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12"/>
                <a:gd name="T160" fmla="*/ 0 h 726"/>
                <a:gd name="T161" fmla="*/ 1112 w 1112"/>
                <a:gd name="T162" fmla="*/ 726 h 72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12" h="726">
                  <a:moveTo>
                    <a:pt x="934" y="726"/>
                  </a:moveTo>
                  <a:lnTo>
                    <a:pt x="930" y="718"/>
                  </a:lnTo>
                  <a:lnTo>
                    <a:pt x="900" y="670"/>
                  </a:lnTo>
                  <a:lnTo>
                    <a:pt x="884" y="648"/>
                  </a:lnTo>
                  <a:lnTo>
                    <a:pt x="866" y="628"/>
                  </a:lnTo>
                  <a:lnTo>
                    <a:pt x="850" y="608"/>
                  </a:lnTo>
                  <a:lnTo>
                    <a:pt x="832" y="590"/>
                  </a:lnTo>
                  <a:lnTo>
                    <a:pt x="814" y="572"/>
                  </a:lnTo>
                  <a:lnTo>
                    <a:pt x="794" y="558"/>
                  </a:lnTo>
                  <a:lnTo>
                    <a:pt x="768" y="540"/>
                  </a:lnTo>
                  <a:lnTo>
                    <a:pt x="740" y="524"/>
                  </a:lnTo>
                  <a:lnTo>
                    <a:pt x="712" y="510"/>
                  </a:lnTo>
                  <a:lnTo>
                    <a:pt x="680" y="500"/>
                  </a:lnTo>
                  <a:lnTo>
                    <a:pt x="648" y="492"/>
                  </a:lnTo>
                  <a:lnTo>
                    <a:pt x="614" y="488"/>
                  </a:lnTo>
                  <a:lnTo>
                    <a:pt x="580" y="484"/>
                  </a:lnTo>
                  <a:lnTo>
                    <a:pt x="544" y="486"/>
                  </a:lnTo>
                  <a:lnTo>
                    <a:pt x="498" y="490"/>
                  </a:lnTo>
                  <a:lnTo>
                    <a:pt x="448" y="498"/>
                  </a:lnTo>
                  <a:lnTo>
                    <a:pt x="420" y="504"/>
                  </a:lnTo>
                  <a:lnTo>
                    <a:pt x="392" y="512"/>
                  </a:lnTo>
                  <a:lnTo>
                    <a:pt x="366" y="520"/>
                  </a:lnTo>
                  <a:lnTo>
                    <a:pt x="340" y="530"/>
                  </a:lnTo>
                  <a:lnTo>
                    <a:pt x="314" y="542"/>
                  </a:lnTo>
                  <a:lnTo>
                    <a:pt x="290" y="556"/>
                  </a:lnTo>
                  <a:lnTo>
                    <a:pt x="266" y="572"/>
                  </a:lnTo>
                  <a:lnTo>
                    <a:pt x="246" y="590"/>
                  </a:lnTo>
                  <a:lnTo>
                    <a:pt x="228" y="608"/>
                  </a:lnTo>
                  <a:lnTo>
                    <a:pt x="214" y="630"/>
                  </a:lnTo>
                  <a:lnTo>
                    <a:pt x="202" y="652"/>
                  </a:lnTo>
                  <a:lnTo>
                    <a:pt x="194" y="678"/>
                  </a:lnTo>
                  <a:lnTo>
                    <a:pt x="192" y="692"/>
                  </a:lnTo>
                  <a:lnTo>
                    <a:pt x="180" y="684"/>
                  </a:lnTo>
                  <a:lnTo>
                    <a:pt x="140" y="658"/>
                  </a:lnTo>
                  <a:lnTo>
                    <a:pt x="106" y="632"/>
                  </a:lnTo>
                  <a:lnTo>
                    <a:pt x="78" y="608"/>
                  </a:lnTo>
                  <a:lnTo>
                    <a:pt x="54" y="588"/>
                  </a:lnTo>
                  <a:lnTo>
                    <a:pt x="20" y="554"/>
                  </a:lnTo>
                  <a:lnTo>
                    <a:pt x="8" y="540"/>
                  </a:lnTo>
                  <a:lnTo>
                    <a:pt x="0" y="530"/>
                  </a:lnTo>
                  <a:lnTo>
                    <a:pt x="12" y="524"/>
                  </a:lnTo>
                  <a:lnTo>
                    <a:pt x="26" y="516"/>
                  </a:lnTo>
                  <a:lnTo>
                    <a:pt x="42" y="506"/>
                  </a:lnTo>
                  <a:lnTo>
                    <a:pt x="62" y="488"/>
                  </a:lnTo>
                  <a:lnTo>
                    <a:pt x="84" y="464"/>
                  </a:lnTo>
                  <a:lnTo>
                    <a:pt x="108" y="432"/>
                  </a:lnTo>
                  <a:lnTo>
                    <a:pt x="120" y="412"/>
                  </a:lnTo>
                  <a:lnTo>
                    <a:pt x="132" y="388"/>
                  </a:lnTo>
                  <a:lnTo>
                    <a:pt x="144" y="362"/>
                  </a:lnTo>
                  <a:lnTo>
                    <a:pt x="156" y="334"/>
                  </a:lnTo>
                  <a:lnTo>
                    <a:pt x="174" y="296"/>
                  </a:lnTo>
                  <a:lnTo>
                    <a:pt x="192" y="258"/>
                  </a:lnTo>
                  <a:lnTo>
                    <a:pt x="212" y="224"/>
                  </a:lnTo>
                  <a:lnTo>
                    <a:pt x="232" y="192"/>
                  </a:lnTo>
                  <a:lnTo>
                    <a:pt x="254" y="162"/>
                  </a:lnTo>
                  <a:lnTo>
                    <a:pt x="278" y="134"/>
                  </a:lnTo>
                  <a:lnTo>
                    <a:pt x="304" y="108"/>
                  </a:lnTo>
                  <a:lnTo>
                    <a:pt x="330" y="86"/>
                  </a:lnTo>
                  <a:lnTo>
                    <a:pt x="358" y="66"/>
                  </a:lnTo>
                  <a:lnTo>
                    <a:pt x="386" y="48"/>
                  </a:lnTo>
                  <a:lnTo>
                    <a:pt x="416" y="34"/>
                  </a:lnTo>
                  <a:lnTo>
                    <a:pt x="448" y="20"/>
                  </a:lnTo>
                  <a:lnTo>
                    <a:pt x="480" y="12"/>
                  </a:lnTo>
                  <a:lnTo>
                    <a:pt x="512" y="4"/>
                  </a:lnTo>
                  <a:lnTo>
                    <a:pt x="546" y="0"/>
                  </a:lnTo>
                  <a:lnTo>
                    <a:pt x="582" y="0"/>
                  </a:lnTo>
                  <a:lnTo>
                    <a:pt x="616" y="2"/>
                  </a:lnTo>
                  <a:lnTo>
                    <a:pt x="650" y="8"/>
                  </a:lnTo>
                  <a:lnTo>
                    <a:pt x="684" y="18"/>
                  </a:lnTo>
                  <a:lnTo>
                    <a:pt x="716" y="30"/>
                  </a:lnTo>
                  <a:lnTo>
                    <a:pt x="748" y="44"/>
                  </a:lnTo>
                  <a:lnTo>
                    <a:pt x="778" y="62"/>
                  </a:lnTo>
                  <a:lnTo>
                    <a:pt x="808" y="84"/>
                  </a:lnTo>
                  <a:lnTo>
                    <a:pt x="834" y="108"/>
                  </a:lnTo>
                  <a:lnTo>
                    <a:pt x="860" y="134"/>
                  </a:lnTo>
                  <a:lnTo>
                    <a:pt x="886" y="162"/>
                  </a:lnTo>
                  <a:lnTo>
                    <a:pt x="908" y="194"/>
                  </a:lnTo>
                  <a:lnTo>
                    <a:pt x="928" y="226"/>
                  </a:lnTo>
                  <a:lnTo>
                    <a:pt x="946" y="262"/>
                  </a:lnTo>
                  <a:lnTo>
                    <a:pt x="964" y="298"/>
                  </a:lnTo>
                  <a:lnTo>
                    <a:pt x="978" y="338"/>
                  </a:lnTo>
                  <a:lnTo>
                    <a:pt x="988" y="378"/>
                  </a:lnTo>
                  <a:lnTo>
                    <a:pt x="996" y="410"/>
                  </a:lnTo>
                  <a:lnTo>
                    <a:pt x="1006" y="442"/>
                  </a:lnTo>
                  <a:lnTo>
                    <a:pt x="1018" y="474"/>
                  </a:lnTo>
                  <a:lnTo>
                    <a:pt x="1030" y="506"/>
                  </a:lnTo>
                  <a:lnTo>
                    <a:pt x="1046" y="534"/>
                  </a:lnTo>
                  <a:lnTo>
                    <a:pt x="1062" y="558"/>
                  </a:lnTo>
                  <a:lnTo>
                    <a:pt x="1070" y="568"/>
                  </a:lnTo>
                  <a:lnTo>
                    <a:pt x="1078" y="576"/>
                  </a:lnTo>
                  <a:lnTo>
                    <a:pt x="1088" y="584"/>
                  </a:lnTo>
                  <a:lnTo>
                    <a:pt x="1098" y="588"/>
                  </a:lnTo>
                  <a:lnTo>
                    <a:pt x="1102" y="590"/>
                  </a:lnTo>
                  <a:lnTo>
                    <a:pt x="1112" y="596"/>
                  </a:lnTo>
                  <a:lnTo>
                    <a:pt x="1108" y="600"/>
                  </a:lnTo>
                  <a:lnTo>
                    <a:pt x="1098" y="612"/>
                  </a:lnTo>
                  <a:lnTo>
                    <a:pt x="1086" y="624"/>
                  </a:lnTo>
                  <a:lnTo>
                    <a:pt x="1070" y="638"/>
                  </a:lnTo>
                  <a:lnTo>
                    <a:pt x="1052" y="654"/>
                  </a:lnTo>
                  <a:lnTo>
                    <a:pt x="1028" y="670"/>
                  </a:lnTo>
                  <a:lnTo>
                    <a:pt x="1004" y="688"/>
                  </a:lnTo>
                  <a:lnTo>
                    <a:pt x="974" y="704"/>
                  </a:lnTo>
                  <a:lnTo>
                    <a:pt x="944" y="722"/>
                  </a:lnTo>
                  <a:lnTo>
                    <a:pt x="934" y="726"/>
                  </a:lnTo>
                  <a:close/>
                  <a:moveTo>
                    <a:pt x="566" y="464"/>
                  </a:moveTo>
                  <a:lnTo>
                    <a:pt x="566" y="464"/>
                  </a:lnTo>
                  <a:lnTo>
                    <a:pt x="602" y="466"/>
                  </a:lnTo>
                  <a:lnTo>
                    <a:pt x="634" y="470"/>
                  </a:lnTo>
                  <a:lnTo>
                    <a:pt x="666" y="476"/>
                  </a:lnTo>
                  <a:lnTo>
                    <a:pt x="698" y="484"/>
                  </a:lnTo>
                  <a:lnTo>
                    <a:pt x="728" y="494"/>
                  </a:lnTo>
                  <a:lnTo>
                    <a:pt x="756" y="508"/>
                  </a:lnTo>
                  <a:lnTo>
                    <a:pt x="782" y="524"/>
                  </a:lnTo>
                  <a:lnTo>
                    <a:pt x="806" y="542"/>
                  </a:lnTo>
                  <a:lnTo>
                    <a:pt x="826" y="556"/>
                  </a:lnTo>
                  <a:lnTo>
                    <a:pt x="844" y="574"/>
                  </a:lnTo>
                  <a:lnTo>
                    <a:pt x="862" y="592"/>
                  </a:lnTo>
                  <a:lnTo>
                    <a:pt x="880" y="610"/>
                  </a:lnTo>
                  <a:lnTo>
                    <a:pt x="912" y="652"/>
                  </a:lnTo>
                  <a:lnTo>
                    <a:pt x="942" y="700"/>
                  </a:lnTo>
                  <a:lnTo>
                    <a:pt x="994" y="670"/>
                  </a:lnTo>
                  <a:lnTo>
                    <a:pt x="1036" y="642"/>
                  </a:lnTo>
                  <a:lnTo>
                    <a:pt x="1064" y="620"/>
                  </a:lnTo>
                  <a:lnTo>
                    <a:pt x="1082" y="604"/>
                  </a:lnTo>
                  <a:lnTo>
                    <a:pt x="1064" y="590"/>
                  </a:lnTo>
                  <a:lnTo>
                    <a:pt x="1048" y="574"/>
                  </a:lnTo>
                  <a:lnTo>
                    <a:pt x="1034" y="552"/>
                  </a:lnTo>
                  <a:lnTo>
                    <a:pt x="1020" y="528"/>
                  </a:lnTo>
                  <a:lnTo>
                    <a:pt x="1006" y="498"/>
                  </a:lnTo>
                  <a:lnTo>
                    <a:pt x="992" y="464"/>
                  </a:lnTo>
                  <a:lnTo>
                    <a:pt x="980" y="426"/>
                  </a:lnTo>
                  <a:lnTo>
                    <a:pt x="968" y="382"/>
                  </a:lnTo>
                  <a:lnTo>
                    <a:pt x="958" y="344"/>
                  </a:lnTo>
                  <a:lnTo>
                    <a:pt x="944" y="306"/>
                  </a:lnTo>
                  <a:lnTo>
                    <a:pt x="930" y="272"/>
                  </a:lnTo>
                  <a:lnTo>
                    <a:pt x="912" y="238"/>
                  </a:lnTo>
                  <a:lnTo>
                    <a:pt x="892" y="206"/>
                  </a:lnTo>
                  <a:lnTo>
                    <a:pt x="870" y="176"/>
                  </a:lnTo>
                  <a:lnTo>
                    <a:pt x="848" y="148"/>
                  </a:lnTo>
                  <a:lnTo>
                    <a:pt x="822" y="124"/>
                  </a:lnTo>
                  <a:lnTo>
                    <a:pt x="796" y="100"/>
                  </a:lnTo>
                  <a:lnTo>
                    <a:pt x="768" y="80"/>
                  </a:lnTo>
                  <a:lnTo>
                    <a:pt x="740" y="64"/>
                  </a:lnTo>
                  <a:lnTo>
                    <a:pt x="710" y="48"/>
                  </a:lnTo>
                  <a:lnTo>
                    <a:pt x="678" y="36"/>
                  </a:lnTo>
                  <a:lnTo>
                    <a:pt x="648" y="28"/>
                  </a:lnTo>
                  <a:lnTo>
                    <a:pt x="614" y="22"/>
                  </a:lnTo>
                  <a:lnTo>
                    <a:pt x="582" y="20"/>
                  </a:lnTo>
                  <a:lnTo>
                    <a:pt x="576" y="20"/>
                  </a:lnTo>
                  <a:lnTo>
                    <a:pt x="544" y="22"/>
                  </a:lnTo>
                  <a:lnTo>
                    <a:pt x="510" y="26"/>
                  </a:lnTo>
                  <a:lnTo>
                    <a:pt x="480" y="32"/>
                  </a:lnTo>
                  <a:lnTo>
                    <a:pt x="450" y="42"/>
                  </a:lnTo>
                  <a:lnTo>
                    <a:pt x="420" y="54"/>
                  </a:lnTo>
                  <a:lnTo>
                    <a:pt x="392" y="68"/>
                  </a:lnTo>
                  <a:lnTo>
                    <a:pt x="366" y="86"/>
                  </a:lnTo>
                  <a:lnTo>
                    <a:pt x="340" y="104"/>
                  </a:lnTo>
                  <a:lnTo>
                    <a:pt x="314" y="126"/>
                  </a:lnTo>
                  <a:lnTo>
                    <a:pt x="290" y="150"/>
                  </a:lnTo>
                  <a:lnTo>
                    <a:pt x="268" y="176"/>
                  </a:lnTo>
                  <a:lnTo>
                    <a:pt x="246" y="206"/>
                  </a:lnTo>
                  <a:lnTo>
                    <a:pt x="228" y="236"/>
                  </a:lnTo>
                  <a:lnTo>
                    <a:pt x="208" y="270"/>
                  </a:lnTo>
                  <a:lnTo>
                    <a:pt x="192" y="304"/>
                  </a:lnTo>
                  <a:lnTo>
                    <a:pt x="176" y="342"/>
                  </a:lnTo>
                  <a:lnTo>
                    <a:pt x="156" y="388"/>
                  </a:lnTo>
                  <a:lnTo>
                    <a:pt x="134" y="426"/>
                  </a:lnTo>
                  <a:lnTo>
                    <a:pt x="114" y="456"/>
                  </a:lnTo>
                  <a:lnTo>
                    <a:pt x="94" y="482"/>
                  </a:lnTo>
                  <a:lnTo>
                    <a:pt x="76" y="502"/>
                  </a:lnTo>
                  <a:lnTo>
                    <a:pt x="58" y="518"/>
                  </a:lnTo>
                  <a:lnTo>
                    <a:pt x="44" y="530"/>
                  </a:lnTo>
                  <a:lnTo>
                    <a:pt x="32" y="536"/>
                  </a:lnTo>
                  <a:lnTo>
                    <a:pt x="52" y="558"/>
                  </a:lnTo>
                  <a:lnTo>
                    <a:pt x="84" y="586"/>
                  </a:lnTo>
                  <a:lnTo>
                    <a:pt x="126" y="622"/>
                  </a:lnTo>
                  <a:lnTo>
                    <a:pt x="150" y="640"/>
                  </a:lnTo>
                  <a:lnTo>
                    <a:pt x="178" y="660"/>
                  </a:lnTo>
                  <a:lnTo>
                    <a:pt x="188" y="634"/>
                  </a:lnTo>
                  <a:lnTo>
                    <a:pt x="202" y="610"/>
                  </a:lnTo>
                  <a:lnTo>
                    <a:pt x="218" y="590"/>
                  </a:lnTo>
                  <a:lnTo>
                    <a:pt x="236" y="570"/>
                  </a:lnTo>
                  <a:lnTo>
                    <a:pt x="258" y="554"/>
                  </a:lnTo>
                  <a:lnTo>
                    <a:pt x="280" y="538"/>
                  </a:lnTo>
                  <a:lnTo>
                    <a:pt x="306" y="524"/>
                  </a:lnTo>
                  <a:lnTo>
                    <a:pt x="332" y="512"/>
                  </a:lnTo>
                  <a:lnTo>
                    <a:pt x="358" y="500"/>
                  </a:lnTo>
                  <a:lnTo>
                    <a:pt x="386" y="492"/>
                  </a:lnTo>
                  <a:lnTo>
                    <a:pt x="414" y="484"/>
                  </a:lnTo>
                  <a:lnTo>
                    <a:pt x="442" y="478"/>
                  </a:lnTo>
                  <a:lnTo>
                    <a:pt x="494" y="470"/>
                  </a:lnTo>
                  <a:lnTo>
                    <a:pt x="542" y="466"/>
                  </a:lnTo>
                  <a:lnTo>
                    <a:pt x="566" y="46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9"/>
            <p:cNvSpPr>
              <a:spLocks/>
            </p:cNvSpPr>
            <p:nvPr/>
          </p:nvSpPr>
          <p:spPr bwMode="auto">
            <a:xfrm>
              <a:off x="5137150" y="3317875"/>
              <a:ext cx="171450" cy="288925"/>
            </a:xfrm>
            <a:custGeom>
              <a:avLst/>
              <a:gdLst>
                <a:gd name="T0" fmla="*/ 40322501 w 108"/>
                <a:gd name="T1" fmla="*/ 105846577 h 182"/>
                <a:gd name="T2" fmla="*/ 40322501 w 108"/>
                <a:gd name="T3" fmla="*/ 105846577 h 182"/>
                <a:gd name="T4" fmla="*/ 55443447 w 108"/>
                <a:gd name="T5" fmla="*/ 80644998 h 182"/>
                <a:gd name="T6" fmla="*/ 75604691 w 108"/>
                <a:gd name="T7" fmla="*/ 60483755 h 182"/>
                <a:gd name="T8" fmla="*/ 100806246 w 108"/>
                <a:gd name="T9" fmla="*/ 35282188 h 182"/>
                <a:gd name="T10" fmla="*/ 126007827 w 108"/>
                <a:gd name="T11" fmla="*/ 15120939 h 182"/>
                <a:gd name="T12" fmla="*/ 161290004 w 108"/>
                <a:gd name="T13" fmla="*/ 5040312 h 182"/>
                <a:gd name="T14" fmla="*/ 176410937 w 108"/>
                <a:gd name="T15" fmla="*/ 0 h 182"/>
                <a:gd name="T16" fmla="*/ 196572182 w 108"/>
                <a:gd name="T17" fmla="*/ 5040312 h 182"/>
                <a:gd name="T18" fmla="*/ 211693164 w 108"/>
                <a:gd name="T19" fmla="*/ 10080625 h 182"/>
                <a:gd name="T20" fmla="*/ 231854409 w 108"/>
                <a:gd name="T21" fmla="*/ 25201560 h 182"/>
                <a:gd name="T22" fmla="*/ 231854409 w 108"/>
                <a:gd name="T23" fmla="*/ 25201560 h 182"/>
                <a:gd name="T24" fmla="*/ 252015653 w 108"/>
                <a:gd name="T25" fmla="*/ 40322499 h 182"/>
                <a:gd name="T26" fmla="*/ 262096275 w 108"/>
                <a:gd name="T27" fmla="*/ 60483755 h 182"/>
                <a:gd name="T28" fmla="*/ 272176897 w 108"/>
                <a:gd name="T29" fmla="*/ 80644998 h 182"/>
                <a:gd name="T30" fmla="*/ 272176897 w 108"/>
                <a:gd name="T31" fmla="*/ 105846577 h 182"/>
                <a:gd name="T32" fmla="*/ 272176897 w 108"/>
                <a:gd name="T33" fmla="*/ 136088441 h 182"/>
                <a:gd name="T34" fmla="*/ 272176897 w 108"/>
                <a:gd name="T35" fmla="*/ 161289996 h 182"/>
                <a:gd name="T36" fmla="*/ 252015653 w 108"/>
                <a:gd name="T37" fmla="*/ 221773775 h 182"/>
                <a:gd name="T38" fmla="*/ 226814098 w 108"/>
                <a:gd name="T39" fmla="*/ 282257505 h 182"/>
                <a:gd name="T40" fmla="*/ 196572182 w 108"/>
                <a:gd name="T41" fmla="*/ 337700923 h 182"/>
                <a:gd name="T42" fmla="*/ 161290004 w 108"/>
                <a:gd name="T43" fmla="*/ 388104032 h 182"/>
                <a:gd name="T44" fmla="*/ 120967515 w 108"/>
                <a:gd name="T45" fmla="*/ 423386306 h 182"/>
                <a:gd name="T46" fmla="*/ 120967515 w 108"/>
                <a:gd name="T47" fmla="*/ 423386306 h 182"/>
                <a:gd name="T48" fmla="*/ 85685313 w 108"/>
                <a:gd name="T49" fmla="*/ 443547550 h 182"/>
                <a:gd name="T50" fmla="*/ 55443447 w 108"/>
                <a:gd name="T51" fmla="*/ 453628171 h 182"/>
                <a:gd name="T52" fmla="*/ 35282190 w 108"/>
                <a:gd name="T53" fmla="*/ 458668482 h 182"/>
                <a:gd name="T54" fmla="*/ 20161251 w 108"/>
                <a:gd name="T55" fmla="*/ 453628171 h 182"/>
                <a:gd name="T56" fmla="*/ 10080625 w 108"/>
                <a:gd name="T57" fmla="*/ 443547550 h 182"/>
                <a:gd name="T58" fmla="*/ 5040313 w 108"/>
                <a:gd name="T59" fmla="*/ 433466928 h 182"/>
                <a:gd name="T60" fmla="*/ 0 w 108"/>
                <a:gd name="T61" fmla="*/ 423386306 h 182"/>
                <a:gd name="T62" fmla="*/ 40322501 w 108"/>
                <a:gd name="T63" fmla="*/ 105846577 h 1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8"/>
                <a:gd name="T97" fmla="*/ 0 h 182"/>
                <a:gd name="T98" fmla="*/ 108 w 108"/>
                <a:gd name="T99" fmla="*/ 182 h 1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8" h="182">
                  <a:moveTo>
                    <a:pt x="16" y="42"/>
                  </a:moveTo>
                  <a:lnTo>
                    <a:pt x="16" y="42"/>
                  </a:lnTo>
                  <a:lnTo>
                    <a:pt x="22" y="32"/>
                  </a:lnTo>
                  <a:lnTo>
                    <a:pt x="30" y="24"/>
                  </a:lnTo>
                  <a:lnTo>
                    <a:pt x="40" y="14"/>
                  </a:lnTo>
                  <a:lnTo>
                    <a:pt x="50" y="6"/>
                  </a:lnTo>
                  <a:lnTo>
                    <a:pt x="64" y="2"/>
                  </a:lnTo>
                  <a:lnTo>
                    <a:pt x="70" y="0"/>
                  </a:lnTo>
                  <a:lnTo>
                    <a:pt x="78" y="2"/>
                  </a:lnTo>
                  <a:lnTo>
                    <a:pt x="84" y="4"/>
                  </a:lnTo>
                  <a:lnTo>
                    <a:pt x="92" y="10"/>
                  </a:lnTo>
                  <a:lnTo>
                    <a:pt x="100" y="16"/>
                  </a:lnTo>
                  <a:lnTo>
                    <a:pt x="104" y="24"/>
                  </a:lnTo>
                  <a:lnTo>
                    <a:pt x="108" y="32"/>
                  </a:lnTo>
                  <a:lnTo>
                    <a:pt x="108" y="42"/>
                  </a:lnTo>
                  <a:lnTo>
                    <a:pt x="108" y="54"/>
                  </a:lnTo>
                  <a:lnTo>
                    <a:pt x="108" y="64"/>
                  </a:lnTo>
                  <a:lnTo>
                    <a:pt x="100" y="88"/>
                  </a:lnTo>
                  <a:lnTo>
                    <a:pt x="90" y="112"/>
                  </a:lnTo>
                  <a:lnTo>
                    <a:pt x="78" y="134"/>
                  </a:lnTo>
                  <a:lnTo>
                    <a:pt x="64" y="154"/>
                  </a:lnTo>
                  <a:lnTo>
                    <a:pt x="48" y="168"/>
                  </a:lnTo>
                  <a:lnTo>
                    <a:pt x="34" y="176"/>
                  </a:lnTo>
                  <a:lnTo>
                    <a:pt x="22" y="180"/>
                  </a:lnTo>
                  <a:lnTo>
                    <a:pt x="14" y="182"/>
                  </a:lnTo>
                  <a:lnTo>
                    <a:pt x="8" y="180"/>
                  </a:lnTo>
                  <a:lnTo>
                    <a:pt x="4" y="176"/>
                  </a:lnTo>
                  <a:lnTo>
                    <a:pt x="2" y="172"/>
                  </a:lnTo>
                  <a:lnTo>
                    <a:pt x="0" y="168"/>
                  </a:lnTo>
                  <a:lnTo>
                    <a:pt x="16" y="4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20"/>
            <p:cNvSpPr>
              <a:spLocks/>
            </p:cNvSpPr>
            <p:nvPr/>
          </p:nvSpPr>
          <p:spPr bwMode="auto">
            <a:xfrm>
              <a:off x="5149850" y="3343275"/>
              <a:ext cx="136525" cy="231775"/>
            </a:xfrm>
            <a:custGeom>
              <a:avLst/>
              <a:gdLst>
                <a:gd name="T0" fmla="*/ 50403120 w 86"/>
                <a:gd name="T1" fmla="*/ 90725612 h 146"/>
                <a:gd name="T2" fmla="*/ 50403120 w 86"/>
                <a:gd name="T3" fmla="*/ 90725612 h 146"/>
                <a:gd name="T4" fmla="*/ 60483753 w 86"/>
                <a:gd name="T5" fmla="*/ 70564370 h 146"/>
                <a:gd name="T6" fmla="*/ 70564375 w 86"/>
                <a:gd name="T7" fmla="*/ 50403116 h 146"/>
                <a:gd name="T8" fmla="*/ 85685307 w 86"/>
                <a:gd name="T9" fmla="*/ 30241875 h 146"/>
                <a:gd name="T10" fmla="*/ 105846575 w 86"/>
                <a:gd name="T11" fmla="*/ 10080624 h 146"/>
                <a:gd name="T12" fmla="*/ 131048128 w 86"/>
                <a:gd name="T13" fmla="*/ 0 h 146"/>
                <a:gd name="T14" fmla="*/ 141128750 w 86"/>
                <a:gd name="T15" fmla="*/ 0 h 146"/>
                <a:gd name="T16" fmla="*/ 156249682 w 86"/>
                <a:gd name="T17" fmla="*/ 0 h 146"/>
                <a:gd name="T18" fmla="*/ 171370614 w 86"/>
                <a:gd name="T19" fmla="*/ 5040312 h 146"/>
                <a:gd name="T20" fmla="*/ 186491546 w 86"/>
                <a:gd name="T21" fmla="*/ 15120937 h 146"/>
                <a:gd name="T22" fmla="*/ 186491546 w 86"/>
                <a:gd name="T23" fmla="*/ 15120937 h 146"/>
                <a:gd name="T24" fmla="*/ 201612478 w 86"/>
                <a:gd name="T25" fmla="*/ 25201558 h 146"/>
                <a:gd name="T26" fmla="*/ 206652789 w 86"/>
                <a:gd name="T27" fmla="*/ 45362806 h 146"/>
                <a:gd name="T28" fmla="*/ 216733460 w 86"/>
                <a:gd name="T29" fmla="*/ 60483750 h 146"/>
                <a:gd name="T30" fmla="*/ 216733460 w 86"/>
                <a:gd name="T31" fmla="*/ 85685301 h 146"/>
                <a:gd name="T32" fmla="*/ 211693149 w 86"/>
                <a:gd name="T33" fmla="*/ 131048120 h 146"/>
                <a:gd name="T34" fmla="*/ 201612478 w 86"/>
                <a:gd name="T35" fmla="*/ 181451224 h 146"/>
                <a:gd name="T36" fmla="*/ 176410925 w 86"/>
                <a:gd name="T37" fmla="*/ 226814067 h 146"/>
                <a:gd name="T38" fmla="*/ 151209371 w 86"/>
                <a:gd name="T39" fmla="*/ 277217171 h 146"/>
                <a:gd name="T40" fmla="*/ 120967507 w 86"/>
                <a:gd name="T41" fmla="*/ 312499344 h 146"/>
                <a:gd name="T42" fmla="*/ 90725618 w 86"/>
                <a:gd name="T43" fmla="*/ 342741206 h 146"/>
                <a:gd name="T44" fmla="*/ 90725618 w 86"/>
                <a:gd name="T45" fmla="*/ 342741206 h 146"/>
                <a:gd name="T46" fmla="*/ 60483753 w 86"/>
                <a:gd name="T47" fmla="*/ 362902448 h 146"/>
                <a:gd name="T48" fmla="*/ 40322498 w 86"/>
                <a:gd name="T49" fmla="*/ 367942758 h 146"/>
                <a:gd name="T50" fmla="*/ 25201560 w 86"/>
                <a:gd name="T51" fmla="*/ 367942758 h 146"/>
                <a:gd name="T52" fmla="*/ 15120938 w 86"/>
                <a:gd name="T53" fmla="*/ 362902448 h 146"/>
                <a:gd name="T54" fmla="*/ 5040312 w 86"/>
                <a:gd name="T55" fmla="*/ 352821827 h 146"/>
                <a:gd name="T56" fmla="*/ 0 w 86"/>
                <a:gd name="T57" fmla="*/ 342741206 h 146"/>
                <a:gd name="T58" fmla="*/ 0 w 86"/>
                <a:gd name="T59" fmla="*/ 332660585 h 146"/>
                <a:gd name="T60" fmla="*/ 50403120 w 86"/>
                <a:gd name="T61" fmla="*/ 90725612 h 1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"/>
                <a:gd name="T94" fmla="*/ 0 h 146"/>
                <a:gd name="T95" fmla="*/ 86 w 86"/>
                <a:gd name="T96" fmla="*/ 146 h 1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" h="146">
                  <a:moveTo>
                    <a:pt x="20" y="36"/>
                  </a:moveTo>
                  <a:lnTo>
                    <a:pt x="20" y="36"/>
                  </a:lnTo>
                  <a:lnTo>
                    <a:pt x="24" y="28"/>
                  </a:lnTo>
                  <a:lnTo>
                    <a:pt x="28" y="20"/>
                  </a:lnTo>
                  <a:lnTo>
                    <a:pt x="34" y="12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8" y="2"/>
                  </a:lnTo>
                  <a:lnTo>
                    <a:pt x="74" y="6"/>
                  </a:lnTo>
                  <a:lnTo>
                    <a:pt x="80" y="10"/>
                  </a:lnTo>
                  <a:lnTo>
                    <a:pt x="82" y="18"/>
                  </a:lnTo>
                  <a:lnTo>
                    <a:pt x="86" y="24"/>
                  </a:lnTo>
                  <a:lnTo>
                    <a:pt x="86" y="34"/>
                  </a:lnTo>
                  <a:lnTo>
                    <a:pt x="84" y="52"/>
                  </a:lnTo>
                  <a:lnTo>
                    <a:pt x="80" y="72"/>
                  </a:lnTo>
                  <a:lnTo>
                    <a:pt x="70" y="90"/>
                  </a:lnTo>
                  <a:lnTo>
                    <a:pt x="60" y="110"/>
                  </a:lnTo>
                  <a:lnTo>
                    <a:pt x="48" y="124"/>
                  </a:lnTo>
                  <a:lnTo>
                    <a:pt x="36" y="136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0" y="146"/>
                  </a:lnTo>
                  <a:lnTo>
                    <a:pt x="6" y="144"/>
                  </a:lnTo>
                  <a:lnTo>
                    <a:pt x="2" y="140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3BA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21"/>
            <p:cNvSpPr>
              <a:spLocks/>
            </p:cNvSpPr>
            <p:nvPr/>
          </p:nvSpPr>
          <p:spPr bwMode="auto">
            <a:xfrm>
              <a:off x="4257675" y="2657475"/>
              <a:ext cx="933450" cy="1279525"/>
            </a:xfrm>
            <a:custGeom>
              <a:avLst/>
              <a:gdLst>
                <a:gd name="T0" fmla="*/ 25201558 w 588"/>
                <a:gd name="T1" fmla="*/ 791329021 h 806"/>
                <a:gd name="T2" fmla="*/ 5040312 w 588"/>
                <a:gd name="T3" fmla="*/ 932457927 h 806"/>
                <a:gd name="T4" fmla="*/ 5040312 w 588"/>
                <a:gd name="T5" fmla="*/ 1083667256 h 806"/>
                <a:gd name="T6" fmla="*/ 20161248 w 588"/>
                <a:gd name="T7" fmla="*/ 1265118451 h 806"/>
                <a:gd name="T8" fmla="*/ 75604681 w 588"/>
                <a:gd name="T9" fmla="*/ 1461690579 h 806"/>
                <a:gd name="T10" fmla="*/ 120967499 w 588"/>
                <a:gd name="T11" fmla="*/ 1562496799 h 806"/>
                <a:gd name="T12" fmla="*/ 181451224 w 588"/>
                <a:gd name="T13" fmla="*/ 1658262707 h 806"/>
                <a:gd name="T14" fmla="*/ 252015620 w 588"/>
                <a:gd name="T15" fmla="*/ 1754029012 h 806"/>
                <a:gd name="T16" fmla="*/ 342741207 w 588"/>
                <a:gd name="T17" fmla="*/ 1839714299 h 806"/>
                <a:gd name="T18" fmla="*/ 453628135 w 588"/>
                <a:gd name="T19" fmla="*/ 1920359275 h 806"/>
                <a:gd name="T20" fmla="*/ 579635895 w 588"/>
                <a:gd name="T21" fmla="*/ 1985883317 h 806"/>
                <a:gd name="T22" fmla="*/ 604837447 w 588"/>
                <a:gd name="T23" fmla="*/ 2001004250 h 806"/>
                <a:gd name="T24" fmla="*/ 675401793 w 588"/>
                <a:gd name="T25" fmla="*/ 2026205805 h 806"/>
                <a:gd name="T26" fmla="*/ 776208001 w 588"/>
                <a:gd name="T27" fmla="*/ 2031246116 h 806"/>
                <a:gd name="T28" fmla="*/ 861893477 w 588"/>
                <a:gd name="T29" fmla="*/ 2011084872 h 806"/>
                <a:gd name="T30" fmla="*/ 892135339 w 588"/>
                <a:gd name="T31" fmla="*/ 2001004250 h 806"/>
                <a:gd name="T32" fmla="*/ 962699685 w 588"/>
                <a:gd name="T33" fmla="*/ 1960681762 h 806"/>
                <a:gd name="T34" fmla="*/ 1129029928 w 588"/>
                <a:gd name="T35" fmla="*/ 1839714299 h 806"/>
                <a:gd name="T36" fmla="*/ 1224795826 w 588"/>
                <a:gd name="T37" fmla="*/ 1743948391 h 806"/>
                <a:gd name="T38" fmla="*/ 1315521413 w 588"/>
                <a:gd name="T39" fmla="*/ 1628020841 h 806"/>
                <a:gd name="T40" fmla="*/ 1396166380 w 588"/>
                <a:gd name="T41" fmla="*/ 1491932445 h 806"/>
                <a:gd name="T42" fmla="*/ 1451609794 w 588"/>
                <a:gd name="T43" fmla="*/ 1325602183 h 806"/>
                <a:gd name="T44" fmla="*/ 1471771036 w 588"/>
                <a:gd name="T45" fmla="*/ 1224795963 h 806"/>
                <a:gd name="T46" fmla="*/ 1481851657 w 588"/>
                <a:gd name="T47" fmla="*/ 1013102903 h 806"/>
                <a:gd name="T48" fmla="*/ 1461690415 w 588"/>
                <a:gd name="T49" fmla="*/ 801409643 h 806"/>
                <a:gd name="T50" fmla="*/ 1411287311 w 588"/>
                <a:gd name="T51" fmla="*/ 594756893 h 806"/>
                <a:gd name="T52" fmla="*/ 1335682655 w 588"/>
                <a:gd name="T53" fmla="*/ 408265288 h 806"/>
                <a:gd name="T54" fmla="*/ 1244957067 w 588"/>
                <a:gd name="T55" fmla="*/ 246975337 h 806"/>
                <a:gd name="T56" fmla="*/ 1139110549 w 588"/>
                <a:gd name="T57" fmla="*/ 126007824 h 806"/>
                <a:gd name="T58" fmla="*/ 1053425272 w 588"/>
                <a:gd name="T59" fmla="*/ 60483756 h 806"/>
                <a:gd name="T60" fmla="*/ 992941547 w 588"/>
                <a:gd name="T61" fmla="*/ 35282189 h 806"/>
                <a:gd name="T62" fmla="*/ 962699685 w 588"/>
                <a:gd name="T63" fmla="*/ 30241878 h 806"/>
                <a:gd name="T64" fmla="*/ 766127380 w 588"/>
                <a:gd name="T65" fmla="*/ 0 h 806"/>
                <a:gd name="T66" fmla="*/ 630038999 w 588"/>
                <a:gd name="T67" fmla="*/ 0 h 806"/>
                <a:gd name="T68" fmla="*/ 488910308 w 588"/>
                <a:gd name="T69" fmla="*/ 25201561 h 806"/>
                <a:gd name="T70" fmla="*/ 352821828 w 588"/>
                <a:gd name="T71" fmla="*/ 90725622 h 806"/>
                <a:gd name="T72" fmla="*/ 292338103 w 588"/>
                <a:gd name="T73" fmla="*/ 141128757 h 806"/>
                <a:gd name="T74" fmla="*/ 231854378 w 588"/>
                <a:gd name="T75" fmla="*/ 206652800 h 806"/>
                <a:gd name="T76" fmla="*/ 176410914 w 588"/>
                <a:gd name="T77" fmla="*/ 287297825 h 806"/>
                <a:gd name="T78" fmla="*/ 131048120 w 588"/>
                <a:gd name="T79" fmla="*/ 383063733 h 806"/>
                <a:gd name="T80" fmla="*/ 85685302 w 588"/>
                <a:gd name="T81" fmla="*/ 498990985 h 806"/>
                <a:gd name="T82" fmla="*/ 50403116 w 588"/>
                <a:gd name="T83" fmla="*/ 635079381 h 806"/>
                <a:gd name="T84" fmla="*/ 25201558 w 588"/>
                <a:gd name="T85" fmla="*/ 791329021 h 8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8"/>
                <a:gd name="T130" fmla="*/ 0 h 806"/>
                <a:gd name="T131" fmla="*/ 588 w 588"/>
                <a:gd name="T132" fmla="*/ 806 h 8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8" h="806">
                  <a:moveTo>
                    <a:pt x="10" y="314"/>
                  </a:moveTo>
                  <a:lnTo>
                    <a:pt x="10" y="314"/>
                  </a:lnTo>
                  <a:lnTo>
                    <a:pt x="6" y="330"/>
                  </a:lnTo>
                  <a:lnTo>
                    <a:pt x="2" y="370"/>
                  </a:lnTo>
                  <a:lnTo>
                    <a:pt x="0" y="398"/>
                  </a:lnTo>
                  <a:lnTo>
                    <a:pt x="2" y="430"/>
                  </a:lnTo>
                  <a:lnTo>
                    <a:pt x="4" y="464"/>
                  </a:lnTo>
                  <a:lnTo>
                    <a:pt x="8" y="502"/>
                  </a:lnTo>
                  <a:lnTo>
                    <a:pt x="18" y="540"/>
                  </a:lnTo>
                  <a:lnTo>
                    <a:pt x="30" y="580"/>
                  </a:lnTo>
                  <a:lnTo>
                    <a:pt x="38" y="600"/>
                  </a:lnTo>
                  <a:lnTo>
                    <a:pt x="48" y="620"/>
                  </a:lnTo>
                  <a:lnTo>
                    <a:pt x="58" y="640"/>
                  </a:lnTo>
                  <a:lnTo>
                    <a:pt x="72" y="658"/>
                  </a:lnTo>
                  <a:lnTo>
                    <a:pt x="84" y="678"/>
                  </a:lnTo>
                  <a:lnTo>
                    <a:pt x="100" y="696"/>
                  </a:lnTo>
                  <a:lnTo>
                    <a:pt x="118" y="714"/>
                  </a:lnTo>
                  <a:lnTo>
                    <a:pt x="136" y="730"/>
                  </a:lnTo>
                  <a:lnTo>
                    <a:pt x="156" y="746"/>
                  </a:lnTo>
                  <a:lnTo>
                    <a:pt x="180" y="762"/>
                  </a:lnTo>
                  <a:lnTo>
                    <a:pt x="204" y="776"/>
                  </a:lnTo>
                  <a:lnTo>
                    <a:pt x="230" y="788"/>
                  </a:lnTo>
                  <a:lnTo>
                    <a:pt x="240" y="794"/>
                  </a:lnTo>
                  <a:lnTo>
                    <a:pt x="252" y="800"/>
                  </a:lnTo>
                  <a:lnTo>
                    <a:pt x="268" y="804"/>
                  </a:lnTo>
                  <a:lnTo>
                    <a:pt x="286" y="806"/>
                  </a:lnTo>
                  <a:lnTo>
                    <a:pt x="308" y="806"/>
                  </a:lnTo>
                  <a:lnTo>
                    <a:pt x="330" y="802"/>
                  </a:lnTo>
                  <a:lnTo>
                    <a:pt x="342" y="798"/>
                  </a:lnTo>
                  <a:lnTo>
                    <a:pt x="354" y="794"/>
                  </a:lnTo>
                  <a:lnTo>
                    <a:pt x="362" y="790"/>
                  </a:lnTo>
                  <a:lnTo>
                    <a:pt x="382" y="778"/>
                  </a:lnTo>
                  <a:lnTo>
                    <a:pt x="412" y="758"/>
                  </a:lnTo>
                  <a:lnTo>
                    <a:pt x="448" y="730"/>
                  </a:lnTo>
                  <a:lnTo>
                    <a:pt x="468" y="712"/>
                  </a:lnTo>
                  <a:lnTo>
                    <a:pt x="486" y="692"/>
                  </a:lnTo>
                  <a:lnTo>
                    <a:pt x="506" y="670"/>
                  </a:lnTo>
                  <a:lnTo>
                    <a:pt x="522" y="646"/>
                  </a:lnTo>
                  <a:lnTo>
                    <a:pt x="540" y="620"/>
                  </a:lnTo>
                  <a:lnTo>
                    <a:pt x="554" y="592"/>
                  </a:lnTo>
                  <a:lnTo>
                    <a:pt x="566" y="560"/>
                  </a:lnTo>
                  <a:lnTo>
                    <a:pt x="576" y="526"/>
                  </a:lnTo>
                  <a:lnTo>
                    <a:pt x="584" y="486"/>
                  </a:lnTo>
                  <a:lnTo>
                    <a:pt x="588" y="444"/>
                  </a:lnTo>
                  <a:lnTo>
                    <a:pt x="588" y="402"/>
                  </a:lnTo>
                  <a:lnTo>
                    <a:pt x="586" y="360"/>
                  </a:lnTo>
                  <a:lnTo>
                    <a:pt x="580" y="318"/>
                  </a:lnTo>
                  <a:lnTo>
                    <a:pt x="572" y="276"/>
                  </a:lnTo>
                  <a:lnTo>
                    <a:pt x="560" y="236"/>
                  </a:lnTo>
                  <a:lnTo>
                    <a:pt x="546" y="198"/>
                  </a:lnTo>
                  <a:lnTo>
                    <a:pt x="530" y="162"/>
                  </a:lnTo>
                  <a:lnTo>
                    <a:pt x="514" y="128"/>
                  </a:lnTo>
                  <a:lnTo>
                    <a:pt x="494" y="98"/>
                  </a:lnTo>
                  <a:lnTo>
                    <a:pt x="474" y="72"/>
                  </a:lnTo>
                  <a:lnTo>
                    <a:pt x="452" y="50"/>
                  </a:lnTo>
                  <a:lnTo>
                    <a:pt x="430" y="32"/>
                  </a:lnTo>
                  <a:lnTo>
                    <a:pt x="418" y="24"/>
                  </a:lnTo>
                  <a:lnTo>
                    <a:pt x="406" y="20"/>
                  </a:lnTo>
                  <a:lnTo>
                    <a:pt x="394" y="14"/>
                  </a:lnTo>
                  <a:lnTo>
                    <a:pt x="382" y="12"/>
                  </a:lnTo>
                  <a:lnTo>
                    <a:pt x="332" y="4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50" y="0"/>
                  </a:lnTo>
                  <a:lnTo>
                    <a:pt x="222" y="4"/>
                  </a:lnTo>
                  <a:lnTo>
                    <a:pt x="194" y="10"/>
                  </a:lnTo>
                  <a:lnTo>
                    <a:pt x="166" y="22"/>
                  </a:lnTo>
                  <a:lnTo>
                    <a:pt x="140" y="36"/>
                  </a:lnTo>
                  <a:lnTo>
                    <a:pt x="128" y="46"/>
                  </a:lnTo>
                  <a:lnTo>
                    <a:pt x="116" y="56"/>
                  </a:lnTo>
                  <a:lnTo>
                    <a:pt x="104" y="68"/>
                  </a:lnTo>
                  <a:lnTo>
                    <a:pt x="92" y="82"/>
                  </a:lnTo>
                  <a:lnTo>
                    <a:pt x="80" y="98"/>
                  </a:lnTo>
                  <a:lnTo>
                    <a:pt x="70" y="114"/>
                  </a:lnTo>
                  <a:lnTo>
                    <a:pt x="60" y="132"/>
                  </a:lnTo>
                  <a:lnTo>
                    <a:pt x="52" y="152"/>
                  </a:lnTo>
                  <a:lnTo>
                    <a:pt x="42" y="174"/>
                  </a:lnTo>
                  <a:lnTo>
                    <a:pt x="34" y="198"/>
                  </a:lnTo>
                  <a:lnTo>
                    <a:pt x="26" y="224"/>
                  </a:lnTo>
                  <a:lnTo>
                    <a:pt x="20" y="252"/>
                  </a:lnTo>
                  <a:lnTo>
                    <a:pt x="14" y="282"/>
                  </a:lnTo>
                  <a:lnTo>
                    <a:pt x="10" y="31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22"/>
            <p:cNvSpPr>
              <a:spLocks/>
            </p:cNvSpPr>
            <p:nvPr/>
          </p:nvSpPr>
          <p:spPr bwMode="auto">
            <a:xfrm>
              <a:off x="4286250" y="2689225"/>
              <a:ext cx="889000" cy="1222375"/>
            </a:xfrm>
            <a:custGeom>
              <a:avLst/>
              <a:gdLst>
                <a:gd name="T0" fmla="*/ 0 w 560"/>
                <a:gd name="T1" fmla="*/ 977820712 h 770"/>
                <a:gd name="T2" fmla="*/ 5040312 w 560"/>
                <a:gd name="T3" fmla="*/ 1088707552 h 770"/>
                <a:gd name="T4" fmla="*/ 20161247 w 560"/>
                <a:gd name="T5" fmla="*/ 1209675013 h 770"/>
                <a:gd name="T6" fmla="*/ 60483748 w 560"/>
                <a:gd name="T7" fmla="*/ 1355844029 h 770"/>
                <a:gd name="T8" fmla="*/ 131048117 w 560"/>
                <a:gd name="T9" fmla="*/ 1512093667 h 770"/>
                <a:gd name="T10" fmla="*/ 236894683 w 560"/>
                <a:gd name="T11" fmla="*/ 1663302994 h 770"/>
                <a:gd name="T12" fmla="*/ 307459028 w 560"/>
                <a:gd name="T13" fmla="*/ 1738908055 h 770"/>
                <a:gd name="T14" fmla="*/ 388103993 w 560"/>
                <a:gd name="T15" fmla="*/ 1804432097 h 770"/>
                <a:gd name="T16" fmla="*/ 488910298 w 560"/>
                <a:gd name="T17" fmla="*/ 1869956138 h 770"/>
                <a:gd name="T18" fmla="*/ 599797124 w 560"/>
                <a:gd name="T19" fmla="*/ 1920359247 h 770"/>
                <a:gd name="T20" fmla="*/ 614918055 w 560"/>
                <a:gd name="T21" fmla="*/ 1925399558 h 770"/>
                <a:gd name="T22" fmla="*/ 700603330 w 560"/>
                <a:gd name="T23" fmla="*/ 1940520491 h 770"/>
                <a:gd name="T24" fmla="*/ 776207985 w 560"/>
                <a:gd name="T25" fmla="*/ 1930439869 h 770"/>
                <a:gd name="T26" fmla="*/ 816530467 w 560"/>
                <a:gd name="T27" fmla="*/ 1910278626 h 770"/>
                <a:gd name="T28" fmla="*/ 972780285 w 560"/>
                <a:gd name="T29" fmla="*/ 1824593340 h 770"/>
                <a:gd name="T30" fmla="*/ 1063505871 w 560"/>
                <a:gd name="T31" fmla="*/ 1754028988 h 770"/>
                <a:gd name="T32" fmla="*/ 1154231456 w 560"/>
                <a:gd name="T33" fmla="*/ 1658262684 h 770"/>
                <a:gd name="T34" fmla="*/ 1239916731 w 560"/>
                <a:gd name="T35" fmla="*/ 1547375844 h 770"/>
                <a:gd name="T36" fmla="*/ 1315521386 w 560"/>
                <a:gd name="T37" fmla="*/ 1406247139 h 770"/>
                <a:gd name="T38" fmla="*/ 1370964799 w 560"/>
                <a:gd name="T39" fmla="*/ 1234876568 h 770"/>
                <a:gd name="T40" fmla="*/ 1406246971 w 560"/>
                <a:gd name="T41" fmla="*/ 1033264132 h 770"/>
                <a:gd name="T42" fmla="*/ 1411287282 w 560"/>
                <a:gd name="T43" fmla="*/ 977820712 h 770"/>
                <a:gd name="T44" fmla="*/ 1401206661 w 560"/>
                <a:gd name="T45" fmla="*/ 871974183 h 770"/>
                <a:gd name="T46" fmla="*/ 1376005109 w 560"/>
                <a:gd name="T47" fmla="*/ 766127456 h 770"/>
                <a:gd name="T48" fmla="*/ 1340722937 w 560"/>
                <a:gd name="T49" fmla="*/ 665321237 h 770"/>
                <a:gd name="T50" fmla="*/ 1265118283 w 560"/>
                <a:gd name="T51" fmla="*/ 529232843 h 770"/>
                <a:gd name="T52" fmla="*/ 1129029905 w 560"/>
                <a:gd name="T53" fmla="*/ 362902484 h 770"/>
                <a:gd name="T54" fmla="*/ 972780285 w 560"/>
                <a:gd name="T55" fmla="*/ 221773779 h 770"/>
                <a:gd name="T56" fmla="*/ 806449847 w 560"/>
                <a:gd name="T57" fmla="*/ 110886889 h 770"/>
                <a:gd name="T58" fmla="*/ 645159917 w 560"/>
                <a:gd name="T59" fmla="*/ 35282189 h 770"/>
                <a:gd name="T60" fmla="*/ 504031229 w 560"/>
                <a:gd name="T61" fmla="*/ 0 h 770"/>
                <a:gd name="T62" fmla="*/ 443547505 w 560"/>
                <a:gd name="T63" fmla="*/ 0 h 770"/>
                <a:gd name="T64" fmla="*/ 393144303 w 560"/>
                <a:gd name="T65" fmla="*/ 15120939 h 770"/>
                <a:gd name="T66" fmla="*/ 342741200 w 560"/>
                <a:gd name="T67" fmla="*/ 35282189 h 770"/>
                <a:gd name="T68" fmla="*/ 257055925 w 560"/>
                <a:gd name="T69" fmla="*/ 120967511 h 770"/>
                <a:gd name="T70" fmla="*/ 176410910 w 560"/>
                <a:gd name="T71" fmla="*/ 236894712 h 770"/>
                <a:gd name="T72" fmla="*/ 110886876 w 560"/>
                <a:gd name="T73" fmla="*/ 378023417 h 770"/>
                <a:gd name="T74" fmla="*/ 60483748 w 560"/>
                <a:gd name="T75" fmla="*/ 534273154 h 770"/>
                <a:gd name="T76" fmla="*/ 25201558 w 560"/>
                <a:gd name="T77" fmla="*/ 690522792 h 770"/>
                <a:gd name="T78" fmla="*/ 5040312 w 560"/>
                <a:gd name="T79" fmla="*/ 841732317 h 770"/>
                <a:gd name="T80" fmla="*/ 0 w 560"/>
                <a:gd name="T81" fmla="*/ 977820712 h 7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0"/>
                <a:gd name="T124" fmla="*/ 0 h 770"/>
                <a:gd name="T125" fmla="*/ 560 w 560"/>
                <a:gd name="T126" fmla="*/ 770 h 7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0" h="770">
                  <a:moveTo>
                    <a:pt x="0" y="388"/>
                  </a:moveTo>
                  <a:lnTo>
                    <a:pt x="0" y="388"/>
                  </a:lnTo>
                  <a:lnTo>
                    <a:pt x="0" y="400"/>
                  </a:lnTo>
                  <a:lnTo>
                    <a:pt x="2" y="432"/>
                  </a:lnTo>
                  <a:lnTo>
                    <a:pt x="4" y="454"/>
                  </a:lnTo>
                  <a:lnTo>
                    <a:pt x="8" y="480"/>
                  </a:lnTo>
                  <a:lnTo>
                    <a:pt x="16" y="508"/>
                  </a:lnTo>
                  <a:lnTo>
                    <a:pt x="24" y="538"/>
                  </a:lnTo>
                  <a:lnTo>
                    <a:pt x="36" y="568"/>
                  </a:lnTo>
                  <a:lnTo>
                    <a:pt x="52" y="600"/>
                  </a:lnTo>
                  <a:lnTo>
                    <a:pt x="70" y="630"/>
                  </a:lnTo>
                  <a:lnTo>
                    <a:pt x="94" y="660"/>
                  </a:lnTo>
                  <a:lnTo>
                    <a:pt x="106" y="676"/>
                  </a:lnTo>
                  <a:lnTo>
                    <a:pt x="122" y="690"/>
                  </a:lnTo>
                  <a:lnTo>
                    <a:pt x="138" y="704"/>
                  </a:lnTo>
                  <a:lnTo>
                    <a:pt x="154" y="716"/>
                  </a:lnTo>
                  <a:lnTo>
                    <a:pt x="174" y="730"/>
                  </a:lnTo>
                  <a:lnTo>
                    <a:pt x="194" y="742"/>
                  </a:lnTo>
                  <a:lnTo>
                    <a:pt x="214" y="752"/>
                  </a:lnTo>
                  <a:lnTo>
                    <a:pt x="238" y="762"/>
                  </a:lnTo>
                  <a:lnTo>
                    <a:pt x="244" y="764"/>
                  </a:lnTo>
                  <a:lnTo>
                    <a:pt x="264" y="768"/>
                  </a:lnTo>
                  <a:lnTo>
                    <a:pt x="278" y="770"/>
                  </a:lnTo>
                  <a:lnTo>
                    <a:pt x="292" y="768"/>
                  </a:lnTo>
                  <a:lnTo>
                    <a:pt x="308" y="766"/>
                  </a:lnTo>
                  <a:lnTo>
                    <a:pt x="324" y="758"/>
                  </a:lnTo>
                  <a:lnTo>
                    <a:pt x="352" y="744"/>
                  </a:lnTo>
                  <a:lnTo>
                    <a:pt x="386" y="724"/>
                  </a:lnTo>
                  <a:lnTo>
                    <a:pt x="404" y="710"/>
                  </a:lnTo>
                  <a:lnTo>
                    <a:pt x="422" y="696"/>
                  </a:lnTo>
                  <a:lnTo>
                    <a:pt x="440" y="678"/>
                  </a:lnTo>
                  <a:lnTo>
                    <a:pt x="458" y="658"/>
                  </a:lnTo>
                  <a:lnTo>
                    <a:pt x="476" y="638"/>
                  </a:lnTo>
                  <a:lnTo>
                    <a:pt x="492" y="614"/>
                  </a:lnTo>
                  <a:lnTo>
                    <a:pt x="508" y="586"/>
                  </a:lnTo>
                  <a:lnTo>
                    <a:pt x="522" y="558"/>
                  </a:lnTo>
                  <a:lnTo>
                    <a:pt x="534" y="524"/>
                  </a:lnTo>
                  <a:lnTo>
                    <a:pt x="544" y="490"/>
                  </a:lnTo>
                  <a:lnTo>
                    <a:pt x="552" y="450"/>
                  </a:lnTo>
                  <a:lnTo>
                    <a:pt x="558" y="410"/>
                  </a:lnTo>
                  <a:lnTo>
                    <a:pt x="560" y="388"/>
                  </a:lnTo>
                  <a:lnTo>
                    <a:pt x="558" y="366"/>
                  </a:lnTo>
                  <a:lnTo>
                    <a:pt x="556" y="346"/>
                  </a:lnTo>
                  <a:lnTo>
                    <a:pt x="552" y="324"/>
                  </a:lnTo>
                  <a:lnTo>
                    <a:pt x="546" y="304"/>
                  </a:lnTo>
                  <a:lnTo>
                    <a:pt x="540" y="284"/>
                  </a:lnTo>
                  <a:lnTo>
                    <a:pt x="532" y="264"/>
                  </a:lnTo>
                  <a:lnTo>
                    <a:pt x="524" y="246"/>
                  </a:lnTo>
                  <a:lnTo>
                    <a:pt x="502" y="210"/>
                  </a:lnTo>
                  <a:lnTo>
                    <a:pt x="476" y="176"/>
                  </a:lnTo>
                  <a:lnTo>
                    <a:pt x="448" y="144"/>
                  </a:lnTo>
                  <a:lnTo>
                    <a:pt x="418" y="114"/>
                  </a:lnTo>
                  <a:lnTo>
                    <a:pt x="386" y="88"/>
                  </a:lnTo>
                  <a:lnTo>
                    <a:pt x="352" y="64"/>
                  </a:lnTo>
                  <a:lnTo>
                    <a:pt x="320" y="44"/>
                  </a:lnTo>
                  <a:lnTo>
                    <a:pt x="286" y="26"/>
                  </a:lnTo>
                  <a:lnTo>
                    <a:pt x="256" y="14"/>
                  </a:lnTo>
                  <a:lnTo>
                    <a:pt x="226" y="6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6" y="2"/>
                  </a:lnTo>
                  <a:lnTo>
                    <a:pt x="156" y="6"/>
                  </a:lnTo>
                  <a:lnTo>
                    <a:pt x="146" y="10"/>
                  </a:lnTo>
                  <a:lnTo>
                    <a:pt x="136" y="14"/>
                  </a:lnTo>
                  <a:lnTo>
                    <a:pt x="118" y="28"/>
                  </a:lnTo>
                  <a:lnTo>
                    <a:pt x="102" y="48"/>
                  </a:lnTo>
                  <a:lnTo>
                    <a:pt x="86" y="68"/>
                  </a:lnTo>
                  <a:lnTo>
                    <a:pt x="70" y="94"/>
                  </a:lnTo>
                  <a:lnTo>
                    <a:pt x="58" y="120"/>
                  </a:lnTo>
                  <a:lnTo>
                    <a:pt x="44" y="150"/>
                  </a:lnTo>
                  <a:lnTo>
                    <a:pt x="34" y="180"/>
                  </a:lnTo>
                  <a:lnTo>
                    <a:pt x="24" y="212"/>
                  </a:lnTo>
                  <a:lnTo>
                    <a:pt x="16" y="242"/>
                  </a:lnTo>
                  <a:lnTo>
                    <a:pt x="10" y="274"/>
                  </a:lnTo>
                  <a:lnTo>
                    <a:pt x="6" y="306"/>
                  </a:lnTo>
                  <a:lnTo>
                    <a:pt x="2" y="334"/>
                  </a:lnTo>
                  <a:lnTo>
                    <a:pt x="0" y="364"/>
                  </a:lnTo>
                  <a:lnTo>
                    <a:pt x="0" y="388"/>
                  </a:lnTo>
                  <a:close/>
                </a:path>
              </a:pathLst>
            </a:custGeom>
            <a:solidFill>
              <a:srgbClr val="FEE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4679950" y="3594100"/>
              <a:ext cx="101600" cy="53975"/>
            </a:xfrm>
            <a:custGeom>
              <a:avLst/>
              <a:gdLst>
                <a:gd name="T0" fmla="*/ 141128732 w 64"/>
                <a:gd name="T1" fmla="*/ 5040312 h 34"/>
                <a:gd name="T2" fmla="*/ 141128732 w 64"/>
                <a:gd name="T3" fmla="*/ 5040312 h 34"/>
                <a:gd name="T4" fmla="*/ 75604676 w 64"/>
                <a:gd name="T5" fmla="*/ 0 h 34"/>
                <a:gd name="T6" fmla="*/ 30241873 w 64"/>
                <a:gd name="T7" fmla="*/ 5040312 h 34"/>
                <a:gd name="T8" fmla="*/ 15120936 w 64"/>
                <a:gd name="T9" fmla="*/ 5040312 h 34"/>
                <a:gd name="T10" fmla="*/ 5040312 w 64"/>
                <a:gd name="T11" fmla="*/ 10080624 h 34"/>
                <a:gd name="T12" fmla="*/ 5040312 w 64"/>
                <a:gd name="T13" fmla="*/ 10080624 h 34"/>
                <a:gd name="T14" fmla="*/ 0 w 64"/>
                <a:gd name="T15" fmla="*/ 15120937 h 34"/>
                <a:gd name="T16" fmla="*/ 0 w 64"/>
                <a:gd name="T17" fmla="*/ 25201557 h 34"/>
                <a:gd name="T18" fmla="*/ 10080623 w 64"/>
                <a:gd name="T19" fmla="*/ 45362805 h 34"/>
                <a:gd name="T20" fmla="*/ 30241873 w 64"/>
                <a:gd name="T21" fmla="*/ 60483748 h 34"/>
                <a:gd name="T22" fmla="*/ 55443436 w 64"/>
                <a:gd name="T23" fmla="*/ 80644989 h 34"/>
                <a:gd name="T24" fmla="*/ 55443436 w 64"/>
                <a:gd name="T25" fmla="*/ 80644989 h 34"/>
                <a:gd name="T26" fmla="*/ 70564366 w 64"/>
                <a:gd name="T27" fmla="*/ 80644989 h 34"/>
                <a:gd name="T28" fmla="*/ 85685296 w 64"/>
                <a:gd name="T29" fmla="*/ 85685299 h 34"/>
                <a:gd name="T30" fmla="*/ 110886872 w 64"/>
                <a:gd name="T31" fmla="*/ 80644989 h 34"/>
                <a:gd name="T32" fmla="*/ 131048112 w 64"/>
                <a:gd name="T33" fmla="*/ 65524058 h 34"/>
                <a:gd name="T34" fmla="*/ 151209353 w 64"/>
                <a:gd name="T35" fmla="*/ 50403115 h 34"/>
                <a:gd name="T36" fmla="*/ 151209353 w 64"/>
                <a:gd name="T37" fmla="*/ 50403115 h 34"/>
                <a:gd name="T38" fmla="*/ 161289973 w 64"/>
                <a:gd name="T39" fmla="*/ 30241874 h 34"/>
                <a:gd name="T40" fmla="*/ 161289973 w 64"/>
                <a:gd name="T41" fmla="*/ 20161247 h 34"/>
                <a:gd name="T42" fmla="*/ 156249663 w 64"/>
                <a:gd name="T43" fmla="*/ 10080624 h 34"/>
                <a:gd name="T44" fmla="*/ 141128732 w 64"/>
                <a:gd name="T45" fmla="*/ 5040312 h 34"/>
                <a:gd name="T46" fmla="*/ 141128732 w 64"/>
                <a:gd name="T47" fmla="*/ 5040312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4"/>
                <a:gd name="T73" fmla="*/ 0 h 34"/>
                <a:gd name="T74" fmla="*/ 64 w 64"/>
                <a:gd name="T75" fmla="*/ 34 h 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4" h="34">
                  <a:moveTo>
                    <a:pt x="56" y="2"/>
                  </a:moveTo>
                  <a:lnTo>
                    <a:pt x="56" y="2"/>
                  </a:lnTo>
                  <a:lnTo>
                    <a:pt x="30" y="0"/>
                  </a:lnTo>
                  <a:lnTo>
                    <a:pt x="12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8"/>
                  </a:lnTo>
                  <a:lnTo>
                    <a:pt x="12" y="24"/>
                  </a:lnTo>
                  <a:lnTo>
                    <a:pt x="22" y="32"/>
                  </a:lnTo>
                  <a:lnTo>
                    <a:pt x="28" y="32"/>
                  </a:lnTo>
                  <a:lnTo>
                    <a:pt x="34" y="34"/>
                  </a:lnTo>
                  <a:lnTo>
                    <a:pt x="44" y="32"/>
                  </a:lnTo>
                  <a:lnTo>
                    <a:pt x="52" y="26"/>
                  </a:lnTo>
                  <a:lnTo>
                    <a:pt x="60" y="20"/>
                  </a:lnTo>
                  <a:lnTo>
                    <a:pt x="64" y="12"/>
                  </a:lnTo>
                  <a:lnTo>
                    <a:pt x="64" y="8"/>
                  </a:lnTo>
                  <a:lnTo>
                    <a:pt x="62" y="4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F3BA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24"/>
            <p:cNvSpPr>
              <a:spLocks/>
            </p:cNvSpPr>
            <p:nvPr/>
          </p:nvSpPr>
          <p:spPr bwMode="auto">
            <a:xfrm>
              <a:off x="4333875" y="3311525"/>
              <a:ext cx="73025" cy="107950"/>
            </a:xfrm>
            <a:custGeom>
              <a:avLst/>
              <a:gdLst>
                <a:gd name="T0" fmla="*/ 90725620 w 46"/>
                <a:gd name="T1" fmla="*/ 80644989 h 68"/>
                <a:gd name="T2" fmla="*/ 90725620 w 46"/>
                <a:gd name="T3" fmla="*/ 80644989 h 68"/>
                <a:gd name="T4" fmla="*/ 75604687 w 46"/>
                <a:gd name="T5" fmla="*/ 5040312 h 68"/>
                <a:gd name="T6" fmla="*/ 75604687 w 46"/>
                <a:gd name="T7" fmla="*/ 5040312 h 68"/>
                <a:gd name="T8" fmla="*/ 35282188 w 46"/>
                <a:gd name="T9" fmla="*/ 5040312 h 68"/>
                <a:gd name="T10" fmla="*/ 20161250 w 46"/>
                <a:gd name="T11" fmla="*/ 5040312 h 68"/>
                <a:gd name="T12" fmla="*/ 0 w 46"/>
                <a:gd name="T13" fmla="*/ 0 h 68"/>
                <a:gd name="T14" fmla="*/ 0 w 46"/>
                <a:gd name="T15" fmla="*/ 0 h 68"/>
                <a:gd name="T16" fmla="*/ 15120939 w 46"/>
                <a:gd name="T17" fmla="*/ 35282184 h 68"/>
                <a:gd name="T18" fmla="*/ 40322499 w 46"/>
                <a:gd name="T19" fmla="*/ 80644989 h 68"/>
                <a:gd name="T20" fmla="*/ 75604687 w 46"/>
                <a:gd name="T21" fmla="*/ 131048116 h 68"/>
                <a:gd name="T22" fmla="*/ 95765931 w 46"/>
                <a:gd name="T23" fmla="*/ 151209357 h 68"/>
                <a:gd name="T24" fmla="*/ 115927199 w 46"/>
                <a:gd name="T25" fmla="*/ 171370598 h 68"/>
                <a:gd name="T26" fmla="*/ 115927199 w 46"/>
                <a:gd name="T27" fmla="*/ 171370598 h 68"/>
                <a:gd name="T28" fmla="*/ 105846577 w 46"/>
                <a:gd name="T29" fmla="*/ 126007806 h 68"/>
                <a:gd name="T30" fmla="*/ 90725620 w 46"/>
                <a:gd name="T31" fmla="*/ 80644989 h 68"/>
                <a:gd name="T32" fmla="*/ 90725620 w 46"/>
                <a:gd name="T33" fmla="*/ 80644989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68"/>
                <a:gd name="T53" fmla="*/ 46 w 46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68">
                  <a:moveTo>
                    <a:pt x="36" y="32"/>
                  </a:moveTo>
                  <a:lnTo>
                    <a:pt x="36" y="32"/>
                  </a:lnTo>
                  <a:lnTo>
                    <a:pt x="30" y="2"/>
                  </a:lnTo>
                  <a:lnTo>
                    <a:pt x="14" y="2"/>
                  </a:lnTo>
                  <a:lnTo>
                    <a:pt x="8" y="2"/>
                  </a:lnTo>
                  <a:lnTo>
                    <a:pt x="0" y="0"/>
                  </a:lnTo>
                  <a:lnTo>
                    <a:pt x="6" y="14"/>
                  </a:lnTo>
                  <a:lnTo>
                    <a:pt x="16" y="32"/>
                  </a:lnTo>
                  <a:lnTo>
                    <a:pt x="30" y="52"/>
                  </a:lnTo>
                  <a:lnTo>
                    <a:pt x="38" y="60"/>
                  </a:lnTo>
                  <a:lnTo>
                    <a:pt x="46" y="68"/>
                  </a:lnTo>
                  <a:lnTo>
                    <a:pt x="42" y="50"/>
                  </a:lnTo>
                  <a:lnTo>
                    <a:pt x="36" y="32"/>
                  </a:lnTo>
                  <a:close/>
                </a:path>
              </a:pathLst>
            </a:custGeom>
            <a:solidFill>
              <a:srgbClr val="FEE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25"/>
            <p:cNvSpPr>
              <a:spLocks/>
            </p:cNvSpPr>
            <p:nvPr/>
          </p:nvSpPr>
          <p:spPr bwMode="auto">
            <a:xfrm>
              <a:off x="4365625" y="3311525"/>
              <a:ext cx="254000" cy="142875"/>
            </a:xfrm>
            <a:custGeom>
              <a:avLst/>
              <a:gdLst>
                <a:gd name="T0" fmla="*/ 403224945 w 160"/>
                <a:gd name="T1" fmla="*/ 191531860 h 90"/>
                <a:gd name="T2" fmla="*/ 403224945 w 160"/>
                <a:gd name="T3" fmla="*/ 191531860 h 90"/>
                <a:gd name="T4" fmla="*/ 383063703 w 160"/>
                <a:gd name="T5" fmla="*/ 151209373 h 90"/>
                <a:gd name="T6" fmla="*/ 352821840 w 160"/>
                <a:gd name="T7" fmla="*/ 110886887 h 90"/>
                <a:gd name="T8" fmla="*/ 312499355 w 160"/>
                <a:gd name="T9" fmla="*/ 70564376 h 90"/>
                <a:gd name="T10" fmla="*/ 287297802 w 160"/>
                <a:gd name="T11" fmla="*/ 50403120 h 90"/>
                <a:gd name="T12" fmla="*/ 257055939 w 160"/>
                <a:gd name="T13" fmla="*/ 35282188 h 90"/>
                <a:gd name="T14" fmla="*/ 226814075 w 160"/>
                <a:gd name="T15" fmla="*/ 20161249 h 90"/>
                <a:gd name="T16" fmla="*/ 186491541 w 160"/>
                <a:gd name="T17" fmla="*/ 10080625 h 90"/>
                <a:gd name="T18" fmla="*/ 146169056 w 160"/>
                <a:gd name="T19" fmla="*/ 5040312 h 90"/>
                <a:gd name="T20" fmla="*/ 100806236 w 160"/>
                <a:gd name="T21" fmla="*/ 0 h 90"/>
                <a:gd name="T22" fmla="*/ 50403118 w 160"/>
                <a:gd name="T23" fmla="*/ 5040312 h 90"/>
                <a:gd name="T24" fmla="*/ 0 w 160"/>
                <a:gd name="T25" fmla="*/ 20161249 h 90"/>
                <a:gd name="T26" fmla="*/ 0 w 160"/>
                <a:gd name="T27" fmla="*/ 20161249 h 90"/>
                <a:gd name="T28" fmla="*/ 5040312 w 160"/>
                <a:gd name="T29" fmla="*/ 50403120 h 90"/>
                <a:gd name="T30" fmla="*/ 15120938 w 160"/>
                <a:gd name="T31" fmla="*/ 75604687 h 90"/>
                <a:gd name="T32" fmla="*/ 30241876 w 160"/>
                <a:gd name="T33" fmla="*/ 110886887 h 90"/>
                <a:gd name="T34" fmla="*/ 55443441 w 160"/>
                <a:gd name="T35" fmla="*/ 146169063 h 90"/>
                <a:gd name="T36" fmla="*/ 85685305 w 160"/>
                <a:gd name="T37" fmla="*/ 181451238 h 90"/>
                <a:gd name="T38" fmla="*/ 100806236 w 160"/>
                <a:gd name="T39" fmla="*/ 191531860 h 90"/>
                <a:gd name="T40" fmla="*/ 120967503 w 160"/>
                <a:gd name="T41" fmla="*/ 206652792 h 90"/>
                <a:gd name="T42" fmla="*/ 146169056 w 160"/>
                <a:gd name="T43" fmla="*/ 216733463 h 90"/>
                <a:gd name="T44" fmla="*/ 171370609 w 160"/>
                <a:gd name="T45" fmla="*/ 221773774 h 90"/>
                <a:gd name="T46" fmla="*/ 171370609 w 160"/>
                <a:gd name="T47" fmla="*/ 221773774 h 90"/>
                <a:gd name="T48" fmla="*/ 221773765 w 160"/>
                <a:gd name="T49" fmla="*/ 226814085 h 90"/>
                <a:gd name="T50" fmla="*/ 267136560 w 160"/>
                <a:gd name="T51" fmla="*/ 226814085 h 90"/>
                <a:gd name="T52" fmla="*/ 307459044 w 160"/>
                <a:gd name="T53" fmla="*/ 221773774 h 90"/>
                <a:gd name="T54" fmla="*/ 337700908 w 160"/>
                <a:gd name="T55" fmla="*/ 216733463 h 90"/>
                <a:gd name="T56" fmla="*/ 388104014 w 160"/>
                <a:gd name="T57" fmla="*/ 196572170 h 90"/>
                <a:gd name="T58" fmla="*/ 403224945 w 160"/>
                <a:gd name="T59" fmla="*/ 191531860 h 90"/>
                <a:gd name="T60" fmla="*/ 403224945 w 160"/>
                <a:gd name="T61" fmla="*/ 191531860 h 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0"/>
                <a:gd name="T94" fmla="*/ 0 h 90"/>
                <a:gd name="T95" fmla="*/ 160 w 160"/>
                <a:gd name="T96" fmla="*/ 90 h 9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0" h="90">
                  <a:moveTo>
                    <a:pt x="160" y="76"/>
                  </a:moveTo>
                  <a:lnTo>
                    <a:pt x="160" y="76"/>
                  </a:lnTo>
                  <a:lnTo>
                    <a:pt x="152" y="60"/>
                  </a:lnTo>
                  <a:lnTo>
                    <a:pt x="140" y="44"/>
                  </a:lnTo>
                  <a:lnTo>
                    <a:pt x="124" y="28"/>
                  </a:lnTo>
                  <a:lnTo>
                    <a:pt x="114" y="20"/>
                  </a:lnTo>
                  <a:lnTo>
                    <a:pt x="102" y="14"/>
                  </a:lnTo>
                  <a:lnTo>
                    <a:pt x="90" y="8"/>
                  </a:lnTo>
                  <a:lnTo>
                    <a:pt x="74" y="4"/>
                  </a:lnTo>
                  <a:lnTo>
                    <a:pt x="58" y="2"/>
                  </a:lnTo>
                  <a:lnTo>
                    <a:pt x="40" y="0"/>
                  </a:lnTo>
                  <a:lnTo>
                    <a:pt x="20" y="2"/>
                  </a:lnTo>
                  <a:lnTo>
                    <a:pt x="0" y="8"/>
                  </a:lnTo>
                  <a:lnTo>
                    <a:pt x="2" y="20"/>
                  </a:lnTo>
                  <a:lnTo>
                    <a:pt x="6" y="30"/>
                  </a:lnTo>
                  <a:lnTo>
                    <a:pt x="12" y="44"/>
                  </a:lnTo>
                  <a:lnTo>
                    <a:pt x="22" y="58"/>
                  </a:lnTo>
                  <a:lnTo>
                    <a:pt x="34" y="72"/>
                  </a:lnTo>
                  <a:lnTo>
                    <a:pt x="40" y="76"/>
                  </a:lnTo>
                  <a:lnTo>
                    <a:pt x="48" y="82"/>
                  </a:lnTo>
                  <a:lnTo>
                    <a:pt x="58" y="86"/>
                  </a:lnTo>
                  <a:lnTo>
                    <a:pt x="68" y="88"/>
                  </a:lnTo>
                  <a:lnTo>
                    <a:pt x="88" y="90"/>
                  </a:lnTo>
                  <a:lnTo>
                    <a:pt x="106" y="90"/>
                  </a:lnTo>
                  <a:lnTo>
                    <a:pt x="122" y="88"/>
                  </a:lnTo>
                  <a:lnTo>
                    <a:pt x="134" y="86"/>
                  </a:lnTo>
                  <a:lnTo>
                    <a:pt x="154" y="78"/>
                  </a:lnTo>
                  <a:lnTo>
                    <a:pt x="160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26"/>
            <p:cNvSpPr>
              <a:spLocks/>
            </p:cNvSpPr>
            <p:nvPr/>
          </p:nvSpPr>
          <p:spPr bwMode="auto">
            <a:xfrm>
              <a:off x="4403725" y="3302000"/>
              <a:ext cx="165100" cy="139700"/>
            </a:xfrm>
            <a:custGeom>
              <a:avLst/>
              <a:gdLst>
                <a:gd name="T0" fmla="*/ 156249691 w 104"/>
                <a:gd name="T1" fmla="*/ 15120938 h 88"/>
                <a:gd name="T2" fmla="*/ 156249691 w 104"/>
                <a:gd name="T3" fmla="*/ 15120938 h 88"/>
                <a:gd name="T4" fmla="*/ 131048136 w 104"/>
                <a:gd name="T5" fmla="*/ 10080625 h 88"/>
                <a:gd name="T6" fmla="*/ 95765934 w 104"/>
                <a:gd name="T7" fmla="*/ 5040312 h 88"/>
                <a:gd name="T8" fmla="*/ 65524068 w 104"/>
                <a:gd name="T9" fmla="*/ 0 h 88"/>
                <a:gd name="T10" fmla="*/ 30241879 w 104"/>
                <a:gd name="T11" fmla="*/ 5040312 h 88"/>
                <a:gd name="T12" fmla="*/ 30241879 w 104"/>
                <a:gd name="T13" fmla="*/ 5040312 h 88"/>
                <a:gd name="T14" fmla="*/ 15120939 w 104"/>
                <a:gd name="T15" fmla="*/ 25201560 h 88"/>
                <a:gd name="T16" fmla="*/ 5040313 w 104"/>
                <a:gd name="T17" fmla="*/ 50403120 h 88"/>
                <a:gd name="T18" fmla="*/ 0 w 104"/>
                <a:gd name="T19" fmla="*/ 80644997 h 88"/>
                <a:gd name="T20" fmla="*/ 0 w 104"/>
                <a:gd name="T21" fmla="*/ 110886886 h 88"/>
                <a:gd name="T22" fmla="*/ 0 w 104"/>
                <a:gd name="T23" fmla="*/ 110886886 h 88"/>
                <a:gd name="T24" fmla="*/ 5040313 w 104"/>
                <a:gd name="T25" fmla="*/ 136088440 h 88"/>
                <a:gd name="T26" fmla="*/ 15120939 w 104"/>
                <a:gd name="T27" fmla="*/ 161289994 h 88"/>
                <a:gd name="T28" fmla="*/ 30241879 w 104"/>
                <a:gd name="T29" fmla="*/ 181451237 h 88"/>
                <a:gd name="T30" fmla="*/ 50403123 w 104"/>
                <a:gd name="T31" fmla="*/ 196572169 h 88"/>
                <a:gd name="T32" fmla="*/ 70564379 w 104"/>
                <a:gd name="T33" fmla="*/ 211693151 h 88"/>
                <a:gd name="T34" fmla="*/ 95765934 w 104"/>
                <a:gd name="T35" fmla="*/ 221773772 h 88"/>
                <a:gd name="T36" fmla="*/ 120967514 w 104"/>
                <a:gd name="T37" fmla="*/ 221773772 h 88"/>
                <a:gd name="T38" fmla="*/ 146169069 w 104"/>
                <a:gd name="T39" fmla="*/ 221773772 h 88"/>
                <a:gd name="T40" fmla="*/ 146169069 w 104"/>
                <a:gd name="T41" fmla="*/ 221773772 h 88"/>
                <a:gd name="T42" fmla="*/ 171370624 w 104"/>
                <a:gd name="T43" fmla="*/ 216733462 h 88"/>
                <a:gd name="T44" fmla="*/ 196572179 w 104"/>
                <a:gd name="T45" fmla="*/ 206652790 h 88"/>
                <a:gd name="T46" fmla="*/ 211693162 w 104"/>
                <a:gd name="T47" fmla="*/ 196572169 h 88"/>
                <a:gd name="T48" fmla="*/ 231854406 w 104"/>
                <a:gd name="T49" fmla="*/ 181451237 h 88"/>
                <a:gd name="T50" fmla="*/ 241935028 w 104"/>
                <a:gd name="T51" fmla="*/ 161289994 h 88"/>
                <a:gd name="T52" fmla="*/ 252015650 w 104"/>
                <a:gd name="T53" fmla="*/ 141128751 h 88"/>
                <a:gd name="T54" fmla="*/ 262096272 w 104"/>
                <a:gd name="T55" fmla="*/ 115927197 h 88"/>
                <a:gd name="T56" fmla="*/ 262096272 w 104"/>
                <a:gd name="T57" fmla="*/ 95765929 h 88"/>
                <a:gd name="T58" fmla="*/ 262096272 w 104"/>
                <a:gd name="T59" fmla="*/ 95765929 h 88"/>
                <a:gd name="T60" fmla="*/ 257055961 w 104"/>
                <a:gd name="T61" fmla="*/ 80644997 h 88"/>
                <a:gd name="T62" fmla="*/ 246975339 w 104"/>
                <a:gd name="T63" fmla="*/ 70564375 h 88"/>
                <a:gd name="T64" fmla="*/ 221773784 w 104"/>
                <a:gd name="T65" fmla="*/ 45362809 h 88"/>
                <a:gd name="T66" fmla="*/ 191531868 w 104"/>
                <a:gd name="T67" fmla="*/ 30241877 h 88"/>
                <a:gd name="T68" fmla="*/ 156249691 w 104"/>
                <a:gd name="T69" fmla="*/ 15120938 h 88"/>
                <a:gd name="T70" fmla="*/ 156249691 w 104"/>
                <a:gd name="T71" fmla="*/ 15120938 h 8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88"/>
                <a:gd name="T110" fmla="*/ 104 w 104"/>
                <a:gd name="T111" fmla="*/ 88 h 8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88">
                  <a:moveTo>
                    <a:pt x="62" y="6"/>
                  </a:moveTo>
                  <a:lnTo>
                    <a:pt x="62" y="6"/>
                  </a:lnTo>
                  <a:lnTo>
                    <a:pt x="52" y="4"/>
                  </a:lnTo>
                  <a:lnTo>
                    <a:pt x="38" y="2"/>
                  </a:lnTo>
                  <a:lnTo>
                    <a:pt x="26" y="0"/>
                  </a:lnTo>
                  <a:lnTo>
                    <a:pt x="12" y="2"/>
                  </a:lnTo>
                  <a:lnTo>
                    <a:pt x="6" y="10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4"/>
                  </a:lnTo>
                  <a:lnTo>
                    <a:pt x="6" y="64"/>
                  </a:lnTo>
                  <a:lnTo>
                    <a:pt x="12" y="72"/>
                  </a:lnTo>
                  <a:lnTo>
                    <a:pt x="20" y="78"/>
                  </a:lnTo>
                  <a:lnTo>
                    <a:pt x="28" y="84"/>
                  </a:lnTo>
                  <a:lnTo>
                    <a:pt x="38" y="88"/>
                  </a:lnTo>
                  <a:lnTo>
                    <a:pt x="48" y="88"/>
                  </a:lnTo>
                  <a:lnTo>
                    <a:pt x="58" y="88"/>
                  </a:lnTo>
                  <a:lnTo>
                    <a:pt x="68" y="86"/>
                  </a:lnTo>
                  <a:lnTo>
                    <a:pt x="78" y="82"/>
                  </a:lnTo>
                  <a:lnTo>
                    <a:pt x="84" y="78"/>
                  </a:lnTo>
                  <a:lnTo>
                    <a:pt x="92" y="72"/>
                  </a:lnTo>
                  <a:lnTo>
                    <a:pt x="96" y="64"/>
                  </a:lnTo>
                  <a:lnTo>
                    <a:pt x="100" y="56"/>
                  </a:lnTo>
                  <a:lnTo>
                    <a:pt x="104" y="46"/>
                  </a:lnTo>
                  <a:lnTo>
                    <a:pt x="104" y="38"/>
                  </a:lnTo>
                  <a:lnTo>
                    <a:pt x="102" y="32"/>
                  </a:lnTo>
                  <a:lnTo>
                    <a:pt x="98" y="28"/>
                  </a:lnTo>
                  <a:lnTo>
                    <a:pt x="88" y="18"/>
                  </a:lnTo>
                  <a:lnTo>
                    <a:pt x="76" y="12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178D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27"/>
            <p:cNvSpPr>
              <a:spLocks/>
            </p:cNvSpPr>
            <p:nvPr/>
          </p:nvSpPr>
          <p:spPr bwMode="auto">
            <a:xfrm>
              <a:off x="4435475" y="3311525"/>
              <a:ext cx="98425" cy="98425"/>
            </a:xfrm>
            <a:custGeom>
              <a:avLst/>
              <a:gdLst>
                <a:gd name="T0" fmla="*/ 156249699 w 62"/>
                <a:gd name="T1" fmla="*/ 65524071 h 62"/>
                <a:gd name="T2" fmla="*/ 156249699 w 62"/>
                <a:gd name="T3" fmla="*/ 65524071 h 62"/>
                <a:gd name="T4" fmla="*/ 156249699 w 62"/>
                <a:gd name="T5" fmla="*/ 80645005 h 62"/>
                <a:gd name="T6" fmla="*/ 151209387 w 62"/>
                <a:gd name="T7" fmla="*/ 95765939 h 62"/>
                <a:gd name="T8" fmla="*/ 141128765 w 62"/>
                <a:gd name="T9" fmla="*/ 126007831 h 62"/>
                <a:gd name="T10" fmla="*/ 115927209 w 62"/>
                <a:gd name="T11" fmla="*/ 141128765 h 62"/>
                <a:gd name="T12" fmla="*/ 105846586 w 62"/>
                <a:gd name="T13" fmla="*/ 151209387 h 62"/>
                <a:gd name="T14" fmla="*/ 90725627 w 62"/>
                <a:gd name="T15" fmla="*/ 151209387 h 62"/>
                <a:gd name="T16" fmla="*/ 90725627 w 62"/>
                <a:gd name="T17" fmla="*/ 151209387 h 62"/>
                <a:gd name="T18" fmla="*/ 75604694 w 62"/>
                <a:gd name="T19" fmla="*/ 156249699 h 62"/>
                <a:gd name="T20" fmla="*/ 60483760 w 62"/>
                <a:gd name="T21" fmla="*/ 151209387 h 62"/>
                <a:gd name="T22" fmla="*/ 30241880 w 62"/>
                <a:gd name="T23" fmla="*/ 136088454 h 62"/>
                <a:gd name="T24" fmla="*/ 15120940 w 62"/>
                <a:gd name="T25" fmla="*/ 115927209 h 62"/>
                <a:gd name="T26" fmla="*/ 5040313 w 62"/>
                <a:gd name="T27" fmla="*/ 100806250 h 62"/>
                <a:gd name="T28" fmla="*/ 5040313 w 62"/>
                <a:gd name="T29" fmla="*/ 85685316 h 62"/>
                <a:gd name="T30" fmla="*/ 5040313 w 62"/>
                <a:gd name="T31" fmla="*/ 85685316 h 62"/>
                <a:gd name="T32" fmla="*/ 0 w 62"/>
                <a:gd name="T33" fmla="*/ 70564382 h 62"/>
                <a:gd name="T34" fmla="*/ 5040313 w 62"/>
                <a:gd name="T35" fmla="*/ 55443449 h 62"/>
                <a:gd name="T36" fmla="*/ 20161251 w 62"/>
                <a:gd name="T37" fmla="*/ 30241880 h 62"/>
                <a:gd name="T38" fmla="*/ 40322502 w 62"/>
                <a:gd name="T39" fmla="*/ 10080626 h 62"/>
                <a:gd name="T40" fmla="*/ 55443449 w 62"/>
                <a:gd name="T41" fmla="*/ 5040313 h 62"/>
                <a:gd name="T42" fmla="*/ 70564382 w 62"/>
                <a:gd name="T43" fmla="*/ 0 h 62"/>
                <a:gd name="T44" fmla="*/ 70564382 w 62"/>
                <a:gd name="T45" fmla="*/ 0 h 62"/>
                <a:gd name="T46" fmla="*/ 85685316 w 62"/>
                <a:gd name="T47" fmla="*/ 0 h 62"/>
                <a:gd name="T48" fmla="*/ 100806250 w 62"/>
                <a:gd name="T49" fmla="*/ 5040313 h 62"/>
                <a:gd name="T50" fmla="*/ 126007831 w 62"/>
                <a:gd name="T51" fmla="*/ 15120940 h 62"/>
                <a:gd name="T52" fmla="*/ 146169076 w 62"/>
                <a:gd name="T53" fmla="*/ 40322502 h 62"/>
                <a:gd name="T54" fmla="*/ 151209387 w 62"/>
                <a:gd name="T55" fmla="*/ 50403125 h 62"/>
                <a:gd name="T56" fmla="*/ 156249699 w 62"/>
                <a:gd name="T57" fmla="*/ 65524071 h 62"/>
                <a:gd name="T58" fmla="*/ 156249699 w 62"/>
                <a:gd name="T59" fmla="*/ 65524071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"/>
                <a:gd name="T91" fmla="*/ 0 h 62"/>
                <a:gd name="T92" fmla="*/ 62 w 62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" h="62">
                  <a:moveTo>
                    <a:pt x="62" y="26"/>
                  </a:moveTo>
                  <a:lnTo>
                    <a:pt x="62" y="26"/>
                  </a:lnTo>
                  <a:lnTo>
                    <a:pt x="62" y="32"/>
                  </a:lnTo>
                  <a:lnTo>
                    <a:pt x="60" y="38"/>
                  </a:lnTo>
                  <a:lnTo>
                    <a:pt x="56" y="50"/>
                  </a:lnTo>
                  <a:lnTo>
                    <a:pt x="46" y="56"/>
                  </a:lnTo>
                  <a:lnTo>
                    <a:pt x="42" y="60"/>
                  </a:lnTo>
                  <a:lnTo>
                    <a:pt x="36" y="60"/>
                  </a:lnTo>
                  <a:lnTo>
                    <a:pt x="30" y="62"/>
                  </a:lnTo>
                  <a:lnTo>
                    <a:pt x="24" y="60"/>
                  </a:lnTo>
                  <a:lnTo>
                    <a:pt x="12" y="54"/>
                  </a:lnTo>
                  <a:lnTo>
                    <a:pt x="6" y="46"/>
                  </a:lnTo>
                  <a:lnTo>
                    <a:pt x="2" y="40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50" y="6"/>
                  </a:lnTo>
                  <a:lnTo>
                    <a:pt x="58" y="16"/>
                  </a:lnTo>
                  <a:lnTo>
                    <a:pt x="60" y="20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28"/>
            <p:cNvSpPr>
              <a:spLocks/>
            </p:cNvSpPr>
            <p:nvPr/>
          </p:nvSpPr>
          <p:spPr bwMode="auto">
            <a:xfrm>
              <a:off x="4473575" y="3349625"/>
              <a:ext cx="25400" cy="22225"/>
            </a:xfrm>
            <a:custGeom>
              <a:avLst/>
              <a:gdLst>
                <a:gd name="T0" fmla="*/ 40322493 w 16"/>
                <a:gd name="T1" fmla="*/ 15120940 h 14"/>
                <a:gd name="T2" fmla="*/ 40322493 w 16"/>
                <a:gd name="T3" fmla="*/ 15120940 h 14"/>
                <a:gd name="T4" fmla="*/ 40322493 w 16"/>
                <a:gd name="T5" fmla="*/ 20161251 h 14"/>
                <a:gd name="T6" fmla="*/ 35282183 w 16"/>
                <a:gd name="T7" fmla="*/ 30241879 h 14"/>
                <a:gd name="T8" fmla="*/ 30241873 w 16"/>
                <a:gd name="T9" fmla="*/ 35282190 h 14"/>
                <a:gd name="T10" fmla="*/ 25201557 w 16"/>
                <a:gd name="T11" fmla="*/ 35282190 h 14"/>
                <a:gd name="T12" fmla="*/ 25201557 w 16"/>
                <a:gd name="T13" fmla="*/ 35282190 h 14"/>
                <a:gd name="T14" fmla="*/ 15120936 w 16"/>
                <a:gd name="T15" fmla="*/ 35282190 h 14"/>
                <a:gd name="T16" fmla="*/ 10080623 w 16"/>
                <a:gd name="T17" fmla="*/ 30241879 h 14"/>
                <a:gd name="T18" fmla="*/ 5040312 w 16"/>
                <a:gd name="T19" fmla="*/ 25201562 h 14"/>
                <a:gd name="T20" fmla="*/ 0 w 16"/>
                <a:gd name="T21" fmla="*/ 20161251 h 14"/>
                <a:gd name="T22" fmla="*/ 0 w 16"/>
                <a:gd name="T23" fmla="*/ 20161251 h 14"/>
                <a:gd name="T24" fmla="*/ 5040312 w 16"/>
                <a:gd name="T25" fmla="*/ 10080625 h 14"/>
                <a:gd name="T26" fmla="*/ 5040312 w 16"/>
                <a:gd name="T27" fmla="*/ 5040313 h 14"/>
                <a:gd name="T28" fmla="*/ 10080623 w 16"/>
                <a:gd name="T29" fmla="*/ 0 h 14"/>
                <a:gd name="T30" fmla="*/ 20161247 w 16"/>
                <a:gd name="T31" fmla="*/ 0 h 14"/>
                <a:gd name="T32" fmla="*/ 20161247 w 16"/>
                <a:gd name="T33" fmla="*/ 0 h 14"/>
                <a:gd name="T34" fmla="*/ 25201557 w 16"/>
                <a:gd name="T35" fmla="*/ 0 h 14"/>
                <a:gd name="T36" fmla="*/ 35282183 w 16"/>
                <a:gd name="T37" fmla="*/ 0 h 14"/>
                <a:gd name="T38" fmla="*/ 40322493 w 16"/>
                <a:gd name="T39" fmla="*/ 5040313 h 14"/>
                <a:gd name="T40" fmla="*/ 40322493 w 16"/>
                <a:gd name="T41" fmla="*/ 15120940 h 14"/>
                <a:gd name="T42" fmla="*/ 40322493 w 16"/>
                <a:gd name="T43" fmla="*/ 15120940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"/>
                <a:gd name="T67" fmla="*/ 0 h 14"/>
                <a:gd name="T68" fmla="*/ 16 w 16"/>
                <a:gd name="T69" fmla="*/ 14 h 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" h="14">
                  <a:moveTo>
                    <a:pt x="16" y="6"/>
                  </a:move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29"/>
            <p:cNvSpPr>
              <a:spLocks/>
            </p:cNvSpPr>
            <p:nvPr/>
          </p:nvSpPr>
          <p:spPr bwMode="auto">
            <a:xfrm>
              <a:off x="4600575" y="3692525"/>
              <a:ext cx="254000" cy="127000"/>
            </a:xfrm>
            <a:custGeom>
              <a:avLst/>
              <a:gdLst>
                <a:gd name="T0" fmla="*/ 0 w 160"/>
                <a:gd name="T1" fmla="*/ 65524062 h 80"/>
                <a:gd name="T2" fmla="*/ 0 w 160"/>
                <a:gd name="T3" fmla="*/ 65524062 h 80"/>
                <a:gd name="T4" fmla="*/ 20161249 w 160"/>
                <a:gd name="T5" fmla="*/ 70564373 h 80"/>
                <a:gd name="T6" fmla="*/ 45362808 w 160"/>
                <a:gd name="T7" fmla="*/ 70564373 h 80"/>
                <a:gd name="T8" fmla="*/ 60483752 w 160"/>
                <a:gd name="T9" fmla="*/ 60483752 h 80"/>
                <a:gd name="T10" fmla="*/ 60483752 w 160"/>
                <a:gd name="T11" fmla="*/ 60483752 h 80"/>
                <a:gd name="T12" fmla="*/ 85685305 w 160"/>
                <a:gd name="T13" fmla="*/ 35282186 h 80"/>
                <a:gd name="T14" fmla="*/ 100806236 w 160"/>
                <a:gd name="T15" fmla="*/ 25201559 h 80"/>
                <a:gd name="T16" fmla="*/ 115927193 w 160"/>
                <a:gd name="T17" fmla="*/ 10080624 h 80"/>
                <a:gd name="T18" fmla="*/ 136088435 w 160"/>
                <a:gd name="T19" fmla="*/ 0 h 80"/>
                <a:gd name="T20" fmla="*/ 161289988 w 160"/>
                <a:gd name="T21" fmla="*/ 0 h 80"/>
                <a:gd name="T22" fmla="*/ 186491541 w 160"/>
                <a:gd name="T23" fmla="*/ 10080624 h 80"/>
                <a:gd name="T24" fmla="*/ 211693143 w 160"/>
                <a:gd name="T25" fmla="*/ 30241876 h 80"/>
                <a:gd name="T26" fmla="*/ 211693143 w 160"/>
                <a:gd name="T27" fmla="*/ 30241876 h 80"/>
                <a:gd name="T28" fmla="*/ 216733454 w 160"/>
                <a:gd name="T29" fmla="*/ 25201559 h 80"/>
                <a:gd name="T30" fmla="*/ 231854386 w 160"/>
                <a:gd name="T31" fmla="*/ 10080624 h 80"/>
                <a:gd name="T32" fmla="*/ 252015628 w 160"/>
                <a:gd name="T33" fmla="*/ 0 h 80"/>
                <a:gd name="T34" fmla="*/ 267136560 w 160"/>
                <a:gd name="T35" fmla="*/ 0 h 80"/>
                <a:gd name="T36" fmla="*/ 277217181 w 160"/>
                <a:gd name="T37" fmla="*/ 5040312 h 80"/>
                <a:gd name="T38" fmla="*/ 277217181 w 160"/>
                <a:gd name="T39" fmla="*/ 5040312 h 80"/>
                <a:gd name="T40" fmla="*/ 307459044 w 160"/>
                <a:gd name="T41" fmla="*/ 25201559 h 80"/>
                <a:gd name="T42" fmla="*/ 332660597 w 160"/>
                <a:gd name="T43" fmla="*/ 45362808 h 80"/>
                <a:gd name="T44" fmla="*/ 362902461 w 160"/>
                <a:gd name="T45" fmla="*/ 70564373 h 80"/>
                <a:gd name="T46" fmla="*/ 383063703 w 160"/>
                <a:gd name="T47" fmla="*/ 75604683 h 80"/>
                <a:gd name="T48" fmla="*/ 403224945 w 160"/>
                <a:gd name="T49" fmla="*/ 75604683 h 80"/>
                <a:gd name="T50" fmla="*/ 403224945 w 160"/>
                <a:gd name="T51" fmla="*/ 75604683 h 80"/>
                <a:gd name="T52" fmla="*/ 393144324 w 160"/>
                <a:gd name="T53" fmla="*/ 95765926 h 80"/>
                <a:gd name="T54" fmla="*/ 383063703 w 160"/>
                <a:gd name="T55" fmla="*/ 115927193 h 80"/>
                <a:gd name="T56" fmla="*/ 367942771 w 160"/>
                <a:gd name="T57" fmla="*/ 136088435 h 80"/>
                <a:gd name="T58" fmla="*/ 342741218 w 160"/>
                <a:gd name="T59" fmla="*/ 156249678 h 80"/>
                <a:gd name="T60" fmla="*/ 312499355 w 160"/>
                <a:gd name="T61" fmla="*/ 176410920 h 80"/>
                <a:gd name="T62" fmla="*/ 277217181 w 160"/>
                <a:gd name="T63" fmla="*/ 191531852 h 80"/>
                <a:gd name="T64" fmla="*/ 226814075 w 160"/>
                <a:gd name="T65" fmla="*/ 201612473 h 80"/>
                <a:gd name="T66" fmla="*/ 226814075 w 160"/>
                <a:gd name="T67" fmla="*/ 201612473 h 80"/>
                <a:gd name="T68" fmla="*/ 181451230 w 160"/>
                <a:gd name="T69" fmla="*/ 201612473 h 80"/>
                <a:gd name="T70" fmla="*/ 136088435 w 160"/>
                <a:gd name="T71" fmla="*/ 191531852 h 80"/>
                <a:gd name="T72" fmla="*/ 100806236 w 160"/>
                <a:gd name="T73" fmla="*/ 176410920 h 80"/>
                <a:gd name="T74" fmla="*/ 70564373 w 160"/>
                <a:gd name="T75" fmla="*/ 161289988 h 80"/>
                <a:gd name="T76" fmla="*/ 40322497 w 160"/>
                <a:gd name="T77" fmla="*/ 136088435 h 80"/>
                <a:gd name="T78" fmla="*/ 20161249 w 160"/>
                <a:gd name="T79" fmla="*/ 115927193 h 80"/>
                <a:gd name="T80" fmla="*/ 10080624 w 160"/>
                <a:gd name="T81" fmla="*/ 90725615 h 80"/>
                <a:gd name="T82" fmla="*/ 0 w 160"/>
                <a:gd name="T83" fmla="*/ 65524062 h 80"/>
                <a:gd name="T84" fmla="*/ 0 w 160"/>
                <a:gd name="T85" fmla="*/ 65524062 h 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0"/>
                <a:gd name="T130" fmla="*/ 0 h 80"/>
                <a:gd name="T131" fmla="*/ 160 w 160"/>
                <a:gd name="T132" fmla="*/ 80 h 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0" h="80">
                  <a:moveTo>
                    <a:pt x="0" y="26"/>
                  </a:moveTo>
                  <a:lnTo>
                    <a:pt x="0" y="26"/>
                  </a:lnTo>
                  <a:lnTo>
                    <a:pt x="8" y="28"/>
                  </a:lnTo>
                  <a:lnTo>
                    <a:pt x="18" y="28"/>
                  </a:lnTo>
                  <a:lnTo>
                    <a:pt x="24" y="24"/>
                  </a:lnTo>
                  <a:lnTo>
                    <a:pt x="34" y="14"/>
                  </a:lnTo>
                  <a:lnTo>
                    <a:pt x="40" y="10"/>
                  </a:lnTo>
                  <a:lnTo>
                    <a:pt x="46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4" y="4"/>
                  </a:lnTo>
                  <a:lnTo>
                    <a:pt x="84" y="12"/>
                  </a:lnTo>
                  <a:lnTo>
                    <a:pt x="86" y="10"/>
                  </a:lnTo>
                  <a:lnTo>
                    <a:pt x="92" y="4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0" y="2"/>
                  </a:lnTo>
                  <a:lnTo>
                    <a:pt x="122" y="10"/>
                  </a:lnTo>
                  <a:lnTo>
                    <a:pt x="132" y="18"/>
                  </a:lnTo>
                  <a:lnTo>
                    <a:pt x="144" y="28"/>
                  </a:lnTo>
                  <a:lnTo>
                    <a:pt x="152" y="30"/>
                  </a:lnTo>
                  <a:lnTo>
                    <a:pt x="160" y="30"/>
                  </a:lnTo>
                  <a:lnTo>
                    <a:pt x="156" y="38"/>
                  </a:lnTo>
                  <a:lnTo>
                    <a:pt x="152" y="46"/>
                  </a:lnTo>
                  <a:lnTo>
                    <a:pt x="146" y="54"/>
                  </a:lnTo>
                  <a:lnTo>
                    <a:pt x="136" y="62"/>
                  </a:lnTo>
                  <a:lnTo>
                    <a:pt x="124" y="70"/>
                  </a:lnTo>
                  <a:lnTo>
                    <a:pt x="110" y="76"/>
                  </a:lnTo>
                  <a:lnTo>
                    <a:pt x="90" y="80"/>
                  </a:lnTo>
                  <a:lnTo>
                    <a:pt x="72" y="80"/>
                  </a:lnTo>
                  <a:lnTo>
                    <a:pt x="54" y="76"/>
                  </a:lnTo>
                  <a:lnTo>
                    <a:pt x="40" y="70"/>
                  </a:lnTo>
                  <a:lnTo>
                    <a:pt x="28" y="64"/>
                  </a:lnTo>
                  <a:lnTo>
                    <a:pt x="16" y="54"/>
                  </a:lnTo>
                  <a:lnTo>
                    <a:pt x="8" y="46"/>
                  </a:lnTo>
                  <a:lnTo>
                    <a:pt x="4" y="3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596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30"/>
            <p:cNvSpPr>
              <a:spLocks/>
            </p:cNvSpPr>
            <p:nvPr/>
          </p:nvSpPr>
          <p:spPr bwMode="auto">
            <a:xfrm>
              <a:off x="4711700" y="3771900"/>
              <a:ext cx="41275" cy="22225"/>
            </a:xfrm>
            <a:custGeom>
              <a:avLst/>
              <a:gdLst>
                <a:gd name="T0" fmla="*/ 65524068 w 26"/>
                <a:gd name="T1" fmla="*/ 20161251 h 14"/>
                <a:gd name="T2" fmla="*/ 65524068 w 26"/>
                <a:gd name="T3" fmla="*/ 20161251 h 14"/>
                <a:gd name="T4" fmla="*/ 65524068 w 26"/>
                <a:gd name="T5" fmla="*/ 25201562 h 14"/>
                <a:gd name="T6" fmla="*/ 55443446 w 26"/>
                <a:gd name="T7" fmla="*/ 30241879 h 14"/>
                <a:gd name="T8" fmla="*/ 35282190 w 26"/>
                <a:gd name="T9" fmla="*/ 35282190 h 14"/>
                <a:gd name="T10" fmla="*/ 35282190 w 26"/>
                <a:gd name="T11" fmla="*/ 35282190 h 14"/>
                <a:gd name="T12" fmla="*/ 10080625 w 26"/>
                <a:gd name="T13" fmla="*/ 30241879 h 14"/>
                <a:gd name="T14" fmla="*/ 5040313 w 26"/>
                <a:gd name="T15" fmla="*/ 25201562 h 14"/>
                <a:gd name="T16" fmla="*/ 0 w 26"/>
                <a:gd name="T17" fmla="*/ 20161251 h 14"/>
                <a:gd name="T18" fmla="*/ 0 w 26"/>
                <a:gd name="T19" fmla="*/ 20161251 h 14"/>
                <a:gd name="T20" fmla="*/ 5040313 w 26"/>
                <a:gd name="T21" fmla="*/ 10080625 h 14"/>
                <a:gd name="T22" fmla="*/ 10080625 w 26"/>
                <a:gd name="T23" fmla="*/ 5040313 h 14"/>
                <a:gd name="T24" fmla="*/ 35282190 w 26"/>
                <a:gd name="T25" fmla="*/ 0 h 14"/>
                <a:gd name="T26" fmla="*/ 35282190 w 26"/>
                <a:gd name="T27" fmla="*/ 0 h 14"/>
                <a:gd name="T28" fmla="*/ 55443446 w 26"/>
                <a:gd name="T29" fmla="*/ 5040313 h 14"/>
                <a:gd name="T30" fmla="*/ 65524068 w 26"/>
                <a:gd name="T31" fmla="*/ 10080625 h 14"/>
                <a:gd name="T32" fmla="*/ 65524068 w 26"/>
                <a:gd name="T33" fmla="*/ 20161251 h 14"/>
                <a:gd name="T34" fmla="*/ 65524068 w 26"/>
                <a:gd name="T35" fmla="*/ 20161251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14"/>
                <a:gd name="T56" fmla="*/ 26 w 26"/>
                <a:gd name="T57" fmla="*/ 14 h 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14">
                  <a:moveTo>
                    <a:pt x="26" y="8"/>
                  </a:moveTo>
                  <a:lnTo>
                    <a:pt x="26" y="8"/>
                  </a:lnTo>
                  <a:lnTo>
                    <a:pt x="26" y="10"/>
                  </a:lnTo>
                  <a:lnTo>
                    <a:pt x="22" y="12"/>
                  </a:lnTo>
                  <a:lnTo>
                    <a:pt x="14" y="14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14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F8B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31"/>
            <p:cNvSpPr>
              <a:spLocks/>
            </p:cNvSpPr>
            <p:nvPr/>
          </p:nvSpPr>
          <p:spPr bwMode="auto">
            <a:xfrm>
              <a:off x="4371975" y="3495675"/>
              <a:ext cx="200025" cy="200025"/>
            </a:xfrm>
            <a:custGeom>
              <a:avLst/>
              <a:gdLst>
                <a:gd name="T0" fmla="*/ 317539710 w 126"/>
                <a:gd name="T1" fmla="*/ 156249699 h 126"/>
                <a:gd name="T2" fmla="*/ 317539710 w 126"/>
                <a:gd name="T3" fmla="*/ 156249699 h 126"/>
                <a:gd name="T4" fmla="*/ 312499399 w 126"/>
                <a:gd name="T5" fmla="*/ 186491567 h 126"/>
                <a:gd name="T6" fmla="*/ 302418776 w 126"/>
                <a:gd name="T7" fmla="*/ 216733484 h 126"/>
                <a:gd name="T8" fmla="*/ 287297842 w 126"/>
                <a:gd name="T9" fmla="*/ 246975352 h 126"/>
                <a:gd name="T10" fmla="*/ 272176908 w 126"/>
                <a:gd name="T11" fmla="*/ 267136597 h 126"/>
                <a:gd name="T12" fmla="*/ 246975352 w 126"/>
                <a:gd name="T13" fmla="*/ 287297842 h 126"/>
                <a:gd name="T14" fmla="*/ 221773796 w 126"/>
                <a:gd name="T15" fmla="*/ 302418776 h 126"/>
                <a:gd name="T16" fmla="*/ 191531878 w 126"/>
                <a:gd name="T17" fmla="*/ 312499399 h 126"/>
                <a:gd name="T18" fmla="*/ 156249699 w 126"/>
                <a:gd name="T19" fmla="*/ 317539710 h 126"/>
                <a:gd name="T20" fmla="*/ 156249699 w 126"/>
                <a:gd name="T21" fmla="*/ 317539710 h 126"/>
                <a:gd name="T22" fmla="*/ 126007832 w 126"/>
                <a:gd name="T23" fmla="*/ 312499399 h 126"/>
                <a:gd name="T24" fmla="*/ 95765939 w 126"/>
                <a:gd name="T25" fmla="*/ 302418776 h 126"/>
                <a:gd name="T26" fmla="*/ 70564383 w 126"/>
                <a:gd name="T27" fmla="*/ 287297842 h 126"/>
                <a:gd name="T28" fmla="*/ 45362814 w 126"/>
                <a:gd name="T29" fmla="*/ 267136597 h 126"/>
                <a:gd name="T30" fmla="*/ 25201563 w 126"/>
                <a:gd name="T31" fmla="*/ 246975352 h 126"/>
                <a:gd name="T32" fmla="*/ 10080626 w 126"/>
                <a:gd name="T33" fmla="*/ 216733484 h 126"/>
                <a:gd name="T34" fmla="*/ 0 w 126"/>
                <a:gd name="T35" fmla="*/ 186491567 h 126"/>
                <a:gd name="T36" fmla="*/ 0 w 126"/>
                <a:gd name="T37" fmla="*/ 156249699 h 126"/>
                <a:gd name="T38" fmla="*/ 0 w 126"/>
                <a:gd name="T39" fmla="*/ 156249699 h 126"/>
                <a:gd name="T40" fmla="*/ 0 w 126"/>
                <a:gd name="T41" fmla="*/ 126007832 h 126"/>
                <a:gd name="T42" fmla="*/ 10080626 w 126"/>
                <a:gd name="T43" fmla="*/ 95765939 h 126"/>
                <a:gd name="T44" fmla="*/ 25201563 w 126"/>
                <a:gd name="T45" fmla="*/ 65524071 h 126"/>
                <a:gd name="T46" fmla="*/ 45362814 w 126"/>
                <a:gd name="T47" fmla="*/ 45362814 h 126"/>
                <a:gd name="T48" fmla="*/ 70564383 w 126"/>
                <a:gd name="T49" fmla="*/ 25201563 h 126"/>
                <a:gd name="T50" fmla="*/ 95765939 w 126"/>
                <a:gd name="T51" fmla="*/ 10080626 h 126"/>
                <a:gd name="T52" fmla="*/ 126007832 w 126"/>
                <a:gd name="T53" fmla="*/ 0 h 126"/>
                <a:gd name="T54" fmla="*/ 156249699 w 126"/>
                <a:gd name="T55" fmla="*/ 0 h 126"/>
                <a:gd name="T56" fmla="*/ 156249699 w 126"/>
                <a:gd name="T57" fmla="*/ 0 h 126"/>
                <a:gd name="T58" fmla="*/ 191531878 w 126"/>
                <a:gd name="T59" fmla="*/ 0 h 126"/>
                <a:gd name="T60" fmla="*/ 221773796 w 126"/>
                <a:gd name="T61" fmla="*/ 10080626 h 126"/>
                <a:gd name="T62" fmla="*/ 246975352 w 126"/>
                <a:gd name="T63" fmla="*/ 25201563 h 126"/>
                <a:gd name="T64" fmla="*/ 272176908 w 126"/>
                <a:gd name="T65" fmla="*/ 45362814 h 126"/>
                <a:gd name="T66" fmla="*/ 287297842 w 126"/>
                <a:gd name="T67" fmla="*/ 65524071 h 126"/>
                <a:gd name="T68" fmla="*/ 302418776 w 126"/>
                <a:gd name="T69" fmla="*/ 95765939 h 126"/>
                <a:gd name="T70" fmla="*/ 312499399 w 126"/>
                <a:gd name="T71" fmla="*/ 126007832 h 126"/>
                <a:gd name="T72" fmla="*/ 317539710 w 126"/>
                <a:gd name="T73" fmla="*/ 156249699 h 126"/>
                <a:gd name="T74" fmla="*/ 317539710 w 126"/>
                <a:gd name="T75" fmla="*/ 156249699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6"/>
                <a:gd name="T115" fmla="*/ 0 h 126"/>
                <a:gd name="T116" fmla="*/ 126 w 126"/>
                <a:gd name="T117" fmla="*/ 126 h 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6" h="126">
                  <a:moveTo>
                    <a:pt x="126" y="62"/>
                  </a:moveTo>
                  <a:lnTo>
                    <a:pt x="126" y="62"/>
                  </a:lnTo>
                  <a:lnTo>
                    <a:pt x="124" y="74"/>
                  </a:lnTo>
                  <a:lnTo>
                    <a:pt x="120" y="86"/>
                  </a:lnTo>
                  <a:lnTo>
                    <a:pt x="114" y="98"/>
                  </a:lnTo>
                  <a:lnTo>
                    <a:pt x="108" y="106"/>
                  </a:lnTo>
                  <a:lnTo>
                    <a:pt x="98" y="114"/>
                  </a:lnTo>
                  <a:lnTo>
                    <a:pt x="88" y="120"/>
                  </a:lnTo>
                  <a:lnTo>
                    <a:pt x="76" y="124"/>
                  </a:lnTo>
                  <a:lnTo>
                    <a:pt x="62" y="126"/>
                  </a:lnTo>
                  <a:lnTo>
                    <a:pt x="50" y="124"/>
                  </a:lnTo>
                  <a:lnTo>
                    <a:pt x="38" y="120"/>
                  </a:lnTo>
                  <a:lnTo>
                    <a:pt x="28" y="114"/>
                  </a:lnTo>
                  <a:lnTo>
                    <a:pt x="18" y="106"/>
                  </a:lnTo>
                  <a:lnTo>
                    <a:pt x="10" y="98"/>
                  </a:lnTo>
                  <a:lnTo>
                    <a:pt x="4" y="86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4" y="26"/>
                  </a:lnTo>
                  <a:lnTo>
                    <a:pt x="120" y="38"/>
                  </a:lnTo>
                  <a:lnTo>
                    <a:pt x="124" y="50"/>
                  </a:lnTo>
                  <a:lnTo>
                    <a:pt x="126" y="62"/>
                  </a:lnTo>
                  <a:close/>
                </a:path>
              </a:pathLst>
            </a:custGeom>
            <a:solidFill>
              <a:srgbClr val="FED6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32"/>
            <p:cNvSpPr>
              <a:spLocks/>
            </p:cNvSpPr>
            <p:nvPr/>
          </p:nvSpPr>
          <p:spPr bwMode="auto">
            <a:xfrm>
              <a:off x="4860925" y="3502025"/>
              <a:ext cx="200025" cy="200025"/>
            </a:xfrm>
            <a:custGeom>
              <a:avLst/>
              <a:gdLst>
                <a:gd name="T0" fmla="*/ 317539710 w 126"/>
                <a:gd name="T1" fmla="*/ 156249699 h 126"/>
                <a:gd name="T2" fmla="*/ 317539710 w 126"/>
                <a:gd name="T3" fmla="*/ 156249699 h 126"/>
                <a:gd name="T4" fmla="*/ 312499399 w 126"/>
                <a:gd name="T5" fmla="*/ 191531878 h 126"/>
                <a:gd name="T6" fmla="*/ 307459087 w 126"/>
                <a:gd name="T7" fmla="*/ 221773796 h 126"/>
                <a:gd name="T8" fmla="*/ 292338153 w 126"/>
                <a:gd name="T9" fmla="*/ 246975352 h 126"/>
                <a:gd name="T10" fmla="*/ 272176908 w 126"/>
                <a:gd name="T11" fmla="*/ 272176908 h 126"/>
                <a:gd name="T12" fmla="*/ 246975352 w 126"/>
                <a:gd name="T13" fmla="*/ 287297842 h 126"/>
                <a:gd name="T14" fmla="*/ 221773796 w 126"/>
                <a:gd name="T15" fmla="*/ 302418776 h 126"/>
                <a:gd name="T16" fmla="*/ 191531878 w 126"/>
                <a:gd name="T17" fmla="*/ 312499399 h 126"/>
                <a:gd name="T18" fmla="*/ 156249699 w 126"/>
                <a:gd name="T19" fmla="*/ 317539710 h 126"/>
                <a:gd name="T20" fmla="*/ 156249699 w 126"/>
                <a:gd name="T21" fmla="*/ 317539710 h 126"/>
                <a:gd name="T22" fmla="*/ 126007832 w 126"/>
                <a:gd name="T23" fmla="*/ 312499399 h 126"/>
                <a:gd name="T24" fmla="*/ 95765939 w 126"/>
                <a:gd name="T25" fmla="*/ 302418776 h 126"/>
                <a:gd name="T26" fmla="*/ 70564383 w 126"/>
                <a:gd name="T27" fmla="*/ 287297842 h 126"/>
                <a:gd name="T28" fmla="*/ 45362814 w 126"/>
                <a:gd name="T29" fmla="*/ 272176908 h 126"/>
                <a:gd name="T30" fmla="*/ 25201563 w 126"/>
                <a:gd name="T31" fmla="*/ 246975352 h 126"/>
                <a:gd name="T32" fmla="*/ 10080626 w 126"/>
                <a:gd name="T33" fmla="*/ 221773796 h 126"/>
                <a:gd name="T34" fmla="*/ 5040313 w 126"/>
                <a:gd name="T35" fmla="*/ 191531878 h 126"/>
                <a:gd name="T36" fmla="*/ 0 w 126"/>
                <a:gd name="T37" fmla="*/ 156249699 h 126"/>
                <a:gd name="T38" fmla="*/ 0 w 126"/>
                <a:gd name="T39" fmla="*/ 156249699 h 126"/>
                <a:gd name="T40" fmla="*/ 5040313 w 126"/>
                <a:gd name="T41" fmla="*/ 126007832 h 126"/>
                <a:gd name="T42" fmla="*/ 10080626 w 126"/>
                <a:gd name="T43" fmla="*/ 95765939 h 126"/>
                <a:gd name="T44" fmla="*/ 25201563 w 126"/>
                <a:gd name="T45" fmla="*/ 70564383 h 126"/>
                <a:gd name="T46" fmla="*/ 45362814 w 126"/>
                <a:gd name="T47" fmla="*/ 45362814 h 126"/>
                <a:gd name="T48" fmla="*/ 70564383 w 126"/>
                <a:gd name="T49" fmla="*/ 25201563 h 126"/>
                <a:gd name="T50" fmla="*/ 95765939 w 126"/>
                <a:gd name="T51" fmla="*/ 10080626 h 126"/>
                <a:gd name="T52" fmla="*/ 126007832 w 126"/>
                <a:gd name="T53" fmla="*/ 0 h 126"/>
                <a:gd name="T54" fmla="*/ 156249699 w 126"/>
                <a:gd name="T55" fmla="*/ 0 h 126"/>
                <a:gd name="T56" fmla="*/ 156249699 w 126"/>
                <a:gd name="T57" fmla="*/ 0 h 126"/>
                <a:gd name="T58" fmla="*/ 191531878 w 126"/>
                <a:gd name="T59" fmla="*/ 0 h 126"/>
                <a:gd name="T60" fmla="*/ 221773796 w 126"/>
                <a:gd name="T61" fmla="*/ 10080626 h 126"/>
                <a:gd name="T62" fmla="*/ 246975352 w 126"/>
                <a:gd name="T63" fmla="*/ 25201563 h 126"/>
                <a:gd name="T64" fmla="*/ 272176908 w 126"/>
                <a:gd name="T65" fmla="*/ 45362814 h 126"/>
                <a:gd name="T66" fmla="*/ 292338153 w 126"/>
                <a:gd name="T67" fmla="*/ 70564383 h 126"/>
                <a:gd name="T68" fmla="*/ 307459087 w 126"/>
                <a:gd name="T69" fmla="*/ 95765939 h 126"/>
                <a:gd name="T70" fmla="*/ 312499399 w 126"/>
                <a:gd name="T71" fmla="*/ 126007832 h 126"/>
                <a:gd name="T72" fmla="*/ 317539710 w 126"/>
                <a:gd name="T73" fmla="*/ 156249699 h 126"/>
                <a:gd name="T74" fmla="*/ 317539710 w 126"/>
                <a:gd name="T75" fmla="*/ 156249699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6"/>
                <a:gd name="T115" fmla="*/ 0 h 126"/>
                <a:gd name="T116" fmla="*/ 126 w 126"/>
                <a:gd name="T117" fmla="*/ 126 h 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6" h="126">
                  <a:moveTo>
                    <a:pt x="126" y="62"/>
                  </a:moveTo>
                  <a:lnTo>
                    <a:pt x="126" y="62"/>
                  </a:lnTo>
                  <a:lnTo>
                    <a:pt x="124" y="76"/>
                  </a:lnTo>
                  <a:lnTo>
                    <a:pt x="122" y="88"/>
                  </a:lnTo>
                  <a:lnTo>
                    <a:pt x="116" y="98"/>
                  </a:lnTo>
                  <a:lnTo>
                    <a:pt x="108" y="108"/>
                  </a:lnTo>
                  <a:lnTo>
                    <a:pt x="98" y="114"/>
                  </a:lnTo>
                  <a:lnTo>
                    <a:pt x="88" y="120"/>
                  </a:lnTo>
                  <a:lnTo>
                    <a:pt x="76" y="124"/>
                  </a:lnTo>
                  <a:lnTo>
                    <a:pt x="62" y="126"/>
                  </a:lnTo>
                  <a:lnTo>
                    <a:pt x="50" y="124"/>
                  </a:lnTo>
                  <a:lnTo>
                    <a:pt x="38" y="120"/>
                  </a:lnTo>
                  <a:lnTo>
                    <a:pt x="28" y="114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4" y="88"/>
                  </a:lnTo>
                  <a:lnTo>
                    <a:pt x="2" y="76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4" y="50"/>
                  </a:lnTo>
                  <a:lnTo>
                    <a:pt x="126" y="62"/>
                  </a:lnTo>
                  <a:close/>
                </a:path>
              </a:pathLst>
            </a:custGeom>
            <a:solidFill>
              <a:srgbClr val="FED6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33"/>
            <p:cNvSpPr>
              <a:spLocks/>
            </p:cNvSpPr>
            <p:nvPr/>
          </p:nvSpPr>
          <p:spPr bwMode="auto">
            <a:xfrm>
              <a:off x="4318000" y="3286125"/>
              <a:ext cx="298450" cy="136525"/>
            </a:xfrm>
            <a:custGeom>
              <a:avLst/>
              <a:gdLst>
                <a:gd name="T0" fmla="*/ 0 w 188"/>
                <a:gd name="T1" fmla="*/ 25201560 h 86"/>
                <a:gd name="T2" fmla="*/ 0 w 188"/>
                <a:gd name="T3" fmla="*/ 25201560 h 86"/>
                <a:gd name="T4" fmla="*/ 45362810 w 188"/>
                <a:gd name="T5" fmla="*/ 70564375 h 86"/>
                <a:gd name="T6" fmla="*/ 45362810 w 188"/>
                <a:gd name="T7" fmla="*/ 70564375 h 86"/>
                <a:gd name="T8" fmla="*/ 55443444 w 188"/>
                <a:gd name="T9" fmla="*/ 70564375 h 86"/>
                <a:gd name="T10" fmla="*/ 65524066 w 188"/>
                <a:gd name="T11" fmla="*/ 70564375 h 86"/>
                <a:gd name="T12" fmla="*/ 105846578 w 188"/>
                <a:gd name="T13" fmla="*/ 65524064 h 86"/>
                <a:gd name="T14" fmla="*/ 151209376 w 188"/>
                <a:gd name="T15" fmla="*/ 55443443 h 86"/>
                <a:gd name="T16" fmla="*/ 206652795 w 188"/>
                <a:gd name="T17" fmla="*/ 50403120 h 86"/>
                <a:gd name="T18" fmla="*/ 206652795 w 188"/>
                <a:gd name="T19" fmla="*/ 50403120 h 86"/>
                <a:gd name="T20" fmla="*/ 236894710 w 188"/>
                <a:gd name="T21" fmla="*/ 55443443 h 86"/>
                <a:gd name="T22" fmla="*/ 272176886 w 188"/>
                <a:gd name="T23" fmla="*/ 60483753 h 86"/>
                <a:gd name="T24" fmla="*/ 307459062 w 188"/>
                <a:gd name="T25" fmla="*/ 70564375 h 86"/>
                <a:gd name="T26" fmla="*/ 347781549 w 188"/>
                <a:gd name="T27" fmla="*/ 90725618 h 86"/>
                <a:gd name="T28" fmla="*/ 383063725 w 188"/>
                <a:gd name="T29" fmla="*/ 110886885 h 86"/>
                <a:gd name="T30" fmla="*/ 418346000 w 188"/>
                <a:gd name="T31" fmla="*/ 141128750 h 86"/>
                <a:gd name="T32" fmla="*/ 448587865 w 188"/>
                <a:gd name="T33" fmla="*/ 176410925 h 86"/>
                <a:gd name="T34" fmla="*/ 473789420 w 188"/>
                <a:gd name="T35" fmla="*/ 216733460 h 86"/>
                <a:gd name="T36" fmla="*/ 473789420 w 188"/>
                <a:gd name="T37" fmla="*/ 216733460 h 86"/>
                <a:gd name="T38" fmla="*/ 463708798 w 188"/>
                <a:gd name="T39" fmla="*/ 191531857 h 86"/>
                <a:gd name="T40" fmla="*/ 453628176 w 188"/>
                <a:gd name="T41" fmla="*/ 166330303 h 86"/>
                <a:gd name="T42" fmla="*/ 433466933 w 188"/>
                <a:gd name="T43" fmla="*/ 131048128 h 86"/>
                <a:gd name="T44" fmla="*/ 408265279 w 188"/>
                <a:gd name="T45" fmla="*/ 95765928 h 86"/>
                <a:gd name="T46" fmla="*/ 372983103 w 188"/>
                <a:gd name="T47" fmla="*/ 65524064 h 86"/>
                <a:gd name="T48" fmla="*/ 337700927 w 188"/>
                <a:gd name="T49" fmla="*/ 35282187 h 86"/>
                <a:gd name="T50" fmla="*/ 312499373 w 188"/>
                <a:gd name="T51" fmla="*/ 25201560 h 86"/>
                <a:gd name="T52" fmla="*/ 292338129 w 188"/>
                <a:gd name="T53" fmla="*/ 15120938 h 86"/>
                <a:gd name="T54" fmla="*/ 292338129 w 188"/>
                <a:gd name="T55" fmla="*/ 15120938 h 86"/>
                <a:gd name="T56" fmla="*/ 241935021 w 188"/>
                <a:gd name="T57" fmla="*/ 5040312 h 86"/>
                <a:gd name="T58" fmla="*/ 196572173 w 188"/>
                <a:gd name="T59" fmla="*/ 0 h 86"/>
                <a:gd name="T60" fmla="*/ 146169065 w 188"/>
                <a:gd name="T61" fmla="*/ 0 h 86"/>
                <a:gd name="T62" fmla="*/ 100806242 w 188"/>
                <a:gd name="T63" fmla="*/ 5040312 h 86"/>
                <a:gd name="T64" fmla="*/ 25201561 w 188"/>
                <a:gd name="T65" fmla="*/ 15120938 h 86"/>
                <a:gd name="T66" fmla="*/ 0 w 188"/>
                <a:gd name="T67" fmla="*/ 25201560 h 86"/>
                <a:gd name="T68" fmla="*/ 0 w 188"/>
                <a:gd name="T69" fmla="*/ 25201560 h 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8"/>
                <a:gd name="T106" fmla="*/ 0 h 86"/>
                <a:gd name="T107" fmla="*/ 188 w 188"/>
                <a:gd name="T108" fmla="*/ 86 h 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8" h="86">
                  <a:moveTo>
                    <a:pt x="0" y="10"/>
                  </a:moveTo>
                  <a:lnTo>
                    <a:pt x="0" y="10"/>
                  </a:lnTo>
                  <a:lnTo>
                    <a:pt x="18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42" y="26"/>
                  </a:lnTo>
                  <a:lnTo>
                    <a:pt x="60" y="22"/>
                  </a:lnTo>
                  <a:lnTo>
                    <a:pt x="82" y="20"/>
                  </a:lnTo>
                  <a:lnTo>
                    <a:pt x="94" y="22"/>
                  </a:lnTo>
                  <a:lnTo>
                    <a:pt x="108" y="24"/>
                  </a:lnTo>
                  <a:lnTo>
                    <a:pt x="122" y="28"/>
                  </a:lnTo>
                  <a:lnTo>
                    <a:pt x="138" y="36"/>
                  </a:lnTo>
                  <a:lnTo>
                    <a:pt x="152" y="44"/>
                  </a:lnTo>
                  <a:lnTo>
                    <a:pt x="166" y="56"/>
                  </a:lnTo>
                  <a:lnTo>
                    <a:pt x="178" y="70"/>
                  </a:lnTo>
                  <a:lnTo>
                    <a:pt x="188" y="86"/>
                  </a:lnTo>
                  <a:lnTo>
                    <a:pt x="184" y="76"/>
                  </a:lnTo>
                  <a:lnTo>
                    <a:pt x="180" y="66"/>
                  </a:lnTo>
                  <a:lnTo>
                    <a:pt x="172" y="52"/>
                  </a:lnTo>
                  <a:lnTo>
                    <a:pt x="162" y="38"/>
                  </a:lnTo>
                  <a:lnTo>
                    <a:pt x="148" y="26"/>
                  </a:lnTo>
                  <a:lnTo>
                    <a:pt x="134" y="14"/>
                  </a:lnTo>
                  <a:lnTo>
                    <a:pt x="124" y="10"/>
                  </a:lnTo>
                  <a:lnTo>
                    <a:pt x="116" y="6"/>
                  </a:lnTo>
                  <a:lnTo>
                    <a:pt x="96" y="2"/>
                  </a:lnTo>
                  <a:lnTo>
                    <a:pt x="78" y="0"/>
                  </a:lnTo>
                  <a:lnTo>
                    <a:pt x="58" y="0"/>
                  </a:lnTo>
                  <a:lnTo>
                    <a:pt x="40" y="2"/>
                  </a:lnTo>
                  <a:lnTo>
                    <a:pt x="10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34"/>
            <p:cNvSpPr>
              <a:spLocks/>
            </p:cNvSpPr>
            <p:nvPr/>
          </p:nvSpPr>
          <p:spPr bwMode="auto">
            <a:xfrm>
              <a:off x="4600575" y="3692525"/>
              <a:ext cx="254000" cy="66675"/>
            </a:xfrm>
            <a:custGeom>
              <a:avLst/>
              <a:gdLst>
                <a:gd name="T0" fmla="*/ 0 w 160"/>
                <a:gd name="T1" fmla="*/ 65524063 h 42"/>
                <a:gd name="T2" fmla="*/ 0 w 160"/>
                <a:gd name="T3" fmla="*/ 65524063 h 42"/>
                <a:gd name="T4" fmla="*/ 15120938 w 160"/>
                <a:gd name="T5" fmla="*/ 70564374 h 42"/>
                <a:gd name="T6" fmla="*/ 50403118 w 160"/>
                <a:gd name="T7" fmla="*/ 85685306 h 42"/>
                <a:gd name="T8" fmla="*/ 100806236 w 160"/>
                <a:gd name="T9" fmla="*/ 95765928 h 42"/>
                <a:gd name="T10" fmla="*/ 126007814 w 160"/>
                <a:gd name="T11" fmla="*/ 95765928 h 42"/>
                <a:gd name="T12" fmla="*/ 151209367 w 160"/>
                <a:gd name="T13" fmla="*/ 90725617 h 42"/>
                <a:gd name="T14" fmla="*/ 151209367 w 160"/>
                <a:gd name="T15" fmla="*/ 90725617 h 42"/>
                <a:gd name="T16" fmla="*/ 161289988 w 160"/>
                <a:gd name="T17" fmla="*/ 95765928 h 42"/>
                <a:gd name="T18" fmla="*/ 186491541 w 160"/>
                <a:gd name="T19" fmla="*/ 105846574 h 42"/>
                <a:gd name="T20" fmla="*/ 206652783 w 160"/>
                <a:gd name="T21" fmla="*/ 105846574 h 42"/>
                <a:gd name="T22" fmla="*/ 226814075 w 160"/>
                <a:gd name="T23" fmla="*/ 105846574 h 42"/>
                <a:gd name="T24" fmla="*/ 246975318 w 160"/>
                <a:gd name="T25" fmla="*/ 100806238 h 42"/>
                <a:gd name="T26" fmla="*/ 267136560 w 160"/>
                <a:gd name="T27" fmla="*/ 90725617 h 42"/>
                <a:gd name="T28" fmla="*/ 267136560 w 160"/>
                <a:gd name="T29" fmla="*/ 90725617 h 42"/>
                <a:gd name="T30" fmla="*/ 282257492 w 160"/>
                <a:gd name="T31" fmla="*/ 95765928 h 42"/>
                <a:gd name="T32" fmla="*/ 312499355 w 160"/>
                <a:gd name="T33" fmla="*/ 100806238 h 42"/>
                <a:gd name="T34" fmla="*/ 337700908 w 160"/>
                <a:gd name="T35" fmla="*/ 100806238 h 42"/>
                <a:gd name="T36" fmla="*/ 357862150 w 160"/>
                <a:gd name="T37" fmla="*/ 100806238 h 42"/>
                <a:gd name="T38" fmla="*/ 383063703 w 160"/>
                <a:gd name="T39" fmla="*/ 90725617 h 42"/>
                <a:gd name="T40" fmla="*/ 403224945 w 160"/>
                <a:gd name="T41" fmla="*/ 75604685 h 42"/>
                <a:gd name="T42" fmla="*/ 403224945 w 160"/>
                <a:gd name="T43" fmla="*/ 75604685 h 42"/>
                <a:gd name="T44" fmla="*/ 378023393 w 160"/>
                <a:gd name="T45" fmla="*/ 65524063 h 42"/>
                <a:gd name="T46" fmla="*/ 347781529 w 160"/>
                <a:gd name="T47" fmla="*/ 55443442 h 42"/>
                <a:gd name="T48" fmla="*/ 317539666 w 160"/>
                <a:gd name="T49" fmla="*/ 35282187 h 42"/>
                <a:gd name="T50" fmla="*/ 317539666 w 160"/>
                <a:gd name="T51" fmla="*/ 35282187 h 42"/>
                <a:gd name="T52" fmla="*/ 292338113 w 160"/>
                <a:gd name="T53" fmla="*/ 15120938 h 42"/>
                <a:gd name="T54" fmla="*/ 267136560 w 160"/>
                <a:gd name="T55" fmla="*/ 0 h 42"/>
                <a:gd name="T56" fmla="*/ 252015628 w 160"/>
                <a:gd name="T57" fmla="*/ 0 h 42"/>
                <a:gd name="T58" fmla="*/ 236894696 w 160"/>
                <a:gd name="T59" fmla="*/ 0 h 42"/>
                <a:gd name="T60" fmla="*/ 221773765 w 160"/>
                <a:gd name="T61" fmla="*/ 5040312 h 42"/>
                <a:gd name="T62" fmla="*/ 211693143 w 160"/>
                <a:gd name="T63" fmla="*/ 20161249 h 42"/>
                <a:gd name="T64" fmla="*/ 211693143 w 160"/>
                <a:gd name="T65" fmla="*/ 20161249 h 42"/>
                <a:gd name="T66" fmla="*/ 201612473 w 160"/>
                <a:gd name="T67" fmla="*/ 15120938 h 42"/>
                <a:gd name="T68" fmla="*/ 186491541 w 160"/>
                <a:gd name="T69" fmla="*/ 5040312 h 42"/>
                <a:gd name="T70" fmla="*/ 161289988 w 160"/>
                <a:gd name="T71" fmla="*/ 0 h 42"/>
                <a:gd name="T72" fmla="*/ 141128746 w 160"/>
                <a:gd name="T73" fmla="*/ 0 h 42"/>
                <a:gd name="T74" fmla="*/ 126007814 w 160"/>
                <a:gd name="T75" fmla="*/ 5040312 h 42"/>
                <a:gd name="T76" fmla="*/ 126007814 w 160"/>
                <a:gd name="T77" fmla="*/ 5040312 h 42"/>
                <a:gd name="T78" fmla="*/ 95765926 w 160"/>
                <a:gd name="T79" fmla="*/ 25201560 h 42"/>
                <a:gd name="T80" fmla="*/ 65524062 w 160"/>
                <a:gd name="T81" fmla="*/ 45362808 h 42"/>
                <a:gd name="T82" fmla="*/ 30241876 w 160"/>
                <a:gd name="T83" fmla="*/ 60483753 h 42"/>
                <a:gd name="T84" fmla="*/ 15120938 w 160"/>
                <a:gd name="T85" fmla="*/ 65524063 h 42"/>
                <a:gd name="T86" fmla="*/ 0 w 160"/>
                <a:gd name="T87" fmla="*/ 65524063 h 42"/>
                <a:gd name="T88" fmla="*/ 0 w 160"/>
                <a:gd name="T89" fmla="*/ 65524063 h 4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0"/>
                <a:gd name="T136" fmla="*/ 0 h 42"/>
                <a:gd name="T137" fmla="*/ 160 w 160"/>
                <a:gd name="T138" fmla="*/ 42 h 4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0" h="42">
                  <a:moveTo>
                    <a:pt x="0" y="26"/>
                  </a:moveTo>
                  <a:lnTo>
                    <a:pt x="0" y="26"/>
                  </a:lnTo>
                  <a:lnTo>
                    <a:pt x="6" y="28"/>
                  </a:lnTo>
                  <a:lnTo>
                    <a:pt x="20" y="34"/>
                  </a:lnTo>
                  <a:lnTo>
                    <a:pt x="40" y="38"/>
                  </a:lnTo>
                  <a:lnTo>
                    <a:pt x="50" y="38"/>
                  </a:lnTo>
                  <a:lnTo>
                    <a:pt x="60" y="36"/>
                  </a:lnTo>
                  <a:lnTo>
                    <a:pt x="64" y="38"/>
                  </a:lnTo>
                  <a:lnTo>
                    <a:pt x="74" y="42"/>
                  </a:lnTo>
                  <a:lnTo>
                    <a:pt x="82" y="42"/>
                  </a:lnTo>
                  <a:lnTo>
                    <a:pt x="90" y="42"/>
                  </a:lnTo>
                  <a:lnTo>
                    <a:pt x="98" y="40"/>
                  </a:lnTo>
                  <a:lnTo>
                    <a:pt x="106" y="36"/>
                  </a:lnTo>
                  <a:lnTo>
                    <a:pt x="112" y="38"/>
                  </a:lnTo>
                  <a:lnTo>
                    <a:pt x="124" y="40"/>
                  </a:lnTo>
                  <a:lnTo>
                    <a:pt x="134" y="40"/>
                  </a:lnTo>
                  <a:lnTo>
                    <a:pt x="142" y="40"/>
                  </a:lnTo>
                  <a:lnTo>
                    <a:pt x="152" y="36"/>
                  </a:lnTo>
                  <a:lnTo>
                    <a:pt x="160" y="30"/>
                  </a:lnTo>
                  <a:lnTo>
                    <a:pt x="150" y="26"/>
                  </a:lnTo>
                  <a:lnTo>
                    <a:pt x="138" y="22"/>
                  </a:lnTo>
                  <a:lnTo>
                    <a:pt x="126" y="14"/>
                  </a:lnTo>
                  <a:lnTo>
                    <a:pt x="116" y="6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8" y="2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4" y="2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38" y="10"/>
                  </a:lnTo>
                  <a:lnTo>
                    <a:pt x="26" y="18"/>
                  </a:lnTo>
                  <a:lnTo>
                    <a:pt x="12" y="24"/>
                  </a:lnTo>
                  <a:lnTo>
                    <a:pt x="6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88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35"/>
            <p:cNvSpPr>
              <a:spLocks/>
            </p:cNvSpPr>
            <p:nvPr/>
          </p:nvSpPr>
          <p:spPr bwMode="auto">
            <a:xfrm>
              <a:off x="4822825" y="3057525"/>
              <a:ext cx="352425" cy="825500"/>
            </a:xfrm>
            <a:custGeom>
              <a:avLst/>
              <a:gdLst>
                <a:gd name="T0" fmla="*/ 448587888 w 222"/>
                <a:gd name="T1" fmla="*/ 0 h 520"/>
                <a:gd name="T2" fmla="*/ 448587888 w 222"/>
                <a:gd name="T3" fmla="*/ 0 h 520"/>
                <a:gd name="T4" fmla="*/ 463708821 w 222"/>
                <a:gd name="T5" fmla="*/ 105846562 h 520"/>
                <a:gd name="T6" fmla="*/ 473789443 w 222"/>
                <a:gd name="T7" fmla="*/ 211693125 h 520"/>
                <a:gd name="T8" fmla="*/ 478829754 w 222"/>
                <a:gd name="T9" fmla="*/ 317539638 h 520"/>
                <a:gd name="T10" fmla="*/ 473789443 w 222"/>
                <a:gd name="T11" fmla="*/ 423386250 h 520"/>
                <a:gd name="T12" fmla="*/ 463708821 w 222"/>
                <a:gd name="T13" fmla="*/ 529232762 h 520"/>
                <a:gd name="T14" fmla="*/ 443547576 w 222"/>
                <a:gd name="T15" fmla="*/ 630038965 h 520"/>
                <a:gd name="T16" fmla="*/ 418346021 w 222"/>
                <a:gd name="T17" fmla="*/ 735885478 h 520"/>
                <a:gd name="T18" fmla="*/ 383063744 w 222"/>
                <a:gd name="T19" fmla="*/ 836691879 h 520"/>
                <a:gd name="T20" fmla="*/ 383063744 w 222"/>
                <a:gd name="T21" fmla="*/ 836691879 h 520"/>
                <a:gd name="T22" fmla="*/ 362902499 w 222"/>
                <a:gd name="T23" fmla="*/ 882054670 h 520"/>
                <a:gd name="T24" fmla="*/ 337700944 w 222"/>
                <a:gd name="T25" fmla="*/ 927417461 h 520"/>
                <a:gd name="T26" fmla="*/ 282257522 w 222"/>
                <a:gd name="T27" fmla="*/ 1013102734 h 520"/>
                <a:gd name="T28" fmla="*/ 221773788 w 222"/>
                <a:gd name="T29" fmla="*/ 1088707386 h 520"/>
                <a:gd name="T30" fmla="*/ 151209383 w 222"/>
                <a:gd name="T31" fmla="*/ 1164312038 h 520"/>
                <a:gd name="T32" fmla="*/ 151209383 w 222"/>
                <a:gd name="T33" fmla="*/ 1164312038 h 520"/>
                <a:gd name="T34" fmla="*/ 75604692 w 222"/>
                <a:gd name="T35" fmla="*/ 1239916690 h 520"/>
                <a:gd name="T36" fmla="*/ 0 w 222"/>
                <a:gd name="T37" fmla="*/ 1310481032 h 520"/>
                <a:gd name="T38" fmla="*/ 0 w 222"/>
                <a:gd name="T39" fmla="*/ 1310481032 h 520"/>
                <a:gd name="T40" fmla="*/ 70564380 w 222"/>
                <a:gd name="T41" fmla="*/ 1270158551 h 520"/>
                <a:gd name="T42" fmla="*/ 151209383 w 222"/>
                <a:gd name="T43" fmla="*/ 1214715139 h 520"/>
                <a:gd name="T44" fmla="*/ 196572183 w 222"/>
                <a:gd name="T45" fmla="*/ 1179432968 h 520"/>
                <a:gd name="T46" fmla="*/ 241935033 w 222"/>
                <a:gd name="T47" fmla="*/ 1139110487 h 520"/>
                <a:gd name="T48" fmla="*/ 282257522 w 222"/>
                <a:gd name="T49" fmla="*/ 1098788006 h 520"/>
                <a:gd name="T50" fmla="*/ 322580011 w 222"/>
                <a:gd name="T51" fmla="*/ 1048384905 h 520"/>
                <a:gd name="T52" fmla="*/ 367942811 w 222"/>
                <a:gd name="T53" fmla="*/ 992941493 h 520"/>
                <a:gd name="T54" fmla="*/ 403224988 w 222"/>
                <a:gd name="T55" fmla="*/ 937498082 h 520"/>
                <a:gd name="T56" fmla="*/ 438507265 w 222"/>
                <a:gd name="T57" fmla="*/ 871974050 h 520"/>
                <a:gd name="T58" fmla="*/ 473789443 w 222"/>
                <a:gd name="T59" fmla="*/ 801409510 h 520"/>
                <a:gd name="T60" fmla="*/ 498990999 w 222"/>
                <a:gd name="T61" fmla="*/ 720764548 h 520"/>
                <a:gd name="T62" fmla="*/ 524192554 w 222"/>
                <a:gd name="T63" fmla="*/ 635079275 h 520"/>
                <a:gd name="T64" fmla="*/ 544353799 w 222"/>
                <a:gd name="T65" fmla="*/ 544353693 h 520"/>
                <a:gd name="T66" fmla="*/ 554434421 w 222"/>
                <a:gd name="T67" fmla="*/ 448587800 h 520"/>
                <a:gd name="T68" fmla="*/ 554434421 w 222"/>
                <a:gd name="T69" fmla="*/ 448587800 h 520"/>
                <a:gd name="T70" fmla="*/ 559474732 w 222"/>
                <a:gd name="T71" fmla="*/ 388103980 h 520"/>
                <a:gd name="T72" fmla="*/ 554434421 w 222"/>
                <a:gd name="T73" fmla="*/ 327620258 h 520"/>
                <a:gd name="T74" fmla="*/ 549394110 w 222"/>
                <a:gd name="T75" fmla="*/ 272176846 h 520"/>
                <a:gd name="T76" fmla="*/ 534273177 w 222"/>
                <a:gd name="T77" fmla="*/ 216733435 h 520"/>
                <a:gd name="T78" fmla="*/ 519152243 w 222"/>
                <a:gd name="T79" fmla="*/ 161289974 h 520"/>
                <a:gd name="T80" fmla="*/ 498990999 w 222"/>
                <a:gd name="T81" fmla="*/ 105846562 h 520"/>
                <a:gd name="T82" fmla="*/ 473789443 w 222"/>
                <a:gd name="T83" fmla="*/ 50403114 h 520"/>
                <a:gd name="T84" fmla="*/ 448587888 w 222"/>
                <a:gd name="T85" fmla="*/ 0 h 520"/>
                <a:gd name="T86" fmla="*/ 448587888 w 222"/>
                <a:gd name="T87" fmla="*/ 0 h 5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22"/>
                <a:gd name="T133" fmla="*/ 0 h 520"/>
                <a:gd name="T134" fmla="*/ 222 w 222"/>
                <a:gd name="T135" fmla="*/ 520 h 5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22" h="520">
                  <a:moveTo>
                    <a:pt x="178" y="0"/>
                  </a:moveTo>
                  <a:lnTo>
                    <a:pt x="178" y="0"/>
                  </a:lnTo>
                  <a:lnTo>
                    <a:pt x="184" y="42"/>
                  </a:lnTo>
                  <a:lnTo>
                    <a:pt x="188" y="84"/>
                  </a:lnTo>
                  <a:lnTo>
                    <a:pt x="190" y="126"/>
                  </a:lnTo>
                  <a:lnTo>
                    <a:pt x="188" y="168"/>
                  </a:lnTo>
                  <a:lnTo>
                    <a:pt x="184" y="210"/>
                  </a:lnTo>
                  <a:lnTo>
                    <a:pt x="176" y="250"/>
                  </a:lnTo>
                  <a:lnTo>
                    <a:pt x="166" y="292"/>
                  </a:lnTo>
                  <a:lnTo>
                    <a:pt x="152" y="332"/>
                  </a:lnTo>
                  <a:lnTo>
                    <a:pt x="144" y="350"/>
                  </a:lnTo>
                  <a:lnTo>
                    <a:pt x="134" y="368"/>
                  </a:lnTo>
                  <a:lnTo>
                    <a:pt x="112" y="402"/>
                  </a:lnTo>
                  <a:lnTo>
                    <a:pt x="88" y="432"/>
                  </a:lnTo>
                  <a:lnTo>
                    <a:pt x="60" y="462"/>
                  </a:lnTo>
                  <a:lnTo>
                    <a:pt x="30" y="492"/>
                  </a:lnTo>
                  <a:lnTo>
                    <a:pt x="0" y="520"/>
                  </a:lnTo>
                  <a:lnTo>
                    <a:pt x="28" y="504"/>
                  </a:lnTo>
                  <a:lnTo>
                    <a:pt x="60" y="482"/>
                  </a:lnTo>
                  <a:lnTo>
                    <a:pt x="78" y="468"/>
                  </a:lnTo>
                  <a:lnTo>
                    <a:pt x="96" y="452"/>
                  </a:lnTo>
                  <a:lnTo>
                    <a:pt x="112" y="436"/>
                  </a:lnTo>
                  <a:lnTo>
                    <a:pt x="128" y="416"/>
                  </a:lnTo>
                  <a:lnTo>
                    <a:pt x="146" y="394"/>
                  </a:lnTo>
                  <a:lnTo>
                    <a:pt x="160" y="372"/>
                  </a:lnTo>
                  <a:lnTo>
                    <a:pt x="174" y="346"/>
                  </a:lnTo>
                  <a:lnTo>
                    <a:pt x="188" y="318"/>
                  </a:lnTo>
                  <a:lnTo>
                    <a:pt x="198" y="286"/>
                  </a:lnTo>
                  <a:lnTo>
                    <a:pt x="208" y="252"/>
                  </a:lnTo>
                  <a:lnTo>
                    <a:pt x="216" y="216"/>
                  </a:lnTo>
                  <a:lnTo>
                    <a:pt x="220" y="178"/>
                  </a:lnTo>
                  <a:lnTo>
                    <a:pt x="222" y="154"/>
                  </a:lnTo>
                  <a:lnTo>
                    <a:pt x="220" y="130"/>
                  </a:lnTo>
                  <a:lnTo>
                    <a:pt x="218" y="108"/>
                  </a:lnTo>
                  <a:lnTo>
                    <a:pt x="212" y="86"/>
                  </a:lnTo>
                  <a:lnTo>
                    <a:pt x="206" y="64"/>
                  </a:lnTo>
                  <a:lnTo>
                    <a:pt x="198" y="42"/>
                  </a:lnTo>
                  <a:lnTo>
                    <a:pt x="188" y="2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3BA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36"/>
            <p:cNvSpPr>
              <a:spLocks/>
            </p:cNvSpPr>
            <p:nvPr/>
          </p:nvSpPr>
          <p:spPr bwMode="auto">
            <a:xfrm>
              <a:off x="5054600" y="3314700"/>
              <a:ext cx="73025" cy="107950"/>
            </a:xfrm>
            <a:custGeom>
              <a:avLst/>
              <a:gdLst>
                <a:gd name="T0" fmla="*/ 25201560 w 46"/>
                <a:gd name="T1" fmla="*/ 80644989 h 68"/>
                <a:gd name="T2" fmla="*/ 25201560 w 46"/>
                <a:gd name="T3" fmla="*/ 80644989 h 68"/>
                <a:gd name="T4" fmla="*/ 40322499 w 46"/>
                <a:gd name="T5" fmla="*/ 5040312 h 68"/>
                <a:gd name="T6" fmla="*/ 40322499 w 46"/>
                <a:gd name="T7" fmla="*/ 5040312 h 68"/>
                <a:gd name="T8" fmla="*/ 80644998 w 46"/>
                <a:gd name="T9" fmla="*/ 5040312 h 68"/>
                <a:gd name="T10" fmla="*/ 100806241 w 46"/>
                <a:gd name="T11" fmla="*/ 5040312 h 68"/>
                <a:gd name="T12" fmla="*/ 115927199 w 46"/>
                <a:gd name="T13" fmla="*/ 0 h 68"/>
                <a:gd name="T14" fmla="*/ 115927199 w 46"/>
                <a:gd name="T15" fmla="*/ 0 h 68"/>
                <a:gd name="T16" fmla="*/ 100806241 w 46"/>
                <a:gd name="T17" fmla="*/ 35282184 h 68"/>
                <a:gd name="T18" fmla="*/ 75604687 w 46"/>
                <a:gd name="T19" fmla="*/ 85685299 h 68"/>
                <a:gd name="T20" fmla="*/ 40322499 w 46"/>
                <a:gd name="T21" fmla="*/ 131048116 h 68"/>
                <a:gd name="T22" fmla="*/ 20161250 w 46"/>
                <a:gd name="T23" fmla="*/ 151209357 h 68"/>
                <a:gd name="T24" fmla="*/ 0 w 46"/>
                <a:gd name="T25" fmla="*/ 171370598 h 68"/>
                <a:gd name="T26" fmla="*/ 0 w 46"/>
                <a:gd name="T27" fmla="*/ 171370598 h 68"/>
                <a:gd name="T28" fmla="*/ 10080625 w 46"/>
                <a:gd name="T29" fmla="*/ 126007806 h 68"/>
                <a:gd name="T30" fmla="*/ 25201560 w 46"/>
                <a:gd name="T31" fmla="*/ 80644989 h 68"/>
                <a:gd name="T32" fmla="*/ 25201560 w 46"/>
                <a:gd name="T33" fmla="*/ 80644989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68"/>
                <a:gd name="T53" fmla="*/ 46 w 46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68">
                  <a:moveTo>
                    <a:pt x="10" y="32"/>
                  </a:moveTo>
                  <a:lnTo>
                    <a:pt x="10" y="32"/>
                  </a:lnTo>
                  <a:lnTo>
                    <a:pt x="16" y="2"/>
                  </a:lnTo>
                  <a:lnTo>
                    <a:pt x="32" y="2"/>
                  </a:lnTo>
                  <a:lnTo>
                    <a:pt x="40" y="2"/>
                  </a:lnTo>
                  <a:lnTo>
                    <a:pt x="46" y="0"/>
                  </a:lnTo>
                  <a:lnTo>
                    <a:pt x="40" y="14"/>
                  </a:lnTo>
                  <a:lnTo>
                    <a:pt x="30" y="34"/>
                  </a:lnTo>
                  <a:lnTo>
                    <a:pt x="16" y="52"/>
                  </a:lnTo>
                  <a:lnTo>
                    <a:pt x="8" y="60"/>
                  </a:lnTo>
                  <a:lnTo>
                    <a:pt x="0" y="68"/>
                  </a:lnTo>
                  <a:lnTo>
                    <a:pt x="4" y="50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FEE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37"/>
            <p:cNvSpPr>
              <a:spLocks/>
            </p:cNvSpPr>
            <p:nvPr/>
          </p:nvSpPr>
          <p:spPr bwMode="auto">
            <a:xfrm>
              <a:off x="4841875" y="3317875"/>
              <a:ext cx="254000" cy="139700"/>
            </a:xfrm>
            <a:custGeom>
              <a:avLst/>
              <a:gdLst>
                <a:gd name="T0" fmla="*/ 0 w 160"/>
                <a:gd name="T1" fmla="*/ 186491547 h 88"/>
                <a:gd name="T2" fmla="*/ 0 w 160"/>
                <a:gd name="T3" fmla="*/ 186491547 h 88"/>
                <a:gd name="T4" fmla="*/ 20161249 w 160"/>
                <a:gd name="T5" fmla="*/ 146169061 h 88"/>
                <a:gd name="T6" fmla="*/ 50403118 w 160"/>
                <a:gd name="T7" fmla="*/ 105846575 h 88"/>
                <a:gd name="T8" fmla="*/ 90725615 w 160"/>
                <a:gd name="T9" fmla="*/ 65524065 h 88"/>
                <a:gd name="T10" fmla="*/ 115927193 w 160"/>
                <a:gd name="T11" fmla="*/ 45362809 h 88"/>
                <a:gd name="T12" fmla="*/ 146169056 w 160"/>
                <a:gd name="T13" fmla="*/ 30241877 h 88"/>
                <a:gd name="T14" fmla="*/ 181451230 w 160"/>
                <a:gd name="T15" fmla="*/ 15120938 h 88"/>
                <a:gd name="T16" fmla="*/ 216733454 w 160"/>
                <a:gd name="T17" fmla="*/ 5040312 h 88"/>
                <a:gd name="T18" fmla="*/ 257055939 w 160"/>
                <a:gd name="T19" fmla="*/ 0 h 88"/>
                <a:gd name="T20" fmla="*/ 302418734 w 160"/>
                <a:gd name="T21" fmla="*/ 0 h 88"/>
                <a:gd name="T22" fmla="*/ 352821840 w 160"/>
                <a:gd name="T23" fmla="*/ 5040312 h 88"/>
                <a:gd name="T24" fmla="*/ 403224945 w 160"/>
                <a:gd name="T25" fmla="*/ 15120938 h 88"/>
                <a:gd name="T26" fmla="*/ 403224945 w 160"/>
                <a:gd name="T27" fmla="*/ 15120938 h 88"/>
                <a:gd name="T28" fmla="*/ 398184635 w 160"/>
                <a:gd name="T29" fmla="*/ 45362809 h 88"/>
                <a:gd name="T30" fmla="*/ 388104014 w 160"/>
                <a:gd name="T31" fmla="*/ 70564375 h 88"/>
                <a:gd name="T32" fmla="*/ 372983082 w 160"/>
                <a:gd name="T33" fmla="*/ 105846575 h 88"/>
                <a:gd name="T34" fmla="*/ 347781529 w 160"/>
                <a:gd name="T35" fmla="*/ 141128751 h 88"/>
                <a:gd name="T36" fmla="*/ 317539666 w 160"/>
                <a:gd name="T37" fmla="*/ 176410926 h 88"/>
                <a:gd name="T38" fmla="*/ 302418734 w 160"/>
                <a:gd name="T39" fmla="*/ 191531858 h 88"/>
                <a:gd name="T40" fmla="*/ 282257492 w 160"/>
                <a:gd name="T41" fmla="*/ 201612480 h 88"/>
                <a:gd name="T42" fmla="*/ 257055939 w 160"/>
                <a:gd name="T43" fmla="*/ 211693151 h 88"/>
                <a:gd name="T44" fmla="*/ 231854386 w 160"/>
                <a:gd name="T45" fmla="*/ 216733462 h 88"/>
                <a:gd name="T46" fmla="*/ 231854386 w 160"/>
                <a:gd name="T47" fmla="*/ 216733462 h 88"/>
                <a:gd name="T48" fmla="*/ 181451230 w 160"/>
                <a:gd name="T49" fmla="*/ 221773772 h 88"/>
                <a:gd name="T50" fmla="*/ 136088435 w 160"/>
                <a:gd name="T51" fmla="*/ 221773772 h 88"/>
                <a:gd name="T52" fmla="*/ 100806236 w 160"/>
                <a:gd name="T53" fmla="*/ 216733462 h 88"/>
                <a:gd name="T54" fmla="*/ 65524062 w 160"/>
                <a:gd name="T55" fmla="*/ 211693151 h 88"/>
                <a:gd name="T56" fmla="*/ 20161249 w 160"/>
                <a:gd name="T57" fmla="*/ 191531858 h 88"/>
                <a:gd name="T58" fmla="*/ 0 w 160"/>
                <a:gd name="T59" fmla="*/ 186491547 h 88"/>
                <a:gd name="T60" fmla="*/ 0 w 160"/>
                <a:gd name="T61" fmla="*/ 186491547 h 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0"/>
                <a:gd name="T94" fmla="*/ 0 h 88"/>
                <a:gd name="T95" fmla="*/ 160 w 160"/>
                <a:gd name="T96" fmla="*/ 88 h 8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0" h="88">
                  <a:moveTo>
                    <a:pt x="0" y="74"/>
                  </a:moveTo>
                  <a:lnTo>
                    <a:pt x="0" y="74"/>
                  </a:lnTo>
                  <a:lnTo>
                    <a:pt x="8" y="58"/>
                  </a:lnTo>
                  <a:lnTo>
                    <a:pt x="20" y="42"/>
                  </a:lnTo>
                  <a:lnTo>
                    <a:pt x="36" y="26"/>
                  </a:lnTo>
                  <a:lnTo>
                    <a:pt x="46" y="18"/>
                  </a:lnTo>
                  <a:lnTo>
                    <a:pt x="58" y="12"/>
                  </a:lnTo>
                  <a:lnTo>
                    <a:pt x="72" y="6"/>
                  </a:lnTo>
                  <a:lnTo>
                    <a:pt x="86" y="2"/>
                  </a:lnTo>
                  <a:lnTo>
                    <a:pt x="102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60" y="6"/>
                  </a:lnTo>
                  <a:lnTo>
                    <a:pt x="158" y="18"/>
                  </a:lnTo>
                  <a:lnTo>
                    <a:pt x="154" y="28"/>
                  </a:lnTo>
                  <a:lnTo>
                    <a:pt x="148" y="42"/>
                  </a:lnTo>
                  <a:lnTo>
                    <a:pt x="138" y="56"/>
                  </a:lnTo>
                  <a:lnTo>
                    <a:pt x="126" y="70"/>
                  </a:lnTo>
                  <a:lnTo>
                    <a:pt x="120" y="76"/>
                  </a:lnTo>
                  <a:lnTo>
                    <a:pt x="112" y="80"/>
                  </a:lnTo>
                  <a:lnTo>
                    <a:pt x="102" y="84"/>
                  </a:lnTo>
                  <a:lnTo>
                    <a:pt x="92" y="86"/>
                  </a:lnTo>
                  <a:lnTo>
                    <a:pt x="72" y="88"/>
                  </a:lnTo>
                  <a:lnTo>
                    <a:pt x="54" y="88"/>
                  </a:lnTo>
                  <a:lnTo>
                    <a:pt x="40" y="86"/>
                  </a:lnTo>
                  <a:lnTo>
                    <a:pt x="26" y="84"/>
                  </a:lnTo>
                  <a:lnTo>
                    <a:pt x="8" y="7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8"/>
            <p:cNvSpPr>
              <a:spLocks/>
            </p:cNvSpPr>
            <p:nvPr/>
          </p:nvSpPr>
          <p:spPr bwMode="auto">
            <a:xfrm>
              <a:off x="4895850" y="3305175"/>
              <a:ext cx="165100" cy="142875"/>
            </a:xfrm>
            <a:custGeom>
              <a:avLst/>
              <a:gdLst>
                <a:gd name="T0" fmla="*/ 105846581 w 104"/>
                <a:gd name="T1" fmla="*/ 15120939 h 90"/>
                <a:gd name="T2" fmla="*/ 105846581 w 104"/>
                <a:gd name="T3" fmla="*/ 15120939 h 90"/>
                <a:gd name="T4" fmla="*/ 136088447 w 104"/>
                <a:gd name="T5" fmla="*/ 10080625 h 90"/>
                <a:gd name="T6" fmla="*/ 166330313 w 104"/>
                <a:gd name="T7" fmla="*/ 5040312 h 90"/>
                <a:gd name="T8" fmla="*/ 196572179 w 104"/>
                <a:gd name="T9" fmla="*/ 0 h 90"/>
                <a:gd name="T10" fmla="*/ 231854406 w 104"/>
                <a:gd name="T11" fmla="*/ 5040312 h 90"/>
                <a:gd name="T12" fmla="*/ 231854406 w 104"/>
                <a:gd name="T13" fmla="*/ 5040312 h 90"/>
                <a:gd name="T14" fmla="*/ 246975339 w 104"/>
                <a:gd name="T15" fmla="*/ 30241877 h 90"/>
                <a:gd name="T16" fmla="*/ 257055961 w 104"/>
                <a:gd name="T17" fmla="*/ 55443444 h 90"/>
                <a:gd name="T18" fmla="*/ 262096272 w 104"/>
                <a:gd name="T19" fmla="*/ 80644997 h 90"/>
                <a:gd name="T20" fmla="*/ 262096272 w 104"/>
                <a:gd name="T21" fmla="*/ 110886887 h 90"/>
                <a:gd name="T22" fmla="*/ 262096272 w 104"/>
                <a:gd name="T23" fmla="*/ 110886887 h 90"/>
                <a:gd name="T24" fmla="*/ 257055961 w 104"/>
                <a:gd name="T25" fmla="*/ 136088441 h 90"/>
                <a:gd name="T26" fmla="*/ 246975339 w 104"/>
                <a:gd name="T27" fmla="*/ 161289995 h 90"/>
                <a:gd name="T28" fmla="*/ 231854406 w 104"/>
                <a:gd name="T29" fmla="*/ 181451238 h 90"/>
                <a:gd name="T30" fmla="*/ 211693162 w 104"/>
                <a:gd name="T31" fmla="*/ 196572170 h 90"/>
                <a:gd name="T32" fmla="*/ 191531868 w 104"/>
                <a:gd name="T33" fmla="*/ 211693152 h 90"/>
                <a:gd name="T34" fmla="*/ 166330313 w 104"/>
                <a:gd name="T35" fmla="*/ 221773774 h 90"/>
                <a:gd name="T36" fmla="*/ 141128758 w 104"/>
                <a:gd name="T37" fmla="*/ 226814085 h 90"/>
                <a:gd name="T38" fmla="*/ 115927203 w 104"/>
                <a:gd name="T39" fmla="*/ 221773774 h 90"/>
                <a:gd name="T40" fmla="*/ 115927203 w 104"/>
                <a:gd name="T41" fmla="*/ 221773774 h 90"/>
                <a:gd name="T42" fmla="*/ 90725623 w 104"/>
                <a:gd name="T43" fmla="*/ 216733463 h 90"/>
                <a:gd name="T44" fmla="*/ 70564379 w 104"/>
                <a:gd name="T45" fmla="*/ 206652792 h 90"/>
                <a:gd name="T46" fmla="*/ 50403123 w 104"/>
                <a:gd name="T47" fmla="*/ 196572170 h 90"/>
                <a:gd name="T48" fmla="*/ 30241879 w 104"/>
                <a:gd name="T49" fmla="*/ 181451238 h 90"/>
                <a:gd name="T50" fmla="*/ 20161250 w 104"/>
                <a:gd name="T51" fmla="*/ 161289995 h 90"/>
                <a:gd name="T52" fmla="*/ 10080625 w 104"/>
                <a:gd name="T53" fmla="*/ 141128752 h 90"/>
                <a:gd name="T54" fmla="*/ 0 w 104"/>
                <a:gd name="T55" fmla="*/ 120967509 h 90"/>
                <a:gd name="T56" fmla="*/ 0 w 104"/>
                <a:gd name="T57" fmla="*/ 95765930 h 90"/>
                <a:gd name="T58" fmla="*/ 0 w 104"/>
                <a:gd name="T59" fmla="*/ 95765930 h 90"/>
                <a:gd name="T60" fmla="*/ 5040313 w 104"/>
                <a:gd name="T61" fmla="*/ 80644997 h 90"/>
                <a:gd name="T62" fmla="*/ 15120939 w 104"/>
                <a:gd name="T63" fmla="*/ 70564376 h 90"/>
                <a:gd name="T64" fmla="*/ 40322501 w 104"/>
                <a:gd name="T65" fmla="*/ 45362810 h 90"/>
                <a:gd name="T66" fmla="*/ 70564379 w 104"/>
                <a:gd name="T67" fmla="*/ 30241877 h 90"/>
                <a:gd name="T68" fmla="*/ 105846581 w 104"/>
                <a:gd name="T69" fmla="*/ 15120939 h 90"/>
                <a:gd name="T70" fmla="*/ 105846581 w 104"/>
                <a:gd name="T71" fmla="*/ 15120939 h 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90"/>
                <a:gd name="T110" fmla="*/ 104 w 104"/>
                <a:gd name="T111" fmla="*/ 90 h 9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90">
                  <a:moveTo>
                    <a:pt x="42" y="6"/>
                  </a:moveTo>
                  <a:lnTo>
                    <a:pt x="42" y="6"/>
                  </a:lnTo>
                  <a:lnTo>
                    <a:pt x="54" y="4"/>
                  </a:lnTo>
                  <a:lnTo>
                    <a:pt x="66" y="2"/>
                  </a:lnTo>
                  <a:lnTo>
                    <a:pt x="78" y="0"/>
                  </a:lnTo>
                  <a:lnTo>
                    <a:pt x="92" y="2"/>
                  </a:lnTo>
                  <a:lnTo>
                    <a:pt x="98" y="12"/>
                  </a:lnTo>
                  <a:lnTo>
                    <a:pt x="102" y="22"/>
                  </a:lnTo>
                  <a:lnTo>
                    <a:pt x="104" y="32"/>
                  </a:lnTo>
                  <a:lnTo>
                    <a:pt x="104" y="44"/>
                  </a:lnTo>
                  <a:lnTo>
                    <a:pt x="102" y="54"/>
                  </a:lnTo>
                  <a:lnTo>
                    <a:pt x="98" y="64"/>
                  </a:lnTo>
                  <a:lnTo>
                    <a:pt x="92" y="72"/>
                  </a:lnTo>
                  <a:lnTo>
                    <a:pt x="84" y="78"/>
                  </a:lnTo>
                  <a:lnTo>
                    <a:pt x="76" y="84"/>
                  </a:lnTo>
                  <a:lnTo>
                    <a:pt x="66" y="88"/>
                  </a:lnTo>
                  <a:lnTo>
                    <a:pt x="56" y="90"/>
                  </a:lnTo>
                  <a:lnTo>
                    <a:pt x="46" y="88"/>
                  </a:lnTo>
                  <a:lnTo>
                    <a:pt x="36" y="86"/>
                  </a:lnTo>
                  <a:lnTo>
                    <a:pt x="28" y="82"/>
                  </a:lnTo>
                  <a:lnTo>
                    <a:pt x="20" y="78"/>
                  </a:lnTo>
                  <a:lnTo>
                    <a:pt x="12" y="72"/>
                  </a:lnTo>
                  <a:lnTo>
                    <a:pt x="8" y="64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6" y="28"/>
                  </a:lnTo>
                  <a:lnTo>
                    <a:pt x="16" y="18"/>
                  </a:lnTo>
                  <a:lnTo>
                    <a:pt x="28" y="12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178D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9"/>
            <p:cNvSpPr>
              <a:spLocks/>
            </p:cNvSpPr>
            <p:nvPr/>
          </p:nvSpPr>
          <p:spPr bwMode="auto">
            <a:xfrm>
              <a:off x="4930775" y="3314700"/>
              <a:ext cx="98425" cy="98425"/>
            </a:xfrm>
            <a:custGeom>
              <a:avLst/>
              <a:gdLst>
                <a:gd name="T0" fmla="*/ 5040313 w 62"/>
                <a:gd name="T1" fmla="*/ 65524071 h 62"/>
                <a:gd name="T2" fmla="*/ 5040313 w 62"/>
                <a:gd name="T3" fmla="*/ 65524071 h 62"/>
                <a:gd name="T4" fmla="*/ 0 w 62"/>
                <a:gd name="T5" fmla="*/ 85685316 h 62"/>
                <a:gd name="T6" fmla="*/ 5040313 w 62"/>
                <a:gd name="T7" fmla="*/ 95765939 h 62"/>
                <a:gd name="T8" fmla="*/ 15120940 w 62"/>
                <a:gd name="T9" fmla="*/ 126007831 h 62"/>
                <a:gd name="T10" fmla="*/ 40322502 w 62"/>
                <a:gd name="T11" fmla="*/ 146169076 h 62"/>
                <a:gd name="T12" fmla="*/ 55443449 w 62"/>
                <a:gd name="T13" fmla="*/ 151209387 h 62"/>
                <a:gd name="T14" fmla="*/ 70564382 w 62"/>
                <a:gd name="T15" fmla="*/ 156249699 h 62"/>
                <a:gd name="T16" fmla="*/ 70564382 w 62"/>
                <a:gd name="T17" fmla="*/ 156249699 h 62"/>
                <a:gd name="T18" fmla="*/ 85685316 w 62"/>
                <a:gd name="T19" fmla="*/ 156249699 h 62"/>
                <a:gd name="T20" fmla="*/ 100806250 w 62"/>
                <a:gd name="T21" fmla="*/ 151209387 h 62"/>
                <a:gd name="T22" fmla="*/ 126007831 w 62"/>
                <a:gd name="T23" fmla="*/ 141128765 h 62"/>
                <a:gd name="T24" fmla="*/ 146169076 w 62"/>
                <a:gd name="T25" fmla="*/ 115927209 h 62"/>
                <a:gd name="T26" fmla="*/ 151209387 w 62"/>
                <a:gd name="T27" fmla="*/ 100806250 h 62"/>
                <a:gd name="T28" fmla="*/ 156249699 w 62"/>
                <a:gd name="T29" fmla="*/ 90725627 h 62"/>
                <a:gd name="T30" fmla="*/ 156249699 w 62"/>
                <a:gd name="T31" fmla="*/ 90725627 h 62"/>
                <a:gd name="T32" fmla="*/ 156249699 w 62"/>
                <a:gd name="T33" fmla="*/ 70564382 h 62"/>
                <a:gd name="T34" fmla="*/ 151209387 w 62"/>
                <a:gd name="T35" fmla="*/ 60483760 h 62"/>
                <a:gd name="T36" fmla="*/ 141128765 w 62"/>
                <a:gd name="T37" fmla="*/ 30241880 h 62"/>
                <a:gd name="T38" fmla="*/ 115927209 w 62"/>
                <a:gd name="T39" fmla="*/ 10080626 h 62"/>
                <a:gd name="T40" fmla="*/ 105846586 w 62"/>
                <a:gd name="T41" fmla="*/ 5040313 h 62"/>
                <a:gd name="T42" fmla="*/ 90725627 w 62"/>
                <a:gd name="T43" fmla="*/ 0 h 62"/>
                <a:gd name="T44" fmla="*/ 90725627 w 62"/>
                <a:gd name="T45" fmla="*/ 0 h 62"/>
                <a:gd name="T46" fmla="*/ 70564382 w 62"/>
                <a:gd name="T47" fmla="*/ 0 h 62"/>
                <a:gd name="T48" fmla="*/ 60483760 w 62"/>
                <a:gd name="T49" fmla="*/ 5040313 h 62"/>
                <a:gd name="T50" fmla="*/ 30241880 w 62"/>
                <a:gd name="T51" fmla="*/ 15120940 h 62"/>
                <a:gd name="T52" fmla="*/ 10080626 w 62"/>
                <a:gd name="T53" fmla="*/ 40322502 h 62"/>
                <a:gd name="T54" fmla="*/ 5040313 w 62"/>
                <a:gd name="T55" fmla="*/ 50403125 h 62"/>
                <a:gd name="T56" fmla="*/ 5040313 w 62"/>
                <a:gd name="T57" fmla="*/ 65524071 h 62"/>
                <a:gd name="T58" fmla="*/ 5040313 w 62"/>
                <a:gd name="T59" fmla="*/ 65524071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"/>
                <a:gd name="T91" fmla="*/ 0 h 62"/>
                <a:gd name="T92" fmla="*/ 62 w 62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" h="62">
                  <a:moveTo>
                    <a:pt x="2" y="26"/>
                  </a:moveTo>
                  <a:lnTo>
                    <a:pt x="2" y="26"/>
                  </a:lnTo>
                  <a:lnTo>
                    <a:pt x="0" y="34"/>
                  </a:lnTo>
                  <a:lnTo>
                    <a:pt x="2" y="38"/>
                  </a:lnTo>
                  <a:lnTo>
                    <a:pt x="6" y="50"/>
                  </a:lnTo>
                  <a:lnTo>
                    <a:pt x="16" y="58"/>
                  </a:lnTo>
                  <a:lnTo>
                    <a:pt x="22" y="60"/>
                  </a:lnTo>
                  <a:lnTo>
                    <a:pt x="28" y="62"/>
                  </a:lnTo>
                  <a:lnTo>
                    <a:pt x="34" y="62"/>
                  </a:lnTo>
                  <a:lnTo>
                    <a:pt x="40" y="60"/>
                  </a:lnTo>
                  <a:lnTo>
                    <a:pt x="50" y="56"/>
                  </a:lnTo>
                  <a:lnTo>
                    <a:pt x="58" y="46"/>
                  </a:lnTo>
                  <a:lnTo>
                    <a:pt x="60" y="40"/>
                  </a:lnTo>
                  <a:lnTo>
                    <a:pt x="62" y="36"/>
                  </a:lnTo>
                  <a:lnTo>
                    <a:pt x="62" y="28"/>
                  </a:lnTo>
                  <a:lnTo>
                    <a:pt x="60" y="24"/>
                  </a:lnTo>
                  <a:lnTo>
                    <a:pt x="56" y="12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2" y="6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40"/>
            <p:cNvSpPr>
              <a:spLocks/>
            </p:cNvSpPr>
            <p:nvPr/>
          </p:nvSpPr>
          <p:spPr bwMode="auto">
            <a:xfrm>
              <a:off x="4965700" y="3352800"/>
              <a:ext cx="25400" cy="22225"/>
            </a:xfrm>
            <a:custGeom>
              <a:avLst/>
              <a:gdLst>
                <a:gd name="T0" fmla="*/ 0 w 16"/>
                <a:gd name="T1" fmla="*/ 15120940 h 14"/>
                <a:gd name="T2" fmla="*/ 0 w 16"/>
                <a:gd name="T3" fmla="*/ 15120940 h 14"/>
                <a:gd name="T4" fmla="*/ 0 w 16"/>
                <a:gd name="T5" fmla="*/ 20161251 h 14"/>
                <a:gd name="T6" fmla="*/ 5040312 w 16"/>
                <a:gd name="T7" fmla="*/ 30241879 h 14"/>
                <a:gd name="T8" fmla="*/ 10080623 w 16"/>
                <a:gd name="T9" fmla="*/ 35282190 h 14"/>
                <a:gd name="T10" fmla="*/ 15120936 w 16"/>
                <a:gd name="T11" fmla="*/ 35282190 h 14"/>
                <a:gd name="T12" fmla="*/ 15120936 w 16"/>
                <a:gd name="T13" fmla="*/ 35282190 h 14"/>
                <a:gd name="T14" fmla="*/ 25201557 w 16"/>
                <a:gd name="T15" fmla="*/ 35282190 h 14"/>
                <a:gd name="T16" fmla="*/ 30241873 w 16"/>
                <a:gd name="T17" fmla="*/ 35282190 h 14"/>
                <a:gd name="T18" fmla="*/ 35282183 w 16"/>
                <a:gd name="T19" fmla="*/ 25201562 h 14"/>
                <a:gd name="T20" fmla="*/ 40322493 w 16"/>
                <a:gd name="T21" fmla="*/ 20161251 h 14"/>
                <a:gd name="T22" fmla="*/ 40322493 w 16"/>
                <a:gd name="T23" fmla="*/ 20161251 h 14"/>
                <a:gd name="T24" fmla="*/ 40322493 w 16"/>
                <a:gd name="T25" fmla="*/ 10080625 h 14"/>
                <a:gd name="T26" fmla="*/ 35282183 w 16"/>
                <a:gd name="T27" fmla="*/ 5040313 h 14"/>
                <a:gd name="T28" fmla="*/ 30241873 w 16"/>
                <a:gd name="T29" fmla="*/ 0 h 14"/>
                <a:gd name="T30" fmla="*/ 20161247 w 16"/>
                <a:gd name="T31" fmla="*/ 0 h 14"/>
                <a:gd name="T32" fmla="*/ 20161247 w 16"/>
                <a:gd name="T33" fmla="*/ 0 h 14"/>
                <a:gd name="T34" fmla="*/ 15120936 w 16"/>
                <a:gd name="T35" fmla="*/ 0 h 14"/>
                <a:gd name="T36" fmla="*/ 10080623 w 16"/>
                <a:gd name="T37" fmla="*/ 0 h 14"/>
                <a:gd name="T38" fmla="*/ 5040312 w 16"/>
                <a:gd name="T39" fmla="*/ 10080625 h 14"/>
                <a:gd name="T40" fmla="*/ 0 w 16"/>
                <a:gd name="T41" fmla="*/ 15120940 h 14"/>
                <a:gd name="T42" fmla="*/ 0 w 16"/>
                <a:gd name="T43" fmla="*/ 15120940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"/>
                <a:gd name="T67" fmla="*/ 0 h 14"/>
                <a:gd name="T68" fmla="*/ 16 w 16"/>
                <a:gd name="T69" fmla="*/ 14 h 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" h="14">
                  <a:moveTo>
                    <a:pt x="0" y="6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4845050" y="3289300"/>
              <a:ext cx="301625" cy="136525"/>
            </a:xfrm>
            <a:custGeom>
              <a:avLst/>
              <a:gdLst>
                <a:gd name="T0" fmla="*/ 478829732 w 190"/>
                <a:gd name="T1" fmla="*/ 25201560 h 86"/>
                <a:gd name="T2" fmla="*/ 478829732 w 190"/>
                <a:gd name="T3" fmla="*/ 25201560 h 86"/>
                <a:gd name="T4" fmla="*/ 428426623 w 190"/>
                <a:gd name="T5" fmla="*/ 70564375 h 86"/>
                <a:gd name="T6" fmla="*/ 428426623 w 190"/>
                <a:gd name="T7" fmla="*/ 70564375 h 86"/>
                <a:gd name="T8" fmla="*/ 418346002 w 190"/>
                <a:gd name="T9" fmla="*/ 75604685 h 86"/>
                <a:gd name="T10" fmla="*/ 408265281 w 190"/>
                <a:gd name="T11" fmla="*/ 70564375 h 86"/>
                <a:gd name="T12" fmla="*/ 372983104 w 190"/>
                <a:gd name="T13" fmla="*/ 65524064 h 86"/>
                <a:gd name="T14" fmla="*/ 322579996 w 190"/>
                <a:gd name="T15" fmla="*/ 55443443 h 86"/>
                <a:gd name="T16" fmla="*/ 267136576 w 190"/>
                <a:gd name="T17" fmla="*/ 50403120 h 86"/>
                <a:gd name="T18" fmla="*/ 267136576 w 190"/>
                <a:gd name="T19" fmla="*/ 50403120 h 86"/>
                <a:gd name="T20" fmla="*/ 236894711 w 190"/>
                <a:gd name="T21" fmla="*/ 55443443 h 86"/>
                <a:gd name="T22" fmla="*/ 201612485 w 190"/>
                <a:gd name="T23" fmla="*/ 60483753 h 86"/>
                <a:gd name="T24" fmla="*/ 166330309 w 190"/>
                <a:gd name="T25" fmla="*/ 70564375 h 86"/>
                <a:gd name="T26" fmla="*/ 131048133 w 190"/>
                <a:gd name="T27" fmla="*/ 90725618 h 86"/>
                <a:gd name="T28" fmla="*/ 90725621 w 190"/>
                <a:gd name="T29" fmla="*/ 110886885 h 86"/>
                <a:gd name="T30" fmla="*/ 55443444 w 190"/>
                <a:gd name="T31" fmla="*/ 141128750 h 86"/>
                <a:gd name="T32" fmla="*/ 25201561 w 190"/>
                <a:gd name="T33" fmla="*/ 176410925 h 86"/>
                <a:gd name="T34" fmla="*/ 0 w 190"/>
                <a:gd name="T35" fmla="*/ 216733460 h 86"/>
                <a:gd name="T36" fmla="*/ 0 w 190"/>
                <a:gd name="T37" fmla="*/ 216733460 h 86"/>
                <a:gd name="T38" fmla="*/ 10080625 w 190"/>
                <a:gd name="T39" fmla="*/ 191531857 h 86"/>
                <a:gd name="T40" fmla="*/ 20161250 w 190"/>
                <a:gd name="T41" fmla="*/ 166330303 h 86"/>
                <a:gd name="T42" fmla="*/ 40322499 w 190"/>
                <a:gd name="T43" fmla="*/ 131048128 h 86"/>
                <a:gd name="T44" fmla="*/ 65524066 w 190"/>
                <a:gd name="T45" fmla="*/ 95765928 h 86"/>
                <a:gd name="T46" fmla="*/ 100806242 w 190"/>
                <a:gd name="T47" fmla="*/ 65524064 h 86"/>
                <a:gd name="T48" fmla="*/ 136088443 w 190"/>
                <a:gd name="T49" fmla="*/ 35282187 h 86"/>
                <a:gd name="T50" fmla="*/ 161289998 w 190"/>
                <a:gd name="T51" fmla="*/ 25201560 h 86"/>
                <a:gd name="T52" fmla="*/ 186491552 w 190"/>
                <a:gd name="T53" fmla="*/ 15120938 h 86"/>
                <a:gd name="T54" fmla="*/ 186491552 w 190"/>
                <a:gd name="T55" fmla="*/ 15120938 h 86"/>
                <a:gd name="T56" fmla="*/ 231854400 w 190"/>
                <a:gd name="T57" fmla="*/ 5040312 h 86"/>
                <a:gd name="T58" fmla="*/ 282257509 w 190"/>
                <a:gd name="T59" fmla="*/ 0 h 86"/>
                <a:gd name="T60" fmla="*/ 327620306 w 190"/>
                <a:gd name="T61" fmla="*/ 0 h 86"/>
                <a:gd name="T62" fmla="*/ 372983104 w 190"/>
                <a:gd name="T63" fmla="*/ 5040312 h 86"/>
                <a:gd name="T64" fmla="*/ 448587867 w 190"/>
                <a:gd name="T65" fmla="*/ 20161249 h 86"/>
                <a:gd name="T66" fmla="*/ 478829732 w 190"/>
                <a:gd name="T67" fmla="*/ 25201560 h 86"/>
                <a:gd name="T68" fmla="*/ 478829732 w 190"/>
                <a:gd name="T69" fmla="*/ 25201560 h 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0"/>
                <a:gd name="T106" fmla="*/ 0 h 86"/>
                <a:gd name="T107" fmla="*/ 190 w 190"/>
                <a:gd name="T108" fmla="*/ 86 h 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0" h="86">
                  <a:moveTo>
                    <a:pt x="190" y="10"/>
                  </a:moveTo>
                  <a:lnTo>
                    <a:pt x="190" y="10"/>
                  </a:lnTo>
                  <a:lnTo>
                    <a:pt x="170" y="28"/>
                  </a:lnTo>
                  <a:lnTo>
                    <a:pt x="166" y="30"/>
                  </a:lnTo>
                  <a:lnTo>
                    <a:pt x="162" y="28"/>
                  </a:lnTo>
                  <a:lnTo>
                    <a:pt x="148" y="26"/>
                  </a:lnTo>
                  <a:lnTo>
                    <a:pt x="128" y="22"/>
                  </a:lnTo>
                  <a:lnTo>
                    <a:pt x="106" y="20"/>
                  </a:lnTo>
                  <a:lnTo>
                    <a:pt x="94" y="22"/>
                  </a:lnTo>
                  <a:lnTo>
                    <a:pt x="80" y="24"/>
                  </a:lnTo>
                  <a:lnTo>
                    <a:pt x="66" y="28"/>
                  </a:lnTo>
                  <a:lnTo>
                    <a:pt x="52" y="36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10" y="70"/>
                  </a:lnTo>
                  <a:lnTo>
                    <a:pt x="0" y="86"/>
                  </a:lnTo>
                  <a:lnTo>
                    <a:pt x="4" y="76"/>
                  </a:lnTo>
                  <a:lnTo>
                    <a:pt x="8" y="66"/>
                  </a:lnTo>
                  <a:lnTo>
                    <a:pt x="16" y="52"/>
                  </a:lnTo>
                  <a:lnTo>
                    <a:pt x="26" y="38"/>
                  </a:lnTo>
                  <a:lnTo>
                    <a:pt x="40" y="26"/>
                  </a:lnTo>
                  <a:lnTo>
                    <a:pt x="54" y="14"/>
                  </a:lnTo>
                  <a:lnTo>
                    <a:pt x="64" y="10"/>
                  </a:lnTo>
                  <a:lnTo>
                    <a:pt x="74" y="6"/>
                  </a:lnTo>
                  <a:lnTo>
                    <a:pt x="92" y="2"/>
                  </a:lnTo>
                  <a:lnTo>
                    <a:pt x="112" y="0"/>
                  </a:lnTo>
                  <a:lnTo>
                    <a:pt x="130" y="0"/>
                  </a:lnTo>
                  <a:lnTo>
                    <a:pt x="148" y="2"/>
                  </a:lnTo>
                  <a:lnTo>
                    <a:pt x="178" y="8"/>
                  </a:lnTo>
                  <a:lnTo>
                    <a:pt x="190" y="1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4321175" y="3101975"/>
              <a:ext cx="257175" cy="117475"/>
            </a:xfrm>
            <a:custGeom>
              <a:avLst/>
              <a:gdLst>
                <a:gd name="T0" fmla="*/ 0 w 162"/>
                <a:gd name="T1" fmla="*/ 90725612 h 74"/>
                <a:gd name="T2" fmla="*/ 0 w 162"/>
                <a:gd name="T3" fmla="*/ 90725612 h 74"/>
                <a:gd name="T4" fmla="*/ 10080624 w 162"/>
                <a:gd name="T5" fmla="*/ 80644992 h 74"/>
                <a:gd name="T6" fmla="*/ 30241876 w 162"/>
                <a:gd name="T7" fmla="*/ 65524060 h 74"/>
                <a:gd name="T8" fmla="*/ 70564373 w 162"/>
                <a:gd name="T9" fmla="*/ 50403117 h 74"/>
                <a:gd name="T10" fmla="*/ 90725616 w 162"/>
                <a:gd name="T11" fmla="*/ 45362806 h 74"/>
                <a:gd name="T12" fmla="*/ 115927193 w 162"/>
                <a:gd name="T13" fmla="*/ 40322496 h 74"/>
                <a:gd name="T14" fmla="*/ 146169057 w 162"/>
                <a:gd name="T15" fmla="*/ 35282185 h 74"/>
                <a:gd name="T16" fmla="*/ 176410921 w 162"/>
                <a:gd name="T17" fmla="*/ 40322496 h 74"/>
                <a:gd name="T18" fmla="*/ 211693144 w 162"/>
                <a:gd name="T19" fmla="*/ 45362806 h 74"/>
                <a:gd name="T20" fmla="*/ 246975319 w 162"/>
                <a:gd name="T21" fmla="*/ 60483750 h 74"/>
                <a:gd name="T22" fmla="*/ 287297803 w 162"/>
                <a:gd name="T23" fmla="*/ 80644992 h 74"/>
                <a:gd name="T24" fmla="*/ 322579978 w 162"/>
                <a:gd name="T25" fmla="*/ 105846568 h 74"/>
                <a:gd name="T26" fmla="*/ 362902462 w 162"/>
                <a:gd name="T27" fmla="*/ 141128741 h 74"/>
                <a:gd name="T28" fmla="*/ 408265258 w 162"/>
                <a:gd name="T29" fmla="*/ 186491535 h 74"/>
                <a:gd name="T30" fmla="*/ 408265258 w 162"/>
                <a:gd name="T31" fmla="*/ 186491535 h 74"/>
                <a:gd name="T32" fmla="*/ 372983084 w 162"/>
                <a:gd name="T33" fmla="*/ 136088431 h 74"/>
                <a:gd name="T34" fmla="*/ 327620288 w 162"/>
                <a:gd name="T35" fmla="*/ 90725612 h 74"/>
                <a:gd name="T36" fmla="*/ 302418735 w 162"/>
                <a:gd name="T37" fmla="*/ 65524060 h 74"/>
                <a:gd name="T38" fmla="*/ 277217182 w 162"/>
                <a:gd name="T39" fmla="*/ 45362806 h 74"/>
                <a:gd name="T40" fmla="*/ 246975319 w 162"/>
                <a:gd name="T41" fmla="*/ 25201558 h 74"/>
                <a:gd name="T42" fmla="*/ 211693144 w 162"/>
                <a:gd name="T43" fmla="*/ 10080624 h 74"/>
                <a:gd name="T44" fmla="*/ 181451231 w 162"/>
                <a:gd name="T45" fmla="*/ 0 h 74"/>
                <a:gd name="T46" fmla="*/ 146169057 w 162"/>
                <a:gd name="T47" fmla="*/ 0 h 74"/>
                <a:gd name="T48" fmla="*/ 110886883 w 162"/>
                <a:gd name="T49" fmla="*/ 5040312 h 74"/>
                <a:gd name="T50" fmla="*/ 70564373 w 162"/>
                <a:gd name="T51" fmla="*/ 20161248 h 74"/>
                <a:gd name="T52" fmla="*/ 35282187 w 162"/>
                <a:gd name="T53" fmla="*/ 50403117 h 74"/>
                <a:gd name="T54" fmla="*/ 0 w 162"/>
                <a:gd name="T55" fmla="*/ 90725612 h 74"/>
                <a:gd name="T56" fmla="*/ 0 w 162"/>
                <a:gd name="T57" fmla="*/ 90725612 h 7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2"/>
                <a:gd name="T88" fmla="*/ 0 h 74"/>
                <a:gd name="T89" fmla="*/ 162 w 162"/>
                <a:gd name="T90" fmla="*/ 74 h 7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2" h="74">
                  <a:moveTo>
                    <a:pt x="0" y="36"/>
                  </a:moveTo>
                  <a:lnTo>
                    <a:pt x="0" y="36"/>
                  </a:lnTo>
                  <a:lnTo>
                    <a:pt x="4" y="32"/>
                  </a:lnTo>
                  <a:lnTo>
                    <a:pt x="12" y="26"/>
                  </a:lnTo>
                  <a:lnTo>
                    <a:pt x="28" y="20"/>
                  </a:lnTo>
                  <a:lnTo>
                    <a:pt x="36" y="18"/>
                  </a:lnTo>
                  <a:lnTo>
                    <a:pt x="46" y="16"/>
                  </a:lnTo>
                  <a:lnTo>
                    <a:pt x="58" y="14"/>
                  </a:lnTo>
                  <a:lnTo>
                    <a:pt x="70" y="16"/>
                  </a:lnTo>
                  <a:lnTo>
                    <a:pt x="84" y="18"/>
                  </a:lnTo>
                  <a:lnTo>
                    <a:pt x="98" y="24"/>
                  </a:lnTo>
                  <a:lnTo>
                    <a:pt x="114" y="32"/>
                  </a:lnTo>
                  <a:lnTo>
                    <a:pt x="128" y="42"/>
                  </a:lnTo>
                  <a:lnTo>
                    <a:pt x="144" y="56"/>
                  </a:lnTo>
                  <a:lnTo>
                    <a:pt x="162" y="74"/>
                  </a:lnTo>
                  <a:lnTo>
                    <a:pt x="148" y="54"/>
                  </a:lnTo>
                  <a:lnTo>
                    <a:pt x="130" y="36"/>
                  </a:lnTo>
                  <a:lnTo>
                    <a:pt x="120" y="26"/>
                  </a:lnTo>
                  <a:lnTo>
                    <a:pt x="110" y="18"/>
                  </a:lnTo>
                  <a:lnTo>
                    <a:pt x="98" y="10"/>
                  </a:lnTo>
                  <a:lnTo>
                    <a:pt x="84" y="4"/>
                  </a:lnTo>
                  <a:lnTo>
                    <a:pt x="72" y="0"/>
                  </a:lnTo>
                  <a:lnTo>
                    <a:pt x="58" y="0"/>
                  </a:lnTo>
                  <a:lnTo>
                    <a:pt x="44" y="2"/>
                  </a:lnTo>
                  <a:lnTo>
                    <a:pt x="28" y="8"/>
                  </a:lnTo>
                  <a:lnTo>
                    <a:pt x="14" y="2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0A4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3987800" y="3260725"/>
              <a:ext cx="120650" cy="222250"/>
            </a:xfrm>
            <a:custGeom>
              <a:avLst/>
              <a:gdLst>
                <a:gd name="T0" fmla="*/ 191531848 w 76"/>
                <a:gd name="T1" fmla="*/ 0 h 140"/>
                <a:gd name="T2" fmla="*/ 191531848 w 76"/>
                <a:gd name="T3" fmla="*/ 0 h 140"/>
                <a:gd name="T4" fmla="*/ 181451227 w 76"/>
                <a:gd name="T5" fmla="*/ 35282185 h 140"/>
                <a:gd name="T6" fmla="*/ 141128743 w 76"/>
                <a:gd name="T7" fmla="*/ 120967497 h 140"/>
                <a:gd name="T8" fmla="*/ 110886880 w 76"/>
                <a:gd name="T9" fmla="*/ 171370600 h 140"/>
                <a:gd name="T10" fmla="*/ 80644992 w 76"/>
                <a:gd name="T11" fmla="*/ 221773753 h 140"/>
                <a:gd name="T12" fmla="*/ 40322496 w 76"/>
                <a:gd name="T13" fmla="*/ 267136545 h 140"/>
                <a:gd name="T14" fmla="*/ 0 w 76"/>
                <a:gd name="T15" fmla="*/ 302418717 h 140"/>
                <a:gd name="T16" fmla="*/ 40322496 w 76"/>
                <a:gd name="T17" fmla="*/ 352821820 h 140"/>
                <a:gd name="T18" fmla="*/ 40322496 w 76"/>
                <a:gd name="T19" fmla="*/ 352821820 h 140"/>
                <a:gd name="T20" fmla="*/ 60483751 w 76"/>
                <a:gd name="T21" fmla="*/ 322579959 h 140"/>
                <a:gd name="T22" fmla="*/ 105846570 w 76"/>
                <a:gd name="T23" fmla="*/ 241934994 h 140"/>
                <a:gd name="T24" fmla="*/ 131048122 w 76"/>
                <a:gd name="T25" fmla="*/ 191531841 h 140"/>
                <a:gd name="T26" fmla="*/ 156249674 w 76"/>
                <a:gd name="T27" fmla="*/ 131048117 h 140"/>
                <a:gd name="T28" fmla="*/ 176410916 w 76"/>
                <a:gd name="T29" fmla="*/ 65524059 h 140"/>
                <a:gd name="T30" fmla="*/ 191531848 w 76"/>
                <a:gd name="T31" fmla="*/ 0 h 140"/>
                <a:gd name="T32" fmla="*/ 191531848 w 76"/>
                <a:gd name="T33" fmla="*/ 0 h 1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140"/>
                <a:gd name="T53" fmla="*/ 76 w 76"/>
                <a:gd name="T54" fmla="*/ 140 h 1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140">
                  <a:moveTo>
                    <a:pt x="76" y="0"/>
                  </a:moveTo>
                  <a:lnTo>
                    <a:pt x="76" y="0"/>
                  </a:lnTo>
                  <a:lnTo>
                    <a:pt x="72" y="14"/>
                  </a:lnTo>
                  <a:lnTo>
                    <a:pt x="56" y="48"/>
                  </a:lnTo>
                  <a:lnTo>
                    <a:pt x="44" y="68"/>
                  </a:lnTo>
                  <a:lnTo>
                    <a:pt x="32" y="88"/>
                  </a:lnTo>
                  <a:lnTo>
                    <a:pt x="16" y="106"/>
                  </a:lnTo>
                  <a:lnTo>
                    <a:pt x="0" y="120"/>
                  </a:lnTo>
                  <a:lnTo>
                    <a:pt x="16" y="140"/>
                  </a:lnTo>
                  <a:lnTo>
                    <a:pt x="24" y="128"/>
                  </a:lnTo>
                  <a:lnTo>
                    <a:pt x="42" y="96"/>
                  </a:lnTo>
                  <a:lnTo>
                    <a:pt x="52" y="76"/>
                  </a:lnTo>
                  <a:lnTo>
                    <a:pt x="62" y="52"/>
                  </a:lnTo>
                  <a:lnTo>
                    <a:pt x="70" y="26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924300" y="3333750"/>
              <a:ext cx="104775" cy="82550"/>
            </a:xfrm>
            <a:custGeom>
              <a:avLst/>
              <a:gdLst>
                <a:gd name="T0" fmla="*/ 166330285 w 66"/>
                <a:gd name="T1" fmla="*/ 0 h 52"/>
                <a:gd name="T2" fmla="*/ 166330285 w 66"/>
                <a:gd name="T3" fmla="*/ 0 h 52"/>
                <a:gd name="T4" fmla="*/ 120967494 w 66"/>
                <a:gd name="T5" fmla="*/ 50403123 h 52"/>
                <a:gd name="T6" fmla="*/ 75604677 w 66"/>
                <a:gd name="T7" fmla="*/ 90725623 h 52"/>
                <a:gd name="T8" fmla="*/ 35282184 w 66"/>
                <a:gd name="T9" fmla="*/ 131048136 h 52"/>
                <a:gd name="T10" fmla="*/ 0 w 66"/>
                <a:gd name="T11" fmla="*/ 95765934 h 52"/>
                <a:gd name="T12" fmla="*/ 0 w 66"/>
                <a:gd name="T13" fmla="*/ 95765934 h 52"/>
                <a:gd name="T14" fmla="*/ 15120937 w 66"/>
                <a:gd name="T15" fmla="*/ 95765934 h 52"/>
                <a:gd name="T16" fmla="*/ 50403114 w 66"/>
                <a:gd name="T17" fmla="*/ 80645001 h 52"/>
                <a:gd name="T18" fmla="*/ 105846563 w 66"/>
                <a:gd name="T19" fmla="*/ 50403123 h 52"/>
                <a:gd name="T20" fmla="*/ 136088424 w 66"/>
                <a:gd name="T21" fmla="*/ 25201561 h 52"/>
                <a:gd name="T22" fmla="*/ 166330285 w 66"/>
                <a:gd name="T23" fmla="*/ 0 h 52"/>
                <a:gd name="T24" fmla="*/ 166330285 w 66"/>
                <a:gd name="T25" fmla="*/ 0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52"/>
                <a:gd name="T41" fmla="*/ 66 w 66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52">
                  <a:moveTo>
                    <a:pt x="66" y="0"/>
                  </a:moveTo>
                  <a:lnTo>
                    <a:pt x="66" y="0"/>
                  </a:lnTo>
                  <a:lnTo>
                    <a:pt x="48" y="20"/>
                  </a:lnTo>
                  <a:lnTo>
                    <a:pt x="30" y="36"/>
                  </a:lnTo>
                  <a:lnTo>
                    <a:pt x="14" y="52"/>
                  </a:lnTo>
                  <a:lnTo>
                    <a:pt x="0" y="38"/>
                  </a:lnTo>
                  <a:lnTo>
                    <a:pt x="6" y="38"/>
                  </a:lnTo>
                  <a:lnTo>
                    <a:pt x="20" y="32"/>
                  </a:lnTo>
                  <a:lnTo>
                    <a:pt x="42" y="20"/>
                  </a:lnTo>
                  <a:lnTo>
                    <a:pt x="54" y="1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937000" y="2921000"/>
              <a:ext cx="390525" cy="809625"/>
            </a:xfrm>
            <a:custGeom>
              <a:avLst/>
              <a:gdLst>
                <a:gd name="T0" fmla="*/ 619958482 w 246"/>
                <a:gd name="T1" fmla="*/ 5040313 h 510"/>
                <a:gd name="T2" fmla="*/ 619958482 w 246"/>
                <a:gd name="T3" fmla="*/ 5040313 h 510"/>
                <a:gd name="T4" fmla="*/ 609877860 w 246"/>
                <a:gd name="T5" fmla="*/ 65524072 h 510"/>
                <a:gd name="T6" fmla="*/ 584676303 w 246"/>
                <a:gd name="T7" fmla="*/ 221773796 h 510"/>
                <a:gd name="T8" fmla="*/ 574595681 w 246"/>
                <a:gd name="T9" fmla="*/ 322580022 h 510"/>
                <a:gd name="T10" fmla="*/ 564515058 w 246"/>
                <a:gd name="T11" fmla="*/ 428426658 h 510"/>
                <a:gd name="T12" fmla="*/ 554434436 w 246"/>
                <a:gd name="T13" fmla="*/ 539313507 h 510"/>
                <a:gd name="T14" fmla="*/ 554434436 w 246"/>
                <a:gd name="T15" fmla="*/ 650200355 h 510"/>
                <a:gd name="T16" fmla="*/ 554434436 w 246"/>
                <a:gd name="T17" fmla="*/ 650200355 h 510"/>
                <a:gd name="T18" fmla="*/ 559474747 w 246"/>
                <a:gd name="T19" fmla="*/ 846772694 h 510"/>
                <a:gd name="T20" fmla="*/ 554434436 w 246"/>
                <a:gd name="T21" fmla="*/ 927417675 h 510"/>
                <a:gd name="T22" fmla="*/ 549394125 w 246"/>
                <a:gd name="T23" fmla="*/ 997982033 h 510"/>
                <a:gd name="T24" fmla="*/ 534273191 w 246"/>
                <a:gd name="T25" fmla="*/ 1063506080 h 510"/>
                <a:gd name="T26" fmla="*/ 509071635 w 246"/>
                <a:gd name="T27" fmla="*/ 1134070438 h 510"/>
                <a:gd name="T28" fmla="*/ 473789456 w 246"/>
                <a:gd name="T29" fmla="*/ 1204634796 h 510"/>
                <a:gd name="T30" fmla="*/ 423386343 w 246"/>
                <a:gd name="T31" fmla="*/ 1285279777 h 510"/>
                <a:gd name="T32" fmla="*/ 423386343 w 246"/>
                <a:gd name="T33" fmla="*/ 1285279777 h 510"/>
                <a:gd name="T34" fmla="*/ 257055973 w 246"/>
                <a:gd name="T35" fmla="*/ 1164312306 h 510"/>
                <a:gd name="T36" fmla="*/ 115927208 w 246"/>
                <a:gd name="T37" fmla="*/ 1068546391 h 510"/>
                <a:gd name="T38" fmla="*/ 0 w 246"/>
                <a:gd name="T39" fmla="*/ 992941722 h 510"/>
                <a:gd name="T40" fmla="*/ 0 w 246"/>
                <a:gd name="T41" fmla="*/ 992941722 h 510"/>
                <a:gd name="T42" fmla="*/ 10080626 w 246"/>
                <a:gd name="T43" fmla="*/ 992941722 h 510"/>
                <a:gd name="T44" fmla="*/ 35282191 w 246"/>
                <a:gd name="T45" fmla="*/ 992941722 h 510"/>
                <a:gd name="T46" fmla="*/ 70564382 w 246"/>
                <a:gd name="T47" fmla="*/ 977820788 h 510"/>
                <a:gd name="T48" fmla="*/ 90725627 w 246"/>
                <a:gd name="T49" fmla="*/ 962699854 h 510"/>
                <a:gd name="T50" fmla="*/ 115927208 w 246"/>
                <a:gd name="T51" fmla="*/ 942538609 h 510"/>
                <a:gd name="T52" fmla="*/ 141128765 w 246"/>
                <a:gd name="T53" fmla="*/ 917337052 h 510"/>
                <a:gd name="T54" fmla="*/ 166330321 w 246"/>
                <a:gd name="T55" fmla="*/ 887095185 h 510"/>
                <a:gd name="T56" fmla="*/ 191531877 w 246"/>
                <a:gd name="T57" fmla="*/ 846772694 h 510"/>
                <a:gd name="T58" fmla="*/ 216733483 w 246"/>
                <a:gd name="T59" fmla="*/ 796369383 h 510"/>
                <a:gd name="T60" fmla="*/ 241935039 w 246"/>
                <a:gd name="T61" fmla="*/ 735885647 h 510"/>
                <a:gd name="T62" fmla="*/ 272176907 w 246"/>
                <a:gd name="T63" fmla="*/ 665321289 h 510"/>
                <a:gd name="T64" fmla="*/ 292338152 w 246"/>
                <a:gd name="T65" fmla="*/ 579635997 h 510"/>
                <a:gd name="T66" fmla="*/ 317539708 w 246"/>
                <a:gd name="T67" fmla="*/ 488910394 h 510"/>
                <a:gd name="T68" fmla="*/ 317539708 w 246"/>
                <a:gd name="T69" fmla="*/ 488910394 h 510"/>
                <a:gd name="T70" fmla="*/ 342741264 w 246"/>
                <a:gd name="T71" fmla="*/ 393144380 h 510"/>
                <a:gd name="T72" fmla="*/ 367942820 w 246"/>
                <a:gd name="T73" fmla="*/ 312499399 h 510"/>
                <a:gd name="T74" fmla="*/ 393144377 w 246"/>
                <a:gd name="T75" fmla="*/ 241935041 h 510"/>
                <a:gd name="T76" fmla="*/ 418346032 w 246"/>
                <a:gd name="T77" fmla="*/ 181451256 h 510"/>
                <a:gd name="T78" fmla="*/ 443547588 w 246"/>
                <a:gd name="T79" fmla="*/ 136088455 h 510"/>
                <a:gd name="T80" fmla="*/ 468749145 w 246"/>
                <a:gd name="T81" fmla="*/ 95765939 h 510"/>
                <a:gd name="T82" fmla="*/ 488910390 w 246"/>
                <a:gd name="T83" fmla="*/ 65524072 h 510"/>
                <a:gd name="T84" fmla="*/ 514111946 w 246"/>
                <a:gd name="T85" fmla="*/ 40322503 h 510"/>
                <a:gd name="T86" fmla="*/ 534273191 w 246"/>
                <a:gd name="T87" fmla="*/ 25201563 h 510"/>
                <a:gd name="T88" fmla="*/ 554434436 w 246"/>
                <a:gd name="T89" fmla="*/ 15120940 h 510"/>
                <a:gd name="T90" fmla="*/ 589716615 w 246"/>
                <a:gd name="T91" fmla="*/ 5040313 h 510"/>
                <a:gd name="T92" fmla="*/ 609877860 w 246"/>
                <a:gd name="T93" fmla="*/ 0 h 510"/>
                <a:gd name="T94" fmla="*/ 619958482 w 246"/>
                <a:gd name="T95" fmla="*/ 5040313 h 510"/>
                <a:gd name="T96" fmla="*/ 619958482 w 246"/>
                <a:gd name="T97" fmla="*/ 5040313 h 51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"/>
                <a:gd name="T148" fmla="*/ 0 h 510"/>
                <a:gd name="T149" fmla="*/ 246 w 246"/>
                <a:gd name="T150" fmla="*/ 510 h 51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" h="510">
                  <a:moveTo>
                    <a:pt x="246" y="2"/>
                  </a:moveTo>
                  <a:lnTo>
                    <a:pt x="246" y="2"/>
                  </a:lnTo>
                  <a:lnTo>
                    <a:pt x="242" y="26"/>
                  </a:lnTo>
                  <a:lnTo>
                    <a:pt x="232" y="88"/>
                  </a:lnTo>
                  <a:lnTo>
                    <a:pt x="228" y="128"/>
                  </a:lnTo>
                  <a:lnTo>
                    <a:pt x="224" y="170"/>
                  </a:lnTo>
                  <a:lnTo>
                    <a:pt x="220" y="214"/>
                  </a:lnTo>
                  <a:lnTo>
                    <a:pt x="220" y="258"/>
                  </a:lnTo>
                  <a:lnTo>
                    <a:pt x="222" y="336"/>
                  </a:lnTo>
                  <a:lnTo>
                    <a:pt x="220" y="368"/>
                  </a:lnTo>
                  <a:lnTo>
                    <a:pt x="218" y="396"/>
                  </a:lnTo>
                  <a:lnTo>
                    <a:pt x="212" y="422"/>
                  </a:lnTo>
                  <a:lnTo>
                    <a:pt x="202" y="450"/>
                  </a:lnTo>
                  <a:lnTo>
                    <a:pt x="188" y="478"/>
                  </a:lnTo>
                  <a:lnTo>
                    <a:pt x="168" y="510"/>
                  </a:lnTo>
                  <a:lnTo>
                    <a:pt x="102" y="462"/>
                  </a:lnTo>
                  <a:lnTo>
                    <a:pt x="46" y="424"/>
                  </a:lnTo>
                  <a:lnTo>
                    <a:pt x="0" y="394"/>
                  </a:lnTo>
                  <a:lnTo>
                    <a:pt x="4" y="394"/>
                  </a:lnTo>
                  <a:lnTo>
                    <a:pt x="14" y="394"/>
                  </a:lnTo>
                  <a:lnTo>
                    <a:pt x="28" y="388"/>
                  </a:lnTo>
                  <a:lnTo>
                    <a:pt x="36" y="382"/>
                  </a:lnTo>
                  <a:lnTo>
                    <a:pt x="46" y="374"/>
                  </a:lnTo>
                  <a:lnTo>
                    <a:pt x="56" y="364"/>
                  </a:lnTo>
                  <a:lnTo>
                    <a:pt x="66" y="352"/>
                  </a:lnTo>
                  <a:lnTo>
                    <a:pt x="76" y="336"/>
                  </a:lnTo>
                  <a:lnTo>
                    <a:pt x="86" y="316"/>
                  </a:lnTo>
                  <a:lnTo>
                    <a:pt x="96" y="292"/>
                  </a:lnTo>
                  <a:lnTo>
                    <a:pt x="108" y="264"/>
                  </a:lnTo>
                  <a:lnTo>
                    <a:pt x="116" y="230"/>
                  </a:lnTo>
                  <a:lnTo>
                    <a:pt x="126" y="194"/>
                  </a:lnTo>
                  <a:lnTo>
                    <a:pt x="136" y="156"/>
                  </a:lnTo>
                  <a:lnTo>
                    <a:pt x="146" y="124"/>
                  </a:lnTo>
                  <a:lnTo>
                    <a:pt x="156" y="96"/>
                  </a:lnTo>
                  <a:lnTo>
                    <a:pt x="166" y="72"/>
                  </a:lnTo>
                  <a:lnTo>
                    <a:pt x="176" y="54"/>
                  </a:lnTo>
                  <a:lnTo>
                    <a:pt x="186" y="38"/>
                  </a:lnTo>
                  <a:lnTo>
                    <a:pt x="194" y="26"/>
                  </a:lnTo>
                  <a:lnTo>
                    <a:pt x="204" y="16"/>
                  </a:lnTo>
                  <a:lnTo>
                    <a:pt x="212" y="10"/>
                  </a:lnTo>
                  <a:lnTo>
                    <a:pt x="220" y="6"/>
                  </a:lnTo>
                  <a:lnTo>
                    <a:pt x="234" y="2"/>
                  </a:lnTo>
                  <a:lnTo>
                    <a:pt x="242" y="0"/>
                  </a:lnTo>
                  <a:lnTo>
                    <a:pt x="246" y="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994150" y="2889250"/>
              <a:ext cx="342900" cy="806450"/>
            </a:xfrm>
            <a:custGeom>
              <a:avLst/>
              <a:gdLst>
                <a:gd name="T0" fmla="*/ 236894720 w 216"/>
                <a:gd name="T1" fmla="*/ 378023446 h 508"/>
                <a:gd name="T2" fmla="*/ 236894720 w 216"/>
                <a:gd name="T3" fmla="*/ 378023446 h 508"/>
                <a:gd name="T4" fmla="*/ 231854409 w 216"/>
                <a:gd name="T5" fmla="*/ 453628214 h 508"/>
                <a:gd name="T6" fmla="*/ 226814098 w 216"/>
                <a:gd name="T7" fmla="*/ 539313506 h 508"/>
                <a:gd name="T8" fmla="*/ 211693164 w 216"/>
                <a:gd name="T9" fmla="*/ 645160043 h 508"/>
                <a:gd name="T10" fmla="*/ 196572182 w 216"/>
                <a:gd name="T11" fmla="*/ 700603468 h 508"/>
                <a:gd name="T12" fmla="*/ 181451248 w 216"/>
                <a:gd name="T13" fmla="*/ 756046892 h 508"/>
                <a:gd name="T14" fmla="*/ 166330315 w 216"/>
                <a:gd name="T15" fmla="*/ 811490316 h 508"/>
                <a:gd name="T16" fmla="*/ 141128760 w 216"/>
                <a:gd name="T17" fmla="*/ 866933939 h 508"/>
                <a:gd name="T18" fmla="*/ 110886893 w 216"/>
                <a:gd name="T19" fmla="*/ 922377363 h 508"/>
                <a:gd name="T20" fmla="*/ 80645002 w 216"/>
                <a:gd name="T21" fmla="*/ 972780476 h 508"/>
                <a:gd name="T22" fmla="*/ 40322501 w 216"/>
                <a:gd name="T23" fmla="*/ 1018143277 h 508"/>
                <a:gd name="T24" fmla="*/ 0 w 216"/>
                <a:gd name="T25" fmla="*/ 1058465768 h 508"/>
                <a:gd name="T26" fmla="*/ 327620319 w 216"/>
                <a:gd name="T27" fmla="*/ 1280239464 h 508"/>
                <a:gd name="T28" fmla="*/ 327620319 w 216"/>
                <a:gd name="T29" fmla="*/ 1280239464 h 508"/>
                <a:gd name="T30" fmla="*/ 347781563 w 216"/>
                <a:gd name="T31" fmla="*/ 1244957285 h 508"/>
                <a:gd name="T32" fmla="*/ 362902497 w 216"/>
                <a:gd name="T33" fmla="*/ 1204634795 h 508"/>
                <a:gd name="T34" fmla="*/ 383063741 w 216"/>
                <a:gd name="T35" fmla="*/ 1144151059 h 508"/>
                <a:gd name="T36" fmla="*/ 408265296 w 216"/>
                <a:gd name="T37" fmla="*/ 1063506079 h 508"/>
                <a:gd name="T38" fmla="*/ 423386329 w 216"/>
                <a:gd name="T39" fmla="*/ 967740164 h 508"/>
                <a:gd name="T40" fmla="*/ 433466951 w 216"/>
                <a:gd name="T41" fmla="*/ 846772693 h 508"/>
                <a:gd name="T42" fmla="*/ 438507262 w 216"/>
                <a:gd name="T43" fmla="*/ 705643779 h 508"/>
                <a:gd name="T44" fmla="*/ 438507262 w 216"/>
                <a:gd name="T45" fmla="*/ 705643779 h 508"/>
                <a:gd name="T46" fmla="*/ 443547573 w 216"/>
                <a:gd name="T47" fmla="*/ 564515063 h 508"/>
                <a:gd name="T48" fmla="*/ 453628195 w 216"/>
                <a:gd name="T49" fmla="*/ 433466969 h 508"/>
                <a:gd name="T50" fmla="*/ 468749128 w 216"/>
                <a:gd name="T51" fmla="*/ 317539710 h 508"/>
                <a:gd name="T52" fmla="*/ 488910373 w 216"/>
                <a:gd name="T53" fmla="*/ 221773796 h 508"/>
                <a:gd name="T54" fmla="*/ 509071617 w 216"/>
                <a:gd name="T55" fmla="*/ 146169077 h 508"/>
                <a:gd name="T56" fmla="*/ 529232861 w 216"/>
                <a:gd name="T57" fmla="*/ 85685317 h 508"/>
                <a:gd name="T58" fmla="*/ 544353795 w 216"/>
                <a:gd name="T59" fmla="*/ 40322503 h 508"/>
                <a:gd name="T60" fmla="*/ 544353795 w 216"/>
                <a:gd name="T61" fmla="*/ 40322503 h 508"/>
                <a:gd name="T62" fmla="*/ 534273172 w 216"/>
                <a:gd name="T63" fmla="*/ 30241880 h 508"/>
                <a:gd name="T64" fmla="*/ 504031306 w 216"/>
                <a:gd name="T65" fmla="*/ 15120940 h 508"/>
                <a:gd name="T66" fmla="*/ 483870062 w 216"/>
                <a:gd name="T67" fmla="*/ 10080626 h 508"/>
                <a:gd name="T68" fmla="*/ 458668506 w 216"/>
                <a:gd name="T69" fmla="*/ 5040313 h 508"/>
                <a:gd name="T70" fmla="*/ 433466951 w 216"/>
                <a:gd name="T71" fmla="*/ 0 h 508"/>
                <a:gd name="T72" fmla="*/ 408265296 w 216"/>
                <a:gd name="T73" fmla="*/ 5040313 h 508"/>
                <a:gd name="T74" fmla="*/ 383063741 w 216"/>
                <a:gd name="T75" fmla="*/ 15120940 h 508"/>
                <a:gd name="T76" fmla="*/ 352821875 w 216"/>
                <a:gd name="T77" fmla="*/ 35282191 h 508"/>
                <a:gd name="T78" fmla="*/ 327620319 w 216"/>
                <a:gd name="T79" fmla="*/ 60483760 h 508"/>
                <a:gd name="T80" fmla="*/ 302418764 w 216"/>
                <a:gd name="T81" fmla="*/ 95765939 h 508"/>
                <a:gd name="T82" fmla="*/ 282257519 w 216"/>
                <a:gd name="T83" fmla="*/ 146169077 h 508"/>
                <a:gd name="T84" fmla="*/ 262096275 w 216"/>
                <a:gd name="T85" fmla="*/ 206652812 h 508"/>
                <a:gd name="T86" fmla="*/ 246975342 w 216"/>
                <a:gd name="T87" fmla="*/ 282257531 h 508"/>
                <a:gd name="T88" fmla="*/ 236894720 w 216"/>
                <a:gd name="T89" fmla="*/ 378023446 h 508"/>
                <a:gd name="T90" fmla="*/ 236894720 w 216"/>
                <a:gd name="T91" fmla="*/ 378023446 h 5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6"/>
                <a:gd name="T139" fmla="*/ 0 h 508"/>
                <a:gd name="T140" fmla="*/ 216 w 216"/>
                <a:gd name="T141" fmla="*/ 508 h 5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6" h="508">
                  <a:moveTo>
                    <a:pt x="94" y="150"/>
                  </a:moveTo>
                  <a:lnTo>
                    <a:pt x="94" y="150"/>
                  </a:lnTo>
                  <a:lnTo>
                    <a:pt x="92" y="180"/>
                  </a:lnTo>
                  <a:lnTo>
                    <a:pt x="90" y="214"/>
                  </a:lnTo>
                  <a:lnTo>
                    <a:pt x="84" y="256"/>
                  </a:lnTo>
                  <a:lnTo>
                    <a:pt x="78" y="278"/>
                  </a:lnTo>
                  <a:lnTo>
                    <a:pt x="72" y="300"/>
                  </a:lnTo>
                  <a:lnTo>
                    <a:pt x="66" y="322"/>
                  </a:lnTo>
                  <a:lnTo>
                    <a:pt x="56" y="344"/>
                  </a:lnTo>
                  <a:lnTo>
                    <a:pt x="44" y="366"/>
                  </a:lnTo>
                  <a:lnTo>
                    <a:pt x="32" y="386"/>
                  </a:lnTo>
                  <a:lnTo>
                    <a:pt x="16" y="404"/>
                  </a:lnTo>
                  <a:lnTo>
                    <a:pt x="0" y="420"/>
                  </a:lnTo>
                  <a:lnTo>
                    <a:pt x="130" y="508"/>
                  </a:lnTo>
                  <a:lnTo>
                    <a:pt x="138" y="494"/>
                  </a:lnTo>
                  <a:lnTo>
                    <a:pt x="144" y="478"/>
                  </a:lnTo>
                  <a:lnTo>
                    <a:pt x="152" y="454"/>
                  </a:lnTo>
                  <a:lnTo>
                    <a:pt x="162" y="422"/>
                  </a:lnTo>
                  <a:lnTo>
                    <a:pt x="168" y="384"/>
                  </a:lnTo>
                  <a:lnTo>
                    <a:pt x="172" y="336"/>
                  </a:lnTo>
                  <a:lnTo>
                    <a:pt x="174" y="280"/>
                  </a:lnTo>
                  <a:lnTo>
                    <a:pt x="176" y="224"/>
                  </a:lnTo>
                  <a:lnTo>
                    <a:pt x="180" y="172"/>
                  </a:lnTo>
                  <a:lnTo>
                    <a:pt x="186" y="126"/>
                  </a:lnTo>
                  <a:lnTo>
                    <a:pt x="194" y="88"/>
                  </a:lnTo>
                  <a:lnTo>
                    <a:pt x="202" y="58"/>
                  </a:lnTo>
                  <a:lnTo>
                    <a:pt x="210" y="34"/>
                  </a:lnTo>
                  <a:lnTo>
                    <a:pt x="216" y="16"/>
                  </a:lnTo>
                  <a:lnTo>
                    <a:pt x="212" y="12"/>
                  </a:lnTo>
                  <a:lnTo>
                    <a:pt x="200" y="6"/>
                  </a:lnTo>
                  <a:lnTo>
                    <a:pt x="192" y="4"/>
                  </a:lnTo>
                  <a:lnTo>
                    <a:pt x="182" y="2"/>
                  </a:lnTo>
                  <a:lnTo>
                    <a:pt x="172" y="0"/>
                  </a:lnTo>
                  <a:lnTo>
                    <a:pt x="162" y="2"/>
                  </a:lnTo>
                  <a:lnTo>
                    <a:pt x="152" y="6"/>
                  </a:lnTo>
                  <a:lnTo>
                    <a:pt x="140" y="14"/>
                  </a:lnTo>
                  <a:lnTo>
                    <a:pt x="130" y="24"/>
                  </a:lnTo>
                  <a:lnTo>
                    <a:pt x="120" y="38"/>
                  </a:lnTo>
                  <a:lnTo>
                    <a:pt x="112" y="58"/>
                  </a:lnTo>
                  <a:lnTo>
                    <a:pt x="104" y="82"/>
                  </a:lnTo>
                  <a:lnTo>
                    <a:pt x="98" y="112"/>
                  </a:lnTo>
                  <a:lnTo>
                    <a:pt x="94" y="150"/>
                  </a:lnTo>
                  <a:close/>
                </a:path>
              </a:pathLst>
            </a:custGeom>
            <a:solidFill>
              <a:srgbClr val="EF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5127625" y="2924175"/>
              <a:ext cx="387350" cy="806450"/>
            </a:xfrm>
            <a:custGeom>
              <a:avLst/>
              <a:gdLst>
                <a:gd name="T0" fmla="*/ 0 w 244"/>
                <a:gd name="T1" fmla="*/ 0 h 508"/>
                <a:gd name="T2" fmla="*/ 0 w 244"/>
                <a:gd name="T3" fmla="*/ 0 h 508"/>
                <a:gd name="T4" fmla="*/ 10080626 w 244"/>
                <a:gd name="T5" fmla="*/ 60483760 h 508"/>
                <a:gd name="T6" fmla="*/ 35282191 w 244"/>
                <a:gd name="T7" fmla="*/ 216733485 h 508"/>
                <a:gd name="T8" fmla="*/ 45362814 w 244"/>
                <a:gd name="T9" fmla="*/ 317539710 h 508"/>
                <a:gd name="T10" fmla="*/ 55443448 w 244"/>
                <a:gd name="T11" fmla="*/ 428426658 h 508"/>
                <a:gd name="T12" fmla="*/ 60483760 w 244"/>
                <a:gd name="T13" fmla="*/ 539313506 h 508"/>
                <a:gd name="T14" fmla="*/ 60483760 w 244"/>
                <a:gd name="T15" fmla="*/ 645160043 h 508"/>
                <a:gd name="T16" fmla="*/ 60483760 w 244"/>
                <a:gd name="T17" fmla="*/ 645160043 h 508"/>
                <a:gd name="T18" fmla="*/ 60483760 w 244"/>
                <a:gd name="T19" fmla="*/ 841732382 h 508"/>
                <a:gd name="T20" fmla="*/ 60483760 w 244"/>
                <a:gd name="T21" fmla="*/ 922377363 h 508"/>
                <a:gd name="T22" fmla="*/ 70564382 w 244"/>
                <a:gd name="T23" fmla="*/ 992941721 h 508"/>
                <a:gd name="T24" fmla="*/ 85685316 w 244"/>
                <a:gd name="T25" fmla="*/ 1063506079 h 508"/>
                <a:gd name="T26" fmla="*/ 110886897 w 244"/>
                <a:gd name="T27" fmla="*/ 1129030126 h 508"/>
                <a:gd name="T28" fmla="*/ 146169076 w 244"/>
                <a:gd name="T29" fmla="*/ 1199594484 h 508"/>
                <a:gd name="T30" fmla="*/ 191531877 w 244"/>
                <a:gd name="T31" fmla="*/ 1280239464 h 508"/>
                <a:gd name="T32" fmla="*/ 191531877 w 244"/>
                <a:gd name="T33" fmla="*/ 1280239464 h 508"/>
                <a:gd name="T34" fmla="*/ 362902508 w 244"/>
                <a:gd name="T35" fmla="*/ 1159271993 h 508"/>
                <a:gd name="T36" fmla="*/ 504031322 w 244"/>
                <a:gd name="T37" fmla="*/ 1063506079 h 508"/>
                <a:gd name="T38" fmla="*/ 614918170 w 244"/>
                <a:gd name="T39" fmla="*/ 992941721 h 508"/>
                <a:gd name="T40" fmla="*/ 614918170 w 244"/>
                <a:gd name="T41" fmla="*/ 992941721 h 508"/>
                <a:gd name="T42" fmla="*/ 609877858 w 244"/>
                <a:gd name="T43" fmla="*/ 992941721 h 508"/>
                <a:gd name="T44" fmla="*/ 584676302 w 244"/>
                <a:gd name="T45" fmla="*/ 987901409 h 508"/>
                <a:gd name="T46" fmla="*/ 554434435 w 244"/>
                <a:gd name="T47" fmla="*/ 972780476 h 508"/>
                <a:gd name="T48" fmla="*/ 534273190 w 244"/>
                <a:gd name="T49" fmla="*/ 957659542 h 508"/>
                <a:gd name="T50" fmla="*/ 514111945 w 244"/>
                <a:gd name="T51" fmla="*/ 942538608 h 508"/>
                <a:gd name="T52" fmla="*/ 488910389 w 244"/>
                <a:gd name="T53" fmla="*/ 912296740 h 508"/>
                <a:gd name="T54" fmla="*/ 468749144 w 244"/>
                <a:gd name="T55" fmla="*/ 882054872 h 508"/>
                <a:gd name="T56" fmla="*/ 443547587 w 244"/>
                <a:gd name="T57" fmla="*/ 841732382 h 508"/>
                <a:gd name="T58" fmla="*/ 418346031 w 244"/>
                <a:gd name="T59" fmla="*/ 791329071 h 508"/>
                <a:gd name="T60" fmla="*/ 393144376 w 244"/>
                <a:gd name="T61" fmla="*/ 730845335 h 508"/>
                <a:gd name="T62" fmla="*/ 367942820 w 244"/>
                <a:gd name="T63" fmla="*/ 660280977 h 508"/>
                <a:gd name="T64" fmla="*/ 342741263 w 244"/>
                <a:gd name="T65" fmla="*/ 579635997 h 508"/>
                <a:gd name="T66" fmla="*/ 317539707 w 244"/>
                <a:gd name="T67" fmla="*/ 483870082 h 508"/>
                <a:gd name="T68" fmla="*/ 317539707 w 244"/>
                <a:gd name="T69" fmla="*/ 483870082 h 508"/>
                <a:gd name="T70" fmla="*/ 297378462 w 244"/>
                <a:gd name="T71" fmla="*/ 388104068 h 508"/>
                <a:gd name="T72" fmla="*/ 272176906 w 244"/>
                <a:gd name="T73" fmla="*/ 307459088 h 508"/>
                <a:gd name="T74" fmla="*/ 246975350 w 244"/>
                <a:gd name="T75" fmla="*/ 236894730 h 508"/>
                <a:gd name="T76" fmla="*/ 221773794 w 244"/>
                <a:gd name="T77" fmla="*/ 181451256 h 508"/>
                <a:gd name="T78" fmla="*/ 191531877 w 244"/>
                <a:gd name="T79" fmla="*/ 131048143 h 508"/>
                <a:gd name="T80" fmla="*/ 166330321 w 244"/>
                <a:gd name="T81" fmla="*/ 90725628 h 508"/>
                <a:gd name="T82" fmla="*/ 141128764 w 244"/>
                <a:gd name="T83" fmla="*/ 60483760 h 508"/>
                <a:gd name="T84" fmla="*/ 115927208 w 244"/>
                <a:gd name="T85" fmla="*/ 40322503 h 508"/>
                <a:gd name="T86" fmla="*/ 90725627 w 244"/>
                <a:gd name="T87" fmla="*/ 20161251 h 508"/>
                <a:gd name="T88" fmla="*/ 70564382 w 244"/>
                <a:gd name="T89" fmla="*/ 10080626 h 508"/>
                <a:gd name="T90" fmla="*/ 30241880 w 244"/>
                <a:gd name="T91" fmla="*/ 0 h 508"/>
                <a:gd name="T92" fmla="*/ 10080626 w 244"/>
                <a:gd name="T93" fmla="*/ 0 h 508"/>
                <a:gd name="T94" fmla="*/ 0 w 244"/>
                <a:gd name="T95" fmla="*/ 0 h 508"/>
                <a:gd name="T96" fmla="*/ 0 w 244"/>
                <a:gd name="T97" fmla="*/ 0 h 5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4"/>
                <a:gd name="T148" fmla="*/ 0 h 508"/>
                <a:gd name="T149" fmla="*/ 244 w 244"/>
                <a:gd name="T150" fmla="*/ 508 h 5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4" h="508">
                  <a:moveTo>
                    <a:pt x="0" y="0"/>
                  </a:moveTo>
                  <a:lnTo>
                    <a:pt x="0" y="0"/>
                  </a:lnTo>
                  <a:lnTo>
                    <a:pt x="4" y="24"/>
                  </a:lnTo>
                  <a:lnTo>
                    <a:pt x="14" y="86"/>
                  </a:lnTo>
                  <a:lnTo>
                    <a:pt x="18" y="126"/>
                  </a:lnTo>
                  <a:lnTo>
                    <a:pt x="22" y="170"/>
                  </a:lnTo>
                  <a:lnTo>
                    <a:pt x="24" y="214"/>
                  </a:lnTo>
                  <a:lnTo>
                    <a:pt x="24" y="256"/>
                  </a:lnTo>
                  <a:lnTo>
                    <a:pt x="24" y="334"/>
                  </a:lnTo>
                  <a:lnTo>
                    <a:pt x="24" y="366"/>
                  </a:lnTo>
                  <a:lnTo>
                    <a:pt x="28" y="394"/>
                  </a:lnTo>
                  <a:lnTo>
                    <a:pt x="34" y="422"/>
                  </a:lnTo>
                  <a:lnTo>
                    <a:pt x="44" y="448"/>
                  </a:lnTo>
                  <a:lnTo>
                    <a:pt x="58" y="476"/>
                  </a:lnTo>
                  <a:lnTo>
                    <a:pt x="76" y="508"/>
                  </a:lnTo>
                  <a:lnTo>
                    <a:pt x="144" y="460"/>
                  </a:lnTo>
                  <a:lnTo>
                    <a:pt x="200" y="422"/>
                  </a:lnTo>
                  <a:lnTo>
                    <a:pt x="244" y="394"/>
                  </a:lnTo>
                  <a:lnTo>
                    <a:pt x="242" y="394"/>
                  </a:lnTo>
                  <a:lnTo>
                    <a:pt x="232" y="392"/>
                  </a:lnTo>
                  <a:lnTo>
                    <a:pt x="220" y="386"/>
                  </a:lnTo>
                  <a:lnTo>
                    <a:pt x="212" y="380"/>
                  </a:lnTo>
                  <a:lnTo>
                    <a:pt x="204" y="374"/>
                  </a:lnTo>
                  <a:lnTo>
                    <a:pt x="194" y="362"/>
                  </a:lnTo>
                  <a:lnTo>
                    <a:pt x="186" y="350"/>
                  </a:lnTo>
                  <a:lnTo>
                    <a:pt x="176" y="334"/>
                  </a:lnTo>
                  <a:lnTo>
                    <a:pt x="166" y="314"/>
                  </a:lnTo>
                  <a:lnTo>
                    <a:pt x="156" y="290"/>
                  </a:lnTo>
                  <a:lnTo>
                    <a:pt x="146" y="262"/>
                  </a:lnTo>
                  <a:lnTo>
                    <a:pt x="136" y="230"/>
                  </a:lnTo>
                  <a:lnTo>
                    <a:pt x="126" y="192"/>
                  </a:lnTo>
                  <a:lnTo>
                    <a:pt x="118" y="154"/>
                  </a:lnTo>
                  <a:lnTo>
                    <a:pt x="108" y="122"/>
                  </a:lnTo>
                  <a:lnTo>
                    <a:pt x="98" y="94"/>
                  </a:lnTo>
                  <a:lnTo>
                    <a:pt x="88" y="72"/>
                  </a:lnTo>
                  <a:lnTo>
                    <a:pt x="76" y="52"/>
                  </a:lnTo>
                  <a:lnTo>
                    <a:pt x="66" y="36"/>
                  </a:lnTo>
                  <a:lnTo>
                    <a:pt x="56" y="24"/>
                  </a:lnTo>
                  <a:lnTo>
                    <a:pt x="46" y="16"/>
                  </a:lnTo>
                  <a:lnTo>
                    <a:pt x="36" y="8"/>
                  </a:lnTo>
                  <a:lnTo>
                    <a:pt x="28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5127625" y="2889250"/>
              <a:ext cx="333375" cy="806450"/>
            </a:xfrm>
            <a:custGeom>
              <a:avLst/>
              <a:gdLst>
                <a:gd name="T0" fmla="*/ 312499383 w 210"/>
                <a:gd name="T1" fmla="*/ 378023446 h 508"/>
                <a:gd name="T2" fmla="*/ 312499383 w 210"/>
                <a:gd name="T3" fmla="*/ 378023446 h 508"/>
                <a:gd name="T4" fmla="*/ 312499383 w 210"/>
                <a:gd name="T5" fmla="*/ 458668526 h 508"/>
                <a:gd name="T6" fmla="*/ 317539694 w 210"/>
                <a:gd name="T7" fmla="*/ 544353818 h 508"/>
                <a:gd name="T8" fmla="*/ 327620316 w 210"/>
                <a:gd name="T9" fmla="*/ 645160043 h 508"/>
                <a:gd name="T10" fmla="*/ 337700939 w 210"/>
                <a:gd name="T11" fmla="*/ 700603468 h 508"/>
                <a:gd name="T12" fmla="*/ 352821872 w 210"/>
                <a:gd name="T13" fmla="*/ 756046892 h 508"/>
                <a:gd name="T14" fmla="*/ 367942805 w 210"/>
                <a:gd name="T15" fmla="*/ 811490316 h 508"/>
                <a:gd name="T16" fmla="*/ 388104049 w 210"/>
                <a:gd name="T17" fmla="*/ 866933939 h 508"/>
                <a:gd name="T18" fmla="*/ 418346014 w 210"/>
                <a:gd name="T19" fmla="*/ 922377363 h 508"/>
                <a:gd name="T20" fmla="*/ 448587881 w 210"/>
                <a:gd name="T21" fmla="*/ 972780476 h 508"/>
                <a:gd name="T22" fmla="*/ 483870058 w 210"/>
                <a:gd name="T23" fmla="*/ 1018143277 h 508"/>
                <a:gd name="T24" fmla="*/ 529232857 w 210"/>
                <a:gd name="T25" fmla="*/ 1058465768 h 508"/>
                <a:gd name="T26" fmla="*/ 201612491 w 210"/>
                <a:gd name="T27" fmla="*/ 1280239464 h 508"/>
                <a:gd name="T28" fmla="*/ 201612491 w 210"/>
                <a:gd name="T29" fmla="*/ 1280239464 h 508"/>
                <a:gd name="T30" fmla="*/ 181451247 w 210"/>
                <a:gd name="T31" fmla="*/ 1244957285 h 508"/>
                <a:gd name="T32" fmla="*/ 161290003 w 210"/>
                <a:gd name="T33" fmla="*/ 1204634795 h 508"/>
                <a:gd name="T34" fmla="*/ 141128759 w 210"/>
                <a:gd name="T35" fmla="*/ 1144151059 h 508"/>
                <a:gd name="T36" fmla="*/ 120967514 w 210"/>
                <a:gd name="T37" fmla="*/ 1068546390 h 508"/>
                <a:gd name="T38" fmla="*/ 105846581 w 210"/>
                <a:gd name="T39" fmla="*/ 967740164 h 508"/>
                <a:gd name="T40" fmla="*/ 90725623 w 210"/>
                <a:gd name="T41" fmla="*/ 846772693 h 508"/>
                <a:gd name="T42" fmla="*/ 90725623 w 210"/>
                <a:gd name="T43" fmla="*/ 710684090 h 508"/>
                <a:gd name="T44" fmla="*/ 90725623 w 210"/>
                <a:gd name="T45" fmla="*/ 710684090 h 508"/>
                <a:gd name="T46" fmla="*/ 85685312 w 210"/>
                <a:gd name="T47" fmla="*/ 564515063 h 508"/>
                <a:gd name="T48" fmla="*/ 75604690 w 210"/>
                <a:gd name="T49" fmla="*/ 433466969 h 508"/>
                <a:gd name="T50" fmla="*/ 65524068 w 210"/>
                <a:gd name="T51" fmla="*/ 317539710 h 508"/>
                <a:gd name="T52" fmla="*/ 45362812 w 210"/>
                <a:gd name="T53" fmla="*/ 216733485 h 508"/>
                <a:gd name="T54" fmla="*/ 30241879 w 210"/>
                <a:gd name="T55" fmla="*/ 141128766 h 508"/>
                <a:gd name="T56" fmla="*/ 15120939 w 210"/>
                <a:gd name="T57" fmla="*/ 80645005 h 508"/>
                <a:gd name="T58" fmla="*/ 0 w 210"/>
                <a:gd name="T59" fmla="*/ 30241880 h 508"/>
                <a:gd name="T60" fmla="*/ 0 w 210"/>
                <a:gd name="T61" fmla="*/ 30241880 h 508"/>
                <a:gd name="T62" fmla="*/ 10080625 w 210"/>
                <a:gd name="T63" fmla="*/ 25201563 h 508"/>
                <a:gd name="T64" fmla="*/ 40322501 w 210"/>
                <a:gd name="T65" fmla="*/ 10080626 h 508"/>
                <a:gd name="T66" fmla="*/ 60483757 w 210"/>
                <a:gd name="T67" fmla="*/ 5040313 h 508"/>
                <a:gd name="T68" fmla="*/ 85685312 w 210"/>
                <a:gd name="T69" fmla="*/ 0 h 508"/>
                <a:gd name="T70" fmla="*/ 110886892 w 210"/>
                <a:gd name="T71" fmla="*/ 0 h 508"/>
                <a:gd name="T72" fmla="*/ 136088448 w 210"/>
                <a:gd name="T73" fmla="*/ 0 h 508"/>
                <a:gd name="T74" fmla="*/ 166330314 w 210"/>
                <a:gd name="T75" fmla="*/ 15120940 h 508"/>
                <a:gd name="T76" fmla="*/ 191531869 w 210"/>
                <a:gd name="T77" fmla="*/ 30241880 h 508"/>
                <a:gd name="T78" fmla="*/ 216733474 w 210"/>
                <a:gd name="T79" fmla="*/ 60483760 h 508"/>
                <a:gd name="T80" fmla="*/ 241935029 w 210"/>
                <a:gd name="T81" fmla="*/ 95765939 h 508"/>
                <a:gd name="T82" fmla="*/ 267136584 w 210"/>
                <a:gd name="T83" fmla="*/ 146169077 h 508"/>
                <a:gd name="T84" fmla="*/ 287297828 w 210"/>
                <a:gd name="T85" fmla="*/ 206652812 h 508"/>
                <a:gd name="T86" fmla="*/ 302418761 w 210"/>
                <a:gd name="T87" fmla="*/ 287297843 h 508"/>
                <a:gd name="T88" fmla="*/ 312499383 w 210"/>
                <a:gd name="T89" fmla="*/ 378023446 h 508"/>
                <a:gd name="T90" fmla="*/ 312499383 w 210"/>
                <a:gd name="T91" fmla="*/ 378023446 h 5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0"/>
                <a:gd name="T139" fmla="*/ 0 h 508"/>
                <a:gd name="T140" fmla="*/ 210 w 210"/>
                <a:gd name="T141" fmla="*/ 508 h 5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0" h="508">
                  <a:moveTo>
                    <a:pt x="124" y="150"/>
                  </a:moveTo>
                  <a:lnTo>
                    <a:pt x="124" y="150"/>
                  </a:lnTo>
                  <a:lnTo>
                    <a:pt x="124" y="182"/>
                  </a:lnTo>
                  <a:lnTo>
                    <a:pt x="126" y="216"/>
                  </a:lnTo>
                  <a:lnTo>
                    <a:pt x="130" y="256"/>
                  </a:lnTo>
                  <a:lnTo>
                    <a:pt x="134" y="278"/>
                  </a:lnTo>
                  <a:lnTo>
                    <a:pt x="140" y="300"/>
                  </a:lnTo>
                  <a:lnTo>
                    <a:pt x="146" y="322"/>
                  </a:lnTo>
                  <a:lnTo>
                    <a:pt x="154" y="344"/>
                  </a:lnTo>
                  <a:lnTo>
                    <a:pt x="166" y="366"/>
                  </a:lnTo>
                  <a:lnTo>
                    <a:pt x="178" y="386"/>
                  </a:lnTo>
                  <a:lnTo>
                    <a:pt x="192" y="404"/>
                  </a:lnTo>
                  <a:lnTo>
                    <a:pt x="210" y="420"/>
                  </a:lnTo>
                  <a:lnTo>
                    <a:pt x="80" y="508"/>
                  </a:lnTo>
                  <a:lnTo>
                    <a:pt x="72" y="494"/>
                  </a:lnTo>
                  <a:lnTo>
                    <a:pt x="64" y="478"/>
                  </a:lnTo>
                  <a:lnTo>
                    <a:pt x="56" y="454"/>
                  </a:lnTo>
                  <a:lnTo>
                    <a:pt x="48" y="424"/>
                  </a:lnTo>
                  <a:lnTo>
                    <a:pt x="42" y="384"/>
                  </a:lnTo>
                  <a:lnTo>
                    <a:pt x="36" y="336"/>
                  </a:lnTo>
                  <a:lnTo>
                    <a:pt x="36" y="282"/>
                  </a:lnTo>
                  <a:lnTo>
                    <a:pt x="34" y="224"/>
                  </a:lnTo>
                  <a:lnTo>
                    <a:pt x="30" y="172"/>
                  </a:lnTo>
                  <a:lnTo>
                    <a:pt x="26" y="126"/>
                  </a:lnTo>
                  <a:lnTo>
                    <a:pt x="18" y="86"/>
                  </a:lnTo>
                  <a:lnTo>
                    <a:pt x="12" y="56"/>
                  </a:lnTo>
                  <a:lnTo>
                    <a:pt x="6" y="32"/>
                  </a:lnTo>
                  <a:lnTo>
                    <a:pt x="0" y="12"/>
                  </a:lnTo>
                  <a:lnTo>
                    <a:pt x="4" y="10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6" y="6"/>
                  </a:lnTo>
                  <a:lnTo>
                    <a:pt x="76" y="12"/>
                  </a:lnTo>
                  <a:lnTo>
                    <a:pt x="86" y="24"/>
                  </a:lnTo>
                  <a:lnTo>
                    <a:pt x="96" y="38"/>
                  </a:lnTo>
                  <a:lnTo>
                    <a:pt x="106" y="58"/>
                  </a:lnTo>
                  <a:lnTo>
                    <a:pt x="114" y="82"/>
                  </a:lnTo>
                  <a:lnTo>
                    <a:pt x="120" y="114"/>
                  </a:lnTo>
                  <a:lnTo>
                    <a:pt x="124" y="150"/>
                  </a:lnTo>
                  <a:close/>
                </a:path>
              </a:pathLst>
            </a:custGeom>
            <a:solidFill>
              <a:srgbClr val="EF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4079875" y="2879725"/>
              <a:ext cx="209550" cy="381000"/>
            </a:xfrm>
            <a:custGeom>
              <a:avLst/>
              <a:gdLst>
                <a:gd name="T0" fmla="*/ 317539640 w 132"/>
                <a:gd name="T1" fmla="*/ 252015660 h 240"/>
                <a:gd name="T2" fmla="*/ 277217159 w 132"/>
                <a:gd name="T3" fmla="*/ 408265308 h 240"/>
                <a:gd name="T4" fmla="*/ 272176848 w 132"/>
                <a:gd name="T5" fmla="*/ 483870075 h 240"/>
                <a:gd name="T6" fmla="*/ 252015608 w 132"/>
                <a:gd name="T7" fmla="*/ 383063752 h 240"/>
                <a:gd name="T8" fmla="*/ 246975298 w 132"/>
                <a:gd name="T9" fmla="*/ 337700951 h 240"/>
                <a:gd name="T10" fmla="*/ 231854367 w 132"/>
                <a:gd name="T11" fmla="*/ 433466963 h 240"/>
                <a:gd name="T12" fmla="*/ 211693126 w 132"/>
                <a:gd name="T13" fmla="*/ 524192565 h 240"/>
                <a:gd name="T14" fmla="*/ 181451216 w 132"/>
                <a:gd name="T15" fmla="*/ 599797233 h 240"/>
                <a:gd name="T16" fmla="*/ 171370595 w 132"/>
                <a:gd name="T17" fmla="*/ 604837545 h 240"/>
                <a:gd name="T18" fmla="*/ 201612456 w 132"/>
                <a:gd name="T19" fmla="*/ 388104063 h 240"/>
                <a:gd name="T20" fmla="*/ 206652767 w 132"/>
                <a:gd name="T21" fmla="*/ 327620328 h 240"/>
                <a:gd name="T22" fmla="*/ 201612456 w 132"/>
                <a:gd name="T23" fmla="*/ 302418772 h 240"/>
                <a:gd name="T24" fmla="*/ 191531836 w 132"/>
                <a:gd name="T25" fmla="*/ 302418772 h 240"/>
                <a:gd name="T26" fmla="*/ 161289975 w 132"/>
                <a:gd name="T27" fmla="*/ 347781573 h 240"/>
                <a:gd name="T28" fmla="*/ 151209355 w 132"/>
                <a:gd name="T29" fmla="*/ 383063752 h 240"/>
                <a:gd name="T30" fmla="*/ 136088424 w 132"/>
                <a:gd name="T31" fmla="*/ 423386341 h 240"/>
                <a:gd name="T32" fmla="*/ 126007804 w 132"/>
                <a:gd name="T33" fmla="*/ 418346030 h 240"/>
                <a:gd name="T34" fmla="*/ 126007804 w 132"/>
                <a:gd name="T35" fmla="*/ 398184685 h 240"/>
                <a:gd name="T36" fmla="*/ 126007804 w 132"/>
                <a:gd name="T37" fmla="*/ 277217216 h 240"/>
                <a:gd name="T38" fmla="*/ 120967494 w 132"/>
                <a:gd name="T39" fmla="*/ 226814104 h 240"/>
                <a:gd name="T40" fmla="*/ 115927184 w 132"/>
                <a:gd name="T41" fmla="*/ 226814104 h 240"/>
                <a:gd name="T42" fmla="*/ 50403114 w 132"/>
                <a:gd name="T43" fmla="*/ 388104063 h 240"/>
                <a:gd name="T44" fmla="*/ 60483747 w 132"/>
                <a:gd name="T45" fmla="*/ 246975349 h 240"/>
                <a:gd name="T46" fmla="*/ 65524057 w 132"/>
                <a:gd name="T47" fmla="*/ 206652810 h 240"/>
                <a:gd name="T48" fmla="*/ 65524057 w 132"/>
                <a:gd name="T49" fmla="*/ 201612498 h 240"/>
                <a:gd name="T50" fmla="*/ 20161247 w 132"/>
                <a:gd name="T51" fmla="*/ 257055971 h 240"/>
                <a:gd name="T52" fmla="*/ 0 w 132"/>
                <a:gd name="T53" fmla="*/ 292338150 h 240"/>
                <a:gd name="T54" fmla="*/ 5040312 w 132"/>
                <a:gd name="T55" fmla="*/ 277217216 h 240"/>
                <a:gd name="T56" fmla="*/ 80644988 w 132"/>
                <a:gd name="T57" fmla="*/ 80645004 h 240"/>
                <a:gd name="T58" fmla="*/ 126007804 w 132"/>
                <a:gd name="T59" fmla="*/ 0 h 240"/>
                <a:gd name="T60" fmla="*/ 110886873 w 132"/>
                <a:gd name="T61" fmla="*/ 55443448 h 240"/>
                <a:gd name="T62" fmla="*/ 95765918 w 132"/>
                <a:gd name="T63" fmla="*/ 110886896 h 240"/>
                <a:gd name="T64" fmla="*/ 95765918 w 132"/>
                <a:gd name="T65" fmla="*/ 126007830 h 240"/>
                <a:gd name="T66" fmla="*/ 105846563 w 132"/>
                <a:gd name="T67" fmla="*/ 120967519 h 240"/>
                <a:gd name="T68" fmla="*/ 131048114 w 132"/>
                <a:gd name="T69" fmla="*/ 65524071 h 240"/>
                <a:gd name="T70" fmla="*/ 136088424 w 132"/>
                <a:gd name="T71" fmla="*/ 70564382 h 240"/>
                <a:gd name="T72" fmla="*/ 141128734 w 132"/>
                <a:gd name="T73" fmla="*/ 126007830 h 240"/>
                <a:gd name="T74" fmla="*/ 146169045 w 132"/>
                <a:gd name="T75" fmla="*/ 151209386 h 240"/>
                <a:gd name="T76" fmla="*/ 146169045 w 132"/>
                <a:gd name="T77" fmla="*/ 146169075 h 240"/>
                <a:gd name="T78" fmla="*/ 201612456 w 132"/>
                <a:gd name="T79" fmla="*/ 45362813 h 240"/>
                <a:gd name="T80" fmla="*/ 216733437 w 132"/>
                <a:gd name="T81" fmla="*/ 20161251 h 240"/>
                <a:gd name="T82" fmla="*/ 221773747 w 132"/>
                <a:gd name="T83" fmla="*/ 30241880 h 240"/>
                <a:gd name="T84" fmla="*/ 181451216 w 132"/>
                <a:gd name="T85" fmla="*/ 131048141 h 240"/>
                <a:gd name="T86" fmla="*/ 181451216 w 132"/>
                <a:gd name="T87" fmla="*/ 151209386 h 240"/>
                <a:gd name="T88" fmla="*/ 181451216 w 132"/>
                <a:gd name="T89" fmla="*/ 176410942 h 240"/>
                <a:gd name="T90" fmla="*/ 191531836 w 132"/>
                <a:gd name="T91" fmla="*/ 161290009 h 240"/>
                <a:gd name="T92" fmla="*/ 201612456 w 132"/>
                <a:gd name="T93" fmla="*/ 136088453 h 240"/>
                <a:gd name="T94" fmla="*/ 216733437 w 132"/>
                <a:gd name="T95" fmla="*/ 115927208 h 240"/>
                <a:gd name="T96" fmla="*/ 221773747 w 132"/>
                <a:gd name="T97" fmla="*/ 146169075 h 240"/>
                <a:gd name="T98" fmla="*/ 221773747 w 132"/>
                <a:gd name="T99" fmla="*/ 191531876 h 240"/>
                <a:gd name="T100" fmla="*/ 221773747 w 132"/>
                <a:gd name="T101" fmla="*/ 246975349 h 240"/>
                <a:gd name="T102" fmla="*/ 231854367 w 132"/>
                <a:gd name="T103" fmla="*/ 252015660 h 240"/>
                <a:gd name="T104" fmla="*/ 236894677 w 132"/>
                <a:gd name="T105" fmla="*/ 236894726 h 240"/>
                <a:gd name="T106" fmla="*/ 292338089 w 132"/>
                <a:gd name="T107" fmla="*/ 65524071 h 240"/>
                <a:gd name="T108" fmla="*/ 292338089 w 132"/>
                <a:gd name="T109" fmla="*/ 75604693 h 240"/>
                <a:gd name="T110" fmla="*/ 272176848 w 132"/>
                <a:gd name="T111" fmla="*/ 171370631 h 240"/>
                <a:gd name="T112" fmla="*/ 277217159 w 132"/>
                <a:gd name="T113" fmla="*/ 196572187 h 240"/>
                <a:gd name="T114" fmla="*/ 287297779 w 132"/>
                <a:gd name="T115" fmla="*/ 186491565 h 240"/>
                <a:gd name="T116" fmla="*/ 307459020 w 132"/>
                <a:gd name="T117" fmla="*/ 161290009 h 240"/>
                <a:gd name="T118" fmla="*/ 327620260 w 132"/>
                <a:gd name="T119" fmla="*/ 151209386 h 240"/>
                <a:gd name="T120" fmla="*/ 332660570 w 132"/>
                <a:gd name="T121" fmla="*/ 176410942 h 240"/>
                <a:gd name="T122" fmla="*/ 317539640 w 132"/>
                <a:gd name="T123" fmla="*/ 252015660 h 24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2"/>
                <a:gd name="T187" fmla="*/ 0 h 240"/>
                <a:gd name="T188" fmla="*/ 132 w 132"/>
                <a:gd name="T189" fmla="*/ 240 h 24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2" h="240">
                  <a:moveTo>
                    <a:pt x="126" y="100"/>
                  </a:moveTo>
                  <a:lnTo>
                    <a:pt x="126" y="100"/>
                  </a:lnTo>
                  <a:lnTo>
                    <a:pt x="116" y="132"/>
                  </a:lnTo>
                  <a:lnTo>
                    <a:pt x="110" y="162"/>
                  </a:lnTo>
                  <a:lnTo>
                    <a:pt x="108" y="192"/>
                  </a:lnTo>
                  <a:lnTo>
                    <a:pt x="100" y="152"/>
                  </a:lnTo>
                  <a:lnTo>
                    <a:pt x="98" y="140"/>
                  </a:lnTo>
                  <a:lnTo>
                    <a:pt x="98" y="134"/>
                  </a:lnTo>
                  <a:lnTo>
                    <a:pt x="98" y="142"/>
                  </a:lnTo>
                  <a:lnTo>
                    <a:pt x="92" y="172"/>
                  </a:lnTo>
                  <a:lnTo>
                    <a:pt x="84" y="208"/>
                  </a:lnTo>
                  <a:lnTo>
                    <a:pt x="78" y="228"/>
                  </a:lnTo>
                  <a:lnTo>
                    <a:pt x="72" y="238"/>
                  </a:lnTo>
                  <a:lnTo>
                    <a:pt x="68" y="240"/>
                  </a:lnTo>
                  <a:lnTo>
                    <a:pt x="76" y="192"/>
                  </a:lnTo>
                  <a:lnTo>
                    <a:pt x="80" y="154"/>
                  </a:lnTo>
                  <a:lnTo>
                    <a:pt x="82" y="130"/>
                  </a:lnTo>
                  <a:lnTo>
                    <a:pt x="82" y="124"/>
                  </a:lnTo>
                  <a:lnTo>
                    <a:pt x="80" y="120"/>
                  </a:lnTo>
                  <a:lnTo>
                    <a:pt x="78" y="120"/>
                  </a:lnTo>
                  <a:lnTo>
                    <a:pt x="76" y="120"/>
                  </a:lnTo>
                  <a:lnTo>
                    <a:pt x="70" y="126"/>
                  </a:lnTo>
                  <a:lnTo>
                    <a:pt x="64" y="138"/>
                  </a:lnTo>
                  <a:lnTo>
                    <a:pt x="60" y="152"/>
                  </a:lnTo>
                  <a:lnTo>
                    <a:pt x="56" y="166"/>
                  </a:lnTo>
                  <a:lnTo>
                    <a:pt x="54" y="168"/>
                  </a:lnTo>
                  <a:lnTo>
                    <a:pt x="52" y="170"/>
                  </a:lnTo>
                  <a:lnTo>
                    <a:pt x="50" y="166"/>
                  </a:lnTo>
                  <a:lnTo>
                    <a:pt x="50" y="158"/>
                  </a:lnTo>
                  <a:lnTo>
                    <a:pt x="52" y="136"/>
                  </a:lnTo>
                  <a:lnTo>
                    <a:pt x="50" y="110"/>
                  </a:lnTo>
                  <a:lnTo>
                    <a:pt x="50" y="94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20" y="154"/>
                  </a:lnTo>
                  <a:lnTo>
                    <a:pt x="22" y="122"/>
                  </a:lnTo>
                  <a:lnTo>
                    <a:pt x="24" y="98"/>
                  </a:lnTo>
                  <a:lnTo>
                    <a:pt x="26" y="82"/>
                  </a:lnTo>
                  <a:lnTo>
                    <a:pt x="26" y="80"/>
                  </a:lnTo>
                  <a:lnTo>
                    <a:pt x="18" y="88"/>
                  </a:lnTo>
                  <a:lnTo>
                    <a:pt x="8" y="102"/>
                  </a:lnTo>
                  <a:lnTo>
                    <a:pt x="0" y="116"/>
                  </a:lnTo>
                  <a:lnTo>
                    <a:pt x="2" y="110"/>
                  </a:lnTo>
                  <a:lnTo>
                    <a:pt x="14" y="76"/>
                  </a:lnTo>
                  <a:lnTo>
                    <a:pt x="32" y="32"/>
                  </a:lnTo>
                  <a:lnTo>
                    <a:pt x="42" y="14"/>
                  </a:lnTo>
                  <a:lnTo>
                    <a:pt x="50" y="0"/>
                  </a:lnTo>
                  <a:lnTo>
                    <a:pt x="44" y="22"/>
                  </a:lnTo>
                  <a:lnTo>
                    <a:pt x="38" y="38"/>
                  </a:lnTo>
                  <a:lnTo>
                    <a:pt x="38" y="44"/>
                  </a:lnTo>
                  <a:lnTo>
                    <a:pt x="38" y="50"/>
                  </a:lnTo>
                  <a:lnTo>
                    <a:pt x="40" y="52"/>
                  </a:lnTo>
                  <a:lnTo>
                    <a:pt x="42" y="48"/>
                  </a:lnTo>
                  <a:lnTo>
                    <a:pt x="48" y="38"/>
                  </a:lnTo>
                  <a:lnTo>
                    <a:pt x="52" y="26"/>
                  </a:lnTo>
                  <a:lnTo>
                    <a:pt x="54" y="24"/>
                  </a:lnTo>
                  <a:lnTo>
                    <a:pt x="54" y="28"/>
                  </a:lnTo>
                  <a:lnTo>
                    <a:pt x="56" y="50"/>
                  </a:lnTo>
                  <a:lnTo>
                    <a:pt x="56" y="58"/>
                  </a:lnTo>
                  <a:lnTo>
                    <a:pt x="58" y="60"/>
                  </a:lnTo>
                  <a:lnTo>
                    <a:pt x="58" y="58"/>
                  </a:lnTo>
                  <a:lnTo>
                    <a:pt x="72" y="32"/>
                  </a:lnTo>
                  <a:lnTo>
                    <a:pt x="80" y="18"/>
                  </a:lnTo>
                  <a:lnTo>
                    <a:pt x="86" y="8"/>
                  </a:lnTo>
                  <a:lnTo>
                    <a:pt x="88" y="10"/>
                  </a:lnTo>
                  <a:lnTo>
                    <a:pt x="88" y="12"/>
                  </a:lnTo>
                  <a:lnTo>
                    <a:pt x="84" y="24"/>
                  </a:lnTo>
                  <a:lnTo>
                    <a:pt x="72" y="52"/>
                  </a:lnTo>
                  <a:lnTo>
                    <a:pt x="72" y="60"/>
                  </a:lnTo>
                  <a:lnTo>
                    <a:pt x="72" y="68"/>
                  </a:lnTo>
                  <a:lnTo>
                    <a:pt x="72" y="70"/>
                  </a:lnTo>
                  <a:lnTo>
                    <a:pt x="74" y="70"/>
                  </a:lnTo>
                  <a:lnTo>
                    <a:pt x="76" y="64"/>
                  </a:lnTo>
                  <a:lnTo>
                    <a:pt x="80" y="54"/>
                  </a:lnTo>
                  <a:lnTo>
                    <a:pt x="86" y="48"/>
                  </a:lnTo>
                  <a:lnTo>
                    <a:pt x="86" y="46"/>
                  </a:lnTo>
                  <a:lnTo>
                    <a:pt x="88" y="48"/>
                  </a:lnTo>
                  <a:lnTo>
                    <a:pt x="88" y="58"/>
                  </a:lnTo>
                  <a:lnTo>
                    <a:pt x="88" y="76"/>
                  </a:lnTo>
                  <a:lnTo>
                    <a:pt x="88" y="94"/>
                  </a:lnTo>
                  <a:lnTo>
                    <a:pt x="88" y="98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4" y="94"/>
                  </a:lnTo>
                  <a:lnTo>
                    <a:pt x="110" y="42"/>
                  </a:lnTo>
                  <a:lnTo>
                    <a:pt x="116" y="26"/>
                  </a:lnTo>
                  <a:lnTo>
                    <a:pt x="116" y="30"/>
                  </a:lnTo>
                  <a:lnTo>
                    <a:pt x="112" y="50"/>
                  </a:lnTo>
                  <a:lnTo>
                    <a:pt x="108" y="68"/>
                  </a:lnTo>
                  <a:lnTo>
                    <a:pt x="110" y="78"/>
                  </a:lnTo>
                  <a:lnTo>
                    <a:pt x="114" y="74"/>
                  </a:lnTo>
                  <a:lnTo>
                    <a:pt x="116" y="68"/>
                  </a:lnTo>
                  <a:lnTo>
                    <a:pt x="122" y="64"/>
                  </a:lnTo>
                  <a:lnTo>
                    <a:pt x="126" y="60"/>
                  </a:lnTo>
                  <a:lnTo>
                    <a:pt x="130" y="60"/>
                  </a:lnTo>
                  <a:lnTo>
                    <a:pt x="132" y="62"/>
                  </a:lnTo>
                  <a:lnTo>
                    <a:pt x="132" y="70"/>
                  </a:lnTo>
                  <a:lnTo>
                    <a:pt x="130" y="82"/>
                  </a:lnTo>
                  <a:lnTo>
                    <a:pt x="126" y="100"/>
                  </a:lnTo>
                  <a:close/>
                </a:path>
              </a:pathLst>
            </a:custGeom>
            <a:solidFill>
              <a:srgbClr val="F68A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50"/>
            <p:cNvSpPr>
              <a:spLocks/>
            </p:cNvSpPr>
            <p:nvPr/>
          </p:nvSpPr>
          <p:spPr bwMode="auto">
            <a:xfrm>
              <a:off x="5286375" y="3492500"/>
              <a:ext cx="79375" cy="152400"/>
            </a:xfrm>
            <a:custGeom>
              <a:avLst/>
              <a:gdLst>
                <a:gd name="T0" fmla="*/ 0 w 50"/>
                <a:gd name="T1" fmla="*/ 0 h 96"/>
                <a:gd name="T2" fmla="*/ 0 w 50"/>
                <a:gd name="T3" fmla="*/ 0 h 96"/>
                <a:gd name="T4" fmla="*/ 5040313 w 50"/>
                <a:gd name="T5" fmla="*/ 25201561 h 96"/>
                <a:gd name="T6" fmla="*/ 25201561 w 50"/>
                <a:gd name="T7" fmla="*/ 90725621 h 96"/>
                <a:gd name="T8" fmla="*/ 55443445 w 50"/>
                <a:gd name="T9" fmla="*/ 171370620 h 96"/>
                <a:gd name="T10" fmla="*/ 75604689 w 50"/>
                <a:gd name="T11" fmla="*/ 211693157 h 96"/>
                <a:gd name="T12" fmla="*/ 95765933 w 50"/>
                <a:gd name="T13" fmla="*/ 241935022 h 96"/>
                <a:gd name="T14" fmla="*/ 126007824 w 50"/>
                <a:gd name="T15" fmla="*/ 226814090 h 96"/>
                <a:gd name="T16" fmla="*/ 126007824 w 50"/>
                <a:gd name="T17" fmla="*/ 226814090 h 96"/>
                <a:gd name="T18" fmla="*/ 115927202 w 50"/>
                <a:gd name="T19" fmla="*/ 216733468 h 96"/>
                <a:gd name="T20" fmla="*/ 90725622 w 50"/>
                <a:gd name="T21" fmla="*/ 181451242 h 96"/>
                <a:gd name="T22" fmla="*/ 50403122 w 50"/>
                <a:gd name="T23" fmla="*/ 110886889 h 96"/>
                <a:gd name="T24" fmla="*/ 0 w 50"/>
                <a:gd name="T25" fmla="*/ 0 h 96"/>
                <a:gd name="T26" fmla="*/ 0 w 50"/>
                <a:gd name="T27" fmla="*/ 0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"/>
                <a:gd name="T43" fmla="*/ 0 h 96"/>
                <a:gd name="T44" fmla="*/ 50 w 50"/>
                <a:gd name="T45" fmla="*/ 96 h 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" h="96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10" y="36"/>
                  </a:lnTo>
                  <a:lnTo>
                    <a:pt x="22" y="68"/>
                  </a:lnTo>
                  <a:lnTo>
                    <a:pt x="30" y="84"/>
                  </a:lnTo>
                  <a:lnTo>
                    <a:pt x="38" y="96"/>
                  </a:lnTo>
                  <a:lnTo>
                    <a:pt x="50" y="90"/>
                  </a:lnTo>
                  <a:lnTo>
                    <a:pt x="46" y="86"/>
                  </a:lnTo>
                  <a:lnTo>
                    <a:pt x="36" y="72"/>
                  </a:lnTo>
                  <a:lnTo>
                    <a:pt x="2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51"/>
            <p:cNvSpPr>
              <a:spLocks/>
            </p:cNvSpPr>
            <p:nvPr/>
          </p:nvSpPr>
          <p:spPr bwMode="auto">
            <a:xfrm>
              <a:off x="4222750" y="3165475"/>
              <a:ext cx="127000" cy="695325"/>
            </a:xfrm>
            <a:custGeom>
              <a:avLst/>
              <a:gdLst>
                <a:gd name="T0" fmla="*/ 0 w 80"/>
                <a:gd name="T1" fmla="*/ 90725625 h 438"/>
                <a:gd name="T2" fmla="*/ 0 w 80"/>
                <a:gd name="T3" fmla="*/ 90725625 h 438"/>
                <a:gd name="T4" fmla="*/ 0 w 80"/>
                <a:gd name="T5" fmla="*/ 176410938 h 438"/>
                <a:gd name="T6" fmla="*/ 5040312 w 80"/>
                <a:gd name="T7" fmla="*/ 277217209 h 438"/>
                <a:gd name="T8" fmla="*/ 15120938 w 80"/>
                <a:gd name="T9" fmla="*/ 403224987 h 438"/>
                <a:gd name="T10" fmla="*/ 40322497 w 80"/>
                <a:gd name="T11" fmla="*/ 559474730 h 438"/>
                <a:gd name="T12" fmla="*/ 55443441 w 80"/>
                <a:gd name="T13" fmla="*/ 640119708 h 438"/>
                <a:gd name="T14" fmla="*/ 75604683 w 80"/>
                <a:gd name="T15" fmla="*/ 730845307 h 438"/>
                <a:gd name="T16" fmla="*/ 100806236 w 80"/>
                <a:gd name="T17" fmla="*/ 816530596 h 438"/>
                <a:gd name="T18" fmla="*/ 131048125 w 80"/>
                <a:gd name="T19" fmla="*/ 912296705 h 438"/>
                <a:gd name="T20" fmla="*/ 161289988 w 80"/>
                <a:gd name="T21" fmla="*/ 1008062616 h 438"/>
                <a:gd name="T22" fmla="*/ 201612473 w 80"/>
                <a:gd name="T23" fmla="*/ 1103828527 h 438"/>
                <a:gd name="T24" fmla="*/ 201612473 w 80"/>
                <a:gd name="T25" fmla="*/ 1103828527 h 438"/>
                <a:gd name="T26" fmla="*/ 176410920 w 80"/>
                <a:gd name="T27" fmla="*/ 982861060 h 438"/>
                <a:gd name="T28" fmla="*/ 151209367 w 80"/>
                <a:gd name="T29" fmla="*/ 851812972 h 438"/>
                <a:gd name="T30" fmla="*/ 120967503 w 80"/>
                <a:gd name="T31" fmla="*/ 695563130 h 438"/>
                <a:gd name="T32" fmla="*/ 95765926 w 80"/>
                <a:gd name="T33" fmla="*/ 514111930 h 438"/>
                <a:gd name="T34" fmla="*/ 80644994 w 80"/>
                <a:gd name="T35" fmla="*/ 332660632 h 438"/>
                <a:gd name="T36" fmla="*/ 75604683 w 80"/>
                <a:gd name="T37" fmla="*/ 241935032 h 438"/>
                <a:gd name="T38" fmla="*/ 75604683 w 80"/>
                <a:gd name="T39" fmla="*/ 156249694 h 438"/>
                <a:gd name="T40" fmla="*/ 80644994 w 80"/>
                <a:gd name="T41" fmla="*/ 75604691 h 438"/>
                <a:gd name="T42" fmla="*/ 90725615 w 80"/>
                <a:gd name="T43" fmla="*/ 0 h 438"/>
                <a:gd name="T44" fmla="*/ 35282186 w 80"/>
                <a:gd name="T45" fmla="*/ 80645002 h 438"/>
                <a:gd name="T46" fmla="*/ 0 w 80"/>
                <a:gd name="T47" fmla="*/ 90725625 h 4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0"/>
                <a:gd name="T73" fmla="*/ 0 h 438"/>
                <a:gd name="T74" fmla="*/ 80 w 80"/>
                <a:gd name="T75" fmla="*/ 438 h 4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0" h="438">
                  <a:moveTo>
                    <a:pt x="0" y="36"/>
                  </a:moveTo>
                  <a:lnTo>
                    <a:pt x="0" y="36"/>
                  </a:lnTo>
                  <a:lnTo>
                    <a:pt x="0" y="70"/>
                  </a:lnTo>
                  <a:lnTo>
                    <a:pt x="2" y="110"/>
                  </a:lnTo>
                  <a:lnTo>
                    <a:pt x="6" y="160"/>
                  </a:lnTo>
                  <a:lnTo>
                    <a:pt x="16" y="222"/>
                  </a:lnTo>
                  <a:lnTo>
                    <a:pt x="22" y="254"/>
                  </a:lnTo>
                  <a:lnTo>
                    <a:pt x="30" y="290"/>
                  </a:lnTo>
                  <a:lnTo>
                    <a:pt x="40" y="324"/>
                  </a:lnTo>
                  <a:lnTo>
                    <a:pt x="52" y="362"/>
                  </a:lnTo>
                  <a:lnTo>
                    <a:pt x="64" y="400"/>
                  </a:lnTo>
                  <a:lnTo>
                    <a:pt x="80" y="438"/>
                  </a:lnTo>
                  <a:lnTo>
                    <a:pt x="70" y="390"/>
                  </a:lnTo>
                  <a:lnTo>
                    <a:pt x="60" y="338"/>
                  </a:lnTo>
                  <a:lnTo>
                    <a:pt x="48" y="276"/>
                  </a:lnTo>
                  <a:lnTo>
                    <a:pt x="38" y="204"/>
                  </a:lnTo>
                  <a:lnTo>
                    <a:pt x="32" y="132"/>
                  </a:lnTo>
                  <a:lnTo>
                    <a:pt x="30" y="96"/>
                  </a:lnTo>
                  <a:lnTo>
                    <a:pt x="30" y="62"/>
                  </a:lnTo>
                  <a:lnTo>
                    <a:pt x="32" y="30"/>
                  </a:lnTo>
                  <a:lnTo>
                    <a:pt x="36" y="0"/>
                  </a:lnTo>
                  <a:lnTo>
                    <a:pt x="14" y="3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EF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38625" y="3238500"/>
              <a:ext cx="488950" cy="304800"/>
            </a:xfrm>
            <a:custGeom>
              <a:avLst/>
              <a:gdLst>
                <a:gd name="T0" fmla="*/ 594756838 w 308"/>
                <a:gd name="T1" fmla="*/ 65524066 h 192"/>
                <a:gd name="T2" fmla="*/ 549394043 w 308"/>
                <a:gd name="T3" fmla="*/ 45362810 h 192"/>
                <a:gd name="T4" fmla="*/ 403224939 w 308"/>
                <a:gd name="T5" fmla="*/ 20161250 h 192"/>
                <a:gd name="T6" fmla="*/ 226814072 w 308"/>
                <a:gd name="T7" fmla="*/ 0 h 192"/>
                <a:gd name="T8" fmla="*/ 75604682 w 308"/>
                <a:gd name="T9" fmla="*/ 0 h 192"/>
                <a:gd name="T10" fmla="*/ 30241875 w 308"/>
                <a:gd name="T11" fmla="*/ 5040312 h 192"/>
                <a:gd name="T12" fmla="*/ 15120938 w 308"/>
                <a:gd name="T13" fmla="*/ 10080625 h 192"/>
                <a:gd name="T14" fmla="*/ 5040312 w 308"/>
                <a:gd name="T15" fmla="*/ 30241878 h 192"/>
                <a:gd name="T16" fmla="*/ 0 w 308"/>
                <a:gd name="T17" fmla="*/ 70564377 h 192"/>
                <a:gd name="T18" fmla="*/ 15120938 w 308"/>
                <a:gd name="T19" fmla="*/ 252015644 h 192"/>
                <a:gd name="T20" fmla="*/ 35282186 w 308"/>
                <a:gd name="T21" fmla="*/ 398184660 h 192"/>
                <a:gd name="T22" fmla="*/ 45362807 w 308"/>
                <a:gd name="T23" fmla="*/ 413305593 h 192"/>
                <a:gd name="T24" fmla="*/ 90725614 w 308"/>
                <a:gd name="T25" fmla="*/ 443547557 h 192"/>
                <a:gd name="T26" fmla="*/ 126007812 w 308"/>
                <a:gd name="T27" fmla="*/ 453628179 h 192"/>
                <a:gd name="T28" fmla="*/ 322579971 w 308"/>
                <a:gd name="T29" fmla="*/ 478829734 h 192"/>
                <a:gd name="T30" fmla="*/ 463708765 w 308"/>
                <a:gd name="T31" fmla="*/ 478829734 h 192"/>
                <a:gd name="T32" fmla="*/ 599797148 w 308"/>
                <a:gd name="T33" fmla="*/ 458668490 h 192"/>
                <a:gd name="T34" fmla="*/ 604837459 w 308"/>
                <a:gd name="T35" fmla="*/ 458668490 h 192"/>
                <a:gd name="T36" fmla="*/ 645159943 w 308"/>
                <a:gd name="T37" fmla="*/ 428426625 h 192"/>
                <a:gd name="T38" fmla="*/ 665321185 w 308"/>
                <a:gd name="T39" fmla="*/ 393144349 h 192"/>
                <a:gd name="T40" fmla="*/ 685482427 w 308"/>
                <a:gd name="T41" fmla="*/ 342741240 h 192"/>
                <a:gd name="T42" fmla="*/ 720764600 w 308"/>
                <a:gd name="T43" fmla="*/ 252015644 h 192"/>
                <a:gd name="T44" fmla="*/ 756046774 w 308"/>
                <a:gd name="T45" fmla="*/ 216733468 h 192"/>
                <a:gd name="T46" fmla="*/ 776208016 w 308"/>
                <a:gd name="T47" fmla="*/ 120967511 h 192"/>
                <a:gd name="T48" fmla="*/ 756046774 w 308"/>
                <a:gd name="T49" fmla="*/ 120967511 h 192"/>
                <a:gd name="T50" fmla="*/ 650200253 w 308"/>
                <a:gd name="T51" fmla="*/ 95765932 h 192"/>
                <a:gd name="T52" fmla="*/ 594756838 w 308"/>
                <a:gd name="T53" fmla="*/ 65524066 h 192"/>
                <a:gd name="T54" fmla="*/ 640119632 w 308"/>
                <a:gd name="T55" fmla="*/ 307459064 h 192"/>
                <a:gd name="T56" fmla="*/ 630039011 w 308"/>
                <a:gd name="T57" fmla="*/ 337700929 h 192"/>
                <a:gd name="T58" fmla="*/ 604837459 w 308"/>
                <a:gd name="T59" fmla="*/ 383063727 h 192"/>
                <a:gd name="T60" fmla="*/ 569555285 w 308"/>
                <a:gd name="T61" fmla="*/ 413305593 h 192"/>
                <a:gd name="T62" fmla="*/ 559474664 w 308"/>
                <a:gd name="T63" fmla="*/ 413305593 h 192"/>
                <a:gd name="T64" fmla="*/ 443547523 w 308"/>
                <a:gd name="T65" fmla="*/ 433466936 h 192"/>
                <a:gd name="T66" fmla="*/ 312499350 w 308"/>
                <a:gd name="T67" fmla="*/ 428426625 h 192"/>
                <a:gd name="T68" fmla="*/ 141128744 w 308"/>
                <a:gd name="T69" fmla="*/ 403224971 h 192"/>
                <a:gd name="T70" fmla="*/ 126007812 w 308"/>
                <a:gd name="T71" fmla="*/ 398184660 h 192"/>
                <a:gd name="T72" fmla="*/ 105846570 w 308"/>
                <a:gd name="T73" fmla="*/ 367942795 h 192"/>
                <a:gd name="T74" fmla="*/ 100806235 w 308"/>
                <a:gd name="T75" fmla="*/ 342741240 h 192"/>
                <a:gd name="T76" fmla="*/ 85685303 w 308"/>
                <a:gd name="T77" fmla="*/ 136088444 h 192"/>
                <a:gd name="T78" fmla="*/ 85685303 w 308"/>
                <a:gd name="T79" fmla="*/ 95765932 h 192"/>
                <a:gd name="T80" fmla="*/ 95765924 w 308"/>
                <a:gd name="T81" fmla="*/ 75604688 h 192"/>
                <a:gd name="T82" fmla="*/ 115927191 w 308"/>
                <a:gd name="T83" fmla="*/ 65524066 h 192"/>
                <a:gd name="T84" fmla="*/ 181451228 w 308"/>
                <a:gd name="T85" fmla="*/ 60483756 h 192"/>
                <a:gd name="T86" fmla="*/ 327620282 w 308"/>
                <a:gd name="T87" fmla="*/ 70564377 h 192"/>
                <a:gd name="T88" fmla="*/ 463708765 w 308"/>
                <a:gd name="T89" fmla="*/ 90725621 h 192"/>
                <a:gd name="T90" fmla="*/ 569555285 w 308"/>
                <a:gd name="T91" fmla="*/ 120967511 h 192"/>
                <a:gd name="T92" fmla="*/ 599797148 w 308"/>
                <a:gd name="T93" fmla="*/ 131048133 h 192"/>
                <a:gd name="T94" fmla="*/ 635079322 w 308"/>
                <a:gd name="T95" fmla="*/ 161289998 h 192"/>
                <a:gd name="T96" fmla="*/ 650200253 w 308"/>
                <a:gd name="T97" fmla="*/ 196572175 h 192"/>
                <a:gd name="T98" fmla="*/ 655240564 w 308"/>
                <a:gd name="T99" fmla="*/ 241935022 h 192"/>
                <a:gd name="T100" fmla="*/ 640119632 w 308"/>
                <a:gd name="T101" fmla="*/ 307459064 h 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8"/>
                <a:gd name="T154" fmla="*/ 0 h 192"/>
                <a:gd name="T155" fmla="*/ 308 w 308"/>
                <a:gd name="T156" fmla="*/ 192 h 19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8" h="192">
                  <a:moveTo>
                    <a:pt x="236" y="26"/>
                  </a:moveTo>
                  <a:lnTo>
                    <a:pt x="236" y="26"/>
                  </a:lnTo>
                  <a:lnTo>
                    <a:pt x="228" y="22"/>
                  </a:lnTo>
                  <a:lnTo>
                    <a:pt x="218" y="18"/>
                  </a:lnTo>
                  <a:lnTo>
                    <a:pt x="192" y="12"/>
                  </a:lnTo>
                  <a:lnTo>
                    <a:pt x="160" y="8"/>
                  </a:lnTo>
                  <a:lnTo>
                    <a:pt x="126" y="4"/>
                  </a:lnTo>
                  <a:lnTo>
                    <a:pt x="90" y="0"/>
                  </a:lnTo>
                  <a:lnTo>
                    <a:pt x="58" y="0"/>
                  </a:lnTo>
                  <a:lnTo>
                    <a:pt x="30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6" y="100"/>
                  </a:lnTo>
                  <a:lnTo>
                    <a:pt x="12" y="138"/>
                  </a:lnTo>
                  <a:lnTo>
                    <a:pt x="14" y="158"/>
                  </a:lnTo>
                  <a:lnTo>
                    <a:pt x="18" y="164"/>
                  </a:lnTo>
                  <a:lnTo>
                    <a:pt x="26" y="172"/>
                  </a:lnTo>
                  <a:lnTo>
                    <a:pt x="36" y="176"/>
                  </a:lnTo>
                  <a:lnTo>
                    <a:pt x="50" y="180"/>
                  </a:lnTo>
                  <a:lnTo>
                    <a:pt x="80" y="184"/>
                  </a:lnTo>
                  <a:lnTo>
                    <a:pt x="128" y="190"/>
                  </a:lnTo>
                  <a:lnTo>
                    <a:pt x="156" y="192"/>
                  </a:lnTo>
                  <a:lnTo>
                    <a:pt x="184" y="190"/>
                  </a:lnTo>
                  <a:lnTo>
                    <a:pt x="212" y="188"/>
                  </a:lnTo>
                  <a:lnTo>
                    <a:pt x="238" y="182"/>
                  </a:lnTo>
                  <a:lnTo>
                    <a:pt x="240" y="182"/>
                  </a:lnTo>
                  <a:lnTo>
                    <a:pt x="248" y="178"/>
                  </a:lnTo>
                  <a:lnTo>
                    <a:pt x="256" y="170"/>
                  </a:lnTo>
                  <a:lnTo>
                    <a:pt x="260" y="164"/>
                  </a:lnTo>
                  <a:lnTo>
                    <a:pt x="264" y="156"/>
                  </a:lnTo>
                  <a:lnTo>
                    <a:pt x="272" y="136"/>
                  </a:lnTo>
                  <a:lnTo>
                    <a:pt x="280" y="112"/>
                  </a:lnTo>
                  <a:lnTo>
                    <a:pt x="286" y="100"/>
                  </a:lnTo>
                  <a:lnTo>
                    <a:pt x="292" y="92"/>
                  </a:lnTo>
                  <a:lnTo>
                    <a:pt x="300" y="86"/>
                  </a:lnTo>
                  <a:lnTo>
                    <a:pt x="308" y="84"/>
                  </a:lnTo>
                  <a:lnTo>
                    <a:pt x="308" y="48"/>
                  </a:lnTo>
                  <a:lnTo>
                    <a:pt x="300" y="48"/>
                  </a:lnTo>
                  <a:lnTo>
                    <a:pt x="282" y="44"/>
                  </a:lnTo>
                  <a:lnTo>
                    <a:pt x="258" y="38"/>
                  </a:lnTo>
                  <a:lnTo>
                    <a:pt x="246" y="32"/>
                  </a:lnTo>
                  <a:lnTo>
                    <a:pt x="236" y="26"/>
                  </a:lnTo>
                  <a:close/>
                  <a:moveTo>
                    <a:pt x="254" y="122"/>
                  </a:moveTo>
                  <a:lnTo>
                    <a:pt x="254" y="122"/>
                  </a:lnTo>
                  <a:lnTo>
                    <a:pt x="250" y="134"/>
                  </a:lnTo>
                  <a:lnTo>
                    <a:pt x="244" y="144"/>
                  </a:lnTo>
                  <a:lnTo>
                    <a:pt x="240" y="152"/>
                  </a:lnTo>
                  <a:lnTo>
                    <a:pt x="234" y="158"/>
                  </a:lnTo>
                  <a:lnTo>
                    <a:pt x="226" y="164"/>
                  </a:lnTo>
                  <a:lnTo>
                    <a:pt x="222" y="164"/>
                  </a:lnTo>
                  <a:lnTo>
                    <a:pt x="200" y="170"/>
                  </a:lnTo>
                  <a:lnTo>
                    <a:pt x="176" y="172"/>
                  </a:lnTo>
                  <a:lnTo>
                    <a:pt x="150" y="172"/>
                  </a:lnTo>
                  <a:lnTo>
                    <a:pt x="124" y="170"/>
                  </a:lnTo>
                  <a:lnTo>
                    <a:pt x="80" y="166"/>
                  </a:lnTo>
                  <a:lnTo>
                    <a:pt x="56" y="160"/>
                  </a:lnTo>
                  <a:lnTo>
                    <a:pt x="50" y="158"/>
                  </a:lnTo>
                  <a:lnTo>
                    <a:pt x="48" y="154"/>
                  </a:lnTo>
                  <a:lnTo>
                    <a:pt x="42" y="146"/>
                  </a:lnTo>
                  <a:lnTo>
                    <a:pt x="40" y="136"/>
                  </a:lnTo>
                  <a:lnTo>
                    <a:pt x="34" y="54"/>
                  </a:lnTo>
                  <a:lnTo>
                    <a:pt x="34" y="44"/>
                  </a:lnTo>
                  <a:lnTo>
                    <a:pt x="34" y="38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72" y="24"/>
                  </a:lnTo>
                  <a:lnTo>
                    <a:pt x="100" y="24"/>
                  </a:lnTo>
                  <a:lnTo>
                    <a:pt x="130" y="28"/>
                  </a:lnTo>
                  <a:lnTo>
                    <a:pt x="158" y="32"/>
                  </a:lnTo>
                  <a:lnTo>
                    <a:pt x="184" y="36"/>
                  </a:lnTo>
                  <a:lnTo>
                    <a:pt x="208" y="42"/>
                  </a:lnTo>
                  <a:lnTo>
                    <a:pt x="226" y="48"/>
                  </a:lnTo>
                  <a:lnTo>
                    <a:pt x="238" y="52"/>
                  </a:lnTo>
                  <a:lnTo>
                    <a:pt x="246" y="58"/>
                  </a:lnTo>
                  <a:lnTo>
                    <a:pt x="252" y="64"/>
                  </a:lnTo>
                  <a:lnTo>
                    <a:pt x="256" y="70"/>
                  </a:lnTo>
                  <a:lnTo>
                    <a:pt x="258" y="78"/>
                  </a:lnTo>
                  <a:lnTo>
                    <a:pt x="260" y="86"/>
                  </a:lnTo>
                  <a:lnTo>
                    <a:pt x="260" y="96"/>
                  </a:lnTo>
                  <a:lnTo>
                    <a:pt x="254" y="12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53"/>
            <p:cNvSpPr>
              <a:spLocks noEditPoints="1"/>
            </p:cNvSpPr>
            <p:nvPr/>
          </p:nvSpPr>
          <p:spPr bwMode="auto">
            <a:xfrm>
              <a:off x="4727575" y="3238500"/>
              <a:ext cx="488950" cy="304800"/>
            </a:xfrm>
            <a:custGeom>
              <a:avLst/>
              <a:gdLst>
                <a:gd name="T0" fmla="*/ 0 w 308"/>
                <a:gd name="T1" fmla="*/ 211693157 h 192"/>
                <a:gd name="T2" fmla="*/ 20161248 w 308"/>
                <a:gd name="T3" fmla="*/ 216733468 h 192"/>
                <a:gd name="T4" fmla="*/ 55443440 w 308"/>
                <a:gd name="T5" fmla="*/ 252015644 h 192"/>
                <a:gd name="T6" fmla="*/ 90725614 w 308"/>
                <a:gd name="T7" fmla="*/ 342741240 h 192"/>
                <a:gd name="T8" fmla="*/ 110886881 w 308"/>
                <a:gd name="T9" fmla="*/ 393144349 h 192"/>
                <a:gd name="T10" fmla="*/ 131048123 w 308"/>
                <a:gd name="T11" fmla="*/ 428426625 h 192"/>
                <a:gd name="T12" fmla="*/ 171370607 w 308"/>
                <a:gd name="T13" fmla="*/ 458668490 h 192"/>
                <a:gd name="T14" fmla="*/ 176410917 w 308"/>
                <a:gd name="T15" fmla="*/ 458668490 h 192"/>
                <a:gd name="T16" fmla="*/ 312499350 w 308"/>
                <a:gd name="T17" fmla="*/ 483870045 h 192"/>
                <a:gd name="T18" fmla="*/ 453628144 w 308"/>
                <a:gd name="T19" fmla="*/ 478829734 h 192"/>
                <a:gd name="T20" fmla="*/ 650200253 w 308"/>
                <a:gd name="T21" fmla="*/ 453628179 h 192"/>
                <a:gd name="T22" fmla="*/ 685482427 w 308"/>
                <a:gd name="T23" fmla="*/ 448587868 h 192"/>
                <a:gd name="T24" fmla="*/ 730845221 w 308"/>
                <a:gd name="T25" fmla="*/ 413305593 h 192"/>
                <a:gd name="T26" fmla="*/ 740925842 w 308"/>
                <a:gd name="T27" fmla="*/ 398184660 h 192"/>
                <a:gd name="T28" fmla="*/ 761087084 w 308"/>
                <a:gd name="T29" fmla="*/ 252015644 h 192"/>
                <a:gd name="T30" fmla="*/ 776208016 w 308"/>
                <a:gd name="T31" fmla="*/ 70564377 h 192"/>
                <a:gd name="T32" fmla="*/ 771167705 w 308"/>
                <a:gd name="T33" fmla="*/ 30241878 h 192"/>
                <a:gd name="T34" fmla="*/ 761087084 w 308"/>
                <a:gd name="T35" fmla="*/ 10080625 h 192"/>
                <a:gd name="T36" fmla="*/ 745966153 w 308"/>
                <a:gd name="T37" fmla="*/ 10080625 h 192"/>
                <a:gd name="T38" fmla="*/ 700603358 w 308"/>
                <a:gd name="T39" fmla="*/ 0 h 192"/>
                <a:gd name="T40" fmla="*/ 549394043 w 308"/>
                <a:gd name="T41" fmla="*/ 5040312 h 192"/>
                <a:gd name="T42" fmla="*/ 372983076 w 308"/>
                <a:gd name="T43" fmla="*/ 20161250 h 192"/>
                <a:gd name="T44" fmla="*/ 226814072 w 308"/>
                <a:gd name="T45" fmla="*/ 50403121 h 192"/>
                <a:gd name="T46" fmla="*/ 181451228 w 308"/>
                <a:gd name="T47" fmla="*/ 65524066 h 192"/>
                <a:gd name="T48" fmla="*/ 156249675 w 308"/>
                <a:gd name="T49" fmla="*/ 85685310 h 192"/>
                <a:gd name="T50" fmla="*/ 95765924 w 308"/>
                <a:gd name="T51" fmla="*/ 110886889 h 192"/>
                <a:gd name="T52" fmla="*/ 20161248 w 308"/>
                <a:gd name="T53" fmla="*/ 120967511 h 192"/>
                <a:gd name="T54" fmla="*/ 0 w 308"/>
                <a:gd name="T55" fmla="*/ 120967511 h 192"/>
                <a:gd name="T56" fmla="*/ 191531849 w 308"/>
                <a:gd name="T57" fmla="*/ 131048133 h 192"/>
                <a:gd name="T58" fmla="*/ 262096245 w 308"/>
                <a:gd name="T59" fmla="*/ 105846578 h 192"/>
                <a:gd name="T60" fmla="*/ 383063697 w 308"/>
                <a:gd name="T61" fmla="*/ 80644999 h 192"/>
                <a:gd name="T62" fmla="*/ 529232801 w 308"/>
                <a:gd name="T63" fmla="*/ 60483756 h 192"/>
                <a:gd name="T64" fmla="*/ 665321185 w 308"/>
                <a:gd name="T65" fmla="*/ 65524066 h 192"/>
                <a:gd name="T66" fmla="*/ 670361495 w 308"/>
                <a:gd name="T67" fmla="*/ 65524066 h 192"/>
                <a:gd name="T68" fmla="*/ 685482427 w 308"/>
                <a:gd name="T69" fmla="*/ 80644999 h 192"/>
                <a:gd name="T70" fmla="*/ 690522737 w 308"/>
                <a:gd name="T71" fmla="*/ 115927200 h 192"/>
                <a:gd name="T72" fmla="*/ 690522737 w 308"/>
                <a:gd name="T73" fmla="*/ 136088444 h 192"/>
                <a:gd name="T74" fmla="*/ 675401806 w 308"/>
                <a:gd name="T75" fmla="*/ 342741240 h 192"/>
                <a:gd name="T76" fmla="*/ 655240564 w 308"/>
                <a:gd name="T77" fmla="*/ 388104038 h 192"/>
                <a:gd name="T78" fmla="*/ 640119632 w 308"/>
                <a:gd name="T79" fmla="*/ 403224971 h 192"/>
                <a:gd name="T80" fmla="*/ 579635906 w 308"/>
                <a:gd name="T81" fmla="*/ 418346003 h 192"/>
                <a:gd name="T82" fmla="*/ 403224939 w 308"/>
                <a:gd name="T83" fmla="*/ 433466936 h 192"/>
                <a:gd name="T84" fmla="*/ 277217177 w 308"/>
                <a:gd name="T85" fmla="*/ 428426625 h 192"/>
                <a:gd name="T86" fmla="*/ 226814072 w 308"/>
                <a:gd name="T87" fmla="*/ 418346003 h 192"/>
                <a:gd name="T88" fmla="*/ 196572159 w 308"/>
                <a:gd name="T89" fmla="*/ 398184660 h 192"/>
                <a:gd name="T90" fmla="*/ 171370607 w 308"/>
                <a:gd name="T91" fmla="*/ 362902484 h 192"/>
                <a:gd name="T92" fmla="*/ 151209365 w 308"/>
                <a:gd name="T93" fmla="*/ 307459064 h 192"/>
                <a:gd name="T94" fmla="*/ 136088433 w 308"/>
                <a:gd name="T95" fmla="*/ 241935022 h 192"/>
                <a:gd name="T96" fmla="*/ 136088433 w 308"/>
                <a:gd name="T97" fmla="*/ 196572175 h 192"/>
                <a:gd name="T98" fmla="*/ 156249675 w 308"/>
                <a:gd name="T99" fmla="*/ 161289998 h 192"/>
                <a:gd name="T100" fmla="*/ 191531849 w 308"/>
                <a:gd name="T101" fmla="*/ 131048133 h 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8"/>
                <a:gd name="T154" fmla="*/ 0 h 192"/>
                <a:gd name="T155" fmla="*/ 308 w 308"/>
                <a:gd name="T156" fmla="*/ 192 h 19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8" h="192">
                  <a:moveTo>
                    <a:pt x="0" y="48"/>
                  </a:moveTo>
                  <a:lnTo>
                    <a:pt x="0" y="84"/>
                  </a:lnTo>
                  <a:lnTo>
                    <a:pt x="8" y="86"/>
                  </a:lnTo>
                  <a:lnTo>
                    <a:pt x="16" y="92"/>
                  </a:lnTo>
                  <a:lnTo>
                    <a:pt x="22" y="100"/>
                  </a:lnTo>
                  <a:lnTo>
                    <a:pt x="28" y="112"/>
                  </a:lnTo>
                  <a:lnTo>
                    <a:pt x="36" y="136"/>
                  </a:lnTo>
                  <a:lnTo>
                    <a:pt x="44" y="156"/>
                  </a:lnTo>
                  <a:lnTo>
                    <a:pt x="48" y="164"/>
                  </a:lnTo>
                  <a:lnTo>
                    <a:pt x="52" y="170"/>
                  </a:lnTo>
                  <a:lnTo>
                    <a:pt x="60" y="178"/>
                  </a:lnTo>
                  <a:lnTo>
                    <a:pt x="68" y="182"/>
                  </a:lnTo>
                  <a:lnTo>
                    <a:pt x="70" y="182"/>
                  </a:lnTo>
                  <a:lnTo>
                    <a:pt x="96" y="188"/>
                  </a:lnTo>
                  <a:lnTo>
                    <a:pt x="124" y="192"/>
                  </a:lnTo>
                  <a:lnTo>
                    <a:pt x="152" y="192"/>
                  </a:lnTo>
                  <a:lnTo>
                    <a:pt x="180" y="190"/>
                  </a:lnTo>
                  <a:lnTo>
                    <a:pt x="228" y="186"/>
                  </a:lnTo>
                  <a:lnTo>
                    <a:pt x="258" y="180"/>
                  </a:lnTo>
                  <a:lnTo>
                    <a:pt x="272" y="178"/>
                  </a:lnTo>
                  <a:lnTo>
                    <a:pt x="282" y="172"/>
                  </a:lnTo>
                  <a:lnTo>
                    <a:pt x="290" y="164"/>
                  </a:lnTo>
                  <a:lnTo>
                    <a:pt x="294" y="158"/>
                  </a:lnTo>
                  <a:lnTo>
                    <a:pt x="296" y="138"/>
                  </a:lnTo>
                  <a:lnTo>
                    <a:pt x="302" y="100"/>
                  </a:lnTo>
                  <a:lnTo>
                    <a:pt x="308" y="28"/>
                  </a:lnTo>
                  <a:lnTo>
                    <a:pt x="308" y="18"/>
                  </a:lnTo>
                  <a:lnTo>
                    <a:pt x="306" y="12"/>
                  </a:lnTo>
                  <a:lnTo>
                    <a:pt x="304" y="8"/>
                  </a:lnTo>
                  <a:lnTo>
                    <a:pt x="302" y="4"/>
                  </a:lnTo>
                  <a:lnTo>
                    <a:pt x="298" y="4"/>
                  </a:lnTo>
                  <a:lnTo>
                    <a:pt x="296" y="4"/>
                  </a:lnTo>
                  <a:lnTo>
                    <a:pt x="278" y="0"/>
                  </a:lnTo>
                  <a:lnTo>
                    <a:pt x="250" y="0"/>
                  </a:lnTo>
                  <a:lnTo>
                    <a:pt x="218" y="2"/>
                  </a:lnTo>
                  <a:lnTo>
                    <a:pt x="182" y="4"/>
                  </a:lnTo>
                  <a:lnTo>
                    <a:pt x="148" y="8"/>
                  </a:lnTo>
                  <a:lnTo>
                    <a:pt x="116" y="12"/>
                  </a:lnTo>
                  <a:lnTo>
                    <a:pt x="90" y="20"/>
                  </a:lnTo>
                  <a:lnTo>
                    <a:pt x="80" y="22"/>
                  </a:lnTo>
                  <a:lnTo>
                    <a:pt x="72" y="26"/>
                  </a:lnTo>
                  <a:lnTo>
                    <a:pt x="62" y="34"/>
                  </a:lnTo>
                  <a:lnTo>
                    <a:pt x="50" y="40"/>
                  </a:lnTo>
                  <a:lnTo>
                    <a:pt x="38" y="44"/>
                  </a:lnTo>
                  <a:lnTo>
                    <a:pt x="26" y="46"/>
                  </a:lnTo>
                  <a:lnTo>
                    <a:pt x="8" y="48"/>
                  </a:lnTo>
                  <a:lnTo>
                    <a:pt x="0" y="48"/>
                  </a:lnTo>
                  <a:close/>
                  <a:moveTo>
                    <a:pt x="76" y="52"/>
                  </a:moveTo>
                  <a:lnTo>
                    <a:pt x="76" y="52"/>
                  </a:lnTo>
                  <a:lnTo>
                    <a:pt x="86" y="48"/>
                  </a:lnTo>
                  <a:lnTo>
                    <a:pt x="104" y="42"/>
                  </a:lnTo>
                  <a:lnTo>
                    <a:pt x="128" y="36"/>
                  </a:lnTo>
                  <a:lnTo>
                    <a:pt x="152" y="32"/>
                  </a:lnTo>
                  <a:lnTo>
                    <a:pt x="180" y="28"/>
                  </a:lnTo>
                  <a:lnTo>
                    <a:pt x="210" y="24"/>
                  </a:lnTo>
                  <a:lnTo>
                    <a:pt x="238" y="24"/>
                  </a:lnTo>
                  <a:lnTo>
                    <a:pt x="264" y="26"/>
                  </a:lnTo>
                  <a:lnTo>
                    <a:pt x="266" y="26"/>
                  </a:lnTo>
                  <a:lnTo>
                    <a:pt x="270" y="30"/>
                  </a:lnTo>
                  <a:lnTo>
                    <a:pt x="272" y="32"/>
                  </a:lnTo>
                  <a:lnTo>
                    <a:pt x="274" y="38"/>
                  </a:lnTo>
                  <a:lnTo>
                    <a:pt x="274" y="46"/>
                  </a:lnTo>
                  <a:lnTo>
                    <a:pt x="274" y="54"/>
                  </a:lnTo>
                  <a:lnTo>
                    <a:pt x="268" y="136"/>
                  </a:lnTo>
                  <a:lnTo>
                    <a:pt x="266" y="146"/>
                  </a:lnTo>
                  <a:lnTo>
                    <a:pt x="260" y="154"/>
                  </a:lnTo>
                  <a:lnTo>
                    <a:pt x="258" y="158"/>
                  </a:lnTo>
                  <a:lnTo>
                    <a:pt x="254" y="160"/>
                  </a:lnTo>
                  <a:lnTo>
                    <a:pt x="230" y="166"/>
                  </a:lnTo>
                  <a:lnTo>
                    <a:pt x="186" y="170"/>
                  </a:lnTo>
                  <a:lnTo>
                    <a:pt x="160" y="172"/>
                  </a:lnTo>
                  <a:lnTo>
                    <a:pt x="136" y="172"/>
                  </a:lnTo>
                  <a:lnTo>
                    <a:pt x="110" y="170"/>
                  </a:lnTo>
                  <a:lnTo>
                    <a:pt x="90" y="166"/>
                  </a:lnTo>
                  <a:lnTo>
                    <a:pt x="86" y="164"/>
                  </a:lnTo>
                  <a:lnTo>
                    <a:pt x="78" y="158"/>
                  </a:lnTo>
                  <a:lnTo>
                    <a:pt x="74" y="152"/>
                  </a:lnTo>
                  <a:lnTo>
                    <a:pt x="68" y="144"/>
                  </a:lnTo>
                  <a:lnTo>
                    <a:pt x="64" y="134"/>
                  </a:lnTo>
                  <a:lnTo>
                    <a:pt x="60" y="122"/>
                  </a:lnTo>
                  <a:lnTo>
                    <a:pt x="54" y="96"/>
                  </a:lnTo>
                  <a:lnTo>
                    <a:pt x="54" y="86"/>
                  </a:lnTo>
                  <a:lnTo>
                    <a:pt x="54" y="78"/>
                  </a:lnTo>
                  <a:lnTo>
                    <a:pt x="58" y="70"/>
                  </a:lnTo>
                  <a:lnTo>
                    <a:pt x="62" y="64"/>
                  </a:lnTo>
                  <a:lnTo>
                    <a:pt x="68" y="58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54"/>
            <p:cNvSpPr>
              <a:spLocks/>
            </p:cNvSpPr>
            <p:nvPr/>
          </p:nvSpPr>
          <p:spPr bwMode="auto">
            <a:xfrm>
              <a:off x="4302125" y="2555875"/>
              <a:ext cx="1066800" cy="857250"/>
            </a:xfrm>
            <a:custGeom>
              <a:avLst/>
              <a:gdLst>
                <a:gd name="T0" fmla="*/ 5040312 w 672"/>
                <a:gd name="T1" fmla="*/ 519152151 h 540"/>
                <a:gd name="T2" fmla="*/ 171370612 w 672"/>
                <a:gd name="T3" fmla="*/ 670361458 h 540"/>
                <a:gd name="T4" fmla="*/ 403224953 w 672"/>
                <a:gd name="T5" fmla="*/ 861893445 h 540"/>
                <a:gd name="T6" fmla="*/ 660280896 w 672"/>
                <a:gd name="T7" fmla="*/ 1038304302 h 540"/>
                <a:gd name="T8" fmla="*/ 781248352 w 672"/>
                <a:gd name="T9" fmla="*/ 1098788025 h 540"/>
                <a:gd name="T10" fmla="*/ 690522760 w 672"/>
                <a:gd name="T11" fmla="*/ 1018143062 h 540"/>
                <a:gd name="T12" fmla="*/ 559474683 w 672"/>
                <a:gd name="T13" fmla="*/ 882054686 h 540"/>
                <a:gd name="T14" fmla="*/ 670361517 w 672"/>
                <a:gd name="T15" fmla="*/ 957659339 h 540"/>
                <a:gd name="T16" fmla="*/ 947578803 w 672"/>
                <a:gd name="T17" fmla="*/ 1134070197 h 540"/>
                <a:gd name="T18" fmla="*/ 1123989676 w 672"/>
                <a:gd name="T19" fmla="*/ 1224795781 h 540"/>
                <a:gd name="T20" fmla="*/ 1310481171 w 672"/>
                <a:gd name="T21" fmla="*/ 1300400434 h 540"/>
                <a:gd name="T22" fmla="*/ 1507053287 w 672"/>
                <a:gd name="T23" fmla="*/ 1350803536 h 540"/>
                <a:gd name="T24" fmla="*/ 1693545178 w 672"/>
                <a:gd name="T25" fmla="*/ 1360884157 h 540"/>
                <a:gd name="T26" fmla="*/ 1663302918 w 672"/>
                <a:gd name="T27" fmla="*/ 1310481054 h 540"/>
                <a:gd name="T28" fmla="*/ 1552416083 w 672"/>
                <a:gd name="T29" fmla="*/ 1088707405 h 540"/>
                <a:gd name="T30" fmla="*/ 1476811423 w 672"/>
                <a:gd name="T31" fmla="*/ 897175616 h 540"/>
                <a:gd name="T32" fmla="*/ 1446569559 w 672"/>
                <a:gd name="T33" fmla="*/ 796369213 h 540"/>
                <a:gd name="T34" fmla="*/ 1416327695 w 672"/>
                <a:gd name="T35" fmla="*/ 685482389 h 540"/>
                <a:gd name="T36" fmla="*/ 1365924588 w 672"/>
                <a:gd name="T37" fmla="*/ 559474633 h 540"/>
                <a:gd name="T38" fmla="*/ 1290319928 w 672"/>
                <a:gd name="T39" fmla="*/ 423386257 h 540"/>
                <a:gd name="T40" fmla="*/ 1194554025 w 672"/>
                <a:gd name="T41" fmla="*/ 287297782 h 540"/>
                <a:gd name="T42" fmla="*/ 1073586569 w 672"/>
                <a:gd name="T43" fmla="*/ 171370597 h 540"/>
                <a:gd name="T44" fmla="*/ 927417560 w 672"/>
                <a:gd name="T45" fmla="*/ 75604678 h 540"/>
                <a:gd name="T46" fmla="*/ 796369284 w 672"/>
                <a:gd name="T47" fmla="*/ 25201557 h 540"/>
                <a:gd name="T48" fmla="*/ 700603381 w 672"/>
                <a:gd name="T49" fmla="*/ 10080624 h 540"/>
                <a:gd name="T50" fmla="*/ 599797168 w 672"/>
                <a:gd name="T51" fmla="*/ 0 h 540"/>
                <a:gd name="T52" fmla="*/ 544353751 w 672"/>
                <a:gd name="T53" fmla="*/ 5040312 h 540"/>
                <a:gd name="T54" fmla="*/ 352821846 w 672"/>
                <a:gd name="T55" fmla="*/ 35282184 h 540"/>
                <a:gd name="T56" fmla="*/ 211693147 w 672"/>
                <a:gd name="T57" fmla="*/ 95765919 h 540"/>
                <a:gd name="T58" fmla="*/ 115927195 w 672"/>
                <a:gd name="T59" fmla="*/ 181451218 h 540"/>
                <a:gd name="T60" fmla="*/ 50403119 w 672"/>
                <a:gd name="T61" fmla="*/ 272176851 h 540"/>
                <a:gd name="T62" fmla="*/ 20161249 w 672"/>
                <a:gd name="T63" fmla="*/ 362902435 h 540"/>
                <a:gd name="T64" fmla="*/ 5040312 w 672"/>
                <a:gd name="T65" fmla="*/ 443547498 h 540"/>
                <a:gd name="T66" fmla="*/ 5040312 w 672"/>
                <a:gd name="T67" fmla="*/ 519152151 h 5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2"/>
                <a:gd name="T103" fmla="*/ 0 h 540"/>
                <a:gd name="T104" fmla="*/ 672 w 672"/>
                <a:gd name="T105" fmla="*/ 540 h 5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2" h="540">
                  <a:moveTo>
                    <a:pt x="2" y="206"/>
                  </a:moveTo>
                  <a:lnTo>
                    <a:pt x="2" y="206"/>
                  </a:lnTo>
                  <a:lnTo>
                    <a:pt x="32" y="236"/>
                  </a:lnTo>
                  <a:lnTo>
                    <a:pt x="68" y="266"/>
                  </a:lnTo>
                  <a:lnTo>
                    <a:pt x="112" y="302"/>
                  </a:lnTo>
                  <a:lnTo>
                    <a:pt x="160" y="342"/>
                  </a:lnTo>
                  <a:lnTo>
                    <a:pt x="212" y="380"/>
                  </a:lnTo>
                  <a:lnTo>
                    <a:pt x="262" y="412"/>
                  </a:lnTo>
                  <a:lnTo>
                    <a:pt x="286" y="426"/>
                  </a:lnTo>
                  <a:lnTo>
                    <a:pt x="310" y="436"/>
                  </a:lnTo>
                  <a:lnTo>
                    <a:pt x="274" y="404"/>
                  </a:lnTo>
                  <a:lnTo>
                    <a:pt x="246" y="374"/>
                  </a:lnTo>
                  <a:lnTo>
                    <a:pt x="222" y="350"/>
                  </a:lnTo>
                  <a:lnTo>
                    <a:pt x="266" y="380"/>
                  </a:lnTo>
                  <a:lnTo>
                    <a:pt x="314" y="412"/>
                  </a:lnTo>
                  <a:lnTo>
                    <a:pt x="376" y="450"/>
                  </a:lnTo>
                  <a:lnTo>
                    <a:pt x="410" y="468"/>
                  </a:lnTo>
                  <a:lnTo>
                    <a:pt x="446" y="486"/>
                  </a:lnTo>
                  <a:lnTo>
                    <a:pt x="482" y="502"/>
                  </a:lnTo>
                  <a:lnTo>
                    <a:pt x="520" y="516"/>
                  </a:lnTo>
                  <a:lnTo>
                    <a:pt x="558" y="528"/>
                  </a:lnTo>
                  <a:lnTo>
                    <a:pt x="598" y="536"/>
                  </a:lnTo>
                  <a:lnTo>
                    <a:pt x="634" y="540"/>
                  </a:lnTo>
                  <a:lnTo>
                    <a:pt x="672" y="540"/>
                  </a:lnTo>
                  <a:lnTo>
                    <a:pt x="660" y="520"/>
                  </a:lnTo>
                  <a:lnTo>
                    <a:pt x="632" y="468"/>
                  </a:lnTo>
                  <a:lnTo>
                    <a:pt x="616" y="432"/>
                  </a:lnTo>
                  <a:lnTo>
                    <a:pt x="600" y="396"/>
                  </a:lnTo>
                  <a:lnTo>
                    <a:pt x="586" y="356"/>
                  </a:lnTo>
                  <a:lnTo>
                    <a:pt x="574" y="316"/>
                  </a:lnTo>
                  <a:lnTo>
                    <a:pt x="570" y="296"/>
                  </a:lnTo>
                  <a:lnTo>
                    <a:pt x="562" y="272"/>
                  </a:lnTo>
                  <a:lnTo>
                    <a:pt x="552" y="248"/>
                  </a:lnTo>
                  <a:lnTo>
                    <a:pt x="542" y="222"/>
                  </a:lnTo>
                  <a:lnTo>
                    <a:pt x="528" y="194"/>
                  </a:lnTo>
                  <a:lnTo>
                    <a:pt x="512" y="168"/>
                  </a:lnTo>
                  <a:lnTo>
                    <a:pt x="494" y="140"/>
                  </a:lnTo>
                  <a:lnTo>
                    <a:pt x="474" y="114"/>
                  </a:lnTo>
                  <a:lnTo>
                    <a:pt x="450" y="90"/>
                  </a:lnTo>
                  <a:lnTo>
                    <a:pt x="426" y="68"/>
                  </a:lnTo>
                  <a:lnTo>
                    <a:pt x="398" y="48"/>
                  </a:lnTo>
                  <a:lnTo>
                    <a:pt x="368" y="30"/>
                  </a:lnTo>
                  <a:lnTo>
                    <a:pt x="334" y="16"/>
                  </a:lnTo>
                  <a:lnTo>
                    <a:pt x="316" y="10"/>
                  </a:lnTo>
                  <a:lnTo>
                    <a:pt x="298" y="6"/>
                  </a:lnTo>
                  <a:lnTo>
                    <a:pt x="278" y="4"/>
                  </a:lnTo>
                  <a:lnTo>
                    <a:pt x="258" y="2"/>
                  </a:lnTo>
                  <a:lnTo>
                    <a:pt x="238" y="0"/>
                  </a:lnTo>
                  <a:lnTo>
                    <a:pt x="216" y="2"/>
                  </a:lnTo>
                  <a:lnTo>
                    <a:pt x="176" y="6"/>
                  </a:lnTo>
                  <a:lnTo>
                    <a:pt x="140" y="14"/>
                  </a:lnTo>
                  <a:lnTo>
                    <a:pt x="110" y="26"/>
                  </a:lnTo>
                  <a:lnTo>
                    <a:pt x="84" y="38"/>
                  </a:lnTo>
                  <a:lnTo>
                    <a:pt x="62" y="54"/>
                  </a:lnTo>
                  <a:lnTo>
                    <a:pt x="46" y="72"/>
                  </a:lnTo>
                  <a:lnTo>
                    <a:pt x="32" y="90"/>
                  </a:lnTo>
                  <a:lnTo>
                    <a:pt x="20" y="108"/>
                  </a:lnTo>
                  <a:lnTo>
                    <a:pt x="14" y="128"/>
                  </a:lnTo>
                  <a:lnTo>
                    <a:pt x="8" y="144"/>
                  </a:lnTo>
                  <a:lnTo>
                    <a:pt x="4" y="162"/>
                  </a:lnTo>
                  <a:lnTo>
                    <a:pt x="2" y="176"/>
                  </a:lnTo>
                  <a:lnTo>
                    <a:pt x="0" y="198"/>
                  </a:lnTo>
                  <a:lnTo>
                    <a:pt x="2" y="206"/>
                  </a:lnTo>
                  <a:close/>
                </a:path>
              </a:pathLst>
            </a:custGeom>
            <a:solidFill>
              <a:srgbClr val="EF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55"/>
            <p:cNvSpPr>
              <a:spLocks/>
            </p:cNvSpPr>
            <p:nvPr/>
          </p:nvSpPr>
          <p:spPr bwMode="auto">
            <a:xfrm>
              <a:off x="4292600" y="2838450"/>
              <a:ext cx="1085850" cy="571500"/>
            </a:xfrm>
            <a:custGeom>
              <a:avLst/>
              <a:gdLst>
                <a:gd name="T0" fmla="*/ 0 w 684"/>
                <a:gd name="T1" fmla="*/ 0 h 360"/>
                <a:gd name="T2" fmla="*/ 0 w 684"/>
                <a:gd name="T3" fmla="*/ 0 h 360"/>
                <a:gd name="T4" fmla="*/ 5040312 w 684"/>
                <a:gd name="T5" fmla="*/ 15120939 h 360"/>
                <a:gd name="T6" fmla="*/ 35282187 w 684"/>
                <a:gd name="T7" fmla="*/ 65524065 h 360"/>
                <a:gd name="T8" fmla="*/ 85685307 w 684"/>
                <a:gd name="T9" fmla="*/ 141128752 h 360"/>
                <a:gd name="T10" fmla="*/ 120967506 w 684"/>
                <a:gd name="T11" fmla="*/ 186491549 h 360"/>
                <a:gd name="T12" fmla="*/ 166330303 w 684"/>
                <a:gd name="T13" fmla="*/ 231854396 h 360"/>
                <a:gd name="T14" fmla="*/ 216733459 w 684"/>
                <a:gd name="T15" fmla="*/ 287297814 h 360"/>
                <a:gd name="T16" fmla="*/ 277217188 w 684"/>
                <a:gd name="T17" fmla="*/ 342741233 h 360"/>
                <a:gd name="T18" fmla="*/ 347781538 w 684"/>
                <a:gd name="T19" fmla="*/ 398184652 h 360"/>
                <a:gd name="T20" fmla="*/ 428426608 w 684"/>
                <a:gd name="T21" fmla="*/ 453628170 h 360"/>
                <a:gd name="T22" fmla="*/ 514111890 w 684"/>
                <a:gd name="T23" fmla="*/ 514111899 h 360"/>
                <a:gd name="T24" fmla="*/ 614918104 w 684"/>
                <a:gd name="T25" fmla="*/ 574595629 h 360"/>
                <a:gd name="T26" fmla="*/ 725804939 w 684"/>
                <a:gd name="T27" fmla="*/ 630039047 h 360"/>
                <a:gd name="T28" fmla="*/ 846772595 w 684"/>
                <a:gd name="T29" fmla="*/ 685482466 h 360"/>
                <a:gd name="T30" fmla="*/ 655240590 w 684"/>
                <a:gd name="T31" fmla="*/ 498990967 h 360"/>
                <a:gd name="T32" fmla="*/ 655240590 w 684"/>
                <a:gd name="T33" fmla="*/ 498990967 h 360"/>
                <a:gd name="T34" fmla="*/ 680442143 w 684"/>
                <a:gd name="T35" fmla="*/ 519152210 h 360"/>
                <a:gd name="T36" fmla="*/ 751006493 w 684"/>
                <a:gd name="T37" fmla="*/ 569555318 h 360"/>
                <a:gd name="T38" fmla="*/ 856853216 w 684"/>
                <a:gd name="T39" fmla="*/ 640119669 h 360"/>
                <a:gd name="T40" fmla="*/ 922377255 w 684"/>
                <a:gd name="T41" fmla="*/ 680442155 h 360"/>
                <a:gd name="T42" fmla="*/ 992941605 w 684"/>
                <a:gd name="T43" fmla="*/ 720764642 h 360"/>
                <a:gd name="T44" fmla="*/ 1073586576 w 684"/>
                <a:gd name="T45" fmla="*/ 761087128 h 360"/>
                <a:gd name="T46" fmla="*/ 1159271858 w 684"/>
                <a:gd name="T47" fmla="*/ 796369303 h 360"/>
                <a:gd name="T48" fmla="*/ 1244957140 w 684"/>
                <a:gd name="T49" fmla="*/ 831651479 h 360"/>
                <a:gd name="T50" fmla="*/ 1335682733 w 684"/>
                <a:gd name="T51" fmla="*/ 861893542 h 360"/>
                <a:gd name="T52" fmla="*/ 1431448636 w 684"/>
                <a:gd name="T53" fmla="*/ 887095096 h 360"/>
                <a:gd name="T54" fmla="*/ 1527214539 w 684"/>
                <a:gd name="T55" fmla="*/ 902216028 h 360"/>
                <a:gd name="T56" fmla="*/ 1628020753 w 684"/>
                <a:gd name="T57" fmla="*/ 907256339 h 360"/>
                <a:gd name="T58" fmla="*/ 1723787053 w 684"/>
                <a:gd name="T59" fmla="*/ 902216028 h 360"/>
                <a:gd name="T60" fmla="*/ 1723787053 w 684"/>
                <a:gd name="T61" fmla="*/ 902216028 h 360"/>
                <a:gd name="T62" fmla="*/ 1698585500 w 684"/>
                <a:gd name="T63" fmla="*/ 902216028 h 360"/>
                <a:gd name="T64" fmla="*/ 1622980443 w 684"/>
                <a:gd name="T65" fmla="*/ 887095096 h 360"/>
                <a:gd name="T66" fmla="*/ 1507053296 w 684"/>
                <a:gd name="T67" fmla="*/ 861893542 h 360"/>
                <a:gd name="T68" fmla="*/ 1436488947 w 684"/>
                <a:gd name="T69" fmla="*/ 841732299 h 360"/>
                <a:gd name="T70" fmla="*/ 1355843975 w 684"/>
                <a:gd name="T71" fmla="*/ 816530547 h 360"/>
                <a:gd name="T72" fmla="*/ 1265118383 w 684"/>
                <a:gd name="T73" fmla="*/ 786288682 h 360"/>
                <a:gd name="T74" fmla="*/ 1174392790 w 684"/>
                <a:gd name="T75" fmla="*/ 745966195 h 360"/>
                <a:gd name="T76" fmla="*/ 1073586576 w 684"/>
                <a:gd name="T77" fmla="*/ 700603398 h 360"/>
                <a:gd name="T78" fmla="*/ 967740051 w 684"/>
                <a:gd name="T79" fmla="*/ 645159980 h 360"/>
                <a:gd name="T80" fmla="*/ 856853216 w 684"/>
                <a:gd name="T81" fmla="*/ 584676250 h 360"/>
                <a:gd name="T82" fmla="*/ 740925871 w 684"/>
                <a:gd name="T83" fmla="*/ 514111899 h 360"/>
                <a:gd name="T84" fmla="*/ 624998725 w 684"/>
                <a:gd name="T85" fmla="*/ 428426616 h 360"/>
                <a:gd name="T86" fmla="*/ 509071579 w 684"/>
                <a:gd name="T87" fmla="*/ 337700922 h 360"/>
                <a:gd name="T88" fmla="*/ 509071579 w 684"/>
                <a:gd name="T89" fmla="*/ 337700922 h 360"/>
                <a:gd name="T90" fmla="*/ 564514997 w 684"/>
                <a:gd name="T91" fmla="*/ 418345994 h 360"/>
                <a:gd name="T92" fmla="*/ 619958415 w 684"/>
                <a:gd name="T93" fmla="*/ 488910345 h 360"/>
                <a:gd name="T94" fmla="*/ 680442143 w 684"/>
                <a:gd name="T95" fmla="*/ 559474696 h 360"/>
                <a:gd name="T96" fmla="*/ 680442143 w 684"/>
                <a:gd name="T97" fmla="*/ 559474696 h 360"/>
                <a:gd name="T98" fmla="*/ 630039036 w 684"/>
                <a:gd name="T99" fmla="*/ 534273142 h 360"/>
                <a:gd name="T100" fmla="*/ 564514997 w 684"/>
                <a:gd name="T101" fmla="*/ 498990967 h 360"/>
                <a:gd name="T102" fmla="*/ 483870026 w 684"/>
                <a:gd name="T103" fmla="*/ 443547548 h 360"/>
                <a:gd name="T104" fmla="*/ 383063712 w 684"/>
                <a:gd name="T105" fmla="*/ 367942787 h 360"/>
                <a:gd name="T106" fmla="*/ 267136566 w 684"/>
                <a:gd name="T107" fmla="*/ 272176882 h 360"/>
                <a:gd name="T108" fmla="*/ 201612478 w 684"/>
                <a:gd name="T109" fmla="*/ 211693152 h 360"/>
                <a:gd name="T110" fmla="*/ 136088439 w 684"/>
                <a:gd name="T111" fmla="*/ 151209373 h 360"/>
                <a:gd name="T112" fmla="*/ 70564375 w 684"/>
                <a:gd name="T113" fmla="*/ 75604687 h 360"/>
                <a:gd name="T114" fmla="*/ 0 w 684"/>
                <a:gd name="T115" fmla="*/ 0 h 360"/>
                <a:gd name="T116" fmla="*/ 0 w 684"/>
                <a:gd name="T117" fmla="*/ 0 h 3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4"/>
                <a:gd name="T178" fmla="*/ 0 h 360"/>
                <a:gd name="T179" fmla="*/ 684 w 684"/>
                <a:gd name="T180" fmla="*/ 360 h 3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4" h="360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14" y="26"/>
                  </a:lnTo>
                  <a:lnTo>
                    <a:pt x="34" y="56"/>
                  </a:lnTo>
                  <a:lnTo>
                    <a:pt x="48" y="74"/>
                  </a:lnTo>
                  <a:lnTo>
                    <a:pt x="66" y="92"/>
                  </a:lnTo>
                  <a:lnTo>
                    <a:pt x="86" y="114"/>
                  </a:lnTo>
                  <a:lnTo>
                    <a:pt x="110" y="136"/>
                  </a:lnTo>
                  <a:lnTo>
                    <a:pt x="138" y="158"/>
                  </a:lnTo>
                  <a:lnTo>
                    <a:pt x="170" y="180"/>
                  </a:lnTo>
                  <a:lnTo>
                    <a:pt x="204" y="204"/>
                  </a:lnTo>
                  <a:lnTo>
                    <a:pt x="244" y="228"/>
                  </a:lnTo>
                  <a:lnTo>
                    <a:pt x="288" y="250"/>
                  </a:lnTo>
                  <a:lnTo>
                    <a:pt x="336" y="272"/>
                  </a:lnTo>
                  <a:lnTo>
                    <a:pt x="260" y="198"/>
                  </a:lnTo>
                  <a:lnTo>
                    <a:pt x="270" y="206"/>
                  </a:lnTo>
                  <a:lnTo>
                    <a:pt x="298" y="226"/>
                  </a:lnTo>
                  <a:lnTo>
                    <a:pt x="340" y="254"/>
                  </a:lnTo>
                  <a:lnTo>
                    <a:pt x="366" y="270"/>
                  </a:lnTo>
                  <a:lnTo>
                    <a:pt x="394" y="286"/>
                  </a:lnTo>
                  <a:lnTo>
                    <a:pt x="426" y="302"/>
                  </a:lnTo>
                  <a:lnTo>
                    <a:pt x="460" y="316"/>
                  </a:lnTo>
                  <a:lnTo>
                    <a:pt x="494" y="330"/>
                  </a:lnTo>
                  <a:lnTo>
                    <a:pt x="530" y="342"/>
                  </a:lnTo>
                  <a:lnTo>
                    <a:pt x="568" y="352"/>
                  </a:lnTo>
                  <a:lnTo>
                    <a:pt x="606" y="358"/>
                  </a:lnTo>
                  <a:lnTo>
                    <a:pt x="646" y="360"/>
                  </a:lnTo>
                  <a:lnTo>
                    <a:pt x="684" y="358"/>
                  </a:lnTo>
                  <a:lnTo>
                    <a:pt x="674" y="358"/>
                  </a:lnTo>
                  <a:lnTo>
                    <a:pt x="644" y="352"/>
                  </a:lnTo>
                  <a:lnTo>
                    <a:pt x="598" y="342"/>
                  </a:lnTo>
                  <a:lnTo>
                    <a:pt x="570" y="334"/>
                  </a:lnTo>
                  <a:lnTo>
                    <a:pt x="538" y="324"/>
                  </a:lnTo>
                  <a:lnTo>
                    <a:pt x="502" y="312"/>
                  </a:lnTo>
                  <a:lnTo>
                    <a:pt x="466" y="296"/>
                  </a:lnTo>
                  <a:lnTo>
                    <a:pt x="426" y="278"/>
                  </a:lnTo>
                  <a:lnTo>
                    <a:pt x="384" y="256"/>
                  </a:lnTo>
                  <a:lnTo>
                    <a:pt x="340" y="232"/>
                  </a:lnTo>
                  <a:lnTo>
                    <a:pt x="294" y="204"/>
                  </a:lnTo>
                  <a:lnTo>
                    <a:pt x="248" y="170"/>
                  </a:lnTo>
                  <a:lnTo>
                    <a:pt x="202" y="134"/>
                  </a:lnTo>
                  <a:lnTo>
                    <a:pt x="224" y="166"/>
                  </a:lnTo>
                  <a:lnTo>
                    <a:pt x="246" y="194"/>
                  </a:lnTo>
                  <a:lnTo>
                    <a:pt x="270" y="222"/>
                  </a:lnTo>
                  <a:lnTo>
                    <a:pt x="250" y="212"/>
                  </a:lnTo>
                  <a:lnTo>
                    <a:pt x="224" y="198"/>
                  </a:lnTo>
                  <a:lnTo>
                    <a:pt x="192" y="176"/>
                  </a:lnTo>
                  <a:lnTo>
                    <a:pt x="152" y="146"/>
                  </a:lnTo>
                  <a:lnTo>
                    <a:pt x="106" y="108"/>
                  </a:lnTo>
                  <a:lnTo>
                    <a:pt x="80" y="84"/>
                  </a:lnTo>
                  <a:lnTo>
                    <a:pt x="54" y="60"/>
                  </a:lnTo>
                  <a:lnTo>
                    <a:pt x="28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56"/>
            <p:cNvSpPr>
              <a:spLocks/>
            </p:cNvSpPr>
            <p:nvPr/>
          </p:nvSpPr>
          <p:spPr bwMode="auto">
            <a:xfrm>
              <a:off x="4537075" y="2581275"/>
              <a:ext cx="584200" cy="536575"/>
            </a:xfrm>
            <a:custGeom>
              <a:avLst/>
              <a:gdLst>
                <a:gd name="T0" fmla="*/ 161289996 w 368"/>
                <a:gd name="T1" fmla="*/ 670361519 h 338"/>
                <a:gd name="T2" fmla="*/ 342741236 w 368"/>
                <a:gd name="T3" fmla="*/ 851812902 h 338"/>
                <a:gd name="T4" fmla="*/ 317539681 w 368"/>
                <a:gd name="T5" fmla="*/ 740925868 h 338"/>
                <a:gd name="T6" fmla="*/ 428426619 w 368"/>
                <a:gd name="T7" fmla="*/ 851812902 h 338"/>
                <a:gd name="T8" fmla="*/ 317539681 w 368"/>
                <a:gd name="T9" fmla="*/ 614918101 h 338"/>
                <a:gd name="T10" fmla="*/ 509071592 w 368"/>
                <a:gd name="T11" fmla="*/ 670361519 h 338"/>
                <a:gd name="T12" fmla="*/ 504031281 w 368"/>
                <a:gd name="T13" fmla="*/ 599797169 h 338"/>
                <a:gd name="T14" fmla="*/ 468749105 w 368"/>
                <a:gd name="T15" fmla="*/ 524192509 h 338"/>
                <a:gd name="T16" fmla="*/ 619958430 w 368"/>
                <a:gd name="T17" fmla="*/ 619958412 h 338"/>
                <a:gd name="T18" fmla="*/ 544353768 w 368"/>
                <a:gd name="T19" fmla="*/ 458668470 h 338"/>
                <a:gd name="T20" fmla="*/ 650200295 w 368"/>
                <a:gd name="T21" fmla="*/ 549394063 h 338"/>
                <a:gd name="T22" fmla="*/ 604837498 w 368"/>
                <a:gd name="T23" fmla="*/ 433466917 h 338"/>
                <a:gd name="T24" fmla="*/ 766127444 w 368"/>
                <a:gd name="T25" fmla="*/ 569555305 h 338"/>
                <a:gd name="T26" fmla="*/ 695563093 w 368"/>
                <a:gd name="T27" fmla="*/ 398184643 h 338"/>
                <a:gd name="T28" fmla="*/ 675401849 w 368"/>
                <a:gd name="T29" fmla="*/ 352821847 h 338"/>
                <a:gd name="T30" fmla="*/ 781248377 w 368"/>
                <a:gd name="T31" fmla="*/ 463708781 h 338"/>
                <a:gd name="T32" fmla="*/ 826611174 w 368"/>
                <a:gd name="T33" fmla="*/ 473789402 h 338"/>
                <a:gd name="T34" fmla="*/ 776208066 w 368"/>
                <a:gd name="T35" fmla="*/ 357862157 h 338"/>
                <a:gd name="T36" fmla="*/ 745966201 w 368"/>
                <a:gd name="T37" fmla="*/ 277217187 h 338"/>
                <a:gd name="T38" fmla="*/ 786288688 w 368"/>
                <a:gd name="T39" fmla="*/ 287297808 h 338"/>
                <a:gd name="T40" fmla="*/ 887095103 w 368"/>
                <a:gd name="T41" fmla="*/ 443547538 h 338"/>
                <a:gd name="T42" fmla="*/ 841732305 w 368"/>
                <a:gd name="T43" fmla="*/ 252015633 h 338"/>
                <a:gd name="T44" fmla="*/ 791328998 w 368"/>
                <a:gd name="T45" fmla="*/ 161289991 h 338"/>
                <a:gd name="T46" fmla="*/ 806449931 w 368"/>
                <a:gd name="T47" fmla="*/ 136088438 h 338"/>
                <a:gd name="T48" fmla="*/ 851812927 w 368"/>
                <a:gd name="T49" fmla="*/ 176410923 h 338"/>
                <a:gd name="T50" fmla="*/ 917336968 w 368"/>
                <a:gd name="T51" fmla="*/ 241935012 h 338"/>
                <a:gd name="T52" fmla="*/ 786288688 w 368"/>
                <a:gd name="T53" fmla="*/ 45362809 h 338"/>
                <a:gd name="T54" fmla="*/ 786288688 w 368"/>
                <a:gd name="T55" fmla="*/ 80644996 h 338"/>
                <a:gd name="T56" fmla="*/ 796369309 w 368"/>
                <a:gd name="T57" fmla="*/ 100806238 h 338"/>
                <a:gd name="T58" fmla="*/ 660280917 w 368"/>
                <a:gd name="T59" fmla="*/ 0 h 338"/>
                <a:gd name="T60" fmla="*/ 715724336 w 368"/>
                <a:gd name="T61" fmla="*/ 110886885 h 338"/>
                <a:gd name="T62" fmla="*/ 740925890 w 368"/>
                <a:gd name="T63" fmla="*/ 161289991 h 338"/>
                <a:gd name="T64" fmla="*/ 685482471 w 368"/>
                <a:gd name="T65" fmla="*/ 115927195 h 338"/>
                <a:gd name="T66" fmla="*/ 549394079 w 368"/>
                <a:gd name="T67" fmla="*/ 45362809 h 338"/>
                <a:gd name="T68" fmla="*/ 594756876 w 368"/>
                <a:gd name="T69" fmla="*/ 105846574 h 338"/>
                <a:gd name="T70" fmla="*/ 650200295 w 368"/>
                <a:gd name="T71" fmla="*/ 176410923 h 338"/>
                <a:gd name="T72" fmla="*/ 574595633 w 368"/>
                <a:gd name="T73" fmla="*/ 131048127 h 338"/>
                <a:gd name="T74" fmla="*/ 614918119 w 368"/>
                <a:gd name="T75" fmla="*/ 196572166 h 338"/>
                <a:gd name="T76" fmla="*/ 609877809 w 368"/>
                <a:gd name="T77" fmla="*/ 262096255 h 338"/>
                <a:gd name="T78" fmla="*/ 579635944 w 368"/>
                <a:gd name="T79" fmla="*/ 257055944 h 338"/>
                <a:gd name="T80" fmla="*/ 372983100 w 368"/>
                <a:gd name="T81" fmla="*/ 151209370 h 338"/>
                <a:gd name="T82" fmla="*/ 509071592 w 368"/>
                <a:gd name="T83" fmla="*/ 272176876 h 338"/>
                <a:gd name="T84" fmla="*/ 509071592 w 368"/>
                <a:gd name="T85" fmla="*/ 297378429 h 338"/>
                <a:gd name="T86" fmla="*/ 403224965 w 368"/>
                <a:gd name="T87" fmla="*/ 257055944 h 338"/>
                <a:gd name="T88" fmla="*/ 423386308 w 368"/>
                <a:gd name="T89" fmla="*/ 292338119 h 338"/>
                <a:gd name="T90" fmla="*/ 463708795 w 368"/>
                <a:gd name="T91" fmla="*/ 342741225 h 338"/>
                <a:gd name="T92" fmla="*/ 347781546 w 368"/>
                <a:gd name="T93" fmla="*/ 322579983 h 338"/>
                <a:gd name="T94" fmla="*/ 282257506 w 368"/>
                <a:gd name="T95" fmla="*/ 302418740 h 338"/>
                <a:gd name="T96" fmla="*/ 307459060 w 368"/>
                <a:gd name="T97" fmla="*/ 337700915 h 338"/>
                <a:gd name="T98" fmla="*/ 372983100 w 368"/>
                <a:gd name="T99" fmla="*/ 453628160 h 338"/>
                <a:gd name="T100" fmla="*/ 287297816 w 368"/>
                <a:gd name="T101" fmla="*/ 413305575 h 338"/>
                <a:gd name="T102" fmla="*/ 257055951 w 368"/>
                <a:gd name="T103" fmla="*/ 403224954 h 338"/>
                <a:gd name="T104" fmla="*/ 282257506 w 368"/>
                <a:gd name="T105" fmla="*/ 448587849 h 338"/>
                <a:gd name="T106" fmla="*/ 312499371 w 368"/>
                <a:gd name="T107" fmla="*/ 498990956 h 338"/>
                <a:gd name="T108" fmla="*/ 272176884 w 368"/>
                <a:gd name="T109" fmla="*/ 468749092 h 338"/>
                <a:gd name="T110" fmla="*/ 226814086 w 368"/>
                <a:gd name="T111" fmla="*/ 458668470 h 338"/>
                <a:gd name="T112" fmla="*/ 95765931 w 368"/>
                <a:gd name="T113" fmla="*/ 413305575 h 338"/>
                <a:gd name="T114" fmla="*/ 206652794 w 368"/>
                <a:gd name="T115" fmla="*/ 514111888 h 338"/>
                <a:gd name="T116" fmla="*/ 186491550 w 368"/>
                <a:gd name="T117" fmla="*/ 529232820 h 338"/>
                <a:gd name="T118" fmla="*/ 136088442 w 368"/>
                <a:gd name="T119" fmla="*/ 509071577 h 338"/>
                <a:gd name="T120" fmla="*/ 146169064 w 368"/>
                <a:gd name="T121" fmla="*/ 544353752 h 338"/>
                <a:gd name="T122" fmla="*/ 10080625 w 368"/>
                <a:gd name="T123" fmla="*/ 534273130 h 338"/>
                <a:gd name="T124" fmla="*/ 40322499 w 368"/>
                <a:gd name="T125" fmla="*/ 574595616 h 3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68"/>
                <a:gd name="T190" fmla="*/ 0 h 338"/>
                <a:gd name="T191" fmla="*/ 368 w 368"/>
                <a:gd name="T192" fmla="*/ 338 h 33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68" h="338">
                  <a:moveTo>
                    <a:pt x="16" y="228"/>
                  </a:moveTo>
                  <a:lnTo>
                    <a:pt x="16" y="228"/>
                  </a:lnTo>
                  <a:lnTo>
                    <a:pt x="30" y="240"/>
                  </a:lnTo>
                  <a:lnTo>
                    <a:pt x="64" y="266"/>
                  </a:lnTo>
                  <a:lnTo>
                    <a:pt x="104" y="302"/>
                  </a:lnTo>
                  <a:lnTo>
                    <a:pt x="122" y="320"/>
                  </a:lnTo>
                  <a:lnTo>
                    <a:pt x="136" y="338"/>
                  </a:lnTo>
                  <a:lnTo>
                    <a:pt x="122" y="312"/>
                  </a:lnTo>
                  <a:lnTo>
                    <a:pt x="92" y="266"/>
                  </a:lnTo>
                  <a:lnTo>
                    <a:pt x="126" y="294"/>
                  </a:lnTo>
                  <a:lnTo>
                    <a:pt x="152" y="318"/>
                  </a:lnTo>
                  <a:lnTo>
                    <a:pt x="162" y="328"/>
                  </a:lnTo>
                  <a:lnTo>
                    <a:pt x="170" y="338"/>
                  </a:lnTo>
                  <a:lnTo>
                    <a:pt x="154" y="302"/>
                  </a:lnTo>
                  <a:lnTo>
                    <a:pt x="140" y="270"/>
                  </a:lnTo>
                  <a:lnTo>
                    <a:pt x="126" y="244"/>
                  </a:lnTo>
                  <a:lnTo>
                    <a:pt x="164" y="266"/>
                  </a:lnTo>
                  <a:lnTo>
                    <a:pt x="218" y="296"/>
                  </a:lnTo>
                  <a:lnTo>
                    <a:pt x="202" y="266"/>
                  </a:lnTo>
                  <a:lnTo>
                    <a:pt x="186" y="240"/>
                  </a:lnTo>
                  <a:lnTo>
                    <a:pt x="168" y="216"/>
                  </a:lnTo>
                  <a:lnTo>
                    <a:pt x="200" y="238"/>
                  </a:lnTo>
                  <a:lnTo>
                    <a:pt x="194" y="226"/>
                  </a:lnTo>
                  <a:lnTo>
                    <a:pt x="190" y="216"/>
                  </a:lnTo>
                  <a:lnTo>
                    <a:pt x="186" y="208"/>
                  </a:lnTo>
                  <a:lnTo>
                    <a:pt x="210" y="222"/>
                  </a:lnTo>
                  <a:lnTo>
                    <a:pt x="230" y="234"/>
                  </a:lnTo>
                  <a:lnTo>
                    <a:pt x="246" y="246"/>
                  </a:lnTo>
                  <a:lnTo>
                    <a:pt x="234" y="218"/>
                  </a:lnTo>
                  <a:lnTo>
                    <a:pt x="224" y="196"/>
                  </a:lnTo>
                  <a:lnTo>
                    <a:pt x="216" y="182"/>
                  </a:lnTo>
                  <a:lnTo>
                    <a:pt x="234" y="196"/>
                  </a:lnTo>
                  <a:lnTo>
                    <a:pt x="258" y="218"/>
                  </a:lnTo>
                  <a:lnTo>
                    <a:pt x="252" y="200"/>
                  </a:lnTo>
                  <a:lnTo>
                    <a:pt x="246" y="184"/>
                  </a:lnTo>
                  <a:lnTo>
                    <a:pt x="240" y="172"/>
                  </a:lnTo>
                  <a:lnTo>
                    <a:pt x="266" y="190"/>
                  </a:lnTo>
                  <a:lnTo>
                    <a:pt x="288" y="208"/>
                  </a:lnTo>
                  <a:lnTo>
                    <a:pt x="298" y="218"/>
                  </a:lnTo>
                  <a:lnTo>
                    <a:pt x="304" y="226"/>
                  </a:lnTo>
                  <a:lnTo>
                    <a:pt x="296" y="200"/>
                  </a:lnTo>
                  <a:lnTo>
                    <a:pt x="286" y="178"/>
                  </a:lnTo>
                  <a:lnTo>
                    <a:pt x="276" y="158"/>
                  </a:lnTo>
                  <a:lnTo>
                    <a:pt x="270" y="146"/>
                  </a:lnTo>
                  <a:lnTo>
                    <a:pt x="268" y="142"/>
                  </a:lnTo>
                  <a:lnTo>
                    <a:pt x="268" y="140"/>
                  </a:lnTo>
                  <a:lnTo>
                    <a:pt x="274" y="144"/>
                  </a:lnTo>
                  <a:lnTo>
                    <a:pt x="282" y="152"/>
                  </a:lnTo>
                  <a:lnTo>
                    <a:pt x="310" y="184"/>
                  </a:lnTo>
                  <a:lnTo>
                    <a:pt x="332" y="210"/>
                  </a:lnTo>
                  <a:lnTo>
                    <a:pt x="332" y="204"/>
                  </a:lnTo>
                  <a:lnTo>
                    <a:pt x="328" y="188"/>
                  </a:lnTo>
                  <a:lnTo>
                    <a:pt x="320" y="166"/>
                  </a:lnTo>
                  <a:lnTo>
                    <a:pt x="314" y="154"/>
                  </a:lnTo>
                  <a:lnTo>
                    <a:pt x="308" y="142"/>
                  </a:lnTo>
                  <a:lnTo>
                    <a:pt x="302" y="132"/>
                  </a:lnTo>
                  <a:lnTo>
                    <a:pt x="298" y="124"/>
                  </a:lnTo>
                  <a:lnTo>
                    <a:pt x="296" y="116"/>
                  </a:lnTo>
                  <a:lnTo>
                    <a:pt x="296" y="110"/>
                  </a:lnTo>
                  <a:lnTo>
                    <a:pt x="298" y="108"/>
                  </a:lnTo>
                  <a:lnTo>
                    <a:pt x="300" y="108"/>
                  </a:lnTo>
                  <a:lnTo>
                    <a:pt x="306" y="110"/>
                  </a:lnTo>
                  <a:lnTo>
                    <a:pt x="312" y="114"/>
                  </a:lnTo>
                  <a:lnTo>
                    <a:pt x="326" y="132"/>
                  </a:lnTo>
                  <a:lnTo>
                    <a:pt x="338" y="152"/>
                  </a:lnTo>
                  <a:lnTo>
                    <a:pt x="352" y="176"/>
                  </a:lnTo>
                  <a:lnTo>
                    <a:pt x="350" y="164"/>
                  </a:lnTo>
                  <a:lnTo>
                    <a:pt x="344" y="134"/>
                  </a:lnTo>
                  <a:lnTo>
                    <a:pt x="334" y="100"/>
                  </a:lnTo>
                  <a:lnTo>
                    <a:pt x="326" y="84"/>
                  </a:lnTo>
                  <a:lnTo>
                    <a:pt x="320" y="72"/>
                  </a:lnTo>
                  <a:lnTo>
                    <a:pt x="314" y="64"/>
                  </a:lnTo>
                  <a:lnTo>
                    <a:pt x="312" y="58"/>
                  </a:lnTo>
                  <a:lnTo>
                    <a:pt x="312" y="56"/>
                  </a:lnTo>
                  <a:lnTo>
                    <a:pt x="316" y="54"/>
                  </a:lnTo>
                  <a:lnTo>
                    <a:pt x="320" y="54"/>
                  </a:lnTo>
                  <a:lnTo>
                    <a:pt x="326" y="58"/>
                  </a:lnTo>
                  <a:lnTo>
                    <a:pt x="332" y="64"/>
                  </a:lnTo>
                  <a:lnTo>
                    <a:pt x="338" y="70"/>
                  </a:lnTo>
                  <a:lnTo>
                    <a:pt x="360" y="96"/>
                  </a:lnTo>
                  <a:lnTo>
                    <a:pt x="368" y="108"/>
                  </a:lnTo>
                  <a:lnTo>
                    <a:pt x="364" y="96"/>
                  </a:lnTo>
                  <a:lnTo>
                    <a:pt x="348" y="68"/>
                  </a:lnTo>
                  <a:lnTo>
                    <a:pt x="338" y="52"/>
                  </a:lnTo>
                  <a:lnTo>
                    <a:pt x="326" y="34"/>
                  </a:lnTo>
                  <a:lnTo>
                    <a:pt x="312" y="18"/>
                  </a:lnTo>
                  <a:lnTo>
                    <a:pt x="298" y="4"/>
                  </a:lnTo>
                  <a:lnTo>
                    <a:pt x="306" y="20"/>
                  </a:lnTo>
                  <a:lnTo>
                    <a:pt x="312" y="32"/>
                  </a:lnTo>
                  <a:lnTo>
                    <a:pt x="316" y="40"/>
                  </a:lnTo>
                  <a:lnTo>
                    <a:pt x="310" y="38"/>
                  </a:lnTo>
                  <a:lnTo>
                    <a:pt x="296" y="26"/>
                  </a:lnTo>
                  <a:lnTo>
                    <a:pt x="278" y="12"/>
                  </a:lnTo>
                  <a:lnTo>
                    <a:pt x="262" y="0"/>
                  </a:lnTo>
                  <a:lnTo>
                    <a:pt x="270" y="16"/>
                  </a:lnTo>
                  <a:lnTo>
                    <a:pt x="276" y="30"/>
                  </a:lnTo>
                  <a:lnTo>
                    <a:pt x="284" y="44"/>
                  </a:lnTo>
                  <a:lnTo>
                    <a:pt x="290" y="54"/>
                  </a:lnTo>
                  <a:lnTo>
                    <a:pt x="294" y="62"/>
                  </a:lnTo>
                  <a:lnTo>
                    <a:pt x="294" y="64"/>
                  </a:lnTo>
                  <a:lnTo>
                    <a:pt x="292" y="64"/>
                  </a:lnTo>
                  <a:lnTo>
                    <a:pt x="286" y="58"/>
                  </a:lnTo>
                  <a:lnTo>
                    <a:pt x="272" y="46"/>
                  </a:lnTo>
                  <a:lnTo>
                    <a:pt x="254" y="34"/>
                  </a:lnTo>
                  <a:lnTo>
                    <a:pt x="234" y="24"/>
                  </a:lnTo>
                  <a:lnTo>
                    <a:pt x="218" y="18"/>
                  </a:lnTo>
                  <a:lnTo>
                    <a:pt x="216" y="18"/>
                  </a:lnTo>
                  <a:lnTo>
                    <a:pt x="220" y="24"/>
                  </a:lnTo>
                  <a:lnTo>
                    <a:pt x="236" y="42"/>
                  </a:lnTo>
                  <a:lnTo>
                    <a:pt x="256" y="62"/>
                  </a:lnTo>
                  <a:lnTo>
                    <a:pt x="268" y="78"/>
                  </a:lnTo>
                  <a:lnTo>
                    <a:pt x="258" y="70"/>
                  </a:lnTo>
                  <a:lnTo>
                    <a:pt x="236" y="56"/>
                  </a:lnTo>
                  <a:lnTo>
                    <a:pt x="230" y="52"/>
                  </a:lnTo>
                  <a:lnTo>
                    <a:pt x="228" y="52"/>
                  </a:lnTo>
                  <a:lnTo>
                    <a:pt x="240" y="70"/>
                  </a:lnTo>
                  <a:lnTo>
                    <a:pt x="244" y="78"/>
                  </a:lnTo>
                  <a:lnTo>
                    <a:pt x="246" y="86"/>
                  </a:lnTo>
                  <a:lnTo>
                    <a:pt x="246" y="94"/>
                  </a:lnTo>
                  <a:lnTo>
                    <a:pt x="246" y="100"/>
                  </a:lnTo>
                  <a:lnTo>
                    <a:pt x="242" y="104"/>
                  </a:lnTo>
                  <a:lnTo>
                    <a:pt x="240" y="106"/>
                  </a:lnTo>
                  <a:lnTo>
                    <a:pt x="234" y="104"/>
                  </a:lnTo>
                  <a:lnTo>
                    <a:pt x="230" y="102"/>
                  </a:lnTo>
                  <a:lnTo>
                    <a:pt x="222" y="96"/>
                  </a:lnTo>
                  <a:lnTo>
                    <a:pt x="210" y="88"/>
                  </a:lnTo>
                  <a:lnTo>
                    <a:pt x="184" y="76"/>
                  </a:lnTo>
                  <a:lnTo>
                    <a:pt x="148" y="60"/>
                  </a:lnTo>
                  <a:lnTo>
                    <a:pt x="192" y="98"/>
                  </a:lnTo>
                  <a:lnTo>
                    <a:pt x="202" y="108"/>
                  </a:lnTo>
                  <a:lnTo>
                    <a:pt x="206" y="116"/>
                  </a:lnTo>
                  <a:lnTo>
                    <a:pt x="206" y="120"/>
                  </a:lnTo>
                  <a:lnTo>
                    <a:pt x="202" y="118"/>
                  </a:lnTo>
                  <a:lnTo>
                    <a:pt x="194" y="112"/>
                  </a:lnTo>
                  <a:lnTo>
                    <a:pt x="182" y="108"/>
                  </a:lnTo>
                  <a:lnTo>
                    <a:pt x="160" y="102"/>
                  </a:lnTo>
                  <a:lnTo>
                    <a:pt x="158" y="102"/>
                  </a:lnTo>
                  <a:lnTo>
                    <a:pt x="156" y="104"/>
                  </a:lnTo>
                  <a:lnTo>
                    <a:pt x="160" y="108"/>
                  </a:lnTo>
                  <a:lnTo>
                    <a:pt x="168" y="116"/>
                  </a:lnTo>
                  <a:lnTo>
                    <a:pt x="188" y="136"/>
                  </a:lnTo>
                  <a:lnTo>
                    <a:pt x="184" y="136"/>
                  </a:lnTo>
                  <a:lnTo>
                    <a:pt x="170" y="136"/>
                  </a:lnTo>
                  <a:lnTo>
                    <a:pt x="154" y="134"/>
                  </a:lnTo>
                  <a:lnTo>
                    <a:pt x="146" y="132"/>
                  </a:lnTo>
                  <a:lnTo>
                    <a:pt x="138" y="128"/>
                  </a:lnTo>
                  <a:lnTo>
                    <a:pt x="124" y="120"/>
                  </a:lnTo>
                  <a:lnTo>
                    <a:pt x="114" y="118"/>
                  </a:lnTo>
                  <a:lnTo>
                    <a:pt x="112" y="120"/>
                  </a:lnTo>
                  <a:lnTo>
                    <a:pt x="112" y="122"/>
                  </a:lnTo>
                  <a:lnTo>
                    <a:pt x="116" y="128"/>
                  </a:lnTo>
                  <a:lnTo>
                    <a:pt x="122" y="134"/>
                  </a:lnTo>
                  <a:lnTo>
                    <a:pt x="130" y="140"/>
                  </a:lnTo>
                  <a:lnTo>
                    <a:pt x="134" y="150"/>
                  </a:lnTo>
                  <a:lnTo>
                    <a:pt x="144" y="166"/>
                  </a:lnTo>
                  <a:lnTo>
                    <a:pt x="148" y="180"/>
                  </a:lnTo>
                  <a:lnTo>
                    <a:pt x="148" y="184"/>
                  </a:lnTo>
                  <a:lnTo>
                    <a:pt x="140" y="180"/>
                  </a:lnTo>
                  <a:lnTo>
                    <a:pt x="114" y="164"/>
                  </a:lnTo>
                  <a:lnTo>
                    <a:pt x="108" y="160"/>
                  </a:lnTo>
                  <a:lnTo>
                    <a:pt x="104" y="160"/>
                  </a:lnTo>
                  <a:lnTo>
                    <a:pt x="102" y="160"/>
                  </a:lnTo>
                  <a:lnTo>
                    <a:pt x="102" y="162"/>
                  </a:lnTo>
                  <a:lnTo>
                    <a:pt x="106" y="170"/>
                  </a:lnTo>
                  <a:lnTo>
                    <a:pt x="112" y="178"/>
                  </a:lnTo>
                  <a:lnTo>
                    <a:pt x="118" y="18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4" y="198"/>
                  </a:lnTo>
                  <a:lnTo>
                    <a:pt x="122" y="198"/>
                  </a:lnTo>
                  <a:lnTo>
                    <a:pt x="118" y="194"/>
                  </a:lnTo>
                  <a:lnTo>
                    <a:pt x="108" y="186"/>
                  </a:lnTo>
                  <a:lnTo>
                    <a:pt x="102" y="186"/>
                  </a:lnTo>
                  <a:lnTo>
                    <a:pt x="98" y="184"/>
                  </a:lnTo>
                  <a:lnTo>
                    <a:pt x="90" y="182"/>
                  </a:lnTo>
                  <a:lnTo>
                    <a:pt x="76" y="176"/>
                  </a:lnTo>
                  <a:lnTo>
                    <a:pt x="58" y="170"/>
                  </a:lnTo>
                  <a:lnTo>
                    <a:pt x="38" y="164"/>
                  </a:lnTo>
                  <a:lnTo>
                    <a:pt x="58" y="180"/>
                  </a:lnTo>
                  <a:lnTo>
                    <a:pt x="74" y="194"/>
                  </a:lnTo>
                  <a:lnTo>
                    <a:pt x="82" y="204"/>
                  </a:lnTo>
                  <a:lnTo>
                    <a:pt x="84" y="208"/>
                  </a:lnTo>
                  <a:lnTo>
                    <a:pt x="84" y="210"/>
                  </a:lnTo>
                  <a:lnTo>
                    <a:pt x="80" y="210"/>
                  </a:lnTo>
                  <a:lnTo>
                    <a:pt x="74" y="210"/>
                  </a:lnTo>
                  <a:lnTo>
                    <a:pt x="62" y="204"/>
                  </a:lnTo>
                  <a:lnTo>
                    <a:pt x="56" y="202"/>
                  </a:lnTo>
                  <a:lnTo>
                    <a:pt x="54" y="202"/>
                  </a:lnTo>
                  <a:lnTo>
                    <a:pt x="52" y="204"/>
                  </a:lnTo>
                  <a:lnTo>
                    <a:pt x="54" y="206"/>
                  </a:lnTo>
                  <a:lnTo>
                    <a:pt x="58" y="216"/>
                  </a:lnTo>
                  <a:lnTo>
                    <a:pt x="38" y="216"/>
                  </a:lnTo>
                  <a:lnTo>
                    <a:pt x="20" y="214"/>
                  </a:lnTo>
                  <a:lnTo>
                    <a:pt x="4" y="212"/>
                  </a:lnTo>
                  <a:lnTo>
                    <a:pt x="0" y="210"/>
                  </a:lnTo>
                  <a:lnTo>
                    <a:pt x="0" y="212"/>
                  </a:lnTo>
                  <a:lnTo>
                    <a:pt x="4" y="218"/>
                  </a:lnTo>
                  <a:lnTo>
                    <a:pt x="16" y="228"/>
                  </a:lnTo>
                  <a:close/>
                </a:path>
              </a:pathLst>
            </a:custGeom>
            <a:solidFill>
              <a:srgbClr val="F68A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57"/>
            <p:cNvSpPr>
              <a:spLocks/>
            </p:cNvSpPr>
            <p:nvPr/>
          </p:nvSpPr>
          <p:spPr bwMode="auto">
            <a:xfrm>
              <a:off x="4552950" y="2968625"/>
              <a:ext cx="101600" cy="111125"/>
            </a:xfrm>
            <a:custGeom>
              <a:avLst/>
              <a:gdLst>
                <a:gd name="T0" fmla="*/ 0 w 64"/>
                <a:gd name="T1" fmla="*/ 0 h 70"/>
                <a:gd name="T2" fmla="*/ 0 w 64"/>
                <a:gd name="T3" fmla="*/ 0 h 70"/>
                <a:gd name="T4" fmla="*/ 55443436 w 64"/>
                <a:gd name="T5" fmla="*/ 55443438 h 70"/>
                <a:gd name="T6" fmla="*/ 105846562 w 64"/>
                <a:gd name="T7" fmla="*/ 105846566 h 70"/>
                <a:gd name="T8" fmla="*/ 151209353 w 64"/>
                <a:gd name="T9" fmla="*/ 161289979 h 70"/>
                <a:gd name="T10" fmla="*/ 151209353 w 64"/>
                <a:gd name="T11" fmla="*/ 161289979 h 70"/>
                <a:gd name="T12" fmla="*/ 161289973 w 64"/>
                <a:gd name="T13" fmla="*/ 176410910 h 70"/>
                <a:gd name="T14" fmla="*/ 151209353 w 64"/>
                <a:gd name="T15" fmla="*/ 171370600 h 70"/>
                <a:gd name="T16" fmla="*/ 100806227 w 64"/>
                <a:gd name="T17" fmla="*/ 126007807 h 70"/>
                <a:gd name="T18" fmla="*/ 40322493 w 64"/>
                <a:gd name="T19" fmla="*/ 55443438 h 70"/>
                <a:gd name="T20" fmla="*/ 15120936 w 64"/>
                <a:gd name="T21" fmla="*/ 25201558 h 70"/>
                <a:gd name="T22" fmla="*/ 0 w 64"/>
                <a:gd name="T23" fmla="*/ 0 h 70"/>
                <a:gd name="T24" fmla="*/ 0 w 64"/>
                <a:gd name="T25" fmla="*/ 0 h 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70"/>
                <a:gd name="T41" fmla="*/ 64 w 64"/>
                <a:gd name="T42" fmla="*/ 70 h 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70">
                  <a:moveTo>
                    <a:pt x="0" y="0"/>
                  </a:moveTo>
                  <a:lnTo>
                    <a:pt x="0" y="0"/>
                  </a:lnTo>
                  <a:lnTo>
                    <a:pt x="22" y="22"/>
                  </a:lnTo>
                  <a:lnTo>
                    <a:pt x="42" y="42"/>
                  </a:lnTo>
                  <a:lnTo>
                    <a:pt x="60" y="64"/>
                  </a:lnTo>
                  <a:lnTo>
                    <a:pt x="64" y="70"/>
                  </a:lnTo>
                  <a:lnTo>
                    <a:pt x="60" y="68"/>
                  </a:lnTo>
                  <a:lnTo>
                    <a:pt x="40" y="50"/>
                  </a:lnTo>
                  <a:lnTo>
                    <a:pt x="16" y="22"/>
                  </a:lnTo>
                  <a:lnTo>
                    <a:pt x="6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A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58"/>
            <p:cNvSpPr>
              <a:spLocks/>
            </p:cNvSpPr>
            <p:nvPr/>
          </p:nvSpPr>
          <p:spPr bwMode="auto">
            <a:xfrm>
              <a:off x="4470400" y="2949575"/>
              <a:ext cx="200025" cy="196850"/>
            </a:xfrm>
            <a:custGeom>
              <a:avLst/>
              <a:gdLst>
                <a:gd name="T0" fmla="*/ 0 w 126"/>
                <a:gd name="T1" fmla="*/ 0 h 124"/>
                <a:gd name="T2" fmla="*/ 0 w 126"/>
                <a:gd name="T3" fmla="*/ 0 h 124"/>
                <a:gd name="T4" fmla="*/ 126007832 w 126"/>
                <a:gd name="T5" fmla="*/ 115927209 h 124"/>
                <a:gd name="T6" fmla="*/ 317539710 w 126"/>
                <a:gd name="T7" fmla="*/ 312499397 h 124"/>
                <a:gd name="T8" fmla="*/ 317539710 w 126"/>
                <a:gd name="T9" fmla="*/ 312499397 h 124"/>
                <a:gd name="T10" fmla="*/ 272176908 w 126"/>
                <a:gd name="T11" fmla="*/ 287297841 h 124"/>
                <a:gd name="T12" fmla="*/ 226814107 w 126"/>
                <a:gd name="T13" fmla="*/ 262096285 h 124"/>
                <a:gd name="T14" fmla="*/ 171370633 w 126"/>
                <a:gd name="T15" fmla="*/ 221773795 h 124"/>
                <a:gd name="T16" fmla="*/ 115927209 w 126"/>
                <a:gd name="T17" fmla="*/ 176410944 h 124"/>
                <a:gd name="T18" fmla="*/ 60483760 w 126"/>
                <a:gd name="T19" fmla="*/ 126007831 h 124"/>
                <a:gd name="T20" fmla="*/ 40322503 w 126"/>
                <a:gd name="T21" fmla="*/ 95765939 h 124"/>
                <a:gd name="T22" fmla="*/ 25201563 w 126"/>
                <a:gd name="T23" fmla="*/ 65524071 h 124"/>
                <a:gd name="T24" fmla="*/ 10080626 w 126"/>
                <a:gd name="T25" fmla="*/ 30241880 h 124"/>
                <a:gd name="T26" fmla="*/ 0 w 126"/>
                <a:gd name="T27" fmla="*/ 0 h 124"/>
                <a:gd name="T28" fmla="*/ 0 w 126"/>
                <a:gd name="T29" fmla="*/ 0 h 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6"/>
                <a:gd name="T46" fmla="*/ 0 h 124"/>
                <a:gd name="T47" fmla="*/ 126 w 126"/>
                <a:gd name="T48" fmla="*/ 124 h 1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6" h="124">
                  <a:moveTo>
                    <a:pt x="0" y="0"/>
                  </a:moveTo>
                  <a:lnTo>
                    <a:pt x="0" y="0"/>
                  </a:lnTo>
                  <a:lnTo>
                    <a:pt x="50" y="46"/>
                  </a:lnTo>
                  <a:lnTo>
                    <a:pt x="126" y="124"/>
                  </a:lnTo>
                  <a:lnTo>
                    <a:pt x="108" y="114"/>
                  </a:lnTo>
                  <a:lnTo>
                    <a:pt x="90" y="104"/>
                  </a:lnTo>
                  <a:lnTo>
                    <a:pt x="68" y="88"/>
                  </a:lnTo>
                  <a:lnTo>
                    <a:pt x="46" y="70"/>
                  </a:lnTo>
                  <a:lnTo>
                    <a:pt x="24" y="50"/>
                  </a:lnTo>
                  <a:lnTo>
                    <a:pt x="16" y="38"/>
                  </a:lnTo>
                  <a:lnTo>
                    <a:pt x="10" y="26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A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961143" y="5181600"/>
                <a:ext cx="28488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Alice provides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𝝆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𝝆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143" y="5181600"/>
                <a:ext cx="284885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42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/>
              <p:cNvSpPr txBox="1"/>
              <p:nvPr/>
            </p:nvSpPr>
            <p:spPr>
              <a:xfrm>
                <a:off x="990600" y="5786735"/>
                <a:ext cx="216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Bob provides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/>
                      </a:rPr>
                      <m:t>𝚷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786735"/>
                <a:ext cx="2167709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4507" t="-10526" r="-42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833157" y="5284113"/>
            <a:ext cx="34820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Update by the </a:t>
            </a:r>
            <a:r>
              <a:rPr lang="en-US" sz="2200" b="1" dirty="0" smtClean="0">
                <a:solidFill>
                  <a:srgbClr val="C00000"/>
                </a:solidFill>
              </a:rPr>
              <a:t>matrix MWU</a:t>
            </a:r>
            <a:r>
              <a:rPr lang="en-US" sz="2200" dirty="0" smtClean="0"/>
              <a:t>!</a:t>
            </a:r>
            <a:endParaRPr lang="en-US" sz="2200" dirty="0"/>
          </a:p>
        </p:txBody>
      </p:sp>
      <p:sp>
        <p:nvSpPr>
          <p:cNvPr id="9216" name="TextBox 9215"/>
          <p:cNvSpPr txBox="1"/>
          <p:nvPr/>
        </p:nvSpPr>
        <p:spPr>
          <a:xfrm>
            <a:off x="3200400" y="5791200"/>
            <a:ext cx="41849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Obtain by </a:t>
            </a:r>
            <a:r>
              <a:rPr lang="en-US" sz="2200" b="1" dirty="0" smtClean="0">
                <a:solidFill>
                  <a:srgbClr val="0070C0"/>
                </a:solidFill>
              </a:rPr>
              <a:t>spectral decomposition</a:t>
            </a:r>
            <a:r>
              <a:rPr lang="en-US" sz="2200" dirty="0" smtClean="0"/>
              <a:t>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1656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0" grpId="0" animBg="1"/>
      <p:bldP spid="11" grpId="0" animBg="1"/>
      <p:bldP spid="8" grpId="0" animBg="1"/>
      <p:bldP spid="13" grpId="0"/>
      <p:bldP spid="9" grpId="0"/>
      <p:bldP spid="12" grpId="0"/>
      <p:bldP spid="14" grpId="0"/>
      <p:bldP spid="15" grpId="0" animBg="1"/>
      <p:bldP spid="16" grpId="0"/>
      <p:bldP spid="17" grpId="0"/>
      <p:bldP spid="104" grpId="0"/>
      <p:bldP spid="18" grpId="0"/>
      <p:bldP spid="92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"/>
          <p:cNvSpPr>
            <a:spLocks noChangeArrowheads="1"/>
          </p:cNvSpPr>
          <p:nvPr/>
        </p:nvSpPr>
        <p:spPr bwMode="auto">
          <a:xfrm>
            <a:off x="7391400" y="3688080"/>
            <a:ext cx="1371600" cy="1219200"/>
          </a:xfrm>
          <a:prstGeom prst="homePlate">
            <a:avLst>
              <a:gd name="adj" fmla="val 991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accept </a:t>
            </a:r>
            <a:r>
              <a:rPr lang="en-US" i="1"/>
              <a:t>x</a:t>
            </a:r>
            <a:r>
              <a:rPr lang="en-US"/>
              <a:t>,</a:t>
            </a:r>
          </a:p>
          <a:p>
            <a:pPr algn="ctr"/>
            <a:r>
              <a:rPr lang="en-US"/>
              <a:t>reject </a:t>
            </a:r>
            <a:r>
              <a:rPr lang="en-US" i="1"/>
              <a:t>x</a:t>
            </a:r>
          </a:p>
        </p:txBody>
      </p:sp>
      <p:pic>
        <p:nvPicPr>
          <p:cNvPr id="5" name="Picture 31" descr="C:\Documents and Settings\Talking Monkey\My Documents\school\papers\qrg2\talk-2011-01-31-Waterloo\TP_tmp.b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792480"/>
            <a:ext cx="8369300" cy="1311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2362200" y="5364480"/>
            <a:ext cx="609600" cy="685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aseline="-25000">
              <a:latin typeface="Symbol" pitchFamily="18" charset="2"/>
            </a:endParaRPr>
          </a:p>
        </p:txBody>
      </p:sp>
      <p:sp>
        <p:nvSpPr>
          <p:cNvPr id="7" name="Line 33"/>
          <p:cNvSpPr>
            <a:spLocks noChangeShapeType="1"/>
          </p:cNvSpPr>
          <p:nvPr/>
        </p:nvSpPr>
        <p:spPr bwMode="auto">
          <a:xfrm flipV="1">
            <a:off x="2057400" y="3307080"/>
            <a:ext cx="50165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>
            <a:off x="2755900" y="3307080"/>
            <a:ext cx="5207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35"/>
          <p:cNvSpPr>
            <a:spLocks noChangeShapeType="1"/>
          </p:cNvSpPr>
          <p:nvPr/>
        </p:nvSpPr>
        <p:spPr bwMode="auto">
          <a:xfrm>
            <a:off x="2971800" y="566928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36"/>
          <p:cNvSpPr>
            <a:spLocks noChangeShapeType="1"/>
          </p:cNvSpPr>
          <p:nvPr/>
        </p:nvSpPr>
        <p:spPr bwMode="auto">
          <a:xfrm flipV="1">
            <a:off x="3581400" y="3307080"/>
            <a:ext cx="50165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37"/>
          <p:cNvSpPr>
            <a:spLocks noChangeShapeType="1"/>
          </p:cNvSpPr>
          <p:nvPr/>
        </p:nvSpPr>
        <p:spPr bwMode="auto">
          <a:xfrm>
            <a:off x="4495800" y="566928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Rectangle 38"/>
          <p:cNvSpPr>
            <a:spLocks noChangeArrowheads="1"/>
          </p:cNvSpPr>
          <p:nvPr/>
        </p:nvSpPr>
        <p:spPr bwMode="auto">
          <a:xfrm>
            <a:off x="5410200" y="5364480"/>
            <a:ext cx="609600" cy="685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i="1" baseline="-25000"/>
          </a:p>
        </p:txBody>
      </p:sp>
      <p:sp>
        <p:nvSpPr>
          <p:cNvPr id="13" name="Line 39"/>
          <p:cNvSpPr>
            <a:spLocks noChangeShapeType="1"/>
          </p:cNvSpPr>
          <p:nvPr/>
        </p:nvSpPr>
        <p:spPr bwMode="auto">
          <a:xfrm flipV="1">
            <a:off x="5105400" y="3307080"/>
            <a:ext cx="50165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40"/>
          <p:cNvSpPr>
            <a:spLocks noChangeShapeType="1"/>
          </p:cNvSpPr>
          <p:nvPr/>
        </p:nvSpPr>
        <p:spPr bwMode="auto">
          <a:xfrm>
            <a:off x="5803900" y="3307080"/>
            <a:ext cx="5207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" name="Picture 41" descr="C:\Documents and Settings\Talking Monkey\My Documents\school\paper_QRG=EXP\talk_2007June05_Guelph\TP_tmp.b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5900" y="5593080"/>
            <a:ext cx="317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42"/>
          <p:cNvSpPr>
            <a:spLocks noChangeArrowheads="1"/>
          </p:cNvSpPr>
          <p:nvPr/>
        </p:nvSpPr>
        <p:spPr bwMode="auto">
          <a:xfrm>
            <a:off x="1600200" y="3992880"/>
            <a:ext cx="609600" cy="685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aseline="-25000">
              <a:latin typeface="Symbol" pitchFamily="18" charset="2"/>
            </a:endParaRPr>
          </a:p>
        </p:txBody>
      </p:sp>
      <p:sp>
        <p:nvSpPr>
          <p:cNvPr id="17" name="Line 43"/>
          <p:cNvSpPr>
            <a:spLocks noChangeShapeType="1"/>
          </p:cNvSpPr>
          <p:nvPr/>
        </p:nvSpPr>
        <p:spPr bwMode="auto">
          <a:xfrm>
            <a:off x="2209800" y="429768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44"/>
          <p:cNvSpPr>
            <a:spLocks noChangeShapeType="1"/>
          </p:cNvSpPr>
          <p:nvPr/>
        </p:nvSpPr>
        <p:spPr bwMode="auto">
          <a:xfrm>
            <a:off x="3733800" y="429768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5257800" y="429768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" name="Picture 46" descr="C:\Documents and Settings\Talking Monkey\My Documents\school\paper_QRG=EXP\talk_2007June05_Guelph\TP_tmp.b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4221480"/>
            <a:ext cx="317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Line 47"/>
          <p:cNvSpPr>
            <a:spLocks noChangeShapeType="1"/>
          </p:cNvSpPr>
          <p:nvPr/>
        </p:nvSpPr>
        <p:spPr bwMode="auto">
          <a:xfrm>
            <a:off x="6781800" y="429768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48"/>
          <p:cNvSpPr>
            <a:spLocks noChangeShapeType="1"/>
          </p:cNvSpPr>
          <p:nvPr/>
        </p:nvSpPr>
        <p:spPr bwMode="auto">
          <a:xfrm flipV="1">
            <a:off x="2743200" y="4678680"/>
            <a:ext cx="50165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49"/>
          <p:cNvSpPr>
            <a:spLocks noChangeShapeType="1"/>
          </p:cNvSpPr>
          <p:nvPr/>
        </p:nvSpPr>
        <p:spPr bwMode="auto">
          <a:xfrm>
            <a:off x="3441700" y="4678680"/>
            <a:ext cx="5207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50"/>
          <p:cNvSpPr>
            <a:spLocks noChangeShapeType="1"/>
          </p:cNvSpPr>
          <p:nvPr/>
        </p:nvSpPr>
        <p:spPr bwMode="auto">
          <a:xfrm>
            <a:off x="2971800" y="290068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51"/>
          <p:cNvSpPr>
            <a:spLocks noChangeShapeType="1"/>
          </p:cNvSpPr>
          <p:nvPr/>
        </p:nvSpPr>
        <p:spPr bwMode="auto">
          <a:xfrm>
            <a:off x="4495800" y="290068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52"/>
          <p:cNvSpPr>
            <a:spLocks noChangeShapeType="1"/>
          </p:cNvSpPr>
          <p:nvPr/>
        </p:nvSpPr>
        <p:spPr bwMode="auto">
          <a:xfrm flipV="1">
            <a:off x="5791200" y="4678680"/>
            <a:ext cx="50165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53"/>
          <p:cNvSpPr>
            <a:spLocks noChangeShapeType="1"/>
          </p:cNvSpPr>
          <p:nvPr/>
        </p:nvSpPr>
        <p:spPr bwMode="auto">
          <a:xfrm>
            <a:off x="2070100" y="4678680"/>
            <a:ext cx="5207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8" name="Picture 54" descr="C:\Documents and Settings\Talking Monkey\My Documents\school\paper_QRG=EXP\talk_2007June05_Guelph\TP_tmp.b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5900" y="2824480"/>
            <a:ext cx="317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55"/>
          <p:cNvSpPr>
            <a:spLocks noChangeArrowheads="1"/>
          </p:cNvSpPr>
          <p:nvPr/>
        </p:nvSpPr>
        <p:spPr bwMode="auto">
          <a:xfrm>
            <a:off x="2362200" y="2595880"/>
            <a:ext cx="609600" cy="685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aseline="-25000">
              <a:latin typeface="Symbol" pitchFamily="18" charset="2"/>
            </a:endParaRPr>
          </a:p>
        </p:txBody>
      </p:sp>
      <p:sp>
        <p:nvSpPr>
          <p:cNvPr id="30" name="Rectangle 56"/>
          <p:cNvSpPr>
            <a:spLocks noChangeArrowheads="1"/>
          </p:cNvSpPr>
          <p:nvPr/>
        </p:nvSpPr>
        <p:spPr bwMode="auto">
          <a:xfrm>
            <a:off x="5410200" y="2595880"/>
            <a:ext cx="609600" cy="685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i="1" baseline="-25000"/>
          </a:p>
        </p:txBody>
      </p:sp>
      <p:sp>
        <p:nvSpPr>
          <p:cNvPr id="31" name="Rectangle 57"/>
          <p:cNvSpPr>
            <a:spLocks noChangeArrowheads="1"/>
          </p:cNvSpPr>
          <p:nvPr/>
        </p:nvSpPr>
        <p:spPr bwMode="auto">
          <a:xfrm>
            <a:off x="3124200" y="3992880"/>
            <a:ext cx="609600" cy="685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aseline="-25000"/>
          </a:p>
        </p:txBody>
      </p:sp>
      <p:sp>
        <p:nvSpPr>
          <p:cNvPr id="32" name="Rectangle 58"/>
          <p:cNvSpPr>
            <a:spLocks noChangeArrowheads="1"/>
          </p:cNvSpPr>
          <p:nvPr/>
        </p:nvSpPr>
        <p:spPr bwMode="auto">
          <a:xfrm>
            <a:off x="6172200" y="3992880"/>
            <a:ext cx="609600" cy="685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i="1" baseline="-25000"/>
          </a:p>
        </p:txBody>
      </p:sp>
      <p:sp>
        <p:nvSpPr>
          <p:cNvPr id="33" name="Line 59"/>
          <p:cNvSpPr>
            <a:spLocks noChangeShapeType="1"/>
          </p:cNvSpPr>
          <p:nvPr/>
        </p:nvSpPr>
        <p:spPr bwMode="auto">
          <a:xfrm>
            <a:off x="5073650" y="4678680"/>
            <a:ext cx="5207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Text Box 60"/>
          <p:cNvSpPr txBox="1">
            <a:spLocks noChangeArrowheads="1"/>
          </p:cNvSpPr>
          <p:nvPr/>
        </p:nvSpPr>
        <p:spPr bwMode="auto">
          <a:xfrm>
            <a:off x="3429000" y="5872480"/>
            <a:ext cx="1411288" cy="482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no-prover</a:t>
            </a:r>
          </a:p>
        </p:txBody>
      </p:sp>
      <p:sp>
        <p:nvSpPr>
          <p:cNvPr id="35" name="Text Box 63"/>
          <p:cNvSpPr txBox="1">
            <a:spLocks noChangeArrowheads="1"/>
          </p:cNvSpPr>
          <p:nvPr/>
        </p:nvSpPr>
        <p:spPr bwMode="auto">
          <a:xfrm>
            <a:off x="762000" y="3383280"/>
            <a:ext cx="1104900" cy="482600"/>
          </a:xfrm>
          <a:prstGeom prst="rect">
            <a:avLst/>
          </a:prstGeom>
          <a:noFill/>
          <a:ln w="254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verifier</a:t>
            </a:r>
          </a:p>
        </p:txBody>
      </p:sp>
      <p:sp>
        <p:nvSpPr>
          <p:cNvPr id="36" name="AutoShape 64"/>
          <p:cNvSpPr>
            <a:spLocks noChangeArrowheads="1"/>
          </p:cNvSpPr>
          <p:nvPr/>
        </p:nvSpPr>
        <p:spPr bwMode="auto">
          <a:xfrm>
            <a:off x="304800" y="2773680"/>
            <a:ext cx="762000" cy="304800"/>
          </a:xfrm>
          <a:prstGeom prst="homePlate">
            <a:avLst>
              <a:gd name="adj" fmla="val 220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/>
              <a:t>x</a:t>
            </a:r>
          </a:p>
        </p:txBody>
      </p:sp>
      <p:sp>
        <p:nvSpPr>
          <p:cNvPr id="37" name="Line 65"/>
          <p:cNvSpPr>
            <a:spLocks noChangeShapeType="1"/>
          </p:cNvSpPr>
          <p:nvPr/>
        </p:nvSpPr>
        <p:spPr bwMode="auto">
          <a:xfrm>
            <a:off x="1066800" y="292608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AutoShape 66"/>
          <p:cNvSpPr>
            <a:spLocks noChangeArrowheads="1"/>
          </p:cNvSpPr>
          <p:nvPr/>
        </p:nvSpPr>
        <p:spPr bwMode="auto">
          <a:xfrm>
            <a:off x="304800" y="5516880"/>
            <a:ext cx="762000" cy="304800"/>
          </a:xfrm>
          <a:prstGeom prst="homePlate">
            <a:avLst>
              <a:gd name="adj" fmla="val 220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/>
              <a:t>x</a:t>
            </a:r>
          </a:p>
        </p:txBody>
      </p:sp>
      <p:sp>
        <p:nvSpPr>
          <p:cNvPr id="39" name="Line 67"/>
          <p:cNvSpPr>
            <a:spLocks noChangeShapeType="1"/>
          </p:cNvSpPr>
          <p:nvPr/>
        </p:nvSpPr>
        <p:spPr bwMode="auto">
          <a:xfrm>
            <a:off x="1066800" y="566928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AutoShape 68"/>
          <p:cNvSpPr>
            <a:spLocks noChangeArrowheads="1"/>
          </p:cNvSpPr>
          <p:nvPr/>
        </p:nvSpPr>
        <p:spPr bwMode="auto">
          <a:xfrm>
            <a:off x="304800" y="4145280"/>
            <a:ext cx="762000" cy="304800"/>
          </a:xfrm>
          <a:prstGeom prst="homePlate">
            <a:avLst>
              <a:gd name="adj" fmla="val 220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/>
              <a:t>x</a:t>
            </a:r>
          </a:p>
        </p:txBody>
      </p:sp>
      <p:sp>
        <p:nvSpPr>
          <p:cNvPr id="41" name="Line 69"/>
          <p:cNvSpPr>
            <a:spLocks noChangeShapeType="1"/>
          </p:cNvSpPr>
          <p:nvPr/>
        </p:nvSpPr>
        <p:spPr bwMode="auto">
          <a:xfrm>
            <a:off x="1066800" y="429768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1828800" y="5821680"/>
            <a:ext cx="501606" cy="731520"/>
            <a:chOff x="4108450" y="2111375"/>
            <a:chExt cx="1450975" cy="1717675"/>
          </a:xfrm>
        </p:grpSpPr>
        <p:sp>
          <p:nvSpPr>
            <p:cNvPr id="43" name="Freeform 65"/>
            <p:cNvSpPr>
              <a:spLocks/>
            </p:cNvSpPr>
            <p:nvPr/>
          </p:nvSpPr>
          <p:spPr bwMode="auto">
            <a:xfrm>
              <a:off x="4108450" y="2111375"/>
              <a:ext cx="1377950" cy="1047750"/>
            </a:xfrm>
            <a:custGeom>
              <a:avLst/>
              <a:gdLst>
                <a:gd name="T0" fmla="*/ 141128760 w 868"/>
                <a:gd name="T1" fmla="*/ 1033264077 h 660"/>
                <a:gd name="T2" fmla="*/ 146169071 w 868"/>
                <a:gd name="T3" fmla="*/ 831651453 h 660"/>
                <a:gd name="T4" fmla="*/ 206652804 w 868"/>
                <a:gd name="T5" fmla="*/ 609877785 h 660"/>
                <a:gd name="T6" fmla="*/ 317539697 w 868"/>
                <a:gd name="T7" fmla="*/ 438507224 h 660"/>
                <a:gd name="T8" fmla="*/ 443547574 w 868"/>
                <a:gd name="T9" fmla="*/ 317539669 h 660"/>
                <a:gd name="T10" fmla="*/ 614918150 w 868"/>
                <a:gd name="T11" fmla="*/ 216733457 h 660"/>
                <a:gd name="T12" fmla="*/ 640119706 w 868"/>
                <a:gd name="T13" fmla="*/ 201612475 h 660"/>
                <a:gd name="T14" fmla="*/ 851812970 w 868"/>
                <a:gd name="T15" fmla="*/ 136088437 h 660"/>
                <a:gd name="T16" fmla="*/ 1123989768 w 868"/>
                <a:gd name="T17" fmla="*/ 105846573 h 660"/>
                <a:gd name="T18" fmla="*/ 1255037856 w 868"/>
                <a:gd name="T19" fmla="*/ 115927194 h 660"/>
                <a:gd name="T20" fmla="*/ 1441529366 w 868"/>
                <a:gd name="T21" fmla="*/ 156249679 h 660"/>
                <a:gd name="T22" fmla="*/ 1612899943 w 868"/>
                <a:gd name="T23" fmla="*/ 241935010 h 660"/>
                <a:gd name="T24" fmla="*/ 1754029050 w 868"/>
                <a:gd name="T25" fmla="*/ 347781533 h 660"/>
                <a:gd name="T26" fmla="*/ 1905238383 w 868"/>
                <a:gd name="T27" fmla="*/ 524192505 h 660"/>
                <a:gd name="T28" fmla="*/ 2001004293 w 868"/>
                <a:gd name="T29" fmla="*/ 705643687 h 660"/>
                <a:gd name="T30" fmla="*/ 2066528338 w 868"/>
                <a:gd name="T31" fmla="*/ 922377243 h 660"/>
                <a:gd name="T32" fmla="*/ 2076608960 w 868"/>
                <a:gd name="T33" fmla="*/ 1098788115 h 660"/>
                <a:gd name="T34" fmla="*/ 2091729893 w 868"/>
                <a:gd name="T35" fmla="*/ 1436488928 h 660"/>
                <a:gd name="T36" fmla="*/ 2137092693 w 868"/>
                <a:gd name="T37" fmla="*/ 1466730792 h 660"/>
                <a:gd name="T38" fmla="*/ 2147483647 w 868"/>
                <a:gd name="T39" fmla="*/ 1335682715 h 660"/>
                <a:gd name="T40" fmla="*/ 2147483647 w 868"/>
                <a:gd name="T41" fmla="*/ 1098788115 h 660"/>
                <a:gd name="T42" fmla="*/ 2147483647 w 868"/>
                <a:gd name="T43" fmla="*/ 1008062524 h 660"/>
                <a:gd name="T44" fmla="*/ 2147173315 w 868"/>
                <a:gd name="T45" fmla="*/ 791328968 h 660"/>
                <a:gd name="T46" fmla="*/ 2076608960 w 868"/>
                <a:gd name="T47" fmla="*/ 599797164 h 660"/>
                <a:gd name="T48" fmla="*/ 1950601183 w 868"/>
                <a:gd name="T49" fmla="*/ 398184639 h 660"/>
                <a:gd name="T50" fmla="*/ 1754029050 w 868"/>
                <a:gd name="T51" fmla="*/ 211693146 h 660"/>
                <a:gd name="T52" fmla="*/ 1612899943 w 868"/>
                <a:gd name="T53" fmla="*/ 115927194 h 660"/>
                <a:gd name="T54" fmla="*/ 1416327811 w 868"/>
                <a:gd name="T55" fmla="*/ 40322497 h 660"/>
                <a:gd name="T56" fmla="*/ 1199594434 w 868"/>
                <a:gd name="T57" fmla="*/ 5040312 h 660"/>
                <a:gd name="T58" fmla="*/ 1018143236 w 868"/>
                <a:gd name="T59" fmla="*/ 5040312 h 660"/>
                <a:gd name="T60" fmla="*/ 761087172 w 868"/>
                <a:gd name="T61" fmla="*/ 50403119 h 660"/>
                <a:gd name="T62" fmla="*/ 594756906 w 868"/>
                <a:gd name="T63" fmla="*/ 110886884 h 660"/>
                <a:gd name="T64" fmla="*/ 498990996 w 868"/>
                <a:gd name="T65" fmla="*/ 156249679 h 660"/>
                <a:gd name="T66" fmla="*/ 322580008 w 868"/>
                <a:gd name="T67" fmla="*/ 282257495 h 660"/>
                <a:gd name="T68" fmla="*/ 186491560 w 868"/>
                <a:gd name="T69" fmla="*/ 438507224 h 660"/>
                <a:gd name="T70" fmla="*/ 75604691 w 868"/>
                <a:gd name="T71" fmla="*/ 645159960 h 660"/>
                <a:gd name="T72" fmla="*/ 40322501 w 868"/>
                <a:gd name="T73" fmla="*/ 821570832 h 660"/>
                <a:gd name="T74" fmla="*/ 35282190 w 868"/>
                <a:gd name="T75" fmla="*/ 1224795881 h 660"/>
                <a:gd name="T76" fmla="*/ 40322501 w 868"/>
                <a:gd name="T77" fmla="*/ 1360884268 h 660"/>
                <a:gd name="T78" fmla="*/ 20161251 w 868"/>
                <a:gd name="T79" fmla="*/ 1436488928 h 660"/>
                <a:gd name="T80" fmla="*/ 50403123 w 868"/>
                <a:gd name="T81" fmla="*/ 1496972656 h 660"/>
                <a:gd name="T82" fmla="*/ 186491560 w 868"/>
                <a:gd name="T83" fmla="*/ 1663302907 h 660"/>
                <a:gd name="T84" fmla="*/ 206652804 w 868"/>
                <a:gd name="T85" fmla="*/ 1567537005 h 660"/>
                <a:gd name="T86" fmla="*/ 146169071 w 868"/>
                <a:gd name="T87" fmla="*/ 1481851724 h 660"/>
                <a:gd name="T88" fmla="*/ 146169071 w 868"/>
                <a:gd name="T89" fmla="*/ 1219755571 h 6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68"/>
                <a:gd name="T136" fmla="*/ 0 h 660"/>
                <a:gd name="T137" fmla="*/ 868 w 868"/>
                <a:gd name="T138" fmla="*/ 660 h 6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68" h="660">
                  <a:moveTo>
                    <a:pt x="58" y="484"/>
                  </a:moveTo>
                  <a:lnTo>
                    <a:pt x="58" y="484"/>
                  </a:lnTo>
                  <a:lnTo>
                    <a:pt x="56" y="410"/>
                  </a:lnTo>
                  <a:lnTo>
                    <a:pt x="56" y="370"/>
                  </a:lnTo>
                  <a:lnTo>
                    <a:pt x="58" y="330"/>
                  </a:lnTo>
                  <a:lnTo>
                    <a:pt x="64" y="298"/>
                  </a:lnTo>
                  <a:lnTo>
                    <a:pt x="72" y="268"/>
                  </a:lnTo>
                  <a:lnTo>
                    <a:pt x="82" y="242"/>
                  </a:lnTo>
                  <a:lnTo>
                    <a:pt x="96" y="216"/>
                  </a:lnTo>
                  <a:lnTo>
                    <a:pt x="110" y="194"/>
                  </a:lnTo>
                  <a:lnTo>
                    <a:pt x="126" y="174"/>
                  </a:lnTo>
                  <a:lnTo>
                    <a:pt x="142" y="156"/>
                  </a:lnTo>
                  <a:lnTo>
                    <a:pt x="160" y="140"/>
                  </a:lnTo>
                  <a:lnTo>
                    <a:pt x="176" y="126"/>
                  </a:lnTo>
                  <a:lnTo>
                    <a:pt x="194" y="114"/>
                  </a:lnTo>
                  <a:lnTo>
                    <a:pt x="222" y="96"/>
                  </a:lnTo>
                  <a:lnTo>
                    <a:pt x="244" y="86"/>
                  </a:lnTo>
                  <a:lnTo>
                    <a:pt x="254" y="82"/>
                  </a:lnTo>
                  <a:lnTo>
                    <a:pt x="254" y="80"/>
                  </a:lnTo>
                  <a:lnTo>
                    <a:pt x="270" y="74"/>
                  </a:lnTo>
                  <a:lnTo>
                    <a:pt x="310" y="62"/>
                  </a:lnTo>
                  <a:lnTo>
                    <a:pt x="338" y="54"/>
                  </a:lnTo>
                  <a:lnTo>
                    <a:pt x="372" y="48"/>
                  </a:lnTo>
                  <a:lnTo>
                    <a:pt x="408" y="44"/>
                  </a:lnTo>
                  <a:lnTo>
                    <a:pt x="446" y="42"/>
                  </a:lnTo>
                  <a:lnTo>
                    <a:pt x="472" y="42"/>
                  </a:lnTo>
                  <a:lnTo>
                    <a:pt x="498" y="46"/>
                  </a:lnTo>
                  <a:lnTo>
                    <a:pt x="524" y="50"/>
                  </a:lnTo>
                  <a:lnTo>
                    <a:pt x="550" y="56"/>
                  </a:lnTo>
                  <a:lnTo>
                    <a:pt x="572" y="62"/>
                  </a:lnTo>
                  <a:lnTo>
                    <a:pt x="596" y="72"/>
                  </a:lnTo>
                  <a:lnTo>
                    <a:pt x="618" y="82"/>
                  </a:lnTo>
                  <a:lnTo>
                    <a:pt x="640" y="96"/>
                  </a:lnTo>
                  <a:lnTo>
                    <a:pt x="670" y="116"/>
                  </a:lnTo>
                  <a:lnTo>
                    <a:pt x="696" y="138"/>
                  </a:lnTo>
                  <a:lnTo>
                    <a:pt x="718" y="160"/>
                  </a:lnTo>
                  <a:lnTo>
                    <a:pt x="740" y="184"/>
                  </a:lnTo>
                  <a:lnTo>
                    <a:pt x="756" y="208"/>
                  </a:lnTo>
                  <a:lnTo>
                    <a:pt x="772" y="232"/>
                  </a:lnTo>
                  <a:lnTo>
                    <a:pt x="784" y="256"/>
                  </a:lnTo>
                  <a:lnTo>
                    <a:pt x="794" y="280"/>
                  </a:lnTo>
                  <a:lnTo>
                    <a:pt x="804" y="302"/>
                  </a:lnTo>
                  <a:lnTo>
                    <a:pt x="810" y="324"/>
                  </a:lnTo>
                  <a:lnTo>
                    <a:pt x="820" y="366"/>
                  </a:lnTo>
                  <a:lnTo>
                    <a:pt x="824" y="404"/>
                  </a:lnTo>
                  <a:lnTo>
                    <a:pt x="824" y="432"/>
                  </a:lnTo>
                  <a:lnTo>
                    <a:pt x="824" y="436"/>
                  </a:lnTo>
                  <a:lnTo>
                    <a:pt x="826" y="518"/>
                  </a:lnTo>
                  <a:lnTo>
                    <a:pt x="830" y="570"/>
                  </a:lnTo>
                  <a:lnTo>
                    <a:pt x="834" y="620"/>
                  </a:lnTo>
                  <a:lnTo>
                    <a:pt x="848" y="582"/>
                  </a:lnTo>
                  <a:lnTo>
                    <a:pt x="854" y="556"/>
                  </a:lnTo>
                  <a:lnTo>
                    <a:pt x="860" y="530"/>
                  </a:lnTo>
                  <a:lnTo>
                    <a:pt x="868" y="478"/>
                  </a:lnTo>
                  <a:lnTo>
                    <a:pt x="868" y="436"/>
                  </a:lnTo>
                  <a:lnTo>
                    <a:pt x="868" y="432"/>
                  </a:lnTo>
                  <a:lnTo>
                    <a:pt x="866" y="400"/>
                  </a:lnTo>
                  <a:lnTo>
                    <a:pt x="862" y="360"/>
                  </a:lnTo>
                  <a:lnTo>
                    <a:pt x="858" y="338"/>
                  </a:lnTo>
                  <a:lnTo>
                    <a:pt x="852" y="314"/>
                  </a:lnTo>
                  <a:lnTo>
                    <a:pt x="844" y="290"/>
                  </a:lnTo>
                  <a:lnTo>
                    <a:pt x="834" y="264"/>
                  </a:lnTo>
                  <a:lnTo>
                    <a:pt x="824" y="238"/>
                  </a:lnTo>
                  <a:lnTo>
                    <a:pt x="810" y="212"/>
                  </a:lnTo>
                  <a:lnTo>
                    <a:pt x="792" y="184"/>
                  </a:lnTo>
                  <a:lnTo>
                    <a:pt x="774" y="158"/>
                  </a:lnTo>
                  <a:lnTo>
                    <a:pt x="750" y="132"/>
                  </a:lnTo>
                  <a:lnTo>
                    <a:pt x="726" y="108"/>
                  </a:lnTo>
                  <a:lnTo>
                    <a:pt x="696" y="84"/>
                  </a:lnTo>
                  <a:lnTo>
                    <a:pt x="664" y="62"/>
                  </a:lnTo>
                  <a:lnTo>
                    <a:pt x="640" y="46"/>
                  </a:lnTo>
                  <a:lnTo>
                    <a:pt x="614" y="34"/>
                  </a:lnTo>
                  <a:lnTo>
                    <a:pt x="588" y="24"/>
                  </a:lnTo>
                  <a:lnTo>
                    <a:pt x="562" y="16"/>
                  </a:lnTo>
                  <a:lnTo>
                    <a:pt x="534" y="10"/>
                  </a:lnTo>
                  <a:lnTo>
                    <a:pt x="506" y="4"/>
                  </a:lnTo>
                  <a:lnTo>
                    <a:pt x="476" y="2"/>
                  </a:lnTo>
                  <a:lnTo>
                    <a:pt x="446" y="0"/>
                  </a:lnTo>
                  <a:lnTo>
                    <a:pt x="404" y="2"/>
                  </a:lnTo>
                  <a:lnTo>
                    <a:pt x="366" y="6"/>
                  </a:lnTo>
                  <a:lnTo>
                    <a:pt x="332" y="14"/>
                  </a:lnTo>
                  <a:lnTo>
                    <a:pt x="302" y="20"/>
                  </a:lnTo>
                  <a:lnTo>
                    <a:pt x="276" y="28"/>
                  </a:lnTo>
                  <a:lnTo>
                    <a:pt x="256" y="34"/>
                  </a:lnTo>
                  <a:lnTo>
                    <a:pt x="236" y="44"/>
                  </a:lnTo>
                  <a:lnTo>
                    <a:pt x="224" y="48"/>
                  </a:lnTo>
                  <a:lnTo>
                    <a:pt x="198" y="62"/>
                  </a:lnTo>
                  <a:lnTo>
                    <a:pt x="166" y="82"/>
                  </a:lnTo>
                  <a:lnTo>
                    <a:pt x="148" y="96"/>
                  </a:lnTo>
                  <a:lnTo>
                    <a:pt x="128" y="112"/>
                  </a:lnTo>
                  <a:lnTo>
                    <a:pt x="110" y="130"/>
                  </a:lnTo>
                  <a:lnTo>
                    <a:pt x="90" y="150"/>
                  </a:lnTo>
                  <a:lnTo>
                    <a:pt x="74" y="174"/>
                  </a:lnTo>
                  <a:lnTo>
                    <a:pt x="56" y="198"/>
                  </a:lnTo>
                  <a:lnTo>
                    <a:pt x="42" y="226"/>
                  </a:lnTo>
                  <a:lnTo>
                    <a:pt x="30" y="256"/>
                  </a:lnTo>
                  <a:lnTo>
                    <a:pt x="22" y="290"/>
                  </a:lnTo>
                  <a:lnTo>
                    <a:pt x="16" y="326"/>
                  </a:lnTo>
                  <a:lnTo>
                    <a:pt x="12" y="368"/>
                  </a:lnTo>
                  <a:lnTo>
                    <a:pt x="12" y="410"/>
                  </a:lnTo>
                  <a:lnTo>
                    <a:pt x="14" y="486"/>
                  </a:lnTo>
                  <a:lnTo>
                    <a:pt x="16" y="516"/>
                  </a:lnTo>
                  <a:lnTo>
                    <a:pt x="16" y="540"/>
                  </a:lnTo>
                  <a:lnTo>
                    <a:pt x="16" y="552"/>
                  </a:lnTo>
                  <a:lnTo>
                    <a:pt x="12" y="562"/>
                  </a:lnTo>
                  <a:lnTo>
                    <a:pt x="8" y="570"/>
                  </a:lnTo>
                  <a:lnTo>
                    <a:pt x="0" y="576"/>
                  </a:lnTo>
                  <a:lnTo>
                    <a:pt x="20" y="594"/>
                  </a:lnTo>
                  <a:lnTo>
                    <a:pt x="40" y="616"/>
                  </a:lnTo>
                  <a:lnTo>
                    <a:pt x="58" y="640"/>
                  </a:lnTo>
                  <a:lnTo>
                    <a:pt x="74" y="660"/>
                  </a:lnTo>
                  <a:lnTo>
                    <a:pt x="80" y="640"/>
                  </a:lnTo>
                  <a:lnTo>
                    <a:pt x="82" y="622"/>
                  </a:lnTo>
                  <a:lnTo>
                    <a:pt x="54" y="616"/>
                  </a:lnTo>
                  <a:lnTo>
                    <a:pt x="58" y="588"/>
                  </a:lnTo>
                  <a:lnTo>
                    <a:pt x="60" y="556"/>
                  </a:lnTo>
                  <a:lnTo>
                    <a:pt x="60" y="522"/>
                  </a:lnTo>
                  <a:lnTo>
                    <a:pt x="58" y="48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4276725" y="2749550"/>
              <a:ext cx="1003300" cy="682625"/>
            </a:xfrm>
            <a:custGeom>
              <a:avLst/>
              <a:gdLst>
                <a:gd name="T0" fmla="*/ 1572577289 w 632"/>
                <a:gd name="T1" fmla="*/ 1023183544 h 430"/>
                <a:gd name="T2" fmla="*/ 1572577289 w 632"/>
                <a:gd name="T3" fmla="*/ 1023183544 h 430"/>
                <a:gd name="T4" fmla="*/ 1592738532 w 632"/>
                <a:gd name="T5" fmla="*/ 997981989 h 430"/>
                <a:gd name="T6" fmla="*/ 1592738532 w 632"/>
                <a:gd name="T7" fmla="*/ 997981989 h 430"/>
                <a:gd name="T8" fmla="*/ 1542335426 w 632"/>
                <a:gd name="T9" fmla="*/ 982861055 h 430"/>
                <a:gd name="T10" fmla="*/ 1486892010 w 632"/>
                <a:gd name="T11" fmla="*/ 962699811 h 430"/>
                <a:gd name="T12" fmla="*/ 1436488904 w 632"/>
                <a:gd name="T13" fmla="*/ 942538567 h 430"/>
                <a:gd name="T14" fmla="*/ 1381045488 w 632"/>
                <a:gd name="T15" fmla="*/ 912296700 h 430"/>
                <a:gd name="T16" fmla="*/ 1381045488 w 632"/>
                <a:gd name="T17" fmla="*/ 912296700 h 430"/>
                <a:gd name="T18" fmla="*/ 1335682693 w 632"/>
                <a:gd name="T19" fmla="*/ 882054834 h 430"/>
                <a:gd name="T20" fmla="*/ 1290319898 w 632"/>
                <a:gd name="T21" fmla="*/ 846772656 h 430"/>
                <a:gd name="T22" fmla="*/ 1244957103 w 632"/>
                <a:gd name="T23" fmla="*/ 806449969 h 430"/>
                <a:gd name="T24" fmla="*/ 1194553998 w 632"/>
                <a:gd name="T25" fmla="*/ 761087170 h 430"/>
                <a:gd name="T26" fmla="*/ 1103828408 w 632"/>
                <a:gd name="T27" fmla="*/ 665321260 h 430"/>
                <a:gd name="T28" fmla="*/ 1018143129 w 632"/>
                <a:gd name="T29" fmla="*/ 549394105 h 430"/>
                <a:gd name="T30" fmla="*/ 937498160 w 632"/>
                <a:gd name="T31" fmla="*/ 433466950 h 430"/>
                <a:gd name="T32" fmla="*/ 856853191 w 632"/>
                <a:gd name="T33" fmla="*/ 312499386 h 430"/>
                <a:gd name="T34" fmla="*/ 791328955 w 632"/>
                <a:gd name="T35" fmla="*/ 191531870 h 430"/>
                <a:gd name="T36" fmla="*/ 730845229 w 632"/>
                <a:gd name="T37" fmla="*/ 75604691 h 430"/>
                <a:gd name="T38" fmla="*/ 690522744 w 632"/>
                <a:gd name="T39" fmla="*/ 0 h 430"/>
                <a:gd name="T40" fmla="*/ 640119639 w 632"/>
                <a:gd name="T41" fmla="*/ 65524069 h 430"/>
                <a:gd name="T42" fmla="*/ 640119639 w 632"/>
                <a:gd name="T43" fmla="*/ 65524069 h 430"/>
                <a:gd name="T44" fmla="*/ 488910322 w 632"/>
                <a:gd name="T45" fmla="*/ 241935031 h 430"/>
                <a:gd name="T46" fmla="*/ 332660596 w 632"/>
                <a:gd name="T47" fmla="*/ 423386328 h 430"/>
                <a:gd name="T48" fmla="*/ 55443441 w 632"/>
                <a:gd name="T49" fmla="*/ 730845303 h 430"/>
                <a:gd name="T50" fmla="*/ 55443441 w 632"/>
                <a:gd name="T51" fmla="*/ 730845303 h 430"/>
                <a:gd name="T52" fmla="*/ 30241876 w 632"/>
                <a:gd name="T53" fmla="*/ 761087170 h 430"/>
                <a:gd name="T54" fmla="*/ 0 w 632"/>
                <a:gd name="T55" fmla="*/ 786288725 h 430"/>
                <a:gd name="T56" fmla="*/ 0 w 632"/>
                <a:gd name="T57" fmla="*/ 786288725 h 430"/>
                <a:gd name="T58" fmla="*/ 45362807 w 632"/>
                <a:gd name="T59" fmla="*/ 882054834 h 430"/>
                <a:gd name="T60" fmla="*/ 45362807 w 632"/>
                <a:gd name="T61" fmla="*/ 882054834 h 430"/>
                <a:gd name="T62" fmla="*/ 90725615 w 632"/>
                <a:gd name="T63" fmla="*/ 846772656 h 430"/>
                <a:gd name="T64" fmla="*/ 136088435 w 632"/>
                <a:gd name="T65" fmla="*/ 801409658 h 430"/>
                <a:gd name="T66" fmla="*/ 136088435 w 632"/>
                <a:gd name="T67" fmla="*/ 801409658 h 430"/>
                <a:gd name="T68" fmla="*/ 388104012 w 632"/>
                <a:gd name="T69" fmla="*/ 524192550 h 430"/>
                <a:gd name="T70" fmla="*/ 529232806 w 632"/>
                <a:gd name="T71" fmla="*/ 357862185 h 430"/>
                <a:gd name="T72" fmla="*/ 670361502 w 632"/>
                <a:gd name="T73" fmla="*/ 191531870 h 430"/>
                <a:gd name="T74" fmla="*/ 670361502 w 632"/>
                <a:gd name="T75" fmla="*/ 191531870 h 430"/>
                <a:gd name="T76" fmla="*/ 735885539 w 632"/>
                <a:gd name="T77" fmla="*/ 312499386 h 430"/>
                <a:gd name="T78" fmla="*/ 806449887 w 632"/>
                <a:gd name="T79" fmla="*/ 428426639 h 430"/>
                <a:gd name="T80" fmla="*/ 882054744 w 632"/>
                <a:gd name="T81" fmla="*/ 549394105 h 430"/>
                <a:gd name="T82" fmla="*/ 967740023 w 632"/>
                <a:gd name="T83" fmla="*/ 660280948 h 430"/>
                <a:gd name="T84" fmla="*/ 1053425302 w 632"/>
                <a:gd name="T85" fmla="*/ 766127481 h 430"/>
                <a:gd name="T86" fmla="*/ 1144150892 w 632"/>
                <a:gd name="T87" fmla="*/ 856853279 h 430"/>
                <a:gd name="T88" fmla="*/ 1189513687 w 632"/>
                <a:gd name="T89" fmla="*/ 902216078 h 430"/>
                <a:gd name="T90" fmla="*/ 1234876482 w 632"/>
                <a:gd name="T91" fmla="*/ 937498256 h 430"/>
                <a:gd name="T92" fmla="*/ 1280239277 w 632"/>
                <a:gd name="T93" fmla="*/ 972780433 h 430"/>
                <a:gd name="T94" fmla="*/ 1325602072 w 632"/>
                <a:gd name="T95" fmla="*/ 1003022300 h 430"/>
                <a:gd name="T96" fmla="*/ 1325602072 w 632"/>
                <a:gd name="T97" fmla="*/ 1003022300 h 430"/>
                <a:gd name="T98" fmla="*/ 1376005178 w 632"/>
                <a:gd name="T99" fmla="*/ 1028223855 h 430"/>
                <a:gd name="T100" fmla="*/ 1421367973 w 632"/>
                <a:gd name="T101" fmla="*/ 1053425410 h 430"/>
                <a:gd name="T102" fmla="*/ 1471771078 w 632"/>
                <a:gd name="T103" fmla="*/ 1068546344 h 430"/>
                <a:gd name="T104" fmla="*/ 1522174184 w 632"/>
                <a:gd name="T105" fmla="*/ 1083667277 h 430"/>
                <a:gd name="T106" fmla="*/ 1522174184 w 632"/>
                <a:gd name="T107" fmla="*/ 1083667277 h 430"/>
                <a:gd name="T108" fmla="*/ 1572577289 w 632"/>
                <a:gd name="T109" fmla="*/ 1023183544 h 430"/>
                <a:gd name="T110" fmla="*/ 1572577289 w 632"/>
                <a:gd name="T111" fmla="*/ 1023183544 h 4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2"/>
                <a:gd name="T169" fmla="*/ 0 h 430"/>
                <a:gd name="T170" fmla="*/ 632 w 632"/>
                <a:gd name="T171" fmla="*/ 430 h 43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2" h="430">
                  <a:moveTo>
                    <a:pt x="624" y="406"/>
                  </a:moveTo>
                  <a:lnTo>
                    <a:pt x="624" y="406"/>
                  </a:lnTo>
                  <a:lnTo>
                    <a:pt x="632" y="396"/>
                  </a:lnTo>
                  <a:lnTo>
                    <a:pt x="612" y="390"/>
                  </a:lnTo>
                  <a:lnTo>
                    <a:pt x="590" y="382"/>
                  </a:lnTo>
                  <a:lnTo>
                    <a:pt x="570" y="374"/>
                  </a:lnTo>
                  <a:lnTo>
                    <a:pt x="548" y="362"/>
                  </a:lnTo>
                  <a:lnTo>
                    <a:pt x="530" y="350"/>
                  </a:lnTo>
                  <a:lnTo>
                    <a:pt x="512" y="336"/>
                  </a:lnTo>
                  <a:lnTo>
                    <a:pt x="494" y="320"/>
                  </a:lnTo>
                  <a:lnTo>
                    <a:pt x="474" y="302"/>
                  </a:lnTo>
                  <a:lnTo>
                    <a:pt x="438" y="264"/>
                  </a:lnTo>
                  <a:lnTo>
                    <a:pt x="404" y="218"/>
                  </a:lnTo>
                  <a:lnTo>
                    <a:pt x="372" y="172"/>
                  </a:lnTo>
                  <a:lnTo>
                    <a:pt x="340" y="124"/>
                  </a:lnTo>
                  <a:lnTo>
                    <a:pt x="314" y="76"/>
                  </a:lnTo>
                  <a:lnTo>
                    <a:pt x="290" y="30"/>
                  </a:lnTo>
                  <a:lnTo>
                    <a:pt x="274" y="0"/>
                  </a:lnTo>
                  <a:lnTo>
                    <a:pt x="254" y="26"/>
                  </a:lnTo>
                  <a:lnTo>
                    <a:pt x="194" y="96"/>
                  </a:lnTo>
                  <a:lnTo>
                    <a:pt x="132" y="168"/>
                  </a:lnTo>
                  <a:lnTo>
                    <a:pt x="22" y="290"/>
                  </a:lnTo>
                  <a:lnTo>
                    <a:pt x="12" y="302"/>
                  </a:lnTo>
                  <a:lnTo>
                    <a:pt x="0" y="312"/>
                  </a:lnTo>
                  <a:lnTo>
                    <a:pt x="18" y="350"/>
                  </a:lnTo>
                  <a:lnTo>
                    <a:pt x="36" y="336"/>
                  </a:lnTo>
                  <a:lnTo>
                    <a:pt x="54" y="318"/>
                  </a:lnTo>
                  <a:lnTo>
                    <a:pt x="154" y="208"/>
                  </a:lnTo>
                  <a:lnTo>
                    <a:pt x="210" y="142"/>
                  </a:lnTo>
                  <a:lnTo>
                    <a:pt x="266" y="76"/>
                  </a:lnTo>
                  <a:lnTo>
                    <a:pt x="292" y="124"/>
                  </a:lnTo>
                  <a:lnTo>
                    <a:pt x="320" y="170"/>
                  </a:lnTo>
                  <a:lnTo>
                    <a:pt x="350" y="218"/>
                  </a:lnTo>
                  <a:lnTo>
                    <a:pt x="384" y="262"/>
                  </a:lnTo>
                  <a:lnTo>
                    <a:pt x="418" y="304"/>
                  </a:lnTo>
                  <a:lnTo>
                    <a:pt x="454" y="340"/>
                  </a:lnTo>
                  <a:lnTo>
                    <a:pt x="472" y="358"/>
                  </a:lnTo>
                  <a:lnTo>
                    <a:pt x="490" y="372"/>
                  </a:lnTo>
                  <a:lnTo>
                    <a:pt x="508" y="386"/>
                  </a:lnTo>
                  <a:lnTo>
                    <a:pt x="526" y="398"/>
                  </a:lnTo>
                  <a:lnTo>
                    <a:pt x="546" y="408"/>
                  </a:lnTo>
                  <a:lnTo>
                    <a:pt x="564" y="418"/>
                  </a:lnTo>
                  <a:lnTo>
                    <a:pt x="584" y="424"/>
                  </a:lnTo>
                  <a:lnTo>
                    <a:pt x="604" y="430"/>
                  </a:lnTo>
                  <a:lnTo>
                    <a:pt x="624" y="406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67"/>
            <p:cNvSpPr>
              <a:spLocks/>
            </p:cNvSpPr>
            <p:nvPr/>
          </p:nvSpPr>
          <p:spPr bwMode="auto">
            <a:xfrm>
              <a:off x="4495800" y="2146300"/>
              <a:ext cx="962025" cy="1260475"/>
            </a:xfrm>
            <a:custGeom>
              <a:avLst/>
              <a:gdLst>
                <a:gd name="T0" fmla="*/ 1224795841 w 606"/>
                <a:gd name="T1" fmla="*/ 1980842997 h 794"/>
                <a:gd name="T2" fmla="*/ 1355843913 w 606"/>
                <a:gd name="T3" fmla="*/ 1779230559 h 794"/>
                <a:gd name="T4" fmla="*/ 1396166397 w 606"/>
                <a:gd name="T5" fmla="*/ 1713706517 h 794"/>
                <a:gd name="T6" fmla="*/ 1466730743 w 606"/>
                <a:gd name="T7" fmla="*/ 1567537102 h 794"/>
                <a:gd name="T8" fmla="*/ 1522174159 w 606"/>
                <a:gd name="T9" fmla="*/ 1411287463 h 794"/>
                <a:gd name="T10" fmla="*/ 1527214469 w 606"/>
                <a:gd name="T11" fmla="*/ 1386085908 h 794"/>
                <a:gd name="T12" fmla="*/ 1522174159 w 606"/>
                <a:gd name="T13" fmla="*/ 1285279689 h 794"/>
                <a:gd name="T14" fmla="*/ 1517133848 w 606"/>
                <a:gd name="T15" fmla="*/ 1033264142 h 794"/>
                <a:gd name="T16" fmla="*/ 1512093538 w 606"/>
                <a:gd name="T17" fmla="*/ 947578856 h 794"/>
                <a:gd name="T18" fmla="*/ 1491932296 w 606"/>
                <a:gd name="T19" fmla="*/ 791329018 h 794"/>
                <a:gd name="T20" fmla="*/ 1456650123 w 606"/>
                <a:gd name="T21" fmla="*/ 675401866 h 794"/>
                <a:gd name="T22" fmla="*/ 1401206707 w 606"/>
                <a:gd name="T23" fmla="*/ 549394092 h 794"/>
                <a:gd name="T24" fmla="*/ 1330642361 w 606"/>
                <a:gd name="T25" fmla="*/ 428426629 h 794"/>
                <a:gd name="T26" fmla="*/ 1229836151 w 606"/>
                <a:gd name="T27" fmla="*/ 307459067 h 794"/>
                <a:gd name="T28" fmla="*/ 1103828390 w 606"/>
                <a:gd name="T29" fmla="*/ 196572177 h 794"/>
                <a:gd name="T30" fmla="*/ 1028223733 w 606"/>
                <a:gd name="T31" fmla="*/ 141128756 h 794"/>
                <a:gd name="T32" fmla="*/ 846772556 w 606"/>
                <a:gd name="T33" fmla="*/ 55443445 h 794"/>
                <a:gd name="T34" fmla="*/ 670361491 w 606"/>
                <a:gd name="T35" fmla="*/ 10080625 h 794"/>
                <a:gd name="T36" fmla="*/ 498990935 w 606"/>
                <a:gd name="T37" fmla="*/ 0 h 794"/>
                <a:gd name="T38" fmla="*/ 337700901 w 606"/>
                <a:gd name="T39" fmla="*/ 10080625 h 794"/>
                <a:gd name="T40" fmla="*/ 201612468 w 606"/>
                <a:gd name="T41" fmla="*/ 35282189 h 794"/>
                <a:gd name="T42" fmla="*/ 25201559 w 606"/>
                <a:gd name="T43" fmla="*/ 90725622 h 794"/>
                <a:gd name="T44" fmla="*/ 0 w 606"/>
                <a:gd name="T45" fmla="*/ 100806244 h 794"/>
                <a:gd name="T46" fmla="*/ 181451227 w 606"/>
                <a:gd name="T47" fmla="*/ 614918134 h 794"/>
                <a:gd name="T48" fmla="*/ 226814070 w 606"/>
                <a:gd name="T49" fmla="*/ 791329018 h 794"/>
                <a:gd name="T50" fmla="*/ 236894691 w 606"/>
                <a:gd name="T51" fmla="*/ 826611194 h 794"/>
                <a:gd name="T52" fmla="*/ 307459038 w 606"/>
                <a:gd name="T53" fmla="*/ 1003022276 h 794"/>
                <a:gd name="T54" fmla="*/ 488910314 w 606"/>
                <a:gd name="T55" fmla="*/ 1330642488 h 794"/>
                <a:gd name="T56" fmla="*/ 604837455 w 606"/>
                <a:gd name="T57" fmla="*/ 1507053371 h 794"/>
                <a:gd name="T58" fmla="*/ 730845217 w 606"/>
                <a:gd name="T59" fmla="*/ 1668343718 h 794"/>
                <a:gd name="T60" fmla="*/ 866933798 w 606"/>
                <a:gd name="T61" fmla="*/ 1809472425 h 794"/>
                <a:gd name="T62" fmla="*/ 1003022180 w 606"/>
                <a:gd name="T63" fmla="*/ 1915318955 h 794"/>
                <a:gd name="T64" fmla="*/ 1058465595 w 606"/>
                <a:gd name="T65" fmla="*/ 1945560821 h 794"/>
                <a:gd name="T66" fmla="*/ 1164312115 w 606"/>
                <a:gd name="T67" fmla="*/ 1985883308 h 794"/>
                <a:gd name="T68" fmla="*/ 1209674910 w 606"/>
                <a:gd name="T69" fmla="*/ 2001004241 h 794"/>
                <a:gd name="T70" fmla="*/ 1224795841 w 606"/>
                <a:gd name="T71" fmla="*/ 1980842997 h 79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6"/>
                <a:gd name="T109" fmla="*/ 0 h 794"/>
                <a:gd name="T110" fmla="*/ 606 w 606"/>
                <a:gd name="T111" fmla="*/ 794 h 79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6" h="794">
                  <a:moveTo>
                    <a:pt x="486" y="786"/>
                  </a:moveTo>
                  <a:lnTo>
                    <a:pt x="486" y="786"/>
                  </a:lnTo>
                  <a:lnTo>
                    <a:pt x="522" y="734"/>
                  </a:lnTo>
                  <a:lnTo>
                    <a:pt x="538" y="706"/>
                  </a:lnTo>
                  <a:lnTo>
                    <a:pt x="554" y="680"/>
                  </a:lnTo>
                  <a:lnTo>
                    <a:pt x="568" y="650"/>
                  </a:lnTo>
                  <a:lnTo>
                    <a:pt x="582" y="622"/>
                  </a:lnTo>
                  <a:lnTo>
                    <a:pt x="594" y="592"/>
                  </a:lnTo>
                  <a:lnTo>
                    <a:pt x="604" y="560"/>
                  </a:lnTo>
                  <a:lnTo>
                    <a:pt x="606" y="550"/>
                  </a:lnTo>
                  <a:lnTo>
                    <a:pt x="604" y="510"/>
                  </a:lnTo>
                  <a:lnTo>
                    <a:pt x="602" y="472"/>
                  </a:lnTo>
                  <a:lnTo>
                    <a:pt x="602" y="410"/>
                  </a:lnTo>
                  <a:lnTo>
                    <a:pt x="600" y="376"/>
                  </a:lnTo>
                  <a:lnTo>
                    <a:pt x="596" y="336"/>
                  </a:lnTo>
                  <a:lnTo>
                    <a:pt x="592" y="314"/>
                  </a:lnTo>
                  <a:lnTo>
                    <a:pt x="586" y="292"/>
                  </a:lnTo>
                  <a:lnTo>
                    <a:pt x="578" y="268"/>
                  </a:lnTo>
                  <a:lnTo>
                    <a:pt x="568" y="244"/>
                  </a:lnTo>
                  <a:lnTo>
                    <a:pt x="556" y="218"/>
                  </a:lnTo>
                  <a:lnTo>
                    <a:pt x="544" y="194"/>
                  </a:lnTo>
                  <a:lnTo>
                    <a:pt x="528" y="170"/>
                  </a:lnTo>
                  <a:lnTo>
                    <a:pt x="510" y="146"/>
                  </a:lnTo>
                  <a:lnTo>
                    <a:pt x="488" y="122"/>
                  </a:lnTo>
                  <a:lnTo>
                    <a:pt x="464" y="100"/>
                  </a:lnTo>
                  <a:lnTo>
                    <a:pt x="438" y="78"/>
                  </a:lnTo>
                  <a:lnTo>
                    <a:pt x="408" y="56"/>
                  </a:lnTo>
                  <a:lnTo>
                    <a:pt x="372" y="36"/>
                  </a:lnTo>
                  <a:lnTo>
                    <a:pt x="336" y="22"/>
                  </a:lnTo>
                  <a:lnTo>
                    <a:pt x="302" y="10"/>
                  </a:lnTo>
                  <a:lnTo>
                    <a:pt x="266" y="4"/>
                  </a:lnTo>
                  <a:lnTo>
                    <a:pt x="232" y="0"/>
                  </a:lnTo>
                  <a:lnTo>
                    <a:pt x="198" y="0"/>
                  </a:lnTo>
                  <a:lnTo>
                    <a:pt x="166" y="0"/>
                  </a:lnTo>
                  <a:lnTo>
                    <a:pt x="134" y="4"/>
                  </a:lnTo>
                  <a:lnTo>
                    <a:pt x="106" y="8"/>
                  </a:lnTo>
                  <a:lnTo>
                    <a:pt x="80" y="14"/>
                  </a:lnTo>
                  <a:lnTo>
                    <a:pt x="38" y="26"/>
                  </a:lnTo>
                  <a:lnTo>
                    <a:pt x="10" y="36"/>
                  </a:lnTo>
                  <a:lnTo>
                    <a:pt x="0" y="40"/>
                  </a:lnTo>
                  <a:lnTo>
                    <a:pt x="42" y="152"/>
                  </a:lnTo>
                  <a:lnTo>
                    <a:pt x="72" y="244"/>
                  </a:lnTo>
                  <a:lnTo>
                    <a:pt x="84" y="284"/>
                  </a:lnTo>
                  <a:lnTo>
                    <a:pt x="90" y="314"/>
                  </a:lnTo>
                  <a:lnTo>
                    <a:pt x="94" y="328"/>
                  </a:lnTo>
                  <a:lnTo>
                    <a:pt x="102" y="348"/>
                  </a:lnTo>
                  <a:lnTo>
                    <a:pt x="122" y="398"/>
                  </a:lnTo>
                  <a:lnTo>
                    <a:pt x="154" y="460"/>
                  </a:lnTo>
                  <a:lnTo>
                    <a:pt x="194" y="528"/>
                  </a:lnTo>
                  <a:lnTo>
                    <a:pt x="216" y="564"/>
                  </a:lnTo>
                  <a:lnTo>
                    <a:pt x="240" y="598"/>
                  </a:lnTo>
                  <a:lnTo>
                    <a:pt x="264" y="632"/>
                  </a:lnTo>
                  <a:lnTo>
                    <a:pt x="290" y="662"/>
                  </a:lnTo>
                  <a:lnTo>
                    <a:pt x="316" y="692"/>
                  </a:lnTo>
                  <a:lnTo>
                    <a:pt x="344" y="718"/>
                  </a:lnTo>
                  <a:lnTo>
                    <a:pt x="372" y="742"/>
                  </a:lnTo>
                  <a:lnTo>
                    <a:pt x="398" y="760"/>
                  </a:lnTo>
                  <a:lnTo>
                    <a:pt x="420" y="772"/>
                  </a:lnTo>
                  <a:lnTo>
                    <a:pt x="442" y="780"/>
                  </a:lnTo>
                  <a:lnTo>
                    <a:pt x="462" y="788"/>
                  </a:lnTo>
                  <a:lnTo>
                    <a:pt x="480" y="794"/>
                  </a:lnTo>
                  <a:lnTo>
                    <a:pt x="486" y="786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68"/>
            <p:cNvSpPr>
              <a:spLocks/>
            </p:cNvSpPr>
            <p:nvPr/>
          </p:nvSpPr>
          <p:spPr bwMode="auto">
            <a:xfrm>
              <a:off x="4149725" y="2209800"/>
              <a:ext cx="387350" cy="1063625"/>
            </a:xfrm>
            <a:custGeom>
              <a:avLst/>
              <a:gdLst>
                <a:gd name="T0" fmla="*/ 549394124 w 244"/>
                <a:gd name="T1" fmla="*/ 0 h 670"/>
                <a:gd name="T2" fmla="*/ 478829766 w 244"/>
                <a:gd name="T3" fmla="*/ 35282187 h 670"/>
                <a:gd name="T4" fmla="*/ 352821886 w 244"/>
                <a:gd name="T5" fmla="*/ 115927195 h 670"/>
                <a:gd name="T6" fmla="*/ 262096284 w 244"/>
                <a:gd name="T7" fmla="*/ 196572165 h 670"/>
                <a:gd name="T8" fmla="*/ 171370632 w 244"/>
                <a:gd name="T9" fmla="*/ 297378428 h 670"/>
                <a:gd name="T10" fmla="*/ 95765938 w 244"/>
                <a:gd name="T11" fmla="*/ 428426605 h 670"/>
                <a:gd name="T12" fmla="*/ 40322502 w 244"/>
                <a:gd name="T13" fmla="*/ 584676235 h 670"/>
                <a:gd name="T14" fmla="*/ 30241880 w 244"/>
                <a:gd name="T15" fmla="*/ 670361517 h 670"/>
                <a:gd name="T16" fmla="*/ 25201562 w 244"/>
                <a:gd name="T17" fmla="*/ 877014452 h 670"/>
                <a:gd name="T18" fmla="*/ 35282191 w 244"/>
                <a:gd name="T19" fmla="*/ 1134070296 h 670"/>
                <a:gd name="T20" fmla="*/ 30241880 w 244"/>
                <a:gd name="T21" fmla="*/ 1229836199 h 670"/>
                <a:gd name="T22" fmla="*/ 15120940 w 244"/>
                <a:gd name="T23" fmla="*/ 1275198995 h 670"/>
                <a:gd name="T24" fmla="*/ 0 w 244"/>
                <a:gd name="T25" fmla="*/ 1290319927 h 670"/>
                <a:gd name="T26" fmla="*/ 35282191 w 244"/>
                <a:gd name="T27" fmla="*/ 1365924587 h 670"/>
                <a:gd name="T28" fmla="*/ 70564382 w 244"/>
                <a:gd name="T29" fmla="*/ 1441529247 h 670"/>
                <a:gd name="T30" fmla="*/ 85685316 w 244"/>
                <a:gd name="T31" fmla="*/ 1406247072 h 670"/>
                <a:gd name="T32" fmla="*/ 80645005 w 244"/>
                <a:gd name="T33" fmla="*/ 1451609868 h 670"/>
                <a:gd name="T34" fmla="*/ 141128764 w 244"/>
                <a:gd name="T35" fmla="*/ 1537295149 h 670"/>
                <a:gd name="T36" fmla="*/ 191531877 w 244"/>
                <a:gd name="T37" fmla="*/ 1622980430 h 670"/>
                <a:gd name="T38" fmla="*/ 221773794 w 244"/>
                <a:gd name="T39" fmla="*/ 1688504866 h 670"/>
                <a:gd name="T40" fmla="*/ 297378462 w 244"/>
                <a:gd name="T41" fmla="*/ 1622980430 h 670"/>
                <a:gd name="T42" fmla="*/ 337700952 w 244"/>
                <a:gd name="T43" fmla="*/ 1572577324 h 670"/>
                <a:gd name="T44" fmla="*/ 398184687 w 244"/>
                <a:gd name="T45" fmla="*/ 1456650179 h 670"/>
                <a:gd name="T46" fmla="*/ 438507276 w 244"/>
                <a:gd name="T47" fmla="*/ 1325602101 h 670"/>
                <a:gd name="T48" fmla="*/ 473789455 w 244"/>
                <a:gd name="T49" fmla="*/ 1108868743 h 670"/>
                <a:gd name="T50" fmla="*/ 509071634 w 244"/>
                <a:gd name="T51" fmla="*/ 836691967 h 670"/>
                <a:gd name="T52" fmla="*/ 529232879 w 244"/>
                <a:gd name="T53" fmla="*/ 720764623 h 670"/>
                <a:gd name="T54" fmla="*/ 564515057 w 244"/>
                <a:gd name="T55" fmla="*/ 635079342 h 670"/>
                <a:gd name="T56" fmla="*/ 584676302 w 244"/>
                <a:gd name="T57" fmla="*/ 599797167 h 670"/>
                <a:gd name="T58" fmla="*/ 604837547 w 244"/>
                <a:gd name="T59" fmla="*/ 509071575 h 670"/>
                <a:gd name="T60" fmla="*/ 614918170 w 244"/>
                <a:gd name="T61" fmla="*/ 403224952 h 670"/>
                <a:gd name="T62" fmla="*/ 599797236 w 244"/>
                <a:gd name="T63" fmla="*/ 246975322 h 670"/>
                <a:gd name="T64" fmla="*/ 569555368 w 244"/>
                <a:gd name="T65" fmla="*/ 70564374 h 670"/>
                <a:gd name="T66" fmla="*/ 549394124 w 244"/>
                <a:gd name="T67" fmla="*/ 0 h 6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4"/>
                <a:gd name="T103" fmla="*/ 0 h 670"/>
                <a:gd name="T104" fmla="*/ 244 w 244"/>
                <a:gd name="T105" fmla="*/ 670 h 6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4" h="670">
                  <a:moveTo>
                    <a:pt x="218" y="0"/>
                  </a:moveTo>
                  <a:lnTo>
                    <a:pt x="218" y="0"/>
                  </a:lnTo>
                  <a:lnTo>
                    <a:pt x="210" y="4"/>
                  </a:lnTo>
                  <a:lnTo>
                    <a:pt x="190" y="14"/>
                  </a:lnTo>
                  <a:lnTo>
                    <a:pt x="158" y="34"/>
                  </a:lnTo>
                  <a:lnTo>
                    <a:pt x="140" y="46"/>
                  </a:lnTo>
                  <a:lnTo>
                    <a:pt x="122" y="60"/>
                  </a:lnTo>
                  <a:lnTo>
                    <a:pt x="104" y="78"/>
                  </a:lnTo>
                  <a:lnTo>
                    <a:pt x="86" y="98"/>
                  </a:lnTo>
                  <a:lnTo>
                    <a:pt x="68" y="118"/>
                  </a:lnTo>
                  <a:lnTo>
                    <a:pt x="52" y="144"/>
                  </a:lnTo>
                  <a:lnTo>
                    <a:pt x="38" y="170"/>
                  </a:lnTo>
                  <a:lnTo>
                    <a:pt x="26" y="200"/>
                  </a:lnTo>
                  <a:lnTo>
                    <a:pt x="16" y="232"/>
                  </a:lnTo>
                  <a:lnTo>
                    <a:pt x="12" y="266"/>
                  </a:lnTo>
                  <a:lnTo>
                    <a:pt x="8" y="308"/>
                  </a:lnTo>
                  <a:lnTo>
                    <a:pt x="10" y="348"/>
                  </a:lnTo>
                  <a:lnTo>
                    <a:pt x="14" y="420"/>
                  </a:lnTo>
                  <a:lnTo>
                    <a:pt x="14" y="450"/>
                  </a:lnTo>
                  <a:lnTo>
                    <a:pt x="14" y="476"/>
                  </a:lnTo>
                  <a:lnTo>
                    <a:pt x="12" y="488"/>
                  </a:lnTo>
                  <a:lnTo>
                    <a:pt x="10" y="498"/>
                  </a:lnTo>
                  <a:lnTo>
                    <a:pt x="6" y="506"/>
                  </a:lnTo>
                  <a:lnTo>
                    <a:pt x="0" y="512"/>
                  </a:lnTo>
                  <a:lnTo>
                    <a:pt x="6" y="524"/>
                  </a:lnTo>
                  <a:lnTo>
                    <a:pt x="14" y="542"/>
                  </a:lnTo>
                  <a:lnTo>
                    <a:pt x="22" y="560"/>
                  </a:lnTo>
                  <a:lnTo>
                    <a:pt x="28" y="572"/>
                  </a:lnTo>
                  <a:lnTo>
                    <a:pt x="34" y="558"/>
                  </a:lnTo>
                  <a:lnTo>
                    <a:pt x="32" y="576"/>
                  </a:lnTo>
                  <a:lnTo>
                    <a:pt x="56" y="610"/>
                  </a:lnTo>
                  <a:lnTo>
                    <a:pt x="76" y="644"/>
                  </a:lnTo>
                  <a:lnTo>
                    <a:pt x="88" y="670"/>
                  </a:lnTo>
                  <a:lnTo>
                    <a:pt x="104" y="658"/>
                  </a:lnTo>
                  <a:lnTo>
                    <a:pt x="118" y="644"/>
                  </a:lnTo>
                  <a:lnTo>
                    <a:pt x="134" y="624"/>
                  </a:lnTo>
                  <a:lnTo>
                    <a:pt x="146" y="602"/>
                  </a:lnTo>
                  <a:lnTo>
                    <a:pt x="158" y="578"/>
                  </a:lnTo>
                  <a:lnTo>
                    <a:pt x="166" y="554"/>
                  </a:lnTo>
                  <a:lnTo>
                    <a:pt x="174" y="526"/>
                  </a:lnTo>
                  <a:lnTo>
                    <a:pt x="180" y="498"/>
                  </a:lnTo>
                  <a:lnTo>
                    <a:pt x="188" y="440"/>
                  </a:lnTo>
                  <a:lnTo>
                    <a:pt x="194" y="384"/>
                  </a:lnTo>
                  <a:lnTo>
                    <a:pt x="202" y="332"/>
                  </a:lnTo>
                  <a:lnTo>
                    <a:pt x="206" y="308"/>
                  </a:lnTo>
                  <a:lnTo>
                    <a:pt x="210" y="286"/>
                  </a:lnTo>
                  <a:lnTo>
                    <a:pt x="216" y="268"/>
                  </a:lnTo>
                  <a:lnTo>
                    <a:pt x="224" y="252"/>
                  </a:lnTo>
                  <a:lnTo>
                    <a:pt x="232" y="238"/>
                  </a:lnTo>
                  <a:lnTo>
                    <a:pt x="238" y="220"/>
                  </a:lnTo>
                  <a:lnTo>
                    <a:pt x="240" y="202"/>
                  </a:lnTo>
                  <a:lnTo>
                    <a:pt x="242" y="182"/>
                  </a:lnTo>
                  <a:lnTo>
                    <a:pt x="244" y="160"/>
                  </a:lnTo>
                  <a:lnTo>
                    <a:pt x="242" y="140"/>
                  </a:lnTo>
                  <a:lnTo>
                    <a:pt x="238" y="98"/>
                  </a:lnTo>
                  <a:lnTo>
                    <a:pt x="232" y="60"/>
                  </a:lnTo>
                  <a:lnTo>
                    <a:pt x="226" y="2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69"/>
            <p:cNvSpPr>
              <a:spLocks/>
            </p:cNvSpPr>
            <p:nvPr/>
          </p:nvSpPr>
          <p:spPr bwMode="auto">
            <a:xfrm>
              <a:off x="4133850" y="3003550"/>
              <a:ext cx="231775" cy="371475"/>
            </a:xfrm>
            <a:custGeom>
              <a:avLst/>
              <a:gdLst>
                <a:gd name="T0" fmla="*/ 282257481 w 146"/>
                <a:gd name="T1" fmla="*/ 131048140 h 234"/>
                <a:gd name="T2" fmla="*/ 282257481 w 146"/>
                <a:gd name="T3" fmla="*/ 131048140 h 234"/>
                <a:gd name="T4" fmla="*/ 267136550 w 146"/>
                <a:gd name="T5" fmla="*/ 100806249 h 234"/>
                <a:gd name="T6" fmla="*/ 246975308 w 146"/>
                <a:gd name="T7" fmla="*/ 70564381 h 234"/>
                <a:gd name="T8" fmla="*/ 221773757 w 146"/>
                <a:gd name="T9" fmla="*/ 40322502 h 234"/>
                <a:gd name="T10" fmla="*/ 186491534 w 146"/>
                <a:gd name="T11" fmla="*/ 15120940 h 234"/>
                <a:gd name="T12" fmla="*/ 171370603 w 146"/>
                <a:gd name="T13" fmla="*/ 5040313 h 234"/>
                <a:gd name="T14" fmla="*/ 151209361 w 146"/>
                <a:gd name="T15" fmla="*/ 0 h 234"/>
                <a:gd name="T16" fmla="*/ 126007809 w 146"/>
                <a:gd name="T17" fmla="*/ 0 h 234"/>
                <a:gd name="T18" fmla="*/ 105846568 w 146"/>
                <a:gd name="T19" fmla="*/ 0 h 234"/>
                <a:gd name="T20" fmla="*/ 80644991 w 146"/>
                <a:gd name="T21" fmla="*/ 10080625 h 234"/>
                <a:gd name="T22" fmla="*/ 55443439 w 146"/>
                <a:gd name="T23" fmla="*/ 25201562 h 234"/>
                <a:gd name="T24" fmla="*/ 55443439 w 146"/>
                <a:gd name="T25" fmla="*/ 25201562 h 234"/>
                <a:gd name="T26" fmla="*/ 30241875 w 146"/>
                <a:gd name="T27" fmla="*/ 50403124 h 234"/>
                <a:gd name="T28" fmla="*/ 15120937 w 146"/>
                <a:gd name="T29" fmla="*/ 75604693 h 234"/>
                <a:gd name="T30" fmla="*/ 5040312 w 146"/>
                <a:gd name="T31" fmla="*/ 105846585 h 234"/>
                <a:gd name="T32" fmla="*/ 0 w 146"/>
                <a:gd name="T33" fmla="*/ 136088452 h 234"/>
                <a:gd name="T34" fmla="*/ 0 w 146"/>
                <a:gd name="T35" fmla="*/ 171370630 h 234"/>
                <a:gd name="T36" fmla="*/ 5040312 w 146"/>
                <a:gd name="T37" fmla="*/ 211693169 h 234"/>
                <a:gd name="T38" fmla="*/ 10080624 w 146"/>
                <a:gd name="T39" fmla="*/ 252015658 h 234"/>
                <a:gd name="T40" fmla="*/ 25201558 w 146"/>
                <a:gd name="T41" fmla="*/ 287297837 h 234"/>
                <a:gd name="T42" fmla="*/ 60483750 w 146"/>
                <a:gd name="T43" fmla="*/ 367942816 h 234"/>
                <a:gd name="T44" fmla="*/ 105846568 w 146"/>
                <a:gd name="T45" fmla="*/ 438507272 h 234"/>
                <a:gd name="T46" fmla="*/ 156249672 w 146"/>
                <a:gd name="T47" fmla="*/ 504031317 h 234"/>
                <a:gd name="T48" fmla="*/ 181451224 w 146"/>
                <a:gd name="T49" fmla="*/ 529232873 h 234"/>
                <a:gd name="T50" fmla="*/ 206652776 w 146"/>
                <a:gd name="T51" fmla="*/ 549394118 h 234"/>
                <a:gd name="T52" fmla="*/ 206652776 w 146"/>
                <a:gd name="T53" fmla="*/ 549394118 h 234"/>
                <a:gd name="T54" fmla="*/ 257055929 w 146"/>
                <a:gd name="T55" fmla="*/ 579635985 h 234"/>
                <a:gd name="T56" fmla="*/ 292338102 w 146"/>
                <a:gd name="T57" fmla="*/ 589716607 h 234"/>
                <a:gd name="T58" fmla="*/ 322579964 w 146"/>
                <a:gd name="T59" fmla="*/ 589716607 h 234"/>
                <a:gd name="T60" fmla="*/ 342741206 w 146"/>
                <a:gd name="T61" fmla="*/ 579635985 h 234"/>
                <a:gd name="T62" fmla="*/ 352821827 w 146"/>
                <a:gd name="T63" fmla="*/ 564515051 h 234"/>
                <a:gd name="T64" fmla="*/ 362902448 w 146"/>
                <a:gd name="T65" fmla="*/ 549394118 h 234"/>
                <a:gd name="T66" fmla="*/ 367942758 w 146"/>
                <a:gd name="T67" fmla="*/ 534273184 h 234"/>
                <a:gd name="T68" fmla="*/ 282257481 w 146"/>
                <a:gd name="T69" fmla="*/ 131048140 h 2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6"/>
                <a:gd name="T106" fmla="*/ 0 h 234"/>
                <a:gd name="T107" fmla="*/ 146 w 146"/>
                <a:gd name="T108" fmla="*/ 234 h 2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6" h="234">
                  <a:moveTo>
                    <a:pt x="112" y="52"/>
                  </a:moveTo>
                  <a:lnTo>
                    <a:pt x="112" y="52"/>
                  </a:lnTo>
                  <a:lnTo>
                    <a:pt x="106" y="40"/>
                  </a:lnTo>
                  <a:lnTo>
                    <a:pt x="98" y="28"/>
                  </a:lnTo>
                  <a:lnTo>
                    <a:pt x="88" y="16"/>
                  </a:lnTo>
                  <a:lnTo>
                    <a:pt x="74" y="6"/>
                  </a:lnTo>
                  <a:lnTo>
                    <a:pt x="68" y="2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32" y="4"/>
                  </a:lnTo>
                  <a:lnTo>
                    <a:pt x="22" y="10"/>
                  </a:lnTo>
                  <a:lnTo>
                    <a:pt x="12" y="20"/>
                  </a:lnTo>
                  <a:lnTo>
                    <a:pt x="6" y="30"/>
                  </a:lnTo>
                  <a:lnTo>
                    <a:pt x="2" y="42"/>
                  </a:lnTo>
                  <a:lnTo>
                    <a:pt x="0" y="54"/>
                  </a:lnTo>
                  <a:lnTo>
                    <a:pt x="0" y="68"/>
                  </a:lnTo>
                  <a:lnTo>
                    <a:pt x="2" y="84"/>
                  </a:lnTo>
                  <a:lnTo>
                    <a:pt x="4" y="100"/>
                  </a:lnTo>
                  <a:lnTo>
                    <a:pt x="10" y="114"/>
                  </a:lnTo>
                  <a:lnTo>
                    <a:pt x="24" y="146"/>
                  </a:lnTo>
                  <a:lnTo>
                    <a:pt x="42" y="174"/>
                  </a:lnTo>
                  <a:lnTo>
                    <a:pt x="62" y="200"/>
                  </a:lnTo>
                  <a:lnTo>
                    <a:pt x="72" y="210"/>
                  </a:lnTo>
                  <a:lnTo>
                    <a:pt x="82" y="218"/>
                  </a:lnTo>
                  <a:lnTo>
                    <a:pt x="102" y="230"/>
                  </a:lnTo>
                  <a:lnTo>
                    <a:pt x="116" y="234"/>
                  </a:lnTo>
                  <a:lnTo>
                    <a:pt x="128" y="234"/>
                  </a:lnTo>
                  <a:lnTo>
                    <a:pt x="136" y="230"/>
                  </a:lnTo>
                  <a:lnTo>
                    <a:pt x="140" y="224"/>
                  </a:lnTo>
                  <a:lnTo>
                    <a:pt x="144" y="218"/>
                  </a:lnTo>
                  <a:lnTo>
                    <a:pt x="146" y="212"/>
                  </a:lnTo>
                  <a:lnTo>
                    <a:pt x="112" y="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70"/>
            <p:cNvSpPr>
              <a:spLocks/>
            </p:cNvSpPr>
            <p:nvPr/>
          </p:nvSpPr>
          <p:spPr bwMode="auto">
            <a:xfrm>
              <a:off x="4168775" y="3041650"/>
              <a:ext cx="184150" cy="298450"/>
            </a:xfrm>
            <a:custGeom>
              <a:avLst/>
              <a:gdLst>
                <a:gd name="T0" fmla="*/ 221773791 w 116"/>
                <a:gd name="T1" fmla="*/ 105846578 h 188"/>
                <a:gd name="T2" fmla="*/ 221773791 w 116"/>
                <a:gd name="T3" fmla="*/ 105846578 h 188"/>
                <a:gd name="T4" fmla="*/ 211693169 w 116"/>
                <a:gd name="T5" fmla="*/ 80644999 h 188"/>
                <a:gd name="T6" fmla="*/ 196572185 w 116"/>
                <a:gd name="T7" fmla="*/ 60483755 h 188"/>
                <a:gd name="T8" fmla="*/ 176410941 w 116"/>
                <a:gd name="T9" fmla="*/ 35282188 h 188"/>
                <a:gd name="T10" fmla="*/ 151209385 w 116"/>
                <a:gd name="T11" fmla="*/ 15120939 h 188"/>
                <a:gd name="T12" fmla="*/ 136088451 w 116"/>
                <a:gd name="T13" fmla="*/ 5040312 h 188"/>
                <a:gd name="T14" fmla="*/ 120967518 w 116"/>
                <a:gd name="T15" fmla="*/ 0 h 188"/>
                <a:gd name="T16" fmla="*/ 100806248 w 116"/>
                <a:gd name="T17" fmla="*/ 0 h 188"/>
                <a:gd name="T18" fmla="*/ 85685315 w 116"/>
                <a:gd name="T19" fmla="*/ 5040312 h 188"/>
                <a:gd name="T20" fmla="*/ 65524070 w 116"/>
                <a:gd name="T21" fmla="*/ 10080625 h 188"/>
                <a:gd name="T22" fmla="*/ 45362813 w 116"/>
                <a:gd name="T23" fmla="*/ 25201561 h 188"/>
                <a:gd name="T24" fmla="*/ 45362813 w 116"/>
                <a:gd name="T25" fmla="*/ 25201561 h 188"/>
                <a:gd name="T26" fmla="*/ 25201562 w 116"/>
                <a:gd name="T27" fmla="*/ 40322499 h 188"/>
                <a:gd name="T28" fmla="*/ 10080625 w 116"/>
                <a:gd name="T29" fmla="*/ 60483755 h 188"/>
                <a:gd name="T30" fmla="*/ 5040313 w 116"/>
                <a:gd name="T31" fmla="*/ 85685309 h 188"/>
                <a:gd name="T32" fmla="*/ 0 w 116"/>
                <a:gd name="T33" fmla="*/ 110886889 h 188"/>
                <a:gd name="T34" fmla="*/ 0 w 116"/>
                <a:gd name="T35" fmla="*/ 141128754 h 188"/>
                <a:gd name="T36" fmla="*/ 5040313 w 116"/>
                <a:gd name="T37" fmla="*/ 171370619 h 188"/>
                <a:gd name="T38" fmla="*/ 20161251 w 116"/>
                <a:gd name="T39" fmla="*/ 231854399 h 188"/>
                <a:gd name="T40" fmla="*/ 50403124 w 116"/>
                <a:gd name="T41" fmla="*/ 297378440 h 188"/>
                <a:gd name="T42" fmla="*/ 85685315 w 116"/>
                <a:gd name="T43" fmla="*/ 352821860 h 188"/>
                <a:gd name="T44" fmla="*/ 126007829 w 116"/>
                <a:gd name="T45" fmla="*/ 403224968 h 188"/>
                <a:gd name="T46" fmla="*/ 166330318 w 116"/>
                <a:gd name="T47" fmla="*/ 443547554 h 188"/>
                <a:gd name="T48" fmla="*/ 166330318 w 116"/>
                <a:gd name="T49" fmla="*/ 443547554 h 188"/>
                <a:gd name="T50" fmla="*/ 206652808 w 116"/>
                <a:gd name="T51" fmla="*/ 463708798 h 188"/>
                <a:gd name="T52" fmla="*/ 236894724 w 116"/>
                <a:gd name="T53" fmla="*/ 473789420 h 188"/>
                <a:gd name="T54" fmla="*/ 257055969 w 116"/>
                <a:gd name="T55" fmla="*/ 473789420 h 188"/>
                <a:gd name="T56" fmla="*/ 272176903 w 116"/>
                <a:gd name="T57" fmla="*/ 463708798 h 188"/>
                <a:gd name="T58" fmla="*/ 282257525 w 116"/>
                <a:gd name="T59" fmla="*/ 453628176 h 188"/>
                <a:gd name="T60" fmla="*/ 287297836 w 116"/>
                <a:gd name="T61" fmla="*/ 438507244 h 188"/>
                <a:gd name="T62" fmla="*/ 292338147 w 116"/>
                <a:gd name="T63" fmla="*/ 428426622 h 188"/>
                <a:gd name="T64" fmla="*/ 221773791 w 116"/>
                <a:gd name="T65" fmla="*/ 105846578 h 1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"/>
                <a:gd name="T100" fmla="*/ 0 h 188"/>
                <a:gd name="T101" fmla="*/ 116 w 116"/>
                <a:gd name="T102" fmla="*/ 188 h 1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" h="188">
                  <a:moveTo>
                    <a:pt x="88" y="42"/>
                  </a:moveTo>
                  <a:lnTo>
                    <a:pt x="88" y="42"/>
                  </a:lnTo>
                  <a:lnTo>
                    <a:pt x="84" y="32"/>
                  </a:lnTo>
                  <a:lnTo>
                    <a:pt x="78" y="24"/>
                  </a:lnTo>
                  <a:lnTo>
                    <a:pt x="70" y="14"/>
                  </a:lnTo>
                  <a:lnTo>
                    <a:pt x="60" y="6"/>
                  </a:lnTo>
                  <a:lnTo>
                    <a:pt x="54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26" y="4"/>
                  </a:lnTo>
                  <a:lnTo>
                    <a:pt x="18" y="10"/>
                  </a:lnTo>
                  <a:lnTo>
                    <a:pt x="10" y="16"/>
                  </a:lnTo>
                  <a:lnTo>
                    <a:pt x="4" y="24"/>
                  </a:lnTo>
                  <a:lnTo>
                    <a:pt x="2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8" y="92"/>
                  </a:lnTo>
                  <a:lnTo>
                    <a:pt x="20" y="118"/>
                  </a:lnTo>
                  <a:lnTo>
                    <a:pt x="34" y="140"/>
                  </a:lnTo>
                  <a:lnTo>
                    <a:pt x="50" y="160"/>
                  </a:lnTo>
                  <a:lnTo>
                    <a:pt x="66" y="176"/>
                  </a:lnTo>
                  <a:lnTo>
                    <a:pt x="82" y="184"/>
                  </a:lnTo>
                  <a:lnTo>
                    <a:pt x="94" y="188"/>
                  </a:lnTo>
                  <a:lnTo>
                    <a:pt x="102" y="188"/>
                  </a:lnTo>
                  <a:lnTo>
                    <a:pt x="108" y="184"/>
                  </a:lnTo>
                  <a:lnTo>
                    <a:pt x="112" y="180"/>
                  </a:lnTo>
                  <a:lnTo>
                    <a:pt x="114" y="174"/>
                  </a:lnTo>
                  <a:lnTo>
                    <a:pt x="116" y="170"/>
                  </a:lnTo>
                  <a:lnTo>
                    <a:pt x="88" y="42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71"/>
            <p:cNvSpPr>
              <a:spLocks/>
            </p:cNvSpPr>
            <p:nvPr/>
          </p:nvSpPr>
          <p:spPr bwMode="auto">
            <a:xfrm>
              <a:off x="5260975" y="3003550"/>
              <a:ext cx="231775" cy="371475"/>
            </a:xfrm>
            <a:custGeom>
              <a:avLst/>
              <a:gdLst>
                <a:gd name="T0" fmla="*/ 85685301 w 146"/>
                <a:gd name="T1" fmla="*/ 131048140 h 234"/>
                <a:gd name="T2" fmla="*/ 85685301 w 146"/>
                <a:gd name="T3" fmla="*/ 131048140 h 234"/>
                <a:gd name="T4" fmla="*/ 100806233 w 146"/>
                <a:gd name="T5" fmla="*/ 100806249 h 234"/>
                <a:gd name="T6" fmla="*/ 120967499 w 146"/>
                <a:gd name="T7" fmla="*/ 70564381 h 234"/>
                <a:gd name="T8" fmla="*/ 146169051 w 146"/>
                <a:gd name="T9" fmla="*/ 40322502 h 234"/>
                <a:gd name="T10" fmla="*/ 176410913 w 146"/>
                <a:gd name="T11" fmla="*/ 15120940 h 234"/>
                <a:gd name="T12" fmla="*/ 196572155 w 146"/>
                <a:gd name="T13" fmla="*/ 5040313 h 234"/>
                <a:gd name="T14" fmla="*/ 216733446 w 146"/>
                <a:gd name="T15" fmla="*/ 0 h 234"/>
                <a:gd name="T16" fmla="*/ 236894688 w 146"/>
                <a:gd name="T17" fmla="*/ 0 h 234"/>
                <a:gd name="T18" fmla="*/ 262096240 w 146"/>
                <a:gd name="T19" fmla="*/ 0 h 234"/>
                <a:gd name="T20" fmla="*/ 287297792 w 146"/>
                <a:gd name="T21" fmla="*/ 10080625 h 234"/>
                <a:gd name="T22" fmla="*/ 312499344 w 146"/>
                <a:gd name="T23" fmla="*/ 25201562 h 234"/>
                <a:gd name="T24" fmla="*/ 312499344 w 146"/>
                <a:gd name="T25" fmla="*/ 25201562 h 234"/>
                <a:gd name="T26" fmla="*/ 332660585 w 146"/>
                <a:gd name="T27" fmla="*/ 50403124 h 234"/>
                <a:gd name="T28" fmla="*/ 352821827 w 146"/>
                <a:gd name="T29" fmla="*/ 75604693 h 234"/>
                <a:gd name="T30" fmla="*/ 362902448 w 146"/>
                <a:gd name="T31" fmla="*/ 105846585 h 234"/>
                <a:gd name="T32" fmla="*/ 367942758 w 146"/>
                <a:gd name="T33" fmla="*/ 136088452 h 234"/>
                <a:gd name="T34" fmla="*/ 367942758 w 146"/>
                <a:gd name="T35" fmla="*/ 171370630 h 234"/>
                <a:gd name="T36" fmla="*/ 362902448 w 146"/>
                <a:gd name="T37" fmla="*/ 211693169 h 234"/>
                <a:gd name="T38" fmla="*/ 352821827 w 146"/>
                <a:gd name="T39" fmla="*/ 252015658 h 234"/>
                <a:gd name="T40" fmla="*/ 342741206 w 146"/>
                <a:gd name="T41" fmla="*/ 287297837 h 234"/>
                <a:gd name="T42" fmla="*/ 307459033 w 146"/>
                <a:gd name="T43" fmla="*/ 367942816 h 234"/>
                <a:gd name="T44" fmla="*/ 262096240 w 146"/>
                <a:gd name="T45" fmla="*/ 438507272 h 234"/>
                <a:gd name="T46" fmla="*/ 211693136 w 146"/>
                <a:gd name="T47" fmla="*/ 504031317 h 234"/>
                <a:gd name="T48" fmla="*/ 181451224 w 146"/>
                <a:gd name="T49" fmla="*/ 529232873 h 234"/>
                <a:gd name="T50" fmla="*/ 156249672 w 146"/>
                <a:gd name="T51" fmla="*/ 549394118 h 234"/>
                <a:gd name="T52" fmla="*/ 156249672 w 146"/>
                <a:gd name="T53" fmla="*/ 549394118 h 234"/>
                <a:gd name="T54" fmla="*/ 110886878 w 146"/>
                <a:gd name="T55" fmla="*/ 579635985 h 234"/>
                <a:gd name="T56" fmla="*/ 70564370 w 146"/>
                <a:gd name="T57" fmla="*/ 589716607 h 234"/>
                <a:gd name="T58" fmla="*/ 45362806 w 146"/>
                <a:gd name="T59" fmla="*/ 589716607 h 234"/>
                <a:gd name="T60" fmla="*/ 25201558 w 146"/>
                <a:gd name="T61" fmla="*/ 579635985 h 234"/>
                <a:gd name="T62" fmla="*/ 10080624 w 146"/>
                <a:gd name="T63" fmla="*/ 564515051 h 234"/>
                <a:gd name="T64" fmla="*/ 0 w 146"/>
                <a:gd name="T65" fmla="*/ 549394118 h 234"/>
                <a:gd name="T66" fmla="*/ 0 w 146"/>
                <a:gd name="T67" fmla="*/ 534273184 h 234"/>
                <a:gd name="T68" fmla="*/ 85685301 w 146"/>
                <a:gd name="T69" fmla="*/ 131048140 h 2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6"/>
                <a:gd name="T106" fmla="*/ 0 h 234"/>
                <a:gd name="T107" fmla="*/ 146 w 146"/>
                <a:gd name="T108" fmla="*/ 234 h 2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6" h="234">
                  <a:moveTo>
                    <a:pt x="34" y="52"/>
                  </a:moveTo>
                  <a:lnTo>
                    <a:pt x="34" y="52"/>
                  </a:lnTo>
                  <a:lnTo>
                    <a:pt x="40" y="40"/>
                  </a:lnTo>
                  <a:lnTo>
                    <a:pt x="48" y="28"/>
                  </a:lnTo>
                  <a:lnTo>
                    <a:pt x="58" y="16"/>
                  </a:lnTo>
                  <a:lnTo>
                    <a:pt x="70" y="6"/>
                  </a:lnTo>
                  <a:lnTo>
                    <a:pt x="78" y="2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4" y="4"/>
                  </a:lnTo>
                  <a:lnTo>
                    <a:pt x="124" y="10"/>
                  </a:lnTo>
                  <a:lnTo>
                    <a:pt x="132" y="20"/>
                  </a:lnTo>
                  <a:lnTo>
                    <a:pt x="140" y="30"/>
                  </a:lnTo>
                  <a:lnTo>
                    <a:pt x="144" y="42"/>
                  </a:lnTo>
                  <a:lnTo>
                    <a:pt x="146" y="54"/>
                  </a:lnTo>
                  <a:lnTo>
                    <a:pt x="146" y="68"/>
                  </a:lnTo>
                  <a:lnTo>
                    <a:pt x="144" y="84"/>
                  </a:lnTo>
                  <a:lnTo>
                    <a:pt x="140" y="100"/>
                  </a:lnTo>
                  <a:lnTo>
                    <a:pt x="136" y="114"/>
                  </a:lnTo>
                  <a:lnTo>
                    <a:pt x="122" y="146"/>
                  </a:lnTo>
                  <a:lnTo>
                    <a:pt x="104" y="174"/>
                  </a:lnTo>
                  <a:lnTo>
                    <a:pt x="84" y="200"/>
                  </a:lnTo>
                  <a:lnTo>
                    <a:pt x="72" y="210"/>
                  </a:lnTo>
                  <a:lnTo>
                    <a:pt x="62" y="218"/>
                  </a:lnTo>
                  <a:lnTo>
                    <a:pt x="44" y="230"/>
                  </a:lnTo>
                  <a:lnTo>
                    <a:pt x="28" y="234"/>
                  </a:lnTo>
                  <a:lnTo>
                    <a:pt x="18" y="234"/>
                  </a:lnTo>
                  <a:lnTo>
                    <a:pt x="10" y="230"/>
                  </a:lnTo>
                  <a:lnTo>
                    <a:pt x="4" y="224"/>
                  </a:lnTo>
                  <a:lnTo>
                    <a:pt x="0" y="218"/>
                  </a:lnTo>
                  <a:lnTo>
                    <a:pt x="0" y="212"/>
                  </a:lnTo>
                  <a:lnTo>
                    <a:pt x="34" y="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72"/>
            <p:cNvSpPr>
              <a:spLocks/>
            </p:cNvSpPr>
            <p:nvPr/>
          </p:nvSpPr>
          <p:spPr bwMode="auto">
            <a:xfrm>
              <a:off x="5270500" y="3041650"/>
              <a:ext cx="187325" cy="298450"/>
            </a:xfrm>
            <a:custGeom>
              <a:avLst/>
              <a:gdLst>
                <a:gd name="T0" fmla="*/ 70564382 w 118"/>
                <a:gd name="T1" fmla="*/ 105846578 h 188"/>
                <a:gd name="T2" fmla="*/ 70564382 w 118"/>
                <a:gd name="T3" fmla="*/ 105846578 h 188"/>
                <a:gd name="T4" fmla="*/ 80645004 w 118"/>
                <a:gd name="T5" fmla="*/ 80644999 h 188"/>
                <a:gd name="T6" fmla="*/ 95765938 w 118"/>
                <a:gd name="T7" fmla="*/ 60483755 h 188"/>
                <a:gd name="T8" fmla="*/ 115927207 w 118"/>
                <a:gd name="T9" fmla="*/ 35282188 h 188"/>
                <a:gd name="T10" fmla="*/ 146169074 w 118"/>
                <a:gd name="T11" fmla="*/ 15120939 h 188"/>
                <a:gd name="T12" fmla="*/ 156249697 w 118"/>
                <a:gd name="T13" fmla="*/ 5040312 h 188"/>
                <a:gd name="T14" fmla="*/ 176410941 w 118"/>
                <a:gd name="T15" fmla="*/ 0 h 188"/>
                <a:gd name="T16" fmla="*/ 191531875 w 118"/>
                <a:gd name="T17" fmla="*/ 0 h 188"/>
                <a:gd name="T18" fmla="*/ 211693169 w 118"/>
                <a:gd name="T19" fmla="*/ 5040312 h 188"/>
                <a:gd name="T20" fmla="*/ 231854414 w 118"/>
                <a:gd name="T21" fmla="*/ 10080625 h 188"/>
                <a:gd name="T22" fmla="*/ 252015659 w 118"/>
                <a:gd name="T23" fmla="*/ 25201561 h 188"/>
                <a:gd name="T24" fmla="*/ 252015659 w 118"/>
                <a:gd name="T25" fmla="*/ 25201561 h 188"/>
                <a:gd name="T26" fmla="*/ 267136593 w 118"/>
                <a:gd name="T27" fmla="*/ 40322499 h 188"/>
                <a:gd name="T28" fmla="*/ 282257526 w 118"/>
                <a:gd name="T29" fmla="*/ 60483755 h 188"/>
                <a:gd name="T30" fmla="*/ 292338149 w 118"/>
                <a:gd name="T31" fmla="*/ 85685309 h 188"/>
                <a:gd name="T32" fmla="*/ 297378460 w 118"/>
                <a:gd name="T33" fmla="*/ 110886889 h 188"/>
                <a:gd name="T34" fmla="*/ 297378460 w 118"/>
                <a:gd name="T35" fmla="*/ 141128754 h 188"/>
                <a:gd name="T36" fmla="*/ 292338149 w 118"/>
                <a:gd name="T37" fmla="*/ 171370619 h 188"/>
                <a:gd name="T38" fmla="*/ 272176904 w 118"/>
                <a:gd name="T39" fmla="*/ 231854399 h 188"/>
                <a:gd name="T40" fmla="*/ 246975348 w 118"/>
                <a:gd name="T41" fmla="*/ 297378440 h 188"/>
                <a:gd name="T42" fmla="*/ 211693169 w 118"/>
                <a:gd name="T43" fmla="*/ 352821860 h 188"/>
                <a:gd name="T44" fmla="*/ 171370630 w 118"/>
                <a:gd name="T45" fmla="*/ 403224968 h 188"/>
                <a:gd name="T46" fmla="*/ 126007830 w 118"/>
                <a:gd name="T47" fmla="*/ 443547554 h 188"/>
                <a:gd name="T48" fmla="*/ 126007830 w 118"/>
                <a:gd name="T49" fmla="*/ 443547554 h 188"/>
                <a:gd name="T50" fmla="*/ 90725626 w 118"/>
                <a:gd name="T51" fmla="*/ 463708798 h 188"/>
                <a:gd name="T52" fmla="*/ 60483759 w 118"/>
                <a:gd name="T53" fmla="*/ 473789420 h 188"/>
                <a:gd name="T54" fmla="*/ 35282191 w 118"/>
                <a:gd name="T55" fmla="*/ 473789420 h 188"/>
                <a:gd name="T56" fmla="*/ 20161251 w 118"/>
                <a:gd name="T57" fmla="*/ 463708798 h 188"/>
                <a:gd name="T58" fmla="*/ 10080625 w 118"/>
                <a:gd name="T59" fmla="*/ 453628176 h 188"/>
                <a:gd name="T60" fmla="*/ 5040313 w 118"/>
                <a:gd name="T61" fmla="*/ 438507244 h 188"/>
                <a:gd name="T62" fmla="*/ 0 w 118"/>
                <a:gd name="T63" fmla="*/ 428426622 h 188"/>
                <a:gd name="T64" fmla="*/ 70564382 w 118"/>
                <a:gd name="T65" fmla="*/ 105846578 h 1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8"/>
                <a:gd name="T100" fmla="*/ 0 h 188"/>
                <a:gd name="T101" fmla="*/ 118 w 118"/>
                <a:gd name="T102" fmla="*/ 188 h 1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8" h="188">
                  <a:moveTo>
                    <a:pt x="28" y="42"/>
                  </a:moveTo>
                  <a:lnTo>
                    <a:pt x="28" y="42"/>
                  </a:lnTo>
                  <a:lnTo>
                    <a:pt x="32" y="32"/>
                  </a:lnTo>
                  <a:lnTo>
                    <a:pt x="38" y="24"/>
                  </a:lnTo>
                  <a:lnTo>
                    <a:pt x="46" y="14"/>
                  </a:lnTo>
                  <a:lnTo>
                    <a:pt x="58" y="6"/>
                  </a:lnTo>
                  <a:lnTo>
                    <a:pt x="62" y="2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4" y="2"/>
                  </a:lnTo>
                  <a:lnTo>
                    <a:pt x="92" y="4"/>
                  </a:lnTo>
                  <a:lnTo>
                    <a:pt x="100" y="10"/>
                  </a:lnTo>
                  <a:lnTo>
                    <a:pt x="106" y="16"/>
                  </a:lnTo>
                  <a:lnTo>
                    <a:pt x="112" y="24"/>
                  </a:lnTo>
                  <a:lnTo>
                    <a:pt x="116" y="34"/>
                  </a:lnTo>
                  <a:lnTo>
                    <a:pt x="118" y="44"/>
                  </a:lnTo>
                  <a:lnTo>
                    <a:pt x="118" y="56"/>
                  </a:lnTo>
                  <a:lnTo>
                    <a:pt x="116" y="68"/>
                  </a:lnTo>
                  <a:lnTo>
                    <a:pt x="108" y="92"/>
                  </a:lnTo>
                  <a:lnTo>
                    <a:pt x="98" y="118"/>
                  </a:lnTo>
                  <a:lnTo>
                    <a:pt x="84" y="140"/>
                  </a:lnTo>
                  <a:lnTo>
                    <a:pt x="68" y="160"/>
                  </a:lnTo>
                  <a:lnTo>
                    <a:pt x="50" y="176"/>
                  </a:lnTo>
                  <a:lnTo>
                    <a:pt x="36" y="184"/>
                  </a:lnTo>
                  <a:lnTo>
                    <a:pt x="24" y="188"/>
                  </a:lnTo>
                  <a:lnTo>
                    <a:pt x="14" y="188"/>
                  </a:lnTo>
                  <a:lnTo>
                    <a:pt x="8" y="184"/>
                  </a:lnTo>
                  <a:lnTo>
                    <a:pt x="4" y="180"/>
                  </a:lnTo>
                  <a:lnTo>
                    <a:pt x="2" y="174"/>
                  </a:lnTo>
                  <a:lnTo>
                    <a:pt x="0" y="17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73"/>
            <p:cNvSpPr>
              <a:spLocks/>
            </p:cNvSpPr>
            <p:nvPr/>
          </p:nvSpPr>
          <p:spPr bwMode="auto">
            <a:xfrm>
              <a:off x="4210050" y="2819400"/>
              <a:ext cx="92075" cy="342900"/>
            </a:xfrm>
            <a:custGeom>
              <a:avLst/>
              <a:gdLst>
                <a:gd name="T0" fmla="*/ 0 w 58"/>
                <a:gd name="T1" fmla="*/ 5040313 h 216"/>
                <a:gd name="T2" fmla="*/ 0 w 58"/>
                <a:gd name="T3" fmla="*/ 5040313 h 216"/>
                <a:gd name="T4" fmla="*/ 5040313 w 58"/>
                <a:gd name="T5" fmla="*/ 70564380 h 216"/>
                <a:gd name="T6" fmla="*/ 15120940 w 58"/>
                <a:gd name="T7" fmla="*/ 141128760 h 216"/>
                <a:gd name="T8" fmla="*/ 25201562 w 58"/>
                <a:gd name="T9" fmla="*/ 226814098 h 216"/>
                <a:gd name="T10" fmla="*/ 45362813 w 58"/>
                <a:gd name="T11" fmla="*/ 312499386 h 216"/>
                <a:gd name="T12" fmla="*/ 70564381 w 58"/>
                <a:gd name="T13" fmla="*/ 403224985 h 216"/>
                <a:gd name="T14" fmla="*/ 85685315 w 58"/>
                <a:gd name="T15" fmla="*/ 443547573 h 216"/>
                <a:gd name="T16" fmla="*/ 105846584 w 58"/>
                <a:gd name="T17" fmla="*/ 483870062 h 216"/>
                <a:gd name="T18" fmla="*/ 126007829 w 58"/>
                <a:gd name="T19" fmla="*/ 514111928 h 216"/>
                <a:gd name="T20" fmla="*/ 146169074 w 58"/>
                <a:gd name="T21" fmla="*/ 544353795 h 216"/>
                <a:gd name="T22" fmla="*/ 126007829 w 58"/>
                <a:gd name="T23" fmla="*/ 80645002 h 216"/>
                <a:gd name="T24" fmla="*/ 126007829 w 58"/>
                <a:gd name="T25" fmla="*/ 80645002 h 216"/>
                <a:gd name="T26" fmla="*/ 105846584 w 58"/>
                <a:gd name="T27" fmla="*/ 60483758 h 216"/>
                <a:gd name="T28" fmla="*/ 65524070 w 58"/>
                <a:gd name="T29" fmla="*/ 25201562 h 216"/>
                <a:gd name="T30" fmla="*/ 45362813 w 58"/>
                <a:gd name="T31" fmla="*/ 10080625 h 216"/>
                <a:gd name="T32" fmla="*/ 25201562 w 58"/>
                <a:gd name="T33" fmla="*/ 0 h 216"/>
                <a:gd name="T34" fmla="*/ 10080625 w 58"/>
                <a:gd name="T35" fmla="*/ 0 h 216"/>
                <a:gd name="T36" fmla="*/ 5040313 w 58"/>
                <a:gd name="T37" fmla="*/ 0 h 216"/>
                <a:gd name="T38" fmla="*/ 0 w 58"/>
                <a:gd name="T39" fmla="*/ 5040313 h 216"/>
                <a:gd name="T40" fmla="*/ 0 w 58"/>
                <a:gd name="T41" fmla="*/ 5040313 h 2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216"/>
                <a:gd name="T65" fmla="*/ 58 w 58"/>
                <a:gd name="T66" fmla="*/ 216 h 2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216">
                  <a:moveTo>
                    <a:pt x="0" y="2"/>
                  </a:moveTo>
                  <a:lnTo>
                    <a:pt x="0" y="2"/>
                  </a:lnTo>
                  <a:lnTo>
                    <a:pt x="2" y="28"/>
                  </a:lnTo>
                  <a:lnTo>
                    <a:pt x="6" y="56"/>
                  </a:lnTo>
                  <a:lnTo>
                    <a:pt x="10" y="90"/>
                  </a:lnTo>
                  <a:lnTo>
                    <a:pt x="18" y="124"/>
                  </a:lnTo>
                  <a:lnTo>
                    <a:pt x="28" y="160"/>
                  </a:lnTo>
                  <a:lnTo>
                    <a:pt x="34" y="176"/>
                  </a:lnTo>
                  <a:lnTo>
                    <a:pt x="42" y="192"/>
                  </a:lnTo>
                  <a:lnTo>
                    <a:pt x="50" y="204"/>
                  </a:lnTo>
                  <a:lnTo>
                    <a:pt x="58" y="216"/>
                  </a:lnTo>
                  <a:lnTo>
                    <a:pt x="50" y="32"/>
                  </a:lnTo>
                  <a:lnTo>
                    <a:pt x="42" y="24"/>
                  </a:lnTo>
                  <a:lnTo>
                    <a:pt x="26" y="10"/>
                  </a:lnTo>
                  <a:lnTo>
                    <a:pt x="18" y="4"/>
                  </a:lnTo>
                  <a:lnTo>
                    <a:pt x="10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74"/>
            <p:cNvSpPr>
              <a:spLocks/>
            </p:cNvSpPr>
            <p:nvPr/>
          </p:nvSpPr>
          <p:spPr bwMode="auto">
            <a:xfrm>
              <a:off x="5321300" y="2844800"/>
              <a:ext cx="92075" cy="342900"/>
            </a:xfrm>
            <a:custGeom>
              <a:avLst/>
              <a:gdLst>
                <a:gd name="T0" fmla="*/ 146169074 w 58"/>
                <a:gd name="T1" fmla="*/ 10080625 h 216"/>
                <a:gd name="T2" fmla="*/ 146169074 w 58"/>
                <a:gd name="T3" fmla="*/ 10080625 h 216"/>
                <a:gd name="T4" fmla="*/ 141128762 w 58"/>
                <a:gd name="T5" fmla="*/ 75604691 h 216"/>
                <a:gd name="T6" fmla="*/ 136088451 w 58"/>
                <a:gd name="T7" fmla="*/ 146169071 h 216"/>
                <a:gd name="T8" fmla="*/ 120967518 w 58"/>
                <a:gd name="T9" fmla="*/ 226814098 h 216"/>
                <a:gd name="T10" fmla="*/ 105846584 w 58"/>
                <a:gd name="T11" fmla="*/ 317539697 h 216"/>
                <a:gd name="T12" fmla="*/ 80645004 w 58"/>
                <a:gd name="T13" fmla="*/ 408265296 h 216"/>
                <a:gd name="T14" fmla="*/ 60483759 w 58"/>
                <a:gd name="T15" fmla="*/ 448587884 h 216"/>
                <a:gd name="T16" fmla="*/ 45362813 w 58"/>
                <a:gd name="T17" fmla="*/ 483870062 h 216"/>
                <a:gd name="T18" fmla="*/ 25201562 w 58"/>
                <a:gd name="T19" fmla="*/ 519152239 h 216"/>
                <a:gd name="T20" fmla="*/ 0 w 58"/>
                <a:gd name="T21" fmla="*/ 544353795 h 216"/>
                <a:gd name="T22" fmla="*/ 20161251 w 58"/>
                <a:gd name="T23" fmla="*/ 80645002 h 216"/>
                <a:gd name="T24" fmla="*/ 20161251 w 58"/>
                <a:gd name="T25" fmla="*/ 80645002 h 216"/>
                <a:gd name="T26" fmla="*/ 40322502 w 58"/>
                <a:gd name="T27" fmla="*/ 65524069 h 216"/>
                <a:gd name="T28" fmla="*/ 80645004 w 58"/>
                <a:gd name="T29" fmla="*/ 30241879 h 216"/>
                <a:gd name="T30" fmla="*/ 105846584 w 58"/>
                <a:gd name="T31" fmla="*/ 15120939 h 216"/>
                <a:gd name="T32" fmla="*/ 126007829 w 58"/>
                <a:gd name="T33" fmla="*/ 5040313 h 216"/>
                <a:gd name="T34" fmla="*/ 141128762 w 58"/>
                <a:gd name="T35" fmla="*/ 0 h 216"/>
                <a:gd name="T36" fmla="*/ 146169074 w 58"/>
                <a:gd name="T37" fmla="*/ 5040313 h 216"/>
                <a:gd name="T38" fmla="*/ 146169074 w 58"/>
                <a:gd name="T39" fmla="*/ 10080625 h 216"/>
                <a:gd name="T40" fmla="*/ 146169074 w 58"/>
                <a:gd name="T41" fmla="*/ 10080625 h 2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216"/>
                <a:gd name="T65" fmla="*/ 58 w 58"/>
                <a:gd name="T66" fmla="*/ 216 h 2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216">
                  <a:moveTo>
                    <a:pt x="58" y="4"/>
                  </a:moveTo>
                  <a:lnTo>
                    <a:pt x="58" y="4"/>
                  </a:lnTo>
                  <a:lnTo>
                    <a:pt x="56" y="30"/>
                  </a:lnTo>
                  <a:lnTo>
                    <a:pt x="54" y="58"/>
                  </a:lnTo>
                  <a:lnTo>
                    <a:pt x="48" y="90"/>
                  </a:lnTo>
                  <a:lnTo>
                    <a:pt x="42" y="126"/>
                  </a:lnTo>
                  <a:lnTo>
                    <a:pt x="32" y="162"/>
                  </a:lnTo>
                  <a:lnTo>
                    <a:pt x="24" y="178"/>
                  </a:lnTo>
                  <a:lnTo>
                    <a:pt x="18" y="192"/>
                  </a:lnTo>
                  <a:lnTo>
                    <a:pt x="10" y="206"/>
                  </a:lnTo>
                  <a:lnTo>
                    <a:pt x="0" y="216"/>
                  </a:lnTo>
                  <a:lnTo>
                    <a:pt x="8" y="32"/>
                  </a:lnTo>
                  <a:lnTo>
                    <a:pt x="16" y="26"/>
                  </a:lnTo>
                  <a:lnTo>
                    <a:pt x="32" y="12"/>
                  </a:lnTo>
                  <a:lnTo>
                    <a:pt x="42" y="6"/>
                  </a:lnTo>
                  <a:lnTo>
                    <a:pt x="50" y="2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58" y="4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75"/>
            <p:cNvSpPr>
              <a:spLocks/>
            </p:cNvSpPr>
            <p:nvPr/>
          </p:nvSpPr>
          <p:spPr bwMode="auto">
            <a:xfrm>
              <a:off x="4283075" y="2530475"/>
              <a:ext cx="1038225" cy="1289050"/>
            </a:xfrm>
            <a:custGeom>
              <a:avLst/>
              <a:gdLst>
                <a:gd name="T0" fmla="*/ 0 w 654"/>
                <a:gd name="T1" fmla="*/ 246975337 h 812"/>
                <a:gd name="T2" fmla="*/ 5040312 w 654"/>
                <a:gd name="T3" fmla="*/ 534273163 h 812"/>
                <a:gd name="T4" fmla="*/ 30241876 w 654"/>
                <a:gd name="T5" fmla="*/ 947578862 h 812"/>
                <a:gd name="T6" fmla="*/ 75604684 w 654"/>
                <a:gd name="T7" fmla="*/ 1305440942 h 812"/>
                <a:gd name="T8" fmla="*/ 120967504 w 654"/>
                <a:gd name="T9" fmla="*/ 1542335558 h 812"/>
                <a:gd name="T10" fmla="*/ 151209368 w 654"/>
                <a:gd name="T11" fmla="*/ 1658262711 h 812"/>
                <a:gd name="T12" fmla="*/ 196572164 w 654"/>
                <a:gd name="T13" fmla="*/ 1713706528 h 812"/>
                <a:gd name="T14" fmla="*/ 332660600 w 654"/>
                <a:gd name="T15" fmla="*/ 1844754614 h 812"/>
                <a:gd name="T16" fmla="*/ 433466912 w 654"/>
                <a:gd name="T17" fmla="*/ 1910278657 h 812"/>
                <a:gd name="T18" fmla="*/ 559474677 w 654"/>
                <a:gd name="T19" fmla="*/ 1975802700 h 812"/>
                <a:gd name="T20" fmla="*/ 700603374 w 654"/>
                <a:gd name="T21" fmla="*/ 2021165499 h 812"/>
                <a:gd name="T22" fmla="*/ 866933823 w 654"/>
                <a:gd name="T23" fmla="*/ 2046367053 h 812"/>
                <a:gd name="T24" fmla="*/ 887095066 w 654"/>
                <a:gd name="T25" fmla="*/ 2041326742 h 812"/>
                <a:gd name="T26" fmla="*/ 1028223763 w 654"/>
                <a:gd name="T27" fmla="*/ 2011084877 h 812"/>
                <a:gd name="T28" fmla="*/ 1129029975 w 654"/>
                <a:gd name="T29" fmla="*/ 1975802700 h 812"/>
                <a:gd name="T30" fmla="*/ 1244957120 w 654"/>
                <a:gd name="T31" fmla="*/ 1920359279 h 812"/>
                <a:gd name="T32" fmla="*/ 1365924574 w 654"/>
                <a:gd name="T33" fmla="*/ 1839714303 h 812"/>
                <a:gd name="T34" fmla="*/ 1476811408 w 654"/>
                <a:gd name="T35" fmla="*/ 1733867772 h 812"/>
                <a:gd name="T36" fmla="*/ 1577617620 w 654"/>
                <a:gd name="T37" fmla="*/ 1597778979 h 812"/>
                <a:gd name="T38" fmla="*/ 1592738552 w 654"/>
                <a:gd name="T39" fmla="*/ 1476811515 h 812"/>
                <a:gd name="T40" fmla="*/ 1638101348 w 654"/>
                <a:gd name="T41" fmla="*/ 982861039 h 812"/>
                <a:gd name="T42" fmla="*/ 1648181969 w 654"/>
                <a:gd name="T43" fmla="*/ 569555340 h 812"/>
                <a:gd name="T44" fmla="*/ 1643141658 w 654"/>
                <a:gd name="T45" fmla="*/ 367942801 h 812"/>
                <a:gd name="T46" fmla="*/ 1633061037 w 654"/>
                <a:gd name="T47" fmla="*/ 322580002 h 812"/>
                <a:gd name="T48" fmla="*/ 1602819174 w 654"/>
                <a:gd name="T49" fmla="*/ 241935026 h 812"/>
                <a:gd name="T50" fmla="*/ 1547375757 w 654"/>
                <a:gd name="T51" fmla="*/ 171370623 h 812"/>
                <a:gd name="T52" fmla="*/ 1471771097 w 654"/>
                <a:gd name="T53" fmla="*/ 115927202 h 812"/>
                <a:gd name="T54" fmla="*/ 1381045506 w 654"/>
                <a:gd name="T55" fmla="*/ 70564379 h 812"/>
                <a:gd name="T56" fmla="*/ 1275198983 w 654"/>
                <a:gd name="T57" fmla="*/ 35282189 h 812"/>
                <a:gd name="T58" fmla="*/ 1093747801 w 654"/>
                <a:gd name="T59" fmla="*/ 5040313 h 812"/>
                <a:gd name="T60" fmla="*/ 826611140 w 654"/>
                <a:gd name="T61" fmla="*/ 0 h 812"/>
                <a:gd name="T62" fmla="*/ 559474677 w 654"/>
                <a:gd name="T63" fmla="*/ 35282189 h 812"/>
                <a:gd name="T64" fmla="*/ 302418736 w 654"/>
                <a:gd name="T65" fmla="*/ 100806244 h 812"/>
                <a:gd name="T66" fmla="*/ 85685305 w 654"/>
                <a:gd name="T67" fmla="*/ 191531867 h 812"/>
                <a:gd name="T68" fmla="*/ 0 w 654"/>
                <a:gd name="T69" fmla="*/ 246975337 h 8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54"/>
                <a:gd name="T106" fmla="*/ 0 h 812"/>
                <a:gd name="T107" fmla="*/ 654 w 654"/>
                <a:gd name="T108" fmla="*/ 812 h 8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54" h="812">
                  <a:moveTo>
                    <a:pt x="0" y="98"/>
                  </a:moveTo>
                  <a:lnTo>
                    <a:pt x="0" y="98"/>
                  </a:lnTo>
                  <a:lnTo>
                    <a:pt x="0" y="152"/>
                  </a:lnTo>
                  <a:lnTo>
                    <a:pt x="2" y="212"/>
                  </a:lnTo>
                  <a:lnTo>
                    <a:pt x="6" y="288"/>
                  </a:lnTo>
                  <a:lnTo>
                    <a:pt x="12" y="376"/>
                  </a:lnTo>
                  <a:lnTo>
                    <a:pt x="22" y="470"/>
                  </a:lnTo>
                  <a:lnTo>
                    <a:pt x="30" y="518"/>
                  </a:lnTo>
                  <a:lnTo>
                    <a:pt x="38" y="566"/>
                  </a:lnTo>
                  <a:lnTo>
                    <a:pt x="48" y="612"/>
                  </a:lnTo>
                  <a:lnTo>
                    <a:pt x="60" y="658"/>
                  </a:lnTo>
                  <a:lnTo>
                    <a:pt x="64" y="664"/>
                  </a:lnTo>
                  <a:lnTo>
                    <a:pt x="78" y="680"/>
                  </a:lnTo>
                  <a:lnTo>
                    <a:pt x="102" y="704"/>
                  </a:lnTo>
                  <a:lnTo>
                    <a:pt x="132" y="732"/>
                  </a:lnTo>
                  <a:lnTo>
                    <a:pt x="152" y="746"/>
                  </a:lnTo>
                  <a:lnTo>
                    <a:pt x="172" y="758"/>
                  </a:lnTo>
                  <a:lnTo>
                    <a:pt x="196" y="772"/>
                  </a:lnTo>
                  <a:lnTo>
                    <a:pt x="222" y="784"/>
                  </a:lnTo>
                  <a:lnTo>
                    <a:pt x="250" y="794"/>
                  </a:lnTo>
                  <a:lnTo>
                    <a:pt x="278" y="802"/>
                  </a:lnTo>
                  <a:lnTo>
                    <a:pt x="310" y="808"/>
                  </a:lnTo>
                  <a:lnTo>
                    <a:pt x="344" y="812"/>
                  </a:lnTo>
                  <a:lnTo>
                    <a:pt x="352" y="810"/>
                  </a:lnTo>
                  <a:lnTo>
                    <a:pt x="374" y="806"/>
                  </a:lnTo>
                  <a:lnTo>
                    <a:pt x="408" y="798"/>
                  </a:lnTo>
                  <a:lnTo>
                    <a:pt x="428" y="792"/>
                  </a:lnTo>
                  <a:lnTo>
                    <a:pt x="448" y="784"/>
                  </a:lnTo>
                  <a:lnTo>
                    <a:pt x="472" y="774"/>
                  </a:lnTo>
                  <a:lnTo>
                    <a:pt x="494" y="762"/>
                  </a:lnTo>
                  <a:lnTo>
                    <a:pt x="518" y="746"/>
                  </a:lnTo>
                  <a:lnTo>
                    <a:pt x="542" y="730"/>
                  </a:lnTo>
                  <a:lnTo>
                    <a:pt x="564" y="710"/>
                  </a:lnTo>
                  <a:lnTo>
                    <a:pt x="586" y="688"/>
                  </a:lnTo>
                  <a:lnTo>
                    <a:pt x="608" y="662"/>
                  </a:lnTo>
                  <a:lnTo>
                    <a:pt x="626" y="634"/>
                  </a:lnTo>
                  <a:lnTo>
                    <a:pt x="632" y="586"/>
                  </a:lnTo>
                  <a:lnTo>
                    <a:pt x="644" y="466"/>
                  </a:lnTo>
                  <a:lnTo>
                    <a:pt x="650" y="390"/>
                  </a:lnTo>
                  <a:lnTo>
                    <a:pt x="654" y="308"/>
                  </a:lnTo>
                  <a:lnTo>
                    <a:pt x="654" y="226"/>
                  </a:lnTo>
                  <a:lnTo>
                    <a:pt x="654" y="186"/>
                  </a:lnTo>
                  <a:lnTo>
                    <a:pt x="652" y="146"/>
                  </a:lnTo>
                  <a:lnTo>
                    <a:pt x="648" y="128"/>
                  </a:lnTo>
                  <a:lnTo>
                    <a:pt x="644" y="110"/>
                  </a:lnTo>
                  <a:lnTo>
                    <a:pt x="636" y="96"/>
                  </a:lnTo>
                  <a:lnTo>
                    <a:pt x="626" y="80"/>
                  </a:lnTo>
                  <a:lnTo>
                    <a:pt x="614" y="68"/>
                  </a:lnTo>
                  <a:lnTo>
                    <a:pt x="600" y="56"/>
                  </a:lnTo>
                  <a:lnTo>
                    <a:pt x="584" y="46"/>
                  </a:lnTo>
                  <a:lnTo>
                    <a:pt x="566" y="36"/>
                  </a:lnTo>
                  <a:lnTo>
                    <a:pt x="548" y="28"/>
                  </a:lnTo>
                  <a:lnTo>
                    <a:pt x="528" y="20"/>
                  </a:lnTo>
                  <a:lnTo>
                    <a:pt x="506" y="14"/>
                  </a:lnTo>
                  <a:lnTo>
                    <a:pt x="482" y="10"/>
                  </a:lnTo>
                  <a:lnTo>
                    <a:pt x="434" y="2"/>
                  </a:lnTo>
                  <a:lnTo>
                    <a:pt x="382" y="0"/>
                  </a:lnTo>
                  <a:lnTo>
                    <a:pt x="328" y="0"/>
                  </a:lnTo>
                  <a:lnTo>
                    <a:pt x="274" y="6"/>
                  </a:lnTo>
                  <a:lnTo>
                    <a:pt x="222" y="14"/>
                  </a:lnTo>
                  <a:lnTo>
                    <a:pt x="170" y="24"/>
                  </a:lnTo>
                  <a:lnTo>
                    <a:pt x="120" y="40"/>
                  </a:lnTo>
                  <a:lnTo>
                    <a:pt x="74" y="56"/>
                  </a:lnTo>
                  <a:lnTo>
                    <a:pt x="34" y="76"/>
                  </a:lnTo>
                  <a:lnTo>
                    <a:pt x="16" y="86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E4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76"/>
            <p:cNvSpPr>
              <a:spLocks noEditPoints="1"/>
            </p:cNvSpPr>
            <p:nvPr/>
          </p:nvSpPr>
          <p:spPr bwMode="auto">
            <a:xfrm>
              <a:off x="4270375" y="2514600"/>
              <a:ext cx="1069975" cy="1314450"/>
            </a:xfrm>
            <a:custGeom>
              <a:avLst/>
              <a:gdLst>
                <a:gd name="T0" fmla="*/ 589716547 w 674"/>
                <a:gd name="T1" fmla="*/ 2041326754 h 828"/>
                <a:gd name="T2" fmla="*/ 357862157 w 674"/>
                <a:gd name="T3" fmla="*/ 1900198046 h 828"/>
                <a:gd name="T4" fmla="*/ 191531855 w 674"/>
                <a:gd name="T5" fmla="*/ 1743948405 h 828"/>
                <a:gd name="T6" fmla="*/ 151209370 w 674"/>
                <a:gd name="T7" fmla="*/ 1688504983 h 828"/>
                <a:gd name="T8" fmla="*/ 95765928 w 674"/>
                <a:gd name="T9" fmla="*/ 1456650280 h 828"/>
                <a:gd name="T10" fmla="*/ 30241876 w 674"/>
                <a:gd name="T11" fmla="*/ 977820734 h 828"/>
                <a:gd name="T12" fmla="*/ 0 w 674"/>
                <a:gd name="T13" fmla="*/ 413305602 h 828"/>
                <a:gd name="T14" fmla="*/ 5040312 w 674"/>
                <a:gd name="T15" fmla="*/ 257055961 h 828"/>
                <a:gd name="T16" fmla="*/ 90725617 w 674"/>
                <a:gd name="T17" fmla="*/ 201612490 h 828"/>
                <a:gd name="T18" fmla="*/ 423386295 w 674"/>
                <a:gd name="T19" fmla="*/ 70564379 h 828"/>
                <a:gd name="T20" fmla="*/ 821570838 w 674"/>
                <a:gd name="T21" fmla="*/ 5040313 h 828"/>
                <a:gd name="T22" fmla="*/ 1038304396 w 674"/>
                <a:gd name="T23" fmla="*/ 5040313 h 828"/>
                <a:gd name="T24" fmla="*/ 1255037755 w 674"/>
                <a:gd name="T25" fmla="*/ 30241878 h 828"/>
                <a:gd name="T26" fmla="*/ 1431448628 w 674"/>
                <a:gd name="T27" fmla="*/ 80645001 h 828"/>
                <a:gd name="T28" fmla="*/ 1562496706 w 674"/>
                <a:gd name="T29" fmla="*/ 161290002 h 828"/>
                <a:gd name="T30" fmla="*/ 1648181987 w 674"/>
                <a:gd name="T31" fmla="*/ 267136583 h 828"/>
                <a:gd name="T32" fmla="*/ 1683464559 w 674"/>
                <a:gd name="T33" fmla="*/ 393144358 h 828"/>
                <a:gd name="T34" fmla="*/ 1698585491 w 674"/>
                <a:gd name="T35" fmla="*/ 786288717 h 828"/>
                <a:gd name="T36" fmla="*/ 1673383938 w 674"/>
                <a:gd name="T37" fmla="*/ 1330642505 h 828"/>
                <a:gd name="T38" fmla="*/ 1628020745 w 674"/>
                <a:gd name="T39" fmla="*/ 1617940232 h 828"/>
                <a:gd name="T40" fmla="*/ 1582657949 w 674"/>
                <a:gd name="T41" fmla="*/ 1693545294 h 828"/>
                <a:gd name="T42" fmla="*/ 1426408318 w 674"/>
                <a:gd name="T43" fmla="*/ 1864915869 h 828"/>
                <a:gd name="T44" fmla="*/ 1219755580 w 674"/>
                <a:gd name="T45" fmla="*/ 2011084888 h 828"/>
                <a:gd name="T46" fmla="*/ 1134070299 w 674"/>
                <a:gd name="T47" fmla="*/ 2056447687 h 828"/>
                <a:gd name="T48" fmla="*/ 967740046 w 674"/>
                <a:gd name="T49" fmla="*/ 2086689553 h 828"/>
                <a:gd name="T50" fmla="*/ 740925868 w 674"/>
                <a:gd name="T51" fmla="*/ 2081649242 h 828"/>
                <a:gd name="T52" fmla="*/ 645159965 w 674"/>
                <a:gd name="T53" fmla="*/ 2066528309 h 828"/>
                <a:gd name="T54" fmla="*/ 241935012 w 674"/>
                <a:gd name="T55" fmla="*/ 1708666227 h 828"/>
                <a:gd name="T56" fmla="*/ 393144332 w 674"/>
                <a:gd name="T57" fmla="*/ 1849794936 h 828"/>
                <a:gd name="T58" fmla="*/ 645159965 w 674"/>
                <a:gd name="T59" fmla="*/ 2001004266 h 828"/>
                <a:gd name="T60" fmla="*/ 735885557 w 674"/>
                <a:gd name="T61" fmla="*/ 2021165510 h 828"/>
                <a:gd name="T62" fmla="*/ 952619114 w 674"/>
                <a:gd name="T63" fmla="*/ 2021165510 h 828"/>
                <a:gd name="T64" fmla="*/ 1149191231 w 674"/>
                <a:gd name="T65" fmla="*/ 1980843022 h 828"/>
                <a:gd name="T66" fmla="*/ 1260078065 w 674"/>
                <a:gd name="T67" fmla="*/ 1920359290 h 828"/>
                <a:gd name="T68" fmla="*/ 1426408318 w 674"/>
                <a:gd name="T69" fmla="*/ 1789311204 h 828"/>
                <a:gd name="T70" fmla="*/ 1572577327 w 674"/>
                <a:gd name="T71" fmla="*/ 1602819299 h 828"/>
                <a:gd name="T72" fmla="*/ 1617940123 w 674"/>
                <a:gd name="T73" fmla="*/ 1154231619 h 828"/>
                <a:gd name="T74" fmla="*/ 1643141677 w 674"/>
                <a:gd name="T75" fmla="*/ 579635965 h 828"/>
                <a:gd name="T76" fmla="*/ 1628020745 w 674"/>
                <a:gd name="T77" fmla="*/ 352821870 h 828"/>
                <a:gd name="T78" fmla="*/ 1582657949 w 674"/>
                <a:gd name="T79" fmla="*/ 246975339 h 828"/>
                <a:gd name="T80" fmla="*/ 1486892046 w 674"/>
                <a:gd name="T81" fmla="*/ 161290002 h 828"/>
                <a:gd name="T82" fmla="*/ 1345763347 w 674"/>
                <a:gd name="T83" fmla="*/ 95765934 h 828"/>
                <a:gd name="T84" fmla="*/ 1169352473 w 674"/>
                <a:gd name="T85" fmla="*/ 60483757 h 828"/>
                <a:gd name="T86" fmla="*/ 957659425 w 674"/>
                <a:gd name="T87" fmla="*/ 45362812 h 828"/>
                <a:gd name="T88" fmla="*/ 700603382 w 674"/>
                <a:gd name="T89" fmla="*/ 60483757 h 828"/>
                <a:gd name="T90" fmla="*/ 332660604 w 674"/>
                <a:gd name="T91" fmla="*/ 146169069 h 828"/>
                <a:gd name="T92" fmla="*/ 50403119 w 674"/>
                <a:gd name="T93" fmla="*/ 282257516 h 828"/>
                <a:gd name="T94" fmla="*/ 55443442 w 674"/>
                <a:gd name="T95" fmla="*/ 614918142 h 828"/>
                <a:gd name="T96" fmla="*/ 110886884 w 674"/>
                <a:gd name="T97" fmla="*/ 1224795973 h 828"/>
                <a:gd name="T98" fmla="*/ 171370613 w 674"/>
                <a:gd name="T99" fmla="*/ 1557456500 h 8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4"/>
                <a:gd name="T151" fmla="*/ 0 h 828"/>
                <a:gd name="T152" fmla="*/ 674 w 674"/>
                <a:gd name="T153" fmla="*/ 828 h 8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4" h="828">
                  <a:moveTo>
                    <a:pt x="256" y="820"/>
                  </a:moveTo>
                  <a:lnTo>
                    <a:pt x="256" y="820"/>
                  </a:lnTo>
                  <a:lnTo>
                    <a:pt x="234" y="810"/>
                  </a:lnTo>
                  <a:lnTo>
                    <a:pt x="212" y="800"/>
                  </a:lnTo>
                  <a:lnTo>
                    <a:pt x="176" y="778"/>
                  </a:lnTo>
                  <a:lnTo>
                    <a:pt x="142" y="754"/>
                  </a:lnTo>
                  <a:lnTo>
                    <a:pt x="114" y="730"/>
                  </a:lnTo>
                  <a:lnTo>
                    <a:pt x="92" y="710"/>
                  </a:lnTo>
                  <a:lnTo>
                    <a:pt x="76" y="692"/>
                  </a:lnTo>
                  <a:lnTo>
                    <a:pt x="60" y="672"/>
                  </a:lnTo>
                  <a:lnTo>
                    <a:pt x="60" y="670"/>
                  </a:lnTo>
                  <a:lnTo>
                    <a:pt x="48" y="624"/>
                  </a:lnTo>
                  <a:lnTo>
                    <a:pt x="38" y="578"/>
                  </a:lnTo>
                  <a:lnTo>
                    <a:pt x="30" y="530"/>
                  </a:lnTo>
                  <a:lnTo>
                    <a:pt x="22" y="482"/>
                  </a:lnTo>
                  <a:lnTo>
                    <a:pt x="12" y="388"/>
                  </a:lnTo>
                  <a:lnTo>
                    <a:pt x="4" y="300"/>
                  </a:lnTo>
                  <a:lnTo>
                    <a:pt x="0" y="224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18" y="90"/>
                  </a:lnTo>
                  <a:lnTo>
                    <a:pt x="36" y="80"/>
                  </a:lnTo>
                  <a:lnTo>
                    <a:pt x="74" y="60"/>
                  </a:lnTo>
                  <a:lnTo>
                    <a:pt x="118" y="44"/>
                  </a:lnTo>
                  <a:lnTo>
                    <a:pt x="168" y="28"/>
                  </a:lnTo>
                  <a:lnTo>
                    <a:pt x="218" y="18"/>
                  </a:lnTo>
                  <a:lnTo>
                    <a:pt x="272" y="8"/>
                  </a:lnTo>
                  <a:lnTo>
                    <a:pt x="326" y="2"/>
                  </a:lnTo>
                  <a:lnTo>
                    <a:pt x="380" y="0"/>
                  </a:lnTo>
                  <a:lnTo>
                    <a:pt x="412" y="2"/>
                  </a:lnTo>
                  <a:lnTo>
                    <a:pt x="442" y="4"/>
                  </a:lnTo>
                  <a:lnTo>
                    <a:pt x="470" y="6"/>
                  </a:lnTo>
                  <a:lnTo>
                    <a:pt x="498" y="12"/>
                  </a:lnTo>
                  <a:lnTo>
                    <a:pt x="522" y="18"/>
                  </a:lnTo>
                  <a:lnTo>
                    <a:pt x="546" y="24"/>
                  </a:lnTo>
                  <a:lnTo>
                    <a:pt x="568" y="32"/>
                  </a:lnTo>
                  <a:lnTo>
                    <a:pt x="586" y="42"/>
                  </a:lnTo>
                  <a:lnTo>
                    <a:pt x="604" y="52"/>
                  </a:lnTo>
                  <a:lnTo>
                    <a:pt x="620" y="64"/>
                  </a:lnTo>
                  <a:lnTo>
                    <a:pt x="634" y="76"/>
                  </a:lnTo>
                  <a:lnTo>
                    <a:pt x="644" y="90"/>
                  </a:lnTo>
                  <a:lnTo>
                    <a:pt x="654" y="106"/>
                  </a:lnTo>
                  <a:lnTo>
                    <a:pt x="662" y="122"/>
                  </a:lnTo>
                  <a:lnTo>
                    <a:pt x="666" y="138"/>
                  </a:lnTo>
                  <a:lnTo>
                    <a:pt x="668" y="156"/>
                  </a:lnTo>
                  <a:lnTo>
                    <a:pt x="672" y="234"/>
                  </a:lnTo>
                  <a:lnTo>
                    <a:pt x="674" y="312"/>
                  </a:lnTo>
                  <a:lnTo>
                    <a:pt x="672" y="390"/>
                  </a:lnTo>
                  <a:lnTo>
                    <a:pt x="670" y="462"/>
                  </a:lnTo>
                  <a:lnTo>
                    <a:pt x="664" y="528"/>
                  </a:lnTo>
                  <a:lnTo>
                    <a:pt x="658" y="584"/>
                  </a:lnTo>
                  <a:lnTo>
                    <a:pt x="650" y="626"/>
                  </a:lnTo>
                  <a:lnTo>
                    <a:pt x="646" y="642"/>
                  </a:lnTo>
                  <a:lnTo>
                    <a:pt x="642" y="652"/>
                  </a:lnTo>
                  <a:lnTo>
                    <a:pt x="628" y="672"/>
                  </a:lnTo>
                  <a:lnTo>
                    <a:pt x="612" y="694"/>
                  </a:lnTo>
                  <a:lnTo>
                    <a:pt x="590" y="716"/>
                  </a:lnTo>
                  <a:lnTo>
                    <a:pt x="566" y="740"/>
                  </a:lnTo>
                  <a:lnTo>
                    <a:pt x="540" y="760"/>
                  </a:lnTo>
                  <a:lnTo>
                    <a:pt x="512" y="782"/>
                  </a:lnTo>
                  <a:lnTo>
                    <a:pt x="484" y="798"/>
                  </a:lnTo>
                  <a:lnTo>
                    <a:pt x="458" y="812"/>
                  </a:lnTo>
                  <a:lnTo>
                    <a:pt x="450" y="816"/>
                  </a:lnTo>
                  <a:lnTo>
                    <a:pt x="438" y="818"/>
                  </a:lnTo>
                  <a:lnTo>
                    <a:pt x="412" y="824"/>
                  </a:lnTo>
                  <a:lnTo>
                    <a:pt x="384" y="828"/>
                  </a:lnTo>
                  <a:lnTo>
                    <a:pt x="352" y="828"/>
                  </a:lnTo>
                  <a:lnTo>
                    <a:pt x="322" y="828"/>
                  </a:lnTo>
                  <a:lnTo>
                    <a:pt x="294" y="826"/>
                  </a:lnTo>
                  <a:lnTo>
                    <a:pt x="270" y="824"/>
                  </a:lnTo>
                  <a:lnTo>
                    <a:pt x="256" y="820"/>
                  </a:lnTo>
                  <a:close/>
                  <a:moveTo>
                    <a:pt x="78" y="658"/>
                  </a:moveTo>
                  <a:lnTo>
                    <a:pt x="78" y="658"/>
                  </a:lnTo>
                  <a:lnTo>
                    <a:pt x="96" y="678"/>
                  </a:lnTo>
                  <a:lnTo>
                    <a:pt x="112" y="694"/>
                  </a:lnTo>
                  <a:lnTo>
                    <a:pt x="132" y="714"/>
                  </a:lnTo>
                  <a:lnTo>
                    <a:pt x="156" y="734"/>
                  </a:lnTo>
                  <a:lnTo>
                    <a:pt x="186" y="756"/>
                  </a:lnTo>
                  <a:lnTo>
                    <a:pt x="218" y="776"/>
                  </a:lnTo>
                  <a:lnTo>
                    <a:pt x="256" y="794"/>
                  </a:lnTo>
                  <a:lnTo>
                    <a:pt x="270" y="798"/>
                  </a:lnTo>
                  <a:lnTo>
                    <a:pt x="292" y="802"/>
                  </a:lnTo>
                  <a:lnTo>
                    <a:pt x="318" y="804"/>
                  </a:lnTo>
                  <a:lnTo>
                    <a:pt x="348" y="804"/>
                  </a:lnTo>
                  <a:lnTo>
                    <a:pt x="378" y="802"/>
                  </a:lnTo>
                  <a:lnTo>
                    <a:pt x="406" y="800"/>
                  </a:lnTo>
                  <a:lnTo>
                    <a:pt x="434" y="794"/>
                  </a:lnTo>
                  <a:lnTo>
                    <a:pt x="456" y="786"/>
                  </a:lnTo>
                  <a:lnTo>
                    <a:pt x="478" y="774"/>
                  </a:lnTo>
                  <a:lnTo>
                    <a:pt x="500" y="762"/>
                  </a:lnTo>
                  <a:lnTo>
                    <a:pt x="522" y="746"/>
                  </a:lnTo>
                  <a:lnTo>
                    <a:pt x="544" y="728"/>
                  </a:lnTo>
                  <a:lnTo>
                    <a:pt x="566" y="710"/>
                  </a:lnTo>
                  <a:lnTo>
                    <a:pt x="586" y="688"/>
                  </a:lnTo>
                  <a:lnTo>
                    <a:pt x="606" y="662"/>
                  </a:lnTo>
                  <a:lnTo>
                    <a:pt x="624" y="636"/>
                  </a:lnTo>
                  <a:lnTo>
                    <a:pt x="632" y="578"/>
                  </a:lnTo>
                  <a:lnTo>
                    <a:pt x="642" y="458"/>
                  </a:lnTo>
                  <a:lnTo>
                    <a:pt x="648" y="386"/>
                  </a:lnTo>
                  <a:lnTo>
                    <a:pt x="650" y="308"/>
                  </a:lnTo>
                  <a:lnTo>
                    <a:pt x="652" y="230"/>
                  </a:lnTo>
                  <a:lnTo>
                    <a:pt x="648" y="156"/>
                  </a:lnTo>
                  <a:lnTo>
                    <a:pt x="646" y="140"/>
                  </a:lnTo>
                  <a:lnTo>
                    <a:pt x="642" y="126"/>
                  </a:lnTo>
                  <a:lnTo>
                    <a:pt x="636" y="112"/>
                  </a:lnTo>
                  <a:lnTo>
                    <a:pt x="628" y="98"/>
                  </a:lnTo>
                  <a:lnTo>
                    <a:pt x="616" y="86"/>
                  </a:lnTo>
                  <a:lnTo>
                    <a:pt x="604" y="74"/>
                  </a:lnTo>
                  <a:lnTo>
                    <a:pt x="590" y="64"/>
                  </a:lnTo>
                  <a:lnTo>
                    <a:pt x="574" y="54"/>
                  </a:lnTo>
                  <a:lnTo>
                    <a:pt x="554" y="46"/>
                  </a:lnTo>
                  <a:lnTo>
                    <a:pt x="534" y="38"/>
                  </a:lnTo>
                  <a:lnTo>
                    <a:pt x="514" y="32"/>
                  </a:lnTo>
                  <a:lnTo>
                    <a:pt x="490" y="28"/>
                  </a:lnTo>
                  <a:lnTo>
                    <a:pt x="464" y="24"/>
                  </a:lnTo>
                  <a:lnTo>
                    <a:pt x="438" y="20"/>
                  </a:lnTo>
                  <a:lnTo>
                    <a:pt x="410" y="18"/>
                  </a:lnTo>
                  <a:lnTo>
                    <a:pt x="380" y="18"/>
                  </a:lnTo>
                  <a:lnTo>
                    <a:pt x="328" y="20"/>
                  </a:lnTo>
                  <a:lnTo>
                    <a:pt x="278" y="24"/>
                  </a:lnTo>
                  <a:lnTo>
                    <a:pt x="226" y="34"/>
                  </a:lnTo>
                  <a:lnTo>
                    <a:pt x="178" y="44"/>
                  </a:lnTo>
                  <a:lnTo>
                    <a:pt x="132" y="58"/>
                  </a:lnTo>
                  <a:lnTo>
                    <a:pt x="90" y="74"/>
                  </a:lnTo>
                  <a:lnTo>
                    <a:pt x="52" y="92"/>
                  </a:lnTo>
                  <a:lnTo>
                    <a:pt x="20" y="112"/>
                  </a:lnTo>
                  <a:lnTo>
                    <a:pt x="20" y="182"/>
                  </a:lnTo>
                  <a:lnTo>
                    <a:pt x="22" y="244"/>
                  </a:lnTo>
                  <a:lnTo>
                    <a:pt x="26" y="318"/>
                  </a:lnTo>
                  <a:lnTo>
                    <a:pt x="34" y="400"/>
                  </a:lnTo>
                  <a:lnTo>
                    <a:pt x="44" y="486"/>
                  </a:lnTo>
                  <a:lnTo>
                    <a:pt x="50" y="530"/>
                  </a:lnTo>
                  <a:lnTo>
                    <a:pt x="58" y="574"/>
                  </a:lnTo>
                  <a:lnTo>
                    <a:pt x="68" y="618"/>
                  </a:lnTo>
                  <a:lnTo>
                    <a:pt x="78" y="658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77"/>
            <p:cNvSpPr>
              <a:spLocks/>
            </p:cNvSpPr>
            <p:nvPr/>
          </p:nvSpPr>
          <p:spPr bwMode="auto">
            <a:xfrm>
              <a:off x="4368800" y="3013075"/>
              <a:ext cx="320675" cy="117475"/>
            </a:xfrm>
            <a:custGeom>
              <a:avLst/>
              <a:gdLst>
                <a:gd name="T0" fmla="*/ 509071607 w 202"/>
                <a:gd name="T1" fmla="*/ 151209362 h 74"/>
                <a:gd name="T2" fmla="*/ 509071607 w 202"/>
                <a:gd name="T3" fmla="*/ 151209362 h 74"/>
                <a:gd name="T4" fmla="*/ 448587875 w 202"/>
                <a:gd name="T5" fmla="*/ 95765923 h 74"/>
                <a:gd name="T6" fmla="*/ 383063733 w 202"/>
                <a:gd name="T7" fmla="*/ 45362806 h 74"/>
                <a:gd name="T8" fmla="*/ 347781557 w 202"/>
                <a:gd name="T9" fmla="*/ 25201558 h 74"/>
                <a:gd name="T10" fmla="*/ 307459069 w 202"/>
                <a:gd name="T11" fmla="*/ 0 h 74"/>
                <a:gd name="T12" fmla="*/ 307459069 w 202"/>
                <a:gd name="T13" fmla="*/ 0 h 74"/>
                <a:gd name="T14" fmla="*/ 277217203 w 202"/>
                <a:gd name="T15" fmla="*/ 5040312 h 74"/>
                <a:gd name="T16" fmla="*/ 201612489 w 202"/>
                <a:gd name="T17" fmla="*/ 25201558 h 74"/>
                <a:gd name="T18" fmla="*/ 100806244 w 202"/>
                <a:gd name="T19" fmla="*/ 55443439 h 74"/>
                <a:gd name="T20" fmla="*/ 50403122 w 202"/>
                <a:gd name="T21" fmla="*/ 75604681 h 74"/>
                <a:gd name="T22" fmla="*/ 0 w 202"/>
                <a:gd name="T23" fmla="*/ 100806233 h 74"/>
                <a:gd name="T24" fmla="*/ 0 w 202"/>
                <a:gd name="T25" fmla="*/ 100806233 h 74"/>
                <a:gd name="T26" fmla="*/ 40322500 w 202"/>
                <a:gd name="T27" fmla="*/ 120967500 h 74"/>
                <a:gd name="T28" fmla="*/ 90725622 w 202"/>
                <a:gd name="T29" fmla="*/ 146169052 h 74"/>
                <a:gd name="T30" fmla="*/ 151209379 w 202"/>
                <a:gd name="T31" fmla="*/ 166330294 h 74"/>
                <a:gd name="T32" fmla="*/ 226814093 w 202"/>
                <a:gd name="T33" fmla="*/ 181451225 h 74"/>
                <a:gd name="T34" fmla="*/ 267136581 w 202"/>
                <a:gd name="T35" fmla="*/ 186491535 h 74"/>
                <a:gd name="T36" fmla="*/ 312499380 w 202"/>
                <a:gd name="T37" fmla="*/ 186491535 h 74"/>
                <a:gd name="T38" fmla="*/ 357862179 w 202"/>
                <a:gd name="T39" fmla="*/ 186491535 h 74"/>
                <a:gd name="T40" fmla="*/ 408265288 w 202"/>
                <a:gd name="T41" fmla="*/ 181451225 h 74"/>
                <a:gd name="T42" fmla="*/ 458668497 w 202"/>
                <a:gd name="T43" fmla="*/ 171370604 h 74"/>
                <a:gd name="T44" fmla="*/ 509071607 w 202"/>
                <a:gd name="T45" fmla="*/ 151209362 h 74"/>
                <a:gd name="T46" fmla="*/ 509071607 w 202"/>
                <a:gd name="T47" fmla="*/ 151209362 h 7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2"/>
                <a:gd name="T73" fmla="*/ 0 h 74"/>
                <a:gd name="T74" fmla="*/ 202 w 202"/>
                <a:gd name="T75" fmla="*/ 74 h 7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2" h="74">
                  <a:moveTo>
                    <a:pt x="202" y="60"/>
                  </a:moveTo>
                  <a:lnTo>
                    <a:pt x="202" y="60"/>
                  </a:lnTo>
                  <a:lnTo>
                    <a:pt x="178" y="38"/>
                  </a:lnTo>
                  <a:lnTo>
                    <a:pt x="152" y="18"/>
                  </a:lnTo>
                  <a:lnTo>
                    <a:pt x="138" y="10"/>
                  </a:lnTo>
                  <a:lnTo>
                    <a:pt x="122" y="0"/>
                  </a:lnTo>
                  <a:lnTo>
                    <a:pt x="110" y="2"/>
                  </a:lnTo>
                  <a:lnTo>
                    <a:pt x="80" y="10"/>
                  </a:lnTo>
                  <a:lnTo>
                    <a:pt x="40" y="22"/>
                  </a:lnTo>
                  <a:lnTo>
                    <a:pt x="20" y="30"/>
                  </a:lnTo>
                  <a:lnTo>
                    <a:pt x="0" y="40"/>
                  </a:lnTo>
                  <a:lnTo>
                    <a:pt x="16" y="48"/>
                  </a:lnTo>
                  <a:lnTo>
                    <a:pt x="36" y="58"/>
                  </a:lnTo>
                  <a:lnTo>
                    <a:pt x="60" y="66"/>
                  </a:lnTo>
                  <a:lnTo>
                    <a:pt x="90" y="72"/>
                  </a:lnTo>
                  <a:lnTo>
                    <a:pt x="106" y="74"/>
                  </a:lnTo>
                  <a:lnTo>
                    <a:pt x="124" y="74"/>
                  </a:lnTo>
                  <a:lnTo>
                    <a:pt x="142" y="74"/>
                  </a:lnTo>
                  <a:lnTo>
                    <a:pt x="162" y="72"/>
                  </a:lnTo>
                  <a:lnTo>
                    <a:pt x="182" y="68"/>
                  </a:lnTo>
                  <a:lnTo>
                    <a:pt x="202" y="60"/>
                  </a:lnTo>
                  <a:close/>
                </a:path>
              </a:pathLst>
            </a:custGeom>
            <a:solidFill>
              <a:srgbClr val="FFFD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78"/>
            <p:cNvSpPr>
              <a:spLocks/>
            </p:cNvSpPr>
            <p:nvPr/>
          </p:nvSpPr>
          <p:spPr bwMode="auto">
            <a:xfrm>
              <a:off x="4457700" y="3013075"/>
              <a:ext cx="161925" cy="114300"/>
            </a:xfrm>
            <a:custGeom>
              <a:avLst/>
              <a:gdLst>
                <a:gd name="T0" fmla="*/ 131048135 w 102"/>
                <a:gd name="T1" fmla="*/ 0 h 72"/>
                <a:gd name="T2" fmla="*/ 131048135 w 102"/>
                <a:gd name="T3" fmla="*/ 0 h 72"/>
                <a:gd name="T4" fmla="*/ 70564379 w 102"/>
                <a:gd name="T5" fmla="*/ 0 h 72"/>
                <a:gd name="T6" fmla="*/ 40322500 w 102"/>
                <a:gd name="T7" fmla="*/ 5040312 h 72"/>
                <a:gd name="T8" fmla="*/ 10080625 w 102"/>
                <a:gd name="T9" fmla="*/ 5040312 h 72"/>
                <a:gd name="T10" fmla="*/ 10080625 w 102"/>
                <a:gd name="T11" fmla="*/ 5040312 h 72"/>
                <a:gd name="T12" fmla="*/ 5040313 w 102"/>
                <a:gd name="T13" fmla="*/ 25201558 h 72"/>
                <a:gd name="T14" fmla="*/ 0 w 102"/>
                <a:gd name="T15" fmla="*/ 50403116 h 72"/>
                <a:gd name="T16" fmla="*/ 0 w 102"/>
                <a:gd name="T17" fmla="*/ 80644991 h 72"/>
                <a:gd name="T18" fmla="*/ 10080625 w 102"/>
                <a:gd name="T19" fmla="*/ 105846567 h 72"/>
                <a:gd name="T20" fmla="*/ 10080625 w 102"/>
                <a:gd name="T21" fmla="*/ 105846567 h 72"/>
                <a:gd name="T22" fmla="*/ 20161250 w 102"/>
                <a:gd name="T23" fmla="*/ 126007809 h 72"/>
                <a:gd name="T24" fmla="*/ 35282189 w 102"/>
                <a:gd name="T25" fmla="*/ 146169050 h 72"/>
                <a:gd name="T26" fmla="*/ 55443446 w 102"/>
                <a:gd name="T27" fmla="*/ 161289981 h 72"/>
                <a:gd name="T28" fmla="*/ 80645001 w 102"/>
                <a:gd name="T29" fmla="*/ 171370602 h 72"/>
                <a:gd name="T30" fmla="*/ 100806245 w 102"/>
                <a:gd name="T31" fmla="*/ 181451223 h 72"/>
                <a:gd name="T32" fmla="*/ 126007824 w 102"/>
                <a:gd name="T33" fmla="*/ 181451223 h 72"/>
                <a:gd name="T34" fmla="*/ 151209379 w 102"/>
                <a:gd name="T35" fmla="*/ 181451223 h 72"/>
                <a:gd name="T36" fmla="*/ 176410934 w 102"/>
                <a:gd name="T37" fmla="*/ 171370602 h 72"/>
                <a:gd name="T38" fmla="*/ 176410934 w 102"/>
                <a:gd name="T39" fmla="*/ 171370602 h 72"/>
                <a:gd name="T40" fmla="*/ 201612489 w 102"/>
                <a:gd name="T41" fmla="*/ 161289981 h 72"/>
                <a:gd name="T42" fmla="*/ 216733472 w 102"/>
                <a:gd name="T43" fmla="*/ 146169050 h 72"/>
                <a:gd name="T44" fmla="*/ 231854405 w 102"/>
                <a:gd name="T45" fmla="*/ 131048119 h 72"/>
                <a:gd name="T46" fmla="*/ 241935027 w 102"/>
                <a:gd name="T47" fmla="*/ 110886878 h 72"/>
                <a:gd name="T48" fmla="*/ 252015649 w 102"/>
                <a:gd name="T49" fmla="*/ 90725611 h 72"/>
                <a:gd name="T50" fmla="*/ 257055960 w 102"/>
                <a:gd name="T51" fmla="*/ 70564370 h 72"/>
                <a:gd name="T52" fmla="*/ 257055960 w 102"/>
                <a:gd name="T53" fmla="*/ 50403116 h 72"/>
                <a:gd name="T54" fmla="*/ 252015649 w 102"/>
                <a:gd name="T55" fmla="*/ 30241875 h 72"/>
                <a:gd name="T56" fmla="*/ 252015649 w 102"/>
                <a:gd name="T57" fmla="*/ 30241875 h 72"/>
                <a:gd name="T58" fmla="*/ 191531867 w 102"/>
                <a:gd name="T59" fmla="*/ 10080624 h 72"/>
                <a:gd name="T60" fmla="*/ 161290001 w 102"/>
                <a:gd name="T61" fmla="*/ 0 h 72"/>
                <a:gd name="T62" fmla="*/ 131048135 w 102"/>
                <a:gd name="T63" fmla="*/ 0 h 72"/>
                <a:gd name="T64" fmla="*/ 131048135 w 102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"/>
                <a:gd name="T100" fmla="*/ 0 h 72"/>
                <a:gd name="T101" fmla="*/ 102 w 102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" h="72">
                  <a:moveTo>
                    <a:pt x="52" y="0"/>
                  </a:moveTo>
                  <a:lnTo>
                    <a:pt x="52" y="0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4" y="2"/>
                  </a:lnTo>
                  <a:lnTo>
                    <a:pt x="2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4" y="42"/>
                  </a:lnTo>
                  <a:lnTo>
                    <a:pt x="8" y="50"/>
                  </a:lnTo>
                  <a:lnTo>
                    <a:pt x="14" y="58"/>
                  </a:lnTo>
                  <a:lnTo>
                    <a:pt x="22" y="64"/>
                  </a:lnTo>
                  <a:lnTo>
                    <a:pt x="32" y="68"/>
                  </a:lnTo>
                  <a:lnTo>
                    <a:pt x="40" y="72"/>
                  </a:lnTo>
                  <a:lnTo>
                    <a:pt x="50" y="72"/>
                  </a:lnTo>
                  <a:lnTo>
                    <a:pt x="60" y="72"/>
                  </a:lnTo>
                  <a:lnTo>
                    <a:pt x="70" y="68"/>
                  </a:lnTo>
                  <a:lnTo>
                    <a:pt x="80" y="64"/>
                  </a:lnTo>
                  <a:lnTo>
                    <a:pt x="86" y="58"/>
                  </a:lnTo>
                  <a:lnTo>
                    <a:pt x="92" y="52"/>
                  </a:lnTo>
                  <a:lnTo>
                    <a:pt x="96" y="44"/>
                  </a:lnTo>
                  <a:lnTo>
                    <a:pt x="100" y="36"/>
                  </a:lnTo>
                  <a:lnTo>
                    <a:pt x="102" y="28"/>
                  </a:lnTo>
                  <a:lnTo>
                    <a:pt x="102" y="20"/>
                  </a:lnTo>
                  <a:lnTo>
                    <a:pt x="100" y="12"/>
                  </a:lnTo>
                  <a:lnTo>
                    <a:pt x="76" y="4"/>
                  </a:lnTo>
                  <a:lnTo>
                    <a:pt x="64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84E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79"/>
            <p:cNvSpPr>
              <a:spLocks/>
            </p:cNvSpPr>
            <p:nvPr/>
          </p:nvSpPr>
          <p:spPr bwMode="auto">
            <a:xfrm>
              <a:off x="4492625" y="3009900"/>
              <a:ext cx="92075" cy="88900"/>
            </a:xfrm>
            <a:custGeom>
              <a:avLst/>
              <a:gdLst>
                <a:gd name="T0" fmla="*/ 141128762 w 58"/>
                <a:gd name="T1" fmla="*/ 45362813 h 56"/>
                <a:gd name="T2" fmla="*/ 141128762 w 58"/>
                <a:gd name="T3" fmla="*/ 45362813 h 56"/>
                <a:gd name="T4" fmla="*/ 146169074 w 58"/>
                <a:gd name="T5" fmla="*/ 55443447 h 56"/>
                <a:gd name="T6" fmla="*/ 146169074 w 58"/>
                <a:gd name="T7" fmla="*/ 70564381 h 56"/>
                <a:gd name="T8" fmla="*/ 141128762 w 58"/>
                <a:gd name="T9" fmla="*/ 95765936 h 56"/>
                <a:gd name="T10" fmla="*/ 126007829 w 58"/>
                <a:gd name="T11" fmla="*/ 120967517 h 56"/>
                <a:gd name="T12" fmla="*/ 100806248 w 58"/>
                <a:gd name="T13" fmla="*/ 136088450 h 56"/>
                <a:gd name="T14" fmla="*/ 100806248 w 58"/>
                <a:gd name="T15" fmla="*/ 136088450 h 56"/>
                <a:gd name="T16" fmla="*/ 70564381 w 58"/>
                <a:gd name="T17" fmla="*/ 141128761 h 56"/>
                <a:gd name="T18" fmla="*/ 45362813 w 58"/>
                <a:gd name="T19" fmla="*/ 136088450 h 56"/>
                <a:gd name="T20" fmla="*/ 20161251 w 58"/>
                <a:gd name="T21" fmla="*/ 120967517 h 56"/>
                <a:gd name="T22" fmla="*/ 5040313 w 58"/>
                <a:gd name="T23" fmla="*/ 95765936 h 56"/>
                <a:gd name="T24" fmla="*/ 5040313 w 58"/>
                <a:gd name="T25" fmla="*/ 95765936 h 56"/>
                <a:gd name="T26" fmla="*/ 0 w 58"/>
                <a:gd name="T27" fmla="*/ 85685314 h 56"/>
                <a:gd name="T28" fmla="*/ 0 w 58"/>
                <a:gd name="T29" fmla="*/ 70564381 h 56"/>
                <a:gd name="T30" fmla="*/ 5040313 w 58"/>
                <a:gd name="T31" fmla="*/ 45362813 h 56"/>
                <a:gd name="T32" fmla="*/ 20161251 w 58"/>
                <a:gd name="T33" fmla="*/ 20161251 h 56"/>
                <a:gd name="T34" fmla="*/ 45362813 w 58"/>
                <a:gd name="T35" fmla="*/ 5040313 h 56"/>
                <a:gd name="T36" fmla="*/ 45362813 w 58"/>
                <a:gd name="T37" fmla="*/ 5040313 h 56"/>
                <a:gd name="T38" fmla="*/ 70564381 w 58"/>
                <a:gd name="T39" fmla="*/ 0 h 56"/>
                <a:gd name="T40" fmla="*/ 100806248 w 58"/>
                <a:gd name="T41" fmla="*/ 5040313 h 56"/>
                <a:gd name="T42" fmla="*/ 126007829 w 58"/>
                <a:gd name="T43" fmla="*/ 20161251 h 56"/>
                <a:gd name="T44" fmla="*/ 141128762 w 58"/>
                <a:gd name="T45" fmla="*/ 45362813 h 56"/>
                <a:gd name="T46" fmla="*/ 141128762 w 58"/>
                <a:gd name="T47" fmla="*/ 45362813 h 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8"/>
                <a:gd name="T73" fmla="*/ 0 h 56"/>
                <a:gd name="T74" fmla="*/ 58 w 58"/>
                <a:gd name="T75" fmla="*/ 56 h 5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8" h="56">
                  <a:moveTo>
                    <a:pt x="56" y="18"/>
                  </a:moveTo>
                  <a:lnTo>
                    <a:pt x="56" y="18"/>
                  </a:lnTo>
                  <a:lnTo>
                    <a:pt x="58" y="22"/>
                  </a:lnTo>
                  <a:lnTo>
                    <a:pt x="58" y="28"/>
                  </a:lnTo>
                  <a:lnTo>
                    <a:pt x="56" y="38"/>
                  </a:lnTo>
                  <a:lnTo>
                    <a:pt x="50" y="48"/>
                  </a:lnTo>
                  <a:lnTo>
                    <a:pt x="40" y="54"/>
                  </a:lnTo>
                  <a:lnTo>
                    <a:pt x="28" y="56"/>
                  </a:lnTo>
                  <a:lnTo>
                    <a:pt x="18" y="54"/>
                  </a:lnTo>
                  <a:lnTo>
                    <a:pt x="8" y="48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50" y="8"/>
                  </a:lnTo>
                  <a:lnTo>
                    <a:pt x="56" y="18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80"/>
            <p:cNvSpPr>
              <a:spLocks/>
            </p:cNvSpPr>
            <p:nvPr/>
          </p:nvSpPr>
          <p:spPr bwMode="auto">
            <a:xfrm>
              <a:off x="4527550" y="3041650"/>
              <a:ext cx="22225" cy="22225"/>
            </a:xfrm>
            <a:custGeom>
              <a:avLst/>
              <a:gdLst>
                <a:gd name="T0" fmla="*/ 35282190 w 14"/>
                <a:gd name="T1" fmla="*/ 10080625 h 14"/>
                <a:gd name="T2" fmla="*/ 35282190 w 14"/>
                <a:gd name="T3" fmla="*/ 10080625 h 14"/>
                <a:gd name="T4" fmla="*/ 35282190 w 14"/>
                <a:gd name="T5" fmla="*/ 25201562 h 14"/>
                <a:gd name="T6" fmla="*/ 25201562 w 14"/>
                <a:gd name="T7" fmla="*/ 35282190 h 14"/>
                <a:gd name="T8" fmla="*/ 25201562 w 14"/>
                <a:gd name="T9" fmla="*/ 35282190 h 14"/>
                <a:gd name="T10" fmla="*/ 15120940 w 14"/>
                <a:gd name="T11" fmla="*/ 35282190 h 14"/>
                <a:gd name="T12" fmla="*/ 0 w 14"/>
                <a:gd name="T13" fmla="*/ 25201562 h 14"/>
                <a:gd name="T14" fmla="*/ 0 w 14"/>
                <a:gd name="T15" fmla="*/ 25201562 h 14"/>
                <a:gd name="T16" fmla="*/ 0 w 14"/>
                <a:gd name="T17" fmla="*/ 10080625 h 14"/>
                <a:gd name="T18" fmla="*/ 15120940 w 14"/>
                <a:gd name="T19" fmla="*/ 0 h 14"/>
                <a:gd name="T20" fmla="*/ 15120940 w 14"/>
                <a:gd name="T21" fmla="*/ 0 h 14"/>
                <a:gd name="T22" fmla="*/ 25201562 w 14"/>
                <a:gd name="T23" fmla="*/ 0 h 14"/>
                <a:gd name="T24" fmla="*/ 35282190 w 14"/>
                <a:gd name="T25" fmla="*/ 10080625 h 14"/>
                <a:gd name="T26" fmla="*/ 35282190 w 14"/>
                <a:gd name="T27" fmla="*/ 10080625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4"/>
                <a:gd name="T44" fmla="*/ 14 w 14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4">
                  <a:moveTo>
                    <a:pt x="14" y="4"/>
                  </a:moveTo>
                  <a:lnTo>
                    <a:pt x="14" y="4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81"/>
            <p:cNvSpPr>
              <a:spLocks/>
            </p:cNvSpPr>
            <p:nvPr/>
          </p:nvSpPr>
          <p:spPr bwMode="auto">
            <a:xfrm>
              <a:off x="4368800" y="2940050"/>
              <a:ext cx="320675" cy="168275"/>
            </a:xfrm>
            <a:custGeom>
              <a:avLst/>
              <a:gdLst>
                <a:gd name="T0" fmla="*/ 0 w 202"/>
                <a:gd name="T1" fmla="*/ 216733474 h 106"/>
                <a:gd name="T2" fmla="*/ 0 w 202"/>
                <a:gd name="T3" fmla="*/ 216733474 h 106"/>
                <a:gd name="T4" fmla="*/ 30241878 w 202"/>
                <a:gd name="T5" fmla="*/ 201612492 h 106"/>
                <a:gd name="T6" fmla="*/ 110886891 w 202"/>
                <a:gd name="T7" fmla="*/ 161290003 h 106"/>
                <a:gd name="T8" fmla="*/ 156249690 w 202"/>
                <a:gd name="T9" fmla="*/ 146169070 h 106"/>
                <a:gd name="T10" fmla="*/ 211693160 w 202"/>
                <a:gd name="T11" fmla="*/ 131048137 h 106"/>
                <a:gd name="T12" fmla="*/ 262096270 w 202"/>
                <a:gd name="T13" fmla="*/ 120967515 h 106"/>
                <a:gd name="T14" fmla="*/ 307459069 w 202"/>
                <a:gd name="T15" fmla="*/ 115927204 h 106"/>
                <a:gd name="T16" fmla="*/ 307459069 w 202"/>
                <a:gd name="T17" fmla="*/ 115927204 h 106"/>
                <a:gd name="T18" fmla="*/ 383063733 w 202"/>
                <a:gd name="T19" fmla="*/ 171370625 h 106"/>
                <a:gd name="T20" fmla="*/ 448587875 w 202"/>
                <a:gd name="T21" fmla="*/ 221773785 h 106"/>
                <a:gd name="T22" fmla="*/ 509071607 w 202"/>
                <a:gd name="T23" fmla="*/ 267136585 h 106"/>
                <a:gd name="T24" fmla="*/ 509071607 w 202"/>
                <a:gd name="T25" fmla="*/ 267136585 h 106"/>
                <a:gd name="T26" fmla="*/ 498990985 w 202"/>
                <a:gd name="T27" fmla="*/ 236894719 h 106"/>
                <a:gd name="T28" fmla="*/ 488910363 w 202"/>
                <a:gd name="T29" fmla="*/ 201612492 h 106"/>
                <a:gd name="T30" fmla="*/ 468749119 w 202"/>
                <a:gd name="T31" fmla="*/ 161290003 h 106"/>
                <a:gd name="T32" fmla="*/ 443547564 w 202"/>
                <a:gd name="T33" fmla="*/ 115927204 h 106"/>
                <a:gd name="T34" fmla="*/ 413305599 w 202"/>
                <a:gd name="T35" fmla="*/ 75604691 h 106"/>
                <a:gd name="T36" fmla="*/ 378023422 w 202"/>
                <a:gd name="T37" fmla="*/ 40322501 h 106"/>
                <a:gd name="T38" fmla="*/ 357862179 w 202"/>
                <a:gd name="T39" fmla="*/ 25201561 h 106"/>
                <a:gd name="T40" fmla="*/ 332660624 w 202"/>
                <a:gd name="T41" fmla="*/ 10080625 h 106"/>
                <a:gd name="T42" fmla="*/ 332660624 w 202"/>
                <a:gd name="T43" fmla="*/ 10080625 h 106"/>
                <a:gd name="T44" fmla="*/ 307459069 w 202"/>
                <a:gd name="T45" fmla="*/ 5040313 h 106"/>
                <a:gd name="T46" fmla="*/ 282257514 w 202"/>
                <a:gd name="T47" fmla="*/ 0 h 106"/>
                <a:gd name="T48" fmla="*/ 257055959 w 202"/>
                <a:gd name="T49" fmla="*/ 0 h 106"/>
                <a:gd name="T50" fmla="*/ 231854404 w 202"/>
                <a:gd name="T51" fmla="*/ 5040313 h 106"/>
                <a:gd name="T52" fmla="*/ 181451245 w 202"/>
                <a:gd name="T53" fmla="*/ 25201561 h 106"/>
                <a:gd name="T54" fmla="*/ 131048135 w 202"/>
                <a:gd name="T55" fmla="*/ 55443446 h 106"/>
                <a:gd name="T56" fmla="*/ 85685311 w 202"/>
                <a:gd name="T57" fmla="*/ 90725624 h 106"/>
                <a:gd name="T58" fmla="*/ 50403122 w 202"/>
                <a:gd name="T59" fmla="*/ 131048137 h 106"/>
                <a:gd name="T60" fmla="*/ 20161250 w 202"/>
                <a:gd name="T61" fmla="*/ 176410936 h 106"/>
                <a:gd name="T62" fmla="*/ 0 w 202"/>
                <a:gd name="T63" fmla="*/ 216733474 h 106"/>
                <a:gd name="T64" fmla="*/ 0 w 202"/>
                <a:gd name="T65" fmla="*/ 216733474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106"/>
                <a:gd name="T101" fmla="*/ 202 w 202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106">
                  <a:moveTo>
                    <a:pt x="0" y="86"/>
                  </a:moveTo>
                  <a:lnTo>
                    <a:pt x="0" y="86"/>
                  </a:lnTo>
                  <a:lnTo>
                    <a:pt x="12" y="80"/>
                  </a:lnTo>
                  <a:lnTo>
                    <a:pt x="44" y="64"/>
                  </a:lnTo>
                  <a:lnTo>
                    <a:pt x="62" y="58"/>
                  </a:lnTo>
                  <a:lnTo>
                    <a:pt x="84" y="52"/>
                  </a:lnTo>
                  <a:lnTo>
                    <a:pt x="104" y="48"/>
                  </a:lnTo>
                  <a:lnTo>
                    <a:pt x="122" y="46"/>
                  </a:lnTo>
                  <a:lnTo>
                    <a:pt x="152" y="68"/>
                  </a:lnTo>
                  <a:lnTo>
                    <a:pt x="178" y="88"/>
                  </a:lnTo>
                  <a:lnTo>
                    <a:pt x="202" y="106"/>
                  </a:lnTo>
                  <a:lnTo>
                    <a:pt x="198" y="94"/>
                  </a:lnTo>
                  <a:lnTo>
                    <a:pt x="194" y="80"/>
                  </a:lnTo>
                  <a:lnTo>
                    <a:pt x="186" y="64"/>
                  </a:lnTo>
                  <a:lnTo>
                    <a:pt x="176" y="46"/>
                  </a:lnTo>
                  <a:lnTo>
                    <a:pt x="164" y="30"/>
                  </a:lnTo>
                  <a:lnTo>
                    <a:pt x="150" y="16"/>
                  </a:lnTo>
                  <a:lnTo>
                    <a:pt x="142" y="10"/>
                  </a:lnTo>
                  <a:lnTo>
                    <a:pt x="132" y="4"/>
                  </a:lnTo>
                  <a:lnTo>
                    <a:pt x="122" y="2"/>
                  </a:lnTo>
                  <a:lnTo>
                    <a:pt x="112" y="0"/>
                  </a:lnTo>
                  <a:lnTo>
                    <a:pt x="102" y="0"/>
                  </a:lnTo>
                  <a:lnTo>
                    <a:pt x="92" y="2"/>
                  </a:lnTo>
                  <a:lnTo>
                    <a:pt x="72" y="10"/>
                  </a:lnTo>
                  <a:lnTo>
                    <a:pt x="52" y="22"/>
                  </a:lnTo>
                  <a:lnTo>
                    <a:pt x="34" y="36"/>
                  </a:lnTo>
                  <a:lnTo>
                    <a:pt x="20" y="52"/>
                  </a:lnTo>
                  <a:lnTo>
                    <a:pt x="8" y="7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E4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82"/>
            <p:cNvSpPr>
              <a:spLocks/>
            </p:cNvSpPr>
            <p:nvPr/>
          </p:nvSpPr>
          <p:spPr bwMode="auto">
            <a:xfrm>
              <a:off x="4359275" y="3000375"/>
              <a:ext cx="342900" cy="117475"/>
            </a:xfrm>
            <a:custGeom>
              <a:avLst/>
              <a:gdLst>
                <a:gd name="T0" fmla="*/ 544353795 w 216"/>
                <a:gd name="T1" fmla="*/ 186491535 h 74"/>
                <a:gd name="T2" fmla="*/ 544353795 w 216"/>
                <a:gd name="T3" fmla="*/ 186491535 h 74"/>
                <a:gd name="T4" fmla="*/ 524192550 w 216"/>
                <a:gd name="T5" fmla="*/ 161289983 h 74"/>
                <a:gd name="T6" fmla="*/ 498990995 w 216"/>
                <a:gd name="T7" fmla="*/ 131048121 h 74"/>
                <a:gd name="T8" fmla="*/ 468749128 w 216"/>
                <a:gd name="T9" fmla="*/ 95765923 h 74"/>
                <a:gd name="T10" fmla="*/ 428426640 w 216"/>
                <a:gd name="T11" fmla="*/ 60483750 h 74"/>
                <a:gd name="T12" fmla="*/ 383063741 w 216"/>
                <a:gd name="T13" fmla="*/ 30241875 h 74"/>
                <a:gd name="T14" fmla="*/ 352821875 w 216"/>
                <a:gd name="T15" fmla="*/ 20161248 h 74"/>
                <a:gd name="T16" fmla="*/ 322580008 w 216"/>
                <a:gd name="T17" fmla="*/ 10080624 h 74"/>
                <a:gd name="T18" fmla="*/ 292338142 w 216"/>
                <a:gd name="T19" fmla="*/ 5040312 h 74"/>
                <a:gd name="T20" fmla="*/ 262096275 w 216"/>
                <a:gd name="T21" fmla="*/ 0 h 74"/>
                <a:gd name="T22" fmla="*/ 262096275 w 216"/>
                <a:gd name="T23" fmla="*/ 0 h 74"/>
                <a:gd name="T24" fmla="*/ 196572182 w 216"/>
                <a:gd name="T25" fmla="*/ 10080624 h 74"/>
                <a:gd name="T26" fmla="*/ 141128760 w 216"/>
                <a:gd name="T27" fmla="*/ 20161248 h 74"/>
                <a:gd name="T28" fmla="*/ 95765935 w 216"/>
                <a:gd name="T29" fmla="*/ 40322496 h 74"/>
                <a:gd name="T30" fmla="*/ 60483758 w 216"/>
                <a:gd name="T31" fmla="*/ 60483750 h 74"/>
                <a:gd name="T32" fmla="*/ 35282190 w 216"/>
                <a:gd name="T33" fmla="*/ 85685302 h 74"/>
                <a:gd name="T34" fmla="*/ 15120939 w 216"/>
                <a:gd name="T35" fmla="*/ 100806233 h 74"/>
                <a:gd name="T36" fmla="*/ 0 w 216"/>
                <a:gd name="T37" fmla="*/ 120967500 h 74"/>
                <a:gd name="T38" fmla="*/ 25201562 w 216"/>
                <a:gd name="T39" fmla="*/ 136088431 h 74"/>
                <a:gd name="T40" fmla="*/ 25201562 w 216"/>
                <a:gd name="T41" fmla="*/ 136088431 h 74"/>
                <a:gd name="T42" fmla="*/ 50403123 w 216"/>
                <a:gd name="T43" fmla="*/ 120967500 h 74"/>
                <a:gd name="T44" fmla="*/ 75604691 w 216"/>
                <a:gd name="T45" fmla="*/ 100806233 h 74"/>
                <a:gd name="T46" fmla="*/ 105846582 w 216"/>
                <a:gd name="T47" fmla="*/ 80644992 h 74"/>
                <a:gd name="T48" fmla="*/ 146169071 w 216"/>
                <a:gd name="T49" fmla="*/ 60483750 h 74"/>
                <a:gd name="T50" fmla="*/ 191531870 w 216"/>
                <a:gd name="T51" fmla="*/ 45362806 h 74"/>
                <a:gd name="T52" fmla="*/ 241935031 w 216"/>
                <a:gd name="T53" fmla="*/ 40322496 h 74"/>
                <a:gd name="T54" fmla="*/ 272176897 w 216"/>
                <a:gd name="T55" fmla="*/ 40322496 h 74"/>
                <a:gd name="T56" fmla="*/ 297378453 w 216"/>
                <a:gd name="T57" fmla="*/ 45362806 h 74"/>
                <a:gd name="T58" fmla="*/ 297378453 w 216"/>
                <a:gd name="T59" fmla="*/ 45362806 h 74"/>
                <a:gd name="T60" fmla="*/ 352821875 w 216"/>
                <a:gd name="T61" fmla="*/ 60483750 h 74"/>
                <a:gd name="T62" fmla="*/ 398184674 w 216"/>
                <a:gd name="T63" fmla="*/ 80644992 h 74"/>
                <a:gd name="T64" fmla="*/ 438507262 w 216"/>
                <a:gd name="T65" fmla="*/ 105846568 h 74"/>
                <a:gd name="T66" fmla="*/ 473789440 w 216"/>
                <a:gd name="T67" fmla="*/ 131048121 h 74"/>
                <a:gd name="T68" fmla="*/ 524192550 w 216"/>
                <a:gd name="T69" fmla="*/ 171370604 h 74"/>
                <a:gd name="T70" fmla="*/ 544353795 w 216"/>
                <a:gd name="T71" fmla="*/ 186491535 h 74"/>
                <a:gd name="T72" fmla="*/ 544353795 w 216"/>
                <a:gd name="T73" fmla="*/ 186491535 h 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6"/>
                <a:gd name="T112" fmla="*/ 0 h 74"/>
                <a:gd name="T113" fmla="*/ 216 w 216"/>
                <a:gd name="T114" fmla="*/ 74 h 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6" h="74">
                  <a:moveTo>
                    <a:pt x="216" y="74"/>
                  </a:moveTo>
                  <a:lnTo>
                    <a:pt x="216" y="74"/>
                  </a:lnTo>
                  <a:lnTo>
                    <a:pt x="208" y="64"/>
                  </a:lnTo>
                  <a:lnTo>
                    <a:pt x="198" y="52"/>
                  </a:lnTo>
                  <a:lnTo>
                    <a:pt x="186" y="38"/>
                  </a:lnTo>
                  <a:lnTo>
                    <a:pt x="170" y="24"/>
                  </a:lnTo>
                  <a:lnTo>
                    <a:pt x="152" y="12"/>
                  </a:lnTo>
                  <a:lnTo>
                    <a:pt x="140" y="8"/>
                  </a:lnTo>
                  <a:lnTo>
                    <a:pt x="128" y="4"/>
                  </a:lnTo>
                  <a:lnTo>
                    <a:pt x="116" y="2"/>
                  </a:lnTo>
                  <a:lnTo>
                    <a:pt x="104" y="0"/>
                  </a:lnTo>
                  <a:lnTo>
                    <a:pt x="78" y="4"/>
                  </a:lnTo>
                  <a:lnTo>
                    <a:pt x="56" y="8"/>
                  </a:lnTo>
                  <a:lnTo>
                    <a:pt x="38" y="16"/>
                  </a:lnTo>
                  <a:lnTo>
                    <a:pt x="24" y="24"/>
                  </a:lnTo>
                  <a:lnTo>
                    <a:pt x="14" y="34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10" y="54"/>
                  </a:lnTo>
                  <a:lnTo>
                    <a:pt x="20" y="48"/>
                  </a:lnTo>
                  <a:lnTo>
                    <a:pt x="30" y="40"/>
                  </a:lnTo>
                  <a:lnTo>
                    <a:pt x="42" y="32"/>
                  </a:lnTo>
                  <a:lnTo>
                    <a:pt x="58" y="24"/>
                  </a:lnTo>
                  <a:lnTo>
                    <a:pt x="76" y="18"/>
                  </a:lnTo>
                  <a:lnTo>
                    <a:pt x="96" y="16"/>
                  </a:lnTo>
                  <a:lnTo>
                    <a:pt x="108" y="16"/>
                  </a:lnTo>
                  <a:lnTo>
                    <a:pt x="118" y="18"/>
                  </a:lnTo>
                  <a:lnTo>
                    <a:pt x="140" y="24"/>
                  </a:lnTo>
                  <a:lnTo>
                    <a:pt x="158" y="32"/>
                  </a:lnTo>
                  <a:lnTo>
                    <a:pt x="174" y="42"/>
                  </a:lnTo>
                  <a:lnTo>
                    <a:pt x="188" y="52"/>
                  </a:lnTo>
                  <a:lnTo>
                    <a:pt x="208" y="68"/>
                  </a:lnTo>
                  <a:lnTo>
                    <a:pt x="216" y="7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83"/>
            <p:cNvSpPr>
              <a:spLocks/>
            </p:cNvSpPr>
            <p:nvPr/>
          </p:nvSpPr>
          <p:spPr bwMode="auto">
            <a:xfrm>
              <a:off x="4943475" y="3013075"/>
              <a:ext cx="320675" cy="117475"/>
            </a:xfrm>
            <a:custGeom>
              <a:avLst/>
              <a:gdLst>
                <a:gd name="T0" fmla="*/ 0 w 202"/>
                <a:gd name="T1" fmla="*/ 151209362 h 74"/>
                <a:gd name="T2" fmla="*/ 0 w 202"/>
                <a:gd name="T3" fmla="*/ 151209362 h 74"/>
                <a:gd name="T4" fmla="*/ 60483757 w 202"/>
                <a:gd name="T5" fmla="*/ 95765923 h 74"/>
                <a:gd name="T6" fmla="*/ 126007824 w 202"/>
                <a:gd name="T7" fmla="*/ 45362806 h 74"/>
                <a:gd name="T8" fmla="*/ 161290001 w 202"/>
                <a:gd name="T9" fmla="*/ 25201558 h 74"/>
                <a:gd name="T10" fmla="*/ 201612489 w 202"/>
                <a:gd name="T11" fmla="*/ 0 h 74"/>
                <a:gd name="T12" fmla="*/ 201612489 w 202"/>
                <a:gd name="T13" fmla="*/ 0 h 74"/>
                <a:gd name="T14" fmla="*/ 231854404 w 202"/>
                <a:gd name="T15" fmla="*/ 5040312 h 74"/>
                <a:gd name="T16" fmla="*/ 307459069 w 202"/>
                <a:gd name="T17" fmla="*/ 20161248 h 74"/>
                <a:gd name="T18" fmla="*/ 352821868 w 202"/>
                <a:gd name="T19" fmla="*/ 30241875 h 74"/>
                <a:gd name="T20" fmla="*/ 408265288 w 202"/>
                <a:gd name="T21" fmla="*/ 45362806 h 74"/>
                <a:gd name="T22" fmla="*/ 458668497 w 202"/>
                <a:gd name="T23" fmla="*/ 70564371 h 74"/>
                <a:gd name="T24" fmla="*/ 509071607 w 202"/>
                <a:gd name="T25" fmla="*/ 100806233 h 74"/>
                <a:gd name="T26" fmla="*/ 509071607 w 202"/>
                <a:gd name="T27" fmla="*/ 100806233 h 74"/>
                <a:gd name="T28" fmla="*/ 468749119 w 202"/>
                <a:gd name="T29" fmla="*/ 120967500 h 74"/>
                <a:gd name="T30" fmla="*/ 418346010 w 202"/>
                <a:gd name="T31" fmla="*/ 146169052 h 74"/>
                <a:gd name="T32" fmla="*/ 357862179 w 202"/>
                <a:gd name="T33" fmla="*/ 166330294 h 74"/>
                <a:gd name="T34" fmla="*/ 282257514 w 202"/>
                <a:gd name="T35" fmla="*/ 181451225 h 74"/>
                <a:gd name="T36" fmla="*/ 236894715 w 202"/>
                <a:gd name="T37" fmla="*/ 186491535 h 74"/>
                <a:gd name="T38" fmla="*/ 196572178 w 202"/>
                <a:gd name="T39" fmla="*/ 186491535 h 74"/>
                <a:gd name="T40" fmla="*/ 151209379 w 202"/>
                <a:gd name="T41" fmla="*/ 186491535 h 74"/>
                <a:gd name="T42" fmla="*/ 100806244 w 202"/>
                <a:gd name="T43" fmla="*/ 181451225 h 74"/>
                <a:gd name="T44" fmla="*/ 50403122 w 202"/>
                <a:gd name="T45" fmla="*/ 171370604 h 74"/>
                <a:gd name="T46" fmla="*/ 0 w 202"/>
                <a:gd name="T47" fmla="*/ 151209362 h 74"/>
                <a:gd name="T48" fmla="*/ 0 w 202"/>
                <a:gd name="T49" fmla="*/ 151209362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74"/>
                <a:gd name="T77" fmla="*/ 202 w 202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74">
                  <a:moveTo>
                    <a:pt x="0" y="60"/>
                  </a:moveTo>
                  <a:lnTo>
                    <a:pt x="0" y="60"/>
                  </a:lnTo>
                  <a:lnTo>
                    <a:pt x="24" y="38"/>
                  </a:lnTo>
                  <a:lnTo>
                    <a:pt x="50" y="18"/>
                  </a:lnTo>
                  <a:lnTo>
                    <a:pt x="64" y="10"/>
                  </a:lnTo>
                  <a:lnTo>
                    <a:pt x="80" y="0"/>
                  </a:lnTo>
                  <a:lnTo>
                    <a:pt x="92" y="2"/>
                  </a:lnTo>
                  <a:lnTo>
                    <a:pt x="122" y="8"/>
                  </a:lnTo>
                  <a:lnTo>
                    <a:pt x="140" y="12"/>
                  </a:lnTo>
                  <a:lnTo>
                    <a:pt x="162" y="18"/>
                  </a:lnTo>
                  <a:lnTo>
                    <a:pt x="182" y="28"/>
                  </a:lnTo>
                  <a:lnTo>
                    <a:pt x="202" y="40"/>
                  </a:lnTo>
                  <a:lnTo>
                    <a:pt x="186" y="48"/>
                  </a:lnTo>
                  <a:lnTo>
                    <a:pt x="166" y="58"/>
                  </a:lnTo>
                  <a:lnTo>
                    <a:pt x="142" y="66"/>
                  </a:lnTo>
                  <a:lnTo>
                    <a:pt x="112" y="72"/>
                  </a:lnTo>
                  <a:lnTo>
                    <a:pt x="94" y="74"/>
                  </a:lnTo>
                  <a:lnTo>
                    <a:pt x="78" y="74"/>
                  </a:lnTo>
                  <a:lnTo>
                    <a:pt x="60" y="74"/>
                  </a:lnTo>
                  <a:lnTo>
                    <a:pt x="40" y="72"/>
                  </a:lnTo>
                  <a:lnTo>
                    <a:pt x="20" y="6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D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84"/>
            <p:cNvSpPr>
              <a:spLocks/>
            </p:cNvSpPr>
            <p:nvPr/>
          </p:nvSpPr>
          <p:spPr bwMode="auto">
            <a:xfrm>
              <a:off x="5013325" y="3013075"/>
              <a:ext cx="161925" cy="114300"/>
            </a:xfrm>
            <a:custGeom>
              <a:avLst/>
              <a:gdLst>
                <a:gd name="T0" fmla="*/ 126007824 w 102"/>
                <a:gd name="T1" fmla="*/ 0 h 72"/>
                <a:gd name="T2" fmla="*/ 126007824 w 102"/>
                <a:gd name="T3" fmla="*/ 0 h 72"/>
                <a:gd name="T4" fmla="*/ 186491556 w 102"/>
                <a:gd name="T5" fmla="*/ 0 h 72"/>
                <a:gd name="T6" fmla="*/ 216733472 w 102"/>
                <a:gd name="T7" fmla="*/ 5040312 h 72"/>
                <a:gd name="T8" fmla="*/ 246975338 w 102"/>
                <a:gd name="T9" fmla="*/ 5040312 h 72"/>
                <a:gd name="T10" fmla="*/ 246975338 w 102"/>
                <a:gd name="T11" fmla="*/ 5040312 h 72"/>
                <a:gd name="T12" fmla="*/ 252015649 w 102"/>
                <a:gd name="T13" fmla="*/ 25201558 h 72"/>
                <a:gd name="T14" fmla="*/ 257055960 w 102"/>
                <a:gd name="T15" fmla="*/ 50403116 h 72"/>
                <a:gd name="T16" fmla="*/ 257055960 w 102"/>
                <a:gd name="T17" fmla="*/ 80644991 h 72"/>
                <a:gd name="T18" fmla="*/ 246975338 w 102"/>
                <a:gd name="T19" fmla="*/ 105846567 h 72"/>
                <a:gd name="T20" fmla="*/ 246975338 w 102"/>
                <a:gd name="T21" fmla="*/ 105846567 h 72"/>
                <a:gd name="T22" fmla="*/ 236894716 w 102"/>
                <a:gd name="T23" fmla="*/ 126007809 h 72"/>
                <a:gd name="T24" fmla="*/ 221773783 w 102"/>
                <a:gd name="T25" fmla="*/ 146169050 h 72"/>
                <a:gd name="T26" fmla="*/ 201612489 w 102"/>
                <a:gd name="T27" fmla="*/ 161289981 h 72"/>
                <a:gd name="T28" fmla="*/ 176410934 w 102"/>
                <a:gd name="T29" fmla="*/ 171370602 h 72"/>
                <a:gd name="T30" fmla="*/ 156249690 w 102"/>
                <a:gd name="T31" fmla="*/ 181451223 h 72"/>
                <a:gd name="T32" fmla="*/ 131048135 w 102"/>
                <a:gd name="T33" fmla="*/ 181451223 h 72"/>
                <a:gd name="T34" fmla="*/ 105846580 w 102"/>
                <a:gd name="T35" fmla="*/ 181451223 h 72"/>
                <a:gd name="T36" fmla="*/ 80645001 w 102"/>
                <a:gd name="T37" fmla="*/ 171370602 h 72"/>
                <a:gd name="T38" fmla="*/ 80645001 w 102"/>
                <a:gd name="T39" fmla="*/ 171370602 h 72"/>
                <a:gd name="T40" fmla="*/ 55443446 w 102"/>
                <a:gd name="T41" fmla="*/ 161289981 h 72"/>
                <a:gd name="T42" fmla="*/ 40322500 w 102"/>
                <a:gd name="T43" fmla="*/ 146169050 h 72"/>
                <a:gd name="T44" fmla="*/ 25201561 w 102"/>
                <a:gd name="T45" fmla="*/ 131048119 h 72"/>
                <a:gd name="T46" fmla="*/ 15120939 w 102"/>
                <a:gd name="T47" fmla="*/ 110886878 h 72"/>
                <a:gd name="T48" fmla="*/ 5040313 w 102"/>
                <a:gd name="T49" fmla="*/ 90725611 h 72"/>
                <a:gd name="T50" fmla="*/ 0 w 102"/>
                <a:gd name="T51" fmla="*/ 70564370 h 72"/>
                <a:gd name="T52" fmla="*/ 0 w 102"/>
                <a:gd name="T53" fmla="*/ 50403116 h 72"/>
                <a:gd name="T54" fmla="*/ 5040313 w 102"/>
                <a:gd name="T55" fmla="*/ 30241875 h 72"/>
                <a:gd name="T56" fmla="*/ 5040313 w 102"/>
                <a:gd name="T57" fmla="*/ 30241875 h 72"/>
                <a:gd name="T58" fmla="*/ 65524068 w 102"/>
                <a:gd name="T59" fmla="*/ 10080624 h 72"/>
                <a:gd name="T60" fmla="*/ 95765934 w 102"/>
                <a:gd name="T61" fmla="*/ 0 h 72"/>
                <a:gd name="T62" fmla="*/ 126007824 w 102"/>
                <a:gd name="T63" fmla="*/ 0 h 72"/>
                <a:gd name="T64" fmla="*/ 126007824 w 102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"/>
                <a:gd name="T100" fmla="*/ 0 h 72"/>
                <a:gd name="T101" fmla="*/ 102 w 102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" h="72">
                  <a:moveTo>
                    <a:pt x="50" y="0"/>
                  </a:moveTo>
                  <a:lnTo>
                    <a:pt x="50" y="0"/>
                  </a:lnTo>
                  <a:lnTo>
                    <a:pt x="74" y="0"/>
                  </a:lnTo>
                  <a:lnTo>
                    <a:pt x="86" y="2"/>
                  </a:lnTo>
                  <a:lnTo>
                    <a:pt x="98" y="2"/>
                  </a:lnTo>
                  <a:lnTo>
                    <a:pt x="100" y="10"/>
                  </a:lnTo>
                  <a:lnTo>
                    <a:pt x="102" y="20"/>
                  </a:lnTo>
                  <a:lnTo>
                    <a:pt x="102" y="32"/>
                  </a:lnTo>
                  <a:lnTo>
                    <a:pt x="98" y="42"/>
                  </a:lnTo>
                  <a:lnTo>
                    <a:pt x="94" y="50"/>
                  </a:lnTo>
                  <a:lnTo>
                    <a:pt x="88" y="58"/>
                  </a:lnTo>
                  <a:lnTo>
                    <a:pt x="80" y="64"/>
                  </a:lnTo>
                  <a:lnTo>
                    <a:pt x="70" y="68"/>
                  </a:lnTo>
                  <a:lnTo>
                    <a:pt x="62" y="72"/>
                  </a:lnTo>
                  <a:lnTo>
                    <a:pt x="52" y="72"/>
                  </a:lnTo>
                  <a:lnTo>
                    <a:pt x="42" y="72"/>
                  </a:lnTo>
                  <a:lnTo>
                    <a:pt x="32" y="68"/>
                  </a:lnTo>
                  <a:lnTo>
                    <a:pt x="22" y="64"/>
                  </a:lnTo>
                  <a:lnTo>
                    <a:pt x="16" y="58"/>
                  </a:lnTo>
                  <a:lnTo>
                    <a:pt x="10" y="52"/>
                  </a:lnTo>
                  <a:lnTo>
                    <a:pt x="6" y="44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26" y="4"/>
                  </a:lnTo>
                  <a:lnTo>
                    <a:pt x="38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84E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85"/>
            <p:cNvSpPr>
              <a:spLocks/>
            </p:cNvSpPr>
            <p:nvPr/>
          </p:nvSpPr>
          <p:spPr bwMode="auto">
            <a:xfrm>
              <a:off x="5048250" y="3009900"/>
              <a:ext cx="92075" cy="88900"/>
            </a:xfrm>
            <a:custGeom>
              <a:avLst/>
              <a:gdLst>
                <a:gd name="T0" fmla="*/ 5040313 w 58"/>
                <a:gd name="T1" fmla="*/ 45362813 h 56"/>
                <a:gd name="T2" fmla="*/ 5040313 w 58"/>
                <a:gd name="T3" fmla="*/ 45362813 h 56"/>
                <a:gd name="T4" fmla="*/ 0 w 58"/>
                <a:gd name="T5" fmla="*/ 55443447 h 56"/>
                <a:gd name="T6" fmla="*/ 0 w 58"/>
                <a:gd name="T7" fmla="*/ 70564381 h 56"/>
                <a:gd name="T8" fmla="*/ 5040313 w 58"/>
                <a:gd name="T9" fmla="*/ 95765936 h 56"/>
                <a:gd name="T10" fmla="*/ 20161251 w 58"/>
                <a:gd name="T11" fmla="*/ 120967517 h 56"/>
                <a:gd name="T12" fmla="*/ 45362813 w 58"/>
                <a:gd name="T13" fmla="*/ 136088450 h 56"/>
                <a:gd name="T14" fmla="*/ 45362813 w 58"/>
                <a:gd name="T15" fmla="*/ 136088450 h 56"/>
                <a:gd name="T16" fmla="*/ 75604692 w 58"/>
                <a:gd name="T17" fmla="*/ 141128761 h 56"/>
                <a:gd name="T18" fmla="*/ 100806248 w 58"/>
                <a:gd name="T19" fmla="*/ 136088450 h 56"/>
                <a:gd name="T20" fmla="*/ 126007829 w 58"/>
                <a:gd name="T21" fmla="*/ 120967517 h 56"/>
                <a:gd name="T22" fmla="*/ 141128762 w 58"/>
                <a:gd name="T23" fmla="*/ 95765936 h 56"/>
                <a:gd name="T24" fmla="*/ 141128762 w 58"/>
                <a:gd name="T25" fmla="*/ 95765936 h 56"/>
                <a:gd name="T26" fmla="*/ 146169074 w 58"/>
                <a:gd name="T27" fmla="*/ 85685314 h 56"/>
                <a:gd name="T28" fmla="*/ 146169074 w 58"/>
                <a:gd name="T29" fmla="*/ 70564381 h 56"/>
                <a:gd name="T30" fmla="*/ 141128762 w 58"/>
                <a:gd name="T31" fmla="*/ 45362813 h 56"/>
                <a:gd name="T32" fmla="*/ 126007829 w 58"/>
                <a:gd name="T33" fmla="*/ 20161251 h 56"/>
                <a:gd name="T34" fmla="*/ 100806248 w 58"/>
                <a:gd name="T35" fmla="*/ 5040313 h 56"/>
                <a:gd name="T36" fmla="*/ 100806248 w 58"/>
                <a:gd name="T37" fmla="*/ 5040313 h 56"/>
                <a:gd name="T38" fmla="*/ 75604692 w 58"/>
                <a:gd name="T39" fmla="*/ 0 h 56"/>
                <a:gd name="T40" fmla="*/ 45362813 w 58"/>
                <a:gd name="T41" fmla="*/ 5040313 h 56"/>
                <a:gd name="T42" fmla="*/ 20161251 w 58"/>
                <a:gd name="T43" fmla="*/ 20161251 h 56"/>
                <a:gd name="T44" fmla="*/ 5040313 w 58"/>
                <a:gd name="T45" fmla="*/ 45362813 h 56"/>
                <a:gd name="T46" fmla="*/ 5040313 w 58"/>
                <a:gd name="T47" fmla="*/ 45362813 h 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8"/>
                <a:gd name="T73" fmla="*/ 0 h 56"/>
                <a:gd name="T74" fmla="*/ 58 w 58"/>
                <a:gd name="T75" fmla="*/ 56 h 5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8" h="56">
                  <a:moveTo>
                    <a:pt x="2" y="18"/>
                  </a:moveTo>
                  <a:lnTo>
                    <a:pt x="2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8" y="54"/>
                  </a:lnTo>
                  <a:lnTo>
                    <a:pt x="30" y="56"/>
                  </a:lnTo>
                  <a:lnTo>
                    <a:pt x="40" y="54"/>
                  </a:lnTo>
                  <a:lnTo>
                    <a:pt x="50" y="48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58" y="28"/>
                  </a:lnTo>
                  <a:lnTo>
                    <a:pt x="56" y="18"/>
                  </a:lnTo>
                  <a:lnTo>
                    <a:pt x="50" y="8"/>
                  </a:lnTo>
                  <a:lnTo>
                    <a:pt x="40" y="2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86"/>
            <p:cNvSpPr>
              <a:spLocks/>
            </p:cNvSpPr>
            <p:nvPr/>
          </p:nvSpPr>
          <p:spPr bwMode="auto">
            <a:xfrm>
              <a:off x="5083175" y="3041650"/>
              <a:ext cx="22225" cy="22225"/>
            </a:xfrm>
            <a:custGeom>
              <a:avLst/>
              <a:gdLst>
                <a:gd name="T0" fmla="*/ 0 w 14"/>
                <a:gd name="T1" fmla="*/ 10080625 h 14"/>
                <a:gd name="T2" fmla="*/ 0 w 14"/>
                <a:gd name="T3" fmla="*/ 10080625 h 14"/>
                <a:gd name="T4" fmla="*/ 0 w 14"/>
                <a:gd name="T5" fmla="*/ 25201562 h 14"/>
                <a:gd name="T6" fmla="*/ 10080625 w 14"/>
                <a:gd name="T7" fmla="*/ 35282190 h 14"/>
                <a:gd name="T8" fmla="*/ 10080625 w 14"/>
                <a:gd name="T9" fmla="*/ 35282190 h 14"/>
                <a:gd name="T10" fmla="*/ 20161251 w 14"/>
                <a:gd name="T11" fmla="*/ 35282190 h 14"/>
                <a:gd name="T12" fmla="*/ 35282190 w 14"/>
                <a:gd name="T13" fmla="*/ 25201562 h 14"/>
                <a:gd name="T14" fmla="*/ 35282190 w 14"/>
                <a:gd name="T15" fmla="*/ 25201562 h 14"/>
                <a:gd name="T16" fmla="*/ 35282190 w 14"/>
                <a:gd name="T17" fmla="*/ 20161251 h 14"/>
                <a:gd name="T18" fmla="*/ 35282190 w 14"/>
                <a:gd name="T19" fmla="*/ 10080625 h 14"/>
                <a:gd name="T20" fmla="*/ 20161251 w 14"/>
                <a:gd name="T21" fmla="*/ 0 h 14"/>
                <a:gd name="T22" fmla="*/ 20161251 w 14"/>
                <a:gd name="T23" fmla="*/ 0 h 14"/>
                <a:gd name="T24" fmla="*/ 10080625 w 14"/>
                <a:gd name="T25" fmla="*/ 0 h 14"/>
                <a:gd name="T26" fmla="*/ 0 w 14"/>
                <a:gd name="T27" fmla="*/ 10080625 h 14"/>
                <a:gd name="T28" fmla="*/ 0 w 14"/>
                <a:gd name="T29" fmla="*/ 10080625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14"/>
                <a:gd name="T47" fmla="*/ 14 w 14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14">
                  <a:moveTo>
                    <a:pt x="0" y="4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4" y="14"/>
                  </a:lnTo>
                  <a:lnTo>
                    <a:pt x="8" y="14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87"/>
            <p:cNvSpPr>
              <a:spLocks/>
            </p:cNvSpPr>
            <p:nvPr/>
          </p:nvSpPr>
          <p:spPr bwMode="auto">
            <a:xfrm>
              <a:off x="4943475" y="2940050"/>
              <a:ext cx="320675" cy="168275"/>
            </a:xfrm>
            <a:custGeom>
              <a:avLst/>
              <a:gdLst>
                <a:gd name="T0" fmla="*/ 509071607 w 202"/>
                <a:gd name="T1" fmla="*/ 216733474 h 106"/>
                <a:gd name="T2" fmla="*/ 509071607 w 202"/>
                <a:gd name="T3" fmla="*/ 216733474 h 106"/>
                <a:gd name="T4" fmla="*/ 478829741 w 202"/>
                <a:gd name="T5" fmla="*/ 201612492 h 106"/>
                <a:gd name="T6" fmla="*/ 398184666 w 202"/>
                <a:gd name="T7" fmla="*/ 161290003 h 106"/>
                <a:gd name="T8" fmla="*/ 352821868 w 202"/>
                <a:gd name="T9" fmla="*/ 146169070 h 106"/>
                <a:gd name="T10" fmla="*/ 297378447 w 202"/>
                <a:gd name="T11" fmla="*/ 131048137 h 106"/>
                <a:gd name="T12" fmla="*/ 246975337 w 202"/>
                <a:gd name="T13" fmla="*/ 120967515 h 106"/>
                <a:gd name="T14" fmla="*/ 201612489 w 202"/>
                <a:gd name="T15" fmla="*/ 115927204 h 106"/>
                <a:gd name="T16" fmla="*/ 201612489 w 202"/>
                <a:gd name="T17" fmla="*/ 115927204 h 106"/>
                <a:gd name="T18" fmla="*/ 126007824 w 202"/>
                <a:gd name="T19" fmla="*/ 171370625 h 106"/>
                <a:gd name="T20" fmla="*/ 60483757 w 202"/>
                <a:gd name="T21" fmla="*/ 221773785 h 106"/>
                <a:gd name="T22" fmla="*/ 0 w 202"/>
                <a:gd name="T23" fmla="*/ 267136585 h 106"/>
                <a:gd name="T24" fmla="*/ 0 w 202"/>
                <a:gd name="T25" fmla="*/ 267136585 h 106"/>
                <a:gd name="T26" fmla="*/ 10080625 w 202"/>
                <a:gd name="T27" fmla="*/ 236894719 h 106"/>
                <a:gd name="T28" fmla="*/ 20161250 w 202"/>
                <a:gd name="T29" fmla="*/ 201612492 h 106"/>
                <a:gd name="T30" fmla="*/ 40322500 w 202"/>
                <a:gd name="T31" fmla="*/ 161290003 h 106"/>
                <a:gd name="T32" fmla="*/ 65524068 w 202"/>
                <a:gd name="T33" fmla="*/ 115927204 h 106"/>
                <a:gd name="T34" fmla="*/ 95765933 w 202"/>
                <a:gd name="T35" fmla="*/ 75604691 h 106"/>
                <a:gd name="T36" fmla="*/ 131048135 w 202"/>
                <a:gd name="T37" fmla="*/ 40322501 h 106"/>
                <a:gd name="T38" fmla="*/ 151209379 w 202"/>
                <a:gd name="T39" fmla="*/ 25201561 h 106"/>
                <a:gd name="T40" fmla="*/ 176410934 w 202"/>
                <a:gd name="T41" fmla="*/ 10080625 h 106"/>
                <a:gd name="T42" fmla="*/ 176410934 w 202"/>
                <a:gd name="T43" fmla="*/ 10080625 h 106"/>
                <a:gd name="T44" fmla="*/ 201612489 w 202"/>
                <a:gd name="T45" fmla="*/ 5040313 h 106"/>
                <a:gd name="T46" fmla="*/ 226814093 w 202"/>
                <a:gd name="T47" fmla="*/ 0 h 106"/>
                <a:gd name="T48" fmla="*/ 252015648 w 202"/>
                <a:gd name="T49" fmla="*/ 0 h 106"/>
                <a:gd name="T50" fmla="*/ 277217203 w 202"/>
                <a:gd name="T51" fmla="*/ 5040313 h 106"/>
                <a:gd name="T52" fmla="*/ 327620313 w 202"/>
                <a:gd name="T53" fmla="*/ 25201561 h 106"/>
                <a:gd name="T54" fmla="*/ 378023422 w 202"/>
                <a:gd name="T55" fmla="*/ 55443446 h 106"/>
                <a:gd name="T56" fmla="*/ 423386321 w 202"/>
                <a:gd name="T57" fmla="*/ 90725624 h 106"/>
                <a:gd name="T58" fmla="*/ 458668497 w 202"/>
                <a:gd name="T59" fmla="*/ 131048137 h 106"/>
                <a:gd name="T60" fmla="*/ 488910363 w 202"/>
                <a:gd name="T61" fmla="*/ 176410936 h 106"/>
                <a:gd name="T62" fmla="*/ 509071607 w 202"/>
                <a:gd name="T63" fmla="*/ 216733474 h 106"/>
                <a:gd name="T64" fmla="*/ 509071607 w 202"/>
                <a:gd name="T65" fmla="*/ 216733474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106"/>
                <a:gd name="T101" fmla="*/ 202 w 202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106">
                  <a:moveTo>
                    <a:pt x="202" y="86"/>
                  </a:moveTo>
                  <a:lnTo>
                    <a:pt x="202" y="86"/>
                  </a:lnTo>
                  <a:lnTo>
                    <a:pt x="190" y="80"/>
                  </a:lnTo>
                  <a:lnTo>
                    <a:pt x="158" y="64"/>
                  </a:lnTo>
                  <a:lnTo>
                    <a:pt x="140" y="58"/>
                  </a:lnTo>
                  <a:lnTo>
                    <a:pt x="118" y="52"/>
                  </a:lnTo>
                  <a:lnTo>
                    <a:pt x="98" y="48"/>
                  </a:lnTo>
                  <a:lnTo>
                    <a:pt x="80" y="46"/>
                  </a:lnTo>
                  <a:lnTo>
                    <a:pt x="50" y="68"/>
                  </a:lnTo>
                  <a:lnTo>
                    <a:pt x="24" y="88"/>
                  </a:lnTo>
                  <a:lnTo>
                    <a:pt x="0" y="106"/>
                  </a:lnTo>
                  <a:lnTo>
                    <a:pt x="4" y="94"/>
                  </a:lnTo>
                  <a:lnTo>
                    <a:pt x="8" y="80"/>
                  </a:lnTo>
                  <a:lnTo>
                    <a:pt x="16" y="64"/>
                  </a:lnTo>
                  <a:lnTo>
                    <a:pt x="26" y="46"/>
                  </a:lnTo>
                  <a:lnTo>
                    <a:pt x="38" y="30"/>
                  </a:lnTo>
                  <a:lnTo>
                    <a:pt x="52" y="16"/>
                  </a:lnTo>
                  <a:lnTo>
                    <a:pt x="60" y="10"/>
                  </a:lnTo>
                  <a:lnTo>
                    <a:pt x="70" y="4"/>
                  </a:lnTo>
                  <a:lnTo>
                    <a:pt x="80" y="2"/>
                  </a:lnTo>
                  <a:lnTo>
                    <a:pt x="90" y="0"/>
                  </a:lnTo>
                  <a:lnTo>
                    <a:pt x="100" y="0"/>
                  </a:lnTo>
                  <a:lnTo>
                    <a:pt x="110" y="2"/>
                  </a:lnTo>
                  <a:lnTo>
                    <a:pt x="130" y="10"/>
                  </a:lnTo>
                  <a:lnTo>
                    <a:pt x="150" y="22"/>
                  </a:lnTo>
                  <a:lnTo>
                    <a:pt x="168" y="36"/>
                  </a:lnTo>
                  <a:lnTo>
                    <a:pt x="182" y="52"/>
                  </a:lnTo>
                  <a:lnTo>
                    <a:pt x="194" y="70"/>
                  </a:lnTo>
                  <a:lnTo>
                    <a:pt x="202" y="86"/>
                  </a:lnTo>
                  <a:close/>
                </a:path>
              </a:pathLst>
            </a:custGeom>
            <a:solidFill>
              <a:srgbClr val="FFE4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88"/>
            <p:cNvSpPr>
              <a:spLocks/>
            </p:cNvSpPr>
            <p:nvPr/>
          </p:nvSpPr>
          <p:spPr bwMode="auto">
            <a:xfrm>
              <a:off x="4930775" y="3000375"/>
              <a:ext cx="349250" cy="117475"/>
            </a:xfrm>
            <a:custGeom>
              <a:avLst/>
              <a:gdLst>
                <a:gd name="T0" fmla="*/ 0 w 220"/>
                <a:gd name="T1" fmla="*/ 186491535 h 74"/>
                <a:gd name="T2" fmla="*/ 0 w 220"/>
                <a:gd name="T3" fmla="*/ 186491535 h 74"/>
                <a:gd name="T4" fmla="*/ 20161251 w 220"/>
                <a:gd name="T5" fmla="*/ 156249673 h 74"/>
                <a:gd name="T6" fmla="*/ 40322501 w 220"/>
                <a:gd name="T7" fmla="*/ 126007810 h 74"/>
                <a:gd name="T8" fmla="*/ 70564380 w 220"/>
                <a:gd name="T9" fmla="*/ 90725612 h 74"/>
                <a:gd name="T10" fmla="*/ 105846583 w 220"/>
                <a:gd name="T11" fmla="*/ 60483750 h 74"/>
                <a:gd name="T12" fmla="*/ 151209383 w 220"/>
                <a:gd name="T13" fmla="*/ 30241875 h 74"/>
                <a:gd name="T14" fmla="*/ 181451249 w 220"/>
                <a:gd name="T15" fmla="*/ 15120937 h 74"/>
                <a:gd name="T16" fmla="*/ 206652805 w 220"/>
                <a:gd name="T17" fmla="*/ 5040312 h 74"/>
                <a:gd name="T18" fmla="*/ 241935032 w 220"/>
                <a:gd name="T19" fmla="*/ 0 h 74"/>
                <a:gd name="T20" fmla="*/ 272176899 w 220"/>
                <a:gd name="T21" fmla="*/ 0 h 74"/>
                <a:gd name="T22" fmla="*/ 272176899 w 220"/>
                <a:gd name="T23" fmla="*/ 0 h 74"/>
                <a:gd name="T24" fmla="*/ 337700943 w 220"/>
                <a:gd name="T25" fmla="*/ 5040312 h 74"/>
                <a:gd name="T26" fmla="*/ 393144365 w 220"/>
                <a:gd name="T27" fmla="*/ 20161248 h 74"/>
                <a:gd name="T28" fmla="*/ 443547575 w 220"/>
                <a:gd name="T29" fmla="*/ 40322496 h 74"/>
                <a:gd name="T30" fmla="*/ 483870064 w 220"/>
                <a:gd name="T31" fmla="*/ 60483750 h 74"/>
                <a:gd name="T32" fmla="*/ 514111931 w 220"/>
                <a:gd name="T33" fmla="*/ 80644992 h 74"/>
                <a:gd name="T34" fmla="*/ 534273175 w 220"/>
                <a:gd name="T35" fmla="*/ 100806233 h 74"/>
                <a:gd name="T36" fmla="*/ 554434420 w 220"/>
                <a:gd name="T37" fmla="*/ 120967500 h 74"/>
                <a:gd name="T38" fmla="*/ 519152242 w 220"/>
                <a:gd name="T39" fmla="*/ 136088431 h 74"/>
                <a:gd name="T40" fmla="*/ 519152242 w 220"/>
                <a:gd name="T41" fmla="*/ 136088431 h 74"/>
                <a:gd name="T42" fmla="*/ 493950686 w 220"/>
                <a:gd name="T43" fmla="*/ 120967500 h 74"/>
                <a:gd name="T44" fmla="*/ 468749131 w 220"/>
                <a:gd name="T45" fmla="*/ 100806233 h 74"/>
                <a:gd name="T46" fmla="*/ 438507264 w 220"/>
                <a:gd name="T47" fmla="*/ 80644992 h 74"/>
                <a:gd name="T48" fmla="*/ 398184676 w 220"/>
                <a:gd name="T49" fmla="*/ 60483750 h 74"/>
                <a:gd name="T50" fmla="*/ 352821876 w 220"/>
                <a:gd name="T51" fmla="*/ 45362806 h 74"/>
                <a:gd name="T52" fmla="*/ 302418765 w 220"/>
                <a:gd name="T53" fmla="*/ 40322496 h 74"/>
                <a:gd name="T54" fmla="*/ 272176899 w 220"/>
                <a:gd name="T55" fmla="*/ 40322496 h 74"/>
                <a:gd name="T56" fmla="*/ 246975343 w 220"/>
                <a:gd name="T57" fmla="*/ 45362806 h 74"/>
                <a:gd name="T58" fmla="*/ 246975343 w 220"/>
                <a:gd name="T59" fmla="*/ 45362806 h 74"/>
                <a:gd name="T60" fmla="*/ 191531871 w 220"/>
                <a:gd name="T61" fmla="*/ 60483750 h 74"/>
                <a:gd name="T62" fmla="*/ 146169072 w 220"/>
                <a:gd name="T63" fmla="*/ 80644992 h 74"/>
                <a:gd name="T64" fmla="*/ 105846583 w 220"/>
                <a:gd name="T65" fmla="*/ 105846568 h 74"/>
                <a:gd name="T66" fmla="*/ 70564380 w 220"/>
                <a:gd name="T67" fmla="*/ 131048121 h 74"/>
                <a:gd name="T68" fmla="*/ 20161251 w 220"/>
                <a:gd name="T69" fmla="*/ 171370604 h 74"/>
                <a:gd name="T70" fmla="*/ 0 w 220"/>
                <a:gd name="T71" fmla="*/ 186491535 h 74"/>
                <a:gd name="T72" fmla="*/ 0 w 220"/>
                <a:gd name="T73" fmla="*/ 186491535 h 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0"/>
                <a:gd name="T112" fmla="*/ 0 h 74"/>
                <a:gd name="T113" fmla="*/ 220 w 220"/>
                <a:gd name="T114" fmla="*/ 74 h 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0" h="74">
                  <a:moveTo>
                    <a:pt x="0" y="74"/>
                  </a:moveTo>
                  <a:lnTo>
                    <a:pt x="0" y="74"/>
                  </a:lnTo>
                  <a:lnTo>
                    <a:pt x="8" y="62"/>
                  </a:lnTo>
                  <a:lnTo>
                    <a:pt x="16" y="50"/>
                  </a:lnTo>
                  <a:lnTo>
                    <a:pt x="28" y="36"/>
                  </a:lnTo>
                  <a:lnTo>
                    <a:pt x="42" y="24"/>
                  </a:lnTo>
                  <a:lnTo>
                    <a:pt x="60" y="12"/>
                  </a:lnTo>
                  <a:lnTo>
                    <a:pt x="72" y="6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8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6" y="16"/>
                  </a:lnTo>
                  <a:lnTo>
                    <a:pt x="192" y="24"/>
                  </a:lnTo>
                  <a:lnTo>
                    <a:pt x="204" y="32"/>
                  </a:lnTo>
                  <a:lnTo>
                    <a:pt x="212" y="40"/>
                  </a:lnTo>
                  <a:lnTo>
                    <a:pt x="220" y="48"/>
                  </a:lnTo>
                  <a:lnTo>
                    <a:pt x="206" y="54"/>
                  </a:lnTo>
                  <a:lnTo>
                    <a:pt x="196" y="48"/>
                  </a:lnTo>
                  <a:lnTo>
                    <a:pt x="186" y="40"/>
                  </a:lnTo>
                  <a:lnTo>
                    <a:pt x="174" y="32"/>
                  </a:lnTo>
                  <a:lnTo>
                    <a:pt x="158" y="24"/>
                  </a:lnTo>
                  <a:lnTo>
                    <a:pt x="140" y="18"/>
                  </a:lnTo>
                  <a:lnTo>
                    <a:pt x="120" y="16"/>
                  </a:lnTo>
                  <a:lnTo>
                    <a:pt x="108" y="16"/>
                  </a:lnTo>
                  <a:lnTo>
                    <a:pt x="98" y="18"/>
                  </a:lnTo>
                  <a:lnTo>
                    <a:pt x="76" y="24"/>
                  </a:lnTo>
                  <a:lnTo>
                    <a:pt x="58" y="32"/>
                  </a:lnTo>
                  <a:lnTo>
                    <a:pt x="42" y="42"/>
                  </a:lnTo>
                  <a:lnTo>
                    <a:pt x="28" y="52"/>
                  </a:lnTo>
                  <a:lnTo>
                    <a:pt x="8" y="68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89"/>
            <p:cNvSpPr>
              <a:spLocks/>
            </p:cNvSpPr>
            <p:nvPr/>
          </p:nvSpPr>
          <p:spPr bwMode="auto">
            <a:xfrm>
              <a:off x="4835525" y="3041650"/>
              <a:ext cx="466725" cy="749300"/>
            </a:xfrm>
            <a:custGeom>
              <a:avLst/>
              <a:gdLst>
                <a:gd name="T0" fmla="*/ 725804897 w 294"/>
                <a:gd name="T1" fmla="*/ 90725626 h 472"/>
                <a:gd name="T2" fmla="*/ 725804897 w 294"/>
                <a:gd name="T3" fmla="*/ 90725626 h 472"/>
                <a:gd name="T4" fmla="*/ 705643655 w 294"/>
                <a:gd name="T5" fmla="*/ 191531875 h 472"/>
                <a:gd name="T6" fmla="*/ 680442103 w 294"/>
                <a:gd name="T7" fmla="*/ 307459082 h 472"/>
                <a:gd name="T8" fmla="*/ 645159931 w 294"/>
                <a:gd name="T9" fmla="*/ 438507273 h 472"/>
                <a:gd name="T10" fmla="*/ 604837447 w 294"/>
                <a:gd name="T11" fmla="*/ 579635986 h 472"/>
                <a:gd name="T12" fmla="*/ 574595585 w 294"/>
                <a:gd name="T13" fmla="*/ 650200343 h 472"/>
                <a:gd name="T14" fmla="*/ 549394033 w 294"/>
                <a:gd name="T15" fmla="*/ 715724388 h 472"/>
                <a:gd name="T16" fmla="*/ 514111860 w 294"/>
                <a:gd name="T17" fmla="*/ 781248434 h 472"/>
                <a:gd name="T18" fmla="*/ 478829687 w 294"/>
                <a:gd name="T19" fmla="*/ 846772678 h 472"/>
                <a:gd name="T20" fmla="*/ 443547514 w 294"/>
                <a:gd name="T21" fmla="*/ 907256412 h 472"/>
                <a:gd name="T22" fmla="*/ 403224932 w 294"/>
                <a:gd name="T23" fmla="*/ 962699835 h 472"/>
                <a:gd name="T24" fmla="*/ 357862138 w 294"/>
                <a:gd name="T25" fmla="*/ 1013102947 h 472"/>
                <a:gd name="T26" fmla="*/ 307459034 w 294"/>
                <a:gd name="T27" fmla="*/ 1058465748 h 472"/>
                <a:gd name="T28" fmla="*/ 307459034 w 294"/>
                <a:gd name="T29" fmla="*/ 1058465748 h 472"/>
                <a:gd name="T30" fmla="*/ 241934999 w 294"/>
                <a:gd name="T31" fmla="*/ 1108868860 h 472"/>
                <a:gd name="T32" fmla="*/ 211693136 w 294"/>
                <a:gd name="T33" fmla="*/ 1129030105 h 472"/>
                <a:gd name="T34" fmla="*/ 181451224 w 294"/>
                <a:gd name="T35" fmla="*/ 1144151038 h 472"/>
                <a:gd name="T36" fmla="*/ 146169051 w 294"/>
                <a:gd name="T37" fmla="*/ 1159271972 h 472"/>
                <a:gd name="T38" fmla="*/ 105846568 w 294"/>
                <a:gd name="T39" fmla="*/ 1169352594 h 472"/>
                <a:gd name="T40" fmla="*/ 0 w 294"/>
                <a:gd name="T41" fmla="*/ 1189513839 h 472"/>
                <a:gd name="T42" fmla="*/ 0 w 294"/>
                <a:gd name="T43" fmla="*/ 1189513839 h 472"/>
                <a:gd name="T44" fmla="*/ 90725612 w 294"/>
                <a:gd name="T45" fmla="*/ 1184473528 h 472"/>
                <a:gd name="T46" fmla="*/ 166330293 w 294"/>
                <a:gd name="T47" fmla="*/ 1174392906 h 472"/>
                <a:gd name="T48" fmla="*/ 206652776 w 294"/>
                <a:gd name="T49" fmla="*/ 1164312283 h 472"/>
                <a:gd name="T50" fmla="*/ 246975309 w 294"/>
                <a:gd name="T51" fmla="*/ 1149191350 h 472"/>
                <a:gd name="T52" fmla="*/ 246975309 w 294"/>
                <a:gd name="T53" fmla="*/ 1149191350 h 472"/>
                <a:gd name="T54" fmla="*/ 292338103 w 294"/>
                <a:gd name="T55" fmla="*/ 1123989794 h 472"/>
                <a:gd name="T56" fmla="*/ 337700897 w 294"/>
                <a:gd name="T57" fmla="*/ 1098788238 h 472"/>
                <a:gd name="T58" fmla="*/ 388104001 w 294"/>
                <a:gd name="T59" fmla="*/ 1068546371 h 472"/>
                <a:gd name="T60" fmla="*/ 443547514 w 294"/>
                <a:gd name="T61" fmla="*/ 1028223881 h 472"/>
                <a:gd name="T62" fmla="*/ 498990929 w 294"/>
                <a:gd name="T63" fmla="*/ 982861080 h 472"/>
                <a:gd name="T64" fmla="*/ 554434343 w 294"/>
                <a:gd name="T65" fmla="*/ 927417657 h 472"/>
                <a:gd name="T66" fmla="*/ 609877758 w 294"/>
                <a:gd name="T67" fmla="*/ 861893611 h 472"/>
                <a:gd name="T68" fmla="*/ 665321172 w 294"/>
                <a:gd name="T69" fmla="*/ 786288745 h 472"/>
                <a:gd name="T70" fmla="*/ 665321172 w 294"/>
                <a:gd name="T71" fmla="*/ 786288745 h 472"/>
                <a:gd name="T72" fmla="*/ 680442103 w 294"/>
                <a:gd name="T73" fmla="*/ 745966256 h 472"/>
                <a:gd name="T74" fmla="*/ 695563035 w 294"/>
                <a:gd name="T75" fmla="*/ 690522832 h 472"/>
                <a:gd name="T76" fmla="*/ 710683966 w 294"/>
                <a:gd name="T77" fmla="*/ 614918164 h 472"/>
                <a:gd name="T78" fmla="*/ 720764587 w 294"/>
                <a:gd name="T79" fmla="*/ 519152252 h 472"/>
                <a:gd name="T80" fmla="*/ 735885518 w 294"/>
                <a:gd name="T81" fmla="*/ 287297837 h 472"/>
                <a:gd name="T82" fmla="*/ 740925828 w 294"/>
                <a:gd name="T83" fmla="*/ 0 h 472"/>
                <a:gd name="T84" fmla="*/ 740925828 w 294"/>
                <a:gd name="T85" fmla="*/ 0 h 472"/>
                <a:gd name="T86" fmla="*/ 730845207 w 294"/>
                <a:gd name="T87" fmla="*/ 40322502 h 472"/>
                <a:gd name="T88" fmla="*/ 725804897 w 294"/>
                <a:gd name="T89" fmla="*/ 90725626 h 472"/>
                <a:gd name="T90" fmla="*/ 725804897 w 294"/>
                <a:gd name="T91" fmla="*/ 90725626 h 4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94"/>
                <a:gd name="T139" fmla="*/ 0 h 472"/>
                <a:gd name="T140" fmla="*/ 294 w 294"/>
                <a:gd name="T141" fmla="*/ 472 h 47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94" h="472">
                  <a:moveTo>
                    <a:pt x="288" y="36"/>
                  </a:moveTo>
                  <a:lnTo>
                    <a:pt x="288" y="36"/>
                  </a:lnTo>
                  <a:lnTo>
                    <a:pt x="280" y="76"/>
                  </a:lnTo>
                  <a:lnTo>
                    <a:pt x="270" y="122"/>
                  </a:lnTo>
                  <a:lnTo>
                    <a:pt x="256" y="174"/>
                  </a:lnTo>
                  <a:lnTo>
                    <a:pt x="240" y="230"/>
                  </a:lnTo>
                  <a:lnTo>
                    <a:pt x="228" y="258"/>
                  </a:lnTo>
                  <a:lnTo>
                    <a:pt x="218" y="284"/>
                  </a:lnTo>
                  <a:lnTo>
                    <a:pt x="204" y="310"/>
                  </a:lnTo>
                  <a:lnTo>
                    <a:pt x="190" y="336"/>
                  </a:lnTo>
                  <a:lnTo>
                    <a:pt x="176" y="360"/>
                  </a:lnTo>
                  <a:lnTo>
                    <a:pt x="160" y="382"/>
                  </a:lnTo>
                  <a:lnTo>
                    <a:pt x="142" y="402"/>
                  </a:lnTo>
                  <a:lnTo>
                    <a:pt x="122" y="420"/>
                  </a:lnTo>
                  <a:lnTo>
                    <a:pt x="96" y="440"/>
                  </a:lnTo>
                  <a:lnTo>
                    <a:pt x="84" y="448"/>
                  </a:lnTo>
                  <a:lnTo>
                    <a:pt x="72" y="454"/>
                  </a:lnTo>
                  <a:lnTo>
                    <a:pt x="58" y="460"/>
                  </a:lnTo>
                  <a:lnTo>
                    <a:pt x="42" y="464"/>
                  </a:lnTo>
                  <a:lnTo>
                    <a:pt x="0" y="472"/>
                  </a:lnTo>
                  <a:lnTo>
                    <a:pt x="36" y="470"/>
                  </a:lnTo>
                  <a:lnTo>
                    <a:pt x="66" y="466"/>
                  </a:lnTo>
                  <a:lnTo>
                    <a:pt x="82" y="462"/>
                  </a:lnTo>
                  <a:lnTo>
                    <a:pt x="98" y="456"/>
                  </a:lnTo>
                  <a:lnTo>
                    <a:pt x="116" y="446"/>
                  </a:lnTo>
                  <a:lnTo>
                    <a:pt x="134" y="436"/>
                  </a:lnTo>
                  <a:lnTo>
                    <a:pt x="154" y="424"/>
                  </a:lnTo>
                  <a:lnTo>
                    <a:pt x="176" y="408"/>
                  </a:lnTo>
                  <a:lnTo>
                    <a:pt x="198" y="390"/>
                  </a:lnTo>
                  <a:lnTo>
                    <a:pt x="220" y="368"/>
                  </a:lnTo>
                  <a:lnTo>
                    <a:pt x="242" y="342"/>
                  </a:lnTo>
                  <a:lnTo>
                    <a:pt x="264" y="312"/>
                  </a:lnTo>
                  <a:lnTo>
                    <a:pt x="270" y="296"/>
                  </a:lnTo>
                  <a:lnTo>
                    <a:pt x="276" y="274"/>
                  </a:lnTo>
                  <a:lnTo>
                    <a:pt x="282" y="244"/>
                  </a:lnTo>
                  <a:lnTo>
                    <a:pt x="286" y="206"/>
                  </a:lnTo>
                  <a:lnTo>
                    <a:pt x="292" y="114"/>
                  </a:lnTo>
                  <a:lnTo>
                    <a:pt x="294" y="0"/>
                  </a:lnTo>
                  <a:lnTo>
                    <a:pt x="290" y="16"/>
                  </a:lnTo>
                  <a:lnTo>
                    <a:pt x="288" y="36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90"/>
            <p:cNvSpPr>
              <a:spLocks/>
            </p:cNvSpPr>
            <p:nvPr/>
          </p:nvSpPr>
          <p:spPr bwMode="auto">
            <a:xfrm>
              <a:off x="4743450" y="3336925"/>
              <a:ext cx="177800" cy="57150"/>
            </a:xfrm>
            <a:custGeom>
              <a:avLst/>
              <a:gdLst>
                <a:gd name="T0" fmla="*/ 252015656 w 112"/>
                <a:gd name="T1" fmla="*/ 70564370 h 36"/>
                <a:gd name="T2" fmla="*/ 252015656 w 112"/>
                <a:gd name="T3" fmla="*/ 70564370 h 36"/>
                <a:gd name="T4" fmla="*/ 146169072 w 112"/>
                <a:gd name="T5" fmla="*/ 80644991 h 36"/>
                <a:gd name="T6" fmla="*/ 15120940 w 112"/>
                <a:gd name="T7" fmla="*/ 90725611 h 36"/>
                <a:gd name="T8" fmla="*/ 15120940 w 112"/>
                <a:gd name="T9" fmla="*/ 90725611 h 36"/>
                <a:gd name="T10" fmla="*/ 5040313 w 112"/>
                <a:gd name="T11" fmla="*/ 90725611 h 36"/>
                <a:gd name="T12" fmla="*/ 0 w 112"/>
                <a:gd name="T13" fmla="*/ 80644991 h 36"/>
                <a:gd name="T14" fmla="*/ 0 w 112"/>
                <a:gd name="T15" fmla="*/ 70564370 h 36"/>
                <a:gd name="T16" fmla="*/ 10080625 w 112"/>
                <a:gd name="T17" fmla="*/ 55443439 h 36"/>
                <a:gd name="T18" fmla="*/ 25201562 w 112"/>
                <a:gd name="T19" fmla="*/ 40322495 h 36"/>
                <a:gd name="T20" fmla="*/ 45362813 w 112"/>
                <a:gd name="T21" fmla="*/ 30241875 h 36"/>
                <a:gd name="T22" fmla="*/ 70564381 w 112"/>
                <a:gd name="T23" fmla="*/ 15120937 h 36"/>
                <a:gd name="T24" fmla="*/ 100806247 w 112"/>
                <a:gd name="T25" fmla="*/ 5040312 h 36"/>
                <a:gd name="T26" fmla="*/ 100806247 w 112"/>
                <a:gd name="T27" fmla="*/ 5040312 h 36"/>
                <a:gd name="T28" fmla="*/ 136088450 w 112"/>
                <a:gd name="T29" fmla="*/ 0 h 36"/>
                <a:gd name="T30" fmla="*/ 176410939 w 112"/>
                <a:gd name="T31" fmla="*/ 5040312 h 36"/>
                <a:gd name="T32" fmla="*/ 216733478 w 112"/>
                <a:gd name="T33" fmla="*/ 10080624 h 36"/>
                <a:gd name="T34" fmla="*/ 246975344 w 112"/>
                <a:gd name="T35" fmla="*/ 20161248 h 36"/>
                <a:gd name="T36" fmla="*/ 272176900 w 112"/>
                <a:gd name="T37" fmla="*/ 35282185 h 36"/>
                <a:gd name="T38" fmla="*/ 282257522 w 112"/>
                <a:gd name="T39" fmla="*/ 50403116 h 36"/>
                <a:gd name="T40" fmla="*/ 277217211 w 112"/>
                <a:gd name="T41" fmla="*/ 55443439 h 36"/>
                <a:gd name="T42" fmla="*/ 272176900 w 112"/>
                <a:gd name="T43" fmla="*/ 60483749 h 36"/>
                <a:gd name="T44" fmla="*/ 252015656 w 112"/>
                <a:gd name="T45" fmla="*/ 70564370 h 36"/>
                <a:gd name="T46" fmla="*/ 252015656 w 112"/>
                <a:gd name="T47" fmla="*/ 70564370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36"/>
                <a:gd name="T74" fmla="*/ 112 w 112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36">
                  <a:moveTo>
                    <a:pt x="100" y="28"/>
                  </a:moveTo>
                  <a:lnTo>
                    <a:pt x="100" y="28"/>
                  </a:lnTo>
                  <a:lnTo>
                    <a:pt x="58" y="32"/>
                  </a:lnTo>
                  <a:lnTo>
                    <a:pt x="6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2"/>
                  </a:lnTo>
                  <a:lnTo>
                    <a:pt x="10" y="16"/>
                  </a:lnTo>
                  <a:lnTo>
                    <a:pt x="18" y="12"/>
                  </a:lnTo>
                  <a:lnTo>
                    <a:pt x="28" y="6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70" y="2"/>
                  </a:lnTo>
                  <a:lnTo>
                    <a:pt x="86" y="4"/>
                  </a:lnTo>
                  <a:lnTo>
                    <a:pt x="98" y="8"/>
                  </a:lnTo>
                  <a:lnTo>
                    <a:pt x="108" y="14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8" y="24"/>
                  </a:lnTo>
                  <a:lnTo>
                    <a:pt x="100" y="28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91"/>
            <p:cNvSpPr>
              <a:spLocks/>
            </p:cNvSpPr>
            <p:nvPr/>
          </p:nvSpPr>
          <p:spPr bwMode="auto">
            <a:xfrm>
              <a:off x="4743450" y="3482975"/>
              <a:ext cx="222250" cy="53975"/>
            </a:xfrm>
            <a:custGeom>
              <a:avLst/>
              <a:gdLst>
                <a:gd name="T0" fmla="*/ 25201558 w 140"/>
                <a:gd name="T1" fmla="*/ 50403115 h 34"/>
                <a:gd name="T2" fmla="*/ 25201558 w 140"/>
                <a:gd name="T3" fmla="*/ 50403115 h 34"/>
                <a:gd name="T4" fmla="*/ 120967497 w 140"/>
                <a:gd name="T5" fmla="*/ 45362805 h 34"/>
                <a:gd name="T6" fmla="*/ 206652772 w 140"/>
                <a:gd name="T7" fmla="*/ 30241874 h 34"/>
                <a:gd name="T8" fmla="*/ 252015614 w 140"/>
                <a:gd name="T9" fmla="*/ 20161247 h 34"/>
                <a:gd name="T10" fmla="*/ 292338097 w 140"/>
                <a:gd name="T11" fmla="*/ 10080624 h 34"/>
                <a:gd name="T12" fmla="*/ 292338097 w 140"/>
                <a:gd name="T13" fmla="*/ 10080624 h 34"/>
                <a:gd name="T14" fmla="*/ 327620269 w 140"/>
                <a:gd name="T15" fmla="*/ 0 h 34"/>
                <a:gd name="T16" fmla="*/ 342741200 w 140"/>
                <a:gd name="T17" fmla="*/ 0 h 34"/>
                <a:gd name="T18" fmla="*/ 352821820 w 140"/>
                <a:gd name="T19" fmla="*/ 5040312 h 34"/>
                <a:gd name="T20" fmla="*/ 352821820 w 140"/>
                <a:gd name="T21" fmla="*/ 15120937 h 34"/>
                <a:gd name="T22" fmla="*/ 342741200 w 140"/>
                <a:gd name="T23" fmla="*/ 25201557 h 34"/>
                <a:gd name="T24" fmla="*/ 322579959 w 140"/>
                <a:gd name="T25" fmla="*/ 35282184 h 34"/>
                <a:gd name="T26" fmla="*/ 297378407 w 140"/>
                <a:gd name="T27" fmla="*/ 50403115 h 34"/>
                <a:gd name="T28" fmla="*/ 267136545 w 140"/>
                <a:gd name="T29" fmla="*/ 60483748 h 34"/>
                <a:gd name="T30" fmla="*/ 267136545 w 140"/>
                <a:gd name="T31" fmla="*/ 60483748 h 34"/>
                <a:gd name="T32" fmla="*/ 201612462 w 140"/>
                <a:gd name="T33" fmla="*/ 75604678 h 34"/>
                <a:gd name="T34" fmla="*/ 131048117 w 140"/>
                <a:gd name="T35" fmla="*/ 80644989 h 34"/>
                <a:gd name="T36" fmla="*/ 65524059 w 140"/>
                <a:gd name="T37" fmla="*/ 85685299 h 34"/>
                <a:gd name="T38" fmla="*/ 25201558 w 140"/>
                <a:gd name="T39" fmla="*/ 85685299 h 34"/>
                <a:gd name="T40" fmla="*/ 25201558 w 140"/>
                <a:gd name="T41" fmla="*/ 85685299 h 34"/>
                <a:gd name="T42" fmla="*/ 10080624 w 140"/>
                <a:gd name="T43" fmla="*/ 80644989 h 34"/>
                <a:gd name="T44" fmla="*/ 0 w 140"/>
                <a:gd name="T45" fmla="*/ 65524058 h 34"/>
                <a:gd name="T46" fmla="*/ 0 w 140"/>
                <a:gd name="T47" fmla="*/ 60483748 h 34"/>
                <a:gd name="T48" fmla="*/ 5040312 w 140"/>
                <a:gd name="T49" fmla="*/ 55443437 h 34"/>
                <a:gd name="T50" fmla="*/ 15120937 w 140"/>
                <a:gd name="T51" fmla="*/ 50403115 h 34"/>
                <a:gd name="T52" fmla="*/ 25201558 w 140"/>
                <a:gd name="T53" fmla="*/ 50403115 h 34"/>
                <a:gd name="T54" fmla="*/ 25201558 w 140"/>
                <a:gd name="T55" fmla="*/ 50403115 h 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0"/>
                <a:gd name="T85" fmla="*/ 0 h 34"/>
                <a:gd name="T86" fmla="*/ 140 w 140"/>
                <a:gd name="T87" fmla="*/ 34 h 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0" h="34">
                  <a:moveTo>
                    <a:pt x="10" y="20"/>
                  </a:moveTo>
                  <a:lnTo>
                    <a:pt x="10" y="20"/>
                  </a:lnTo>
                  <a:lnTo>
                    <a:pt x="48" y="18"/>
                  </a:lnTo>
                  <a:lnTo>
                    <a:pt x="82" y="12"/>
                  </a:lnTo>
                  <a:lnTo>
                    <a:pt x="100" y="8"/>
                  </a:lnTo>
                  <a:lnTo>
                    <a:pt x="116" y="4"/>
                  </a:lnTo>
                  <a:lnTo>
                    <a:pt x="130" y="0"/>
                  </a:lnTo>
                  <a:lnTo>
                    <a:pt x="136" y="0"/>
                  </a:lnTo>
                  <a:lnTo>
                    <a:pt x="140" y="2"/>
                  </a:lnTo>
                  <a:lnTo>
                    <a:pt x="140" y="6"/>
                  </a:lnTo>
                  <a:lnTo>
                    <a:pt x="136" y="10"/>
                  </a:lnTo>
                  <a:lnTo>
                    <a:pt x="128" y="14"/>
                  </a:lnTo>
                  <a:lnTo>
                    <a:pt x="118" y="20"/>
                  </a:lnTo>
                  <a:lnTo>
                    <a:pt x="106" y="24"/>
                  </a:lnTo>
                  <a:lnTo>
                    <a:pt x="80" y="30"/>
                  </a:lnTo>
                  <a:lnTo>
                    <a:pt x="52" y="32"/>
                  </a:lnTo>
                  <a:lnTo>
                    <a:pt x="26" y="34"/>
                  </a:lnTo>
                  <a:lnTo>
                    <a:pt x="10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92"/>
            <p:cNvSpPr>
              <a:spLocks/>
            </p:cNvSpPr>
            <p:nvPr/>
          </p:nvSpPr>
          <p:spPr bwMode="auto">
            <a:xfrm>
              <a:off x="4803775" y="3571875"/>
              <a:ext cx="117475" cy="53975"/>
            </a:xfrm>
            <a:custGeom>
              <a:avLst/>
              <a:gdLst>
                <a:gd name="T0" fmla="*/ 20161248 w 74"/>
                <a:gd name="T1" fmla="*/ 20161247 h 34"/>
                <a:gd name="T2" fmla="*/ 20161248 w 74"/>
                <a:gd name="T3" fmla="*/ 20161247 h 34"/>
                <a:gd name="T4" fmla="*/ 55443439 w 74"/>
                <a:gd name="T5" fmla="*/ 20161247 h 34"/>
                <a:gd name="T6" fmla="*/ 95765923 w 74"/>
                <a:gd name="T7" fmla="*/ 10080624 h 34"/>
                <a:gd name="T8" fmla="*/ 136088431 w 74"/>
                <a:gd name="T9" fmla="*/ 0 h 34"/>
                <a:gd name="T10" fmla="*/ 136088431 w 74"/>
                <a:gd name="T11" fmla="*/ 0 h 34"/>
                <a:gd name="T12" fmla="*/ 156249673 w 74"/>
                <a:gd name="T13" fmla="*/ 0 h 34"/>
                <a:gd name="T14" fmla="*/ 171370604 w 74"/>
                <a:gd name="T15" fmla="*/ 5040312 h 34"/>
                <a:gd name="T16" fmla="*/ 181451225 w 74"/>
                <a:gd name="T17" fmla="*/ 15120937 h 34"/>
                <a:gd name="T18" fmla="*/ 186491535 w 74"/>
                <a:gd name="T19" fmla="*/ 25201557 h 34"/>
                <a:gd name="T20" fmla="*/ 181451225 w 74"/>
                <a:gd name="T21" fmla="*/ 40322494 h 34"/>
                <a:gd name="T22" fmla="*/ 171370604 w 74"/>
                <a:gd name="T23" fmla="*/ 55443437 h 34"/>
                <a:gd name="T24" fmla="*/ 151209362 w 74"/>
                <a:gd name="T25" fmla="*/ 70564368 h 34"/>
                <a:gd name="T26" fmla="*/ 120967500 w 74"/>
                <a:gd name="T27" fmla="*/ 80644989 h 34"/>
                <a:gd name="T28" fmla="*/ 120967500 w 74"/>
                <a:gd name="T29" fmla="*/ 80644989 h 34"/>
                <a:gd name="T30" fmla="*/ 85685302 w 74"/>
                <a:gd name="T31" fmla="*/ 85685299 h 34"/>
                <a:gd name="T32" fmla="*/ 55443439 w 74"/>
                <a:gd name="T33" fmla="*/ 85685299 h 34"/>
                <a:gd name="T34" fmla="*/ 30241875 w 74"/>
                <a:gd name="T35" fmla="*/ 80644989 h 34"/>
                <a:gd name="T36" fmla="*/ 15120937 w 74"/>
                <a:gd name="T37" fmla="*/ 70564368 h 34"/>
                <a:gd name="T38" fmla="*/ 5040312 w 74"/>
                <a:gd name="T39" fmla="*/ 60483748 h 34"/>
                <a:gd name="T40" fmla="*/ 0 w 74"/>
                <a:gd name="T41" fmla="*/ 50403115 h 34"/>
                <a:gd name="T42" fmla="*/ 5040312 w 74"/>
                <a:gd name="T43" fmla="*/ 35282184 h 34"/>
                <a:gd name="T44" fmla="*/ 20161248 w 74"/>
                <a:gd name="T45" fmla="*/ 20161247 h 34"/>
                <a:gd name="T46" fmla="*/ 20161248 w 74"/>
                <a:gd name="T47" fmla="*/ 20161247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4"/>
                <a:gd name="T73" fmla="*/ 0 h 34"/>
                <a:gd name="T74" fmla="*/ 74 w 74"/>
                <a:gd name="T75" fmla="*/ 34 h 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4" h="34">
                  <a:moveTo>
                    <a:pt x="8" y="8"/>
                  </a:moveTo>
                  <a:lnTo>
                    <a:pt x="8" y="8"/>
                  </a:lnTo>
                  <a:lnTo>
                    <a:pt x="22" y="8"/>
                  </a:lnTo>
                  <a:lnTo>
                    <a:pt x="38" y="4"/>
                  </a:lnTo>
                  <a:lnTo>
                    <a:pt x="54" y="0"/>
                  </a:lnTo>
                  <a:lnTo>
                    <a:pt x="62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4" y="10"/>
                  </a:lnTo>
                  <a:lnTo>
                    <a:pt x="72" y="16"/>
                  </a:lnTo>
                  <a:lnTo>
                    <a:pt x="68" y="22"/>
                  </a:lnTo>
                  <a:lnTo>
                    <a:pt x="60" y="28"/>
                  </a:lnTo>
                  <a:lnTo>
                    <a:pt x="48" y="32"/>
                  </a:lnTo>
                  <a:lnTo>
                    <a:pt x="34" y="34"/>
                  </a:lnTo>
                  <a:lnTo>
                    <a:pt x="22" y="34"/>
                  </a:lnTo>
                  <a:lnTo>
                    <a:pt x="12" y="32"/>
                  </a:lnTo>
                  <a:lnTo>
                    <a:pt x="6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3"/>
            <p:cNvSpPr>
              <a:spLocks/>
            </p:cNvSpPr>
            <p:nvPr/>
          </p:nvSpPr>
          <p:spPr bwMode="auto">
            <a:xfrm>
              <a:off x="4410075" y="3219450"/>
              <a:ext cx="247650" cy="234950"/>
            </a:xfrm>
            <a:custGeom>
              <a:avLst/>
              <a:gdLst>
                <a:gd name="T0" fmla="*/ 393144320 w 156"/>
                <a:gd name="T1" fmla="*/ 186491535 h 148"/>
                <a:gd name="T2" fmla="*/ 393144320 w 156"/>
                <a:gd name="T3" fmla="*/ 186491535 h 148"/>
                <a:gd name="T4" fmla="*/ 388104010 w 156"/>
                <a:gd name="T5" fmla="*/ 226814068 h 148"/>
                <a:gd name="T6" fmla="*/ 378023389 w 156"/>
                <a:gd name="T7" fmla="*/ 262096241 h 148"/>
                <a:gd name="T8" fmla="*/ 357862147 w 156"/>
                <a:gd name="T9" fmla="*/ 292338104 h 148"/>
                <a:gd name="T10" fmla="*/ 332660594 w 156"/>
                <a:gd name="T11" fmla="*/ 322579966 h 148"/>
                <a:gd name="T12" fmla="*/ 307459041 w 156"/>
                <a:gd name="T13" fmla="*/ 342741208 h 148"/>
                <a:gd name="T14" fmla="*/ 272176868 w 156"/>
                <a:gd name="T15" fmla="*/ 362902450 h 148"/>
                <a:gd name="T16" fmla="*/ 236894694 w 156"/>
                <a:gd name="T17" fmla="*/ 372983070 h 148"/>
                <a:gd name="T18" fmla="*/ 196572160 w 156"/>
                <a:gd name="T19" fmla="*/ 372983070 h 148"/>
                <a:gd name="T20" fmla="*/ 196572160 w 156"/>
                <a:gd name="T21" fmla="*/ 372983070 h 148"/>
                <a:gd name="T22" fmla="*/ 156249676 w 156"/>
                <a:gd name="T23" fmla="*/ 372983070 h 148"/>
                <a:gd name="T24" fmla="*/ 120967502 w 156"/>
                <a:gd name="T25" fmla="*/ 362902450 h 148"/>
                <a:gd name="T26" fmla="*/ 85685304 w 156"/>
                <a:gd name="T27" fmla="*/ 342741208 h 148"/>
                <a:gd name="T28" fmla="*/ 55443441 w 156"/>
                <a:gd name="T29" fmla="*/ 322579966 h 148"/>
                <a:gd name="T30" fmla="*/ 35282186 w 156"/>
                <a:gd name="T31" fmla="*/ 292338104 h 148"/>
                <a:gd name="T32" fmla="*/ 15120938 w 156"/>
                <a:gd name="T33" fmla="*/ 262096241 h 148"/>
                <a:gd name="T34" fmla="*/ 5040312 w 156"/>
                <a:gd name="T35" fmla="*/ 226814068 h 148"/>
                <a:gd name="T36" fmla="*/ 0 w 156"/>
                <a:gd name="T37" fmla="*/ 186491535 h 148"/>
                <a:gd name="T38" fmla="*/ 0 w 156"/>
                <a:gd name="T39" fmla="*/ 186491535 h 148"/>
                <a:gd name="T40" fmla="*/ 5040312 w 156"/>
                <a:gd name="T41" fmla="*/ 151209362 h 148"/>
                <a:gd name="T42" fmla="*/ 15120938 w 156"/>
                <a:gd name="T43" fmla="*/ 115927189 h 148"/>
                <a:gd name="T44" fmla="*/ 35282186 w 156"/>
                <a:gd name="T45" fmla="*/ 80644992 h 148"/>
                <a:gd name="T46" fmla="*/ 55443441 w 156"/>
                <a:gd name="T47" fmla="*/ 55443439 h 148"/>
                <a:gd name="T48" fmla="*/ 85685304 w 156"/>
                <a:gd name="T49" fmla="*/ 30241875 h 148"/>
                <a:gd name="T50" fmla="*/ 120967502 w 156"/>
                <a:gd name="T51" fmla="*/ 15120937 h 148"/>
                <a:gd name="T52" fmla="*/ 156249676 w 156"/>
                <a:gd name="T53" fmla="*/ 5040312 h 148"/>
                <a:gd name="T54" fmla="*/ 196572160 w 156"/>
                <a:gd name="T55" fmla="*/ 0 h 148"/>
                <a:gd name="T56" fmla="*/ 196572160 w 156"/>
                <a:gd name="T57" fmla="*/ 0 h 148"/>
                <a:gd name="T58" fmla="*/ 236894694 w 156"/>
                <a:gd name="T59" fmla="*/ 5040312 h 148"/>
                <a:gd name="T60" fmla="*/ 272176868 w 156"/>
                <a:gd name="T61" fmla="*/ 15120937 h 148"/>
                <a:gd name="T62" fmla="*/ 307459041 w 156"/>
                <a:gd name="T63" fmla="*/ 30241875 h 148"/>
                <a:gd name="T64" fmla="*/ 332660594 w 156"/>
                <a:gd name="T65" fmla="*/ 55443439 h 148"/>
                <a:gd name="T66" fmla="*/ 357862147 w 156"/>
                <a:gd name="T67" fmla="*/ 80644992 h 148"/>
                <a:gd name="T68" fmla="*/ 378023389 w 156"/>
                <a:gd name="T69" fmla="*/ 115927189 h 148"/>
                <a:gd name="T70" fmla="*/ 388104010 w 156"/>
                <a:gd name="T71" fmla="*/ 151209362 h 148"/>
                <a:gd name="T72" fmla="*/ 393144320 w 156"/>
                <a:gd name="T73" fmla="*/ 186491535 h 148"/>
                <a:gd name="T74" fmla="*/ 393144320 w 156"/>
                <a:gd name="T75" fmla="*/ 186491535 h 1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6"/>
                <a:gd name="T115" fmla="*/ 0 h 148"/>
                <a:gd name="T116" fmla="*/ 156 w 156"/>
                <a:gd name="T117" fmla="*/ 148 h 14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6" h="148">
                  <a:moveTo>
                    <a:pt x="156" y="74"/>
                  </a:moveTo>
                  <a:lnTo>
                    <a:pt x="156" y="74"/>
                  </a:lnTo>
                  <a:lnTo>
                    <a:pt x="154" y="90"/>
                  </a:lnTo>
                  <a:lnTo>
                    <a:pt x="150" y="104"/>
                  </a:lnTo>
                  <a:lnTo>
                    <a:pt x="142" y="116"/>
                  </a:lnTo>
                  <a:lnTo>
                    <a:pt x="132" y="128"/>
                  </a:lnTo>
                  <a:lnTo>
                    <a:pt x="122" y="136"/>
                  </a:lnTo>
                  <a:lnTo>
                    <a:pt x="108" y="144"/>
                  </a:lnTo>
                  <a:lnTo>
                    <a:pt x="94" y="148"/>
                  </a:lnTo>
                  <a:lnTo>
                    <a:pt x="78" y="148"/>
                  </a:lnTo>
                  <a:lnTo>
                    <a:pt x="62" y="148"/>
                  </a:lnTo>
                  <a:lnTo>
                    <a:pt x="48" y="144"/>
                  </a:lnTo>
                  <a:lnTo>
                    <a:pt x="34" y="136"/>
                  </a:lnTo>
                  <a:lnTo>
                    <a:pt x="22" y="128"/>
                  </a:lnTo>
                  <a:lnTo>
                    <a:pt x="14" y="116"/>
                  </a:lnTo>
                  <a:lnTo>
                    <a:pt x="6" y="104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2" y="60"/>
                  </a:lnTo>
                  <a:lnTo>
                    <a:pt x="6" y="46"/>
                  </a:lnTo>
                  <a:lnTo>
                    <a:pt x="14" y="32"/>
                  </a:lnTo>
                  <a:lnTo>
                    <a:pt x="22" y="22"/>
                  </a:lnTo>
                  <a:lnTo>
                    <a:pt x="34" y="12"/>
                  </a:lnTo>
                  <a:lnTo>
                    <a:pt x="48" y="6"/>
                  </a:lnTo>
                  <a:lnTo>
                    <a:pt x="62" y="2"/>
                  </a:lnTo>
                  <a:lnTo>
                    <a:pt x="78" y="0"/>
                  </a:lnTo>
                  <a:lnTo>
                    <a:pt x="94" y="2"/>
                  </a:lnTo>
                  <a:lnTo>
                    <a:pt x="108" y="6"/>
                  </a:lnTo>
                  <a:lnTo>
                    <a:pt x="122" y="12"/>
                  </a:lnTo>
                  <a:lnTo>
                    <a:pt x="132" y="22"/>
                  </a:lnTo>
                  <a:lnTo>
                    <a:pt x="142" y="32"/>
                  </a:lnTo>
                  <a:lnTo>
                    <a:pt x="150" y="46"/>
                  </a:lnTo>
                  <a:lnTo>
                    <a:pt x="154" y="60"/>
                  </a:lnTo>
                  <a:lnTo>
                    <a:pt x="156" y="74"/>
                  </a:lnTo>
                  <a:close/>
                </a:path>
              </a:pathLst>
            </a:custGeom>
            <a:solidFill>
              <a:srgbClr val="FDD8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94"/>
            <p:cNvSpPr>
              <a:spLocks/>
            </p:cNvSpPr>
            <p:nvPr/>
          </p:nvSpPr>
          <p:spPr bwMode="auto">
            <a:xfrm>
              <a:off x="4981575" y="3197225"/>
              <a:ext cx="247650" cy="238125"/>
            </a:xfrm>
            <a:custGeom>
              <a:avLst/>
              <a:gdLst>
                <a:gd name="T0" fmla="*/ 393144320 w 156"/>
                <a:gd name="T1" fmla="*/ 186491536 h 150"/>
                <a:gd name="T2" fmla="*/ 393144320 w 156"/>
                <a:gd name="T3" fmla="*/ 186491536 h 150"/>
                <a:gd name="T4" fmla="*/ 388104010 w 156"/>
                <a:gd name="T5" fmla="*/ 226814069 h 150"/>
                <a:gd name="T6" fmla="*/ 378023389 w 156"/>
                <a:gd name="T7" fmla="*/ 262096243 h 150"/>
                <a:gd name="T8" fmla="*/ 357862147 w 156"/>
                <a:gd name="T9" fmla="*/ 292338105 h 150"/>
                <a:gd name="T10" fmla="*/ 337700905 w 156"/>
                <a:gd name="T11" fmla="*/ 322579968 h 150"/>
                <a:gd name="T12" fmla="*/ 307459041 w 156"/>
                <a:gd name="T13" fmla="*/ 342741210 h 150"/>
                <a:gd name="T14" fmla="*/ 272176868 w 156"/>
                <a:gd name="T15" fmla="*/ 362902452 h 150"/>
                <a:gd name="T16" fmla="*/ 236894694 w 156"/>
                <a:gd name="T17" fmla="*/ 372983072 h 150"/>
                <a:gd name="T18" fmla="*/ 196572160 w 156"/>
                <a:gd name="T19" fmla="*/ 378023383 h 150"/>
                <a:gd name="T20" fmla="*/ 196572160 w 156"/>
                <a:gd name="T21" fmla="*/ 378023383 h 150"/>
                <a:gd name="T22" fmla="*/ 156249676 w 156"/>
                <a:gd name="T23" fmla="*/ 372983072 h 150"/>
                <a:gd name="T24" fmla="*/ 120967502 w 156"/>
                <a:gd name="T25" fmla="*/ 362902452 h 150"/>
                <a:gd name="T26" fmla="*/ 90725614 w 156"/>
                <a:gd name="T27" fmla="*/ 342741210 h 150"/>
                <a:gd name="T28" fmla="*/ 60483751 w 156"/>
                <a:gd name="T29" fmla="*/ 322579968 h 150"/>
                <a:gd name="T30" fmla="*/ 35282186 w 156"/>
                <a:gd name="T31" fmla="*/ 292338105 h 150"/>
                <a:gd name="T32" fmla="*/ 20161248 w 156"/>
                <a:gd name="T33" fmla="*/ 262096243 h 150"/>
                <a:gd name="T34" fmla="*/ 5040312 w 156"/>
                <a:gd name="T35" fmla="*/ 226814069 h 150"/>
                <a:gd name="T36" fmla="*/ 0 w 156"/>
                <a:gd name="T37" fmla="*/ 186491536 h 150"/>
                <a:gd name="T38" fmla="*/ 0 w 156"/>
                <a:gd name="T39" fmla="*/ 186491536 h 150"/>
                <a:gd name="T40" fmla="*/ 5040312 w 156"/>
                <a:gd name="T41" fmla="*/ 151209363 h 150"/>
                <a:gd name="T42" fmla="*/ 20161248 w 156"/>
                <a:gd name="T43" fmla="*/ 115927190 h 150"/>
                <a:gd name="T44" fmla="*/ 35282186 w 156"/>
                <a:gd name="T45" fmla="*/ 85685302 h 150"/>
                <a:gd name="T46" fmla="*/ 60483751 w 156"/>
                <a:gd name="T47" fmla="*/ 55443440 h 150"/>
                <a:gd name="T48" fmla="*/ 90725614 w 156"/>
                <a:gd name="T49" fmla="*/ 30241875 h 150"/>
                <a:gd name="T50" fmla="*/ 120967502 w 156"/>
                <a:gd name="T51" fmla="*/ 15120938 h 150"/>
                <a:gd name="T52" fmla="*/ 156249676 w 156"/>
                <a:gd name="T53" fmla="*/ 5040312 h 150"/>
                <a:gd name="T54" fmla="*/ 196572160 w 156"/>
                <a:gd name="T55" fmla="*/ 0 h 150"/>
                <a:gd name="T56" fmla="*/ 196572160 w 156"/>
                <a:gd name="T57" fmla="*/ 0 h 150"/>
                <a:gd name="T58" fmla="*/ 236894694 w 156"/>
                <a:gd name="T59" fmla="*/ 5040312 h 150"/>
                <a:gd name="T60" fmla="*/ 272176868 w 156"/>
                <a:gd name="T61" fmla="*/ 15120938 h 150"/>
                <a:gd name="T62" fmla="*/ 307459041 w 156"/>
                <a:gd name="T63" fmla="*/ 30241875 h 150"/>
                <a:gd name="T64" fmla="*/ 337700905 w 156"/>
                <a:gd name="T65" fmla="*/ 55443440 h 150"/>
                <a:gd name="T66" fmla="*/ 357862147 w 156"/>
                <a:gd name="T67" fmla="*/ 85685302 h 150"/>
                <a:gd name="T68" fmla="*/ 378023389 w 156"/>
                <a:gd name="T69" fmla="*/ 115927190 h 150"/>
                <a:gd name="T70" fmla="*/ 388104010 w 156"/>
                <a:gd name="T71" fmla="*/ 151209363 h 150"/>
                <a:gd name="T72" fmla="*/ 393144320 w 156"/>
                <a:gd name="T73" fmla="*/ 186491536 h 150"/>
                <a:gd name="T74" fmla="*/ 393144320 w 156"/>
                <a:gd name="T75" fmla="*/ 186491536 h 1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6"/>
                <a:gd name="T115" fmla="*/ 0 h 150"/>
                <a:gd name="T116" fmla="*/ 156 w 156"/>
                <a:gd name="T117" fmla="*/ 150 h 1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6" h="150">
                  <a:moveTo>
                    <a:pt x="156" y="74"/>
                  </a:moveTo>
                  <a:lnTo>
                    <a:pt x="156" y="74"/>
                  </a:lnTo>
                  <a:lnTo>
                    <a:pt x="154" y="90"/>
                  </a:lnTo>
                  <a:lnTo>
                    <a:pt x="150" y="104"/>
                  </a:lnTo>
                  <a:lnTo>
                    <a:pt x="142" y="116"/>
                  </a:lnTo>
                  <a:lnTo>
                    <a:pt x="134" y="128"/>
                  </a:lnTo>
                  <a:lnTo>
                    <a:pt x="122" y="136"/>
                  </a:lnTo>
                  <a:lnTo>
                    <a:pt x="108" y="144"/>
                  </a:lnTo>
                  <a:lnTo>
                    <a:pt x="94" y="148"/>
                  </a:lnTo>
                  <a:lnTo>
                    <a:pt x="78" y="150"/>
                  </a:lnTo>
                  <a:lnTo>
                    <a:pt x="62" y="148"/>
                  </a:lnTo>
                  <a:lnTo>
                    <a:pt x="48" y="144"/>
                  </a:lnTo>
                  <a:lnTo>
                    <a:pt x="36" y="136"/>
                  </a:lnTo>
                  <a:lnTo>
                    <a:pt x="24" y="128"/>
                  </a:lnTo>
                  <a:lnTo>
                    <a:pt x="14" y="116"/>
                  </a:lnTo>
                  <a:lnTo>
                    <a:pt x="8" y="104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2" y="60"/>
                  </a:lnTo>
                  <a:lnTo>
                    <a:pt x="8" y="46"/>
                  </a:lnTo>
                  <a:lnTo>
                    <a:pt x="14" y="34"/>
                  </a:lnTo>
                  <a:lnTo>
                    <a:pt x="24" y="22"/>
                  </a:lnTo>
                  <a:lnTo>
                    <a:pt x="36" y="12"/>
                  </a:lnTo>
                  <a:lnTo>
                    <a:pt x="48" y="6"/>
                  </a:lnTo>
                  <a:lnTo>
                    <a:pt x="62" y="2"/>
                  </a:lnTo>
                  <a:lnTo>
                    <a:pt x="78" y="0"/>
                  </a:lnTo>
                  <a:lnTo>
                    <a:pt x="94" y="2"/>
                  </a:lnTo>
                  <a:lnTo>
                    <a:pt x="108" y="6"/>
                  </a:lnTo>
                  <a:lnTo>
                    <a:pt x="122" y="12"/>
                  </a:lnTo>
                  <a:lnTo>
                    <a:pt x="134" y="22"/>
                  </a:lnTo>
                  <a:lnTo>
                    <a:pt x="142" y="34"/>
                  </a:lnTo>
                  <a:lnTo>
                    <a:pt x="150" y="46"/>
                  </a:lnTo>
                  <a:lnTo>
                    <a:pt x="154" y="60"/>
                  </a:lnTo>
                  <a:lnTo>
                    <a:pt x="156" y="74"/>
                  </a:lnTo>
                  <a:close/>
                </a:path>
              </a:pathLst>
            </a:custGeom>
            <a:solidFill>
              <a:srgbClr val="FDD8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95"/>
            <p:cNvSpPr>
              <a:spLocks noEditPoints="1"/>
            </p:cNvSpPr>
            <p:nvPr/>
          </p:nvSpPr>
          <p:spPr bwMode="auto">
            <a:xfrm>
              <a:off x="4213225" y="2955925"/>
              <a:ext cx="596900" cy="320675"/>
            </a:xfrm>
            <a:custGeom>
              <a:avLst/>
              <a:gdLst>
                <a:gd name="T0" fmla="*/ 720764652 w 376"/>
                <a:gd name="T1" fmla="*/ 65524068 h 202"/>
                <a:gd name="T2" fmla="*/ 670361543 w 376"/>
                <a:gd name="T3" fmla="*/ 45362811 h 202"/>
                <a:gd name="T4" fmla="*/ 493950663 w 376"/>
                <a:gd name="T5" fmla="*/ 20161250 h 202"/>
                <a:gd name="T6" fmla="*/ 282257508 w 376"/>
                <a:gd name="T7" fmla="*/ 0 h 202"/>
                <a:gd name="T8" fmla="*/ 100806242 w 376"/>
                <a:gd name="T9" fmla="*/ 0 h 202"/>
                <a:gd name="T10" fmla="*/ 40322499 w 376"/>
                <a:gd name="T11" fmla="*/ 10080625 h 202"/>
                <a:gd name="T12" fmla="*/ 25201561 w 376"/>
                <a:gd name="T13" fmla="*/ 15120939 h 202"/>
                <a:gd name="T14" fmla="*/ 10080625 w 376"/>
                <a:gd name="T15" fmla="*/ 30241878 h 202"/>
                <a:gd name="T16" fmla="*/ 5040312 w 376"/>
                <a:gd name="T17" fmla="*/ 70564378 h 202"/>
                <a:gd name="T18" fmla="*/ 0 w 376"/>
                <a:gd name="T19" fmla="*/ 151209379 h 202"/>
                <a:gd name="T20" fmla="*/ 10080625 w 376"/>
                <a:gd name="T21" fmla="*/ 362902490 h 202"/>
                <a:gd name="T22" fmla="*/ 15120939 w 376"/>
                <a:gd name="T23" fmla="*/ 418346010 h 202"/>
                <a:gd name="T24" fmla="*/ 45362810 w 376"/>
                <a:gd name="T25" fmla="*/ 453628186 h 202"/>
                <a:gd name="T26" fmla="*/ 120967510 w 376"/>
                <a:gd name="T27" fmla="*/ 478829741 h 202"/>
                <a:gd name="T28" fmla="*/ 211693155 w 376"/>
                <a:gd name="T29" fmla="*/ 488910363 h 202"/>
                <a:gd name="T30" fmla="*/ 453628176 w 376"/>
                <a:gd name="T31" fmla="*/ 509071607 h 202"/>
                <a:gd name="T32" fmla="*/ 635079367 w 376"/>
                <a:gd name="T33" fmla="*/ 498990985 h 202"/>
                <a:gd name="T34" fmla="*/ 715724341 w 376"/>
                <a:gd name="T35" fmla="*/ 483870052 h 202"/>
                <a:gd name="T36" fmla="*/ 745966206 w 376"/>
                <a:gd name="T37" fmla="*/ 473789430 h 202"/>
                <a:gd name="T38" fmla="*/ 791329004 w 376"/>
                <a:gd name="T39" fmla="*/ 433466942 h 202"/>
                <a:gd name="T40" fmla="*/ 801409626 w 376"/>
                <a:gd name="T41" fmla="*/ 413305599 h 202"/>
                <a:gd name="T42" fmla="*/ 851812933 w 376"/>
                <a:gd name="T43" fmla="*/ 292338136 h 202"/>
                <a:gd name="T44" fmla="*/ 892135420 w 376"/>
                <a:gd name="T45" fmla="*/ 236894715 h 202"/>
                <a:gd name="T46" fmla="*/ 932457907 w 376"/>
                <a:gd name="T47" fmla="*/ 216733471 h 202"/>
                <a:gd name="T48" fmla="*/ 947578839 w 376"/>
                <a:gd name="T49" fmla="*/ 120967513 h 202"/>
                <a:gd name="T50" fmla="*/ 922377285 w 376"/>
                <a:gd name="T51" fmla="*/ 120967513 h 202"/>
                <a:gd name="T52" fmla="*/ 791329004 w 376"/>
                <a:gd name="T53" fmla="*/ 95765933 h 202"/>
                <a:gd name="T54" fmla="*/ 720764652 w 376"/>
                <a:gd name="T55" fmla="*/ 65524068 h 202"/>
                <a:gd name="T56" fmla="*/ 771167761 w 376"/>
                <a:gd name="T57" fmla="*/ 317539691 h 202"/>
                <a:gd name="T58" fmla="*/ 756046828 w 376"/>
                <a:gd name="T59" fmla="*/ 352821868 h 202"/>
                <a:gd name="T60" fmla="*/ 725804963 w 376"/>
                <a:gd name="T61" fmla="*/ 403224977 h 202"/>
                <a:gd name="T62" fmla="*/ 680442165 w 376"/>
                <a:gd name="T63" fmla="*/ 433466942 h 202"/>
                <a:gd name="T64" fmla="*/ 670361543 w 376"/>
                <a:gd name="T65" fmla="*/ 438507253 h 202"/>
                <a:gd name="T66" fmla="*/ 524192528 w 376"/>
                <a:gd name="T67" fmla="*/ 453628186 h 202"/>
                <a:gd name="T68" fmla="*/ 357862171 w 376"/>
                <a:gd name="T69" fmla="*/ 453628186 h 202"/>
                <a:gd name="T70" fmla="*/ 141128754 w 376"/>
                <a:gd name="T71" fmla="*/ 423386321 h 202"/>
                <a:gd name="T72" fmla="*/ 131048132 w 376"/>
                <a:gd name="T73" fmla="*/ 418346010 h 202"/>
                <a:gd name="T74" fmla="*/ 105846578 w 376"/>
                <a:gd name="T75" fmla="*/ 388104044 h 202"/>
                <a:gd name="T76" fmla="*/ 100806242 w 376"/>
                <a:gd name="T77" fmla="*/ 357862179 h 202"/>
                <a:gd name="T78" fmla="*/ 95765931 w 376"/>
                <a:gd name="T79" fmla="*/ 141128757 h 202"/>
                <a:gd name="T80" fmla="*/ 95765931 w 376"/>
                <a:gd name="T81" fmla="*/ 115927202 h 202"/>
                <a:gd name="T82" fmla="*/ 110886889 w 376"/>
                <a:gd name="T83" fmla="*/ 85685311 h 202"/>
                <a:gd name="T84" fmla="*/ 131048132 w 376"/>
                <a:gd name="T85" fmla="*/ 65524068 h 202"/>
                <a:gd name="T86" fmla="*/ 141128754 w 376"/>
                <a:gd name="T87" fmla="*/ 65524068 h 202"/>
                <a:gd name="T88" fmla="*/ 307459062 w 376"/>
                <a:gd name="T89" fmla="*/ 65524068 h 202"/>
                <a:gd name="T90" fmla="*/ 483870041 w 376"/>
                <a:gd name="T91" fmla="*/ 80645000 h 202"/>
                <a:gd name="T92" fmla="*/ 635079367 w 376"/>
                <a:gd name="T93" fmla="*/ 105846580 h 202"/>
                <a:gd name="T94" fmla="*/ 725804963 w 376"/>
                <a:gd name="T95" fmla="*/ 136088446 h 202"/>
                <a:gd name="T96" fmla="*/ 751006517 w 376"/>
                <a:gd name="T97" fmla="*/ 146169068 h 202"/>
                <a:gd name="T98" fmla="*/ 781248382 w 376"/>
                <a:gd name="T99" fmla="*/ 181451245 h 202"/>
                <a:gd name="T100" fmla="*/ 791329004 w 376"/>
                <a:gd name="T101" fmla="*/ 221773782 h 202"/>
                <a:gd name="T102" fmla="*/ 786288693 w 376"/>
                <a:gd name="T103" fmla="*/ 282257514 h 202"/>
                <a:gd name="T104" fmla="*/ 771167761 w 376"/>
                <a:gd name="T105" fmla="*/ 317539691 h 2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6"/>
                <a:gd name="T160" fmla="*/ 0 h 202"/>
                <a:gd name="T161" fmla="*/ 376 w 376"/>
                <a:gd name="T162" fmla="*/ 202 h 2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6" h="202">
                  <a:moveTo>
                    <a:pt x="286" y="26"/>
                  </a:moveTo>
                  <a:lnTo>
                    <a:pt x="286" y="26"/>
                  </a:lnTo>
                  <a:lnTo>
                    <a:pt x="278" y="22"/>
                  </a:lnTo>
                  <a:lnTo>
                    <a:pt x="266" y="18"/>
                  </a:lnTo>
                  <a:lnTo>
                    <a:pt x="236" y="12"/>
                  </a:lnTo>
                  <a:lnTo>
                    <a:pt x="196" y="8"/>
                  </a:lnTo>
                  <a:lnTo>
                    <a:pt x="154" y="4"/>
                  </a:lnTo>
                  <a:lnTo>
                    <a:pt x="112" y="0"/>
                  </a:lnTo>
                  <a:lnTo>
                    <a:pt x="72" y="0"/>
                  </a:lnTo>
                  <a:lnTo>
                    <a:pt x="40" y="0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" y="20"/>
                  </a:lnTo>
                  <a:lnTo>
                    <a:pt x="2" y="28"/>
                  </a:lnTo>
                  <a:lnTo>
                    <a:pt x="0" y="60"/>
                  </a:lnTo>
                  <a:lnTo>
                    <a:pt x="2" y="104"/>
                  </a:lnTo>
                  <a:lnTo>
                    <a:pt x="4" y="144"/>
                  </a:lnTo>
                  <a:lnTo>
                    <a:pt x="6" y="166"/>
                  </a:lnTo>
                  <a:lnTo>
                    <a:pt x="10" y="172"/>
                  </a:lnTo>
                  <a:lnTo>
                    <a:pt x="18" y="180"/>
                  </a:lnTo>
                  <a:lnTo>
                    <a:pt x="32" y="186"/>
                  </a:lnTo>
                  <a:lnTo>
                    <a:pt x="48" y="190"/>
                  </a:lnTo>
                  <a:lnTo>
                    <a:pt x="84" y="194"/>
                  </a:lnTo>
                  <a:lnTo>
                    <a:pt x="146" y="200"/>
                  </a:lnTo>
                  <a:lnTo>
                    <a:pt x="180" y="202"/>
                  </a:lnTo>
                  <a:lnTo>
                    <a:pt x="216" y="202"/>
                  </a:lnTo>
                  <a:lnTo>
                    <a:pt x="252" y="198"/>
                  </a:lnTo>
                  <a:lnTo>
                    <a:pt x="284" y="192"/>
                  </a:lnTo>
                  <a:lnTo>
                    <a:pt x="288" y="190"/>
                  </a:lnTo>
                  <a:lnTo>
                    <a:pt x="296" y="188"/>
                  </a:lnTo>
                  <a:lnTo>
                    <a:pt x="308" y="178"/>
                  </a:lnTo>
                  <a:lnTo>
                    <a:pt x="314" y="172"/>
                  </a:lnTo>
                  <a:lnTo>
                    <a:pt x="318" y="164"/>
                  </a:lnTo>
                  <a:lnTo>
                    <a:pt x="328" y="142"/>
                  </a:lnTo>
                  <a:lnTo>
                    <a:pt x="338" y="116"/>
                  </a:lnTo>
                  <a:lnTo>
                    <a:pt x="346" y="104"/>
                  </a:lnTo>
                  <a:lnTo>
                    <a:pt x="354" y="94"/>
                  </a:lnTo>
                  <a:lnTo>
                    <a:pt x="364" y="88"/>
                  </a:lnTo>
                  <a:lnTo>
                    <a:pt x="370" y="86"/>
                  </a:lnTo>
                  <a:lnTo>
                    <a:pt x="376" y="84"/>
                  </a:lnTo>
                  <a:lnTo>
                    <a:pt x="376" y="48"/>
                  </a:lnTo>
                  <a:lnTo>
                    <a:pt x="366" y="48"/>
                  </a:lnTo>
                  <a:lnTo>
                    <a:pt x="342" y="44"/>
                  </a:lnTo>
                  <a:lnTo>
                    <a:pt x="314" y="38"/>
                  </a:lnTo>
                  <a:lnTo>
                    <a:pt x="298" y="32"/>
                  </a:lnTo>
                  <a:lnTo>
                    <a:pt x="286" y="26"/>
                  </a:lnTo>
                  <a:close/>
                  <a:moveTo>
                    <a:pt x="306" y="126"/>
                  </a:moveTo>
                  <a:lnTo>
                    <a:pt x="306" y="126"/>
                  </a:lnTo>
                  <a:lnTo>
                    <a:pt x="300" y="140"/>
                  </a:lnTo>
                  <a:lnTo>
                    <a:pt x="294" y="150"/>
                  </a:lnTo>
                  <a:lnTo>
                    <a:pt x="288" y="160"/>
                  </a:lnTo>
                  <a:lnTo>
                    <a:pt x="280" y="166"/>
                  </a:lnTo>
                  <a:lnTo>
                    <a:pt x="270" y="172"/>
                  </a:lnTo>
                  <a:lnTo>
                    <a:pt x="266" y="174"/>
                  </a:lnTo>
                  <a:lnTo>
                    <a:pt x="238" y="178"/>
                  </a:lnTo>
                  <a:lnTo>
                    <a:pt x="208" y="180"/>
                  </a:lnTo>
                  <a:lnTo>
                    <a:pt x="174" y="180"/>
                  </a:lnTo>
                  <a:lnTo>
                    <a:pt x="142" y="180"/>
                  </a:lnTo>
                  <a:lnTo>
                    <a:pt x="86" y="174"/>
                  </a:lnTo>
                  <a:lnTo>
                    <a:pt x="56" y="168"/>
                  </a:lnTo>
                  <a:lnTo>
                    <a:pt x="52" y="166"/>
                  </a:lnTo>
                  <a:lnTo>
                    <a:pt x="48" y="162"/>
                  </a:lnTo>
                  <a:lnTo>
                    <a:pt x="42" y="154"/>
                  </a:lnTo>
                  <a:lnTo>
                    <a:pt x="40" y="146"/>
                  </a:lnTo>
                  <a:lnTo>
                    <a:pt x="40" y="142"/>
                  </a:lnTo>
                  <a:lnTo>
                    <a:pt x="38" y="56"/>
                  </a:lnTo>
                  <a:lnTo>
                    <a:pt x="38" y="46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6" y="30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88" y="24"/>
                  </a:lnTo>
                  <a:lnTo>
                    <a:pt x="122" y="26"/>
                  </a:lnTo>
                  <a:lnTo>
                    <a:pt x="158" y="28"/>
                  </a:lnTo>
                  <a:lnTo>
                    <a:pt x="192" y="32"/>
                  </a:lnTo>
                  <a:lnTo>
                    <a:pt x="224" y="36"/>
                  </a:lnTo>
                  <a:lnTo>
                    <a:pt x="252" y="42"/>
                  </a:lnTo>
                  <a:lnTo>
                    <a:pt x="274" y="48"/>
                  </a:lnTo>
                  <a:lnTo>
                    <a:pt x="288" y="54"/>
                  </a:lnTo>
                  <a:lnTo>
                    <a:pt x="298" y="58"/>
                  </a:lnTo>
                  <a:lnTo>
                    <a:pt x="304" y="64"/>
                  </a:lnTo>
                  <a:lnTo>
                    <a:pt x="310" y="72"/>
                  </a:lnTo>
                  <a:lnTo>
                    <a:pt x="314" y="80"/>
                  </a:lnTo>
                  <a:lnTo>
                    <a:pt x="314" y="88"/>
                  </a:lnTo>
                  <a:lnTo>
                    <a:pt x="314" y="100"/>
                  </a:lnTo>
                  <a:lnTo>
                    <a:pt x="312" y="112"/>
                  </a:lnTo>
                  <a:lnTo>
                    <a:pt x="306" y="126"/>
                  </a:lnTo>
                  <a:close/>
                </a:path>
              </a:pathLst>
            </a:custGeom>
            <a:solidFill>
              <a:srgbClr val="706A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96"/>
            <p:cNvSpPr>
              <a:spLocks noEditPoints="1"/>
            </p:cNvSpPr>
            <p:nvPr/>
          </p:nvSpPr>
          <p:spPr bwMode="auto">
            <a:xfrm>
              <a:off x="4806950" y="2949575"/>
              <a:ext cx="609600" cy="327025"/>
            </a:xfrm>
            <a:custGeom>
              <a:avLst/>
              <a:gdLst>
                <a:gd name="T0" fmla="*/ 0 w 384"/>
                <a:gd name="T1" fmla="*/ 221773784 h 206"/>
                <a:gd name="T2" fmla="*/ 15120939 w 384"/>
                <a:gd name="T3" fmla="*/ 226814095 h 206"/>
                <a:gd name="T4" fmla="*/ 55443445 w 384"/>
                <a:gd name="T5" fmla="*/ 246975339 h 206"/>
                <a:gd name="T6" fmla="*/ 90725621 w 384"/>
                <a:gd name="T7" fmla="*/ 302418760 h 206"/>
                <a:gd name="T8" fmla="*/ 141128755 w 384"/>
                <a:gd name="T9" fmla="*/ 423386323 h 206"/>
                <a:gd name="T10" fmla="*/ 151209377 w 384"/>
                <a:gd name="T11" fmla="*/ 443547567 h 206"/>
                <a:gd name="T12" fmla="*/ 191531864 w 384"/>
                <a:gd name="T13" fmla="*/ 483870055 h 206"/>
                <a:gd name="T14" fmla="*/ 226814090 w 384"/>
                <a:gd name="T15" fmla="*/ 493950677 h 206"/>
                <a:gd name="T16" fmla="*/ 307459064 w 384"/>
                <a:gd name="T17" fmla="*/ 509071610 h 206"/>
                <a:gd name="T18" fmla="*/ 493950666 w 384"/>
                <a:gd name="T19" fmla="*/ 519152232 h 206"/>
                <a:gd name="T20" fmla="*/ 740925900 w 384"/>
                <a:gd name="T21" fmla="*/ 504031299 h 206"/>
                <a:gd name="T22" fmla="*/ 836692006 w 384"/>
                <a:gd name="T23" fmla="*/ 488910366 h 206"/>
                <a:gd name="T24" fmla="*/ 917336980 w 384"/>
                <a:gd name="T25" fmla="*/ 463708811 h 206"/>
                <a:gd name="T26" fmla="*/ 947578846 w 384"/>
                <a:gd name="T27" fmla="*/ 423386323 h 206"/>
                <a:gd name="T28" fmla="*/ 957659467 w 384"/>
                <a:gd name="T29" fmla="*/ 367942803 h 206"/>
                <a:gd name="T30" fmla="*/ 967740089 w 384"/>
                <a:gd name="T31" fmla="*/ 156249691 h 206"/>
                <a:gd name="T32" fmla="*/ 967740089 w 384"/>
                <a:gd name="T33" fmla="*/ 70564379 h 206"/>
                <a:gd name="T34" fmla="*/ 962699778 w 384"/>
                <a:gd name="T35" fmla="*/ 30241878 h 206"/>
                <a:gd name="T36" fmla="*/ 947578846 w 384"/>
                <a:gd name="T37" fmla="*/ 15120939 h 206"/>
                <a:gd name="T38" fmla="*/ 932457913 w 384"/>
                <a:gd name="T39" fmla="*/ 10080625 h 206"/>
                <a:gd name="T40" fmla="*/ 871974182 w 384"/>
                <a:gd name="T41" fmla="*/ 0 h 206"/>
                <a:gd name="T42" fmla="*/ 680442170 w 384"/>
                <a:gd name="T43" fmla="*/ 5040313 h 206"/>
                <a:gd name="T44" fmla="*/ 463708801 w 384"/>
                <a:gd name="T45" fmla="*/ 25201561 h 206"/>
                <a:gd name="T46" fmla="*/ 282257509 w 384"/>
                <a:gd name="T47" fmla="*/ 55443446 h 206"/>
                <a:gd name="T48" fmla="*/ 231854401 w 384"/>
                <a:gd name="T49" fmla="*/ 70564379 h 206"/>
                <a:gd name="T50" fmla="*/ 196572175 w 384"/>
                <a:gd name="T51" fmla="*/ 90725623 h 206"/>
                <a:gd name="T52" fmla="*/ 120967511 w 384"/>
                <a:gd name="T53" fmla="*/ 120967514 h 206"/>
                <a:gd name="T54" fmla="*/ 25201561 w 384"/>
                <a:gd name="T55" fmla="*/ 131048136 h 206"/>
                <a:gd name="T56" fmla="*/ 0 w 384"/>
                <a:gd name="T57" fmla="*/ 131048136 h 206"/>
                <a:gd name="T58" fmla="*/ 236894711 w 384"/>
                <a:gd name="T59" fmla="*/ 141128758 h 206"/>
                <a:gd name="T60" fmla="*/ 332660618 w 384"/>
                <a:gd name="T61" fmla="*/ 110886892 h 206"/>
                <a:gd name="T62" fmla="*/ 483870045 w 384"/>
                <a:gd name="T63" fmla="*/ 85685312 h 206"/>
                <a:gd name="T64" fmla="*/ 660280926 w 384"/>
                <a:gd name="T65" fmla="*/ 65524068 h 206"/>
                <a:gd name="T66" fmla="*/ 826611186 w 384"/>
                <a:gd name="T67" fmla="*/ 70564379 h 206"/>
                <a:gd name="T68" fmla="*/ 836692006 w 384"/>
                <a:gd name="T69" fmla="*/ 70564379 h 206"/>
                <a:gd name="T70" fmla="*/ 856853249 w 384"/>
                <a:gd name="T71" fmla="*/ 85685312 h 206"/>
                <a:gd name="T72" fmla="*/ 866933871 w 384"/>
                <a:gd name="T73" fmla="*/ 120967514 h 206"/>
                <a:gd name="T74" fmla="*/ 871974182 w 384"/>
                <a:gd name="T75" fmla="*/ 146169069 h 206"/>
                <a:gd name="T76" fmla="*/ 861893560 w 384"/>
                <a:gd name="T77" fmla="*/ 367942803 h 206"/>
                <a:gd name="T78" fmla="*/ 856853249 w 384"/>
                <a:gd name="T79" fmla="*/ 393144358 h 206"/>
                <a:gd name="T80" fmla="*/ 831651497 w 384"/>
                <a:gd name="T81" fmla="*/ 428426634 h 206"/>
                <a:gd name="T82" fmla="*/ 816530564 w 384"/>
                <a:gd name="T83" fmla="*/ 433466945 h 206"/>
                <a:gd name="T84" fmla="*/ 599797195 w 384"/>
                <a:gd name="T85" fmla="*/ 463708811 h 206"/>
                <a:gd name="T86" fmla="*/ 433466936 w 384"/>
                <a:gd name="T87" fmla="*/ 463708811 h 206"/>
                <a:gd name="T88" fmla="*/ 287297820 w 384"/>
                <a:gd name="T89" fmla="*/ 443547567 h 206"/>
                <a:gd name="T90" fmla="*/ 277217199 w 384"/>
                <a:gd name="T91" fmla="*/ 443547567 h 206"/>
                <a:gd name="T92" fmla="*/ 236894711 w 384"/>
                <a:gd name="T93" fmla="*/ 408265291 h 206"/>
                <a:gd name="T94" fmla="*/ 201612486 w 384"/>
                <a:gd name="T95" fmla="*/ 362902492 h 206"/>
                <a:gd name="T96" fmla="*/ 191531864 w 384"/>
                <a:gd name="T97" fmla="*/ 327620315 h 206"/>
                <a:gd name="T98" fmla="*/ 171370620 w 384"/>
                <a:gd name="T99" fmla="*/ 262096272 h 206"/>
                <a:gd name="T100" fmla="*/ 176410931 w 384"/>
                <a:gd name="T101" fmla="*/ 206652801 h 206"/>
                <a:gd name="T102" fmla="*/ 196572175 w 384"/>
                <a:gd name="T103" fmla="*/ 171370624 h 206"/>
                <a:gd name="T104" fmla="*/ 236894711 w 384"/>
                <a:gd name="T105" fmla="*/ 141128758 h 2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4"/>
                <a:gd name="T160" fmla="*/ 0 h 206"/>
                <a:gd name="T161" fmla="*/ 384 w 384"/>
                <a:gd name="T162" fmla="*/ 206 h 2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4" h="206">
                  <a:moveTo>
                    <a:pt x="0" y="52"/>
                  </a:moveTo>
                  <a:lnTo>
                    <a:pt x="0" y="88"/>
                  </a:lnTo>
                  <a:lnTo>
                    <a:pt x="6" y="90"/>
                  </a:lnTo>
                  <a:lnTo>
                    <a:pt x="12" y="92"/>
                  </a:lnTo>
                  <a:lnTo>
                    <a:pt x="22" y="98"/>
                  </a:lnTo>
                  <a:lnTo>
                    <a:pt x="30" y="108"/>
                  </a:lnTo>
                  <a:lnTo>
                    <a:pt x="36" y="120"/>
                  </a:lnTo>
                  <a:lnTo>
                    <a:pt x="46" y="146"/>
                  </a:lnTo>
                  <a:lnTo>
                    <a:pt x="56" y="168"/>
                  </a:lnTo>
                  <a:lnTo>
                    <a:pt x="60" y="176"/>
                  </a:lnTo>
                  <a:lnTo>
                    <a:pt x="66" y="182"/>
                  </a:lnTo>
                  <a:lnTo>
                    <a:pt x="76" y="192"/>
                  </a:lnTo>
                  <a:lnTo>
                    <a:pt x="86" y="194"/>
                  </a:lnTo>
                  <a:lnTo>
                    <a:pt x="90" y="196"/>
                  </a:lnTo>
                  <a:lnTo>
                    <a:pt x="122" y="202"/>
                  </a:lnTo>
                  <a:lnTo>
                    <a:pt x="158" y="206"/>
                  </a:lnTo>
                  <a:lnTo>
                    <a:pt x="196" y="206"/>
                  </a:lnTo>
                  <a:lnTo>
                    <a:pt x="232" y="204"/>
                  </a:lnTo>
                  <a:lnTo>
                    <a:pt x="294" y="200"/>
                  </a:lnTo>
                  <a:lnTo>
                    <a:pt x="332" y="194"/>
                  </a:lnTo>
                  <a:lnTo>
                    <a:pt x="350" y="190"/>
                  </a:lnTo>
                  <a:lnTo>
                    <a:pt x="364" y="184"/>
                  </a:lnTo>
                  <a:lnTo>
                    <a:pt x="372" y="176"/>
                  </a:lnTo>
                  <a:lnTo>
                    <a:pt x="376" y="168"/>
                  </a:lnTo>
                  <a:lnTo>
                    <a:pt x="380" y="146"/>
                  </a:lnTo>
                  <a:lnTo>
                    <a:pt x="382" y="106"/>
                  </a:lnTo>
                  <a:lnTo>
                    <a:pt x="384" y="62"/>
                  </a:lnTo>
                  <a:lnTo>
                    <a:pt x="384" y="28"/>
                  </a:lnTo>
                  <a:lnTo>
                    <a:pt x="384" y="20"/>
                  </a:lnTo>
                  <a:lnTo>
                    <a:pt x="382" y="12"/>
                  </a:lnTo>
                  <a:lnTo>
                    <a:pt x="380" y="8"/>
                  </a:lnTo>
                  <a:lnTo>
                    <a:pt x="376" y="6"/>
                  </a:lnTo>
                  <a:lnTo>
                    <a:pt x="372" y="4"/>
                  </a:lnTo>
                  <a:lnTo>
                    <a:pt x="370" y="4"/>
                  </a:lnTo>
                  <a:lnTo>
                    <a:pt x="346" y="0"/>
                  </a:lnTo>
                  <a:lnTo>
                    <a:pt x="312" y="0"/>
                  </a:lnTo>
                  <a:lnTo>
                    <a:pt x="270" y="2"/>
                  </a:lnTo>
                  <a:lnTo>
                    <a:pt x="226" y="4"/>
                  </a:lnTo>
                  <a:lnTo>
                    <a:pt x="184" y="10"/>
                  </a:lnTo>
                  <a:lnTo>
                    <a:pt x="144" y="14"/>
                  </a:lnTo>
                  <a:lnTo>
                    <a:pt x="112" y="22"/>
                  </a:lnTo>
                  <a:lnTo>
                    <a:pt x="100" y="24"/>
                  </a:lnTo>
                  <a:lnTo>
                    <a:pt x="92" y="28"/>
                  </a:lnTo>
                  <a:lnTo>
                    <a:pt x="78" y="36"/>
                  </a:lnTo>
                  <a:lnTo>
                    <a:pt x="62" y="44"/>
                  </a:lnTo>
                  <a:lnTo>
                    <a:pt x="48" y="48"/>
                  </a:lnTo>
                  <a:lnTo>
                    <a:pt x="32" y="50"/>
                  </a:lnTo>
                  <a:lnTo>
                    <a:pt x="10" y="52"/>
                  </a:lnTo>
                  <a:lnTo>
                    <a:pt x="0" y="52"/>
                  </a:lnTo>
                  <a:close/>
                  <a:moveTo>
                    <a:pt x="94" y="56"/>
                  </a:moveTo>
                  <a:lnTo>
                    <a:pt x="94" y="56"/>
                  </a:lnTo>
                  <a:lnTo>
                    <a:pt x="108" y="50"/>
                  </a:lnTo>
                  <a:lnTo>
                    <a:pt x="132" y="44"/>
                  </a:lnTo>
                  <a:lnTo>
                    <a:pt x="158" y="40"/>
                  </a:lnTo>
                  <a:lnTo>
                    <a:pt x="192" y="34"/>
                  </a:lnTo>
                  <a:lnTo>
                    <a:pt x="226" y="30"/>
                  </a:lnTo>
                  <a:lnTo>
                    <a:pt x="262" y="26"/>
                  </a:lnTo>
                  <a:lnTo>
                    <a:pt x="296" y="26"/>
                  </a:lnTo>
                  <a:lnTo>
                    <a:pt x="328" y="28"/>
                  </a:lnTo>
                  <a:lnTo>
                    <a:pt x="332" y="28"/>
                  </a:lnTo>
                  <a:lnTo>
                    <a:pt x="338" y="30"/>
                  </a:lnTo>
                  <a:lnTo>
                    <a:pt x="340" y="34"/>
                  </a:lnTo>
                  <a:lnTo>
                    <a:pt x="342" y="40"/>
                  </a:lnTo>
                  <a:lnTo>
                    <a:pt x="344" y="48"/>
                  </a:lnTo>
                  <a:lnTo>
                    <a:pt x="346" y="58"/>
                  </a:lnTo>
                  <a:lnTo>
                    <a:pt x="342" y="146"/>
                  </a:lnTo>
                  <a:lnTo>
                    <a:pt x="342" y="148"/>
                  </a:lnTo>
                  <a:lnTo>
                    <a:pt x="340" y="156"/>
                  </a:lnTo>
                  <a:lnTo>
                    <a:pt x="334" y="166"/>
                  </a:lnTo>
                  <a:lnTo>
                    <a:pt x="330" y="170"/>
                  </a:lnTo>
                  <a:lnTo>
                    <a:pt x="324" y="172"/>
                  </a:lnTo>
                  <a:lnTo>
                    <a:pt x="294" y="178"/>
                  </a:lnTo>
                  <a:lnTo>
                    <a:pt x="238" y="184"/>
                  </a:lnTo>
                  <a:lnTo>
                    <a:pt x="206" y="184"/>
                  </a:lnTo>
                  <a:lnTo>
                    <a:pt x="172" y="184"/>
                  </a:lnTo>
                  <a:lnTo>
                    <a:pt x="142" y="182"/>
                  </a:lnTo>
                  <a:lnTo>
                    <a:pt x="114" y="176"/>
                  </a:lnTo>
                  <a:lnTo>
                    <a:pt x="110" y="176"/>
                  </a:lnTo>
                  <a:lnTo>
                    <a:pt x="100" y="168"/>
                  </a:lnTo>
                  <a:lnTo>
                    <a:pt x="94" y="162"/>
                  </a:lnTo>
                  <a:lnTo>
                    <a:pt x="86" y="154"/>
                  </a:lnTo>
                  <a:lnTo>
                    <a:pt x="80" y="144"/>
                  </a:lnTo>
                  <a:lnTo>
                    <a:pt x="76" y="130"/>
                  </a:lnTo>
                  <a:lnTo>
                    <a:pt x="70" y="116"/>
                  </a:lnTo>
                  <a:lnTo>
                    <a:pt x="68" y="104"/>
                  </a:lnTo>
                  <a:lnTo>
                    <a:pt x="68" y="92"/>
                  </a:lnTo>
                  <a:lnTo>
                    <a:pt x="70" y="82"/>
                  </a:lnTo>
                  <a:lnTo>
                    <a:pt x="72" y="74"/>
                  </a:lnTo>
                  <a:lnTo>
                    <a:pt x="78" y="68"/>
                  </a:lnTo>
                  <a:lnTo>
                    <a:pt x="86" y="62"/>
                  </a:lnTo>
                  <a:lnTo>
                    <a:pt x="94" y="56"/>
                  </a:lnTo>
                  <a:close/>
                </a:path>
              </a:pathLst>
            </a:custGeom>
            <a:solidFill>
              <a:srgbClr val="706A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97"/>
            <p:cNvSpPr>
              <a:spLocks/>
            </p:cNvSpPr>
            <p:nvPr/>
          </p:nvSpPr>
          <p:spPr bwMode="auto">
            <a:xfrm>
              <a:off x="4346575" y="2174875"/>
              <a:ext cx="1174750" cy="866775"/>
            </a:xfrm>
            <a:custGeom>
              <a:avLst/>
              <a:gdLst>
                <a:gd name="T0" fmla="*/ 40322499 w 740"/>
                <a:gd name="T1" fmla="*/ 594756807 h 546"/>
                <a:gd name="T2" fmla="*/ 105846577 w 740"/>
                <a:gd name="T3" fmla="*/ 710683943 h 546"/>
                <a:gd name="T4" fmla="*/ 226814087 w 740"/>
                <a:gd name="T5" fmla="*/ 897175621 h 546"/>
                <a:gd name="T6" fmla="*/ 342741236 w 740"/>
                <a:gd name="T7" fmla="*/ 1033263997 h 546"/>
                <a:gd name="T8" fmla="*/ 483870039 w 740"/>
                <a:gd name="T9" fmla="*/ 1159271754 h 546"/>
                <a:gd name="T10" fmla="*/ 640119675 w 740"/>
                <a:gd name="T11" fmla="*/ 1260077958 h 546"/>
                <a:gd name="T12" fmla="*/ 730845270 w 740"/>
                <a:gd name="T13" fmla="*/ 1290319820 h 546"/>
                <a:gd name="T14" fmla="*/ 821570865 w 740"/>
                <a:gd name="T15" fmla="*/ 1310481061 h 546"/>
                <a:gd name="T16" fmla="*/ 917336969 w 740"/>
                <a:gd name="T17" fmla="*/ 1315521371 h 546"/>
                <a:gd name="T18" fmla="*/ 856853239 w 740"/>
                <a:gd name="T19" fmla="*/ 1290319820 h 546"/>
                <a:gd name="T20" fmla="*/ 725804959 w 740"/>
                <a:gd name="T21" fmla="*/ 1214715166 h 546"/>
                <a:gd name="T22" fmla="*/ 609877810 w 740"/>
                <a:gd name="T23" fmla="*/ 1129029892 h 546"/>
                <a:gd name="T24" fmla="*/ 544353769 w 740"/>
                <a:gd name="T25" fmla="*/ 1063505859 h 546"/>
                <a:gd name="T26" fmla="*/ 493950660 w 740"/>
                <a:gd name="T27" fmla="*/ 977820585 h 546"/>
                <a:gd name="T28" fmla="*/ 478829728 w 740"/>
                <a:gd name="T29" fmla="*/ 937498103 h 546"/>
                <a:gd name="T30" fmla="*/ 614918121 w 740"/>
                <a:gd name="T31" fmla="*/ 1033263997 h 546"/>
                <a:gd name="T32" fmla="*/ 766127446 w 740"/>
                <a:gd name="T33" fmla="*/ 1123989582 h 546"/>
                <a:gd name="T34" fmla="*/ 957659456 w 740"/>
                <a:gd name="T35" fmla="*/ 1219755476 h 546"/>
                <a:gd name="T36" fmla="*/ 1179433133 w 740"/>
                <a:gd name="T37" fmla="*/ 1305440751 h 546"/>
                <a:gd name="T38" fmla="*/ 1411287431 w 740"/>
                <a:gd name="T39" fmla="*/ 1365924474 h 546"/>
                <a:gd name="T40" fmla="*/ 1527214581 w 740"/>
                <a:gd name="T41" fmla="*/ 1376005094 h 546"/>
                <a:gd name="T42" fmla="*/ 1643141730 w 740"/>
                <a:gd name="T43" fmla="*/ 1370964784 h 546"/>
                <a:gd name="T44" fmla="*/ 1754028965 w 740"/>
                <a:gd name="T45" fmla="*/ 1350803543 h 546"/>
                <a:gd name="T46" fmla="*/ 1864915803 w 740"/>
                <a:gd name="T47" fmla="*/ 1315521371 h 546"/>
                <a:gd name="T48" fmla="*/ 1839714249 w 740"/>
                <a:gd name="T49" fmla="*/ 1300400440 h 546"/>
                <a:gd name="T50" fmla="*/ 1784270830 w 740"/>
                <a:gd name="T51" fmla="*/ 1249997338 h 546"/>
                <a:gd name="T52" fmla="*/ 1708666168 w 740"/>
                <a:gd name="T53" fmla="*/ 1154231443 h 546"/>
                <a:gd name="T54" fmla="*/ 1648182041 w 740"/>
                <a:gd name="T55" fmla="*/ 997981826 h 546"/>
                <a:gd name="T56" fmla="*/ 1612899865 w 740"/>
                <a:gd name="T57" fmla="*/ 877014380 h 546"/>
                <a:gd name="T58" fmla="*/ 1557456446 w 740"/>
                <a:gd name="T59" fmla="*/ 725804874 h 546"/>
                <a:gd name="T60" fmla="*/ 1476811472 w 740"/>
                <a:gd name="T61" fmla="*/ 559474636 h 546"/>
                <a:gd name="T62" fmla="*/ 1365924634 w 740"/>
                <a:gd name="T63" fmla="*/ 388103988 h 546"/>
                <a:gd name="T64" fmla="*/ 1219755619 w 740"/>
                <a:gd name="T65" fmla="*/ 226814060 h 546"/>
                <a:gd name="T66" fmla="*/ 1129030024 w 740"/>
                <a:gd name="T67" fmla="*/ 161289977 h 546"/>
                <a:gd name="T68" fmla="*/ 1033264118 w 740"/>
                <a:gd name="T69" fmla="*/ 100806230 h 546"/>
                <a:gd name="T70" fmla="*/ 922377280 w 740"/>
                <a:gd name="T71" fmla="*/ 55443438 h 546"/>
                <a:gd name="T72" fmla="*/ 801409622 w 740"/>
                <a:gd name="T73" fmla="*/ 20161247 h 546"/>
                <a:gd name="T74" fmla="*/ 670361540 w 740"/>
                <a:gd name="T75" fmla="*/ 0 h 546"/>
                <a:gd name="T76" fmla="*/ 524192525 w 740"/>
                <a:gd name="T77" fmla="*/ 0 h 546"/>
                <a:gd name="T78" fmla="*/ 458668485 w 740"/>
                <a:gd name="T79" fmla="*/ 5040312 h 546"/>
                <a:gd name="T80" fmla="*/ 342741236 w 740"/>
                <a:gd name="T81" fmla="*/ 25201557 h 546"/>
                <a:gd name="T82" fmla="*/ 246975330 w 740"/>
                <a:gd name="T83" fmla="*/ 55443438 h 546"/>
                <a:gd name="T84" fmla="*/ 171370618 w 740"/>
                <a:gd name="T85" fmla="*/ 90725609 h 546"/>
                <a:gd name="T86" fmla="*/ 110886888 w 740"/>
                <a:gd name="T87" fmla="*/ 136088426 h 546"/>
                <a:gd name="T88" fmla="*/ 65524066 w 740"/>
                <a:gd name="T89" fmla="*/ 181451218 h 546"/>
                <a:gd name="T90" fmla="*/ 25201560 w 740"/>
                <a:gd name="T91" fmla="*/ 262096232 h 546"/>
                <a:gd name="T92" fmla="*/ 0 w 740"/>
                <a:gd name="T93" fmla="*/ 367942747 h 546"/>
                <a:gd name="T94" fmla="*/ 5040312 w 740"/>
                <a:gd name="T95" fmla="*/ 468749051 h 546"/>
                <a:gd name="T96" fmla="*/ 30241877 w 740"/>
                <a:gd name="T97" fmla="*/ 574595567 h 546"/>
                <a:gd name="T98" fmla="*/ 40322499 w 740"/>
                <a:gd name="T99" fmla="*/ 594756807 h 5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40"/>
                <a:gd name="T151" fmla="*/ 0 h 546"/>
                <a:gd name="T152" fmla="*/ 740 w 740"/>
                <a:gd name="T153" fmla="*/ 546 h 5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40" h="546">
                  <a:moveTo>
                    <a:pt x="16" y="236"/>
                  </a:moveTo>
                  <a:lnTo>
                    <a:pt x="16" y="236"/>
                  </a:lnTo>
                  <a:lnTo>
                    <a:pt x="22" y="250"/>
                  </a:lnTo>
                  <a:lnTo>
                    <a:pt x="42" y="282"/>
                  </a:lnTo>
                  <a:lnTo>
                    <a:pt x="72" y="330"/>
                  </a:lnTo>
                  <a:lnTo>
                    <a:pt x="90" y="356"/>
                  </a:lnTo>
                  <a:lnTo>
                    <a:pt x="112" y="384"/>
                  </a:lnTo>
                  <a:lnTo>
                    <a:pt x="136" y="410"/>
                  </a:lnTo>
                  <a:lnTo>
                    <a:pt x="162" y="436"/>
                  </a:lnTo>
                  <a:lnTo>
                    <a:pt x="192" y="460"/>
                  </a:lnTo>
                  <a:lnTo>
                    <a:pt x="222" y="482"/>
                  </a:lnTo>
                  <a:lnTo>
                    <a:pt x="254" y="500"/>
                  </a:lnTo>
                  <a:lnTo>
                    <a:pt x="272" y="506"/>
                  </a:lnTo>
                  <a:lnTo>
                    <a:pt x="290" y="512"/>
                  </a:lnTo>
                  <a:lnTo>
                    <a:pt x="308" y="518"/>
                  </a:lnTo>
                  <a:lnTo>
                    <a:pt x="326" y="520"/>
                  </a:lnTo>
                  <a:lnTo>
                    <a:pt x="344" y="522"/>
                  </a:lnTo>
                  <a:lnTo>
                    <a:pt x="364" y="522"/>
                  </a:lnTo>
                  <a:lnTo>
                    <a:pt x="340" y="512"/>
                  </a:lnTo>
                  <a:lnTo>
                    <a:pt x="316" y="500"/>
                  </a:lnTo>
                  <a:lnTo>
                    <a:pt x="288" y="482"/>
                  </a:lnTo>
                  <a:lnTo>
                    <a:pt x="258" y="462"/>
                  </a:lnTo>
                  <a:lnTo>
                    <a:pt x="242" y="448"/>
                  </a:lnTo>
                  <a:lnTo>
                    <a:pt x="230" y="436"/>
                  </a:lnTo>
                  <a:lnTo>
                    <a:pt x="216" y="422"/>
                  </a:lnTo>
                  <a:lnTo>
                    <a:pt x="206" y="406"/>
                  </a:lnTo>
                  <a:lnTo>
                    <a:pt x="196" y="388"/>
                  </a:lnTo>
                  <a:lnTo>
                    <a:pt x="190" y="372"/>
                  </a:lnTo>
                  <a:lnTo>
                    <a:pt x="204" y="382"/>
                  </a:lnTo>
                  <a:lnTo>
                    <a:pt x="244" y="410"/>
                  </a:lnTo>
                  <a:lnTo>
                    <a:pt x="272" y="426"/>
                  </a:lnTo>
                  <a:lnTo>
                    <a:pt x="304" y="446"/>
                  </a:lnTo>
                  <a:lnTo>
                    <a:pt x="342" y="466"/>
                  </a:lnTo>
                  <a:lnTo>
                    <a:pt x="380" y="484"/>
                  </a:lnTo>
                  <a:lnTo>
                    <a:pt x="422" y="502"/>
                  </a:lnTo>
                  <a:lnTo>
                    <a:pt x="468" y="518"/>
                  </a:lnTo>
                  <a:lnTo>
                    <a:pt x="512" y="532"/>
                  </a:lnTo>
                  <a:lnTo>
                    <a:pt x="560" y="542"/>
                  </a:lnTo>
                  <a:lnTo>
                    <a:pt x="582" y="544"/>
                  </a:lnTo>
                  <a:lnTo>
                    <a:pt x="606" y="546"/>
                  </a:lnTo>
                  <a:lnTo>
                    <a:pt x="628" y="546"/>
                  </a:lnTo>
                  <a:lnTo>
                    <a:pt x="652" y="544"/>
                  </a:lnTo>
                  <a:lnTo>
                    <a:pt x="674" y="542"/>
                  </a:lnTo>
                  <a:lnTo>
                    <a:pt x="696" y="536"/>
                  </a:lnTo>
                  <a:lnTo>
                    <a:pt x="718" y="530"/>
                  </a:lnTo>
                  <a:lnTo>
                    <a:pt x="740" y="522"/>
                  </a:lnTo>
                  <a:lnTo>
                    <a:pt x="730" y="516"/>
                  </a:lnTo>
                  <a:lnTo>
                    <a:pt x="720" y="508"/>
                  </a:lnTo>
                  <a:lnTo>
                    <a:pt x="708" y="496"/>
                  </a:lnTo>
                  <a:lnTo>
                    <a:pt x="694" y="480"/>
                  </a:lnTo>
                  <a:lnTo>
                    <a:pt x="678" y="458"/>
                  </a:lnTo>
                  <a:lnTo>
                    <a:pt x="666" y="430"/>
                  </a:lnTo>
                  <a:lnTo>
                    <a:pt x="654" y="396"/>
                  </a:lnTo>
                  <a:lnTo>
                    <a:pt x="640" y="348"/>
                  </a:lnTo>
                  <a:lnTo>
                    <a:pt x="630" y="320"/>
                  </a:lnTo>
                  <a:lnTo>
                    <a:pt x="618" y="288"/>
                  </a:lnTo>
                  <a:lnTo>
                    <a:pt x="602" y="256"/>
                  </a:lnTo>
                  <a:lnTo>
                    <a:pt x="586" y="222"/>
                  </a:lnTo>
                  <a:lnTo>
                    <a:pt x="566" y="186"/>
                  </a:lnTo>
                  <a:lnTo>
                    <a:pt x="542" y="154"/>
                  </a:lnTo>
                  <a:lnTo>
                    <a:pt x="514" y="120"/>
                  </a:lnTo>
                  <a:lnTo>
                    <a:pt x="484" y="90"/>
                  </a:lnTo>
                  <a:lnTo>
                    <a:pt x="466" y="76"/>
                  </a:lnTo>
                  <a:lnTo>
                    <a:pt x="448" y="64"/>
                  </a:lnTo>
                  <a:lnTo>
                    <a:pt x="430" y="52"/>
                  </a:lnTo>
                  <a:lnTo>
                    <a:pt x="410" y="40"/>
                  </a:lnTo>
                  <a:lnTo>
                    <a:pt x="388" y="30"/>
                  </a:lnTo>
                  <a:lnTo>
                    <a:pt x="366" y="22"/>
                  </a:lnTo>
                  <a:lnTo>
                    <a:pt x="344" y="14"/>
                  </a:lnTo>
                  <a:lnTo>
                    <a:pt x="318" y="8"/>
                  </a:lnTo>
                  <a:lnTo>
                    <a:pt x="292" y="4"/>
                  </a:lnTo>
                  <a:lnTo>
                    <a:pt x="266" y="0"/>
                  </a:lnTo>
                  <a:lnTo>
                    <a:pt x="236" y="0"/>
                  </a:lnTo>
                  <a:lnTo>
                    <a:pt x="208" y="0"/>
                  </a:lnTo>
                  <a:lnTo>
                    <a:pt x="182" y="2"/>
                  </a:lnTo>
                  <a:lnTo>
                    <a:pt x="158" y="6"/>
                  </a:lnTo>
                  <a:lnTo>
                    <a:pt x="136" y="10"/>
                  </a:lnTo>
                  <a:lnTo>
                    <a:pt x="116" y="16"/>
                  </a:lnTo>
                  <a:lnTo>
                    <a:pt x="98" y="22"/>
                  </a:lnTo>
                  <a:lnTo>
                    <a:pt x="82" y="28"/>
                  </a:lnTo>
                  <a:lnTo>
                    <a:pt x="68" y="36"/>
                  </a:lnTo>
                  <a:lnTo>
                    <a:pt x="56" y="44"/>
                  </a:lnTo>
                  <a:lnTo>
                    <a:pt x="44" y="54"/>
                  </a:lnTo>
                  <a:lnTo>
                    <a:pt x="34" y="62"/>
                  </a:lnTo>
                  <a:lnTo>
                    <a:pt x="26" y="72"/>
                  </a:lnTo>
                  <a:lnTo>
                    <a:pt x="20" y="82"/>
                  </a:lnTo>
                  <a:lnTo>
                    <a:pt x="10" y="104"/>
                  </a:lnTo>
                  <a:lnTo>
                    <a:pt x="4" y="124"/>
                  </a:lnTo>
                  <a:lnTo>
                    <a:pt x="0" y="146"/>
                  </a:lnTo>
                  <a:lnTo>
                    <a:pt x="0" y="166"/>
                  </a:lnTo>
                  <a:lnTo>
                    <a:pt x="2" y="186"/>
                  </a:lnTo>
                  <a:lnTo>
                    <a:pt x="6" y="202"/>
                  </a:lnTo>
                  <a:lnTo>
                    <a:pt x="12" y="228"/>
                  </a:lnTo>
                  <a:lnTo>
                    <a:pt x="16" y="236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98"/>
            <p:cNvSpPr>
              <a:spLocks/>
            </p:cNvSpPr>
            <p:nvPr/>
          </p:nvSpPr>
          <p:spPr bwMode="auto">
            <a:xfrm>
              <a:off x="4260850" y="2555875"/>
              <a:ext cx="339725" cy="387350"/>
            </a:xfrm>
            <a:custGeom>
              <a:avLst/>
              <a:gdLst>
                <a:gd name="T0" fmla="*/ 252015652 w 214"/>
                <a:gd name="T1" fmla="*/ 10080626 h 244"/>
                <a:gd name="T2" fmla="*/ 252015652 w 214"/>
                <a:gd name="T3" fmla="*/ 10080626 h 244"/>
                <a:gd name="T4" fmla="*/ 252015652 w 214"/>
                <a:gd name="T5" fmla="*/ 75604693 h 244"/>
                <a:gd name="T6" fmla="*/ 262096274 w 214"/>
                <a:gd name="T7" fmla="*/ 151209387 h 244"/>
                <a:gd name="T8" fmla="*/ 282257519 w 214"/>
                <a:gd name="T9" fmla="*/ 236894727 h 244"/>
                <a:gd name="T10" fmla="*/ 297378452 w 214"/>
                <a:gd name="T11" fmla="*/ 287297840 h 244"/>
                <a:gd name="T12" fmla="*/ 312499385 w 214"/>
                <a:gd name="T13" fmla="*/ 337700952 h 244"/>
                <a:gd name="T14" fmla="*/ 337700940 w 214"/>
                <a:gd name="T15" fmla="*/ 388104065 h 244"/>
                <a:gd name="T16" fmla="*/ 362902496 w 214"/>
                <a:gd name="T17" fmla="*/ 438507276 h 244"/>
                <a:gd name="T18" fmla="*/ 398184673 w 214"/>
                <a:gd name="T19" fmla="*/ 488910389 h 244"/>
                <a:gd name="T20" fmla="*/ 438507261 w 214"/>
                <a:gd name="T21" fmla="*/ 534273190 h 244"/>
                <a:gd name="T22" fmla="*/ 483870060 w 214"/>
                <a:gd name="T23" fmla="*/ 574595680 h 244"/>
                <a:gd name="T24" fmla="*/ 539313482 w 214"/>
                <a:gd name="T25" fmla="*/ 614918170 h 244"/>
                <a:gd name="T26" fmla="*/ 539313482 w 214"/>
                <a:gd name="T27" fmla="*/ 614918170 h 244"/>
                <a:gd name="T28" fmla="*/ 468749127 w 214"/>
                <a:gd name="T29" fmla="*/ 594756925 h 244"/>
                <a:gd name="T30" fmla="*/ 398184673 w 214"/>
                <a:gd name="T31" fmla="*/ 564515057 h 244"/>
                <a:gd name="T32" fmla="*/ 312499385 w 214"/>
                <a:gd name="T33" fmla="*/ 524192567 h 244"/>
                <a:gd name="T34" fmla="*/ 221773786 w 214"/>
                <a:gd name="T35" fmla="*/ 473789455 h 244"/>
                <a:gd name="T36" fmla="*/ 176410937 w 214"/>
                <a:gd name="T37" fmla="*/ 443547587 h 244"/>
                <a:gd name="T38" fmla="*/ 136088448 w 214"/>
                <a:gd name="T39" fmla="*/ 408265310 h 244"/>
                <a:gd name="T40" fmla="*/ 95765935 w 214"/>
                <a:gd name="T41" fmla="*/ 372983131 h 244"/>
                <a:gd name="T42" fmla="*/ 65524069 w 214"/>
                <a:gd name="T43" fmla="*/ 332660641 h 244"/>
                <a:gd name="T44" fmla="*/ 35282190 w 214"/>
                <a:gd name="T45" fmla="*/ 292338151 h 244"/>
                <a:gd name="T46" fmla="*/ 10080625 w 214"/>
                <a:gd name="T47" fmla="*/ 246975350 h 244"/>
                <a:gd name="T48" fmla="*/ 10080625 w 214"/>
                <a:gd name="T49" fmla="*/ 246975350 h 244"/>
                <a:gd name="T50" fmla="*/ 0 w 214"/>
                <a:gd name="T51" fmla="*/ 206652810 h 244"/>
                <a:gd name="T52" fmla="*/ 0 w 214"/>
                <a:gd name="T53" fmla="*/ 176410943 h 244"/>
                <a:gd name="T54" fmla="*/ 0 w 214"/>
                <a:gd name="T55" fmla="*/ 146169076 h 244"/>
                <a:gd name="T56" fmla="*/ 15120939 w 214"/>
                <a:gd name="T57" fmla="*/ 115927208 h 244"/>
                <a:gd name="T58" fmla="*/ 30241879 w 214"/>
                <a:gd name="T59" fmla="*/ 90725627 h 244"/>
                <a:gd name="T60" fmla="*/ 50403123 w 214"/>
                <a:gd name="T61" fmla="*/ 70564382 h 244"/>
                <a:gd name="T62" fmla="*/ 70564380 w 214"/>
                <a:gd name="T63" fmla="*/ 50403125 h 244"/>
                <a:gd name="T64" fmla="*/ 95765935 w 214"/>
                <a:gd name="T65" fmla="*/ 35282191 h 244"/>
                <a:gd name="T66" fmla="*/ 146169070 w 214"/>
                <a:gd name="T67" fmla="*/ 10080626 h 244"/>
                <a:gd name="T68" fmla="*/ 196572181 w 214"/>
                <a:gd name="T69" fmla="*/ 0 h 244"/>
                <a:gd name="T70" fmla="*/ 231854408 w 214"/>
                <a:gd name="T71" fmla="*/ 0 h 244"/>
                <a:gd name="T72" fmla="*/ 246975341 w 214"/>
                <a:gd name="T73" fmla="*/ 0 h 244"/>
                <a:gd name="T74" fmla="*/ 252015652 w 214"/>
                <a:gd name="T75" fmla="*/ 10080626 h 244"/>
                <a:gd name="T76" fmla="*/ 252015652 w 214"/>
                <a:gd name="T77" fmla="*/ 10080626 h 2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4"/>
                <a:gd name="T118" fmla="*/ 0 h 244"/>
                <a:gd name="T119" fmla="*/ 214 w 214"/>
                <a:gd name="T120" fmla="*/ 244 h 2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4" h="244">
                  <a:moveTo>
                    <a:pt x="100" y="4"/>
                  </a:moveTo>
                  <a:lnTo>
                    <a:pt x="100" y="4"/>
                  </a:lnTo>
                  <a:lnTo>
                    <a:pt x="100" y="30"/>
                  </a:lnTo>
                  <a:lnTo>
                    <a:pt x="104" y="60"/>
                  </a:lnTo>
                  <a:lnTo>
                    <a:pt x="112" y="94"/>
                  </a:lnTo>
                  <a:lnTo>
                    <a:pt x="118" y="114"/>
                  </a:lnTo>
                  <a:lnTo>
                    <a:pt x="124" y="134"/>
                  </a:lnTo>
                  <a:lnTo>
                    <a:pt x="134" y="154"/>
                  </a:lnTo>
                  <a:lnTo>
                    <a:pt x="144" y="174"/>
                  </a:lnTo>
                  <a:lnTo>
                    <a:pt x="158" y="194"/>
                  </a:lnTo>
                  <a:lnTo>
                    <a:pt x="174" y="212"/>
                  </a:lnTo>
                  <a:lnTo>
                    <a:pt x="192" y="228"/>
                  </a:lnTo>
                  <a:lnTo>
                    <a:pt x="214" y="244"/>
                  </a:lnTo>
                  <a:lnTo>
                    <a:pt x="186" y="236"/>
                  </a:lnTo>
                  <a:lnTo>
                    <a:pt x="158" y="224"/>
                  </a:lnTo>
                  <a:lnTo>
                    <a:pt x="124" y="208"/>
                  </a:lnTo>
                  <a:lnTo>
                    <a:pt x="88" y="188"/>
                  </a:lnTo>
                  <a:lnTo>
                    <a:pt x="70" y="176"/>
                  </a:lnTo>
                  <a:lnTo>
                    <a:pt x="54" y="162"/>
                  </a:lnTo>
                  <a:lnTo>
                    <a:pt x="38" y="148"/>
                  </a:lnTo>
                  <a:lnTo>
                    <a:pt x="26" y="132"/>
                  </a:lnTo>
                  <a:lnTo>
                    <a:pt x="14" y="116"/>
                  </a:lnTo>
                  <a:lnTo>
                    <a:pt x="4" y="98"/>
                  </a:lnTo>
                  <a:lnTo>
                    <a:pt x="0" y="82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6" y="46"/>
                  </a:lnTo>
                  <a:lnTo>
                    <a:pt x="12" y="36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38" y="14"/>
                  </a:lnTo>
                  <a:lnTo>
                    <a:pt x="58" y="4"/>
                  </a:lnTo>
                  <a:lnTo>
                    <a:pt x="78" y="0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100" y="4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99"/>
            <p:cNvSpPr>
              <a:spLocks/>
            </p:cNvSpPr>
            <p:nvPr/>
          </p:nvSpPr>
          <p:spPr bwMode="auto">
            <a:xfrm>
              <a:off x="4638675" y="2301875"/>
              <a:ext cx="641350" cy="495300"/>
            </a:xfrm>
            <a:custGeom>
              <a:avLst/>
              <a:gdLst>
                <a:gd name="T0" fmla="*/ 252015648 w 404"/>
                <a:gd name="T1" fmla="*/ 710683983 h 312"/>
                <a:gd name="T2" fmla="*/ 317539691 w 404"/>
                <a:gd name="T3" fmla="*/ 720764604 h 312"/>
                <a:gd name="T4" fmla="*/ 398184666 w 404"/>
                <a:gd name="T5" fmla="*/ 735885536 h 312"/>
                <a:gd name="T6" fmla="*/ 408265288 w 404"/>
                <a:gd name="T7" fmla="*/ 700603362 h 312"/>
                <a:gd name="T8" fmla="*/ 443547564 w 404"/>
                <a:gd name="T9" fmla="*/ 614918083 h 312"/>
                <a:gd name="T10" fmla="*/ 504031296 w 404"/>
                <a:gd name="T11" fmla="*/ 559474667 h 312"/>
                <a:gd name="T12" fmla="*/ 544353784 w 404"/>
                <a:gd name="T13" fmla="*/ 554434357 h 312"/>
                <a:gd name="T14" fmla="*/ 509071607 w 404"/>
                <a:gd name="T15" fmla="*/ 483870009 h 312"/>
                <a:gd name="T16" fmla="*/ 665321247 w 404"/>
                <a:gd name="T17" fmla="*/ 574595599 h 312"/>
                <a:gd name="T18" fmla="*/ 594756894 w 404"/>
                <a:gd name="T19" fmla="*/ 423386283 h 312"/>
                <a:gd name="T20" fmla="*/ 690522802 w 404"/>
                <a:gd name="T21" fmla="*/ 463708767 h 312"/>
                <a:gd name="T22" fmla="*/ 730845290 w 404"/>
                <a:gd name="T23" fmla="*/ 448587835 h 312"/>
                <a:gd name="T24" fmla="*/ 831651510 w 404"/>
                <a:gd name="T25" fmla="*/ 534273114 h 312"/>
                <a:gd name="T26" fmla="*/ 761087156 w 404"/>
                <a:gd name="T27" fmla="*/ 367942768 h 312"/>
                <a:gd name="T28" fmla="*/ 756046845 w 404"/>
                <a:gd name="T29" fmla="*/ 337700905 h 312"/>
                <a:gd name="T30" fmla="*/ 907256373 w 404"/>
                <a:gd name="T31" fmla="*/ 498990941 h 312"/>
                <a:gd name="T32" fmla="*/ 882054818 w 404"/>
                <a:gd name="T33" fmla="*/ 393144320 h 312"/>
                <a:gd name="T34" fmla="*/ 831651510 w 404"/>
                <a:gd name="T35" fmla="*/ 312499352 h 312"/>
                <a:gd name="T36" fmla="*/ 826611199 w 404"/>
                <a:gd name="T37" fmla="*/ 252015626 h 312"/>
                <a:gd name="T38" fmla="*/ 861893574 w 404"/>
                <a:gd name="T39" fmla="*/ 272176868 h 312"/>
                <a:gd name="T40" fmla="*/ 967740104 w 404"/>
                <a:gd name="T41" fmla="*/ 418345972 h 312"/>
                <a:gd name="T42" fmla="*/ 907256373 w 404"/>
                <a:gd name="T43" fmla="*/ 201612471 h 312"/>
                <a:gd name="T44" fmla="*/ 871974196 w 404"/>
                <a:gd name="T45" fmla="*/ 141128744 h 312"/>
                <a:gd name="T46" fmla="*/ 907256373 w 404"/>
                <a:gd name="T47" fmla="*/ 141128744 h 312"/>
                <a:gd name="T48" fmla="*/ 997981970 w 404"/>
                <a:gd name="T49" fmla="*/ 231854384 h 312"/>
                <a:gd name="T50" fmla="*/ 967740104 w 404"/>
                <a:gd name="T51" fmla="*/ 161289987 h 312"/>
                <a:gd name="T52" fmla="*/ 836692019 w 404"/>
                <a:gd name="T53" fmla="*/ 10080624 h 312"/>
                <a:gd name="T54" fmla="*/ 887095129 w 404"/>
                <a:gd name="T55" fmla="*/ 95765925 h 312"/>
                <a:gd name="T56" fmla="*/ 871974196 w 404"/>
                <a:gd name="T57" fmla="*/ 90725614 h 312"/>
                <a:gd name="T58" fmla="*/ 740925912 w 404"/>
                <a:gd name="T59" fmla="*/ 0 h 312"/>
                <a:gd name="T60" fmla="*/ 796369333 w 404"/>
                <a:gd name="T61" fmla="*/ 100806235 h 312"/>
                <a:gd name="T62" fmla="*/ 816530577 w 404"/>
                <a:gd name="T63" fmla="*/ 151209365 h 312"/>
                <a:gd name="T64" fmla="*/ 715724357 w 404"/>
                <a:gd name="T65" fmla="*/ 80644993 h 312"/>
                <a:gd name="T66" fmla="*/ 619958449 w 404"/>
                <a:gd name="T67" fmla="*/ 40322497 h 312"/>
                <a:gd name="T68" fmla="*/ 715724357 w 404"/>
                <a:gd name="T69" fmla="*/ 146169055 h 312"/>
                <a:gd name="T70" fmla="*/ 665321247 w 404"/>
                <a:gd name="T71" fmla="*/ 126007813 h 312"/>
                <a:gd name="T72" fmla="*/ 645160003 w 404"/>
                <a:gd name="T73" fmla="*/ 120967502 h 312"/>
                <a:gd name="T74" fmla="*/ 685482491 w 404"/>
                <a:gd name="T75" fmla="*/ 181451229 h 312"/>
                <a:gd name="T76" fmla="*/ 675401869 w 404"/>
                <a:gd name="T77" fmla="*/ 241935005 h 312"/>
                <a:gd name="T78" fmla="*/ 640119693 w 404"/>
                <a:gd name="T79" fmla="*/ 231854384 h 312"/>
                <a:gd name="T80" fmla="*/ 423386321 w 404"/>
                <a:gd name="T81" fmla="*/ 131048123 h 312"/>
                <a:gd name="T82" fmla="*/ 564515028 w 404"/>
                <a:gd name="T83" fmla="*/ 252015626 h 312"/>
                <a:gd name="T84" fmla="*/ 564515028 w 404"/>
                <a:gd name="T85" fmla="*/ 272176868 h 312"/>
                <a:gd name="T86" fmla="*/ 448587875 w 404"/>
                <a:gd name="T87" fmla="*/ 231854384 h 312"/>
                <a:gd name="T88" fmla="*/ 448587875 w 404"/>
                <a:gd name="T89" fmla="*/ 241935005 h 312"/>
                <a:gd name="T90" fmla="*/ 524192540 w 404"/>
                <a:gd name="T91" fmla="*/ 312499352 h 312"/>
                <a:gd name="T92" fmla="*/ 408265288 w 404"/>
                <a:gd name="T93" fmla="*/ 302418731 h 312"/>
                <a:gd name="T94" fmla="*/ 322580002 w 404"/>
                <a:gd name="T95" fmla="*/ 267136557 h 312"/>
                <a:gd name="T96" fmla="*/ 342741246 w 404"/>
                <a:gd name="T97" fmla="*/ 302418731 h 312"/>
                <a:gd name="T98" fmla="*/ 398184666 w 404"/>
                <a:gd name="T99" fmla="*/ 383063699 h 312"/>
                <a:gd name="T100" fmla="*/ 383063733 w 404"/>
                <a:gd name="T101" fmla="*/ 413305563 h 312"/>
                <a:gd name="T102" fmla="*/ 292338136 w 404"/>
                <a:gd name="T103" fmla="*/ 362902457 h 312"/>
                <a:gd name="T104" fmla="*/ 307459069 w 404"/>
                <a:gd name="T105" fmla="*/ 403224941 h 312"/>
                <a:gd name="T106" fmla="*/ 342741246 w 404"/>
                <a:gd name="T107" fmla="*/ 453628146 h 312"/>
                <a:gd name="T108" fmla="*/ 322580002 w 404"/>
                <a:gd name="T109" fmla="*/ 443547525 h 312"/>
                <a:gd name="T110" fmla="*/ 246975337 w 404"/>
                <a:gd name="T111" fmla="*/ 413305563 h 312"/>
                <a:gd name="T112" fmla="*/ 105846580 w 404"/>
                <a:gd name="T113" fmla="*/ 372983078 h 312"/>
                <a:gd name="T114" fmla="*/ 226814093 w 404"/>
                <a:gd name="T115" fmla="*/ 463708767 h 312"/>
                <a:gd name="T116" fmla="*/ 221773782 w 404"/>
                <a:gd name="T117" fmla="*/ 483870009 h 312"/>
                <a:gd name="T118" fmla="*/ 156249690 w 404"/>
                <a:gd name="T119" fmla="*/ 458668456 h 312"/>
                <a:gd name="T120" fmla="*/ 156249690 w 404"/>
                <a:gd name="T121" fmla="*/ 488910320 h 312"/>
                <a:gd name="T122" fmla="*/ 15120939 w 404"/>
                <a:gd name="T123" fmla="*/ 478829699 h 312"/>
                <a:gd name="T124" fmla="*/ 10080625 w 404"/>
                <a:gd name="T125" fmla="*/ 493950630 h 3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04"/>
                <a:gd name="T190" fmla="*/ 0 h 312"/>
                <a:gd name="T191" fmla="*/ 404 w 404"/>
                <a:gd name="T192" fmla="*/ 312 h 3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04" h="312">
                  <a:moveTo>
                    <a:pt x="16" y="206"/>
                  </a:moveTo>
                  <a:lnTo>
                    <a:pt x="16" y="206"/>
                  </a:lnTo>
                  <a:lnTo>
                    <a:pt x="60" y="246"/>
                  </a:lnTo>
                  <a:lnTo>
                    <a:pt x="100" y="282"/>
                  </a:lnTo>
                  <a:lnTo>
                    <a:pt x="122" y="298"/>
                  </a:lnTo>
                  <a:lnTo>
                    <a:pt x="142" y="310"/>
                  </a:lnTo>
                  <a:lnTo>
                    <a:pt x="126" y="286"/>
                  </a:lnTo>
                  <a:lnTo>
                    <a:pt x="98" y="244"/>
                  </a:lnTo>
                  <a:lnTo>
                    <a:pt x="132" y="270"/>
                  </a:lnTo>
                  <a:lnTo>
                    <a:pt x="158" y="292"/>
                  </a:lnTo>
                  <a:lnTo>
                    <a:pt x="170" y="304"/>
                  </a:lnTo>
                  <a:lnTo>
                    <a:pt x="178" y="312"/>
                  </a:lnTo>
                  <a:lnTo>
                    <a:pt x="162" y="278"/>
                  </a:lnTo>
                  <a:lnTo>
                    <a:pt x="150" y="248"/>
                  </a:lnTo>
                  <a:lnTo>
                    <a:pt x="136" y="222"/>
                  </a:lnTo>
                  <a:lnTo>
                    <a:pt x="176" y="244"/>
                  </a:lnTo>
                  <a:lnTo>
                    <a:pt x="232" y="274"/>
                  </a:lnTo>
                  <a:lnTo>
                    <a:pt x="216" y="246"/>
                  </a:lnTo>
                  <a:lnTo>
                    <a:pt x="200" y="222"/>
                  </a:lnTo>
                  <a:lnTo>
                    <a:pt x="182" y="198"/>
                  </a:lnTo>
                  <a:lnTo>
                    <a:pt x="216" y="220"/>
                  </a:lnTo>
                  <a:lnTo>
                    <a:pt x="210" y="208"/>
                  </a:lnTo>
                  <a:lnTo>
                    <a:pt x="206" y="200"/>
                  </a:lnTo>
                  <a:lnTo>
                    <a:pt x="202" y="192"/>
                  </a:lnTo>
                  <a:lnTo>
                    <a:pt x="228" y="204"/>
                  </a:lnTo>
                  <a:lnTo>
                    <a:pt x="248" y="216"/>
                  </a:lnTo>
                  <a:lnTo>
                    <a:pt x="264" y="228"/>
                  </a:lnTo>
                  <a:lnTo>
                    <a:pt x="254" y="202"/>
                  </a:lnTo>
                  <a:lnTo>
                    <a:pt x="244" y="182"/>
                  </a:lnTo>
                  <a:lnTo>
                    <a:pt x="236" y="168"/>
                  </a:lnTo>
                  <a:lnTo>
                    <a:pt x="254" y="182"/>
                  </a:lnTo>
                  <a:lnTo>
                    <a:pt x="280" y="202"/>
                  </a:lnTo>
                  <a:lnTo>
                    <a:pt x="274" y="184"/>
                  </a:lnTo>
                  <a:lnTo>
                    <a:pt x="268" y="170"/>
                  </a:lnTo>
                  <a:lnTo>
                    <a:pt x="262" y="158"/>
                  </a:lnTo>
                  <a:lnTo>
                    <a:pt x="290" y="178"/>
                  </a:lnTo>
                  <a:lnTo>
                    <a:pt x="312" y="194"/>
                  </a:lnTo>
                  <a:lnTo>
                    <a:pt x="322" y="204"/>
                  </a:lnTo>
                  <a:lnTo>
                    <a:pt x="330" y="212"/>
                  </a:lnTo>
                  <a:lnTo>
                    <a:pt x="322" y="188"/>
                  </a:lnTo>
                  <a:lnTo>
                    <a:pt x="312" y="166"/>
                  </a:lnTo>
                  <a:lnTo>
                    <a:pt x="302" y="146"/>
                  </a:lnTo>
                  <a:lnTo>
                    <a:pt x="294" y="134"/>
                  </a:lnTo>
                  <a:lnTo>
                    <a:pt x="294" y="132"/>
                  </a:lnTo>
                  <a:lnTo>
                    <a:pt x="294" y="130"/>
                  </a:lnTo>
                  <a:lnTo>
                    <a:pt x="300" y="134"/>
                  </a:lnTo>
                  <a:lnTo>
                    <a:pt x="310" y="142"/>
                  </a:lnTo>
                  <a:lnTo>
                    <a:pt x="338" y="172"/>
                  </a:lnTo>
                  <a:lnTo>
                    <a:pt x="360" y="198"/>
                  </a:lnTo>
                  <a:lnTo>
                    <a:pt x="360" y="192"/>
                  </a:lnTo>
                  <a:lnTo>
                    <a:pt x="356" y="176"/>
                  </a:lnTo>
                  <a:lnTo>
                    <a:pt x="350" y="156"/>
                  </a:lnTo>
                  <a:lnTo>
                    <a:pt x="344" y="144"/>
                  </a:lnTo>
                  <a:lnTo>
                    <a:pt x="338" y="134"/>
                  </a:lnTo>
                  <a:lnTo>
                    <a:pt x="330" y="124"/>
                  </a:lnTo>
                  <a:lnTo>
                    <a:pt x="328" y="116"/>
                  </a:lnTo>
                  <a:lnTo>
                    <a:pt x="326" y="108"/>
                  </a:lnTo>
                  <a:lnTo>
                    <a:pt x="326" y="104"/>
                  </a:lnTo>
                  <a:lnTo>
                    <a:pt x="328" y="100"/>
                  </a:lnTo>
                  <a:lnTo>
                    <a:pt x="332" y="100"/>
                  </a:lnTo>
                  <a:lnTo>
                    <a:pt x="336" y="102"/>
                  </a:lnTo>
                  <a:lnTo>
                    <a:pt x="342" y="108"/>
                  </a:lnTo>
                  <a:lnTo>
                    <a:pt x="356" y="124"/>
                  </a:lnTo>
                  <a:lnTo>
                    <a:pt x="370" y="142"/>
                  </a:lnTo>
                  <a:lnTo>
                    <a:pt x="384" y="166"/>
                  </a:lnTo>
                  <a:lnTo>
                    <a:pt x="382" y="154"/>
                  </a:lnTo>
                  <a:lnTo>
                    <a:pt x="376" y="126"/>
                  </a:lnTo>
                  <a:lnTo>
                    <a:pt x="366" y="94"/>
                  </a:lnTo>
                  <a:lnTo>
                    <a:pt x="360" y="80"/>
                  </a:lnTo>
                  <a:lnTo>
                    <a:pt x="354" y="68"/>
                  </a:lnTo>
                  <a:lnTo>
                    <a:pt x="348" y="60"/>
                  </a:lnTo>
                  <a:lnTo>
                    <a:pt x="346" y="56"/>
                  </a:lnTo>
                  <a:lnTo>
                    <a:pt x="346" y="52"/>
                  </a:lnTo>
                  <a:lnTo>
                    <a:pt x="350" y="52"/>
                  </a:lnTo>
                  <a:lnTo>
                    <a:pt x="354" y="52"/>
                  </a:lnTo>
                  <a:lnTo>
                    <a:pt x="360" y="56"/>
                  </a:lnTo>
                  <a:lnTo>
                    <a:pt x="368" y="60"/>
                  </a:lnTo>
                  <a:lnTo>
                    <a:pt x="374" y="66"/>
                  </a:lnTo>
                  <a:lnTo>
                    <a:pt x="396" y="92"/>
                  </a:lnTo>
                  <a:lnTo>
                    <a:pt x="404" y="102"/>
                  </a:lnTo>
                  <a:lnTo>
                    <a:pt x="400" y="92"/>
                  </a:lnTo>
                  <a:lnTo>
                    <a:pt x="384" y="64"/>
                  </a:lnTo>
                  <a:lnTo>
                    <a:pt x="374" y="50"/>
                  </a:lnTo>
                  <a:lnTo>
                    <a:pt x="362" y="32"/>
                  </a:lnTo>
                  <a:lnTo>
                    <a:pt x="348" y="18"/>
                  </a:lnTo>
                  <a:lnTo>
                    <a:pt x="332" y="4"/>
                  </a:lnTo>
                  <a:lnTo>
                    <a:pt x="342" y="18"/>
                  </a:lnTo>
                  <a:lnTo>
                    <a:pt x="348" y="30"/>
                  </a:lnTo>
                  <a:lnTo>
                    <a:pt x="352" y="38"/>
                  </a:lnTo>
                  <a:lnTo>
                    <a:pt x="350" y="38"/>
                  </a:lnTo>
                  <a:lnTo>
                    <a:pt x="346" y="36"/>
                  </a:lnTo>
                  <a:lnTo>
                    <a:pt x="330" y="24"/>
                  </a:lnTo>
                  <a:lnTo>
                    <a:pt x="310" y="10"/>
                  </a:lnTo>
                  <a:lnTo>
                    <a:pt x="294" y="0"/>
                  </a:lnTo>
                  <a:lnTo>
                    <a:pt x="302" y="16"/>
                  </a:lnTo>
                  <a:lnTo>
                    <a:pt x="308" y="28"/>
                  </a:lnTo>
                  <a:lnTo>
                    <a:pt x="316" y="40"/>
                  </a:lnTo>
                  <a:lnTo>
                    <a:pt x="324" y="50"/>
                  </a:lnTo>
                  <a:lnTo>
                    <a:pt x="326" y="58"/>
                  </a:lnTo>
                  <a:lnTo>
                    <a:pt x="326" y="60"/>
                  </a:lnTo>
                  <a:lnTo>
                    <a:pt x="324" y="60"/>
                  </a:lnTo>
                  <a:lnTo>
                    <a:pt x="318" y="54"/>
                  </a:lnTo>
                  <a:lnTo>
                    <a:pt x="304" y="44"/>
                  </a:lnTo>
                  <a:lnTo>
                    <a:pt x="284" y="32"/>
                  </a:lnTo>
                  <a:lnTo>
                    <a:pt x="262" y="22"/>
                  </a:lnTo>
                  <a:lnTo>
                    <a:pt x="248" y="16"/>
                  </a:lnTo>
                  <a:lnTo>
                    <a:pt x="246" y="16"/>
                  </a:lnTo>
                  <a:lnTo>
                    <a:pt x="244" y="16"/>
                  </a:lnTo>
                  <a:lnTo>
                    <a:pt x="248" y="20"/>
                  </a:lnTo>
                  <a:lnTo>
                    <a:pt x="264" y="38"/>
                  </a:lnTo>
                  <a:lnTo>
                    <a:pt x="284" y="58"/>
                  </a:lnTo>
                  <a:lnTo>
                    <a:pt x="298" y="72"/>
                  </a:lnTo>
                  <a:lnTo>
                    <a:pt x="286" y="66"/>
                  </a:lnTo>
                  <a:lnTo>
                    <a:pt x="264" y="50"/>
                  </a:lnTo>
                  <a:lnTo>
                    <a:pt x="258" y="46"/>
                  </a:lnTo>
                  <a:lnTo>
                    <a:pt x="256" y="46"/>
                  </a:lnTo>
                  <a:lnTo>
                    <a:pt x="256" y="48"/>
                  </a:lnTo>
                  <a:lnTo>
                    <a:pt x="260" y="54"/>
                  </a:lnTo>
                  <a:lnTo>
                    <a:pt x="268" y="66"/>
                  </a:lnTo>
                  <a:lnTo>
                    <a:pt x="272" y="72"/>
                  </a:lnTo>
                  <a:lnTo>
                    <a:pt x="274" y="80"/>
                  </a:lnTo>
                  <a:lnTo>
                    <a:pt x="274" y="86"/>
                  </a:lnTo>
                  <a:lnTo>
                    <a:pt x="272" y="92"/>
                  </a:lnTo>
                  <a:lnTo>
                    <a:pt x="268" y="96"/>
                  </a:lnTo>
                  <a:lnTo>
                    <a:pt x="264" y="98"/>
                  </a:lnTo>
                  <a:lnTo>
                    <a:pt x="260" y="96"/>
                  </a:lnTo>
                  <a:lnTo>
                    <a:pt x="254" y="92"/>
                  </a:lnTo>
                  <a:lnTo>
                    <a:pt x="246" y="88"/>
                  </a:lnTo>
                  <a:lnTo>
                    <a:pt x="234" y="80"/>
                  </a:lnTo>
                  <a:lnTo>
                    <a:pt x="206" y="68"/>
                  </a:lnTo>
                  <a:lnTo>
                    <a:pt x="168" y="52"/>
                  </a:lnTo>
                  <a:lnTo>
                    <a:pt x="214" y="88"/>
                  </a:lnTo>
                  <a:lnTo>
                    <a:pt x="224" y="100"/>
                  </a:lnTo>
                  <a:lnTo>
                    <a:pt x="228" y="106"/>
                  </a:lnTo>
                  <a:lnTo>
                    <a:pt x="228" y="108"/>
                  </a:lnTo>
                  <a:lnTo>
                    <a:pt x="228" y="110"/>
                  </a:lnTo>
                  <a:lnTo>
                    <a:pt x="224" y="108"/>
                  </a:lnTo>
                  <a:lnTo>
                    <a:pt x="214" y="102"/>
                  </a:lnTo>
                  <a:lnTo>
                    <a:pt x="202" y="98"/>
                  </a:lnTo>
                  <a:lnTo>
                    <a:pt x="178" y="92"/>
                  </a:lnTo>
                  <a:lnTo>
                    <a:pt x="176" y="92"/>
                  </a:lnTo>
                  <a:lnTo>
                    <a:pt x="176" y="94"/>
                  </a:lnTo>
                  <a:lnTo>
                    <a:pt x="178" y="96"/>
                  </a:lnTo>
                  <a:lnTo>
                    <a:pt x="188" y="106"/>
                  </a:lnTo>
                  <a:lnTo>
                    <a:pt x="208" y="124"/>
                  </a:lnTo>
                  <a:lnTo>
                    <a:pt x="202" y="124"/>
                  </a:lnTo>
                  <a:lnTo>
                    <a:pt x="188" y="124"/>
                  </a:lnTo>
                  <a:lnTo>
                    <a:pt x="172" y="122"/>
                  </a:lnTo>
                  <a:lnTo>
                    <a:pt x="162" y="120"/>
                  </a:lnTo>
                  <a:lnTo>
                    <a:pt x="154" y="116"/>
                  </a:lnTo>
                  <a:lnTo>
                    <a:pt x="138" y="108"/>
                  </a:lnTo>
                  <a:lnTo>
                    <a:pt x="128" y="106"/>
                  </a:lnTo>
                  <a:lnTo>
                    <a:pt x="126" y="108"/>
                  </a:lnTo>
                  <a:lnTo>
                    <a:pt x="126" y="110"/>
                  </a:lnTo>
                  <a:lnTo>
                    <a:pt x="130" y="114"/>
                  </a:lnTo>
                  <a:lnTo>
                    <a:pt x="136" y="120"/>
                  </a:lnTo>
                  <a:lnTo>
                    <a:pt x="144" y="128"/>
                  </a:lnTo>
                  <a:lnTo>
                    <a:pt x="150" y="136"/>
                  </a:lnTo>
                  <a:lnTo>
                    <a:pt x="158" y="152"/>
                  </a:lnTo>
                  <a:lnTo>
                    <a:pt x="162" y="164"/>
                  </a:lnTo>
                  <a:lnTo>
                    <a:pt x="162" y="168"/>
                  </a:lnTo>
                  <a:lnTo>
                    <a:pt x="152" y="164"/>
                  </a:lnTo>
                  <a:lnTo>
                    <a:pt x="126" y="150"/>
                  </a:lnTo>
                  <a:lnTo>
                    <a:pt x="120" y="146"/>
                  </a:lnTo>
                  <a:lnTo>
                    <a:pt x="116" y="144"/>
                  </a:lnTo>
                  <a:lnTo>
                    <a:pt x="114" y="146"/>
                  </a:lnTo>
                  <a:lnTo>
                    <a:pt x="114" y="148"/>
                  </a:lnTo>
                  <a:lnTo>
                    <a:pt x="116" y="154"/>
                  </a:lnTo>
                  <a:lnTo>
                    <a:pt x="122" y="160"/>
                  </a:lnTo>
                  <a:lnTo>
                    <a:pt x="130" y="168"/>
                  </a:lnTo>
                  <a:lnTo>
                    <a:pt x="134" y="176"/>
                  </a:lnTo>
                  <a:lnTo>
                    <a:pt x="136" y="180"/>
                  </a:lnTo>
                  <a:lnTo>
                    <a:pt x="132" y="180"/>
                  </a:lnTo>
                  <a:lnTo>
                    <a:pt x="128" y="176"/>
                  </a:lnTo>
                  <a:lnTo>
                    <a:pt x="120" y="170"/>
                  </a:lnTo>
                  <a:lnTo>
                    <a:pt x="112" y="168"/>
                  </a:lnTo>
                  <a:lnTo>
                    <a:pt x="106" y="168"/>
                  </a:lnTo>
                  <a:lnTo>
                    <a:pt x="98" y="164"/>
                  </a:lnTo>
                  <a:lnTo>
                    <a:pt x="84" y="160"/>
                  </a:lnTo>
                  <a:lnTo>
                    <a:pt x="66" y="154"/>
                  </a:lnTo>
                  <a:lnTo>
                    <a:pt x="42" y="148"/>
                  </a:lnTo>
                  <a:lnTo>
                    <a:pt x="64" y="162"/>
                  </a:lnTo>
                  <a:lnTo>
                    <a:pt x="80" y="176"/>
                  </a:lnTo>
                  <a:lnTo>
                    <a:pt x="90" y="184"/>
                  </a:lnTo>
                  <a:lnTo>
                    <a:pt x="92" y="190"/>
                  </a:lnTo>
                  <a:lnTo>
                    <a:pt x="90" y="190"/>
                  </a:lnTo>
                  <a:lnTo>
                    <a:pt x="88" y="192"/>
                  </a:lnTo>
                  <a:lnTo>
                    <a:pt x="80" y="190"/>
                  </a:lnTo>
                  <a:lnTo>
                    <a:pt x="68" y="184"/>
                  </a:lnTo>
                  <a:lnTo>
                    <a:pt x="62" y="182"/>
                  </a:lnTo>
                  <a:lnTo>
                    <a:pt x="58" y="182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62" y="194"/>
                  </a:lnTo>
                  <a:lnTo>
                    <a:pt x="40" y="194"/>
                  </a:lnTo>
                  <a:lnTo>
                    <a:pt x="22" y="194"/>
                  </a:lnTo>
                  <a:lnTo>
                    <a:pt x="6" y="190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4" y="196"/>
                  </a:lnTo>
                  <a:lnTo>
                    <a:pt x="16" y="206"/>
                  </a:lnTo>
                  <a:close/>
                </a:path>
              </a:pathLst>
            </a:custGeom>
            <a:solidFill>
              <a:srgbClr val="F9DC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00"/>
            <p:cNvSpPr>
              <a:spLocks/>
            </p:cNvSpPr>
            <p:nvPr/>
          </p:nvSpPr>
          <p:spPr bwMode="auto">
            <a:xfrm>
              <a:off x="5187950" y="2762250"/>
              <a:ext cx="371475" cy="295275"/>
            </a:xfrm>
            <a:custGeom>
              <a:avLst/>
              <a:gdLst>
                <a:gd name="T0" fmla="*/ 0 w 234"/>
                <a:gd name="T1" fmla="*/ 0 h 186"/>
                <a:gd name="T2" fmla="*/ 0 w 234"/>
                <a:gd name="T3" fmla="*/ 0 h 186"/>
                <a:gd name="T4" fmla="*/ 55443448 w 234"/>
                <a:gd name="T5" fmla="*/ 50403121 h 186"/>
                <a:gd name="T6" fmla="*/ 110886896 w 234"/>
                <a:gd name="T7" fmla="*/ 105846577 h 186"/>
                <a:gd name="T8" fmla="*/ 186491563 w 234"/>
                <a:gd name="T9" fmla="*/ 171370618 h 186"/>
                <a:gd name="T10" fmla="*/ 267136592 w 234"/>
                <a:gd name="T11" fmla="*/ 241935020 h 186"/>
                <a:gd name="T12" fmla="*/ 347781571 w 234"/>
                <a:gd name="T13" fmla="*/ 302418750 h 186"/>
                <a:gd name="T14" fmla="*/ 388104060 w 234"/>
                <a:gd name="T15" fmla="*/ 332660615 h 186"/>
                <a:gd name="T16" fmla="*/ 433466960 w 234"/>
                <a:gd name="T17" fmla="*/ 352821858 h 186"/>
                <a:gd name="T18" fmla="*/ 468749139 w 234"/>
                <a:gd name="T19" fmla="*/ 372983102 h 186"/>
                <a:gd name="T20" fmla="*/ 504031317 w 234"/>
                <a:gd name="T21" fmla="*/ 383063724 h 186"/>
                <a:gd name="T22" fmla="*/ 504031317 w 234"/>
                <a:gd name="T23" fmla="*/ 383063724 h 186"/>
                <a:gd name="T24" fmla="*/ 483870072 w 234"/>
                <a:gd name="T25" fmla="*/ 393144345 h 186"/>
                <a:gd name="T26" fmla="*/ 418346027 w 234"/>
                <a:gd name="T27" fmla="*/ 418345999 h 186"/>
                <a:gd name="T28" fmla="*/ 367942816 w 234"/>
                <a:gd name="T29" fmla="*/ 428426620 h 186"/>
                <a:gd name="T30" fmla="*/ 312499393 w 234"/>
                <a:gd name="T31" fmla="*/ 438507242 h 186"/>
                <a:gd name="T32" fmla="*/ 252015658 w 234"/>
                <a:gd name="T33" fmla="*/ 443547553 h 186"/>
                <a:gd name="T34" fmla="*/ 181451252 w 234"/>
                <a:gd name="T35" fmla="*/ 443547553 h 186"/>
                <a:gd name="T36" fmla="*/ 186491563 w 234"/>
                <a:gd name="T37" fmla="*/ 468749107 h 186"/>
                <a:gd name="T38" fmla="*/ 186491563 w 234"/>
                <a:gd name="T39" fmla="*/ 468749107 h 186"/>
                <a:gd name="T40" fmla="*/ 221773791 w 234"/>
                <a:gd name="T41" fmla="*/ 468749107 h 186"/>
                <a:gd name="T42" fmla="*/ 262096281 w 234"/>
                <a:gd name="T43" fmla="*/ 468749107 h 186"/>
                <a:gd name="T44" fmla="*/ 312499393 w 234"/>
                <a:gd name="T45" fmla="*/ 468749107 h 186"/>
                <a:gd name="T46" fmla="*/ 372983127 w 234"/>
                <a:gd name="T47" fmla="*/ 458668485 h 186"/>
                <a:gd name="T48" fmla="*/ 443547583 w 234"/>
                <a:gd name="T49" fmla="*/ 438507242 h 186"/>
                <a:gd name="T50" fmla="*/ 514111939 w 234"/>
                <a:gd name="T51" fmla="*/ 408265278 h 186"/>
                <a:gd name="T52" fmla="*/ 589716607 w 234"/>
                <a:gd name="T53" fmla="*/ 367942791 h 186"/>
                <a:gd name="T54" fmla="*/ 589716607 w 234"/>
                <a:gd name="T55" fmla="*/ 367942791 h 186"/>
                <a:gd name="T56" fmla="*/ 544353806 w 234"/>
                <a:gd name="T57" fmla="*/ 352821858 h 186"/>
                <a:gd name="T58" fmla="*/ 488910383 w 234"/>
                <a:gd name="T59" fmla="*/ 327620304 h 186"/>
                <a:gd name="T60" fmla="*/ 418346027 w 234"/>
                <a:gd name="T61" fmla="*/ 292338128 h 186"/>
                <a:gd name="T62" fmla="*/ 332660637 w 234"/>
                <a:gd name="T63" fmla="*/ 246975331 h 186"/>
                <a:gd name="T64" fmla="*/ 231854414 w 234"/>
                <a:gd name="T65" fmla="*/ 181451240 h 186"/>
                <a:gd name="T66" fmla="*/ 120967518 w 234"/>
                <a:gd name="T67" fmla="*/ 95765931 h 186"/>
                <a:gd name="T68" fmla="*/ 0 w 234"/>
                <a:gd name="T69" fmla="*/ 0 h 186"/>
                <a:gd name="T70" fmla="*/ 0 w 234"/>
                <a:gd name="T71" fmla="*/ 0 h 1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186"/>
                <a:gd name="T110" fmla="*/ 234 w 234"/>
                <a:gd name="T111" fmla="*/ 186 h 1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186">
                  <a:moveTo>
                    <a:pt x="0" y="0"/>
                  </a:moveTo>
                  <a:lnTo>
                    <a:pt x="0" y="0"/>
                  </a:lnTo>
                  <a:lnTo>
                    <a:pt x="22" y="20"/>
                  </a:lnTo>
                  <a:lnTo>
                    <a:pt x="44" y="42"/>
                  </a:lnTo>
                  <a:lnTo>
                    <a:pt x="74" y="68"/>
                  </a:lnTo>
                  <a:lnTo>
                    <a:pt x="106" y="96"/>
                  </a:lnTo>
                  <a:lnTo>
                    <a:pt x="138" y="120"/>
                  </a:lnTo>
                  <a:lnTo>
                    <a:pt x="154" y="132"/>
                  </a:lnTo>
                  <a:lnTo>
                    <a:pt x="172" y="140"/>
                  </a:lnTo>
                  <a:lnTo>
                    <a:pt x="186" y="148"/>
                  </a:lnTo>
                  <a:lnTo>
                    <a:pt x="200" y="152"/>
                  </a:lnTo>
                  <a:lnTo>
                    <a:pt x="192" y="156"/>
                  </a:lnTo>
                  <a:lnTo>
                    <a:pt x="166" y="166"/>
                  </a:lnTo>
                  <a:lnTo>
                    <a:pt x="146" y="170"/>
                  </a:lnTo>
                  <a:lnTo>
                    <a:pt x="124" y="174"/>
                  </a:lnTo>
                  <a:lnTo>
                    <a:pt x="100" y="176"/>
                  </a:lnTo>
                  <a:lnTo>
                    <a:pt x="72" y="176"/>
                  </a:lnTo>
                  <a:lnTo>
                    <a:pt x="74" y="186"/>
                  </a:lnTo>
                  <a:lnTo>
                    <a:pt x="88" y="186"/>
                  </a:lnTo>
                  <a:lnTo>
                    <a:pt x="104" y="186"/>
                  </a:lnTo>
                  <a:lnTo>
                    <a:pt x="124" y="186"/>
                  </a:lnTo>
                  <a:lnTo>
                    <a:pt x="148" y="182"/>
                  </a:lnTo>
                  <a:lnTo>
                    <a:pt x="176" y="174"/>
                  </a:lnTo>
                  <a:lnTo>
                    <a:pt x="204" y="162"/>
                  </a:lnTo>
                  <a:lnTo>
                    <a:pt x="234" y="146"/>
                  </a:lnTo>
                  <a:lnTo>
                    <a:pt x="216" y="140"/>
                  </a:lnTo>
                  <a:lnTo>
                    <a:pt x="194" y="130"/>
                  </a:lnTo>
                  <a:lnTo>
                    <a:pt x="166" y="116"/>
                  </a:lnTo>
                  <a:lnTo>
                    <a:pt x="132" y="98"/>
                  </a:lnTo>
                  <a:lnTo>
                    <a:pt x="92" y="72"/>
                  </a:lnTo>
                  <a:lnTo>
                    <a:pt x="48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01"/>
            <p:cNvSpPr>
              <a:spLocks/>
            </p:cNvSpPr>
            <p:nvPr/>
          </p:nvSpPr>
          <p:spPr bwMode="auto">
            <a:xfrm>
              <a:off x="4235450" y="2549525"/>
              <a:ext cx="365125" cy="393700"/>
            </a:xfrm>
            <a:custGeom>
              <a:avLst/>
              <a:gdLst>
                <a:gd name="T0" fmla="*/ 5040313 w 230"/>
                <a:gd name="T1" fmla="*/ 0 h 248"/>
                <a:gd name="T2" fmla="*/ 5040313 w 230"/>
                <a:gd name="T3" fmla="*/ 0 h 248"/>
                <a:gd name="T4" fmla="*/ 5040313 w 230"/>
                <a:gd name="T5" fmla="*/ 20161251 h 248"/>
                <a:gd name="T6" fmla="*/ 15120940 w 230"/>
                <a:gd name="T7" fmla="*/ 70564382 h 248"/>
                <a:gd name="T8" fmla="*/ 20161251 w 230"/>
                <a:gd name="T9" fmla="*/ 105846586 h 248"/>
                <a:gd name="T10" fmla="*/ 30241879 w 230"/>
                <a:gd name="T11" fmla="*/ 146169076 h 248"/>
                <a:gd name="T12" fmla="*/ 50403124 w 230"/>
                <a:gd name="T13" fmla="*/ 191531877 h 248"/>
                <a:gd name="T14" fmla="*/ 70564381 w 230"/>
                <a:gd name="T15" fmla="*/ 241935040 h 248"/>
                <a:gd name="T16" fmla="*/ 100806248 w 230"/>
                <a:gd name="T17" fmla="*/ 292338152 h 248"/>
                <a:gd name="T18" fmla="*/ 141128762 w 230"/>
                <a:gd name="T19" fmla="*/ 342741265 h 248"/>
                <a:gd name="T20" fmla="*/ 186491563 w 230"/>
                <a:gd name="T21" fmla="*/ 398184689 h 248"/>
                <a:gd name="T22" fmla="*/ 241935035 w 230"/>
                <a:gd name="T23" fmla="*/ 448587901 h 248"/>
                <a:gd name="T24" fmla="*/ 307459080 w 230"/>
                <a:gd name="T25" fmla="*/ 498991013 h 248"/>
                <a:gd name="T26" fmla="*/ 388104059 w 230"/>
                <a:gd name="T27" fmla="*/ 544353814 h 248"/>
                <a:gd name="T28" fmla="*/ 473789448 w 230"/>
                <a:gd name="T29" fmla="*/ 589716616 h 248"/>
                <a:gd name="T30" fmla="*/ 579635982 w 230"/>
                <a:gd name="T31" fmla="*/ 624998795 h 248"/>
                <a:gd name="T32" fmla="*/ 579635982 w 230"/>
                <a:gd name="T33" fmla="*/ 624998795 h 248"/>
                <a:gd name="T34" fmla="*/ 549394115 w 230"/>
                <a:gd name="T35" fmla="*/ 619958483 h 248"/>
                <a:gd name="T36" fmla="*/ 478829759 w 230"/>
                <a:gd name="T37" fmla="*/ 599797238 h 248"/>
                <a:gd name="T38" fmla="*/ 378023436 w 230"/>
                <a:gd name="T39" fmla="*/ 559474748 h 248"/>
                <a:gd name="T40" fmla="*/ 322580014 w 230"/>
                <a:gd name="T41" fmla="*/ 534273192 h 248"/>
                <a:gd name="T42" fmla="*/ 267136591 w 230"/>
                <a:gd name="T43" fmla="*/ 498991013 h 248"/>
                <a:gd name="T44" fmla="*/ 206652807 w 230"/>
                <a:gd name="T45" fmla="*/ 463708834 h 248"/>
                <a:gd name="T46" fmla="*/ 156249696 w 230"/>
                <a:gd name="T47" fmla="*/ 418346033 h 248"/>
                <a:gd name="T48" fmla="*/ 105846584 w 230"/>
                <a:gd name="T49" fmla="*/ 367942821 h 248"/>
                <a:gd name="T50" fmla="*/ 65524070 w 230"/>
                <a:gd name="T51" fmla="*/ 307459086 h 248"/>
                <a:gd name="T52" fmla="*/ 45362813 w 230"/>
                <a:gd name="T53" fmla="*/ 277217218 h 248"/>
                <a:gd name="T54" fmla="*/ 30241879 w 230"/>
                <a:gd name="T55" fmla="*/ 241935040 h 248"/>
                <a:gd name="T56" fmla="*/ 20161251 w 230"/>
                <a:gd name="T57" fmla="*/ 206652811 h 248"/>
                <a:gd name="T58" fmla="*/ 10080625 w 230"/>
                <a:gd name="T59" fmla="*/ 171370632 h 248"/>
                <a:gd name="T60" fmla="*/ 5040313 w 230"/>
                <a:gd name="T61" fmla="*/ 131048142 h 248"/>
                <a:gd name="T62" fmla="*/ 0 w 230"/>
                <a:gd name="T63" fmla="*/ 90725627 h 248"/>
                <a:gd name="T64" fmla="*/ 0 w 230"/>
                <a:gd name="T65" fmla="*/ 45362814 h 248"/>
                <a:gd name="T66" fmla="*/ 5040313 w 230"/>
                <a:gd name="T67" fmla="*/ 0 h 248"/>
                <a:gd name="T68" fmla="*/ 5040313 w 230"/>
                <a:gd name="T69" fmla="*/ 0 h 2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0"/>
                <a:gd name="T106" fmla="*/ 0 h 248"/>
                <a:gd name="T107" fmla="*/ 230 w 230"/>
                <a:gd name="T108" fmla="*/ 248 h 2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0" h="248">
                  <a:moveTo>
                    <a:pt x="2" y="0"/>
                  </a:moveTo>
                  <a:lnTo>
                    <a:pt x="2" y="0"/>
                  </a:lnTo>
                  <a:lnTo>
                    <a:pt x="2" y="8"/>
                  </a:lnTo>
                  <a:lnTo>
                    <a:pt x="6" y="28"/>
                  </a:lnTo>
                  <a:lnTo>
                    <a:pt x="8" y="42"/>
                  </a:lnTo>
                  <a:lnTo>
                    <a:pt x="12" y="58"/>
                  </a:lnTo>
                  <a:lnTo>
                    <a:pt x="20" y="76"/>
                  </a:lnTo>
                  <a:lnTo>
                    <a:pt x="28" y="96"/>
                  </a:lnTo>
                  <a:lnTo>
                    <a:pt x="40" y="116"/>
                  </a:lnTo>
                  <a:lnTo>
                    <a:pt x="56" y="136"/>
                  </a:lnTo>
                  <a:lnTo>
                    <a:pt x="74" y="158"/>
                  </a:lnTo>
                  <a:lnTo>
                    <a:pt x="96" y="178"/>
                  </a:lnTo>
                  <a:lnTo>
                    <a:pt x="122" y="198"/>
                  </a:lnTo>
                  <a:lnTo>
                    <a:pt x="154" y="216"/>
                  </a:lnTo>
                  <a:lnTo>
                    <a:pt x="188" y="234"/>
                  </a:lnTo>
                  <a:lnTo>
                    <a:pt x="230" y="248"/>
                  </a:lnTo>
                  <a:lnTo>
                    <a:pt x="218" y="246"/>
                  </a:lnTo>
                  <a:lnTo>
                    <a:pt x="190" y="238"/>
                  </a:lnTo>
                  <a:lnTo>
                    <a:pt x="150" y="222"/>
                  </a:lnTo>
                  <a:lnTo>
                    <a:pt x="128" y="212"/>
                  </a:lnTo>
                  <a:lnTo>
                    <a:pt x="106" y="198"/>
                  </a:lnTo>
                  <a:lnTo>
                    <a:pt x="82" y="184"/>
                  </a:lnTo>
                  <a:lnTo>
                    <a:pt x="62" y="166"/>
                  </a:lnTo>
                  <a:lnTo>
                    <a:pt x="42" y="146"/>
                  </a:lnTo>
                  <a:lnTo>
                    <a:pt x="26" y="122"/>
                  </a:lnTo>
                  <a:lnTo>
                    <a:pt x="18" y="110"/>
                  </a:lnTo>
                  <a:lnTo>
                    <a:pt x="12" y="96"/>
                  </a:lnTo>
                  <a:lnTo>
                    <a:pt x="8" y="82"/>
                  </a:lnTo>
                  <a:lnTo>
                    <a:pt x="4" y="68"/>
                  </a:lnTo>
                  <a:lnTo>
                    <a:pt x="2" y="52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02"/>
            <p:cNvSpPr>
              <a:spLocks/>
            </p:cNvSpPr>
            <p:nvPr/>
          </p:nvSpPr>
          <p:spPr bwMode="auto">
            <a:xfrm>
              <a:off x="4838700" y="3727450"/>
              <a:ext cx="28575" cy="25400"/>
            </a:xfrm>
            <a:custGeom>
              <a:avLst/>
              <a:gdLst>
                <a:gd name="T0" fmla="*/ 45362806 w 18"/>
                <a:gd name="T1" fmla="*/ 20161247 h 16"/>
                <a:gd name="T2" fmla="*/ 45362806 w 18"/>
                <a:gd name="T3" fmla="*/ 20161247 h 16"/>
                <a:gd name="T4" fmla="*/ 45362806 w 18"/>
                <a:gd name="T5" fmla="*/ 25201557 h 16"/>
                <a:gd name="T6" fmla="*/ 40322495 w 18"/>
                <a:gd name="T7" fmla="*/ 35282183 h 16"/>
                <a:gd name="T8" fmla="*/ 30241875 w 18"/>
                <a:gd name="T9" fmla="*/ 40322493 h 16"/>
                <a:gd name="T10" fmla="*/ 25201558 w 18"/>
                <a:gd name="T11" fmla="*/ 40322493 h 16"/>
                <a:gd name="T12" fmla="*/ 25201558 w 18"/>
                <a:gd name="T13" fmla="*/ 40322493 h 16"/>
                <a:gd name="T14" fmla="*/ 15120937 w 18"/>
                <a:gd name="T15" fmla="*/ 40322493 h 16"/>
                <a:gd name="T16" fmla="*/ 10080624 w 18"/>
                <a:gd name="T17" fmla="*/ 35282183 h 16"/>
                <a:gd name="T18" fmla="*/ 5040312 w 18"/>
                <a:gd name="T19" fmla="*/ 25201557 h 16"/>
                <a:gd name="T20" fmla="*/ 0 w 18"/>
                <a:gd name="T21" fmla="*/ 20161247 h 16"/>
                <a:gd name="T22" fmla="*/ 0 w 18"/>
                <a:gd name="T23" fmla="*/ 20161247 h 16"/>
                <a:gd name="T24" fmla="*/ 5040312 w 18"/>
                <a:gd name="T25" fmla="*/ 10080623 h 16"/>
                <a:gd name="T26" fmla="*/ 10080624 w 18"/>
                <a:gd name="T27" fmla="*/ 5040312 h 16"/>
                <a:gd name="T28" fmla="*/ 15120937 w 18"/>
                <a:gd name="T29" fmla="*/ 0 h 16"/>
                <a:gd name="T30" fmla="*/ 25201558 w 18"/>
                <a:gd name="T31" fmla="*/ 0 h 16"/>
                <a:gd name="T32" fmla="*/ 25201558 w 18"/>
                <a:gd name="T33" fmla="*/ 0 h 16"/>
                <a:gd name="T34" fmla="*/ 30241875 w 18"/>
                <a:gd name="T35" fmla="*/ 0 h 16"/>
                <a:gd name="T36" fmla="*/ 40322495 w 18"/>
                <a:gd name="T37" fmla="*/ 5040312 h 16"/>
                <a:gd name="T38" fmla="*/ 45362806 w 18"/>
                <a:gd name="T39" fmla="*/ 10080623 h 16"/>
                <a:gd name="T40" fmla="*/ 45362806 w 18"/>
                <a:gd name="T41" fmla="*/ 20161247 h 16"/>
                <a:gd name="T42" fmla="*/ 45362806 w 18"/>
                <a:gd name="T43" fmla="*/ 20161247 h 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"/>
                <a:gd name="T67" fmla="*/ 0 h 16"/>
                <a:gd name="T68" fmla="*/ 18 w 18"/>
                <a:gd name="T69" fmla="*/ 16 h 1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" h="16">
                  <a:moveTo>
                    <a:pt x="18" y="8"/>
                  </a:moveTo>
                  <a:lnTo>
                    <a:pt x="18" y="8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03"/>
            <p:cNvSpPr>
              <a:spLocks/>
            </p:cNvSpPr>
            <p:nvPr/>
          </p:nvSpPr>
          <p:spPr bwMode="auto">
            <a:xfrm>
              <a:off x="4483100" y="2466975"/>
              <a:ext cx="565150" cy="460375"/>
            </a:xfrm>
            <a:custGeom>
              <a:avLst/>
              <a:gdLst>
                <a:gd name="T0" fmla="*/ 65524065 w 356"/>
                <a:gd name="T1" fmla="*/ 60483749 h 290"/>
                <a:gd name="T2" fmla="*/ 65524065 w 356"/>
                <a:gd name="T3" fmla="*/ 60483749 h 290"/>
                <a:gd name="T4" fmla="*/ 126007819 w 356"/>
                <a:gd name="T5" fmla="*/ 131048119 h 290"/>
                <a:gd name="T6" fmla="*/ 191531859 w 356"/>
                <a:gd name="T7" fmla="*/ 211693135 h 290"/>
                <a:gd name="T8" fmla="*/ 277217192 w 356"/>
                <a:gd name="T9" fmla="*/ 302418722 h 290"/>
                <a:gd name="T10" fmla="*/ 378023407 w 356"/>
                <a:gd name="T11" fmla="*/ 398184619 h 290"/>
                <a:gd name="T12" fmla="*/ 483870033 w 356"/>
                <a:gd name="T13" fmla="*/ 488910305 h 290"/>
                <a:gd name="T14" fmla="*/ 539313451 w 356"/>
                <a:gd name="T15" fmla="*/ 534273099 h 290"/>
                <a:gd name="T16" fmla="*/ 589716559 w 356"/>
                <a:gd name="T17" fmla="*/ 569555271 h 290"/>
                <a:gd name="T18" fmla="*/ 645159977 w 356"/>
                <a:gd name="T19" fmla="*/ 599797133 h 290"/>
                <a:gd name="T20" fmla="*/ 695563085 w 356"/>
                <a:gd name="T21" fmla="*/ 624998685 h 290"/>
                <a:gd name="T22" fmla="*/ 695563085 w 356"/>
                <a:gd name="T23" fmla="*/ 624998685 h 290"/>
                <a:gd name="T24" fmla="*/ 786288679 w 356"/>
                <a:gd name="T25" fmla="*/ 660280858 h 290"/>
                <a:gd name="T26" fmla="*/ 841732296 w 356"/>
                <a:gd name="T27" fmla="*/ 690522720 h 290"/>
                <a:gd name="T28" fmla="*/ 877014471 w 356"/>
                <a:gd name="T29" fmla="*/ 710683962 h 290"/>
                <a:gd name="T30" fmla="*/ 897175714 w 356"/>
                <a:gd name="T31" fmla="*/ 720764583 h 290"/>
                <a:gd name="T32" fmla="*/ 897175714 w 356"/>
                <a:gd name="T33" fmla="*/ 730845203 h 290"/>
                <a:gd name="T34" fmla="*/ 892135403 w 356"/>
                <a:gd name="T35" fmla="*/ 730845203 h 290"/>
                <a:gd name="T36" fmla="*/ 871974160 w 356"/>
                <a:gd name="T37" fmla="*/ 730845203 h 290"/>
                <a:gd name="T38" fmla="*/ 871974160 w 356"/>
                <a:gd name="T39" fmla="*/ 730845203 h 290"/>
                <a:gd name="T40" fmla="*/ 801409611 w 356"/>
                <a:gd name="T41" fmla="*/ 705643651 h 290"/>
                <a:gd name="T42" fmla="*/ 660280910 w 356"/>
                <a:gd name="T43" fmla="*/ 640119616 h 290"/>
                <a:gd name="T44" fmla="*/ 574595626 w 356"/>
                <a:gd name="T45" fmla="*/ 594756823 h 290"/>
                <a:gd name="T46" fmla="*/ 488910343 w 356"/>
                <a:gd name="T47" fmla="*/ 539313409 h 290"/>
                <a:gd name="T48" fmla="*/ 403224961 w 356"/>
                <a:gd name="T49" fmla="*/ 483869995 h 290"/>
                <a:gd name="T50" fmla="*/ 327620299 w 356"/>
                <a:gd name="T51" fmla="*/ 423386270 h 290"/>
                <a:gd name="T52" fmla="*/ 327620299 w 356"/>
                <a:gd name="T53" fmla="*/ 423386270 h 290"/>
                <a:gd name="T54" fmla="*/ 267136570 w 356"/>
                <a:gd name="T55" fmla="*/ 357862136 h 290"/>
                <a:gd name="T56" fmla="*/ 206652791 w 356"/>
                <a:gd name="T57" fmla="*/ 292338101 h 290"/>
                <a:gd name="T58" fmla="*/ 110886887 w 356"/>
                <a:gd name="T59" fmla="*/ 176410913 h 290"/>
                <a:gd name="T60" fmla="*/ 45362809 w 356"/>
                <a:gd name="T61" fmla="*/ 85685301 h 290"/>
                <a:gd name="T62" fmla="*/ 15120939 w 356"/>
                <a:gd name="T63" fmla="*/ 35282185 h 290"/>
                <a:gd name="T64" fmla="*/ 15120939 w 356"/>
                <a:gd name="T65" fmla="*/ 35282185 h 290"/>
                <a:gd name="T66" fmla="*/ 5040312 w 356"/>
                <a:gd name="T67" fmla="*/ 15120937 h 290"/>
                <a:gd name="T68" fmla="*/ 0 w 356"/>
                <a:gd name="T69" fmla="*/ 0 h 290"/>
                <a:gd name="T70" fmla="*/ 15120939 w 356"/>
                <a:gd name="T71" fmla="*/ 10080624 h 290"/>
                <a:gd name="T72" fmla="*/ 65524065 w 356"/>
                <a:gd name="T73" fmla="*/ 60483749 h 290"/>
                <a:gd name="T74" fmla="*/ 65524065 w 356"/>
                <a:gd name="T75" fmla="*/ 60483749 h 2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6"/>
                <a:gd name="T115" fmla="*/ 0 h 290"/>
                <a:gd name="T116" fmla="*/ 356 w 356"/>
                <a:gd name="T117" fmla="*/ 290 h 2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6" h="290">
                  <a:moveTo>
                    <a:pt x="26" y="24"/>
                  </a:moveTo>
                  <a:lnTo>
                    <a:pt x="26" y="24"/>
                  </a:lnTo>
                  <a:lnTo>
                    <a:pt x="50" y="52"/>
                  </a:lnTo>
                  <a:lnTo>
                    <a:pt x="76" y="84"/>
                  </a:lnTo>
                  <a:lnTo>
                    <a:pt x="110" y="120"/>
                  </a:lnTo>
                  <a:lnTo>
                    <a:pt x="150" y="158"/>
                  </a:lnTo>
                  <a:lnTo>
                    <a:pt x="192" y="194"/>
                  </a:lnTo>
                  <a:lnTo>
                    <a:pt x="214" y="212"/>
                  </a:lnTo>
                  <a:lnTo>
                    <a:pt x="234" y="226"/>
                  </a:lnTo>
                  <a:lnTo>
                    <a:pt x="256" y="238"/>
                  </a:lnTo>
                  <a:lnTo>
                    <a:pt x="276" y="248"/>
                  </a:lnTo>
                  <a:lnTo>
                    <a:pt x="312" y="262"/>
                  </a:lnTo>
                  <a:lnTo>
                    <a:pt x="334" y="274"/>
                  </a:lnTo>
                  <a:lnTo>
                    <a:pt x="348" y="282"/>
                  </a:lnTo>
                  <a:lnTo>
                    <a:pt x="356" y="286"/>
                  </a:lnTo>
                  <a:lnTo>
                    <a:pt x="356" y="290"/>
                  </a:lnTo>
                  <a:lnTo>
                    <a:pt x="354" y="290"/>
                  </a:lnTo>
                  <a:lnTo>
                    <a:pt x="346" y="290"/>
                  </a:lnTo>
                  <a:lnTo>
                    <a:pt x="318" y="280"/>
                  </a:lnTo>
                  <a:lnTo>
                    <a:pt x="262" y="254"/>
                  </a:lnTo>
                  <a:lnTo>
                    <a:pt x="228" y="236"/>
                  </a:lnTo>
                  <a:lnTo>
                    <a:pt x="194" y="214"/>
                  </a:lnTo>
                  <a:lnTo>
                    <a:pt x="160" y="192"/>
                  </a:lnTo>
                  <a:lnTo>
                    <a:pt x="130" y="168"/>
                  </a:lnTo>
                  <a:lnTo>
                    <a:pt x="106" y="142"/>
                  </a:lnTo>
                  <a:lnTo>
                    <a:pt x="82" y="116"/>
                  </a:lnTo>
                  <a:lnTo>
                    <a:pt x="44" y="70"/>
                  </a:lnTo>
                  <a:lnTo>
                    <a:pt x="18" y="34"/>
                  </a:lnTo>
                  <a:lnTo>
                    <a:pt x="6" y="14"/>
                  </a:lnTo>
                  <a:lnTo>
                    <a:pt x="2" y="6"/>
                  </a:lnTo>
                  <a:lnTo>
                    <a:pt x="0" y="0"/>
                  </a:lnTo>
                  <a:lnTo>
                    <a:pt x="6" y="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F9DC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" name="Group 57"/>
          <p:cNvGrpSpPr>
            <a:grpSpLocks/>
          </p:cNvGrpSpPr>
          <p:nvPr/>
        </p:nvGrpSpPr>
        <p:grpSpPr bwMode="auto">
          <a:xfrm>
            <a:off x="1676400" y="2087880"/>
            <a:ext cx="662866" cy="731520"/>
            <a:chOff x="3810000" y="2463800"/>
            <a:chExt cx="1765300" cy="1520825"/>
          </a:xfrm>
        </p:grpSpPr>
        <p:sp>
          <p:nvSpPr>
            <p:cNvPr id="83" name="Freeform 16"/>
            <p:cNvSpPr>
              <a:spLocks/>
            </p:cNvSpPr>
            <p:nvPr/>
          </p:nvSpPr>
          <p:spPr bwMode="auto">
            <a:xfrm>
              <a:off x="4219575" y="3359150"/>
              <a:ext cx="184150" cy="625475"/>
            </a:xfrm>
            <a:custGeom>
              <a:avLst/>
              <a:gdLst>
                <a:gd name="T0" fmla="*/ 0 w 116"/>
                <a:gd name="T1" fmla="*/ 186491554 h 394"/>
                <a:gd name="T2" fmla="*/ 0 w 116"/>
                <a:gd name="T3" fmla="*/ 186491554 h 394"/>
                <a:gd name="T4" fmla="*/ 5040313 w 116"/>
                <a:gd name="T5" fmla="*/ 252015646 h 394"/>
                <a:gd name="T6" fmla="*/ 15120940 w 116"/>
                <a:gd name="T7" fmla="*/ 327620310 h 394"/>
                <a:gd name="T8" fmla="*/ 35282191 w 116"/>
                <a:gd name="T9" fmla="*/ 423386317 h 394"/>
                <a:gd name="T10" fmla="*/ 70564381 w 116"/>
                <a:gd name="T11" fmla="*/ 544353780 h 394"/>
                <a:gd name="T12" fmla="*/ 95765937 w 116"/>
                <a:gd name="T13" fmla="*/ 609877822 h 394"/>
                <a:gd name="T14" fmla="*/ 126007829 w 116"/>
                <a:gd name="T15" fmla="*/ 680442175 h 394"/>
                <a:gd name="T16" fmla="*/ 156249696 w 116"/>
                <a:gd name="T17" fmla="*/ 756046839 h 394"/>
                <a:gd name="T18" fmla="*/ 196572185 w 116"/>
                <a:gd name="T19" fmla="*/ 831651503 h 394"/>
                <a:gd name="T20" fmla="*/ 241935036 w 116"/>
                <a:gd name="T21" fmla="*/ 912296677 h 394"/>
                <a:gd name="T22" fmla="*/ 292338147 w 116"/>
                <a:gd name="T23" fmla="*/ 992941652 h 394"/>
                <a:gd name="T24" fmla="*/ 292338147 w 116"/>
                <a:gd name="T25" fmla="*/ 992941652 h 394"/>
                <a:gd name="T26" fmla="*/ 231854413 w 116"/>
                <a:gd name="T27" fmla="*/ 705643730 h 394"/>
                <a:gd name="T28" fmla="*/ 186491563 w 116"/>
                <a:gd name="T29" fmla="*/ 488910359 h 394"/>
                <a:gd name="T30" fmla="*/ 171370630 w 116"/>
                <a:gd name="T31" fmla="*/ 398184663 h 394"/>
                <a:gd name="T32" fmla="*/ 166330318 w 116"/>
                <a:gd name="T33" fmla="*/ 337700932 h 394"/>
                <a:gd name="T34" fmla="*/ 166330318 w 116"/>
                <a:gd name="T35" fmla="*/ 337700932 h 394"/>
                <a:gd name="T36" fmla="*/ 161290007 w 116"/>
                <a:gd name="T37" fmla="*/ 297378445 h 394"/>
                <a:gd name="T38" fmla="*/ 146169074 w 116"/>
                <a:gd name="T39" fmla="*/ 246975335 h 394"/>
                <a:gd name="T40" fmla="*/ 131048140 w 116"/>
                <a:gd name="T41" fmla="*/ 191531865 h 394"/>
                <a:gd name="T42" fmla="*/ 110886895 w 116"/>
                <a:gd name="T43" fmla="*/ 141128756 h 394"/>
                <a:gd name="T44" fmla="*/ 70564381 w 116"/>
                <a:gd name="T45" fmla="*/ 50403122 h 394"/>
                <a:gd name="T46" fmla="*/ 55443448 w 116"/>
                <a:gd name="T47" fmla="*/ 20161250 h 394"/>
                <a:gd name="T48" fmla="*/ 40322502 w 116"/>
                <a:gd name="T49" fmla="*/ 5040312 h 394"/>
                <a:gd name="T50" fmla="*/ 40322502 w 116"/>
                <a:gd name="T51" fmla="*/ 5040312 h 394"/>
                <a:gd name="T52" fmla="*/ 40322502 w 116"/>
                <a:gd name="T53" fmla="*/ 0 h 394"/>
                <a:gd name="T54" fmla="*/ 35282191 w 116"/>
                <a:gd name="T55" fmla="*/ 5040312 h 394"/>
                <a:gd name="T56" fmla="*/ 25201562 w 116"/>
                <a:gd name="T57" fmla="*/ 20161250 h 394"/>
                <a:gd name="T58" fmla="*/ 15120940 w 116"/>
                <a:gd name="T59" fmla="*/ 85685311 h 394"/>
                <a:gd name="T60" fmla="*/ 0 w 116"/>
                <a:gd name="T61" fmla="*/ 186491554 h 394"/>
                <a:gd name="T62" fmla="*/ 0 w 116"/>
                <a:gd name="T63" fmla="*/ 186491554 h 3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6"/>
                <a:gd name="T97" fmla="*/ 0 h 394"/>
                <a:gd name="T98" fmla="*/ 116 w 116"/>
                <a:gd name="T99" fmla="*/ 394 h 3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6" h="394">
                  <a:moveTo>
                    <a:pt x="0" y="74"/>
                  </a:moveTo>
                  <a:lnTo>
                    <a:pt x="0" y="74"/>
                  </a:lnTo>
                  <a:lnTo>
                    <a:pt x="2" y="100"/>
                  </a:lnTo>
                  <a:lnTo>
                    <a:pt x="6" y="130"/>
                  </a:lnTo>
                  <a:lnTo>
                    <a:pt x="14" y="168"/>
                  </a:lnTo>
                  <a:lnTo>
                    <a:pt x="28" y="216"/>
                  </a:lnTo>
                  <a:lnTo>
                    <a:pt x="38" y="242"/>
                  </a:lnTo>
                  <a:lnTo>
                    <a:pt x="50" y="270"/>
                  </a:lnTo>
                  <a:lnTo>
                    <a:pt x="62" y="300"/>
                  </a:lnTo>
                  <a:lnTo>
                    <a:pt x="78" y="330"/>
                  </a:lnTo>
                  <a:lnTo>
                    <a:pt x="96" y="362"/>
                  </a:lnTo>
                  <a:lnTo>
                    <a:pt x="116" y="394"/>
                  </a:lnTo>
                  <a:lnTo>
                    <a:pt x="92" y="280"/>
                  </a:lnTo>
                  <a:lnTo>
                    <a:pt x="74" y="194"/>
                  </a:lnTo>
                  <a:lnTo>
                    <a:pt x="68" y="158"/>
                  </a:lnTo>
                  <a:lnTo>
                    <a:pt x="66" y="134"/>
                  </a:lnTo>
                  <a:lnTo>
                    <a:pt x="64" y="118"/>
                  </a:lnTo>
                  <a:lnTo>
                    <a:pt x="58" y="98"/>
                  </a:lnTo>
                  <a:lnTo>
                    <a:pt x="52" y="76"/>
                  </a:lnTo>
                  <a:lnTo>
                    <a:pt x="44" y="56"/>
                  </a:lnTo>
                  <a:lnTo>
                    <a:pt x="28" y="20"/>
                  </a:lnTo>
                  <a:lnTo>
                    <a:pt x="22" y="8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0" y="8"/>
                  </a:lnTo>
                  <a:lnTo>
                    <a:pt x="6" y="3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7"/>
            <p:cNvSpPr>
              <a:spLocks/>
            </p:cNvSpPr>
            <p:nvPr/>
          </p:nvSpPr>
          <p:spPr bwMode="auto">
            <a:xfrm>
              <a:off x="3835400" y="2479675"/>
              <a:ext cx="1714500" cy="1114425"/>
            </a:xfrm>
            <a:custGeom>
              <a:avLst/>
              <a:gdLst>
                <a:gd name="T0" fmla="*/ 2147483647 w 1080"/>
                <a:gd name="T1" fmla="*/ 1486892067 h 702"/>
                <a:gd name="T2" fmla="*/ 2147483647 w 1080"/>
                <a:gd name="T3" fmla="*/ 1461690514 h 702"/>
                <a:gd name="T4" fmla="*/ 2147483647 w 1080"/>
                <a:gd name="T5" fmla="*/ 1391126163 h 702"/>
                <a:gd name="T6" fmla="*/ 2147483647 w 1080"/>
                <a:gd name="T7" fmla="*/ 1280239327 h 702"/>
                <a:gd name="T8" fmla="*/ 2147483647 w 1080"/>
                <a:gd name="T9" fmla="*/ 1169352490 h 702"/>
                <a:gd name="T10" fmla="*/ 2147483647 w 1080"/>
                <a:gd name="T11" fmla="*/ 1018143168 h 702"/>
                <a:gd name="T12" fmla="*/ 2147483647 w 1080"/>
                <a:gd name="T13" fmla="*/ 932457885 h 702"/>
                <a:gd name="T14" fmla="*/ 2147483647 w 1080"/>
                <a:gd name="T15" fmla="*/ 751006500 h 702"/>
                <a:gd name="T16" fmla="*/ 2147483647 w 1080"/>
                <a:gd name="T17" fmla="*/ 579635934 h 702"/>
                <a:gd name="T18" fmla="*/ 2147483647 w 1080"/>
                <a:gd name="T19" fmla="*/ 423386301 h 702"/>
                <a:gd name="T20" fmla="*/ 2066527984 w 1080"/>
                <a:gd name="T21" fmla="*/ 282257501 h 702"/>
                <a:gd name="T22" fmla="*/ 1925399298 w 1080"/>
                <a:gd name="T23" fmla="*/ 166330304 h 702"/>
                <a:gd name="T24" fmla="*/ 1774189992 w 1080"/>
                <a:gd name="T25" fmla="*/ 80644997 h 702"/>
                <a:gd name="T26" fmla="*/ 1607859357 w 1080"/>
                <a:gd name="T27" fmla="*/ 20161249 h 702"/>
                <a:gd name="T28" fmla="*/ 1426408189 w 1080"/>
                <a:gd name="T29" fmla="*/ 0 h 702"/>
                <a:gd name="T30" fmla="*/ 1335682605 w 1080"/>
                <a:gd name="T31" fmla="*/ 5040312 h 702"/>
                <a:gd name="T32" fmla="*/ 1159271748 w 1080"/>
                <a:gd name="T33" fmla="*/ 30241877 h 702"/>
                <a:gd name="T34" fmla="*/ 1003022131 w 1080"/>
                <a:gd name="T35" fmla="*/ 90725618 h 702"/>
                <a:gd name="T36" fmla="*/ 856853134 w 1080"/>
                <a:gd name="T37" fmla="*/ 171370615 h 702"/>
                <a:gd name="T38" fmla="*/ 725804870 w 1080"/>
                <a:gd name="T39" fmla="*/ 282257501 h 702"/>
                <a:gd name="T40" fmla="*/ 609877735 w 1080"/>
                <a:gd name="T41" fmla="*/ 413305580 h 702"/>
                <a:gd name="T42" fmla="*/ 504031221 w 1080"/>
                <a:gd name="T43" fmla="*/ 564515002 h 702"/>
                <a:gd name="T44" fmla="*/ 418345947 w 1080"/>
                <a:gd name="T45" fmla="*/ 735885568 h 702"/>
                <a:gd name="T46" fmla="*/ 378023366 w 1080"/>
                <a:gd name="T47" fmla="*/ 826611161 h 702"/>
                <a:gd name="T48" fmla="*/ 312499333 w 1080"/>
                <a:gd name="T49" fmla="*/ 967740060 h 702"/>
                <a:gd name="T50" fmla="*/ 246975300 w 1080"/>
                <a:gd name="T51" fmla="*/ 1078626897 h 702"/>
                <a:gd name="T52" fmla="*/ 186491528 w 1080"/>
                <a:gd name="T53" fmla="*/ 1169352490 h 702"/>
                <a:gd name="T54" fmla="*/ 75604678 w 1080"/>
                <a:gd name="T55" fmla="*/ 1275199016 h 702"/>
                <a:gd name="T56" fmla="*/ 0 w 1080"/>
                <a:gd name="T57" fmla="*/ 1320561813 h 702"/>
                <a:gd name="T58" fmla="*/ 30241874 w 1080"/>
                <a:gd name="T59" fmla="*/ 1350803677 h 702"/>
                <a:gd name="T60" fmla="*/ 171370597 w 1080"/>
                <a:gd name="T61" fmla="*/ 1486892067 h 702"/>
                <a:gd name="T62" fmla="*/ 327620264 w 1080"/>
                <a:gd name="T63" fmla="*/ 1612899836 h 702"/>
                <a:gd name="T64" fmla="*/ 423386257 w 1080"/>
                <a:gd name="T65" fmla="*/ 1678424273 h 702"/>
                <a:gd name="T66" fmla="*/ 473789359 w 1080"/>
                <a:gd name="T67" fmla="*/ 1552416107 h 702"/>
                <a:gd name="T68" fmla="*/ 554434323 w 1080"/>
                <a:gd name="T69" fmla="*/ 1446569581 h 702"/>
                <a:gd name="T70" fmla="*/ 665321148 w 1080"/>
                <a:gd name="T71" fmla="*/ 1360884299 h 702"/>
                <a:gd name="T72" fmla="*/ 791328903 w 1080"/>
                <a:gd name="T73" fmla="*/ 1295360259 h 702"/>
                <a:gd name="T74" fmla="*/ 927417478 w 1080"/>
                <a:gd name="T75" fmla="*/ 1244957151 h 702"/>
                <a:gd name="T76" fmla="*/ 1068546164 w 1080"/>
                <a:gd name="T77" fmla="*/ 1204634665 h 702"/>
                <a:gd name="T78" fmla="*/ 1325601985 w 1080"/>
                <a:gd name="T79" fmla="*/ 1174392801 h 702"/>
                <a:gd name="T80" fmla="*/ 1411287259 w 1080"/>
                <a:gd name="T81" fmla="*/ 1169352490 h 702"/>
                <a:gd name="T82" fmla="*/ 1582657806 w 1080"/>
                <a:gd name="T83" fmla="*/ 1189513733 h 702"/>
                <a:gd name="T84" fmla="*/ 1748988441 w 1080"/>
                <a:gd name="T85" fmla="*/ 1234876530 h 702"/>
                <a:gd name="T86" fmla="*/ 1905238057 w 1080"/>
                <a:gd name="T87" fmla="*/ 1310481191 h 702"/>
                <a:gd name="T88" fmla="*/ 1975802400 w 1080"/>
                <a:gd name="T89" fmla="*/ 1360884299 h 702"/>
                <a:gd name="T90" fmla="*/ 2076608605 w 1080"/>
                <a:gd name="T91" fmla="*/ 1446569581 h 702"/>
                <a:gd name="T92" fmla="*/ 2147483647 w 1080"/>
                <a:gd name="T93" fmla="*/ 1547375796 h 702"/>
                <a:gd name="T94" fmla="*/ 2147483647 w 1080"/>
                <a:gd name="T95" fmla="*/ 1658262633 h 702"/>
                <a:gd name="T96" fmla="*/ 2147483647 w 1080"/>
                <a:gd name="T97" fmla="*/ 1769149866 h 702"/>
                <a:gd name="T98" fmla="*/ 2147483647 w 1080"/>
                <a:gd name="T99" fmla="*/ 1673383962 h 702"/>
                <a:gd name="T100" fmla="*/ 2147483647 w 1080"/>
                <a:gd name="T101" fmla="*/ 1582657971 h 702"/>
                <a:gd name="T102" fmla="*/ 2147483647 w 1080"/>
                <a:gd name="T103" fmla="*/ 1512093621 h 702"/>
                <a:gd name="T104" fmla="*/ 2147483647 w 1080"/>
                <a:gd name="T105" fmla="*/ 1486892067 h 7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80"/>
                <a:gd name="T160" fmla="*/ 0 h 702"/>
                <a:gd name="T161" fmla="*/ 1080 w 1080"/>
                <a:gd name="T162" fmla="*/ 702 h 7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80" h="702">
                  <a:moveTo>
                    <a:pt x="1080" y="590"/>
                  </a:moveTo>
                  <a:lnTo>
                    <a:pt x="1080" y="590"/>
                  </a:lnTo>
                  <a:lnTo>
                    <a:pt x="1074" y="586"/>
                  </a:lnTo>
                  <a:lnTo>
                    <a:pt x="1064" y="580"/>
                  </a:lnTo>
                  <a:lnTo>
                    <a:pt x="1052" y="570"/>
                  </a:lnTo>
                  <a:lnTo>
                    <a:pt x="1036" y="552"/>
                  </a:lnTo>
                  <a:lnTo>
                    <a:pt x="1018" y="524"/>
                  </a:lnTo>
                  <a:lnTo>
                    <a:pt x="1010" y="508"/>
                  </a:lnTo>
                  <a:lnTo>
                    <a:pt x="1000" y="486"/>
                  </a:lnTo>
                  <a:lnTo>
                    <a:pt x="990" y="464"/>
                  </a:lnTo>
                  <a:lnTo>
                    <a:pt x="982" y="436"/>
                  </a:lnTo>
                  <a:lnTo>
                    <a:pt x="972" y="404"/>
                  </a:lnTo>
                  <a:lnTo>
                    <a:pt x="962" y="370"/>
                  </a:lnTo>
                  <a:lnTo>
                    <a:pt x="952" y="334"/>
                  </a:lnTo>
                  <a:lnTo>
                    <a:pt x="940" y="298"/>
                  </a:lnTo>
                  <a:lnTo>
                    <a:pt x="924" y="262"/>
                  </a:lnTo>
                  <a:lnTo>
                    <a:pt x="908" y="230"/>
                  </a:lnTo>
                  <a:lnTo>
                    <a:pt x="888" y="198"/>
                  </a:lnTo>
                  <a:lnTo>
                    <a:pt x="868" y="168"/>
                  </a:lnTo>
                  <a:lnTo>
                    <a:pt x="844" y="138"/>
                  </a:lnTo>
                  <a:lnTo>
                    <a:pt x="820" y="112"/>
                  </a:lnTo>
                  <a:lnTo>
                    <a:pt x="794" y="88"/>
                  </a:lnTo>
                  <a:lnTo>
                    <a:pt x="764" y="66"/>
                  </a:lnTo>
                  <a:lnTo>
                    <a:pt x="736" y="48"/>
                  </a:lnTo>
                  <a:lnTo>
                    <a:pt x="704" y="32"/>
                  </a:lnTo>
                  <a:lnTo>
                    <a:pt x="672" y="18"/>
                  </a:lnTo>
                  <a:lnTo>
                    <a:pt x="638" y="8"/>
                  </a:lnTo>
                  <a:lnTo>
                    <a:pt x="602" y="2"/>
                  </a:lnTo>
                  <a:lnTo>
                    <a:pt x="566" y="0"/>
                  </a:lnTo>
                  <a:lnTo>
                    <a:pt x="530" y="2"/>
                  </a:lnTo>
                  <a:lnTo>
                    <a:pt x="494" y="6"/>
                  </a:lnTo>
                  <a:lnTo>
                    <a:pt x="460" y="12"/>
                  </a:lnTo>
                  <a:lnTo>
                    <a:pt x="428" y="22"/>
                  </a:lnTo>
                  <a:lnTo>
                    <a:pt x="398" y="36"/>
                  </a:lnTo>
                  <a:lnTo>
                    <a:pt x="368" y="50"/>
                  </a:lnTo>
                  <a:lnTo>
                    <a:pt x="340" y="68"/>
                  </a:lnTo>
                  <a:lnTo>
                    <a:pt x="314" y="90"/>
                  </a:lnTo>
                  <a:lnTo>
                    <a:pt x="288" y="112"/>
                  </a:lnTo>
                  <a:lnTo>
                    <a:pt x="264" y="138"/>
                  </a:lnTo>
                  <a:lnTo>
                    <a:pt x="242" y="164"/>
                  </a:lnTo>
                  <a:lnTo>
                    <a:pt x="220" y="194"/>
                  </a:lnTo>
                  <a:lnTo>
                    <a:pt x="200" y="224"/>
                  </a:lnTo>
                  <a:lnTo>
                    <a:pt x="182" y="258"/>
                  </a:lnTo>
                  <a:lnTo>
                    <a:pt x="166" y="292"/>
                  </a:lnTo>
                  <a:lnTo>
                    <a:pt x="150" y="328"/>
                  </a:lnTo>
                  <a:lnTo>
                    <a:pt x="138" y="358"/>
                  </a:lnTo>
                  <a:lnTo>
                    <a:pt x="124" y="384"/>
                  </a:lnTo>
                  <a:lnTo>
                    <a:pt x="112" y="408"/>
                  </a:lnTo>
                  <a:lnTo>
                    <a:pt x="98" y="428"/>
                  </a:lnTo>
                  <a:lnTo>
                    <a:pt x="86" y="448"/>
                  </a:lnTo>
                  <a:lnTo>
                    <a:pt x="74" y="464"/>
                  </a:lnTo>
                  <a:lnTo>
                    <a:pt x="50" y="488"/>
                  </a:lnTo>
                  <a:lnTo>
                    <a:pt x="30" y="506"/>
                  </a:lnTo>
                  <a:lnTo>
                    <a:pt x="14" y="516"/>
                  </a:lnTo>
                  <a:lnTo>
                    <a:pt x="0" y="524"/>
                  </a:lnTo>
                  <a:lnTo>
                    <a:pt x="12" y="536"/>
                  </a:lnTo>
                  <a:lnTo>
                    <a:pt x="44" y="568"/>
                  </a:lnTo>
                  <a:lnTo>
                    <a:pt x="68" y="590"/>
                  </a:lnTo>
                  <a:lnTo>
                    <a:pt x="96" y="614"/>
                  </a:lnTo>
                  <a:lnTo>
                    <a:pt x="130" y="640"/>
                  </a:lnTo>
                  <a:lnTo>
                    <a:pt x="168" y="666"/>
                  </a:lnTo>
                  <a:lnTo>
                    <a:pt x="176" y="640"/>
                  </a:lnTo>
                  <a:lnTo>
                    <a:pt x="188" y="616"/>
                  </a:lnTo>
                  <a:lnTo>
                    <a:pt x="202" y="594"/>
                  </a:lnTo>
                  <a:lnTo>
                    <a:pt x="220" y="574"/>
                  </a:lnTo>
                  <a:lnTo>
                    <a:pt x="240" y="556"/>
                  </a:lnTo>
                  <a:lnTo>
                    <a:pt x="264" y="540"/>
                  </a:lnTo>
                  <a:lnTo>
                    <a:pt x="288" y="526"/>
                  </a:lnTo>
                  <a:lnTo>
                    <a:pt x="314" y="514"/>
                  </a:lnTo>
                  <a:lnTo>
                    <a:pt x="340" y="502"/>
                  </a:lnTo>
                  <a:lnTo>
                    <a:pt x="368" y="494"/>
                  </a:lnTo>
                  <a:lnTo>
                    <a:pt x="396" y="486"/>
                  </a:lnTo>
                  <a:lnTo>
                    <a:pt x="424" y="478"/>
                  </a:lnTo>
                  <a:lnTo>
                    <a:pt x="478" y="470"/>
                  </a:lnTo>
                  <a:lnTo>
                    <a:pt x="526" y="466"/>
                  </a:lnTo>
                  <a:lnTo>
                    <a:pt x="560" y="464"/>
                  </a:lnTo>
                  <a:lnTo>
                    <a:pt x="596" y="466"/>
                  </a:lnTo>
                  <a:lnTo>
                    <a:pt x="628" y="472"/>
                  </a:lnTo>
                  <a:lnTo>
                    <a:pt x="662" y="478"/>
                  </a:lnTo>
                  <a:lnTo>
                    <a:pt x="694" y="490"/>
                  </a:lnTo>
                  <a:lnTo>
                    <a:pt x="726" y="502"/>
                  </a:lnTo>
                  <a:lnTo>
                    <a:pt x="756" y="520"/>
                  </a:lnTo>
                  <a:lnTo>
                    <a:pt x="784" y="540"/>
                  </a:lnTo>
                  <a:lnTo>
                    <a:pt x="806" y="556"/>
                  </a:lnTo>
                  <a:lnTo>
                    <a:pt x="824" y="574"/>
                  </a:lnTo>
                  <a:lnTo>
                    <a:pt x="844" y="594"/>
                  </a:lnTo>
                  <a:lnTo>
                    <a:pt x="862" y="614"/>
                  </a:lnTo>
                  <a:lnTo>
                    <a:pt x="878" y="636"/>
                  </a:lnTo>
                  <a:lnTo>
                    <a:pt x="894" y="658"/>
                  </a:lnTo>
                  <a:lnTo>
                    <a:pt x="922" y="702"/>
                  </a:lnTo>
                  <a:lnTo>
                    <a:pt x="960" y="682"/>
                  </a:lnTo>
                  <a:lnTo>
                    <a:pt x="992" y="664"/>
                  </a:lnTo>
                  <a:lnTo>
                    <a:pt x="1020" y="644"/>
                  </a:lnTo>
                  <a:lnTo>
                    <a:pt x="1042" y="628"/>
                  </a:lnTo>
                  <a:lnTo>
                    <a:pt x="1060" y="612"/>
                  </a:lnTo>
                  <a:lnTo>
                    <a:pt x="1072" y="600"/>
                  </a:lnTo>
                  <a:lnTo>
                    <a:pt x="1080" y="592"/>
                  </a:lnTo>
                  <a:lnTo>
                    <a:pt x="1080" y="590"/>
                  </a:lnTo>
                  <a:close/>
                </a:path>
              </a:pathLst>
            </a:custGeom>
            <a:solidFill>
              <a:srgbClr val="EF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8"/>
            <p:cNvSpPr>
              <a:spLocks noEditPoints="1"/>
            </p:cNvSpPr>
            <p:nvPr/>
          </p:nvSpPr>
          <p:spPr bwMode="auto">
            <a:xfrm>
              <a:off x="3810000" y="2463800"/>
              <a:ext cx="1765300" cy="1152525"/>
            </a:xfrm>
            <a:custGeom>
              <a:avLst/>
              <a:gdLst>
                <a:gd name="T0" fmla="*/ 2147483647 w 1112"/>
                <a:gd name="T1" fmla="*/ 1688504913 h 726"/>
                <a:gd name="T2" fmla="*/ 2096769873 w 1112"/>
                <a:gd name="T3" fmla="*/ 1486892084 h 726"/>
                <a:gd name="T4" fmla="*/ 1935479944 w 1112"/>
                <a:gd name="T5" fmla="*/ 1360884314 h 726"/>
                <a:gd name="T6" fmla="*/ 1633060930 w 1112"/>
                <a:gd name="T7" fmla="*/ 1239916855 h 726"/>
                <a:gd name="T8" fmla="*/ 1370964795 w 1112"/>
                <a:gd name="T9" fmla="*/ 1224795922 h 726"/>
                <a:gd name="T10" fmla="*/ 987901213 w 1112"/>
                <a:gd name="T11" fmla="*/ 1290319963 h 726"/>
                <a:gd name="T12" fmla="*/ 730845190 w 1112"/>
                <a:gd name="T13" fmla="*/ 1401206801 h 726"/>
                <a:gd name="T14" fmla="*/ 539313399 w 1112"/>
                <a:gd name="T15" fmla="*/ 1587698300 h 726"/>
                <a:gd name="T16" fmla="*/ 453628124 w 1112"/>
                <a:gd name="T17" fmla="*/ 1723787089 h 726"/>
                <a:gd name="T18" fmla="*/ 196572151 w 1112"/>
                <a:gd name="T19" fmla="*/ 1532254882 h 726"/>
                <a:gd name="T20" fmla="*/ 0 w 1112"/>
                <a:gd name="T21" fmla="*/ 1335682760 h 726"/>
                <a:gd name="T22" fmla="*/ 105846566 w 1112"/>
                <a:gd name="T23" fmla="*/ 1275199031 h 726"/>
                <a:gd name="T24" fmla="*/ 302418716 w 1112"/>
                <a:gd name="T25" fmla="*/ 1038304423 h 726"/>
                <a:gd name="T26" fmla="*/ 393144302 w 1112"/>
                <a:gd name="T27" fmla="*/ 841732301 h 726"/>
                <a:gd name="T28" fmla="*/ 584676192 w 1112"/>
                <a:gd name="T29" fmla="*/ 483870036 h 726"/>
                <a:gd name="T30" fmla="*/ 831651396 w 1112"/>
                <a:gd name="T31" fmla="*/ 216733464 h 726"/>
                <a:gd name="T32" fmla="*/ 1129029901 w 1112"/>
                <a:gd name="T33" fmla="*/ 50403120 h 726"/>
                <a:gd name="T34" fmla="*/ 1466730690 w 1112"/>
                <a:gd name="T35" fmla="*/ 0 h 726"/>
                <a:gd name="T36" fmla="*/ 1723786912 w 1112"/>
                <a:gd name="T37" fmla="*/ 45362810 h 726"/>
                <a:gd name="T38" fmla="*/ 2036286150 w 1112"/>
                <a:gd name="T39" fmla="*/ 211693153 h 726"/>
                <a:gd name="T40" fmla="*/ 2147483647 w 1112"/>
                <a:gd name="T41" fmla="*/ 488910347 h 726"/>
                <a:gd name="T42" fmla="*/ 2147483647 w 1112"/>
                <a:gd name="T43" fmla="*/ 851812923 h 726"/>
                <a:gd name="T44" fmla="*/ 2147483647 w 1112"/>
                <a:gd name="T45" fmla="*/ 1113909085 h 726"/>
                <a:gd name="T46" fmla="*/ 2147483647 w 1112"/>
                <a:gd name="T47" fmla="*/ 1406247111 h 726"/>
                <a:gd name="T48" fmla="*/ 2147483647 w 1112"/>
                <a:gd name="T49" fmla="*/ 1481851774 h 726"/>
                <a:gd name="T50" fmla="*/ 2147483647 w 1112"/>
                <a:gd name="T51" fmla="*/ 1512093638 h 726"/>
                <a:gd name="T52" fmla="*/ 2147483647 w 1112"/>
                <a:gd name="T53" fmla="*/ 1607859544 h 726"/>
                <a:gd name="T54" fmla="*/ 2147483647 w 1112"/>
                <a:gd name="T55" fmla="*/ 1774190197 h 726"/>
                <a:gd name="T56" fmla="*/ 1426408208 w 1112"/>
                <a:gd name="T57" fmla="*/ 1169352504 h 726"/>
                <a:gd name="T58" fmla="*/ 1678424119 w 1112"/>
                <a:gd name="T59" fmla="*/ 1199594368 h 726"/>
                <a:gd name="T60" fmla="*/ 1970762116 w 1112"/>
                <a:gd name="T61" fmla="*/ 1320561828 h 726"/>
                <a:gd name="T62" fmla="*/ 2127011735 w 1112"/>
                <a:gd name="T63" fmla="*/ 1446569598 h 726"/>
                <a:gd name="T64" fmla="*/ 2147483647 w 1112"/>
                <a:gd name="T65" fmla="*/ 1764109576 h 726"/>
                <a:gd name="T66" fmla="*/ 2147483647 w 1112"/>
                <a:gd name="T67" fmla="*/ 1562496746 h 726"/>
                <a:gd name="T68" fmla="*/ 2147483647 w 1112"/>
                <a:gd name="T69" fmla="*/ 1446569598 h 726"/>
                <a:gd name="T70" fmla="*/ 2147483647 w 1112"/>
                <a:gd name="T71" fmla="*/ 1169352504 h 726"/>
                <a:gd name="T72" fmla="*/ 2147483647 w 1112"/>
                <a:gd name="T73" fmla="*/ 866933855 h 726"/>
                <a:gd name="T74" fmla="*/ 2147483647 w 1112"/>
                <a:gd name="T75" fmla="*/ 519152211 h 726"/>
                <a:gd name="T76" fmla="*/ 2006044288 w 1112"/>
                <a:gd name="T77" fmla="*/ 252015639 h 726"/>
                <a:gd name="T78" fmla="*/ 1708665981 w 1112"/>
                <a:gd name="T79" fmla="*/ 90725619 h 726"/>
                <a:gd name="T80" fmla="*/ 1466730690 w 1112"/>
                <a:gd name="T81" fmla="*/ 50403120 h 726"/>
                <a:gd name="T82" fmla="*/ 1285279520 w 1112"/>
                <a:gd name="T83" fmla="*/ 65524065 h 726"/>
                <a:gd name="T84" fmla="*/ 987901213 w 1112"/>
                <a:gd name="T85" fmla="*/ 171370617 h 726"/>
                <a:gd name="T86" fmla="*/ 730845190 w 1112"/>
                <a:gd name="T87" fmla="*/ 378023410 h 726"/>
                <a:gd name="T88" fmla="*/ 524192468 w 1112"/>
                <a:gd name="T89" fmla="*/ 680442157 h 726"/>
                <a:gd name="T90" fmla="*/ 393144302 w 1112"/>
                <a:gd name="T91" fmla="*/ 977820693 h 726"/>
                <a:gd name="T92" fmla="*/ 191531841 w 1112"/>
                <a:gd name="T93" fmla="*/ 1265118409 h 726"/>
                <a:gd name="T94" fmla="*/ 80644989 w 1112"/>
                <a:gd name="T95" fmla="*/ 1350803693 h 726"/>
                <a:gd name="T96" fmla="*/ 378023371 w 1112"/>
                <a:gd name="T97" fmla="*/ 1612899854 h 726"/>
                <a:gd name="T98" fmla="*/ 509071537 w 1112"/>
                <a:gd name="T99" fmla="*/ 1537295192 h 726"/>
                <a:gd name="T100" fmla="*/ 705643639 w 1112"/>
                <a:gd name="T101" fmla="*/ 1355844003 h 726"/>
                <a:gd name="T102" fmla="*/ 972780282 w 1112"/>
                <a:gd name="T103" fmla="*/ 1239916855 h 726"/>
                <a:gd name="T104" fmla="*/ 1365924485 w 1112"/>
                <a:gd name="T105" fmla="*/ 1174392814 h 7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12"/>
                <a:gd name="T160" fmla="*/ 0 h 726"/>
                <a:gd name="T161" fmla="*/ 1112 w 1112"/>
                <a:gd name="T162" fmla="*/ 726 h 72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12" h="726">
                  <a:moveTo>
                    <a:pt x="934" y="726"/>
                  </a:moveTo>
                  <a:lnTo>
                    <a:pt x="930" y="718"/>
                  </a:lnTo>
                  <a:lnTo>
                    <a:pt x="900" y="670"/>
                  </a:lnTo>
                  <a:lnTo>
                    <a:pt x="884" y="648"/>
                  </a:lnTo>
                  <a:lnTo>
                    <a:pt x="866" y="628"/>
                  </a:lnTo>
                  <a:lnTo>
                    <a:pt x="850" y="608"/>
                  </a:lnTo>
                  <a:lnTo>
                    <a:pt x="832" y="590"/>
                  </a:lnTo>
                  <a:lnTo>
                    <a:pt x="814" y="572"/>
                  </a:lnTo>
                  <a:lnTo>
                    <a:pt x="794" y="558"/>
                  </a:lnTo>
                  <a:lnTo>
                    <a:pt x="768" y="540"/>
                  </a:lnTo>
                  <a:lnTo>
                    <a:pt x="740" y="524"/>
                  </a:lnTo>
                  <a:lnTo>
                    <a:pt x="712" y="510"/>
                  </a:lnTo>
                  <a:lnTo>
                    <a:pt x="680" y="500"/>
                  </a:lnTo>
                  <a:lnTo>
                    <a:pt x="648" y="492"/>
                  </a:lnTo>
                  <a:lnTo>
                    <a:pt x="614" y="488"/>
                  </a:lnTo>
                  <a:lnTo>
                    <a:pt x="580" y="484"/>
                  </a:lnTo>
                  <a:lnTo>
                    <a:pt x="544" y="486"/>
                  </a:lnTo>
                  <a:lnTo>
                    <a:pt x="498" y="490"/>
                  </a:lnTo>
                  <a:lnTo>
                    <a:pt x="448" y="498"/>
                  </a:lnTo>
                  <a:lnTo>
                    <a:pt x="420" y="504"/>
                  </a:lnTo>
                  <a:lnTo>
                    <a:pt x="392" y="512"/>
                  </a:lnTo>
                  <a:lnTo>
                    <a:pt x="366" y="520"/>
                  </a:lnTo>
                  <a:lnTo>
                    <a:pt x="340" y="530"/>
                  </a:lnTo>
                  <a:lnTo>
                    <a:pt x="314" y="542"/>
                  </a:lnTo>
                  <a:lnTo>
                    <a:pt x="290" y="556"/>
                  </a:lnTo>
                  <a:lnTo>
                    <a:pt x="266" y="572"/>
                  </a:lnTo>
                  <a:lnTo>
                    <a:pt x="246" y="590"/>
                  </a:lnTo>
                  <a:lnTo>
                    <a:pt x="228" y="608"/>
                  </a:lnTo>
                  <a:lnTo>
                    <a:pt x="214" y="630"/>
                  </a:lnTo>
                  <a:lnTo>
                    <a:pt x="202" y="652"/>
                  </a:lnTo>
                  <a:lnTo>
                    <a:pt x="194" y="678"/>
                  </a:lnTo>
                  <a:lnTo>
                    <a:pt x="192" y="692"/>
                  </a:lnTo>
                  <a:lnTo>
                    <a:pt x="180" y="684"/>
                  </a:lnTo>
                  <a:lnTo>
                    <a:pt x="140" y="658"/>
                  </a:lnTo>
                  <a:lnTo>
                    <a:pt x="106" y="632"/>
                  </a:lnTo>
                  <a:lnTo>
                    <a:pt x="78" y="608"/>
                  </a:lnTo>
                  <a:lnTo>
                    <a:pt x="54" y="588"/>
                  </a:lnTo>
                  <a:lnTo>
                    <a:pt x="20" y="554"/>
                  </a:lnTo>
                  <a:lnTo>
                    <a:pt x="8" y="540"/>
                  </a:lnTo>
                  <a:lnTo>
                    <a:pt x="0" y="530"/>
                  </a:lnTo>
                  <a:lnTo>
                    <a:pt x="12" y="524"/>
                  </a:lnTo>
                  <a:lnTo>
                    <a:pt x="26" y="516"/>
                  </a:lnTo>
                  <a:lnTo>
                    <a:pt x="42" y="506"/>
                  </a:lnTo>
                  <a:lnTo>
                    <a:pt x="62" y="488"/>
                  </a:lnTo>
                  <a:lnTo>
                    <a:pt x="84" y="464"/>
                  </a:lnTo>
                  <a:lnTo>
                    <a:pt x="108" y="432"/>
                  </a:lnTo>
                  <a:lnTo>
                    <a:pt x="120" y="412"/>
                  </a:lnTo>
                  <a:lnTo>
                    <a:pt x="132" y="388"/>
                  </a:lnTo>
                  <a:lnTo>
                    <a:pt x="144" y="362"/>
                  </a:lnTo>
                  <a:lnTo>
                    <a:pt x="156" y="334"/>
                  </a:lnTo>
                  <a:lnTo>
                    <a:pt x="174" y="296"/>
                  </a:lnTo>
                  <a:lnTo>
                    <a:pt x="192" y="258"/>
                  </a:lnTo>
                  <a:lnTo>
                    <a:pt x="212" y="224"/>
                  </a:lnTo>
                  <a:lnTo>
                    <a:pt x="232" y="192"/>
                  </a:lnTo>
                  <a:lnTo>
                    <a:pt x="254" y="162"/>
                  </a:lnTo>
                  <a:lnTo>
                    <a:pt x="278" y="134"/>
                  </a:lnTo>
                  <a:lnTo>
                    <a:pt x="304" y="108"/>
                  </a:lnTo>
                  <a:lnTo>
                    <a:pt x="330" y="86"/>
                  </a:lnTo>
                  <a:lnTo>
                    <a:pt x="358" y="66"/>
                  </a:lnTo>
                  <a:lnTo>
                    <a:pt x="386" y="48"/>
                  </a:lnTo>
                  <a:lnTo>
                    <a:pt x="416" y="34"/>
                  </a:lnTo>
                  <a:lnTo>
                    <a:pt x="448" y="20"/>
                  </a:lnTo>
                  <a:lnTo>
                    <a:pt x="480" y="12"/>
                  </a:lnTo>
                  <a:lnTo>
                    <a:pt x="512" y="4"/>
                  </a:lnTo>
                  <a:lnTo>
                    <a:pt x="546" y="0"/>
                  </a:lnTo>
                  <a:lnTo>
                    <a:pt x="582" y="0"/>
                  </a:lnTo>
                  <a:lnTo>
                    <a:pt x="616" y="2"/>
                  </a:lnTo>
                  <a:lnTo>
                    <a:pt x="650" y="8"/>
                  </a:lnTo>
                  <a:lnTo>
                    <a:pt x="684" y="18"/>
                  </a:lnTo>
                  <a:lnTo>
                    <a:pt x="716" y="30"/>
                  </a:lnTo>
                  <a:lnTo>
                    <a:pt x="748" y="44"/>
                  </a:lnTo>
                  <a:lnTo>
                    <a:pt x="778" y="62"/>
                  </a:lnTo>
                  <a:lnTo>
                    <a:pt x="808" y="84"/>
                  </a:lnTo>
                  <a:lnTo>
                    <a:pt x="834" y="108"/>
                  </a:lnTo>
                  <a:lnTo>
                    <a:pt x="860" y="134"/>
                  </a:lnTo>
                  <a:lnTo>
                    <a:pt x="886" y="162"/>
                  </a:lnTo>
                  <a:lnTo>
                    <a:pt x="908" y="194"/>
                  </a:lnTo>
                  <a:lnTo>
                    <a:pt x="928" y="226"/>
                  </a:lnTo>
                  <a:lnTo>
                    <a:pt x="946" y="262"/>
                  </a:lnTo>
                  <a:lnTo>
                    <a:pt x="964" y="298"/>
                  </a:lnTo>
                  <a:lnTo>
                    <a:pt x="978" y="338"/>
                  </a:lnTo>
                  <a:lnTo>
                    <a:pt x="988" y="378"/>
                  </a:lnTo>
                  <a:lnTo>
                    <a:pt x="996" y="410"/>
                  </a:lnTo>
                  <a:lnTo>
                    <a:pt x="1006" y="442"/>
                  </a:lnTo>
                  <a:lnTo>
                    <a:pt x="1018" y="474"/>
                  </a:lnTo>
                  <a:lnTo>
                    <a:pt x="1030" y="506"/>
                  </a:lnTo>
                  <a:lnTo>
                    <a:pt x="1046" y="534"/>
                  </a:lnTo>
                  <a:lnTo>
                    <a:pt x="1062" y="558"/>
                  </a:lnTo>
                  <a:lnTo>
                    <a:pt x="1070" y="568"/>
                  </a:lnTo>
                  <a:lnTo>
                    <a:pt x="1078" y="576"/>
                  </a:lnTo>
                  <a:lnTo>
                    <a:pt x="1088" y="584"/>
                  </a:lnTo>
                  <a:lnTo>
                    <a:pt x="1098" y="588"/>
                  </a:lnTo>
                  <a:lnTo>
                    <a:pt x="1102" y="590"/>
                  </a:lnTo>
                  <a:lnTo>
                    <a:pt x="1112" y="596"/>
                  </a:lnTo>
                  <a:lnTo>
                    <a:pt x="1108" y="600"/>
                  </a:lnTo>
                  <a:lnTo>
                    <a:pt x="1098" y="612"/>
                  </a:lnTo>
                  <a:lnTo>
                    <a:pt x="1086" y="624"/>
                  </a:lnTo>
                  <a:lnTo>
                    <a:pt x="1070" y="638"/>
                  </a:lnTo>
                  <a:lnTo>
                    <a:pt x="1052" y="654"/>
                  </a:lnTo>
                  <a:lnTo>
                    <a:pt x="1028" y="670"/>
                  </a:lnTo>
                  <a:lnTo>
                    <a:pt x="1004" y="688"/>
                  </a:lnTo>
                  <a:lnTo>
                    <a:pt x="974" y="704"/>
                  </a:lnTo>
                  <a:lnTo>
                    <a:pt x="944" y="722"/>
                  </a:lnTo>
                  <a:lnTo>
                    <a:pt x="934" y="726"/>
                  </a:lnTo>
                  <a:close/>
                  <a:moveTo>
                    <a:pt x="566" y="464"/>
                  </a:moveTo>
                  <a:lnTo>
                    <a:pt x="566" y="464"/>
                  </a:lnTo>
                  <a:lnTo>
                    <a:pt x="602" y="466"/>
                  </a:lnTo>
                  <a:lnTo>
                    <a:pt x="634" y="470"/>
                  </a:lnTo>
                  <a:lnTo>
                    <a:pt x="666" y="476"/>
                  </a:lnTo>
                  <a:lnTo>
                    <a:pt x="698" y="484"/>
                  </a:lnTo>
                  <a:lnTo>
                    <a:pt x="728" y="494"/>
                  </a:lnTo>
                  <a:lnTo>
                    <a:pt x="756" y="508"/>
                  </a:lnTo>
                  <a:lnTo>
                    <a:pt x="782" y="524"/>
                  </a:lnTo>
                  <a:lnTo>
                    <a:pt x="806" y="542"/>
                  </a:lnTo>
                  <a:lnTo>
                    <a:pt x="826" y="556"/>
                  </a:lnTo>
                  <a:lnTo>
                    <a:pt x="844" y="574"/>
                  </a:lnTo>
                  <a:lnTo>
                    <a:pt x="862" y="592"/>
                  </a:lnTo>
                  <a:lnTo>
                    <a:pt x="880" y="610"/>
                  </a:lnTo>
                  <a:lnTo>
                    <a:pt x="912" y="652"/>
                  </a:lnTo>
                  <a:lnTo>
                    <a:pt x="942" y="700"/>
                  </a:lnTo>
                  <a:lnTo>
                    <a:pt x="994" y="670"/>
                  </a:lnTo>
                  <a:lnTo>
                    <a:pt x="1036" y="642"/>
                  </a:lnTo>
                  <a:lnTo>
                    <a:pt x="1064" y="620"/>
                  </a:lnTo>
                  <a:lnTo>
                    <a:pt x="1082" y="604"/>
                  </a:lnTo>
                  <a:lnTo>
                    <a:pt x="1064" y="590"/>
                  </a:lnTo>
                  <a:lnTo>
                    <a:pt x="1048" y="574"/>
                  </a:lnTo>
                  <a:lnTo>
                    <a:pt x="1034" y="552"/>
                  </a:lnTo>
                  <a:lnTo>
                    <a:pt x="1020" y="528"/>
                  </a:lnTo>
                  <a:lnTo>
                    <a:pt x="1006" y="498"/>
                  </a:lnTo>
                  <a:lnTo>
                    <a:pt x="992" y="464"/>
                  </a:lnTo>
                  <a:lnTo>
                    <a:pt x="980" y="426"/>
                  </a:lnTo>
                  <a:lnTo>
                    <a:pt x="968" y="382"/>
                  </a:lnTo>
                  <a:lnTo>
                    <a:pt x="958" y="344"/>
                  </a:lnTo>
                  <a:lnTo>
                    <a:pt x="944" y="306"/>
                  </a:lnTo>
                  <a:lnTo>
                    <a:pt x="930" y="272"/>
                  </a:lnTo>
                  <a:lnTo>
                    <a:pt x="912" y="238"/>
                  </a:lnTo>
                  <a:lnTo>
                    <a:pt x="892" y="206"/>
                  </a:lnTo>
                  <a:lnTo>
                    <a:pt x="870" y="176"/>
                  </a:lnTo>
                  <a:lnTo>
                    <a:pt x="848" y="148"/>
                  </a:lnTo>
                  <a:lnTo>
                    <a:pt x="822" y="124"/>
                  </a:lnTo>
                  <a:lnTo>
                    <a:pt x="796" y="100"/>
                  </a:lnTo>
                  <a:lnTo>
                    <a:pt x="768" y="80"/>
                  </a:lnTo>
                  <a:lnTo>
                    <a:pt x="740" y="64"/>
                  </a:lnTo>
                  <a:lnTo>
                    <a:pt x="710" y="48"/>
                  </a:lnTo>
                  <a:lnTo>
                    <a:pt x="678" y="36"/>
                  </a:lnTo>
                  <a:lnTo>
                    <a:pt x="648" y="28"/>
                  </a:lnTo>
                  <a:lnTo>
                    <a:pt x="614" y="22"/>
                  </a:lnTo>
                  <a:lnTo>
                    <a:pt x="582" y="20"/>
                  </a:lnTo>
                  <a:lnTo>
                    <a:pt x="576" y="20"/>
                  </a:lnTo>
                  <a:lnTo>
                    <a:pt x="544" y="22"/>
                  </a:lnTo>
                  <a:lnTo>
                    <a:pt x="510" y="26"/>
                  </a:lnTo>
                  <a:lnTo>
                    <a:pt x="480" y="32"/>
                  </a:lnTo>
                  <a:lnTo>
                    <a:pt x="450" y="42"/>
                  </a:lnTo>
                  <a:lnTo>
                    <a:pt x="420" y="54"/>
                  </a:lnTo>
                  <a:lnTo>
                    <a:pt x="392" y="68"/>
                  </a:lnTo>
                  <a:lnTo>
                    <a:pt x="366" y="86"/>
                  </a:lnTo>
                  <a:lnTo>
                    <a:pt x="340" y="104"/>
                  </a:lnTo>
                  <a:lnTo>
                    <a:pt x="314" y="126"/>
                  </a:lnTo>
                  <a:lnTo>
                    <a:pt x="290" y="150"/>
                  </a:lnTo>
                  <a:lnTo>
                    <a:pt x="268" y="176"/>
                  </a:lnTo>
                  <a:lnTo>
                    <a:pt x="246" y="206"/>
                  </a:lnTo>
                  <a:lnTo>
                    <a:pt x="228" y="236"/>
                  </a:lnTo>
                  <a:lnTo>
                    <a:pt x="208" y="270"/>
                  </a:lnTo>
                  <a:lnTo>
                    <a:pt x="192" y="304"/>
                  </a:lnTo>
                  <a:lnTo>
                    <a:pt x="176" y="342"/>
                  </a:lnTo>
                  <a:lnTo>
                    <a:pt x="156" y="388"/>
                  </a:lnTo>
                  <a:lnTo>
                    <a:pt x="134" y="426"/>
                  </a:lnTo>
                  <a:lnTo>
                    <a:pt x="114" y="456"/>
                  </a:lnTo>
                  <a:lnTo>
                    <a:pt x="94" y="482"/>
                  </a:lnTo>
                  <a:lnTo>
                    <a:pt x="76" y="502"/>
                  </a:lnTo>
                  <a:lnTo>
                    <a:pt x="58" y="518"/>
                  </a:lnTo>
                  <a:lnTo>
                    <a:pt x="44" y="530"/>
                  </a:lnTo>
                  <a:lnTo>
                    <a:pt x="32" y="536"/>
                  </a:lnTo>
                  <a:lnTo>
                    <a:pt x="52" y="558"/>
                  </a:lnTo>
                  <a:lnTo>
                    <a:pt x="84" y="586"/>
                  </a:lnTo>
                  <a:lnTo>
                    <a:pt x="126" y="622"/>
                  </a:lnTo>
                  <a:lnTo>
                    <a:pt x="150" y="640"/>
                  </a:lnTo>
                  <a:lnTo>
                    <a:pt x="178" y="660"/>
                  </a:lnTo>
                  <a:lnTo>
                    <a:pt x="188" y="634"/>
                  </a:lnTo>
                  <a:lnTo>
                    <a:pt x="202" y="610"/>
                  </a:lnTo>
                  <a:lnTo>
                    <a:pt x="218" y="590"/>
                  </a:lnTo>
                  <a:lnTo>
                    <a:pt x="236" y="570"/>
                  </a:lnTo>
                  <a:lnTo>
                    <a:pt x="258" y="554"/>
                  </a:lnTo>
                  <a:lnTo>
                    <a:pt x="280" y="538"/>
                  </a:lnTo>
                  <a:lnTo>
                    <a:pt x="306" y="524"/>
                  </a:lnTo>
                  <a:lnTo>
                    <a:pt x="332" y="512"/>
                  </a:lnTo>
                  <a:lnTo>
                    <a:pt x="358" y="500"/>
                  </a:lnTo>
                  <a:lnTo>
                    <a:pt x="386" y="492"/>
                  </a:lnTo>
                  <a:lnTo>
                    <a:pt x="414" y="484"/>
                  </a:lnTo>
                  <a:lnTo>
                    <a:pt x="442" y="478"/>
                  </a:lnTo>
                  <a:lnTo>
                    <a:pt x="494" y="470"/>
                  </a:lnTo>
                  <a:lnTo>
                    <a:pt x="542" y="466"/>
                  </a:lnTo>
                  <a:lnTo>
                    <a:pt x="566" y="46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9"/>
            <p:cNvSpPr>
              <a:spLocks/>
            </p:cNvSpPr>
            <p:nvPr/>
          </p:nvSpPr>
          <p:spPr bwMode="auto">
            <a:xfrm>
              <a:off x="5137150" y="3317875"/>
              <a:ext cx="171450" cy="288925"/>
            </a:xfrm>
            <a:custGeom>
              <a:avLst/>
              <a:gdLst>
                <a:gd name="T0" fmla="*/ 40322501 w 108"/>
                <a:gd name="T1" fmla="*/ 105846577 h 182"/>
                <a:gd name="T2" fmla="*/ 40322501 w 108"/>
                <a:gd name="T3" fmla="*/ 105846577 h 182"/>
                <a:gd name="T4" fmla="*/ 55443447 w 108"/>
                <a:gd name="T5" fmla="*/ 80644998 h 182"/>
                <a:gd name="T6" fmla="*/ 75604691 w 108"/>
                <a:gd name="T7" fmla="*/ 60483755 h 182"/>
                <a:gd name="T8" fmla="*/ 100806246 w 108"/>
                <a:gd name="T9" fmla="*/ 35282188 h 182"/>
                <a:gd name="T10" fmla="*/ 126007827 w 108"/>
                <a:gd name="T11" fmla="*/ 15120939 h 182"/>
                <a:gd name="T12" fmla="*/ 161290004 w 108"/>
                <a:gd name="T13" fmla="*/ 5040312 h 182"/>
                <a:gd name="T14" fmla="*/ 176410937 w 108"/>
                <a:gd name="T15" fmla="*/ 0 h 182"/>
                <a:gd name="T16" fmla="*/ 196572182 w 108"/>
                <a:gd name="T17" fmla="*/ 5040312 h 182"/>
                <a:gd name="T18" fmla="*/ 211693164 w 108"/>
                <a:gd name="T19" fmla="*/ 10080625 h 182"/>
                <a:gd name="T20" fmla="*/ 231854409 w 108"/>
                <a:gd name="T21" fmla="*/ 25201560 h 182"/>
                <a:gd name="T22" fmla="*/ 231854409 w 108"/>
                <a:gd name="T23" fmla="*/ 25201560 h 182"/>
                <a:gd name="T24" fmla="*/ 252015653 w 108"/>
                <a:gd name="T25" fmla="*/ 40322499 h 182"/>
                <a:gd name="T26" fmla="*/ 262096275 w 108"/>
                <a:gd name="T27" fmla="*/ 60483755 h 182"/>
                <a:gd name="T28" fmla="*/ 272176897 w 108"/>
                <a:gd name="T29" fmla="*/ 80644998 h 182"/>
                <a:gd name="T30" fmla="*/ 272176897 w 108"/>
                <a:gd name="T31" fmla="*/ 105846577 h 182"/>
                <a:gd name="T32" fmla="*/ 272176897 w 108"/>
                <a:gd name="T33" fmla="*/ 136088441 h 182"/>
                <a:gd name="T34" fmla="*/ 272176897 w 108"/>
                <a:gd name="T35" fmla="*/ 161289996 h 182"/>
                <a:gd name="T36" fmla="*/ 252015653 w 108"/>
                <a:gd name="T37" fmla="*/ 221773775 h 182"/>
                <a:gd name="T38" fmla="*/ 226814098 w 108"/>
                <a:gd name="T39" fmla="*/ 282257505 h 182"/>
                <a:gd name="T40" fmla="*/ 196572182 w 108"/>
                <a:gd name="T41" fmla="*/ 337700923 h 182"/>
                <a:gd name="T42" fmla="*/ 161290004 w 108"/>
                <a:gd name="T43" fmla="*/ 388104032 h 182"/>
                <a:gd name="T44" fmla="*/ 120967515 w 108"/>
                <a:gd name="T45" fmla="*/ 423386306 h 182"/>
                <a:gd name="T46" fmla="*/ 120967515 w 108"/>
                <a:gd name="T47" fmla="*/ 423386306 h 182"/>
                <a:gd name="T48" fmla="*/ 85685313 w 108"/>
                <a:gd name="T49" fmla="*/ 443547550 h 182"/>
                <a:gd name="T50" fmla="*/ 55443447 w 108"/>
                <a:gd name="T51" fmla="*/ 453628171 h 182"/>
                <a:gd name="T52" fmla="*/ 35282190 w 108"/>
                <a:gd name="T53" fmla="*/ 458668482 h 182"/>
                <a:gd name="T54" fmla="*/ 20161251 w 108"/>
                <a:gd name="T55" fmla="*/ 453628171 h 182"/>
                <a:gd name="T56" fmla="*/ 10080625 w 108"/>
                <a:gd name="T57" fmla="*/ 443547550 h 182"/>
                <a:gd name="T58" fmla="*/ 5040313 w 108"/>
                <a:gd name="T59" fmla="*/ 433466928 h 182"/>
                <a:gd name="T60" fmla="*/ 0 w 108"/>
                <a:gd name="T61" fmla="*/ 423386306 h 182"/>
                <a:gd name="T62" fmla="*/ 40322501 w 108"/>
                <a:gd name="T63" fmla="*/ 105846577 h 1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8"/>
                <a:gd name="T97" fmla="*/ 0 h 182"/>
                <a:gd name="T98" fmla="*/ 108 w 108"/>
                <a:gd name="T99" fmla="*/ 182 h 1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8" h="182">
                  <a:moveTo>
                    <a:pt x="16" y="42"/>
                  </a:moveTo>
                  <a:lnTo>
                    <a:pt x="16" y="42"/>
                  </a:lnTo>
                  <a:lnTo>
                    <a:pt x="22" y="32"/>
                  </a:lnTo>
                  <a:lnTo>
                    <a:pt x="30" y="24"/>
                  </a:lnTo>
                  <a:lnTo>
                    <a:pt x="40" y="14"/>
                  </a:lnTo>
                  <a:lnTo>
                    <a:pt x="50" y="6"/>
                  </a:lnTo>
                  <a:lnTo>
                    <a:pt x="64" y="2"/>
                  </a:lnTo>
                  <a:lnTo>
                    <a:pt x="70" y="0"/>
                  </a:lnTo>
                  <a:lnTo>
                    <a:pt x="78" y="2"/>
                  </a:lnTo>
                  <a:lnTo>
                    <a:pt x="84" y="4"/>
                  </a:lnTo>
                  <a:lnTo>
                    <a:pt x="92" y="10"/>
                  </a:lnTo>
                  <a:lnTo>
                    <a:pt x="100" y="16"/>
                  </a:lnTo>
                  <a:lnTo>
                    <a:pt x="104" y="24"/>
                  </a:lnTo>
                  <a:lnTo>
                    <a:pt x="108" y="32"/>
                  </a:lnTo>
                  <a:lnTo>
                    <a:pt x="108" y="42"/>
                  </a:lnTo>
                  <a:lnTo>
                    <a:pt x="108" y="54"/>
                  </a:lnTo>
                  <a:lnTo>
                    <a:pt x="108" y="64"/>
                  </a:lnTo>
                  <a:lnTo>
                    <a:pt x="100" y="88"/>
                  </a:lnTo>
                  <a:lnTo>
                    <a:pt x="90" y="112"/>
                  </a:lnTo>
                  <a:lnTo>
                    <a:pt x="78" y="134"/>
                  </a:lnTo>
                  <a:lnTo>
                    <a:pt x="64" y="154"/>
                  </a:lnTo>
                  <a:lnTo>
                    <a:pt x="48" y="168"/>
                  </a:lnTo>
                  <a:lnTo>
                    <a:pt x="34" y="176"/>
                  </a:lnTo>
                  <a:lnTo>
                    <a:pt x="22" y="180"/>
                  </a:lnTo>
                  <a:lnTo>
                    <a:pt x="14" y="182"/>
                  </a:lnTo>
                  <a:lnTo>
                    <a:pt x="8" y="180"/>
                  </a:lnTo>
                  <a:lnTo>
                    <a:pt x="4" y="176"/>
                  </a:lnTo>
                  <a:lnTo>
                    <a:pt x="2" y="172"/>
                  </a:lnTo>
                  <a:lnTo>
                    <a:pt x="0" y="168"/>
                  </a:lnTo>
                  <a:lnTo>
                    <a:pt x="16" y="4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20"/>
            <p:cNvSpPr>
              <a:spLocks/>
            </p:cNvSpPr>
            <p:nvPr/>
          </p:nvSpPr>
          <p:spPr bwMode="auto">
            <a:xfrm>
              <a:off x="5149850" y="3343275"/>
              <a:ext cx="136525" cy="231775"/>
            </a:xfrm>
            <a:custGeom>
              <a:avLst/>
              <a:gdLst>
                <a:gd name="T0" fmla="*/ 50403120 w 86"/>
                <a:gd name="T1" fmla="*/ 90725612 h 146"/>
                <a:gd name="T2" fmla="*/ 50403120 w 86"/>
                <a:gd name="T3" fmla="*/ 90725612 h 146"/>
                <a:gd name="T4" fmla="*/ 60483753 w 86"/>
                <a:gd name="T5" fmla="*/ 70564370 h 146"/>
                <a:gd name="T6" fmla="*/ 70564375 w 86"/>
                <a:gd name="T7" fmla="*/ 50403116 h 146"/>
                <a:gd name="T8" fmla="*/ 85685307 w 86"/>
                <a:gd name="T9" fmla="*/ 30241875 h 146"/>
                <a:gd name="T10" fmla="*/ 105846575 w 86"/>
                <a:gd name="T11" fmla="*/ 10080624 h 146"/>
                <a:gd name="T12" fmla="*/ 131048128 w 86"/>
                <a:gd name="T13" fmla="*/ 0 h 146"/>
                <a:gd name="T14" fmla="*/ 141128750 w 86"/>
                <a:gd name="T15" fmla="*/ 0 h 146"/>
                <a:gd name="T16" fmla="*/ 156249682 w 86"/>
                <a:gd name="T17" fmla="*/ 0 h 146"/>
                <a:gd name="T18" fmla="*/ 171370614 w 86"/>
                <a:gd name="T19" fmla="*/ 5040312 h 146"/>
                <a:gd name="T20" fmla="*/ 186491546 w 86"/>
                <a:gd name="T21" fmla="*/ 15120937 h 146"/>
                <a:gd name="T22" fmla="*/ 186491546 w 86"/>
                <a:gd name="T23" fmla="*/ 15120937 h 146"/>
                <a:gd name="T24" fmla="*/ 201612478 w 86"/>
                <a:gd name="T25" fmla="*/ 25201558 h 146"/>
                <a:gd name="T26" fmla="*/ 206652789 w 86"/>
                <a:gd name="T27" fmla="*/ 45362806 h 146"/>
                <a:gd name="T28" fmla="*/ 216733460 w 86"/>
                <a:gd name="T29" fmla="*/ 60483750 h 146"/>
                <a:gd name="T30" fmla="*/ 216733460 w 86"/>
                <a:gd name="T31" fmla="*/ 85685301 h 146"/>
                <a:gd name="T32" fmla="*/ 211693149 w 86"/>
                <a:gd name="T33" fmla="*/ 131048120 h 146"/>
                <a:gd name="T34" fmla="*/ 201612478 w 86"/>
                <a:gd name="T35" fmla="*/ 181451224 h 146"/>
                <a:gd name="T36" fmla="*/ 176410925 w 86"/>
                <a:gd name="T37" fmla="*/ 226814067 h 146"/>
                <a:gd name="T38" fmla="*/ 151209371 w 86"/>
                <a:gd name="T39" fmla="*/ 277217171 h 146"/>
                <a:gd name="T40" fmla="*/ 120967507 w 86"/>
                <a:gd name="T41" fmla="*/ 312499344 h 146"/>
                <a:gd name="T42" fmla="*/ 90725618 w 86"/>
                <a:gd name="T43" fmla="*/ 342741206 h 146"/>
                <a:gd name="T44" fmla="*/ 90725618 w 86"/>
                <a:gd name="T45" fmla="*/ 342741206 h 146"/>
                <a:gd name="T46" fmla="*/ 60483753 w 86"/>
                <a:gd name="T47" fmla="*/ 362902448 h 146"/>
                <a:gd name="T48" fmla="*/ 40322498 w 86"/>
                <a:gd name="T49" fmla="*/ 367942758 h 146"/>
                <a:gd name="T50" fmla="*/ 25201560 w 86"/>
                <a:gd name="T51" fmla="*/ 367942758 h 146"/>
                <a:gd name="T52" fmla="*/ 15120938 w 86"/>
                <a:gd name="T53" fmla="*/ 362902448 h 146"/>
                <a:gd name="T54" fmla="*/ 5040312 w 86"/>
                <a:gd name="T55" fmla="*/ 352821827 h 146"/>
                <a:gd name="T56" fmla="*/ 0 w 86"/>
                <a:gd name="T57" fmla="*/ 342741206 h 146"/>
                <a:gd name="T58" fmla="*/ 0 w 86"/>
                <a:gd name="T59" fmla="*/ 332660585 h 146"/>
                <a:gd name="T60" fmla="*/ 50403120 w 86"/>
                <a:gd name="T61" fmla="*/ 90725612 h 1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"/>
                <a:gd name="T94" fmla="*/ 0 h 146"/>
                <a:gd name="T95" fmla="*/ 86 w 86"/>
                <a:gd name="T96" fmla="*/ 146 h 1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" h="146">
                  <a:moveTo>
                    <a:pt x="20" y="36"/>
                  </a:moveTo>
                  <a:lnTo>
                    <a:pt x="20" y="36"/>
                  </a:lnTo>
                  <a:lnTo>
                    <a:pt x="24" y="28"/>
                  </a:lnTo>
                  <a:lnTo>
                    <a:pt x="28" y="20"/>
                  </a:lnTo>
                  <a:lnTo>
                    <a:pt x="34" y="12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8" y="2"/>
                  </a:lnTo>
                  <a:lnTo>
                    <a:pt x="74" y="6"/>
                  </a:lnTo>
                  <a:lnTo>
                    <a:pt x="80" y="10"/>
                  </a:lnTo>
                  <a:lnTo>
                    <a:pt x="82" y="18"/>
                  </a:lnTo>
                  <a:lnTo>
                    <a:pt x="86" y="24"/>
                  </a:lnTo>
                  <a:lnTo>
                    <a:pt x="86" y="34"/>
                  </a:lnTo>
                  <a:lnTo>
                    <a:pt x="84" y="52"/>
                  </a:lnTo>
                  <a:lnTo>
                    <a:pt x="80" y="72"/>
                  </a:lnTo>
                  <a:lnTo>
                    <a:pt x="70" y="90"/>
                  </a:lnTo>
                  <a:lnTo>
                    <a:pt x="60" y="110"/>
                  </a:lnTo>
                  <a:lnTo>
                    <a:pt x="48" y="124"/>
                  </a:lnTo>
                  <a:lnTo>
                    <a:pt x="36" y="136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0" y="146"/>
                  </a:lnTo>
                  <a:lnTo>
                    <a:pt x="6" y="144"/>
                  </a:lnTo>
                  <a:lnTo>
                    <a:pt x="2" y="140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3BA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21"/>
            <p:cNvSpPr>
              <a:spLocks/>
            </p:cNvSpPr>
            <p:nvPr/>
          </p:nvSpPr>
          <p:spPr bwMode="auto">
            <a:xfrm>
              <a:off x="4257675" y="2657475"/>
              <a:ext cx="933450" cy="1279525"/>
            </a:xfrm>
            <a:custGeom>
              <a:avLst/>
              <a:gdLst>
                <a:gd name="T0" fmla="*/ 25201558 w 588"/>
                <a:gd name="T1" fmla="*/ 791329021 h 806"/>
                <a:gd name="T2" fmla="*/ 5040312 w 588"/>
                <a:gd name="T3" fmla="*/ 932457927 h 806"/>
                <a:gd name="T4" fmla="*/ 5040312 w 588"/>
                <a:gd name="T5" fmla="*/ 1083667256 h 806"/>
                <a:gd name="T6" fmla="*/ 20161248 w 588"/>
                <a:gd name="T7" fmla="*/ 1265118451 h 806"/>
                <a:gd name="T8" fmla="*/ 75604681 w 588"/>
                <a:gd name="T9" fmla="*/ 1461690579 h 806"/>
                <a:gd name="T10" fmla="*/ 120967499 w 588"/>
                <a:gd name="T11" fmla="*/ 1562496799 h 806"/>
                <a:gd name="T12" fmla="*/ 181451224 w 588"/>
                <a:gd name="T13" fmla="*/ 1658262707 h 806"/>
                <a:gd name="T14" fmla="*/ 252015620 w 588"/>
                <a:gd name="T15" fmla="*/ 1754029012 h 806"/>
                <a:gd name="T16" fmla="*/ 342741207 w 588"/>
                <a:gd name="T17" fmla="*/ 1839714299 h 806"/>
                <a:gd name="T18" fmla="*/ 453628135 w 588"/>
                <a:gd name="T19" fmla="*/ 1920359275 h 806"/>
                <a:gd name="T20" fmla="*/ 579635895 w 588"/>
                <a:gd name="T21" fmla="*/ 1985883317 h 806"/>
                <a:gd name="T22" fmla="*/ 604837447 w 588"/>
                <a:gd name="T23" fmla="*/ 2001004250 h 806"/>
                <a:gd name="T24" fmla="*/ 675401793 w 588"/>
                <a:gd name="T25" fmla="*/ 2026205805 h 806"/>
                <a:gd name="T26" fmla="*/ 776208001 w 588"/>
                <a:gd name="T27" fmla="*/ 2031246116 h 806"/>
                <a:gd name="T28" fmla="*/ 861893477 w 588"/>
                <a:gd name="T29" fmla="*/ 2011084872 h 806"/>
                <a:gd name="T30" fmla="*/ 892135339 w 588"/>
                <a:gd name="T31" fmla="*/ 2001004250 h 806"/>
                <a:gd name="T32" fmla="*/ 962699685 w 588"/>
                <a:gd name="T33" fmla="*/ 1960681762 h 806"/>
                <a:gd name="T34" fmla="*/ 1129029928 w 588"/>
                <a:gd name="T35" fmla="*/ 1839714299 h 806"/>
                <a:gd name="T36" fmla="*/ 1224795826 w 588"/>
                <a:gd name="T37" fmla="*/ 1743948391 h 806"/>
                <a:gd name="T38" fmla="*/ 1315521413 w 588"/>
                <a:gd name="T39" fmla="*/ 1628020841 h 806"/>
                <a:gd name="T40" fmla="*/ 1396166380 w 588"/>
                <a:gd name="T41" fmla="*/ 1491932445 h 806"/>
                <a:gd name="T42" fmla="*/ 1451609794 w 588"/>
                <a:gd name="T43" fmla="*/ 1325602183 h 806"/>
                <a:gd name="T44" fmla="*/ 1471771036 w 588"/>
                <a:gd name="T45" fmla="*/ 1224795963 h 806"/>
                <a:gd name="T46" fmla="*/ 1481851657 w 588"/>
                <a:gd name="T47" fmla="*/ 1013102903 h 806"/>
                <a:gd name="T48" fmla="*/ 1461690415 w 588"/>
                <a:gd name="T49" fmla="*/ 801409643 h 806"/>
                <a:gd name="T50" fmla="*/ 1411287311 w 588"/>
                <a:gd name="T51" fmla="*/ 594756893 h 806"/>
                <a:gd name="T52" fmla="*/ 1335682655 w 588"/>
                <a:gd name="T53" fmla="*/ 408265288 h 806"/>
                <a:gd name="T54" fmla="*/ 1244957067 w 588"/>
                <a:gd name="T55" fmla="*/ 246975337 h 806"/>
                <a:gd name="T56" fmla="*/ 1139110549 w 588"/>
                <a:gd name="T57" fmla="*/ 126007824 h 806"/>
                <a:gd name="T58" fmla="*/ 1053425272 w 588"/>
                <a:gd name="T59" fmla="*/ 60483756 h 806"/>
                <a:gd name="T60" fmla="*/ 992941547 w 588"/>
                <a:gd name="T61" fmla="*/ 35282189 h 806"/>
                <a:gd name="T62" fmla="*/ 962699685 w 588"/>
                <a:gd name="T63" fmla="*/ 30241878 h 806"/>
                <a:gd name="T64" fmla="*/ 766127380 w 588"/>
                <a:gd name="T65" fmla="*/ 0 h 806"/>
                <a:gd name="T66" fmla="*/ 630038999 w 588"/>
                <a:gd name="T67" fmla="*/ 0 h 806"/>
                <a:gd name="T68" fmla="*/ 488910308 w 588"/>
                <a:gd name="T69" fmla="*/ 25201561 h 806"/>
                <a:gd name="T70" fmla="*/ 352821828 w 588"/>
                <a:gd name="T71" fmla="*/ 90725622 h 806"/>
                <a:gd name="T72" fmla="*/ 292338103 w 588"/>
                <a:gd name="T73" fmla="*/ 141128757 h 806"/>
                <a:gd name="T74" fmla="*/ 231854378 w 588"/>
                <a:gd name="T75" fmla="*/ 206652800 h 806"/>
                <a:gd name="T76" fmla="*/ 176410914 w 588"/>
                <a:gd name="T77" fmla="*/ 287297825 h 806"/>
                <a:gd name="T78" fmla="*/ 131048120 w 588"/>
                <a:gd name="T79" fmla="*/ 383063733 h 806"/>
                <a:gd name="T80" fmla="*/ 85685302 w 588"/>
                <a:gd name="T81" fmla="*/ 498990985 h 806"/>
                <a:gd name="T82" fmla="*/ 50403116 w 588"/>
                <a:gd name="T83" fmla="*/ 635079381 h 806"/>
                <a:gd name="T84" fmla="*/ 25201558 w 588"/>
                <a:gd name="T85" fmla="*/ 791329021 h 8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8"/>
                <a:gd name="T130" fmla="*/ 0 h 806"/>
                <a:gd name="T131" fmla="*/ 588 w 588"/>
                <a:gd name="T132" fmla="*/ 806 h 8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8" h="806">
                  <a:moveTo>
                    <a:pt x="10" y="314"/>
                  </a:moveTo>
                  <a:lnTo>
                    <a:pt x="10" y="314"/>
                  </a:lnTo>
                  <a:lnTo>
                    <a:pt x="6" y="330"/>
                  </a:lnTo>
                  <a:lnTo>
                    <a:pt x="2" y="370"/>
                  </a:lnTo>
                  <a:lnTo>
                    <a:pt x="0" y="398"/>
                  </a:lnTo>
                  <a:lnTo>
                    <a:pt x="2" y="430"/>
                  </a:lnTo>
                  <a:lnTo>
                    <a:pt x="4" y="464"/>
                  </a:lnTo>
                  <a:lnTo>
                    <a:pt x="8" y="502"/>
                  </a:lnTo>
                  <a:lnTo>
                    <a:pt x="18" y="540"/>
                  </a:lnTo>
                  <a:lnTo>
                    <a:pt x="30" y="580"/>
                  </a:lnTo>
                  <a:lnTo>
                    <a:pt x="38" y="600"/>
                  </a:lnTo>
                  <a:lnTo>
                    <a:pt x="48" y="620"/>
                  </a:lnTo>
                  <a:lnTo>
                    <a:pt x="58" y="640"/>
                  </a:lnTo>
                  <a:lnTo>
                    <a:pt x="72" y="658"/>
                  </a:lnTo>
                  <a:lnTo>
                    <a:pt x="84" y="678"/>
                  </a:lnTo>
                  <a:lnTo>
                    <a:pt x="100" y="696"/>
                  </a:lnTo>
                  <a:lnTo>
                    <a:pt x="118" y="714"/>
                  </a:lnTo>
                  <a:lnTo>
                    <a:pt x="136" y="730"/>
                  </a:lnTo>
                  <a:lnTo>
                    <a:pt x="156" y="746"/>
                  </a:lnTo>
                  <a:lnTo>
                    <a:pt x="180" y="762"/>
                  </a:lnTo>
                  <a:lnTo>
                    <a:pt x="204" y="776"/>
                  </a:lnTo>
                  <a:lnTo>
                    <a:pt x="230" y="788"/>
                  </a:lnTo>
                  <a:lnTo>
                    <a:pt x="240" y="794"/>
                  </a:lnTo>
                  <a:lnTo>
                    <a:pt x="252" y="800"/>
                  </a:lnTo>
                  <a:lnTo>
                    <a:pt x="268" y="804"/>
                  </a:lnTo>
                  <a:lnTo>
                    <a:pt x="286" y="806"/>
                  </a:lnTo>
                  <a:lnTo>
                    <a:pt x="308" y="806"/>
                  </a:lnTo>
                  <a:lnTo>
                    <a:pt x="330" y="802"/>
                  </a:lnTo>
                  <a:lnTo>
                    <a:pt x="342" y="798"/>
                  </a:lnTo>
                  <a:lnTo>
                    <a:pt x="354" y="794"/>
                  </a:lnTo>
                  <a:lnTo>
                    <a:pt x="362" y="790"/>
                  </a:lnTo>
                  <a:lnTo>
                    <a:pt x="382" y="778"/>
                  </a:lnTo>
                  <a:lnTo>
                    <a:pt x="412" y="758"/>
                  </a:lnTo>
                  <a:lnTo>
                    <a:pt x="448" y="730"/>
                  </a:lnTo>
                  <a:lnTo>
                    <a:pt x="468" y="712"/>
                  </a:lnTo>
                  <a:lnTo>
                    <a:pt x="486" y="692"/>
                  </a:lnTo>
                  <a:lnTo>
                    <a:pt x="506" y="670"/>
                  </a:lnTo>
                  <a:lnTo>
                    <a:pt x="522" y="646"/>
                  </a:lnTo>
                  <a:lnTo>
                    <a:pt x="540" y="620"/>
                  </a:lnTo>
                  <a:lnTo>
                    <a:pt x="554" y="592"/>
                  </a:lnTo>
                  <a:lnTo>
                    <a:pt x="566" y="560"/>
                  </a:lnTo>
                  <a:lnTo>
                    <a:pt x="576" y="526"/>
                  </a:lnTo>
                  <a:lnTo>
                    <a:pt x="584" y="486"/>
                  </a:lnTo>
                  <a:lnTo>
                    <a:pt x="588" y="444"/>
                  </a:lnTo>
                  <a:lnTo>
                    <a:pt x="588" y="402"/>
                  </a:lnTo>
                  <a:lnTo>
                    <a:pt x="586" y="360"/>
                  </a:lnTo>
                  <a:lnTo>
                    <a:pt x="580" y="318"/>
                  </a:lnTo>
                  <a:lnTo>
                    <a:pt x="572" y="276"/>
                  </a:lnTo>
                  <a:lnTo>
                    <a:pt x="560" y="236"/>
                  </a:lnTo>
                  <a:lnTo>
                    <a:pt x="546" y="198"/>
                  </a:lnTo>
                  <a:lnTo>
                    <a:pt x="530" y="162"/>
                  </a:lnTo>
                  <a:lnTo>
                    <a:pt x="514" y="128"/>
                  </a:lnTo>
                  <a:lnTo>
                    <a:pt x="494" y="98"/>
                  </a:lnTo>
                  <a:lnTo>
                    <a:pt x="474" y="72"/>
                  </a:lnTo>
                  <a:lnTo>
                    <a:pt x="452" y="50"/>
                  </a:lnTo>
                  <a:lnTo>
                    <a:pt x="430" y="32"/>
                  </a:lnTo>
                  <a:lnTo>
                    <a:pt x="418" y="24"/>
                  </a:lnTo>
                  <a:lnTo>
                    <a:pt x="406" y="20"/>
                  </a:lnTo>
                  <a:lnTo>
                    <a:pt x="394" y="14"/>
                  </a:lnTo>
                  <a:lnTo>
                    <a:pt x="382" y="12"/>
                  </a:lnTo>
                  <a:lnTo>
                    <a:pt x="332" y="4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50" y="0"/>
                  </a:lnTo>
                  <a:lnTo>
                    <a:pt x="222" y="4"/>
                  </a:lnTo>
                  <a:lnTo>
                    <a:pt x="194" y="10"/>
                  </a:lnTo>
                  <a:lnTo>
                    <a:pt x="166" y="22"/>
                  </a:lnTo>
                  <a:lnTo>
                    <a:pt x="140" y="36"/>
                  </a:lnTo>
                  <a:lnTo>
                    <a:pt x="128" y="46"/>
                  </a:lnTo>
                  <a:lnTo>
                    <a:pt x="116" y="56"/>
                  </a:lnTo>
                  <a:lnTo>
                    <a:pt x="104" y="68"/>
                  </a:lnTo>
                  <a:lnTo>
                    <a:pt x="92" y="82"/>
                  </a:lnTo>
                  <a:lnTo>
                    <a:pt x="80" y="98"/>
                  </a:lnTo>
                  <a:lnTo>
                    <a:pt x="70" y="114"/>
                  </a:lnTo>
                  <a:lnTo>
                    <a:pt x="60" y="132"/>
                  </a:lnTo>
                  <a:lnTo>
                    <a:pt x="52" y="152"/>
                  </a:lnTo>
                  <a:lnTo>
                    <a:pt x="42" y="174"/>
                  </a:lnTo>
                  <a:lnTo>
                    <a:pt x="34" y="198"/>
                  </a:lnTo>
                  <a:lnTo>
                    <a:pt x="26" y="224"/>
                  </a:lnTo>
                  <a:lnTo>
                    <a:pt x="20" y="252"/>
                  </a:lnTo>
                  <a:lnTo>
                    <a:pt x="14" y="282"/>
                  </a:lnTo>
                  <a:lnTo>
                    <a:pt x="10" y="31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22"/>
            <p:cNvSpPr>
              <a:spLocks/>
            </p:cNvSpPr>
            <p:nvPr/>
          </p:nvSpPr>
          <p:spPr bwMode="auto">
            <a:xfrm>
              <a:off x="4286250" y="2689225"/>
              <a:ext cx="889000" cy="1222375"/>
            </a:xfrm>
            <a:custGeom>
              <a:avLst/>
              <a:gdLst>
                <a:gd name="T0" fmla="*/ 0 w 560"/>
                <a:gd name="T1" fmla="*/ 977820712 h 770"/>
                <a:gd name="T2" fmla="*/ 5040312 w 560"/>
                <a:gd name="T3" fmla="*/ 1088707552 h 770"/>
                <a:gd name="T4" fmla="*/ 20161247 w 560"/>
                <a:gd name="T5" fmla="*/ 1209675013 h 770"/>
                <a:gd name="T6" fmla="*/ 60483748 w 560"/>
                <a:gd name="T7" fmla="*/ 1355844029 h 770"/>
                <a:gd name="T8" fmla="*/ 131048117 w 560"/>
                <a:gd name="T9" fmla="*/ 1512093667 h 770"/>
                <a:gd name="T10" fmla="*/ 236894683 w 560"/>
                <a:gd name="T11" fmla="*/ 1663302994 h 770"/>
                <a:gd name="T12" fmla="*/ 307459028 w 560"/>
                <a:gd name="T13" fmla="*/ 1738908055 h 770"/>
                <a:gd name="T14" fmla="*/ 388103993 w 560"/>
                <a:gd name="T15" fmla="*/ 1804432097 h 770"/>
                <a:gd name="T16" fmla="*/ 488910298 w 560"/>
                <a:gd name="T17" fmla="*/ 1869956138 h 770"/>
                <a:gd name="T18" fmla="*/ 599797124 w 560"/>
                <a:gd name="T19" fmla="*/ 1920359247 h 770"/>
                <a:gd name="T20" fmla="*/ 614918055 w 560"/>
                <a:gd name="T21" fmla="*/ 1925399558 h 770"/>
                <a:gd name="T22" fmla="*/ 700603330 w 560"/>
                <a:gd name="T23" fmla="*/ 1940520491 h 770"/>
                <a:gd name="T24" fmla="*/ 776207985 w 560"/>
                <a:gd name="T25" fmla="*/ 1930439869 h 770"/>
                <a:gd name="T26" fmla="*/ 816530467 w 560"/>
                <a:gd name="T27" fmla="*/ 1910278626 h 770"/>
                <a:gd name="T28" fmla="*/ 972780285 w 560"/>
                <a:gd name="T29" fmla="*/ 1824593340 h 770"/>
                <a:gd name="T30" fmla="*/ 1063505871 w 560"/>
                <a:gd name="T31" fmla="*/ 1754028988 h 770"/>
                <a:gd name="T32" fmla="*/ 1154231456 w 560"/>
                <a:gd name="T33" fmla="*/ 1658262684 h 770"/>
                <a:gd name="T34" fmla="*/ 1239916731 w 560"/>
                <a:gd name="T35" fmla="*/ 1547375844 h 770"/>
                <a:gd name="T36" fmla="*/ 1315521386 w 560"/>
                <a:gd name="T37" fmla="*/ 1406247139 h 770"/>
                <a:gd name="T38" fmla="*/ 1370964799 w 560"/>
                <a:gd name="T39" fmla="*/ 1234876568 h 770"/>
                <a:gd name="T40" fmla="*/ 1406246971 w 560"/>
                <a:gd name="T41" fmla="*/ 1033264132 h 770"/>
                <a:gd name="T42" fmla="*/ 1411287282 w 560"/>
                <a:gd name="T43" fmla="*/ 977820712 h 770"/>
                <a:gd name="T44" fmla="*/ 1401206661 w 560"/>
                <a:gd name="T45" fmla="*/ 871974183 h 770"/>
                <a:gd name="T46" fmla="*/ 1376005109 w 560"/>
                <a:gd name="T47" fmla="*/ 766127456 h 770"/>
                <a:gd name="T48" fmla="*/ 1340722937 w 560"/>
                <a:gd name="T49" fmla="*/ 665321237 h 770"/>
                <a:gd name="T50" fmla="*/ 1265118283 w 560"/>
                <a:gd name="T51" fmla="*/ 529232843 h 770"/>
                <a:gd name="T52" fmla="*/ 1129029905 w 560"/>
                <a:gd name="T53" fmla="*/ 362902484 h 770"/>
                <a:gd name="T54" fmla="*/ 972780285 w 560"/>
                <a:gd name="T55" fmla="*/ 221773779 h 770"/>
                <a:gd name="T56" fmla="*/ 806449847 w 560"/>
                <a:gd name="T57" fmla="*/ 110886889 h 770"/>
                <a:gd name="T58" fmla="*/ 645159917 w 560"/>
                <a:gd name="T59" fmla="*/ 35282189 h 770"/>
                <a:gd name="T60" fmla="*/ 504031229 w 560"/>
                <a:gd name="T61" fmla="*/ 0 h 770"/>
                <a:gd name="T62" fmla="*/ 443547505 w 560"/>
                <a:gd name="T63" fmla="*/ 0 h 770"/>
                <a:gd name="T64" fmla="*/ 393144303 w 560"/>
                <a:gd name="T65" fmla="*/ 15120939 h 770"/>
                <a:gd name="T66" fmla="*/ 342741200 w 560"/>
                <a:gd name="T67" fmla="*/ 35282189 h 770"/>
                <a:gd name="T68" fmla="*/ 257055925 w 560"/>
                <a:gd name="T69" fmla="*/ 120967511 h 770"/>
                <a:gd name="T70" fmla="*/ 176410910 w 560"/>
                <a:gd name="T71" fmla="*/ 236894712 h 770"/>
                <a:gd name="T72" fmla="*/ 110886876 w 560"/>
                <a:gd name="T73" fmla="*/ 378023417 h 770"/>
                <a:gd name="T74" fmla="*/ 60483748 w 560"/>
                <a:gd name="T75" fmla="*/ 534273154 h 770"/>
                <a:gd name="T76" fmla="*/ 25201558 w 560"/>
                <a:gd name="T77" fmla="*/ 690522792 h 770"/>
                <a:gd name="T78" fmla="*/ 5040312 w 560"/>
                <a:gd name="T79" fmla="*/ 841732317 h 770"/>
                <a:gd name="T80" fmla="*/ 0 w 560"/>
                <a:gd name="T81" fmla="*/ 977820712 h 7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0"/>
                <a:gd name="T124" fmla="*/ 0 h 770"/>
                <a:gd name="T125" fmla="*/ 560 w 560"/>
                <a:gd name="T126" fmla="*/ 770 h 7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0" h="770">
                  <a:moveTo>
                    <a:pt x="0" y="388"/>
                  </a:moveTo>
                  <a:lnTo>
                    <a:pt x="0" y="388"/>
                  </a:lnTo>
                  <a:lnTo>
                    <a:pt x="0" y="400"/>
                  </a:lnTo>
                  <a:lnTo>
                    <a:pt x="2" y="432"/>
                  </a:lnTo>
                  <a:lnTo>
                    <a:pt x="4" y="454"/>
                  </a:lnTo>
                  <a:lnTo>
                    <a:pt x="8" y="480"/>
                  </a:lnTo>
                  <a:lnTo>
                    <a:pt x="16" y="508"/>
                  </a:lnTo>
                  <a:lnTo>
                    <a:pt x="24" y="538"/>
                  </a:lnTo>
                  <a:lnTo>
                    <a:pt x="36" y="568"/>
                  </a:lnTo>
                  <a:lnTo>
                    <a:pt x="52" y="600"/>
                  </a:lnTo>
                  <a:lnTo>
                    <a:pt x="70" y="630"/>
                  </a:lnTo>
                  <a:lnTo>
                    <a:pt x="94" y="660"/>
                  </a:lnTo>
                  <a:lnTo>
                    <a:pt x="106" y="676"/>
                  </a:lnTo>
                  <a:lnTo>
                    <a:pt x="122" y="690"/>
                  </a:lnTo>
                  <a:lnTo>
                    <a:pt x="138" y="704"/>
                  </a:lnTo>
                  <a:lnTo>
                    <a:pt x="154" y="716"/>
                  </a:lnTo>
                  <a:lnTo>
                    <a:pt x="174" y="730"/>
                  </a:lnTo>
                  <a:lnTo>
                    <a:pt x="194" y="742"/>
                  </a:lnTo>
                  <a:lnTo>
                    <a:pt x="214" y="752"/>
                  </a:lnTo>
                  <a:lnTo>
                    <a:pt x="238" y="762"/>
                  </a:lnTo>
                  <a:lnTo>
                    <a:pt x="244" y="764"/>
                  </a:lnTo>
                  <a:lnTo>
                    <a:pt x="264" y="768"/>
                  </a:lnTo>
                  <a:lnTo>
                    <a:pt x="278" y="770"/>
                  </a:lnTo>
                  <a:lnTo>
                    <a:pt x="292" y="768"/>
                  </a:lnTo>
                  <a:lnTo>
                    <a:pt x="308" y="766"/>
                  </a:lnTo>
                  <a:lnTo>
                    <a:pt x="324" y="758"/>
                  </a:lnTo>
                  <a:lnTo>
                    <a:pt x="352" y="744"/>
                  </a:lnTo>
                  <a:lnTo>
                    <a:pt x="386" y="724"/>
                  </a:lnTo>
                  <a:lnTo>
                    <a:pt x="404" y="710"/>
                  </a:lnTo>
                  <a:lnTo>
                    <a:pt x="422" y="696"/>
                  </a:lnTo>
                  <a:lnTo>
                    <a:pt x="440" y="678"/>
                  </a:lnTo>
                  <a:lnTo>
                    <a:pt x="458" y="658"/>
                  </a:lnTo>
                  <a:lnTo>
                    <a:pt x="476" y="638"/>
                  </a:lnTo>
                  <a:lnTo>
                    <a:pt x="492" y="614"/>
                  </a:lnTo>
                  <a:lnTo>
                    <a:pt x="508" y="586"/>
                  </a:lnTo>
                  <a:lnTo>
                    <a:pt x="522" y="558"/>
                  </a:lnTo>
                  <a:lnTo>
                    <a:pt x="534" y="524"/>
                  </a:lnTo>
                  <a:lnTo>
                    <a:pt x="544" y="490"/>
                  </a:lnTo>
                  <a:lnTo>
                    <a:pt x="552" y="450"/>
                  </a:lnTo>
                  <a:lnTo>
                    <a:pt x="558" y="410"/>
                  </a:lnTo>
                  <a:lnTo>
                    <a:pt x="560" y="388"/>
                  </a:lnTo>
                  <a:lnTo>
                    <a:pt x="558" y="366"/>
                  </a:lnTo>
                  <a:lnTo>
                    <a:pt x="556" y="346"/>
                  </a:lnTo>
                  <a:lnTo>
                    <a:pt x="552" y="324"/>
                  </a:lnTo>
                  <a:lnTo>
                    <a:pt x="546" y="304"/>
                  </a:lnTo>
                  <a:lnTo>
                    <a:pt x="540" y="284"/>
                  </a:lnTo>
                  <a:lnTo>
                    <a:pt x="532" y="264"/>
                  </a:lnTo>
                  <a:lnTo>
                    <a:pt x="524" y="246"/>
                  </a:lnTo>
                  <a:lnTo>
                    <a:pt x="502" y="210"/>
                  </a:lnTo>
                  <a:lnTo>
                    <a:pt x="476" y="176"/>
                  </a:lnTo>
                  <a:lnTo>
                    <a:pt x="448" y="144"/>
                  </a:lnTo>
                  <a:lnTo>
                    <a:pt x="418" y="114"/>
                  </a:lnTo>
                  <a:lnTo>
                    <a:pt x="386" y="88"/>
                  </a:lnTo>
                  <a:lnTo>
                    <a:pt x="352" y="64"/>
                  </a:lnTo>
                  <a:lnTo>
                    <a:pt x="320" y="44"/>
                  </a:lnTo>
                  <a:lnTo>
                    <a:pt x="286" y="26"/>
                  </a:lnTo>
                  <a:lnTo>
                    <a:pt x="256" y="14"/>
                  </a:lnTo>
                  <a:lnTo>
                    <a:pt x="226" y="6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6" y="2"/>
                  </a:lnTo>
                  <a:lnTo>
                    <a:pt x="156" y="6"/>
                  </a:lnTo>
                  <a:lnTo>
                    <a:pt x="146" y="10"/>
                  </a:lnTo>
                  <a:lnTo>
                    <a:pt x="136" y="14"/>
                  </a:lnTo>
                  <a:lnTo>
                    <a:pt x="118" y="28"/>
                  </a:lnTo>
                  <a:lnTo>
                    <a:pt x="102" y="48"/>
                  </a:lnTo>
                  <a:lnTo>
                    <a:pt x="86" y="68"/>
                  </a:lnTo>
                  <a:lnTo>
                    <a:pt x="70" y="94"/>
                  </a:lnTo>
                  <a:lnTo>
                    <a:pt x="58" y="120"/>
                  </a:lnTo>
                  <a:lnTo>
                    <a:pt x="44" y="150"/>
                  </a:lnTo>
                  <a:lnTo>
                    <a:pt x="34" y="180"/>
                  </a:lnTo>
                  <a:lnTo>
                    <a:pt x="24" y="212"/>
                  </a:lnTo>
                  <a:lnTo>
                    <a:pt x="16" y="242"/>
                  </a:lnTo>
                  <a:lnTo>
                    <a:pt x="10" y="274"/>
                  </a:lnTo>
                  <a:lnTo>
                    <a:pt x="6" y="306"/>
                  </a:lnTo>
                  <a:lnTo>
                    <a:pt x="2" y="334"/>
                  </a:lnTo>
                  <a:lnTo>
                    <a:pt x="0" y="364"/>
                  </a:lnTo>
                  <a:lnTo>
                    <a:pt x="0" y="388"/>
                  </a:lnTo>
                  <a:close/>
                </a:path>
              </a:pathLst>
            </a:custGeom>
            <a:solidFill>
              <a:srgbClr val="FEE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23"/>
            <p:cNvSpPr>
              <a:spLocks/>
            </p:cNvSpPr>
            <p:nvPr/>
          </p:nvSpPr>
          <p:spPr bwMode="auto">
            <a:xfrm>
              <a:off x="4679950" y="3594100"/>
              <a:ext cx="101600" cy="53975"/>
            </a:xfrm>
            <a:custGeom>
              <a:avLst/>
              <a:gdLst>
                <a:gd name="T0" fmla="*/ 141128732 w 64"/>
                <a:gd name="T1" fmla="*/ 5040312 h 34"/>
                <a:gd name="T2" fmla="*/ 141128732 w 64"/>
                <a:gd name="T3" fmla="*/ 5040312 h 34"/>
                <a:gd name="T4" fmla="*/ 75604676 w 64"/>
                <a:gd name="T5" fmla="*/ 0 h 34"/>
                <a:gd name="T6" fmla="*/ 30241873 w 64"/>
                <a:gd name="T7" fmla="*/ 5040312 h 34"/>
                <a:gd name="T8" fmla="*/ 15120936 w 64"/>
                <a:gd name="T9" fmla="*/ 5040312 h 34"/>
                <a:gd name="T10" fmla="*/ 5040312 w 64"/>
                <a:gd name="T11" fmla="*/ 10080624 h 34"/>
                <a:gd name="T12" fmla="*/ 5040312 w 64"/>
                <a:gd name="T13" fmla="*/ 10080624 h 34"/>
                <a:gd name="T14" fmla="*/ 0 w 64"/>
                <a:gd name="T15" fmla="*/ 15120937 h 34"/>
                <a:gd name="T16" fmla="*/ 0 w 64"/>
                <a:gd name="T17" fmla="*/ 25201557 h 34"/>
                <a:gd name="T18" fmla="*/ 10080623 w 64"/>
                <a:gd name="T19" fmla="*/ 45362805 h 34"/>
                <a:gd name="T20" fmla="*/ 30241873 w 64"/>
                <a:gd name="T21" fmla="*/ 60483748 h 34"/>
                <a:gd name="T22" fmla="*/ 55443436 w 64"/>
                <a:gd name="T23" fmla="*/ 80644989 h 34"/>
                <a:gd name="T24" fmla="*/ 55443436 w 64"/>
                <a:gd name="T25" fmla="*/ 80644989 h 34"/>
                <a:gd name="T26" fmla="*/ 70564366 w 64"/>
                <a:gd name="T27" fmla="*/ 80644989 h 34"/>
                <a:gd name="T28" fmla="*/ 85685296 w 64"/>
                <a:gd name="T29" fmla="*/ 85685299 h 34"/>
                <a:gd name="T30" fmla="*/ 110886872 w 64"/>
                <a:gd name="T31" fmla="*/ 80644989 h 34"/>
                <a:gd name="T32" fmla="*/ 131048112 w 64"/>
                <a:gd name="T33" fmla="*/ 65524058 h 34"/>
                <a:gd name="T34" fmla="*/ 151209353 w 64"/>
                <a:gd name="T35" fmla="*/ 50403115 h 34"/>
                <a:gd name="T36" fmla="*/ 151209353 w 64"/>
                <a:gd name="T37" fmla="*/ 50403115 h 34"/>
                <a:gd name="T38" fmla="*/ 161289973 w 64"/>
                <a:gd name="T39" fmla="*/ 30241874 h 34"/>
                <a:gd name="T40" fmla="*/ 161289973 w 64"/>
                <a:gd name="T41" fmla="*/ 20161247 h 34"/>
                <a:gd name="T42" fmla="*/ 156249663 w 64"/>
                <a:gd name="T43" fmla="*/ 10080624 h 34"/>
                <a:gd name="T44" fmla="*/ 141128732 w 64"/>
                <a:gd name="T45" fmla="*/ 5040312 h 34"/>
                <a:gd name="T46" fmla="*/ 141128732 w 64"/>
                <a:gd name="T47" fmla="*/ 5040312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4"/>
                <a:gd name="T73" fmla="*/ 0 h 34"/>
                <a:gd name="T74" fmla="*/ 64 w 64"/>
                <a:gd name="T75" fmla="*/ 34 h 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4" h="34">
                  <a:moveTo>
                    <a:pt x="56" y="2"/>
                  </a:moveTo>
                  <a:lnTo>
                    <a:pt x="56" y="2"/>
                  </a:lnTo>
                  <a:lnTo>
                    <a:pt x="30" y="0"/>
                  </a:lnTo>
                  <a:lnTo>
                    <a:pt x="12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8"/>
                  </a:lnTo>
                  <a:lnTo>
                    <a:pt x="12" y="24"/>
                  </a:lnTo>
                  <a:lnTo>
                    <a:pt x="22" y="32"/>
                  </a:lnTo>
                  <a:lnTo>
                    <a:pt x="28" y="32"/>
                  </a:lnTo>
                  <a:lnTo>
                    <a:pt x="34" y="34"/>
                  </a:lnTo>
                  <a:lnTo>
                    <a:pt x="44" y="32"/>
                  </a:lnTo>
                  <a:lnTo>
                    <a:pt x="52" y="26"/>
                  </a:lnTo>
                  <a:lnTo>
                    <a:pt x="60" y="20"/>
                  </a:lnTo>
                  <a:lnTo>
                    <a:pt x="64" y="12"/>
                  </a:lnTo>
                  <a:lnTo>
                    <a:pt x="64" y="8"/>
                  </a:lnTo>
                  <a:lnTo>
                    <a:pt x="62" y="4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F3BA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24"/>
            <p:cNvSpPr>
              <a:spLocks/>
            </p:cNvSpPr>
            <p:nvPr/>
          </p:nvSpPr>
          <p:spPr bwMode="auto">
            <a:xfrm>
              <a:off x="4333875" y="3311525"/>
              <a:ext cx="73025" cy="107950"/>
            </a:xfrm>
            <a:custGeom>
              <a:avLst/>
              <a:gdLst>
                <a:gd name="T0" fmla="*/ 90725620 w 46"/>
                <a:gd name="T1" fmla="*/ 80644989 h 68"/>
                <a:gd name="T2" fmla="*/ 90725620 w 46"/>
                <a:gd name="T3" fmla="*/ 80644989 h 68"/>
                <a:gd name="T4" fmla="*/ 75604687 w 46"/>
                <a:gd name="T5" fmla="*/ 5040312 h 68"/>
                <a:gd name="T6" fmla="*/ 75604687 w 46"/>
                <a:gd name="T7" fmla="*/ 5040312 h 68"/>
                <a:gd name="T8" fmla="*/ 35282188 w 46"/>
                <a:gd name="T9" fmla="*/ 5040312 h 68"/>
                <a:gd name="T10" fmla="*/ 20161250 w 46"/>
                <a:gd name="T11" fmla="*/ 5040312 h 68"/>
                <a:gd name="T12" fmla="*/ 0 w 46"/>
                <a:gd name="T13" fmla="*/ 0 h 68"/>
                <a:gd name="T14" fmla="*/ 0 w 46"/>
                <a:gd name="T15" fmla="*/ 0 h 68"/>
                <a:gd name="T16" fmla="*/ 15120939 w 46"/>
                <a:gd name="T17" fmla="*/ 35282184 h 68"/>
                <a:gd name="T18" fmla="*/ 40322499 w 46"/>
                <a:gd name="T19" fmla="*/ 80644989 h 68"/>
                <a:gd name="T20" fmla="*/ 75604687 w 46"/>
                <a:gd name="T21" fmla="*/ 131048116 h 68"/>
                <a:gd name="T22" fmla="*/ 95765931 w 46"/>
                <a:gd name="T23" fmla="*/ 151209357 h 68"/>
                <a:gd name="T24" fmla="*/ 115927199 w 46"/>
                <a:gd name="T25" fmla="*/ 171370598 h 68"/>
                <a:gd name="T26" fmla="*/ 115927199 w 46"/>
                <a:gd name="T27" fmla="*/ 171370598 h 68"/>
                <a:gd name="T28" fmla="*/ 105846577 w 46"/>
                <a:gd name="T29" fmla="*/ 126007806 h 68"/>
                <a:gd name="T30" fmla="*/ 90725620 w 46"/>
                <a:gd name="T31" fmla="*/ 80644989 h 68"/>
                <a:gd name="T32" fmla="*/ 90725620 w 46"/>
                <a:gd name="T33" fmla="*/ 80644989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68"/>
                <a:gd name="T53" fmla="*/ 46 w 46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68">
                  <a:moveTo>
                    <a:pt x="36" y="32"/>
                  </a:moveTo>
                  <a:lnTo>
                    <a:pt x="36" y="32"/>
                  </a:lnTo>
                  <a:lnTo>
                    <a:pt x="30" y="2"/>
                  </a:lnTo>
                  <a:lnTo>
                    <a:pt x="14" y="2"/>
                  </a:lnTo>
                  <a:lnTo>
                    <a:pt x="8" y="2"/>
                  </a:lnTo>
                  <a:lnTo>
                    <a:pt x="0" y="0"/>
                  </a:lnTo>
                  <a:lnTo>
                    <a:pt x="6" y="14"/>
                  </a:lnTo>
                  <a:lnTo>
                    <a:pt x="16" y="32"/>
                  </a:lnTo>
                  <a:lnTo>
                    <a:pt x="30" y="52"/>
                  </a:lnTo>
                  <a:lnTo>
                    <a:pt x="38" y="60"/>
                  </a:lnTo>
                  <a:lnTo>
                    <a:pt x="46" y="68"/>
                  </a:lnTo>
                  <a:lnTo>
                    <a:pt x="42" y="50"/>
                  </a:lnTo>
                  <a:lnTo>
                    <a:pt x="36" y="32"/>
                  </a:lnTo>
                  <a:close/>
                </a:path>
              </a:pathLst>
            </a:custGeom>
            <a:solidFill>
              <a:srgbClr val="FEE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25"/>
            <p:cNvSpPr>
              <a:spLocks/>
            </p:cNvSpPr>
            <p:nvPr/>
          </p:nvSpPr>
          <p:spPr bwMode="auto">
            <a:xfrm>
              <a:off x="4365625" y="3311525"/>
              <a:ext cx="254000" cy="142875"/>
            </a:xfrm>
            <a:custGeom>
              <a:avLst/>
              <a:gdLst>
                <a:gd name="T0" fmla="*/ 403224945 w 160"/>
                <a:gd name="T1" fmla="*/ 191531860 h 90"/>
                <a:gd name="T2" fmla="*/ 403224945 w 160"/>
                <a:gd name="T3" fmla="*/ 191531860 h 90"/>
                <a:gd name="T4" fmla="*/ 383063703 w 160"/>
                <a:gd name="T5" fmla="*/ 151209373 h 90"/>
                <a:gd name="T6" fmla="*/ 352821840 w 160"/>
                <a:gd name="T7" fmla="*/ 110886887 h 90"/>
                <a:gd name="T8" fmla="*/ 312499355 w 160"/>
                <a:gd name="T9" fmla="*/ 70564376 h 90"/>
                <a:gd name="T10" fmla="*/ 287297802 w 160"/>
                <a:gd name="T11" fmla="*/ 50403120 h 90"/>
                <a:gd name="T12" fmla="*/ 257055939 w 160"/>
                <a:gd name="T13" fmla="*/ 35282188 h 90"/>
                <a:gd name="T14" fmla="*/ 226814075 w 160"/>
                <a:gd name="T15" fmla="*/ 20161249 h 90"/>
                <a:gd name="T16" fmla="*/ 186491541 w 160"/>
                <a:gd name="T17" fmla="*/ 10080625 h 90"/>
                <a:gd name="T18" fmla="*/ 146169056 w 160"/>
                <a:gd name="T19" fmla="*/ 5040312 h 90"/>
                <a:gd name="T20" fmla="*/ 100806236 w 160"/>
                <a:gd name="T21" fmla="*/ 0 h 90"/>
                <a:gd name="T22" fmla="*/ 50403118 w 160"/>
                <a:gd name="T23" fmla="*/ 5040312 h 90"/>
                <a:gd name="T24" fmla="*/ 0 w 160"/>
                <a:gd name="T25" fmla="*/ 20161249 h 90"/>
                <a:gd name="T26" fmla="*/ 0 w 160"/>
                <a:gd name="T27" fmla="*/ 20161249 h 90"/>
                <a:gd name="T28" fmla="*/ 5040312 w 160"/>
                <a:gd name="T29" fmla="*/ 50403120 h 90"/>
                <a:gd name="T30" fmla="*/ 15120938 w 160"/>
                <a:gd name="T31" fmla="*/ 75604687 h 90"/>
                <a:gd name="T32" fmla="*/ 30241876 w 160"/>
                <a:gd name="T33" fmla="*/ 110886887 h 90"/>
                <a:gd name="T34" fmla="*/ 55443441 w 160"/>
                <a:gd name="T35" fmla="*/ 146169063 h 90"/>
                <a:gd name="T36" fmla="*/ 85685305 w 160"/>
                <a:gd name="T37" fmla="*/ 181451238 h 90"/>
                <a:gd name="T38" fmla="*/ 100806236 w 160"/>
                <a:gd name="T39" fmla="*/ 191531860 h 90"/>
                <a:gd name="T40" fmla="*/ 120967503 w 160"/>
                <a:gd name="T41" fmla="*/ 206652792 h 90"/>
                <a:gd name="T42" fmla="*/ 146169056 w 160"/>
                <a:gd name="T43" fmla="*/ 216733463 h 90"/>
                <a:gd name="T44" fmla="*/ 171370609 w 160"/>
                <a:gd name="T45" fmla="*/ 221773774 h 90"/>
                <a:gd name="T46" fmla="*/ 171370609 w 160"/>
                <a:gd name="T47" fmla="*/ 221773774 h 90"/>
                <a:gd name="T48" fmla="*/ 221773765 w 160"/>
                <a:gd name="T49" fmla="*/ 226814085 h 90"/>
                <a:gd name="T50" fmla="*/ 267136560 w 160"/>
                <a:gd name="T51" fmla="*/ 226814085 h 90"/>
                <a:gd name="T52" fmla="*/ 307459044 w 160"/>
                <a:gd name="T53" fmla="*/ 221773774 h 90"/>
                <a:gd name="T54" fmla="*/ 337700908 w 160"/>
                <a:gd name="T55" fmla="*/ 216733463 h 90"/>
                <a:gd name="T56" fmla="*/ 388104014 w 160"/>
                <a:gd name="T57" fmla="*/ 196572170 h 90"/>
                <a:gd name="T58" fmla="*/ 403224945 w 160"/>
                <a:gd name="T59" fmla="*/ 191531860 h 90"/>
                <a:gd name="T60" fmla="*/ 403224945 w 160"/>
                <a:gd name="T61" fmla="*/ 191531860 h 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0"/>
                <a:gd name="T94" fmla="*/ 0 h 90"/>
                <a:gd name="T95" fmla="*/ 160 w 160"/>
                <a:gd name="T96" fmla="*/ 90 h 9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0" h="90">
                  <a:moveTo>
                    <a:pt x="160" y="76"/>
                  </a:moveTo>
                  <a:lnTo>
                    <a:pt x="160" y="76"/>
                  </a:lnTo>
                  <a:lnTo>
                    <a:pt x="152" y="60"/>
                  </a:lnTo>
                  <a:lnTo>
                    <a:pt x="140" y="44"/>
                  </a:lnTo>
                  <a:lnTo>
                    <a:pt x="124" y="28"/>
                  </a:lnTo>
                  <a:lnTo>
                    <a:pt x="114" y="20"/>
                  </a:lnTo>
                  <a:lnTo>
                    <a:pt x="102" y="14"/>
                  </a:lnTo>
                  <a:lnTo>
                    <a:pt x="90" y="8"/>
                  </a:lnTo>
                  <a:lnTo>
                    <a:pt x="74" y="4"/>
                  </a:lnTo>
                  <a:lnTo>
                    <a:pt x="58" y="2"/>
                  </a:lnTo>
                  <a:lnTo>
                    <a:pt x="40" y="0"/>
                  </a:lnTo>
                  <a:lnTo>
                    <a:pt x="20" y="2"/>
                  </a:lnTo>
                  <a:lnTo>
                    <a:pt x="0" y="8"/>
                  </a:lnTo>
                  <a:lnTo>
                    <a:pt x="2" y="20"/>
                  </a:lnTo>
                  <a:lnTo>
                    <a:pt x="6" y="30"/>
                  </a:lnTo>
                  <a:lnTo>
                    <a:pt x="12" y="44"/>
                  </a:lnTo>
                  <a:lnTo>
                    <a:pt x="22" y="58"/>
                  </a:lnTo>
                  <a:lnTo>
                    <a:pt x="34" y="72"/>
                  </a:lnTo>
                  <a:lnTo>
                    <a:pt x="40" y="76"/>
                  </a:lnTo>
                  <a:lnTo>
                    <a:pt x="48" y="82"/>
                  </a:lnTo>
                  <a:lnTo>
                    <a:pt x="58" y="86"/>
                  </a:lnTo>
                  <a:lnTo>
                    <a:pt x="68" y="88"/>
                  </a:lnTo>
                  <a:lnTo>
                    <a:pt x="88" y="90"/>
                  </a:lnTo>
                  <a:lnTo>
                    <a:pt x="106" y="90"/>
                  </a:lnTo>
                  <a:lnTo>
                    <a:pt x="122" y="88"/>
                  </a:lnTo>
                  <a:lnTo>
                    <a:pt x="134" y="86"/>
                  </a:lnTo>
                  <a:lnTo>
                    <a:pt x="154" y="78"/>
                  </a:lnTo>
                  <a:lnTo>
                    <a:pt x="160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26"/>
            <p:cNvSpPr>
              <a:spLocks/>
            </p:cNvSpPr>
            <p:nvPr/>
          </p:nvSpPr>
          <p:spPr bwMode="auto">
            <a:xfrm>
              <a:off x="4403725" y="3302000"/>
              <a:ext cx="165100" cy="139700"/>
            </a:xfrm>
            <a:custGeom>
              <a:avLst/>
              <a:gdLst>
                <a:gd name="T0" fmla="*/ 156249691 w 104"/>
                <a:gd name="T1" fmla="*/ 15120938 h 88"/>
                <a:gd name="T2" fmla="*/ 156249691 w 104"/>
                <a:gd name="T3" fmla="*/ 15120938 h 88"/>
                <a:gd name="T4" fmla="*/ 131048136 w 104"/>
                <a:gd name="T5" fmla="*/ 10080625 h 88"/>
                <a:gd name="T6" fmla="*/ 95765934 w 104"/>
                <a:gd name="T7" fmla="*/ 5040312 h 88"/>
                <a:gd name="T8" fmla="*/ 65524068 w 104"/>
                <a:gd name="T9" fmla="*/ 0 h 88"/>
                <a:gd name="T10" fmla="*/ 30241879 w 104"/>
                <a:gd name="T11" fmla="*/ 5040312 h 88"/>
                <a:gd name="T12" fmla="*/ 30241879 w 104"/>
                <a:gd name="T13" fmla="*/ 5040312 h 88"/>
                <a:gd name="T14" fmla="*/ 15120939 w 104"/>
                <a:gd name="T15" fmla="*/ 25201560 h 88"/>
                <a:gd name="T16" fmla="*/ 5040313 w 104"/>
                <a:gd name="T17" fmla="*/ 50403120 h 88"/>
                <a:gd name="T18" fmla="*/ 0 w 104"/>
                <a:gd name="T19" fmla="*/ 80644997 h 88"/>
                <a:gd name="T20" fmla="*/ 0 w 104"/>
                <a:gd name="T21" fmla="*/ 110886886 h 88"/>
                <a:gd name="T22" fmla="*/ 0 w 104"/>
                <a:gd name="T23" fmla="*/ 110886886 h 88"/>
                <a:gd name="T24" fmla="*/ 5040313 w 104"/>
                <a:gd name="T25" fmla="*/ 136088440 h 88"/>
                <a:gd name="T26" fmla="*/ 15120939 w 104"/>
                <a:gd name="T27" fmla="*/ 161289994 h 88"/>
                <a:gd name="T28" fmla="*/ 30241879 w 104"/>
                <a:gd name="T29" fmla="*/ 181451237 h 88"/>
                <a:gd name="T30" fmla="*/ 50403123 w 104"/>
                <a:gd name="T31" fmla="*/ 196572169 h 88"/>
                <a:gd name="T32" fmla="*/ 70564379 w 104"/>
                <a:gd name="T33" fmla="*/ 211693151 h 88"/>
                <a:gd name="T34" fmla="*/ 95765934 w 104"/>
                <a:gd name="T35" fmla="*/ 221773772 h 88"/>
                <a:gd name="T36" fmla="*/ 120967514 w 104"/>
                <a:gd name="T37" fmla="*/ 221773772 h 88"/>
                <a:gd name="T38" fmla="*/ 146169069 w 104"/>
                <a:gd name="T39" fmla="*/ 221773772 h 88"/>
                <a:gd name="T40" fmla="*/ 146169069 w 104"/>
                <a:gd name="T41" fmla="*/ 221773772 h 88"/>
                <a:gd name="T42" fmla="*/ 171370624 w 104"/>
                <a:gd name="T43" fmla="*/ 216733462 h 88"/>
                <a:gd name="T44" fmla="*/ 196572179 w 104"/>
                <a:gd name="T45" fmla="*/ 206652790 h 88"/>
                <a:gd name="T46" fmla="*/ 211693162 w 104"/>
                <a:gd name="T47" fmla="*/ 196572169 h 88"/>
                <a:gd name="T48" fmla="*/ 231854406 w 104"/>
                <a:gd name="T49" fmla="*/ 181451237 h 88"/>
                <a:gd name="T50" fmla="*/ 241935028 w 104"/>
                <a:gd name="T51" fmla="*/ 161289994 h 88"/>
                <a:gd name="T52" fmla="*/ 252015650 w 104"/>
                <a:gd name="T53" fmla="*/ 141128751 h 88"/>
                <a:gd name="T54" fmla="*/ 262096272 w 104"/>
                <a:gd name="T55" fmla="*/ 115927197 h 88"/>
                <a:gd name="T56" fmla="*/ 262096272 w 104"/>
                <a:gd name="T57" fmla="*/ 95765929 h 88"/>
                <a:gd name="T58" fmla="*/ 262096272 w 104"/>
                <a:gd name="T59" fmla="*/ 95765929 h 88"/>
                <a:gd name="T60" fmla="*/ 257055961 w 104"/>
                <a:gd name="T61" fmla="*/ 80644997 h 88"/>
                <a:gd name="T62" fmla="*/ 246975339 w 104"/>
                <a:gd name="T63" fmla="*/ 70564375 h 88"/>
                <a:gd name="T64" fmla="*/ 221773784 w 104"/>
                <a:gd name="T65" fmla="*/ 45362809 h 88"/>
                <a:gd name="T66" fmla="*/ 191531868 w 104"/>
                <a:gd name="T67" fmla="*/ 30241877 h 88"/>
                <a:gd name="T68" fmla="*/ 156249691 w 104"/>
                <a:gd name="T69" fmla="*/ 15120938 h 88"/>
                <a:gd name="T70" fmla="*/ 156249691 w 104"/>
                <a:gd name="T71" fmla="*/ 15120938 h 8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88"/>
                <a:gd name="T110" fmla="*/ 104 w 104"/>
                <a:gd name="T111" fmla="*/ 88 h 8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88">
                  <a:moveTo>
                    <a:pt x="62" y="6"/>
                  </a:moveTo>
                  <a:lnTo>
                    <a:pt x="62" y="6"/>
                  </a:lnTo>
                  <a:lnTo>
                    <a:pt x="52" y="4"/>
                  </a:lnTo>
                  <a:lnTo>
                    <a:pt x="38" y="2"/>
                  </a:lnTo>
                  <a:lnTo>
                    <a:pt x="26" y="0"/>
                  </a:lnTo>
                  <a:lnTo>
                    <a:pt x="12" y="2"/>
                  </a:lnTo>
                  <a:lnTo>
                    <a:pt x="6" y="10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4"/>
                  </a:lnTo>
                  <a:lnTo>
                    <a:pt x="6" y="64"/>
                  </a:lnTo>
                  <a:lnTo>
                    <a:pt x="12" y="72"/>
                  </a:lnTo>
                  <a:lnTo>
                    <a:pt x="20" y="78"/>
                  </a:lnTo>
                  <a:lnTo>
                    <a:pt x="28" y="84"/>
                  </a:lnTo>
                  <a:lnTo>
                    <a:pt x="38" y="88"/>
                  </a:lnTo>
                  <a:lnTo>
                    <a:pt x="48" y="88"/>
                  </a:lnTo>
                  <a:lnTo>
                    <a:pt x="58" y="88"/>
                  </a:lnTo>
                  <a:lnTo>
                    <a:pt x="68" y="86"/>
                  </a:lnTo>
                  <a:lnTo>
                    <a:pt x="78" y="82"/>
                  </a:lnTo>
                  <a:lnTo>
                    <a:pt x="84" y="78"/>
                  </a:lnTo>
                  <a:lnTo>
                    <a:pt x="92" y="72"/>
                  </a:lnTo>
                  <a:lnTo>
                    <a:pt x="96" y="64"/>
                  </a:lnTo>
                  <a:lnTo>
                    <a:pt x="100" y="56"/>
                  </a:lnTo>
                  <a:lnTo>
                    <a:pt x="104" y="46"/>
                  </a:lnTo>
                  <a:lnTo>
                    <a:pt x="104" y="38"/>
                  </a:lnTo>
                  <a:lnTo>
                    <a:pt x="102" y="32"/>
                  </a:lnTo>
                  <a:lnTo>
                    <a:pt x="98" y="28"/>
                  </a:lnTo>
                  <a:lnTo>
                    <a:pt x="88" y="18"/>
                  </a:lnTo>
                  <a:lnTo>
                    <a:pt x="76" y="12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178D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27"/>
            <p:cNvSpPr>
              <a:spLocks/>
            </p:cNvSpPr>
            <p:nvPr/>
          </p:nvSpPr>
          <p:spPr bwMode="auto">
            <a:xfrm>
              <a:off x="4435475" y="3311525"/>
              <a:ext cx="98425" cy="98425"/>
            </a:xfrm>
            <a:custGeom>
              <a:avLst/>
              <a:gdLst>
                <a:gd name="T0" fmla="*/ 156249699 w 62"/>
                <a:gd name="T1" fmla="*/ 65524071 h 62"/>
                <a:gd name="T2" fmla="*/ 156249699 w 62"/>
                <a:gd name="T3" fmla="*/ 65524071 h 62"/>
                <a:gd name="T4" fmla="*/ 156249699 w 62"/>
                <a:gd name="T5" fmla="*/ 80645005 h 62"/>
                <a:gd name="T6" fmla="*/ 151209387 w 62"/>
                <a:gd name="T7" fmla="*/ 95765939 h 62"/>
                <a:gd name="T8" fmla="*/ 141128765 w 62"/>
                <a:gd name="T9" fmla="*/ 126007831 h 62"/>
                <a:gd name="T10" fmla="*/ 115927209 w 62"/>
                <a:gd name="T11" fmla="*/ 141128765 h 62"/>
                <a:gd name="T12" fmla="*/ 105846586 w 62"/>
                <a:gd name="T13" fmla="*/ 151209387 h 62"/>
                <a:gd name="T14" fmla="*/ 90725627 w 62"/>
                <a:gd name="T15" fmla="*/ 151209387 h 62"/>
                <a:gd name="T16" fmla="*/ 90725627 w 62"/>
                <a:gd name="T17" fmla="*/ 151209387 h 62"/>
                <a:gd name="T18" fmla="*/ 75604694 w 62"/>
                <a:gd name="T19" fmla="*/ 156249699 h 62"/>
                <a:gd name="T20" fmla="*/ 60483760 w 62"/>
                <a:gd name="T21" fmla="*/ 151209387 h 62"/>
                <a:gd name="T22" fmla="*/ 30241880 w 62"/>
                <a:gd name="T23" fmla="*/ 136088454 h 62"/>
                <a:gd name="T24" fmla="*/ 15120940 w 62"/>
                <a:gd name="T25" fmla="*/ 115927209 h 62"/>
                <a:gd name="T26" fmla="*/ 5040313 w 62"/>
                <a:gd name="T27" fmla="*/ 100806250 h 62"/>
                <a:gd name="T28" fmla="*/ 5040313 w 62"/>
                <a:gd name="T29" fmla="*/ 85685316 h 62"/>
                <a:gd name="T30" fmla="*/ 5040313 w 62"/>
                <a:gd name="T31" fmla="*/ 85685316 h 62"/>
                <a:gd name="T32" fmla="*/ 0 w 62"/>
                <a:gd name="T33" fmla="*/ 70564382 h 62"/>
                <a:gd name="T34" fmla="*/ 5040313 w 62"/>
                <a:gd name="T35" fmla="*/ 55443449 h 62"/>
                <a:gd name="T36" fmla="*/ 20161251 w 62"/>
                <a:gd name="T37" fmla="*/ 30241880 h 62"/>
                <a:gd name="T38" fmla="*/ 40322502 w 62"/>
                <a:gd name="T39" fmla="*/ 10080626 h 62"/>
                <a:gd name="T40" fmla="*/ 55443449 w 62"/>
                <a:gd name="T41" fmla="*/ 5040313 h 62"/>
                <a:gd name="T42" fmla="*/ 70564382 w 62"/>
                <a:gd name="T43" fmla="*/ 0 h 62"/>
                <a:gd name="T44" fmla="*/ 70564382 w 62"/>
                <a:gd name="T45" fmla="*/ 0 h 62"/>
                <a:gd name="T46" fmla="*/ 85685316 w 62"/>
                <a:gd name="T47" fmla="*/ 0 h 62"/>
                <a:gd name="T48" fmla="*/ 100806250 w 62"/>
                <a:gd name="T49" fmla="*/ 5040313 h 62"/>
                <a:gd name="T50" fmla="*/ 126007831 w 62"/>
                <a:gd name="T51" fmla="*/ 15120940 h 62"/>
                <a:gd name="T52" fmla="*/ 146169076 w 62"/>
                <a:gd name="T53" fmla="*/ 40322502 h 62"/>
                <a:gd name="T54" fmla="*/ 151209387 w 62"/>
                <a:gd name="T55" fmla="*/ 50403125 h 62"/>
                <a:gd name="T56" fmla="*/ 156249699 w 62"/>
                <a:gd name="T57" fmla="*/ 65524071 h 62"/>
                <a:gd name="T58" fmla="*/ 156249699 w 62"/>
                <a:gd name="T59" fmla="*/ 65524071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"/>
                <a:gd name="T91" fmla="*/ 0 h 62"/>
                <a:gd name="T92" fmla="*/ 62 w 62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" h="62">
                  <a:moveTo>
                    <a:pt x="62" y="26"/>
                  </a:moveTo>
                  <a:lnTo>
                    <a:pt x="62" y="26"/>
                  </a:lnTo>
                  <a:lnTo>
                    <a:pt x="62" y="32"/>
                  </a:lnTo>
                  <a:lnTo>
                    <a:pt x="60" y="38"/>
                  </a:lnTo>
                  <a:lnTo>
                    <a:pt x="56" y="50"/>
                  </a:lnTo>
                  <a:lnTo>
                    <a:pt x="46" y="56"/>
                  </a:lnTo>
                  <a:lnTo>
                    <a:pt x="42" y="60"/>
                  </a:lnTo>
                  <a:lnTo>
                    <a:pt x="36" y="60"/>
                  </a:lnTo>
                  <a:lnTo>
                    <a:pt x="30" y="62"/>
                  </a:lnTo>
                  <a:lnTo>
                    <a:pt x="24" y="60"/>
                  </a:lnTo>
                  <a:lnTo>
                    <a:pt x="12" y="54"/>
                  </a:lnTo>
                  <a:lnTo>
                    <a:pt x="6" y="46"/>
                  </a:lnTo>
                  <a:lnTo>
                    <a:pt x="2" y="40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50" y="6"/>
                  </a:lnTo>
                  <a:lnTo>
                    <a:pt x="58" y="16"/>
                  </a:lnTo>
                  <a:lnTo>
                    <a:pt x="60" y="20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28"/>
            <p:cNvSpPr>
              <a:spLocks/>
            </p:cNvSpPr>
            <p:nvPr/>
          </p:nvSpPr>
          <p:spPr bwMode="auto">
            <a:xfrm>
              <a:off x="4473575" y="3349625"/>
              <a:ext cx="25400" cy="22225"/>
            </a:xfrm>
            <a:custGeom>
              <a:avLst/>
              <a:gdLst>
                <a:gd name="T0" fmla="*/ 40322493 w 16"/>
                <a:gd name="T1" fmla="*/ 15120940 h 14"/>
                <a:gd name="T2" fmla="*/ 40322493 w 16"/>
                <a:gd name="T3" fmla="*/ 15120940 h 14"/>
                <a:gd name="T4" fmla="*/ 40322493 w 16"/>
                <a:gd name="T5" fmla="*/ 20161251 h 14"/>
                <a:gd name="T6" fmla="*/ 35282183 w 16"/>
                <a:gd name="T7" fmla="*/ 30241879 h 14"/>
                <a:gd name="T8" fmla="*/ 30241873 w 16"/>
                <a:gd name="T9" fmla="*/ 35282190 h 14"/>
                <a:gd name="T10" fmla="*/ 25201557 w 16"/>
                <a:gd name="T11" fmla="*/ 35282190 h 14"/>
                <a:gd name="T12" fmla="*/ 25201557 w 16"/>
                <a:gd name="T13" fmla="*/ 35282190 h 14"/>
                <a:gd name="T14" fmla="*/ 15120936 w 16"/>
                <a:gd name="T15" fmla="*/ 35282190 h 14"/>
                <a:gd name="T16" fmla="*/ 10080623 w 16"/>
                <a:gd name="T17" fmla="*/ 30241879 h 14"/>
                <a:gd name="T18" fmla="*/ 5040312 w 16"/>
                <a:gd name="T19" fmla="*/ 25201562 h 14"/>
                <a:gd name="T20" fmla="*/ 0 w 16"/>
                <a:gd name="T21" fmla="*/ 20161251 h 14"/>
                <a:gd name="T22" fmla="*/ 0 w 16"/>
                <a:gd name="T23" fmla="*/ 20161251 h 14"/>
                <a:gd name="T24" fmla="*/ 5040312 w 16"/>
                <a:gd name="T25" fmla="*/ 10080625 h 14"/>
                <a:gd name="T26" fmla="*/ 5040312 w 16"/>
                <a:gd name="T27" fmla="*/ 5040313 h 14"/>
                <a:gd name="T28" fmla="*/ 10080623 w 16"/>
                <a:gd name="T29" fmla="*/ 0 h 14"/>
                <a:gd name="T30" fmla="*/ 20161247 w 16"/>
                <a:gd name="T31" fmla="*/ 0 h 14"/>
                <a:gd name="T32" fmla="*/ 20161247 w 16"/>
                <a:gd name="T33" fmla="*/ 0 h 14"/>
                <a:gd name="T34" fmla="*/ 25201557 w 16"/>
                <a:gd name="T35" fmla="*/ 0 h 14"/>
                <a:gd name="T36" fmla="*/ 35282183 w 16"/>
                <a:gd name="T37" fmla="*/ 0 h 14"/>
                <a:gd name="T38" fmla="*/ 40322493 w 16"/>
                <a:gd name="T39" fmla="*/ 5040313 h 14"/>
                <a:gd name="T40" fmla="*/ 40322493 w 16"/>
                <a:gd name="T41" fmla="*/ 15120940 h 14"/>
                <a:gd name="T42" fmla="*/ 40322493 w 16"/>
                <a:gd name="T43" fmla="*/ 15120940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"/>
                <a:gd name="T67" fmla="*/ 0 h 14"/>
                <a:gd name="T68" fmla="*/ 16 w 16"/>
                <a:gd name="T69" fmla="*/ 14 h 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" h="14">
                  <a:moveTo>
                    <a:pt x="16" y="6"/>
                  </a:move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29"/>
            <p:cNvSpPr>
              <a:spLocks/>
            </p:cNvSpPr>
            <p:nvPr/>
          </p:nvSpPr>
          <p:spPr bwMode="auto">
            <a:xfrm>
              <a:off x="4600575" y="3692525"/>
              <a:ext cx="254000" cy="127000"/>
            </a:xfrm>
            <a:custGeom>
              <a:avLst/>
              <a:gdLst>
                <a:gd name="T0" fmla="*/ 0 w 160"/>
                <a:gd name="T1" fmla="*/ 65524062 h 80"/>
                <a:gd name="T2" fmla="*/ 0 w 160"/>
                <a:gd name="T3" fmla="*/ 65524062 h 80"/>
                <a:gd name="T4" fmla="*/ 20161249 w 160"/>
                <a:gd name="T5" fmla="*/ 70564373 h 80"/>
                <a:gd name="T6" fmla="*/ 45362808 w 160"/>
                <a:gd name="T7" fmla="*/ 70564373 h 80"/>
                <a:gd name="T8" fmla="*/ 60483752 w 160"/>
                <a:gd name="T9" fmla="*/ 60483752 h 80"/>
                <a:gd name="T10" fmla="*/ 60483752 w 160"/>
                <a:gd name="T11" fmla="*/ 60483752 h 80"/>
                <a:gd name="T12" fmla="*/ 85685305 w 160"/>
                <a:gd name="T13" fmla="*/ 35282186 h 80"/>
                <a:gd name="T14" fmla="*/ 100806236 w 160"/>
                <a:gd name="T15" fmla="*/ 25201559 h 80"/>
                <a:gd name="T16" fmla="*/ 115927193 w 160"/>
                <a:gd name="T17" fmla="*/ 10080624 h 80"/>
                <a:gd name="T18" fmla="*/ 136088435 w 160"/>
                <a:gd name="T19" fmla="*/ 0 h 80"/>
                <a:gd name="T20" fmla="*/ 161289988 w 160"/>
                <a:gd name="T21" fmla="*/ 0 h 80"/>
                <a:gd name="T22" fmla="*/ 186491541 w 160"/>
                <a:gd name="T23" fmla="*/ 10080624 h 80"/>
                <a:gd name="T24" fmla="*/ 211693143 w 160"/>
                <a:gd name="T25" fmla="*/ 30241876 h 80"/>
                <a:gd name="T26" fmla="*/ 211693143 w 160"/>
                <a:gd name="T27" fmla="*/ 30241876 h 80"/>
                <a:gd name="T28" fmla="*/ 216733454 w 160"/>
                <a:gd name="T29" fmla="*/ 25201559 h 80"/>
                <a:gd name="T30" fmla="*/ 231854386 w 160"/>
                <a:gd name="T31" fmla="*/ 10080624 h 80"/>
                <a:gd name="T32" fmla="*/ 252015628 w 160"/>
                <a:gd name="T33" fmla="*/ 0 h 80"/>
                <a:gd name="T34" fmla="*/ 267136560 w 160"/>
                <a:gd name="T35" fmla="*/ 0 h 80"/>
                <a:gd name="T36" fmla="*/ 277217181 w 160"/>
                <a:gd name="T37" fmla="*/ 5040312 h 80"/>
                <a:gd name="T38" fmla="*/ 277217181 w 160"/>
                <a:gd name="T39" fmla="*/ 5040312 h 80"/>
                <a:gd name="T40" fmla="*/ 307459044 w 160"/>
                <a:gd name="T41" fmla="*/ 25201559 h 80"/>
                <a:gd name="T42" fmla="*/ 332660597 w 160"/>
                <a:gd name="T43" fmla="*/ 45362808 h 80"/>
                <a:gd name="T44" fmla="*/ 362902461 w 160"/>
                <a:gd name="T45" fmla="*/ 70564373 h 80"/>
                <a:gd name="T46" fmla="*/ 383063703 w 160"/>
                <a:gd name="T47" fmla="*/ 75604683 h 80"/>
                <a:gd name="T48" fmla="*/ 403224945 w 160"/>
                <a:gd name="T49" fmla="*/ 75604683 h 80"/>
                <a:gd name="T50" fmla="*/ 403224945 w 160"/>
                <a:gd name="T51" fmla="*/ 75604683 h 80"/>
                <a:gd name="T52" fmla="*/ 393144324 w 160"/>
                <a:gd name="T53" fmla="*/ 95765926 h 80"/>
                <a:gd name="T54" fmla="*/ 383063703 w 160"/>
                <a:gd name="T55" fmla="*/ 115927193 h 80"/>
                <a:gd name="T56" fmla="*/ 367942771 w 160"/>
                <a:gd name="T57" fmla="*/ 136088435 h 80"/>
                <a:gd name="T58" fmla="*/ 342741218 w 160"/>
                <a:gd name="T59" fmla="*/ 156249678 h 80"/>
                <a:gd name="T60" fmla="*/ 312499355 w 160"/>
                <a:gd name="T61" fmla="*/ 176410920 h 80"/>
                <a:gd name="T62" fmla="*/ 277217181 w 160"/>
                <a:gd name="T63" fmla="*/ 191531852 h 80"/>
                <a:gd name="T64" fmla="*/ 226814075 w 160"/>
                <a:gd name="T65" fmla="*/ 201612473 h 80"/>
                <a:gd name="T66" fmla="*/ 226814075 w 160"/>
                <a:gd name="T67" fmla="*/ 201612473 h 80"/>
                <a:gd name="T68" fmla="*/ 181451230 w 160"/>
                <a:gd name="T69" fmla="*/ 201612473 h 80"/>
                <a:gd name="T70" fmla="*/ 136088435 w 160"/>
                <a:gd name="T71" fmla="*/ 191531852 h 80"/>
                <a:gd name="T72" fmla="*/ 100806236 w 160"/>
                <a:gd name="T73" fmla="*/ 176410920 h 80"/>
                <a:gd name="T74" fmla="*/ 70564373 w 160"/>
                <a:gd name="T75" fmla="*/ 161289988 h 80"/>
                <a:gd name="T76" fmla="*/ 40322497 w 160"/>
                <a:gd name="T77" fmla="*/ 136088435 h 80"/>
                <a:gd name="T78" fmla="*/ 20161249 w 160"/>
                <a:gd name="T79" fmla="*/ 115927193 h 80"/>
                <a:gd name="T80" fmla="*/ 10080624 w 160"/>
                <a:gd name="T81" fmla="*/ 90725615 h 80"/>
                <a:gd name="T82" fmla="*/ 0 w 160"/>
                <a:gd name="T83" fmla="*/ 65524062 h 80"/>
                <a:gd name="T84" fmla="*/ 0 w 160"/>
                <a:gd name="T85" fmla="*/ 65524062 h 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0"/>
                <a:gd name="T130" fmla="*/ 0 h 80"/>
                <a:gd name="T131" fmla="*/ 160 w 160"/>
                <a:gd name="T132" fmla="*/ 80 h 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0" h="80">
                  <a:moveTo>
                    <a:pt x="0" y="26"/>
                  </a:moveTo>
                  <a:lnTo>
                    <a:pt x="0" y="26"/>
                  </a:lnTo>
                  <a:lnTo>
                    <a:pt x="8" y="28"/>
                  </a:lnTo>
                  <a:lnTo>
                    <a:pt x="18" y="28"/>
                  </a:lnTo>
                  <a:lnTo>
                    <a:pt x="24" y="24"/>
                  </a:lnTo>
                  <a:lnTo>
                    <a:pt x="34" y="14"/>
                  </a:lnTo>
                  <a:lnTo>
                    <a:pt x="40" y="10"/>
                  </a:lnTo>
                  <a:lnTo>
                    <a:pt x="46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4" y="4"/>
                  </a:lnTo>
                  <a:lnTo>
                    <a:pt x="84" y="12"/>
                  </a:lnTo>
                  <a:lnTo>
                    <a:pt x="86" y="10"/>
                  </a:lnTo>
                  <a:lnTo>
                    <a:pt x="92" y="4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0" y="2"/>
                  </a:lnTo>
                  <a:lnTo>
                    <a:pt x="122" y="10"/>
                  </a:lnTo>
                  <a:lnTo>
                    <a:pt x="132" y="18"/>
                  </a:lnTo>
                  <a:lnTo>
                    <a:pt x="144" y="28"/>
                  </a:lnTo>
                  <a:lnTo>
                    <a:pt x="152" y="30"/>
                  </a:lnTo>
                  <a:lnTo>
                    <a:pt x="160" y="30"/>
                  </a:lnTo>
                  <a:lnTo>
                    <a:pt x="156" y="38"/>
                  </a:lnTo>
                  <a:lnTo>
                    <a:pt x="152" y="46"/>
                  </a:lnTo>
                  <a:lnTo>
                    <a:pt x="146" y="54"/>
                  </a:lnTo>
                  <a:lnTo>
                    <a:pt x="136" y="62"/>
                  </a:lnTo>
                  <a:lnTo>
                    <a:pt x="124" y="70"/>
                  </a:lnTo>
                  <a:lnTo>
                    <a:pt x="110" y="76"/>
                  </a:lnTo>
                  <a:lnTo>
                    <a:pt x="90" y="80"/>
                  </a:lnTo>
                  <a:lnTo>
                    <a:pt x="72" y="80"/>
                  </a:lnTo>
                  <a:lnTo>
                    <a:pt x="54" y="76"/>
                  </a:lnTo>
                  <a:lnTo>
                    <a:pt x="40" y="70"/>
                  </a:lnTo>
                  <a:lnTo>
                    <a:pt x="28" y="64"/>
                  </a:lnTo>
                  <a:lnTo>
                    <a:pt x="16" y="54"/>
                  </a:lnTo>
                  <a:lnTo>
                    <a:pt x="8" y="46"/>
                  </a:lnTo>
                  <a:lnTo>
                    <a:pt x="4" y="3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596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30"/>
            <p:cNvSpPr>
              <a:spLocks/>
            </p:cNvSpPr>
            <p:nvPr/>
          </p:nvSpPr>
          <p:spPr bwMode="auto">
            <a:xfrm>
              <a:off x="4711700" y="3771900"/>
              <a:ext cx="41275" cy="22225"/>
            </a:xfrm>
            <a:custGeom>
              <a:avLst/>
              <a:gdLst>
                <a:gd name="T0" fmla="*/ 65524068 w 26"/>
                <a:gd name="T1" fmla="*/ 20161251 h 14"/>
                <a:gd name="T2" fmla="*/ 65524068 w 26"/>
                <a:gd name="T3" fmla="*/ 20161251 h 14"/>
                <a:gd name="T4" fmla="*/ 65524068 w 26"/>
                <a:gd name="T5" fmla="*/ 25201562 h 14"/>
                <a:gd name="T6" fmla="*/ 55443446 w 26"/>
                <a:gd name="T7" fmla="*/ 30241879 h 14"/>
                <a:gd name="T8" fmla="*/ 35282190 w 26"/>
                <a:gd name="T9" fmla="*/ 35282190 h 14"/>
                <a:gd name="T10" fmla="*/ 35282190 w 26"/>
                <a:gd name="T11" fmla="*/ 35282190 h 14"/>
                <a:gd name="T12" fmla="*/ 10080625 w 26"/>
                <a:gd name="T13" fmla="*/ 30241879 h 14"/>
                <a:gd name="T14" fmla="*/ 5040313 w 26"/>
                <a:gd name="T15" fmla="*/ 25201562 h 14"/>
                <a:gd name="T16" fmla="*/ 0 w 26"/>
                <a:gd name="T17" fmla="*/ 20161251 h 14"/>
                <a:gd name="T18" fmla="*/ 0 w 26"/>
                <a:gd name="T19" fmla="*/ 20161251 h 14"/>
                <a:gd name="T20" fmla="*/ 5040313 w 26"/>
                <a:gd name="T21" fmla="*/ 10080625 h 14"/>
                <a:gd name="T22" fmla="*/ 10080625 w 26"/>
                <a:gd name="T23" fmla="*/ 5040313 h 14"/>
                <a:gd name="T24" fmla="*/ 35282190 w 26"/>
                <a:gd name="T25" fmla="*/ 0 h 14"/>
                <a:gd name="T26" fmla="*/ 35282190 w 26"/>
                <a:gd name="T27" fmla="*/ 0 h 14"/>
                <a:gd name="T28" fmla="*/ 55443446 w 26"/>
                <a:gd name="T29" fmla="*/ 5040313 h 14"/>
                <a:gd name="T30" fmla="*/ 65524068 w 26"/>
                <a:gd name="T31" fmla="*/ 10080625 h 14"/>
                <a:gd name="T32" fmla="*/ 65524068 w 26"/>
                <a:gd name="T33" fmla="*/ 20161251 h 14"/>
                <a:gd name="T34" fmla="*/ 65524068 w 26"/>
                <a:gd name="T35" fmla="*/ 20161251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14"/>
                <a:gd name="T56" fmla="*/ 26 w 26"/>
                <a:gd name="T57" fmla="*/ 14 h 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14">
                  <a:moveTo>
                    <a:pt x="26" y="8"/>
                  </a:moveTo>
                  <a:lnTo>
                    <a:pt x="26" y="8"/>
                  </a:lnTo>
                  <a:lnTo>
                    <a:pt x="26" y="10"/>
                  </a:lnTo>
                  <a:lnTo>
                    <a:pt x="22" y="12"/>
                  </a:lnTo>
                  <a:lnTo>
                    <a:pt x="14" y="14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14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F8B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31"/>
            <p:cNvSpPr>
              <a:spLocks/>
            </p:cNvSpPr>
            <p:nvPr/>
          </p:nvSpPr>
          <p:spPr bwMode="auto">
            <a:xfrm>
              <a:off x="4371975" y="3495675"/>
              <a:ext cx="200025" cy="200025"/>
            </a:xfrm>
            <a:custGeom>
              <a:avLst/>
              <a:gdLst>
                <a:gd name="T0" fmla="*/ 317539710 w 126"/>
                <a:gd name="T1" fmla="*/ 156249699 h 126"/>
                <a:gd name="T2" fmla="*/ 317539710 w 126"/>
                <a:gd name="T3" fmla="*/ 156249699 h 126"/>
                <a:gd name="T4" fmla="*/ 312499399 w 126"/>
                <a:gd name="T5" fmla="*/ 186491567 h 126"/>
                <a:gd name="T6" fmla="*/ 302418776 w 126"/>
                <a:gd name="T7" fmla="*/ 216733484 h 126"/>
                <a:gd name="T8" fmla="*/ 287297842 w 126"/>
                <a:gd name="T9" fmla="*/ 246975352 h 126"/>
                <a:gd name="T10" fmla="*/ 272176908 w 126"/>
                <a:gd name="T11" fmla="*/ 267136597 h 126"/>
                <a:gd name="T12" fmla="*/ 246975352 w 126"/>
                <a:gd name="T13" fmla="*/ 287297842 h 126"/>
                <a:gd name="T14" fmla="*/ 221773796 w 126"/>
                <a:gd name="T15" fmla="*/ 302418776 h 126"/>
                <a:gd name="T16" fmla="*/ 191531878 w 126"/>
                <a:gd name="T17" fmla="*/ 312499399 h 126"/>
                <a:gd name="T18" fmla="*/ 156249699 w 126"/>
                <a:gd name="T19" fmla="*/ 317539710 h 126"/>
                <a:gd name="T20" fmla="*/ 156249699 w 126"/>
                <a:gd name="T21" fmla="*/ 317539710 h 126"/>
                <a:gd name="T22" fmla="*/ 126007832 w 126"/>
                <a:gd name="T23" fmla="*/ 312499399 h 126"/>
                <a:gd name="T24" fmla="*/ 95765939 w 126"/>
                <a:gd name="T25" fmla="*/ 302418776 h 126"/>
                <a:gd name="T26" fmla="*/ 70564383 w 126"/>
                <a:gd name="T27" fmla="*/ 287297842 h 126"/>
                <a:gd name="T28" fmla="*/ 45362814 w 126"/>
                <a:gd name="T29" fmla="*/ 267136597 h 126"/>
                <a:gd name="T30" fmla="*/ 25201563 w 126"/>
                <a:gd name="T31" fmla="*/ 246975352 h 126"/>
                <a:gd name="T32" fmla="*/ 10080626 w 126"/>
                <a:gd name="T33" fmla="*/ 216733484 h 126"/>
                <a:gd name="T34" fmla="*/ 0 w 126"/>
                <a:gd name="T35" fmla="*/ 186491567 h 126"/>
                <a:gd name="T36" fmla="*/ 0 w 126"/>
                <a:gd name="T37" fmla="*/ 156249699 h 126"/>
                <a:gd name="T38" fmla="*/ 0 w 126"/>
                <a:gd name="T39" fmla="*/ 156249699 h 126"/>
                <a:gd name="T40" fmla="*/ 0 w 126"/>
                <a:gd name="T41" fmla="*/ 126007832 h 126"/>
                <a:gd name="T42" fmla="*/ 10080626 w 126"/>
                <a:gd name="T43" fmla="*/ 95765939 h 126"/>
                <a:gd name="T44" fmla="*/ 25201563 w 126"/>
                <a:gd name="T45" fmla="*/ 65524071 h 126"/>
                <a:gd name="T46" fmla="*/ 45362814 w 126"/>
                <a:gd name="T47" fmla="*/ 45362814 h 126"/>
                <a:gd name="T48" fmla="*/ 70564383 w 126"/>
                <a:gd name="T49" fmla="*/ 25201563 h 126"/>
                <a:gd name="T50" fmla="*/ 95765939 w 126"/>
                <a:gd name="T51" fmla="*/ 10080626 h 126"/>
                <a:gd name="T52" fmla="*/ 126007832 w 126"/>
                <a:gd name="T53" fmla="*/ 0 h 126"/>
                <a:gd name="T54" fmla="*/ 156249699 w 126"/>
                <a:gd name="T55" fmla="*/ 0 h 126"/>
                <a:gd name="T56" fmla="*/ 156249699 w 126"/>
                <a:gd name="T57" fmla="*/ 0 h 126"/>
                <a:gd name="T58" fmla="*/ 191531878 w 126"/>
                <a:gd name="T59" fmla="*/ 0 h 126"/>
                <a:gd name="T60" fmla="*/ 221773796 w 126"/>
                <a:gd name="T61" fmla="*/ 10080626 h 126"/>
                <a:gd name="T62" fmla="*/ 246975352 w 126"/>
                <a:gd name="T63" fmla="*/ 25201563 h 126"/>
                <a:gd name="T64" fmla="*/ 272176908 w 126"/>
                <a:gd name="T65" fmla="*/ 45362814 h 126"/>
                <a:gd name="T66" fmla="*/ 287297842 w 126"/>
                <a:gd name="T67" fmla="*/ 65524071 h 126"/>
                <a:gd name="T68" fmla="*/ 302418776 w 126"/>
                <a:gd name="T69" fmla="*/ 95765939 h 126"/>
                <a:gd name="T70" fmla="*/ 312499399 w 126"/>
                <a:gd name="T71" fmla="*/ 126007832 h 126"/>
                <a:gd name="T72" fmla="*/ 317539710 w 126"/>
                <a:gd name="T73" fmla="*/ 156249699 h 126"/>
                <a:gd name="T74" fmla="*/ 317539710 w 126"/>
                <a:gd name="T75" fmla="*/ 156249699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6"/>
                <a:gd name="T115" fmla="*/ 0 h 126"/>
                <a:gd name="T116" fmla="*/ 126 w 126"/>
                <a:gd name="T117" fmla="*/ 126 h 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6" h="126">
                  <a:moveTo>
                    <a:pt x="126" y="62"/>
                  </a:moveTo>
                  <a:lnTo>
                    <a:pt x="126" y="62"/>
                  </a:lnTo>
                  <a:lnTo>
                    <a:pt x="124" y="74"/>
                  </a:lnTo>
                  <a:lnTo>
                    <a:pt x="120" y="86"/>
                  </a:lnTo>
                  <a:lnTo>
                    <a:pt x="114" y="98"/>
                  </a:lnTo>
                  <a:lnTo>
                    <a:pt x="108" y="106"/>
                  </a:lnTo>
                  <a:lnTo>
                    <a:pt x="98" y="114"/>
                  </a:lnTo>
                  <a:lnTo>
                    <a:pt x="88" y="120"/>
                  </a:lnTo>
                  <a:lnTo>
                    <a:pt x="76" y="124"/>
                  </a:lnTo>
                  <a:lnTo>
                    <a:pt x="62" y="126"/>
                  </a:lnTo>
                  <a:lnTo>
                    <a:pt x="50" y="124"/>
                  </a:lnTo>
                  <a:lnTo>
                    <a:pt x="38" y="120"/>
                  </a:lnTo>
                  <a:lnTo>
                    <a:pt x="28" y="114"/>
                  </a:lnTo>
                  <a:lnTo>
                    <a:pt x="18" y="106"/>
                  </a:lnTo>
                  <a:lnTo>
                    <a:pt x="10" y="98"/>
                  </a:lnTo>
                  <a:lnTo>
                    <a:pt x="4" y="86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4" y="26"/>
                  </a:lnTo>
                  <a:lnTo>
                    <a:pt x="120" y="38"/>
                  </a:lnTo>
                  <a:lnTo>
                    <a:pt x="124" y="50"/>
                  </a:lnTo>
                  <a:lnTo>
                    <a:pt x="126" y="62"/>
                  </a:lnTo>
                  <a:close/>
                </a:path>
              </a:pathLst>
            </a:custGeom>
            <a:solidFill>
              <a:srgbClr val="FED6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32"/>
            <p:cNvSpPr>
              <a:spLocks/>
            </p:cNvSpPr>
            <p:nvPr/>
          </p:nvSpPr>
          <p:spPr bwMode="auto">
            <a:xfrm>
              <a:off x="4860925" y="3502025"/>
              <a:ext cx="200025" cy="200025"/>
            </a:xfrm>
            <a:custGeom>
              <a:avLst/>
              <a:gdLst>
                <a:gd name="T0" fmla="*/ 317539710 w 126"/>
                <a:gd name="T1" fmla="*/ 156249699 h 126"/>
                <a:gd name="T2" fmla="*/ 317539710 w 126"/>
                <a:gd name="T3" fmla="*/ 156249699 h 126"/>
                <a:gd name="T4" fmla="*/ 312499399 w 126"/>
                <a:gd name="T5" fmla="*/ 191531878 h 126"/>
                <a:gd name="T6" fmla="*/ 307459087 w 126"/>
                <a:gd name="T7" fmla="*/ 221773796 h 126"/>
                <a:gd name="T8" fmla="*/ 292338153 w 126"/>
                <a:gd name="T9" fmla="*/ 246975352 h 126"/>
                <a:gd name="T10" fmla="*/ 272176908 w 126"/>
                <a:gd name="T11" fmla="*/ 272176908 h 126"/>
                <a:gd name="T12" fmla="*/ 246975352 w 126"/>
                <a:gd name="T13" fmla="*/ 287297842 h 126"/>
                <a:gd name="T14" fmla="*/ 221773796 w 126"/>
                <a:gd name="T15" fmla="*/ 302418776 h 126"/>
                <a:gd name="T16" fmla="*/ 191531878 w 126"/>
                <a:gd name="T17" fmla="*/ 312499399 h 126"/>
                <a:gd name="T18" fmla="*/ 156249699 w 126"/>
                <a:gd name="T19" fmla="*/ 317539710 h 126"/>
                <a:gd name="T20" fmla="*/ 156249699 w 126"/>
                <a:gd name="T21" fmla="*/ 317539710 h 126"/>
                <a:gd name="T22" fmla="*/ 126007832 w 126"/>
                <a:gd name="T23" fmla="*/ 312499399 h 126"/>
                <a:gd name="T24" fmla="*/ 95765939 w 126"/>
                <a:gd name="T25" fmla="*/ 302418776 h 126"/>
                <a:gd name="T26" fmla="*/ 70564383 w 126"/>
                <a:gd name="T27" fmla="*/ 287297842 h 126"/>
                <a:gd name="T28" fmla="*/ 45362814 w 126"/>
                <a:gd name="T29" fmla="*/ 272176908 h 126"/>
                <a:gd name="T30" fmla="*/ 25201563 w 126"/>
                <a:gd name="T31" fmla="*/ 246975352 h 126"/>
                <a:gd name="T32" fmla="*/ 10080626 w 126"/>
                <a:gd name="T33" fmla="*/ 221773796 h 126"/>
                <a:gd name="T34" fmla="*/ 5040313 w 126"/>
                <a:gd name="T35" fmla="*/ 191531878 h 126"/>
                <a:gd name="T36" fmla="*/ 0 w 126"/>
                <a:gd name="T37" fmla="*/ 156249699 h 126"/>
                <a:gd name="T38" fmla="*/ 0 w 126"/>
                <a:gd name="T39" fmla="*/ 156249699 h 126"/>
                <a:gd name="T40" fmla="*/ 5040313 w 126"/>
                <a:gd name="T41" fmla="*/ 126007832 h 126"/>
                <a:gd name="T42" fmla="*/ 10080626 w 126"/>
                <a:gd name="T43" fmla="*/ 95765939 h 126"/>
                <a:gd name="T44" fmla="*/ 25201563 w 126"/>
                <a:gd name="T45" fmla="*/ 70564383 h 126"/>
                <a:gd name="T46" fmla="*/ 45362814 w 126"/>
                <a:gd name="T47" fmla="*/ 45362814 h 126"/>
                <a:gd name="T48" fmla="*/ 70564383 w 126"/>
                <a:gd name="T49" fmla="*/ 25201563 h 126"/>
                <a:gd name="T50" fmla="*/ 95765939 w 126"/>
                <a:gd name="T51" fmla="*/ 10080626 h 126"/>
                <a:gd name="T52" fmla="*/ 126007832 w 126"/>
                <a:gd name="T53" fmla="*/ 0 h 126"/>
                <a:gd name="T54" fmla="*/ 156249699 w 126"/>
                <a:gd name="T55" fmla="*/ 0 h 126"/>
                <a:gd name="T56" fmla="*/ 156249699 w 126"/>
                <a:gd name="T57" fmla="*/ 0 h 126"/>
                <a:gd name="T58" fmla="*/ 191531878 w 126"/>
                <a:gd name="T59" fmla="*/ 0 h 126"/>
                <a:gd name="T60" fmla="*/ 221773796 w 126"/>
                <a:gd name="T61" fmla="*/ 10080626 h 126"/>
                <a:gd name="T62" fmla="*/ 246975352 w 126"/>
                <a:gd name="T63" fmla="*/ 25201563 h 126"/>
                <a:gd name="T64" fmla="*/ 272176908 w 126"/>
                <a:gd name="T65" fmla="*/ 45362814 h 126"/>
                <a:gd name="T66" fmla="*/ 292338153 w 126"/>
                <a:gd name="T67" fmla="*/ 70564383 h 126"/>
                <a:gd name="T68" fmla="*/ 307459087 w 126"/>
                <a:gd name="T69" fmla="*/ 95765939 h 126"/>
                <a:gd name="T70" fmla="*/ 312499399 w 126"/>
                <a:gd name="T71" fmla="*/ 126007832 h 126"/>
                <a:gd name="T72" fmla="*/ 317539710 w 126"/>
                <a:gd name="T73" fmla="*/ 156249699 h 126"/>
                <a:gd name="T74" fmla="*/ 317539710 w 126"/>
                <a:gd name="T75" fmla="*/ 156249699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6"/>
                <a:gd name="T115" fmla="*/ 0 h 126"/>
                <a:gd name="T116" fmla="*/ 126 w 126"/>
                <a:gd name="T117" fmla="*/ 126 h 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6" h="126">
                  <a:moveTo>
                    <a:pt x="126" y="62"/>
                  </a:moveTo>
                  <a:lnTo>
                    <a:pt x="126" y="62"/>
                  </a:lnTo>
                  <a:lnTo>
                    <a:pt x="124" y="76"/>
                  </a:lnTo>
                  <a:lnTo>
                    <a:pt x="122" y="88"/>
                  </a:lnTo>
                  <a:lnTo>
                    <a:pt x="116" y="98"/>
                  </a:lnTo>
                  <a:lnTo>
                    <a:pt x="108" y="108"/>
                  </a:lnTo>
                  <a:lnTo>
                    <a:pt x="98" y="114"/>
                  </a:lnTo>
                  <a:lnTo>
                    <a:pt x="88" y="120"/>
                  </a:lnTo>
                  <a:lnTo>
                    <a:pt x="76" y="124"/>
                  </a:lnTo>
                  <a:lnTo>
                    <a:pt x="62" y="126"/>
                  </a:lnTo>
                  <a:lnTo>
                    <a:pt x="50" y="124"/>
                  </a:lnTo>
                  <a:lnTo>
                    <a:pt x="38" y="120"/>
                  </a:lnTo>
                  <a:lnTo>
                    <a:pt x="28" y="114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4" y="88"/>
                  </a:lnTo>
                  <a:lnTo>
                    <a:pt x="2" y="76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4" y="50"/>
                  </a:lnTo>
                  <a:lnTo>
                    <a:pt x="126" y="62"/>
                  </a:lnTo>
                  <a:close/>
                </a:path>
              </a:pathLst>
            </a:custGeom>
            <a:solidFill>
              <a:srgbClr val="FED6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33"/>
            <p:cNvSpPr>
              <a:spLocks/>
            </p:cNvSpPr>
            <p:nvPr/>
          </p:nvSpPr>
          <p:spPr bwMode="auto">
            <a:xfrm>
              <a:off x="4318000" y="3286125"/>
              <a:ext cx="298450" cy="136525"/>
            </a:xfrm>
            <a:custGeom>
              <a:avLst/>
              <a:gdLst>
                <a:gd name="T0" fmla="*/ 0 w 188"/>
                <a:gd name="T1" fmla="*/ 25201560 h 86"/>
                <a:gd name="T2" fmla="*/ 0 w 188"/>
                <a:gd name="T3" fmla="*/ 25201560 h 86"/>
                <a:gd name="T4" fmla="*/ 45362810 w 188"/>
                <a:gd name="T5" fmla="*/ 70564375 h 86"/>
                <a:gd name="T6" fmla="*/ 45362810 w 188"/>
                <a:gd name="T7" fmla="*/ 70564375 h 86"/>
                <a:gd name="T8" fmla="*/ 55443444 w 188"/>
                <a:gd name="T9" fmla="*/ 70564375 h 86"/>
                <a:gd name="T10" fmla="*/ 65524066 w 188"/>
                <a:gd name="T11" fmla="*/ 70564375 h 86"/>
                <a:gd name="T12" fmla="*/ 105846578 w 188"/>
                <a:gd name="T13" fmla="*/ 65524064 h 86"/>
                <a:gd name="T14" fmla="*/ 151209376 w 188"/>
                <a:gd name="T15" fmla="*/ 55443443 h 86"/>
                <a:gd name="T16" fmla="*/ 206652795 w 188"/>
                <a:gd name="T17" fmla="*/ 50403120 h 86"/>
                <a:gd name="T18" fmla="*/ 206652795 w 188"/>
                <a:gd name="T19" fmla="*/ 50403120 h 86"/>
                <a:gd name="T20" fmla="*/ 236894710 w 188"/>
                <a:gd name="T21" fmla="*/ 55443443 h 86"/>
                <a:gd name="T22" fmla="*/ 272176886 w 188"/>
                <a:gd name="T23" fmla="*/ 60483753 h 86"/>
                <a:gd name="T24" fmla="*/ 307459062 w 188"/>
                <a:gd name="T25" fmla="*/ 70564375 h 86"/>
                <a:gd name="T26" fmla="*/ 347781549 w 188"/>
                <a:gd name="T27" fmla="*/ 90725618 h 86"/>
                <a:gd name="T28" fmla="*/ 383063725 w 188"/>
                <a:gd name="T29" fmla="*/ 110886885 h 86"/>
                <a:gd name="T30" fmla="*/ 418346000 w 188"/>
                <a:gd name="T31" fmla="*/ 141128750 h 86"/>
                <a:gd name="T32" fmla="*/ 448587865 w 188"/>
                <a:gd name="T33" fmla="*/ 176410925 h 86"/>
                <a:gd name="T34" fmla="*/ 473789420 w 188"/>
                <a:gd name="T35" fmla="*/ 216733460 h 86"/>
                <a:gd name="T36" fmla="*/ 473789420 w 188"/>
                <a:gd name="T37" fmla="*/ 216733460 h 86"/>
                <a:gd name="T38" fmla="*/ 463708798 w 188"/>
                <a:gd name="T39" fmla="*/ 191531857 h 86"/>
                <a:gd name="T40" fmla="*/ 453628176 w 188"/>
                <a:gd name="T41" fmla="*/ 166330303 h 86"/>
                <a:gd name="T42" fmla="*/ 433466933 w 188"/>
                <a:gd name="T43" fmla="*/ 131048128 h 86"/>
                <a:gd name="T44" fmla="*/ 408265279 w 188"/>
                <a:gd name="T45" fmla="*/ 95765928 h 86"/>
                <a:gd name="T46" fmla="*/ 372983103 w 188"/>
                <a:gd name="T47" fmla="*/ 65524064 h 86"/>
                <a:gd name="T48" fmla="*/ 337700927 w 188"/>
                <a:gd name="T49" fmla="*/ 35282187 h 86"/>
                <a:gd name="T50" fmla="*/ 312499373 w 188"/>
                <a:gd name="T51" fmla="*/ 25201560 h 86"/>
                <a:gd name="T52" fmla="*/ 292338129 w 188"/>
                <a:gd name="T53" fmla="*/ 15120938 h 86"/>
                <a:gd name="T54" fmla="*/ 292338129 w 188"/>
                <a:gd name="T55" fmla="*/ 15120938 h 86"/>
                <a:gd name="T56" fmla="*/ 241935021 w 188"/>
                <a:gd name="T57" fmla="*/ 5040312 h 86"/>
                <a:gd name="T58" fmla="*/ 196572173 w 188"/>
                <a:gd name="T59" fmla="*/ 0 h 86"/>
                <a:gd name="T60" fmla="*/ 146169065 w 188"/>
                <a:gd name="T61" fmla="*/ 0 h 86"/>
                <a:gd name="T62" fmla="*/ 100806242 w 188"/>
                <a:gd name="T63" fmla="*/ 5040312 h 86"/>
                <a:gd name="T64" fmla="*/ 25201561 w 188"/>
                <a:gd name="T65" fmla="*/ 15120938 h 86"/>
                <a:gd name="T66" fmla="*/ 0 w 188"/>
                <a:gd name="T67" fmla="*/ 25201560 h 86"/>
                <a:gd name="T68" fmla="*/ 0 w 188"/>
                <a:gd name="T69" fmla="*/ 25201560 h 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8"/>
                <a:gd name="T106" fmla="*/ 0 h 86"/>
                <a:gd name="T107" fmla="*/ 188 w 188"/>
                <a:gd name="T108" fmla="*/ 86 h 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8" h="86">
                  <a:moveTo>
                    <a:pt x="0" y="10"/>
                  </a:moveTo>
                  <a:lnTo>
                    <a:pt x="0" y="10"/>
                  </a:lnTo>
                  <a:lnTo>
                    <a:pt x="18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42" y="26"/>
                  </a:lnTo>
                  <a:lnTo>
                    <a:pt x="60" y="22"/>
                  </a:lnTo>
                  <a:lnTo>
                    <a:pt x="82" y="20"/>
                  </a:lnTo>
                  <a:lnTo>
                    <a:pt x="94" y="22"/>
                  </a:lnTo>
                  <a:lnTo>
                    <a:pt x="108" y="24"/>
                  </a:lnTo>
                  <a:lnTo>
                    <a:pt x="122" y="28"/>
                  </a:lnTo>
                  <a:lnTo>
                    <a:pt x="138" y="36"/>
                  </a:lnTo>
                  <a:lnTo>
                    <a:pt x="152" y="44"/>
                  </a:lnTo>
                  <a:lnTo>
                    <a:pt x="166" y="56"/>
                  </a:lnTo>
                  <a:lnTo>
                    <a:pt x="178" y="70"/>
                  </a:lnTo>
                  <a:lnTo>
                    <a:pt x="188" y="86"/>
                  </a:lnTo>
                  <a:lnTo>
                    <a:pt x="184" y="76"/>
                  </a:lnTo>
                  <a:lnTo>
                    <a:pt x="180" y="66"/>
                  </a:lnTo>
                  <a:lnTo>
                    <a:pt x="172" y="52"/>
                  </a:lnTo>
                  <a:lnTo>
                    <a:pt x="162" y="38"/>
                  </a:lnTo>
                  <a:lnTo>
                    <a:pt x="148" y="26"/>
                  </a:lnTo>
                  <a:lnTo>
                    <a:pt x="134" y="14"/>
                  </a:lnTo>
                  <a:lnTo>
                    <a:pt x="124" y="10"/>
                  </a:lnTo>
                  <a:lnTo>
                    <a:pt x="116" y="6"/>
                  </a:lnTo>
                  <a:lnTo>
                    <a:pt x="96" y="2"/>
                  </a:lnTo>
                  <a:lnTo>
                    <a:pt x="78" y="0"/>
                  </a:lnTo>
                  <a:lnTo>
                    <a:pt x="58" y="0"/>
                  </a:lnTo>
                  <a:lnTo>
                    <a:pt x="40" y="2"/>
                  </a:lnTo>
                  <a:lnTo>
                    <a:pt x="10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34"/>
            <p:cNvSpPr>
              <a:spLocks/>
            </p:cNvSpPr>
            <p:nvPr/>
          </p:nvSpPr>
          <p:spPr bwMode="auto">
            <a:xfrm>
              <a:off x="4600575" y="3692525"/>
              <a:ext cx="254000" cy="66675"/>
            </a:xfrm>
            <a:custGeom>
              <a:avLst/>
              <a:gdLst>
                <a:gd name="T0" fmla="*/ 0 w 160"/>
                <a:gd name="T1" fmla="*/ 65524063 h 42"/>
                <a:gd name="T2" fmla="*/ 0 w 160"/>
                <a:gd name="T3" fmla="*/ 65524063 h 42"/>
                <a:gd name="T4" fmla="*/ 15120938 w 160"/>
                <a:gd name="T5" fmla="*/ 70564374 h 42"/>
                <a:gd name="T6" fmla="*/ 50403118 w 160"/>
                <a:gd name="T7" fmla="*/ 85685306 h 42"/>
                <a:gd name="T8" fmla="*/ 100806236 w 160"/>
                <a:gd name="T9" fmla="*/ 95765928 h 42"/>
                <a:gd name="T10" fmla="*/ 126007814 w 160"/>
                <a:gd name="T11" fmla="*/ 95765928 h 42"/>
                <a:gd name="T12" fmla="*/ 151209367 w 160"/>
                <a:gd name="T13" fmla="*/ 90725617 h 42"/>
                <a:gd name="T14" fmla="*/ 151209367 w 160"/>
                <a:gd name="T15" fmla="*/ 90725617 h 42"/>
                <a:gd name="T16" fmla="*/ 161289988 w 160"/>
                <a:gd name="T17" fmla="*/ 95765928 h 42"/>
                <a:gd name="T18" fmla="*/ 186491541 w 160"/>
                <a:gd name="T19" fmla="*/ 105846574 h 42"/>
                <a:gd name="T20" fmla="*/ 206652783 w 160"/>
                <a:gd name="T21" fmla="*/ 105846574 h 42"/>
                <a:gd name="T22" fmla="*/ 226814075 w 160"/>
                <a:gd name="T23" fmla="*/ 105846574 h 42"/>
                <a:gd name="T24" fmla="*/ 246975318 w 160"/>
                <a:gd name="T25" fmla="*/ 100806238 h 42"/>
                <a:gd name="T26" fmla="*/ 267136560 w 160"/>
                <a:gd name="T27" fmla="*/ 90725617 h 42"/>
                <a:gd name="T28" fmla="*/ 267136560 w 160"/>
                <a:gd name="T29" fmla="*/ 90725617 h 42"/>
                <a:gd name="T30" fmla="*/ 282257492 w 160"/>
                <a:gd name="T31" fmla="*/ 95765928 h 42"/>
                <a:gd name="T32" fmla="*/ 312499355 w 160"/>
                <a:gd name="T33" fmla="*/ 100806238 h 42"/>
                <a:gd name="T34" fmla="*/ 337700908 w 160"/>
                <a:gd name="T35" fmla="*/ 100806238 h 42"/>
                <a:gd name="T36" fmla="*/ 357862150 w 160"/>
                <a:gd name="T37" fmla="*/ 100806238 h 42"/>
                <a:gd name="T38" fmla="*/ 383063703 w 160"/>
                <a:gd name="T39" fmla="*/ 90725617 h 42"/>
                <a:gd name="T40" fmla="*/ 403224945 w 160"/>
                <a:gd name="T41" fmla="*/ 75604685 h 42"/>
                <a:gd name="T42" fmla="*/ 403224945 w 160"/>
                <a:gd name="T43" fmla="*/ 75604685 h 42"/>
                <a:gd name="T44" fmla="*/ 378023393 w 160"/>
                <a:gd name="T45" fmla="*/ 65524063 h 42"/>
                <a:gd name="T46" fmla="*/ 347781529 w 160"/>
                <a:gd name="T47" fmla="*/ 55443442 h 42"/>
                <a:gd name="T48" fmla="*/ 317539666 w 160"/>
                <a:gd name="T49" fmla="*/ 35282187 h 42"/>
                <a:gd name="T50" fmla="*/ 317539666 w 160"/>
                <a:gd name="T51" fmla="*/ 35282187 h 42"/>
                <a:gd name="T52" fmla="*/ 292338113 w 160"/>
                <a:gd name="T53" fmla="*/ 15120938 h 42"/>
                <a:gd name="T54" fmla="*/ 267136560 w 160"/>
                <a:gd name="T55" fmla="*/ 0 h 42"/>
                <a:gd name="T56" fmla="*/ 252015628 w 160"/>
                <a:gd name="T57" fmla="*/ 0 h 42"/>
                <a:gd name="T58" fmla="*/ 236894696 w 160"/>
                <a:gd name="T59" fmla="*/ 0 h 42"/>
                <a:gd name="T60" fmla="*/ 221773765 w 160"/>
                <a:gd name="T61" fmla="*/ 5040312 h 42"/>
                <a:gd name="T62" fmla="*/ 211693143 w 160"/>
                <a:gd name="T63" fmla="*/ 20161249 h 42"/>
                <a:gd name="T64" fmla="*/ 211693143 w 160"/>
                <a:gd name="T65" fmla="*/ 20161249 h 42"/>
                <a:gd name="T66" fmla="*/ 201612473 w 160"/>
                <a:gd name="T67" fmla="*/ 15120938 h 42"/>
                <a:gd name="T68" fmla="*/ 186491541 w 160"/>
                <a:gd name="T69" fmla="*/ 5040312 h 42"/>
                <a:gd name="T70" fmla="*/ 161289988 w 160"/>
                <a:gd name="T71" fmla="*/ 0 h 42"/>
                <a:gd name="T72" fmla="*/ 141128746 w 160"/>
                <a:gd name="T73" fmla="*/ 0 h 42"/>
                <a:gd name="T74" fmla="*/ 126007814 w 160"/>
                <a:gd name="T75" fmla="*/ 5040312 h 42"/>
                <a:gd name="T76" fmla="*/ 126007814 w 160"/>
                <a:gd name="T77" fmla="*/ 5040312 h 42"/>
                <a:gd name="T78" fmla="*/ 95765926 w 160"/>
                <a:gd name="T79" fmla="*/ 25201560 h 42"/>
                <a:gd name="T80" fmla="*/ 65524062 w 160"/>
                <a:gd name="T81" fmla="*/ 45362808 h 42"/>
                <a:gd name="T82" fmla="*/ 30241876 w 160"/>
                <a:gd name="T83" fmla="*/ 60483753 h 42"/>
                <a:gd name="T84" fmla="*/ 15120938 w 160"/>
                <a:gd name="T85" fmla="*/ 65524063 h 42"/>
                <a:gd name="T86" fmla="*/ 0 w 160"/>
                <a:gd name="T87" fmla="*/ 65524063 h 42"/>
                <a:gd name="T88" fmla="*/ 0 w 160"/>
                <a:gd name="T89" fmla="*/ 65524063 h 4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0"/>
                <a:gd name="T136" fmla="*/ 0 h 42"/>
                <a:gd name="T137" fmla="*/ 160 w 160"/>
                <a:gd name="T138" fmla="*/ 42 h 4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0" h="42">
                  <a:moveTo>
                    <a:pt x="0" y="26"/>
                  </a:moveTo>
                  <a:lnTo>
                    <a:pt x="0" y="26"/>
                  </a:lnTo>
                  <a:lnTo>
                    <a:pt x="6" y="28"/>
                  </a:lnTo>
                  <a:lnTo>
                    <a:pt x="20" y="34"/>
                  </a:lnTo>
                  <a:lnTo>
                    <a:pt x="40" y="38"/>
                  </a:lnTo>
                  <a:lnTo>
                    <a:pt x="50" y="38"/>
                  </a:lnTo>
                  <a:lnTo>
                    <a:pt x="60" y="36"/>
                  </a:lnTo>
                  <a:lnTo>
                    <a:pt x="64" y="38"/>
                  </a:lnTo>
                  <a:lnTo>
                    <a:pt x="74" y="42"/>
                  </a:lnTo>
                  <a:lnTo>
                    <a:pt x="82" y="42"/>
                  </a:lnTo>
                  <a:lnTo>
                    <a:pt x="90" y="42"/>
                  </a:lnTo>
                  <a:lnTo>
                    <a:pt x="98" y="40"/>
                  </a:lnTo>
                  <a:lnTo>
                    <a:pt x="106" y="36"/>
                  </a:lnTo>
                  <a:lnTo>
                    <a:pt x="112" y="38"/>
                  </a:lnTo>
                  <a:lnTo>
                    <a:pt x="124" y="40"/>
                  </a:lnTo>
                  <a:lnTo>
                    <a:pt x="134" y="40"/>
                  </a:lnTo>
                  <a:lnTo>
                    <a:pt x="142" y="40"/>
                  </a:lnTo>
                  <a:lnTo>
                    <a:pt x="152" y="36"/>
                  </a:lnTo>
                  <a:lnTo>
                    <a:pt x="160" y="30"/>
                  </a:lnTo>
                  <a:lnTo>
                    <a:pt x="150" y="26"/>
                  </a:lnTo>
                  <a:lnTo>
                    <a:pt x="138" y="22"/>
                  </a:lnTo>
                  <a:lnTo>
                    <a:pt x="126" y="14"/>
                  </a:lnTo>
                  <a:lnTo>
                    <a:pt x="116" y="6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8" y="2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4" y="2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38" y="10"/>
                  </a:lnTo>
                  <a:lnTo>
                    <a:pt x="26" y="18"/>
                  </a:lnTo>
                  <a:lnTo>
                    <a:pt x="12" y="24"/>
                  </a:lnTo>
                  <a:lnTo>
                    <a:pt x="6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88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35"/>
            <p:cNvSpPr>
              <a:spLocks/>
            </p:cNvSpPr>
            <p:nvPr/>
          </p:nvSpPr>
          <p:spPr bwMode="auto">
            <a:xfrm>
              <a:off x="4822825" y="3057525"/>
              <a:ext cx="352425" cy="825500"/>
            </a:xfrm>
            <a:custGeom>
              <a:avLst/>
              <a:gdLst>
                <a:gd name="T0" fmla="*/ 448587888 w 222"/>
                <a:gd name="T1" fmla="*/ 0 h 520"/>
                <a:gd name="T2" fmla="*/ 448587888 w 222"/>
                <a:gd name="T3" fmla="*/ 0 h 520"/>
                <a:gd name="T4" fmla="*/ 463708821 w 222"/>
                <a:gd name="T5" fmla="*/ 105846562 h 520"/>
                <a:gd name="T6" fmla="*/ 473789443 w 222"/>
                <a:gd name="T7" fmla="*/ 211693125 h 520"/>
                <a:gd name="T8" fmla="*/ 478829754 w 222"/>
                <a:gd name="T9" fmla="*/ 317539638 h 520"/>
                <a:gd name="T10" fmla="*/ 473789443 w 222"/>
                <a:gd name="T11" fmla="*/ 423386250 h 520"/>
                <a:gd name="T12" fmla="*/ 463708821 w 222"/>
                <a:gd name="T13" fmla="*/ 529232762 h 520"/>
                <a:gd name="T14" fmla="*/ 443547576 w 222"/>
                <a:gd name="T15" fmla="*/ 630038965 h 520"/>
                <a:gd name="T16" fmla="*/ 418346021 w 222"/>
                <a:gd name="T17" fmla="*/ 735885478 h 520"/>
                <a:gd name="T18" fmla="*/ 383063744 w 222"/>
                <a:gd name="T19" fmla="*/ 836691879 h 520"/>
                <a:gd name="T20" fmla="*/ 383063744 w 222"/>
                <a:gd name="T21" fmla="*/ 836691879 h 520"/>
                <a:gd name="T22" fmla="*/ 362902499 w 222"/>
                <a:gd name="T23" fmla="*/ 882054670 h 520"/>
                <a:gd name="T24" fmla="*/ 337700944 w 222"/>
                <a:gd name="T25" fmla="*/ 927417461 h 520"/>
                <a:gd name="T26" fmla="*/ 282257522 w 222"/>
                <a:gd name="T27" fmla="*/ 1013102734 h 520"/>
                <a:gd name="T28" fmla="*/ 221773788 w 222"/>
                <a:gd name="T29" fmla="*/ 1088707386 h 520"/>
                <a:gd name="T30" fmla="*/ 151209383 w 222"/>
                <a:gd name="T31" fmla="*/ 1164312038 h 520"/>
                <a:gd name="T32" fmla="*/ 151209383 w 222"/>
                <a:gd name="T33" fmla="*/ 1164312038 h 520"/>
                <a:gd name="T34" fmla="*/ 75604692 w 222"/>
                <a:gd name="T35" fmla="*/ 1239916690 h 520"/>
                <a:gd name="T36" fmla="*/ 0 w 222"/>
                <a:gd name="T37" fmla="*/ 1310481032 h 520"/>
                <a:gd name="T38" fmla="*/ 0 w 222"/>
                <a:gd name="T39" fmla="*/ 1310481032 h 520"/>
                <a:gd name="T40" fmla="*/ 70564380 w 222"/>
                <a:gd name="T41" fmla="*/ 1270158551 h 520"/>
                <a:gd name="T42" fmla="*/ 151209383 w 222"/>
                <a:gd name="T43" fmla="*/ 1214715139 h 520"/>
                <a:gd name="T44" fmla="*/ 196572183 w 222"/>
                <a:gd name="T45" fmla="*/ 1179432968 h 520"/>
                <a:gd name="T46" fmla="*/ 241935033 w 222"/>
                <a:gd name="T47" fmla="*/ 1139110487 h 520"/>
                <a:gd name="T48" fmla="*/ 282257522 w 222"/>
                <a:gd name="T49" fmla="*/ 1098788006 h 520"/>
                <a:gd name="T50" fmla="*/ 322580011 w 222"/>
                <a:gd name="T51" fmla="*/ 1048384905 h 520"/>
                <a:gd name="T52" fmla="*/ 367942811 w 222"/>
                <a:gd name="T53" fmla="*/ 992941493 h 520"/>
                <a:gd name="T54" fmla="*/ 403224988 w 222"/>
                <a:gd name="T55" fmla="*/ 937498082 h 520"/>
                <a:gd name="T56" fmla="*/ 438507265 w 222"/>
                <a:gd name="T57" fmla="*/ 871974050 h 520"/>
                <a:gd name="T58" fmla="*/ 473789443 w 222"/>
                <a:gd name="T59" fmla="*/ 801409510 h 520"/>
                <a:gd name="T60" fmla="*/ 498990999 w 222"/>
                <a:gd name="T61" fmla="*/ 720764548 h 520"/>
                <a:gd name="T62" fmla="*/ 524192554 w 222"/>
                <a:gd name="T63" fmla="*/ 635079275 h 520"/>
                <a:gd name="T64" fmla="*/ 544353799 w 222"/>
                <a:gd name="T65" fmla="*/ 544353693 h 520"/>
                <a:gd name="T66" fmla="*/ 554434421 w 222"/>
                <a:gd name="T67" fmla="*/ 448587800 h 520"/>
                <a:gd name="T68" fmla="*/ 554434421 w 222"/>
                <a:gd name="T69" fmla="*/ 448587800 h 520"/>
                <a:gd name="T70" fmla="*/ 559474732 w 222"/>
                <a:gd name="T71" fmla="*/ 388103980 h 520"/>
                <a:gd name="T72" fmla="*/ 554434421 w 222"/>
                <a:gd name="T73" fmla="*/ 327620258 h 520"/>
                <a:gd name="T74" fmla="*/ 549394110 w 222"/>
                <a:gd name="T75" fmla="*/ 272176846 h 520"/>
                <a:gd name="T76" fmla="*/ 534273177 w 222"/>
                <a:gd name="T77" fmla="*/ 216733435 h 520"/>
                <a:gd name="T78" fmla="*/ 519152243 w 222"/>
                <a:gd name="T79" fmla="*/ 161289974 h 520"/>
                <a:gd name="T80" fmla="*/ 498990999 w 222"/>
                <a:gd name="T81" fmla="*/ 105846562 h 520"/>
                <a:gd name="T82" fmla="*/ 473789443 w 222"/>
                <a:gd name="T83" fmla="*/ 50403114 h 520"/>
                <a:gd name="T84" fmla="*/ 448587888 w 222"/>
                <a:gd name="T85" fmla="*/ 0 h 520"/>
                <a:gd name="T86" fmla="*/ 448587888 w 222"/>
                <a:gd name="T87" fmla="*/ 0 h 5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22"/>
                <a:gd name="T133" fmla="*/ 0 h 520"/>
                <a:gd name="T134" fmla="*/ 222 w 222"/>
                <a:gd name="T135" fmla="*/ 520 h 5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22" h="520">
                  <a:moveTo>
                    <a:pt x="178" y="0"/>
                  </a:moveTo>
                  <a:lnTo>
                    <a:pt x="178" y="0"/>
                  </a:lnTo>
                  <a:lnTo>
                    <a:pt x="184" y="42"/>
                  </a:lnTo>
                  <a:lnTo>
                    <a:pt x="188" y="84"/>
                  </a:lnTo>
                  <a:lnTo>
                    <a:pt x="190" y="126"/>
                  </a:lnTo>
                  <a:lnTo>
                    <a:pt x="188" y="168"/>
                  </a:lnTo>
                  <a:lnTo>
                    <a:pt x="184" y="210"/>
                  </a:lnTo>
                  <a:lnTo>
                    <a:pt x="176" y="250"/>
                  </a:lnTo>
                  <a:lnTo>
                    <a:pt x="166" y="292"/>
                  </a:lnTo>
                  <a:lnTo>
                    <a:pt x="152" y="332"/>
                  </a:lnTo>
                  <a:lnTo>
                    <a:pt x="144" y="350"/>
                  </a:lnTo>
                  <a:lnTo>
                    <a:pt x="134" y="368"/>
                  </a:lnTo>
                  <a:lnTo>
                    <a:pt x="112" y="402"/>
                  </a:lnTo>
                  <a:lnTo>
                    <a:pt x="88" y="432"/>
                  </a:lnTo>
                  <a:lnTo>
                    <a:pt x="60" y="462"/>
                  </a:lnTo>
                  <a:lnTo>
                    <a:pt x="30" y="492"/>
                  </a:lnTo>
                  <a:lnTo>
                    <a:pt x="0" y="520"/>
                  </a:lnTo>
                  <a:lnTo>
                    <a:pt x="28" y="504"/>
                  </a:lnTo>
                  <a:lnTo>
                    <a:pt x="60" y="482"/>
                  </a:lnTo>
                  <a:lnTo>
                    <a:pt x="78" y="468"/>
                  </a:lnTo>
                  <a:lnTo>
                    <a:pt x="96" y="452"/>
                  </a:lnTo>
                  <a:lnTo>
                    <a:pt x="112" y="436"/>
                  </a:lnTo>
                  <a:lnTo>
                    <a:pt x="128" y="416"/>
                  </a:lnTo>
                  <a:lnTo>
                    <a:pt x="146" y="394"/>
                  </a:lnTo>
                  <a:lnTo>
                    <a:pt x="160" y="372"/>
                  </a:lnTo>
                  <a:lnTo>
                    <a:pt x="174" y="346"/>
                  </a:lnTo>
                  <a:lnTo>
                    <a:pt x="188" y="318"/>
                  </a:lnTo>
                  <a:lnTo>
                    <a:pt x="198" y="286"/>
                  </a:lnTo>
                  <a:lnTo>
                    <a:pt x="208" y="252"/>
                  </a:lnTo>
                  <a:lnTo>
                    <a:pt x="216" y="216"/>
                  </a:lnTo>
                  <a:lnTo>
                    <a:pt x="220" y="178"/>
                  </a:lnTo>
                  <a:lnTo>
                    <a:pt x="222" y="154"/>
                  </a:lnTo>
                  <a:lnTo>
                    <a:pt x="220" y="130"/>
                  </a:lnTo>
                  <a:lnTo>
                    <a:pt x="218" y="108"/>
                  </a:lnTo>
                  <a:lnTo>
                    <a:pt x="212" y="86"/>
                  </a:lnTo>
                  <a:lnTo>
                    <a:pt x="206" y="64"/>
                  </a:lnTo>
                  <a:lnTo>
                    <a:pt x="198" y="42"/>
                  </a:lnTo>
                  <a:lnTo>
                    <a:pt x="188" y="2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3BA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36"/>
            <p:cNvSpPr>
              <a:spLocks/>
            </p:cNvSpPr>
            <p:nvPr/>
          </p:nvSpPr>
          <p:spPr bwMode="auto">
            <a:xfrm>
              <a:off x="5054600" y="3314700"/>
              <a:ext cx="73025" cy="107950"/>
            </a:xfrm>
            <a:custGeom>
              <a:avLst/>
              <a:gdLst>
                <a:gd name="T0" fmla="*/ 25201560 w 46"/>
                <a:gd name="T1" fmla="*/ 80644989 h 68"/>
                <a:gd name="T2" fmla="*/ 25201560 w 46"/>
                <a:gd name="T3" fmla="*/ 80644989 h 68"/>
                <a:gd name="T4" fmla="*/ 40322499 w 46"/>
                <a:gd name="T5" fmla="*/ 5040312 h 68"/>
                <a:gd name="T6" fmla="*/ 40322499 w 46"/>
                <a:gd name="T7" fmla="*/ 5040312 h 68"/>
                <a:gd name="T8" fmla="*/ 80644998 w 46"/>
                <a:gd name="T9" fmla="*/ 5040312 h 68"/>
                <a:gd name="T10" fmla="*/ 100806241 w 46"/>
                <a:gd name="T11" fmla="*/ 5040312 h 68"/>
                <a:gd name="T12" fmla="*/ 115927199 w 46"/>
                <a:gd name="T13" fmla="*/ 0 h 68"/>
                <a:gd name="T14" fmla="*/ 115927199 w 46"/>
                <a:gd name="T15" fmla="*/ 0 h 68"/>
                <a:gd name="T16" fmla="*/ 100806241 w 46"/>
                <a:gd name="T17" fmla="*/ 35282184 h 68"/>
                <a:gd name="T18" fmla="*/ 75604687 w 46"/>
                <a:gd name="T19" fmla="*/ 85685299 h 68"/>
                <a:gd name="T20" fmla="*/ 40322499 w 46"/>
                <a:gd name="T21" fmla="*/ 131048116 h 68"/>
                <a:gd name="T22" fmla="*/ 20161250 w 46"/>
                <a:gd name="T23" fmla="*/ 151209357 h 68"/>
                <a:gd name="T24" fmla="*/ 0 w 46"/>
                <a:gd name="T25" fmla="*/ 171370598 h 68"/>
                <a:gd name="T26" fmla="*/ 0 w 46"/>
                <a:gd name="T27" fmla="*/ 171370598 h 68"/>
                <a:gd name="T28" fmla="*/ 10080625 w 46"/>
                <a:gd name="T29" fmla="*/ 126007806 h 68"/>
                <a:gd name="T30" fmla="*/ 25201560 w 46"/>
                <a:gd name="T31" fmla="*/ 80644989 h 68"/>
                <a:gd name="T32" fmla="*/ 25201560 w 46"/>
                <a:gd name="T33" fmla="*/ 80644989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68"/>
                <a:gd name="T53" fmla="*/ 46 w 46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68">
                  <a:moveTo>
                    <a:pt x="10" y="32"/>
                  </a:moveTo>
                  <a:lnTo>
                    <a:pt x="10" y="32"/>
                  </a:lnTo>
                  <a:lnTo>
                    <a:pt x="16" y="2"/>
                  </a:lnTo>
                  <a:lnTo>
                    <a:pt x="32" y="2"/>
                  </a:lnTo>
                  <a:lnTo>
                    <a:pt x="40" y="2"/>
                  </a:lnTo>
                  <a:lnTo>
                    <a:pt x="46" y="0"/>
                  </a:lnTo>
                  <a:lnTo>
                    <a:pt x="40" y="14"/>
                  </a:lnTo>
                  <a:lnTo>
                    <a:pt x="30" y="34"/>
                  </a:lnTo>
                  <a:lnTo>
                    <a:pt x="16" y="52"/>
                  </a:lnTo>
                  <a:lnTo>
                    <a:pt x="8" y="60"/>
                  </a:lnTo>
                  <a:lnTo>
                    <a:pt x="0" y="68"/>
                  </a:lnTo>
                  <a:lnTo>
                    <a:pt x="4" y="50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FEE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37"/>
            <p:cNvSpPr>
              <a:spLocks/>
            </p:cNvSpPr>
            <p:nvPr/>
          </p:nvSpPr>
          <p:spPr bwMode="auto">
            <a:xfrm>
              <a:off x="4841875" y="3317875"/>
              <a:ext cx="254000" cy="139700"/>
            </a:xfrm>
            <a:custGeom>
              <a:avLst/>
              <a:gdLst>
                <a:gd name="T0" fmla="*/ 0 w 160"/>
                <a:gd name="T1" fmla="*/ 186491547 h 88"/>
                <a:gd name="T2" fmla="*/ 0 w 160"/>
                <a:gd name="T3" fmla="*/ 186491547 h 88"/>
                <a:gd name="T4" fmla="*/ 20161249 w 160"/>
                <a:gd name="T5" fmla="*/ 146169061 h 88"/>
                <a:gd name="T6" fmla="*/ 50403118 w 160"/>
                <a:gd name="T7" fmla="*/ 105846575 h 88"/>
                <a:gd name="T8" fmla="*/ 90725615 w 160"/>
                <a:gd name="T9" fmla="*/ 65524065 h 88"/>
                <a:gd name="T10" fmla="*/ 115927193 w 160"/>
                <a:gd name="T11" fmla="*/ 45362809 h 88"/>
                <a:gd name="T12" fmla="*/ 146169056 w 160"/>
                <a:gd name="T13" fmla="*/ 30241877 h 88"/>
                <a:gd name="T14" fmla="*/ 181451230 w 160"/>
                <a:gd name="T15" fmla="*/ 15120938 h 88"/>
                <a:gd name="T16" fmla="*/ 216733454 w 160"/>
                <a:gd name="T17" fmla="*/ 5040312 h 88"/>
                <a:gd name="T18" fmla="*/ 257055939 w 160"/>
                <a:gd name="T19" fmla="*/ 0 h 88"/>
                <a:gd name="T20" fmla="*/ 302418734 w 160"/>
                <a:gd name="T21" fmla="*/ 0 h 88"/>
                <a:gd name="T22" fmla="*/ 352821840 w 160"/>
                <a:gd name="T23" fmla="*/ 5040312 h 88"/>
                <a:gd name="T24" fmla="*/ 403224945 w 160"/>
                <a:gd name="T25" fmla="*/ 15120938 h 88"/>
                <a:gd name="T26" fmla="*/ 403224945 w 160"/>
                <a:gd name="T27" fmla="*/ 15120938 h 88"/>
                <a:gd name="T28" fmla="*/ 398184635 w 160"/>
                <a:gd name="T29" fmla="*/ 45362809 h 88"/>
                <a:gd name="T30" fmla="*/ 388104014 w 160"/>
                <a:gd name="T31" fmla="*/ 70564375 h 88"/>
                <a:gd name="T32" fmla="*/ 372983082 w 160"/>
                <a:gd name="T33" fmla="*/ 105846575 h 88"/>
                <a:gd name="T34" fmla="*/ 347781529 w 160"/>
                <a:gd name="T35" fmla="*/ 141128751 h 88"/>
                <a:gd name="T36" fmla="*/ 317539666 w 160"/>
                <a:gd name="T37" fmla="*/ 176410926 h 88"/>
                <a:gd name="T38" fmla="*/ 302418734 w 160"/>
                <a:gd name="T39" fmla="*/ 191531858 h 88"/>
                <a:gd name="T40" fmla="*/ 282257492 w 160"/>
                <a:gd name="T41" fmla="*/ 201612480 h 88"/>
                <a:gd name="T42" fmla="*/ 257055939 w 160"/>
                <a:gd name="T43" fmla="*/ 211693151 h 88"/>
                <a:gd name="T44" fmla="*/ 231854386 w 160"/>
                <a:gd name="T45" fmla="*/ 216733462 h 88"/>
                <a:gd name="T46" fmla="*/ 231854386 w 160"/>
                <a:gd name="T47" fmla="*/ 216733462 h 88"/>
                <a:gd name="T48" fmla="*/ 181451230 w 160"/>
                <a:gd name="T49" fmla="*/ 221773772 h 88"/>
                <a:gd name="T50" fmla="*/ 136088435 w 160"/>
                <a:gd name="T51" fmla="*/ 221773772 h 88"/>
                <a:gd name="T52" fmla="*/ 100806236 w 160"/>
                <a:gd name="T53" fmla="*/ 216733462 h 88"/>
                <a:gd name="T54" fmla="*/ 65524062 w 160"/>
                <a:gd name="T55" fmla="*/ 211693151 h 88"/>
                <a:gd name="T56" fmla="*/ 20161249 w 160"/>
                <a:gd name="T57" fmla="*/ 191531858 h 88"/>
                <a:gd name="T58" fmla="*/ 0 w 160"/>
                <a:gd name="T59" fmla="*/ 186491547 h 88"/>
                <a:gd name="T60" fmla="*/ 0 w 160"/>
                <a:gd name="T61" fmla="*/ 186491547 h 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0"/>
                <a:gd name="T94" fmla="*/ 0 h 88"/>
                <a:gd name="T95" fmla="*/ 160 w 160"/>
                <a:gd name="T96" fmla="*/ 88 h 8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0" h="88">
                  <a:moveTo>
                    <a:pt x="0" y="74"/>
                  </a:moveTo>
                  <a:lnTo>
                    <a:pt x="0" y="74"/>
                  </a:lnTo>
                  <a:lnTo>
                    <a:pt x="8" y="58"/>
                  </a:lnTo>
                  <a:lnTo>
                    <a:pt x="20" y="42"/>
                  </a:lnTo>
                  <a:lnTo>
                    <a:pt x="36" y="26"/>
                  </a:lnTo>
                  <a:lnTo>
                    <a:pt x="46" y="18"/>
                  </a:lnTo>
                  <a:lnTo>
                    <a:pt x="58" y="12"/>
                  </a:lnTo>
                  <a:lnTo>
                    <a:pt x="72" y="6"/>
                  </a:lnTo>
                  <a:lnTo>
                    <a:pt x="86" y="2"/>
                  </a:lnTo>
                  <a:lnTo>
                    <a:pt x="102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60" y="6"/>
                  </a:lnTo>
                  <a:lnTo>
                    <a:pt x="158" y="18"/>
                  </a:lnTo>
                  <a:lnTo>
                    <a:pt x="154" y="28"/>
                  </a:lnTo>
                  <a:lnTo>
                    <a:pt x="148" y="42"/>
                  </a:lnTo>
                  <a:lnTo>
                    <a:pt x="138" y="56"/>
                  </a:lnTo>
                  <a:lnTo>
                    <a:pt x="126" y="70"/>
                  </a:lnTo>
                  <a:lnTo>
                    <a:pt x="120" y="76"/>
                  </a:lnTo>
                  <a:lnTo>
                    <a:pt x="112" y="80"/>
                  </a:lnTo>
                  <a:lnTo>
                    <a:pt x="102" y="84"/>
                  </a:lnTo>
                  <a:lnTo>
                    <a:pt x="92" y="86"/>
                  </a:lnTo>
                  <a:lnTo>
                    <a:pt x="72" y="88"/>
                  </a:lnTo>
                  <a:lnTo>
                    <a:pt x="54" y="88"/>
                  </a:lnTo>
                  <a:lnTo>
                    <a:pt x="40" y="86"/>
                  </a:lnTo>
                  <a:lnTo>
                    <a:pt x="26" y="84"/>
                  </a:lnTo>
                  <a:lnTo>
                    <a:pt x="8" y="7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38"/>
            <p:cNvSpPr>
              <a:spLocks/>
            </p:cNvSpPr>
            <p:nvPr/>
          </p:nvSpPr>
          <p:spPr bwMode="auto">
            <a:xfrm>
              <a:off x="4895850" y="3305175"/>
              <a:ext cx="165100" cy="142875"/>
            </a:xfrm>
            <a:custGeom>
              <a:avLst/>
              <a:gdLst>
                <a:gd name="T0" fmla="*/ 105846581 w 104"/>
                <a:gd name="T1" fmla="*/ 15120939 h 90"/>
                <a:gd name="T2" fmla="*/ 105846581 w 104"/>
                <a:gd name="T3" fmla="*/ 15120939 h 90"/>
                <a:gd name="T4" fmla="*/ 136088447 w 104"/>
                <a:gd name="T5" fmla="*/ 10080625 h 90"/>
                <a:gd name="T6" fmla="*/ 166330313 w 104"/>
                <a:gd name="T7" fmla="*/ 5040312 h 90"/>
                <a:gd name="T8" fmla="*/ 196572179 w 104"/>
                <a:gd name="T9" fmla="*/ 0 h 90"/>
                <a:gd name="T10" fmla="*/ 231854406 w 104"/>
                <a:gd name="T11" fmla="*/ 5040312 h 90"/>
                <a:gd name="T12" fmla="*/ 231854406 w 104"/>
                <a:gd name="T13" fmla="*/ 5040312 h 90"/>
                <a:gd name="T14" fmla="*/ 246975339 w 104"/>
                <a:gd name="T15" fmla="*/ 30241877 h 90"/>
                <a:gd name="T16" fmla="*/ 257055961 w 104"/>
                <a:gd name="T17" fmla="*/ 55443444 h 90"/>
                <a:gd name="T18" fmla="*/ 262096272 w 104"/>
                <a:gd name="T19" fmla="*/ 80644997 h 90"/>
                <a:gd name="T20" fmla="*/ 262096272 w 104"/>
                <a:gd name="T21" fmla="*/ 110886887 h 90"/>
                <a:gd name="T22" fmla="*/ 262096272 w 104"/>
                <a:gd name="T23" fmla="*/ 110886887 h 90"/>
                <a:gd name="T24" fmla="*/ 257055961 w 104"/>
                <a:gd name="T25" fmla="*/ 136088441 h 90"/>
                <a:gd name="T26" fmla="*/ 246975339 w 104"/>
                <a:gd name="T27" fmla="*/ 161289995 h 90"/>
                <a:gd name="T28" fmla="*/ 231854406 w 104"/>
                <a:gd name="T29" fmla="*/ 181451238 h 90"/>
                <a:gd name="T30" fmla="*/ 211693162 w 104"/>
                <a:gd name="T31" fmla="*/ 196572170 h 90"/>
                <a:gd name="T32" fmla="*/ 191531868 w 104"/>
                <a:gd name="T33" fmla="*/ 211693152 h 90"/>
                <a:gd name="T34" fmla="*/ 166330313 w 104"/>
                <a:gd name="T35" fmla="*/ 221773774 h 90"/>
                <a:gd name="T36" fmla="*/ 141128758 w 104"/>
                <a:gd name="T37" fmla="*/ 226814085 h 90"/>
                <a:gd name="T38" fmla="*/ 115927203 w 104"/>
                <a:gd name="T39" fmla="*/ 221773774 h 90"/>
                <a:gd name="T40" fmla="*/ 115927203 w 104"/>
                <a:gd name="T41" fmla="*/ 221773774 h 90"/>
                <a:gd name="T42" fmla="*/ 90725623 w 104"/>
                <a:gd name="T43" fmla="*/ 216733463 h 90"/>
                <a:gd name="T44" fmla="*/ 70564379 w 104"/>
                <a:gd name="T45" fmla="*/ 206652792 h 90"/>
                <a:gd name="T46" fmla="*/ 50403123 w 104"/>
                <a:gd name="T47" fmla="*/ 196572170 h 90"/>
                <a:gd name="T48" fmla="*/ 30241879 w 104"/>
                <a:gd name="T49" fmla="*/ 181451238 h 90"/>
                <a:gd name="T50" fmla="*/ 20161250 w 104"/>
                <a:gd name="T51" fmla="*/ 161289995 h 90"/>
                <a:gd name="T52" fmla="*/ 10080625 w 104"/>
                <a:gd name="T53" fmla="*/ 141128752 h 90"/>
                <a:gd name="T54" fmla="*/ 0 w 104"/>
                <a:gd name="T55" fmla="*/ 120967509 h 90"/>
                <a:gd name="T56" fmla="*/ 0 w 104"/>
                <a:gd name="T57" fmla="*/ 95765930 h 90"/>
                <a:gd name="T58" fmla="*/ 0 w 104"/>
                <a:gd name="T59" fmla="*/ 95765930 h 90"/>
                <a:gd name="T60" fmla="*/ 5040313 w 104"/>
                <a:gd name="T61" fmla="*/ 80644997 h 90"/>
                <a:gd name="T62" fmla="*/ 15120939 w 104"/>
                <a:gd name="T63" fmla="*/ 70564376 h 90"/>
                <a:gd name="T64" fmla="*/ 40322501 w 104"/>
                <a:gd name="T65" fmla="*/ 45362810 h 90"/>
                <a:gd name="T66" fmla="*/ 70564379 w 104"/>
                <a:gd name="T67" fmla="*/ 30241877 h 90"/>
                <a:gd name="T68" fmla="*/ 105846581 w 104"/>
                <a:gd name="T69" fmla="*/ 15120939 h 90"/>
                <a:gd name="T70" fmla="*/ 105846581 w 104"/>
                <a:gd name="T71" fmla="*/ 15120939 h 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90"/>
                <a:gd name="T110" fmla="*/ 104 w 104"/>
                <a:gd name="T111" fmla="*/ 90 h 9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90">
                  <a:moveTo>
                    <a:pt x="42" y="6"/>
                  </a:moveTo>
                  <a:lnTo>
                    <a:pt x="42" y="6"/>
                  </a:lnTo>
                  <a:lnTo>
                    <a:pt x="54" y="4"/>
                  </a:lnTo>
                  <a:lnTo>
                    <a:pt x="66" y="2"/>
                  </a:lnTo>
                  <a:lnTo>
                    <a:pt x="78" y="0"/>
                  </a:lnTo>
                  <a:lnTo>
                    <a:pt x="92" y="2"/>
                  </a:lnTo>
                  <a:lnTo>
                    <a:pt x="98" y="12"/>
                  </a:lnTo>
                  <a:lnTo>
                    <a:pt x="102" y="22"/>
                  </a:lnTo>
                  <a:lnTo>
                    <a:pt x="104" y="32"/>
                  </a:lnTo>
                  <a:lnTo>
                    <a:pt x="104" y="44"/>
                  </a:lnTo>
                  <a:lnTo>
                    <a:pt x="102" y="54"/>
                  </a:lnTo>
                  <a:lnTo>
                    <a:pt x="98" y="64"/>
                  </a:lnTo>
                  <a:lnTo>
                    <a:pt x="92" y="72"/>
                  </a:lnTo>
                  <a:lnTo>
                    <a:pt x="84" y="78"/>
                  </a:lnTo>
                  <a:lnTo>
                    <a:pt x="76" y="84"/>
                  </a:lnTo>
                  <a:lnTo>
                    <a:pt x="66" y="88"/>
                  </a:lnTo>
                  <a:lnTo>
                    <a:pt x="56" y="90"/>
                  </a:lnTo>
                  <a:lnTo>
                    <a:pt x="46" y="88"/>
                  </a:lnTo>
                  <a:lnTo>
                    <a:pt x="36" y="86"/>
                  </a:lnTo>
                  <a:lnTo>
                    <a:pt x="28" y="82"/>
                  </a:lnTo>
                  <a:lnTo>
                    <a:pt x="20" y="78"/>
                  </a:lnTo>
                  <a:lnTo>
                    <a:pt x="12" y="72"/>
                  </a:lnTo>
                  <a:lnTo>
                    <a:pt x="8" y="64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6" y="28"/>
                  </a:lnTo>
                  <a:lnTo>
                    <a:pt x="16" y="18"/>
                  </a:lnTo>
                  <a:lnTo>
                    <a:pt x="28" y="12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178D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39"/>
            <p:cNvSpPr>
              <a:spLocks/>
            </p:cNvSpPr>
            <p:nvPr/>
          </p:nvSpPr>
          <p:spPr bwMode="auto">
            <a:xfrm>
              <a:off x="4930775" y="3314700"/>
              <a:ext cx="98425" cy="98425"/>
            </a:xfrm>
            <a:custGeom>
              <a:avLst/>
              <a:gdLst>
                <a:gd name="T0" fmla="*/ 5040313 w 62"/>
                <a:gd name="T1" fmla="*/ 65524071 h 62"/>
                <a:gd name="T2" fmla="*/ 5040313 w 62"/>
                <a:gd name="T3" fmla="*/ 65524071 h 62"/>
                <a:gd name="T4" fmla="*/ 0 w 62"/>
                <a:gd name="T5" fmla="*/ 85685316 h 62"/>
                <a:gd name="T6" fmla="*/ 5040313 w 62"/>
                <a:gd name="T7" fmla="*/ 95765939 h 62"/>
                <a:gd name="T8" fmla="*/ 15120940 w 62"/>
                <a:gd name="T9" fmla="*/ 126007831 h 62"/>
                <a:gd name="T10" fmla="*/ 40322502 w 62"/>
                <a:gd name="T11" fmla="*/ 146169076 h 62"/>
                <a:gd name="T12" fmla="*/ 55443449 w 62"/>
                <a:gd name="T13" fmla="*/ 151209387 h 62"/>
                <a:gd name="T14" fmla="*/ 70564382 w 62"/>
                <a:gd name="T15" fmla="*/ 156249699 h 62"/>
                <a:gd name="T16" fmla="*/ 70564382 w 62"/>
                <a:gd name="T17" fmla="*/ 156249699 h 62"/>
                <a:gd name="T18" fmla="*/ 85685316 w 62"/>
                <a:gd name="T19" fmla="*/ 156249699 h 62"/>
                <a:gd name="T20" fmla="*/ 100806250 w 62"/>
                <a:gd name="T21" fmla="*/ 151209387 h 62"/>
                <a:gd name="T22" fmla="*/ 126007831 w 62"/>
                <a:gd name="T23" fmla="*/ 141128765 h 62"/>
                <a:gd name="T24" fmla="*/ 146169076 w 62"/>
                <a:gd name="T25" fmla="*/ 115927209 h 62"/>
                <a:gd name="T26" fmla="*/ 151209387 w 62"/>
                <a:gd name="T27" fmla="*/ 100806250 h 62"/>
                <a:gd name="T28" fmla="*/ 156249699 w 62"/>
                <a:gd name="T29" fmla="*/ 90725627 h 62"/>
                <a:gd name="T30" fmla="*/ 156249699 w 62"/>
                <a:gd name="T31" fmla="*/ 90725627 h 62"/>
                <a:gd name="T32" fmla="*/ 156249699 w 62"/>
                <a:gd name="T33" fmla="*/ 70564382 h 62"/>
                <a:gd name="T34" fmla="*/ 151209387 w 62"/>
                <a:gd name="T35" fmla="*/ 60483760 h 62"/>
                <a:gd name="T36" fmla="*/ 141128765 w 62"/>
                <a:gd name="T37" fmla="*/ 30241880 h 62"/>
                <a:gd name="T38" fmla="*/ 115927209 w 62"/>
                <a:gd name="T39" fmla="*/ 10080626 h 62"/>
                <a:gd name="T40" fmla="*/ 105846586 w 62"/>
                <a:gd name="T41" fmla="*/ 5040313 h 62"/>
                <a:gd name="T42" fmla="*/ 90725627 w 62"/>
                <a:gd name="T43" fmla="*/ 0 h 62"/>
                <a:gd name="T44" fmla="*/ 90725627 w 62"/>
                <a:gd name="T45" fmla="*/ 0 h 62"/>
                <a:gd name="T46" fmla="*/ 70564382 w 62"/>
                <a:gd name="T47" fmla="*/ 0 h 62"/>
                <a:gd name="T48" fmla="*/ 60483760 w 62"/>
                <a:gd name="T49" fmla="*/ 5040313 h 62"/>
                <a:gd name="T50" fmla="*/ 30241880 w 62"/>
                <a:gd name="T51" fmla="*/ 15120940 h 62"/>
                <a:gd name="T52" fmla="*/ 10080626 w 62"/>
                <a:gd name="T53" fmla="*/ 40322502 h 62"/>
                <a:gd name="T54" fmla="*/ 5040313 w 62"/>
                <a:gd name="T55" fmla="*/ 50403125 h 62"/>
                <a:gd name="T56" fmla="*/ 5040313 w 62"/>
                <a:gd name="T57" fmla="*/ 65524071 h 62"/>
                <a:gd name="T58" fmla="*/ 5040313 w 62"/>
                <a:gd name="T59" fmla="*/ 65524071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"/>
                <a:gd name="T91" fmla="*/ 0 h 62"/>
                <a:gd name="T92" fmla="*/ 62 w 62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" h="62">
                  <a:moveTo>
                    <a:pt x="2" y="26"/>
                  </a:moveTo>
                  <a:lnTo>
                    <a:pt x="2" y="26"/>
                  </a:lnTo>
                  <a:lnTo>
                    <a:pt x="0" y="34"/>
                  </a:lnTo>
                  <a:lnTo>
                    <a:pt x="2" y="38"/>
                  </a:lnTo>
                  <a:lnTo>
                    <a:pt x="6" y="50"/>
                  </a:lnTo>
                  <a:lnTo>
                    <a:pt x="16" y="58"/>
                  </a:lnTo>
                  <a:lnTo>
                    <a:pt x="22" y="60"/>
                  </a:lnTo>
                  <a:lnTo>
                    <a:pt x="28" y="62"/>
                  </a:lnTo>
                  <a:lnTo>
                    <a:pt x="34" y="62"/>
                  </a:lnTo>
                  <a:lnTo>
                    <a:pt x="40" y="60"/>
                  </a:lnTo>
                  <a:lnTo>
                    <a:pt x="50" y="56"/>
                  </a:lnTo>
                  <a:lnTo>
                    <a:pt x="58" y="46"/>
                  </a:lnTo>
                  <a:lnTo>
                    <a:pt x="60" y="40"/>
                  </a:lnTo>
                  <a:lnTo>
                    <a:pt x="62" y="36"/>
                  </a:lnTo>
                  <a:lnTo>
                    <a:pt x="62" y="28"/>
                  </a:lnTo>
                  <a:lnTo>
                    <a:pt x="60" y="24"/>
                  </a:lnTo>
                  <a:lnTo>
                    <a:pt x="56" y="12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2" y="6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40"/>
            <p:cNvSpPr>
              <a:spLocks/>
            </p:cNvSpPr>
            <p:nvPr/>
          </p:nvSpPr>
          <p:spPr bwMode="auto">
            <a:xfrm>
              <a:off x="4965700" y="3352800"/>
              <a:ext cx="25400" cy="22225"/>
            </a:xfrm>
            <a:custGeom>
              <a:avLst/>
              <a:gdLst>
                <a:gd name="T0" fmla="*/ 0 w 16"/>
                <a:gd name="T1" fmla="*/ 15120940 h 14"/>
                <a:gd name="T2" fmla="*/ 0 w 16"/>
                <a:gd name="T3" fmla="*/ 15120940 h 14"/>
                <a:gd name="T4" fmla="*/ 0 w 16"/>
                <a:gd name="T5" fmla="*/ 20161251 h 14"/>
                <a:gd name="T6" fmla="*/ 5040312 w 16"/>
                <a:gd name="T7" fmla="*/ 30241879 h 14"/>
                <a:gd name="T8" fmla="*/ 10080623 w 16"/>
                <a:gd name="T9" fmla="*/ 35282190 h 14"/>
                <a:gd name="T10" fmla="*/ 15120936 w 16"/>
                <a:gd name="T11" fmla="*/ 35282190 h 14"/>
                <a:gd name="T12" fmla="*/ 15120936 w 16"/>
                <a:gd name="T13" fmla="*/ 35282190 h 14"/>
                <a:gd name="T14" fmla="*/ 25201557 w 16"/>
                <a:gd name="T15" fmla="*/ 35282190 h 14"/>
                <a:gd name="T16" fmla="*/ 30241873 w 16"/>
                <a:gd name="T17" fmla="*/ 35282190 h 14"/>
                <a:gd name="T18" fmla="*/ 35282183 w 16"/>
                <a:gd name="T19" fmla="*/ 25201562 h 14"/>
                <a:gd name="T20" fmla="*/ 40322493 w 16"/>
                <a:gd name="T21" fmla="*/ 20161251 h 14"/>
                <a:gd name="T22" fmla="*/ 40322493 w 16"/>
                <a:gd name="T23" fmla="*/ 20161251 h 14"/>
                <a:gd name="T24" fmla="*/ 40322493 w 16"/>
                <a:gd name="T25" fmla="*/ 10080625 h 14"/>
                <a:gd name="T26" fmla="*/ 35282183 w 16"/>
                <a:gd name="T27" fmla="*/ 5040313 h 14"/>
                <a:gd name="T28" fmla="*/ 30241873 w 16"/>
                <a:gd name="T29" fmla="*/ 0 h 14"/>
                <a:gd name="T30" fmla="*/ 20161247 w 16"/>
                <a:gd name="T31" fmla="*/ 0 h 14"/>
                <a:gd name="T32" fmla="*/ 20161247 w 16"/>
                <a:gd name="T33" fmla="*/ 0 h 14"/>
                <a:gd name="T34" fmla="*/ 15120936 w 16"/>
                <a:gd name="T35" fmla="*/ 0 h 14"/>
                <a:gd name="T36" fmla="*/ 10080623 w 16"/>
                <a:gd name="T37" fmla="*/ 0 h 14"/>
                <a:gd name="T38" fmla="*/ 5040312 w 16"/>
                <a:gd name="T39" fmla="*/ 10080625 h 14"/>
                <a:gd name="T40" fmla="*/ 0 w 16"/>
                <a:gd name="T41" fmla="*/ 15120940 h 14"/>
                <a:gd name="T42" fmla="*/ 0 w 16"/>
                <a:gd name="T43" fmla="*/ 15120940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"/>
                <a:gd name="T67" fmla="*/ 0 h 14"/>
                <a:gd name="T68" fmla="*/ 16 w 16"/>
                <a:gd name="T69" fmla="*/ 14 h 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" h="14">
                  <a:moveTo>
                    <a:pt x="0" y="6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41"/>
            <p:cNvSpPr>
              <a:spLocks/>
            </p:cNvSpPr>
            <p:nvPr/>
          </p:nvSpPr>
          <p:spPr bwMode="auto">
            <a:xfrm>
              <a:off x="4845050" y="3289300"/>
              <a:ext cx="301625" cy="136525"/>
            </a:xfrm>
            <a:custGeom>
              <a:avLst/>
              <a:gdLst>
                <a:gd name="T0" fmla="*/ 478829732 w 190"/>
                <a:gd name="T1" fmla="*/ 25201560 h 86"/>
                <a:gd name="T2" fmla="*/ 478829732 w 190"/>
                <a:gd name="T3" fmla="*/ 25201560 h 86"/>
                <a:gd name="T4" fmla="*/ 428426623 w 190"/>
                <a:gd name="T5" fmla="*/ 70564375 h 86"/>
                <a:gd name="T6" fmla="*/ 428426623 w 190"/>
                <a:gd name="T7" fmla="*/ 70564375 h 86"/>
                <a:gd name="T8" fmla="*/ 418346002 w 190"/>
                <a:gd name="T9" fmla="*/ 75604685 h 86"/>
                <a:gd name="T10" fmla="*/ 408265281 w 190"/>
                <a:gd name="T11" fmla="*/ 70564375 h 86"/>
                <a:gd name="T12" fmla="*/ 372983104 w 190"/>
                <a:gd name="T13" fmla="*/ 65524064 h 86"/>
                <a:gd name="T14" fmla="*/ 322579996 w 190"/>
                <a:gd name="T15" fmla="*/ 55443443 h 86"/>
                <a:gd name="T16" fmla="*/ 267136576 w 190"/>
                <a:gd name="T17" fmla="*/ 50403120 h 86"/>
                <a:gd name="T18" fmla="*/ 267136576 w 190"/>
                <a:gd name="T19" fmla="*/ 50403120 h 86"/>
                <a:gd name="T20" fmla="*/ 236894711 w 190"/>
                <a:gd name="T21" fmla="*/ 55443443 h 86"/>
                <a:gd name="T22" fmla="*/ 201612485 w 190"/>
                <a:gd name="T23" fmla="*/ 60483753 h 86"/>
                <a:gd name="T24" fmla="*/ 166330309 w 190"/>
                <a:gd name="T25" fmla="*/ 70564375 h 86"/>
                <a:gd name="T26" fmla="*/ 131048133 w 190"/>
                <a:gd name="T27" fmla="*/ 90725618 h 86"/>
                <a:gd name="T28" fmla="*/ 90725621 w 190"/>
                <a:gd name="T29" fmla="*/ 110886885 h 86"/>
                <a:gd name="T30" fmla="*/ 55443444 w 190"/>
                <a:gd name="T31" fmla="*/ 141128750 h 86"/>
                <a:gd name="T32" fmla="*/ 25201561 w 190"/>
                <a:gd name="T33" fmla="*/ 176410925 h 86"/>
                <a:gd name="T34" fmla="*/ 0 w 190"/>
                <a:gd name="T35" fmla="*/ 216733460 h 86"/>
                <a:gd name="T36" fmla="*/ 0 w 190"/>
                <a:gd name="T37" fmla="*/ 216733460 h 86"/>
                <a:gd name="T38" fmla="*/ 10080625 w 190"/>
                <a:gd name="T39" fmla="*/ 191531857 h 86"/>
                <a:gd name="T40" fmla="*/ 20161250 w 190"/>
                <a:gd name="T41" fmla="*/ 166330303 h 86"/>
                <a:gd name="T42" fmla="*/ 40322499 w 190"/>
                <a:gd name="T43" fmla="*/ 131048128 h 86"/>
                <a:gd name="T44" fmla="*/ 65524066 w 190"/>
                <a:gd name="T45" fmla="*/ 95765928 h 86"/>
                <a:gd name="T46" fmla="*/ 100806242 w 190"/>
                <a:gd name="T47" fmla="*/ 65524064 h 86"/>
                <a:gd name="T48" fmla="*/ 136088443 w 190"/>
                <a:gd name="T49" fmla="*/ 35282187 h 86"/>
                <a:gd name="T50" fmla="*/ 161289998 w 190"/>
                <a:gd name="T51" fmla="*/ 25201560 h 86"/>
                <a:gd name="T52" fmla="*/ 186491552 w 190"/>
                <a:gd name="T53" fmla="*/ 15120938 h 86"/>
                <a:gd name="T54" fmla="*/ 186491552 w 190"/>
                <a:gd name="T55" fmla="*/ 15120938 h 86"/>
                <a:gd name="T56" fmla="*/ 231854400 w 190"/>
                <a:gd name="T57" fmla="*/ 5040312 h 86"/>
                <a:gd name="T58" fmla="*/ 282257509 w 190"/>
                <a:gd name="T59" fmla="*/ 0 h 86"/>
                <a:gd name="T60" fmla="*/ 327620306 w 190"/>
                <a:gd name="T61" fmla="*/ 0 h 86"/>
                <a:gd name="T62" fmla="*/ 372983104 w 190"/>
                <a:gd name="T63" fmla="*/ 5040312 h 86"/>
                <a:gd name="T64" fmla="*/ 448587867 w 190"/>
                <a:gd name="T65" fmla="*/ 20161249 h 86"/>
                <a:gd name="T66" fmla="*/ 478829732 w 190"/>
                <a:gd name="T67" fmla="*/ 25201560 h 86"/>
                <a:gd name="T68" fmla="*/ 478829732 w 190"/>
                <a:gd name="T69" fmla="*/ 25201560 h 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0"/>
                <a:gd name="T106" fmla="*/ 0 h 86"/>
                <a:gd name="T107" fmla="*/ 190 w 190"/>
                <a:gd name="T108" fmla="*/ 86 h 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0" h="86">
                  <a:moveTo>
                    <a:pt x="190" y="10"/>
                  </a:moveTo>
                  <a:lnTo>
                    <a:pt x="190" y="10"/>
                  </a:lnTo>
                  <a:lnTo>
                    <a:pt x="170" y="28"/>
                  </a:lnTo>
                  <a:lnTo>
                    <a:pt x="166" y="30"/>
                  </a:lnTo>
                  <a:lnTo>
                    <a:pt x="162" y="28"/>
                  </a:lnTo>
                  <a:lnTo>
                    <a:pt x="148" y="26"/>
                  </a:lnTo>
                  <a:lnTo>
                    <a:pt x="128" y="22"/>
                  </a:lnTo>
                  <a:lnTo>
                    <a:pt x="106" y="20"/>
                  </a:lnTo>
                  <a:lnTo>
                    <a:pt x="94" y="22"/>
                  </a:lnTo>
                  <a:lnTo>
                    <a:pt x="80" y="24"/>
                  </a:lnTo>
                  <a:lnTo>
                    <a:pt x="66" y="28"/>
                  </a:lnTo>
                  <a:lnTo>
                    <a:pt x="52" y="36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10" y="70"/>
                  </a:lnTo>
                  <a:lnTo>
                    <a:pt x="0" y="86"/>
                  </a:lnTo>
                  <a:lnTo>
                    <a:pt x="4" y="76"/>
                  </a:lnTo>
                  <a:lnTo>
                    <a:pt x="8" y="66"/>
                  </a:lnTo>
                  <a:lnTo>
                    <a:pt x="16" y="52"/>
                  </a:lnTo>
                  <a:lnTo>
                    <a:pt x="26" y="38"/>
                  </a:lnTo>
                  <a:lnTo>
                    <a:pt x="40" y="26"/>
                  </a:lnTo>
                  <a:lnTo>
                    <a:pt x="54" y="14"/>
                  </a:lnTo>
                  <a:lnTo>
                    <a:pt x="64" y="10"/>
                  </a:lnTo>
                  <a:lnTo>
                    <a:pt x="74" y="6"/>
                  </a:lnTo>
                  <a:lnTo>
                    <a:pt x="92" y="2"/>
                  </a:lnTo>
                  <a:lnTo>
                    <a:pt x="112" y="0"/>
                  </a:lnTo>
                  <a:lnTo>
                    <a:pt x="130" y="0"/>
                  </a:lnTo>
                  <a:lnTo>
                    <a:pt x="148" y="2"/>
                  </a:lnTo>
                  <a:lnTo>
                    <a:pt x="178" y="8"/>
                  </a:lnTo>
                  <a:lnTo>
                    <a:pt x="190" y="1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42"/>
            <p:cNvSpPr>
              <a:spLocks/>
            </p:cNvSpPr>
            <p:nvPr/>
          </p:nvSpPr>
          <p:spPr bwMode="auto">
            <a:xfrm>
              <a:off x="4321175" y="3101975"/>
              <a:ext cx="257175" cy="117475"/>
            </a:xfrm>
            <a:custGeom>
              <a:avLst/>
              <a:gdLst>
                <a:gd name="T0" fmla="*/ 0 w 162"/>
                <a:gd name="T1" fmla="*/ 90725612 h 74"/>
                <a:gd name="T2" fmla="*/ 0 w 162"/>
                <a:gd name="T3" fmla="*/ 90725612 h 74"/>
                <a:gd name="T4" fmla="*/ 10080624 w 162"/>
                <a:gd name="T5" fmla="*/ 80644992 h 74"/>
                <a:gd name="T6" fmla="*/ 30241876 w 162"/>
                <a:gd name="T7" fmla="*/ 65524060 h 74"/>
                <a:gd name="T8" fmla="*/ 70564373 w 162"/>
                <a:gd name="T9" fmla="*/ 50403117 h 74"/>
                <a:gd name="T10" fmla="*/ 90725616 w 162"/>
                <a:gd name="T11" fmla="*/ 45362806 h 74"/>
                <a:gd name="T12" fmla="*/ 115927193 w 162"/>
                <a:gd name="T13" fmla="*/ 40322496 h 74"/>
                <a:gd name="T14" fmla="*/ 146169057 w 162"/>
                <a:gd name="T15" fmla="*/ 35282185 h 74"/>
                <a:gd name="T16" fmla="*/ 176410921 w 162"/>
                <a:gd name="T17" fmla="*/ 40322496 h 74"/>
                <a:gd name="T18" fmla="*/ 211693144 w 162"/>
                <a:gd name="T19" fmla="*/ 45362806 h 74"/>
                <a:gd name="T20" fmla="*/ 246975319 w 162"/>
                <a:gd name="T21" fmla="*/ 60483750 h 74"/>
                <a:gd name="T22" fmla="*/ 287297803 w 162"/>
                <a:gd name="T23" fmla="*/ 80644992 h 74"/>
                <a:gd name="T24" fmla="*/ 322579978 w 162"/>
                <a:gd name="T25" fmla="*/ 105846568 h 74"/>
                <a:gd name="T26" fmla="*/ 362902462 w 162"/>
                <a:gd name="T27" fmla="*/ 141128741 h 74"/>
                <a:gd name="T28" fmla="*/ 408265258 w 162"/>
                <a:gd name="T29" fmla="*/ 186491535 h 74"/>
                <a:gd name="T30" fmla="*/ 408265258 w 162"/>
                <a:gd name="T31" fmla="*/ 186491535 h 74"/>
                <a:gd name="T32" fmla="*/ 372983084 w 162"/>
                <a:gd name="T33" fmla="*/ 136088431 h 74"/>
                <a:gd name="T34" fmla="*/ 327620288 w 162"/>
                <a:gd name="T35" fmla="*/ 90725612 h 74"/>
                <a:gd name="T36" fmla="*/ 302418735 w 162"/>
                <a:gd name="T37" fmla="*/ 65524060 h 74"/>
                <a:gd name="T38" fmla="*/ 277217182 w 162"/>
                <a:gd name="T39" fmla="*/ 45362806 h 74"/>
                <a:gd name="T40" fmla="*/ 246975319 w 162"/>
                <a:gd name="T41" fmla="*/ 25201558 h 74"/>
                <a:gd name="T42" fmla="*/ 211693144 w 162"/>
                <a:gd name="T43" fmla="*/ 10080624 h 74"/>
                <a:gd name="T44" fmla="*/ 181451231 w 162"/>
                <a:gd name="T45" fmla="*/ 0 h 74"/>
                <a:gd name="T46" fmla="*/ 146169057 w 162"/>
                <a:gd name="T47" fmla="*/ 0 h 74"/>
                <a:gd name="T48" fmla="*/ 110886883 w 162"/>
                <a:gd name="T49" fmla="*/ 5040312 h 74"/>
                <a:gd name="T50" fmla="*/ 70564373 w 162"/>
                <a:gd name="T51" fmla="*/ 20161248 h 74"/>
                <a:gd name="T52" fmla="*/ 35282187 w 162"/>
                <a:gd name="T53" fmla="*/ 50403117 h 74"/>
                <a:gd name="T54" fmla="*/ 0 w 162"/>
                <a:gd name="T55" fmla="*/ 90725612 h 74"/>
                <a:gd name="T56" fmla="*/ 0 w 162"/>
                <a:gd name="T57" fmla="*/ 90725612 h 7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2"/>
                <a:gd name="T88" fmla="*/ 0 h 74"/>
                <a:gd name="T89" fmla="*/ 162 w 162"/>
                <a:gd name="T90" fmla="*/ 74 h 7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2" h="74">
                  <a:moveTo>
                    <a:pt x="0" y="36"/>
                  </a:moveTo>
                  <a:lnTo>
                    <a:pt x="0" y="36"/>
                  </a:lnTo>
                  <a:lnTo>
                    <a:pt x="4" y="32"/>
                  </a:lnTo>
                  <a:lnTo>
                    <a:pt x="12" y="26"/>
                  </a:lnTo>
                  <a:lnTo>
                    <a:pt x="28" y="20"/>
                  </a:lnTo>
                  <a:lnTo>
                    <a:pt x="36" y="18"/>
                  </a:lnTo>
                  <a:lnTo>
                    <a:pt x="46" y="16"/>
                  </a:lnTo>
                  <a:lnTo>
                    <a:pt x="58" y="14"/>
                  </a:lnTo>
                  <a:lnTo>
                    <a:pt x="70" y="16"/>
                  </a:lnTo>
                  <a:lnTo>
                    <a:pt x="84" y="18"/>
                  </a:lnTo>
                  <a:lnTo>
                    <a:pt x="98" y="24"/>
                  </a:lnTo>
                  <a:lnTo>
                    <a:pt x="114" y="32"/>
                  </a:lnTo>
                  <a:lnTo>
                    <a:pt x="128" y="42"/>
                  </a:lnTo>
                  <a:lnTo>
                    <a:pt x="144" y="56"/>
                  </a:lnTo>
                  <a:lnTo>
                    <a:pt x="162" y="74"/>
                  </a:lnTo>
                  <a:lnTo>
                    <a:pt x="148" y="54"/>
                  </a:lnTo>
                  <a:lnTo>
                    <a:pt x="130" y="36"/>
                  </a:lnTo>
                  <a:lnTo>
                    <a:pt x="120" y="26"/>
                  </a:lnTo>
                  <a:lnTo>
                    <a:pt x="110" y="18"/>
                  </a:lnTo>
                  <a:lnTo>
                    <a:pt x="98" y="10"/>
                  </a:lnTo>
                  <a:lnTo>
                    <a:pt x="84" y="4"/>
                  </a:lnTo>
                  <a:lnTo>
                    <a:pt x="72" y="0"/>
                  </a:lnTo>
                  <a:lnTo>
                    <a:pt x="58" y="0"/>
                  </a:lnTo>
                  <a:lnTo>
                    <a:pt x="44" y="2"/>
                  </a:lnTo>
                  <a:lnTo>
                    <a:pt x="28" y="8"/>
                  </a:lnTo>
                  <a:lnTo>
                    <a:pt x="14" y="2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0A4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43"/>
            <p:cNvSpPr>
              <a:spLocks/>
            </p:cNvSpPr>
            <p:nvPr/>
          </p:nvSpPr>
          <p:spPr bwMode="auto">
            <a:xfrm>
              <a:off x="3987800" y="3260725"/>
              <a:ext cx="120650" cy="222250"/>
            </a:xfrm>
            <a:custGeom>
              <a:avLst/>
              <a:gdLst>
                <a:gd name="T0" fmla="*/ 191531848 w 76"/>
                <a:gd name="T1" fmla="*/ 0 h 140"/>
                <a:gd name="T2" fmla="*/ 191531848 w 76"/>
                <a:gd name="T3" fmla="*/ 0 h 140"/>
                <a:gd name="T4" fmla="*/ 181451227 w 76"/>
                <a:gd name="T5" fmla="*/ 35282185 h 140"/>
                <a:gd name="T6" fmla="*/ 141128743 w 76"/>
                <a:gd name="T7" fmla="*/ 120967497 h 140"/>
                <a:gd name="T8" fmla="*/ 110886880 w 76"/>
                <a:gd name="T9" fmla="*/ 171370600 h 140"/>
                <a:gd name="T10" fmla="*/ 80644992 w 76"/>
                <a:gd name="T11" fmla="*/ 221773753 h 140"/>
                <a:gd name="T12" fmla="*/ 40322496 w 76"/>
                <a:gd name="T13" fmla="*/ 267136545 h 140"/>
                <a:gd name="T14" fmla="*/ 0 w 76"/>
                <a:gd name="T15" fmla="*/ 302418717 h 140"/>
                <a:gd name="T16" fmla="*/ 40322496 w 76"/>
                <a:gd name="T17" fmla="*/ 352821820 h 140"/>
                <a:gd name="T18" fmla="*/ 40322496 w 76"/>
                <a:gd name="T19" fmla="*/ 352821820 h 140"/>
                <a:gd name="T20" fmla="*/ 60483751 w 76"/>
                <a:gd name="T21" fmla="*/ 322579959 h 140"/>
                <a:gd name="T22" fmla="*/ 105846570 w 76"/>
                <a:gd name="T23" fmla="*/ 241934994 h 140"/>
                <a:gd name="T24" fmla="*/ 131048122 w 76"/>
                <a:gd name="T25" fmla="*/ 191531841 h 140"/>
                <a:gd name="T26" fmla="*/ 156249674 w 76"/>
                <a:gd name="T27" fmla="*/ 131048117 h 140"/>
                <a:gd name="T28" fmla="*/ 176410916 w 76"/>
                <a:gd name="T29" fmla="*/ 65524059 h 140"/>
                <a:gd name="T30" fmla="*/ 191531848 w 76"/>
                <a:gd name="T31" fmla="*/ 0 h 140"/>
                <a:gd name="T32" fmla="*/ 191531848 w 76"/>
                <a:gd name="T33" fmla="*/ 0 h 1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140"/>
                <a:gd name="T53" fmla="*/ 76 w 76"/>
                <a:gd name="T54" fmla="*/ 140 h 1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140">
                  <a:moveTo>
                    <a:pt x="76" y="0"/>
                  </a:moveTo>
                  <a:lnTo>
                    <a:pt x="76" y="0"/>
                  </a:lnTo>
                  <a:lnTo>
                    <a:pt x="72" y="14"/>
                  </a:lnTo>
                  <a:lnTo>
                    <a:pt x="56" y="48"/>
                  </a:lnTo>
                  <a:lnTo>
                    <a:pt x="44" y="68"/>
                  </a:lnTo>
                  <a:lnTo>
                    <a:pt x="32" y="88"/>
                  </a:lnTo>
                  <a:lnTo>
                    <a:pt x="16" y="106"/>
                  </a:lnTo>
                  <a:lnTo>
                    <a:pt x="0" y="120"/>
                  </a:lnTo>
                  <a:lnTo>
                    <a:pt x="16" y="140"/>
                  </a:lnTo>
                  <a:lnTo>
                    <a:pt x="24" y="128"/>
                  </a:lnTo>
                  <a:lnTo>
                    <a:pt x="42" y="96"/>
                  </a:lnTo>
                  <a:lnTo>
                    <a:pt x="52" y="76"/>
                  </a:lnTo>
                  <a:lnTo>
                    <a:pt x="62" y="52"/>
                  </a:lnTo>
                  <a:lnTo>
                    <a:pt x="70" y="26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44"/>
            <p:cNvSpPr>
              <a:spLocks/>
            </p:cNvSpPr>
            <p:nvPr/>
          </p:nvSpPr>
          <p:spPr bwMode="auto">
            <a:xfrm>
              <a:off x="3924300" y="3333750"/>
              <a:ext cx="104775" cy="82550"/>
            </a:xfrm>
            <a:custGeom>
              <a:avLst/>
              <a:gdLst>
                <a:gd name="T0" fmla="*/ 166330285 w 66"/>
                <a:gd name="T1" fmla="*/ 0 h 52"/>
                <a:gd name="T2" fmla="*/ 166330285 w 66"/>
                <a:gd name="T3" fmla="*/ 0 h 52"/>
                <a:gd name="T4" fmla="*/ 120967494 w 66"/>
                <a:gd name="T5" fmla="*/ 50403123 h 52"/>
                <a:gd name="T6" fmla="*/ 75604677 w 66"/>
                <a:gd name="T7" fmla="*/ 90725623 h 52"/>
                <a:gd name="T8" fmla="*/ 35282184 w 66"/>
                <a:gd name="T9" fmla="*/ 131048136 h 52"/>
                <a:gd name="T10" fmla="*/ 0 w 66"/>
                <a:gd name="T11" fmla="*/ 95765934 h 52"/>
                <a:gd name="T12" fmla="*/ 0 w 66"/>
                <a:gd name="T13" fmla="*/ 95765934 h 52"/>
                <a:gd name="T14" fmla="*/ 15120937 w 66"/>
                <a:gd name="T15" fmla="*/ 95765934 h 52"/>
                <a:gd name="T16" fmla="*/ 50403114 w 66"/>
                <a:gd name="T17" fmla="*/ 80645001 h 52"/>
                <a:gd name="T18" fmla="*/ 105846563 w 66"/>
                <a:gd name="T19" fmla="*/ 50403123 h 52"/>
                <a:gd name="T20" fmla="*/ 136088424 w 66"/>
                <a:gd name="T21" fmla="*/ 25201561 h 52"/>
                <a:gd name="T22" fmla="*/ 166330285 w 66"/>
                <a:gd name="T23" fmla="*/ 0 h 52"/>
                <a:gd name="T24" fmla="*/ 166330285 w 66"/>
                <a:gd name="T25" fmla="*/ 0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52"/>
                <a:gd name="T41" fmla="*/ 66 w 66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52">
                  <a:moveTo>
                    <a:pt x="66" y="0"/>
                  </a:moveTo>
                  <a:lnTo>
                    <a:pt x="66" y="0"/>
                  </a:lnTo>
                  <a:lnTo>
                    <a:pt x="48" y="20"/>
                  </a:lnTo>
                  <a:lnTo>
                    <a:pt x="30" y="36"/>
                  </a:lnTo>
                  <a:lnTo>
                    <a:pt x="14" y="52"/>
                  </a:lnTo>
                  <a:lnTo>
                    <a:pt x="0" y="38"/>
                  </a:lnTo>
                  <a:lnTo>
                    <a:pt x="6" y="38"/>
                  </a:lnTo>
                  <a:lnTo>
                    <a:pt x="20" y="32"/>
                  </a:lnTo>
                  <a:lnTo>
                    <a:pt x="42" y="20"/>
                  </a:lnTo>
                  <a:lnTo>
                    <a:pt x="54" y="1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45"/>
            <p:cNvSpPr>
              <a:spLocks/>
            </p:cNvSpPr>
            <p:nvPr/>
          </p:nvSpPr>
          <p:spPr bwMode="auto">
            <a:xfrm>
              <a:off x="3937000" y="2921000"/>
              <a:ext cx="390525" cy="809625"/>
            </a:xfrm>
            <a:custGeom>
              <a:avLst/>
              <a:gdLst>
                <a:gd name="T0" fmla="*/ 619958482 w 246"/>
                <a:gd name="T1" fmla="*/ 5040313 h 510"/>
                <a:gd name="T2" fmla="*/ 619958482 w 246"/>
                <a:gd name="T3" fmla="*/ 5040313 h 510"/>
                <a:gd name="T4" fmla="*/ 609877860 w 246"/>
                <a:gd name="T5" fmla="*/ 65524072 h 510"/>
                <a:gd name="T6" fmla="*/ 584676303 w 246"/>
                <a:gd name="T7" fmla="*/ 221773796 h 510"/>
                <a:gd name="T8" fmla="*/ 574595681 w 246"/>
                <a:gd name="T9" fmla="*/ 322580022 h 510"/>
                <a:gd name="T10" fmla="*/ 564515058 w 246"/>
                <a:gd name="T11" fmla="*/ 428426658 h 510"/>
                <a:gd name="T12" fmla="*/ 554434436 w 246"/>
                <a:gd name="T13" fmla="*/ 539313507 h 510"/>
                <a:gd name="T14" fmla="*/ 554434436 w 246"/>
                <a:gd name="T15" fmla="*/ 650200355 h 510"/>
                <a:gd name="T16" fmla="*/ 554434436 w 246"/>
                <a:gd name="T17" fmla="*/ 650200355 h 510"/>
                <a:gd name="T18" fmla="*/ 559474747 w 246"/>
                <a:gd name="T19" fmla="*/ 846772694 h 510"/>
                <a:gd name="T20" fmla="*/ 554434436 w 246"/>
                <a:gd name="T21" fmla="*/ 927417675 h 510"/>
                <a:gd name="T22" fmla="*/ 549394125 w 246"/>
                <a:gd name="T23" fmla="*/ 997982033 h 510"/>
                <a:gd name="T24" fmla="*/ 534273191 w 246"/>
                <a:gd name="T25" fmla="*/ 1063506080 h 510"/>
                <a:gd name="T26" fmla="*/ 509071635 w 246"/>
                <a:gd name="T27" fmla="*/ 1134070438 h 510"/>
                <a:gd name="T28" fmla="*/ 473789456 w 246"/>
                <a:gd name="T29" fmla="*/ 1204634796 h 510"/>
                <a:gd name="T30" fmla="*/ 423386343 w 246"/>
                <a:gd name="T31" fmla="*/ 1285279777 h 510"/>
                <a:gd name="T32" fmla="*/ 423386343 w 246"/>
                <a:gd name="T33" fmla="*/ 1285279777 h 510"/>
                <a:gd name="T34" fmla="*/ 257055973 w 246"/>
                <a:gd name="T35" fmla="*/ 1164312306 h 510"/>
                <a:gd name="T36" fmla="*/ 115927208 w 246"/>
                <a:gd name="T37" fmla="*/ 1068546391 h 510"/>
                <a:gd name="T38" fmla="*/ 0 w 246"/>
                <a:gd name="T39" fmla="*/ 992941722 h 510"/>
                <a:gd name="T40" fmla="*/ 0 w 246"/>
                <a:gd name="T41" fmla="*/ 992941722 h 510"/>
                <a:gd name="T42" fmla="*/ 10080626 w 246"/>
                <a:gd name="T43" fmla="*/ 992941722 h 510"/>
                <a:gd name="T44" fmla="*/ 35282191 w 246"/>
                <a:gd name="T45" fmla="*/ 992941722 h 510"/>
                <a:gd name="T46" fmla="*/ 70564382 w 246"/>
                <a:gd name="T47" fmla="*/ 977820788 h 510"/>
                <a:gd name="T48" fmla="*/ 90725627 w 246"/>
                <a:gd name="T49" fmla="*/ 962699854 h 510"/>
                <a:gd name="T50" fmla="*/ 115927208 w 246"/>
                <a:gd name="T51" fmla="*/ 942538609 h 510"/>
                <a:gd name="T52" fmla="*/ 141128765 w 246"/>
                <a:gd name="T53" fmla="*/ 917337052 h 510"/>
                <a:gd name="T54" fmla="*/ 166330321 w 246"/>
                <a:gd name="T55" fmla="*/ 887095185 h 510"/>
                <a:gd name="T56" fmla="*/ 191531877 w 246"/>
                <a:gd name="T57" fmla="*/ 846772694 h 510"/>
                <a:gd name="T58" fmla="*/ 216733483 w 246"/>
                <a:gd name="T59" fmla="*/ 796369383 h 510"/>
                <a:gd name="T60" fmla="*/ 241935039 w 246"/>
                <a:gd name="T61" fmla="*/ 735885647 h 510"/>
                <a:gd name="T62" fmla="*/ 272176907 w 246"/>
                <a:gd name="T63" fmla="*/ 665321289 h 510"/>
                <a:gd name="T64" fmla="*/ 292338152 w 246"/>
                <a:gd name="T65" fmla="*/ 579635997 h 510"/>
                <a:gd name="T66" fmla="*/ 317539708 w 246"/>
                <a:gd name="T67" fmla="*/ 488910394 h 510"/>
                <a:gd name="T68" fmla="*/ 317539708 w 246"/>
                <a:gd name="T69" fmla="*/ 488910394 h 510"/>
                <a:gd name="T70" fmla="*/ 342741264 w 246"/>
                <a:gd name="T71" fmla="*/ 393144380 h 510"/>
                <a:gd name="T72" fmla="*/ 367942820 w 246"/>
                <a:gd name="T73" fmla="*/ 312499399 h 510"/>
                <a:gd name="T74" fmla="*/ 393144377 w 246"/>
                <a:gd name="T75" fmla="*/ 241935041 h 510"/>
                <a:gd name="T76" fmla="*/ 418346032 w 246"/>
                <a:gd name="T77" fmla="*/ 181451256 h 510"/>
                <a:gd name="T78" fmla="*/ 443547588 w 246"/>
                <a:gd name="T79" fmla="*/ 136088455 h 510"/>
                <a:gd name="T80" fmla="*/ 468749145 w 246"/>
                <a:gd name="T81" fmla="*/ 95765939 h 510"/>
                <a:gd name="T82" fmla="*/ 488910390 w 246"/>
                <a:gd name="T83" fmla="*/ 65524072 h 510"/>
                <a:gd name="T84" fmla="*/ 514111946 w 246"/>
                <a:gd name="T85" fmla="*/ 40322503 h 510"/>
                <a:gd name="T86" fmla="*/ 534273191 w 246"/>
                <a:gd name="T87" fmla="*/ 25201563 h 510"/>
                <a:gd name="T88" fmla="*/ 554434436 w 246"/>
                <a:gd name="T89" fmla="*/ 15120940 h 510"/>
                <a:gd name="T90" fmla="*/ 589716615 w 246"/>
                <a:gd name="T91" fmla="*/ 5040313 h 510"/>
                <a:gd name="T92" fmla="*/ 609877860 w 246"/>
                <a:gd name="T93" fmla="*/ 0 h 510"/>
                <a:gd name="T94" fmla="*/ 619958482 w 246"/>
                <a:gd name="T95" fmla="*/ 5040313 h 510"/>
                <a:gd name="T96" fmla="*/ 619958482 w 246"/>
                <a:gd name="T97" fmla="*/ 5040313 h 51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"/>
                <a:gd name="T148" fmla="*/ 0 h 510"/>
                <a:gd name="T149" fmla="*/ 246 w 246"/>
                <a:gd name="T150" fmla="*/ 510 h 51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" h="510">
                  <a:moveTo>
                    <a:pt x="246" y="2"/>
                  </a:moveTo>
                  <a:lnTo>
                    <a:pt x="246" y="2"/>
                  </a:lnTo>
                  <a:lnTo>
                    <a:pt x="242" y="26"/>
                  </a:lnTo>
                  <a:lnTo>
                    <a:pt x="232" y="88"/>
                  </a:lnTo>
                  <a:lnTo>
                    <a:pt x="228" y="128"/>
                  </a:lnTo>
                  <a:lnTo>
                    <a:pt x="224" y="170"/>
                  </a:lnTo>
                  <a:lnTo>
                    <a:pt x="220" y="214"/>
                  </a:lnTo>
                  <a:lnTo>
                    <a:pt x="220" y="258"/>
                  </a:lnTo>
                  <a:lnTo>
                    <a:pt x="222" y="336"/>
                  </a:lnTo>
                  <a:lnTo>
                    <a:pt x="220" y="368"/>
                  </a:lnTo>
                  <a:lnTo>
                    <a:pt x="218" y="396"/>
                  </a:lnTo>
                  <a:lnTo>
                    <a:pt x="212" y="422"/>
                  </a:lnTo>
                  <a:lnTo>
                    <a:pt x="202" y="450"/>
                  </a:lnTo>
                  <a:lnTo>
                    <a:pt x="188" y="478"/>
                  </a:lnTo>
                  <a:lnTo>
                    <a:pt x="168" y="510"/>
                  </a:lnTo>
                  <a:lnTo>
                    <a:pt x="102" y="462"/>
                  </a:lnTo>
                  <a:lnTo>
                    <a:pt x="46" y="424"/>
                  </a:lnTo>
                  <a:lnTo>
                    <a:pt x="0" y="394"/>
                  </a:lnTo>
                  <a:lnTo>
                    <a:pt x="4" y="394"/>
                  </a:lnTo>
                  <a:lnTo>
                    <a:pt x="14" y="394"/>
                  </a:lnTo>
                  <a:lnTo>
                    <a:pt x="28" y="388"/>
                  </a:lnTo>
                  <a:lnTo>
                    <a:pt x="36" y="382"/>
                  </a:lnTo>
                  <a:lnTo>
                    <a:pt x="46" y="374"/>
                  </a:lnTo>
                  <a:lnTo>
                    <a:pt x="56" y="364"/>
                  </a:lnTo>
                  <a:lnTo>
                    <a:pt x="66" y="352"/>
                  </a:lnTo>
                  <a:lnTo>
                    <a:pt x="76" y="336"/>
                  </a:lnTo>
                  <a:lnTo>
                    <a:pt x="86" y="316"/>
                  </a:lnTo>
                  <a:lnTo>
                    <a:pt x="96" y="292"/>
                  </a:lnTo>
                  <a:lnTo>
                    <a:pt x="108" y="264"/>
                  </a:lnTo>
                  <a:lnTo>
                    <a:pt x="116" y="230"/>
                  </a:lnTo>
                  <a:lnTo>
                    <a:pt x="126" y="194"/>
                  </a:lnTo>
                  <a:lnTo>
                    <a:pt x="136" y="156"/>
                  </a:lnTo>
                  <a:lnTo>
                    <a:pt x="146" y="124"/>
                  </a:lnTo>
                  <a:lnTo>
                    <a:pt x="156" y="96"/>
                  </a:lnTo>
                  <a:lnTo>
                    <a:pt x="166" y="72"/>
                  </a:lnTo>
                  <a:lnTo>
                    <a:pt x="176" y="54"/>
                  </a:lnTo>
                  <a:lnTo>
                    <a:pt x="186" y="38"/>
                  </a:lnTo>
                  <a:lnTo>
                    <a:pt x="194" y="26"/>
                  </a:lnTo>
                  <a:lnTo>
                    <a:pt x="204" y="16"/>
                  </a:lnTo>
                  <a:lnTo>
                    <a:pt x="212" y="10"/>
                  </a:lnTo>
                  <a:lnTo>
                    <a:pt x="220" y="6"/>
                  </a:lnTo>
                  <a:lnTo>
                    <a:pt x="234" y="2"/>
                  </a:lnTo>
                  <a:lnTo>
                    <a:pt x="242" y="0"/>
                  </a:lnTo>
                  <a:lnTo>
                    <a:pt x="246" y="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46"/>
            <p:cNvSpPr>
              <a:spLocks/>
            </p:cNvSpPr>
            <p:nvPr/>
          </p:nvSpPr>
          <p:spPr bwMode="auto">
            <a:xfrm>
              <a:off x="3994150" y="2889250"/>
              <a:ext cx="342900" cy="806450"/>
            </a:xfrm>
            <a:custGeom>
              <a:avLst/>
              <a:gdLst>
                <a:gd name="T0" fmla="*/ 236894720 w 216"/>
                <a:gd name="T1" fmla="*/ 378023446 h 508"/>
                <a:gd name="T2" fmla="*/ 236894720 w 216"/>
                <a:gd name="T3" fmla="*/ 378023446 h 508"/>
                <a:gd name="T4" fmla="*/ 231854409 w 216"/>
                <a:gd name="T5" fmla="*/ 453628214 h 508"/>
                <a:gd name="T6" fmla="*/ 226814098 w 216"/>
                <a:gd name="T7" fmla="*/ 539313506 h 508"/>
                <a:gd name="T8" fmla="*/ 211693164 w 216"/>
                <a:gd name="T9" fmla="*/ 645160043 h 508"/>
                <a:gd name="T10" fmla="*/ 196572182 w 216"/>
                <a:gd name="T11" fmla="*/ 700603468 h 508"/>
                <a:gd name="T12" fmla="*/ 181451248 w 216"/>
                <a:gd name="T13" fmla="*/ 756046892 h 508"/>
                <a:gd name="T14" fmla="*/ 166330315 w 216"/>
                <a:gd name="T15" fmla="*/ 811490316 h 508"/>
                <a:gd name="T16" fmla="*/ 141128760 w 216"/>
                <a:gd name="T17" fmla="*/ 866933939 h 508"/>
                <a:gd name="T18" fmla="*/ 110886893 w 216"/>
                <a:gd name="T19" fmla="*/ 922377363 h 508"/>
                <a:gd name="T20" fmla="*/ 80645002 w 216"/>
                <a:gd name="T21" fmla="*/ 972780476 h 508"/>
                <a:gd name="T22" fmla="*/ 40322501 w 216"/>
                <a:gd name="T23" fmla="*/ 1018143277 h 508"/>
                <a:gd name="T24" fmla="*/ 0 w 216"/>
                <a:gd name="T25" fmla="*/ 1058465768 h 508"/>
                <a:gd name="T26" fmla="*/ 327620319 w 216"/>
                <a:gd name="T27" fmla="*/ 1280239464 h 508"/>
                <a:gd name="T28" fmla="*/ 327620319 w 216"/>
                <a:gd name="T29" fmla="*/ 1280239464 h 508"/>
                <a:gd name="T30" fmla="*/ 347781563 w 216"/>
                <a:gd name="T31" fmla="*/ 1244957285 h 508"/>
                <a:gd name="T32" fmla="*/ 362902497 w 216"/>
                <a:gd name="T33" fmla="*/ 1204634795 h 508"/>
                <a:gd name="T34" fmla="*/ 383063741 w 216"/>
                <a:gd name="T35" fmla="*/ 1144151059 h 508"/>
                <a:gd name="T36" fmla="*/ 408265296 w 216"/>
                <a:gd name="T37" fmla="*/ 1063506079 h 508"/>
                <a:gd name="T38" fmla="*/ 423386329 w 216"/>
                <a:gd name="T39" fmla="*/ 967740164 h 508"/>
                <a:gd name="T40" fmla="*/ 433466951 w 216"/>
                <a:gd name="T41" fmla="*/ 846772693 h 508"/>
                <a:gd name="T42" fmla="*/ 438507262 w 216"/>
                <a:gd name="T43" fmla="*/ 705643779 h 508"/>
                <a:gd name="T44" fmla="*/ 438507262 w 216"/>
                <a:gd name="T45" fmla="*/ 705643779 h 508"/>
                <a:gd name="T46" fmla="*/ 443547573 w 216"/>
                <a:gd name="T47" fmla="*/ 564515063 h 508"/>
                <a:gd name="T48" fmla="*/ 453628195 w 216"/>
                <a:gd name="T49" fmla="*/ 433466969 h 508"/>
                <a:gd name="T50" fmla="*/ 468749128 w 216"/>
                <a:gd name="T51" fmla="*/ 317539710 h 508"/>
                <a:gd name="T52" fmla="*/ 488910373 w 216"/>
                <a:gd name="T53" fmla="*/ 221773796 h 508"/>
                <a:gd name="T54" fmla="*/ 509071617 w 216"/>
                <a:gd name="T55" fmla="*/ 146169077 h 508"/>
                <a:gd name="T56" fmla="*/ 529232861 w 216"/>
                <a:gd name="T57" fmla="*/ 85685317 h 508"/>
                <a:gd name="T58" fmla="*/ 544353795 w 216"/>
                <a:gd name="T59" fmla="*/ 40322503 h 508"/>
                <a:gd name="T60" fmla="*/ 544353795 w 216"/>
                <a:gd name="T61" fmla="*/ 40322503 h 508"/>
                <a:gd name="T62" fmla="*/ 534273172 w 216"/>
                <a:gd name="T63" fmla="*/ 30241880 h 508"/>
                <a:gd name="T64" fmla="*/ 504031306 w 216"/>
                <a:gd name="T65" fmla="*/ 15120940 h 508"/>
                <a:gd name="T66" fmla="*/ 483870062 w 216"/>
                <a:gd name="T67" fmla="*/ 10080626 h 508"/>
                <a:gd name="T68" fmla="*/ 458668506 w 216"/>
                <a:gd name="T69" fmla="*/ 5040313 h 508"/>
                <a:gd name="T70" fmla="*/ 433466951 w 216"/>
                <a:gd name="T71" fmla="*/ 0 h 508"/>
                <a:gd name="T72" fmla="*/ 408265296 w 216"/>
                <a:gd name="T73" fmla="*/ 5040313 h 508"/>
                <a:gd name="T74" fmla="*/ 383063741 w 216"/>
                <a:gd name="T75" fmla="*/ 15120940 h 508"/>
                <a:gd name="T76" fmla="*/ 352821875 w 216"/>
                <a:gd name="T77" fmla="*/ 35282191 h 508"/>
                <a:gd name="T78" fmla="*/ 327620319 w 216"/>
                <a:gd name="T79" fmla="*/ 60483760 h 508"/>
                <a:gd name="T80" fmla="*/ 302418764 w 216"/>
                <a:gd name="T81" fmla="*/ 95765939 h 508"/>
                <a:gd name="T82" fmla="*/ 282257519 w 216"/>
                <a:gd name="T83" fmla="*/ 146169077 h 508"/>
                <a:gd name="T84" fmla="*/ 262096275 w 216"/>
                <a:gd name="T85" fmla="*/ 206652812 h 508"/>
                <a:gd name="T86" fmla="*/ 246975342 w 216"/>
                <a:gd name="T87" fmla="*/ 282257531 h 508"/>
                <a:gd name="T88" fmla="*/ 236894720 w 216"/>
                <a:gd name="T89" fmla="*/ 378023446 h 508"/>
                <a:gd name="T90" fmla="*/ 236894720 w 216"/>
                <a:gd name="T91" fmla="*/ 378023446 h 5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6"/>
                <a:gd name="T139" fmla="*/ 0 h 508"/>
                <a:gd name="T140" fmla="*/ 216 w 216"/>
                <a:gd name="T141" fmla="*/ 508 h 5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6" h="508">
                  <a:moveTo>
                    <a:pt x="94" y="150"/>
                  </a:moveTo>
                  <a:lnTo>
                    <a:pt x="94" y="150"/>
                  </a:lnTo>
                  <a:lnTo>
                    <a:pt x="92" y="180"/>
                  </a:lnTo>
                  <a:lnTo>
                    <a:pt x="90" y="214"/>
                  </a:lnTo>
                  <a:lnTo>
                    <a:pt x="84" y="256"/>
                  </a:lnTo>
                  <a:lnTo>
                    <a:pt x="78" y="278"/>
                  </a:lnTo>
                  <a:lnTo>
                    <a:pt x="72" y="300"/>
                  </a:lnTo>
                  <a:lnTo>
                    <a:pt x="66" y="322"/>
                  </a:lnTo>
                  <a:lnTo>
                    <a:pt x="56" y="344"/>
                  </a:lnTo>
                  <a:lnTo>
                    <a:pt x="44" y="366"/>
                  </a:lnTo>
                  <a:lnTo>
                    <a:pt x="32" y="386"/>
                  </a:lnTo>
                  <a:lnTo>
                    <a:pt x="16" y="404"/>
                  </a:lnTo>
                  <a:lnTo>
                    <a:pt x="0" y="420"/>
                  </a:lnTo>
                  <a:lnTo>
                    <a:pt x="130" y="508"/>
                  </a:lnTo>
                  <a:lnTo>
                    <a:pt x="138" y="494"/>
                  </a:lnTo>
                  <a:lnTo>
                    <a:pt x="144" y="478"/>
                  </a:lnTo>
                  <a:lnTo>
                    <a:pt x="152" y="454"/>
                  </a:lnTo>
                  <a:lnTo>
                    <a:pt x="162" y="422"/>
                  </a:lnTo>
                  <a:lnTo>
                    <a:pt x="168" y="384"/>
                  </a:lnTo>
                  <a:lnTo>
                    <a:pt x="172" y="336"/>
                  </a:lnTo>
                  <a:lnTo>
                    <a:pt x="174" y="280"/>
                  </a:lnTo>
                  <a:lnTo>
                    <a:pt x="176" y="224"/>
                  </a:lnTo>
                  <a:lnTo>
                    <a:pt x="180" y="172"/>
                  </a:lnTo>
                  <a:lnTo>
                    <a:pt x="186" y="126"/>
                  </a:lnTo>
                  <a:lnTo>
                    <a:pt x="194" y="88"/>
                  </a:lnTo>
                  <a:lnTo>
                    <a:pt x="202" y="58"/>
                  </a:lnTo>
                  <a:lnTo>
                    <a:pt x="210" y="34"/>
                  </a:lnTo>
                  <a:lnTo>
                    <a:pt x="216" y="16"/>
                  </a:lnTo>
                  <a:lnTo>
                    <a:pt x="212" y="12"/>
                  </a:lnTo>
                  <a:lnTo>
                    <a:pt x="200" y="6"/>
                  </a:lnTo>
                  <a:lnTo>
                    <a:pt x="192" y="4"/>
                  </a:lnTo>
                  <a:lnTo>
                    <a:pt x="182" y="2"/>
                  </a:lnTo>
                  <a:lnTo>
                    <a:pt x="172" y="0"/>
                  </a:lnTo>
                  <a:lnTo>
                    <a:pt x="162" y="2"/>
                  </a:lnTo>
                  <a:lnTo>
                    <a:pt x="152" y="6"/>
                  </a:lnTo>
                  <a:lnTo>
                    <a:pt x="140" y="14"/>
                  </a:lnTo>
                  <a:lnTo>
                    <a:pt x="130" y="24"/>
                  </a:lnTo>
                  <a:lnTo>
                    <a:pt x="120" y="38"/>
                  </a:lnTo>
                  <a:lnTo>
                    <a:pt x="112" y="58"/>
                  </a:lnTo>
                  <a:lnTo>
                    <a:pt x="104" y="82"/>
                  </a:lnTo>
                  <a:lnTo>
                    <a:pt x="98" y="112"/>
                  </a:lnTo>
                  <a:lnTo>
                    <a:pt x="94" y="150"/>
                  </a:lnTo>
                  <a:close/>
                </a:path>
              </a:pathLst>
            </a:custGeom>
            <a:solidFill>
              <a:srgbClr val="EF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47"/>
            <p:cNvSpPr>
              <a:spLocks/>
            </p:cNvSpPr>
            <p:nvPr/>
          </p:nvSpPr>
          <p:spPr bwMode="auto">
            <a:xfrm>
              <a:off x="5127625" y="2924175"/>
              <a:ext cx="387350" cy="806450"/>
            </a:xfrm>
            <a:custGeom>
              <a:avLst/>
              <a:gdLst>
                <a:gd name="T0" fmla="*/ 0 w 244"/>
                <a:gd name="T1" fmla="*/ 0 h 508"/>
                <a:gd name="T2" fmla="*/ 0 w 244"/>
                <a:gd name="T3" fmla="*/ 0 h 508"/>
                <a:gd name="T4" fmla="*/ 10080626 w 244"/>
                <a:gd name="T5" fmla="*/ 60483760 h 508"/>
                <a:gd name="T6" fmla="*/ 35282191 w 244"/>
                <a:gd name="T7" fmla="*/ 216733485 h 508"/>
                <a:gd name="T8" fmla="*/ 45362814 w 244"/>
                <a:gd name="T9" fmla="*/ 317539710 h 508"/>
                <a:gd name="T10" fmla="*/ 55443448 w 244"/>
                <a:gd name="T11" fmla="*/ 428426658 h 508"/>
                <a:gd name="T12" fmla="*/ 60483760 w 244"/>
                <a:gd name="T13" fmla="*/ 539313506 h 508"/>
                <a:gd name="T14" fmla="*/ 60483760 w 244"/>
                <a:gd name="T15" fmla="*/ 645160043 h 508"/>
                <a:gd name="T16" fmla="*/ 60483760 w 244"/>
                <a:gd name="T17" fmla="*/ 645160043 h 508"/>
                <a:gd name="T18" fmla="*/ 60483760 w 244"/>
                <a:gd name="T19" fmla="*/ 841732382 h 508"/>
                <a:gd name="T20" fmla="*/ 60483760 w 244"/>
                <a:gd name="T21" fmla="*/ 922377363 h 508"/>
                <a:gd name="T22" fmla="*/ 70564382 w 244"/>
                <a:gd name="T23" fmla="*/ 992941721 h 508"/>
                <a:gd name="T24" fmla="*/ 85685316 w 244"/>
                <a:gd name="T25" fmla="*/ 1063506079 h 508"/>
                <a:gd name="T26" fmla="*/ 110886897 w 244"/>
                <a:gd name="T27" fmla="*/ 1129030126 h 508"/>
                <a:gd name="T28" fmla="*/ 146169076 w 244"/>
                <a:gd name="T29" fmla="*/ 1199594484 h 508"/>
                <a:gd name="T30" fmla="*/ 191531877 w 244"/>
                <a:gd name="T31" fmla="*/ 1280239464 h 508"/>
                <a:gd name="T32" fmla="*/ 191531877 w 244"/>
                <a:gd name="T33" fmla="*/ 1280239464 h 508"/>
                <a:gd name="T34" fmla="*/ 362902508 w 244"/>
                <a:gd name="T35" fmla="*/ 1159271993 h 508"/>
                <a:gd name="T36" fmla="*/ 504031322 w 244"/>
                <a:gd name="T37" fmla="*/ 1063506079 h 508"/>
                <a:gd name="T38" fmla="*/ 614918170 w 244"/>
                <a:gd name="T39" fmla="*/ 992941721 h 508"/>
                <a:gd name="T40" fmla="*/ 614918170 w 244"/>
                <a:gd name="T41" fmla="*/ 992941721 h 508"/>
                <a:gd name="T42" fmla="*/ 609877858 w 244"/>
                <a:gd name="T43" fmla="*/ 992941721 h 508"/>
                <a:gd name="T44" fmla="*/ 584676302 w 244"/>
                <a:gd name="T45" fmla="*/ 987901409 h 508"/>
                <a:gd name="T46" fmla="*/ 554434435 w 244"/>
                <a:gd name="T47" fmla="*/ 972780476 h 508"/>
                <a:gd name="T48" fmla="*/ 534273190 w 244"/>
                <a:gd name="T49" fmla="*/ 957659542 h 508"/>
                <a:gd name="T50" fmla="*/ 514111945 w 244"/>
                <a:gd name="T51" fmla="*/ 942538608 h 508"/>
                <a:gd name="T52" fmla="*/ 488910389 w 244"/>
                <a:gd name="T53" fmla="*/ 912296740 h 508"/>
                <a:gd name="T54" fmla="*/ 468749144 w 244"/>
                <a:gd name="T55" fmla="*/ 882054872 h 508"/>
                <a:gd name="T56" fmla="*/ 443547587 w 244"/>
                <a:gd name="T57" fmla="*/ 841732382 h 508"/>
                <a:gd name="T58" fmla="*/ 418346031 w 244"/>
                <a:gd name="T59" fmla="*/ 791329071 h 508"/>
                <a:gd name="T60" fmla="*/ 393144376 w 244"/>
                <a:gd name="T61" fmla="*/ 730845335 h 508"/>
                <a:gd name="T62" fmla="*/ 367942820 w 244"/>
                <a:gd name="T63" fmla="*/ 660280977 h 508"/>
                <a:gd name="T64" fmla="*/ 342741263 w 244"/>
                <a:gd name="T65" fmla="*/ 579635997 h 508"/>
                <a:gd name="T66" fmla="*/ 317539707 w 244"/>
                <a:gd name="T67" fmla="*/ 483870082 h 508"/>
                <a:gd name="T68" fmla="*/ 317539707 w 244"/>
                <a:gd name="T69" fmla="*/ 483870082 h 508"/>
                <a:gd name="T70" fmla="*/ 297378462 w 244"/>
                <a:gd name="T71" fmla="*/ 388104068 h 508"/>
                <a:gd name="T72" fmla="*/ 272176906 w 244"/>
                <a:gd name="T73" fmla="*/ 307459088 h 508"/>
                <a:gd name="T74" fmla="*/ 246975350 w 244"/>
                <a:gd name="T75" fmla="*/ 236894730 h 508"/>
                <a:gd name="T76" fmla="*/ 221773794 w 244"/>
                <a:gd name="T77" fmla="*/ 181451256 h 508"/>
                <a:gd name="T78" fmla="*/ 191531877 w 244"/>
                <a:gd name="T79" fmla="*/ 131048143 h 508"/>
                <a:gd name="T80" fmla="*/ 166330321 w 244"/>
                <a:gd name="T81" fmla="*/ 90725628 h 508"/>
                <a:gd name="T82" fmla="*/ 141128764 w 244"/>
                <a:gd name="T83" fmla="*/ 60483760 h 508"/>
                <a:gd name="T84" fmla="*/ 115927208 w 244"/>
                <a:gd name="T85" fmla="*/ 40322503 h 508"/>
                <a:gd name="T86" fmla="*/ 90725627 w 244"/>
                <a:gd name="T87" fmla="*/ 20161251 h 508"/>
                <a:gd name="T88" fmla="*/ 70564382 w 244"/>
                <a:gd name="T89" fmla="*/ 10080626 h 508"/>
                <a:gd name="T90" fmla="*/ 30241880 w 244"/>
                <a:gd name="T91" fmla="*/ 0 h 508"/>
                <a:gd name="T92" fmla="*/ 10080626 w 244"/>
                <a:gd name="T93" fmla="*/ 0 h 508"/>
                <a:gd name="T94" fmla="*/ 0 w 244"/>
                <a:gd name="T95" fmla="*/ 0 h 508"/>
                <a:gd name="T96" fmla="*/ 0 w 244"/>
                <a:gd name="T97" fmla="*/ 0 h 5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4"/>
                <a:gd name="T148" fmla="*/ 0 h 508"/>
                <a:gd name="T149" fmla="*/ 244 w 244"/>
                <a:gd name="T150" fmla="*/ 508 h 5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4" h="508">
                  <a:moveTo>
                    <a:pt x="0" y="0"/>
                  </a:moveTo>
                  <a:lnTo>
                    <a:pt x="0" y="0"/>
                  </a:lnTo>
                  <a:lnTo>
                    <a:pt x="4" y="24"/>
                  </a:lnTo>
                  <a:lnTo>
                    <a:pt x="14" y="86"/>
                  </a:lnTo>
                  <a:lnTo>
                    <a:pt x="18" y="126"/>
                  </a:lnTo>
                  <a:lnTo>
                    <a:pt x="22" y="170"/>
                  </a:lnTo>
                  <a:lnTo>
                    <a:pt x="24" y="214"/>
                  </a:lnTo>
                  <a:lnTo>
                    <a:pt x="24" y="256"/>
                  </a:lnTo>
                  <a:lnTo>
                    <a:pt x="24" y="334"/>
                  </a:lnTo>
                  <a:lnTo>
                    <a:pt x="24" y="366"/>
                  </a:lnTo>
                  <a:lnTo>
                    <a:pt x="28" y="394"/>
                  </a:lnTo>
                  <a:lnTo>
                    <a:pt x="34" y="422"/>
                  </a:lnTo>
                  <a:lnTo>
                    <a:pt x="44" y="448"/>
                  </a:lnTo>
                  <a:lnTo>
                    <a:pt x="58" y="476"/>
                  </a:lnTo>
                  <a:lnTo>
                    <a:pt x="76" y="508"/>
                  </a:lnTo>
                  <a:lnTo>
                    <a:pt x="144" y="460"/>
                  </a:lnTo>
                  <a:lnTo>
                    <a:pt x="200" y="422"/>
                  </a:lnTo>
                  <a:lnTo>
                    <a:pt x="244" y="394"/>
                  </a:lnTo>
                  <a:lnTo>
                    <a:pt x="242" y="394"/>
                  </a:lnTo>
                  <a:lnTo>
                    <a:pt x="232" y="392"/>
                  </a:lnTo>
                  <a:lnTo>
                    <a:pt x="220" y="386"/>
                  </a:lnTo>
                  <a:lnTo>
                    <a:pt x="212" y="380"/>
                  </a:lnTo>
                  <a:lnTo>
                    <a:pt x="204" y="374"/>
                  </a:lnTo>
                  <a:lnTo>
                    <a:pt x="194" y="362"/>
                  </a:lnTo>
                  <a:lnTo>
                    <a:pt x="186" y="350"/>
                  </a:lnTo>
                  <a:lnTo>
                    <a:pt x="176" y="334"/>
                  </a:lnTo>
                  <a:lnTo>
                    <a:pt x="166" y="314"/>
                  </a:lnTo>
                  <a:lnTo>
                    <a:pt x="156" y="290"/>
                  </a:lnTo>
                  <a:lnTo>
                    <a:pt x="146" y="262"/>
                  </a:lnTo>
                  <a:lnTo>
                    <a:pt x="136" y="230"/>
                  </a:lnTo>
                  <a:lnTo>
                    <a:pt x="126" y="192"/>
                  </a:lnTo>
                  <a:lnTo>
                    <a:pt x="118" y="154"/>
                  </a:lnTo>
                  <a:lnTo>
                    <a:pt x="108" y="122"/>
                  </a:lnTo>
                  <a:lnTo>
                    <a:pt x="98" y="94"/>
                  </a:lnTo>
                  <a:lnTo>
                    <a:pt x="88" y="72"/>
                  </a:lnTo>
                  <a:lnTo>
                    <a:pt x="76" y="52"/>
                  </a:lnTo>
                  <a:lnTo>
                    <a:pt x="66" y="36"/>
                  </a:lnTo>
                  <a:lnTo>
                    <a:pt x="56" y="24"/>
                  </a:lnTo>
                  <a:lnTo>
                    <a:pt x="46" y="16"/>
                  </a:lnTo>
                  <a:lnTo>
                    <a:pt x="36" y="8"/>
                  </a:lnTo>
                  <a:lnTo>
                    <a:pt x="28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48"/>
            <p:cNvSpPr>
              <a:spLocks/>
            </p:cNvSpPr>
            <p:nvPr/>
          </p:nvSpPr>
          <p:spPr bwMode="auto">
            <a:xfrm>
              <a:off x="5127625" y="2889250"/>
              <a:ext cx="333375" cy="806450"/>
            </a:xfrm>
            <a:custGeom>
              <a:avLst/>
              <a:gdLst>
                <a:gd name="T0" fmla="*/ 312499383 w 210"/>
                <a:gd name="T1" fmla="*/ 378023446 h 508"/>
                <a:gd name="T2" fmla="*/ 312499383 w 210"/>
                <a:gd name="T3" fmla="*/ 378023446 h 508"/>
                <a:gd name="T4" fmla="*/ 312499383 w 210"/>
                <a:gd name="T5" fmla="*/ 458668526 h 508"/>
                <a:gd name="T6" fmla="*/ 317539694 w 210"/>
                <a:gd name="T7" fmla="*/ 544353818 h 508"/>
                <a:gd name="T8" fmla="*/ 327620316 w 210"/>
                <a:gd name="T9" fmla="*/ 645160043 h 508"/>
                <a:gd name="T10" fmla="*/ 337700939 w 210"/>
                <a:gd name="T11" fmla="*/ 700603468 h 508"/>
                <a:gd name="T12" fmla="*/ 352821872 w 210"/>
                <a:gd name="T13" fmla="*/ 756046892 h 508"/>
                <a:gd name="T14" fmla="*/ 367942805 w 210"/>
                <a:gd name="T15" fmla="*/ 811490316 h 508"/>
                <a:gd name="T16" fmla="*/ 388104049 w 210"/>
                <a:gd name="T17" fmla="*/ 866933939 h 508"/>
                <a:gd name="T18" fmla="*/ 418346014 w 210"/>
                <a:gd name="T19" fmla="*/ 922377363 h 508"/>
                <a:gd name="T20" fmla="*/ 448587881 w 210"/>
                <a:gd name="T21" fmla="*/ 972780476 h 508"/>
                <a:gd name="T22" fmla="*/ 483870058 w 210"/>
                <a:gd name="T23" fmla="*/ 1018143277 h 508"/>
                <a:gd name="T24" fmla="*/ 529232857 w 210"/>
                <a:gd name="T25" fmla="*/ 1058465768 h 508"/>
                <a:gd name="T26" fmla="*/ 201612491 w 210"/>
                <a:gd name="T27" fmla="*/ 1280239464 h 508"/>
                <a:gd name="T28" fmla="*/ 201612491 w 210"/>
                <a:gd name="T29" fmla="*/ 1280239464 h 508"/>
                <a:gd name="T30" fmla="*/ 181451247 w 210"/>
                <a:gd name="T31" fmla="*/ 1244957285 h 508"/>
                <a:gd name="T32" fmla="*/ 161290003 w 210"/>
                <a:gd name="T33" fmla="*/ 1204634795 h 508"/>
                <a:gd name="T34" fmla="*/ 141128759 w 210"/>
                <a:gd name="T35" fmla="*/ 1144151059 h 508"/>
                <a:gd name="T36" fmla="*/ 120967514 w 210"/>
                <a:gd name="T37" fmla="*/ 1068546390 h 508"/>
                <a:gd name="T38" fmla="*/ 105846581 w 210"/>
                <a:gd name="T39" fmla="*/ 967740164 h 508"/>
                <a:gd name="T40" fmla="*/ 90725623 w 210"/>
                <a:gd name="T41" fmla="*/ 846772693 h 508"/>
                <a:gd name="T42" fmla="*/ 90725623 w 210"/>
                <a:gd name="T43" fmla="*/ 710684090 h 508"/>
                <a:gd name="T44" fmla="*/ 90725623 w 210"/>
                <a:gd name="T45" fmla="*/ 710684090 h 508"/>
                <a:gd name="T46" fmla="*/ 85685312 w 210"/>
                <a:gd name="T47" fmla="*/ 564515063 h 508"/>
                <a:gd name="T48" fmla="*/ 75604690 w 210"/>
                <a:gd name="T49" fmla="*/ 433466969 h 508"/>
                <a:gd name="T50" fmla="*/ 65524068 w 210"/>
                <a:gd name="T51" fmla="*/ 317539710 h 508"/>
                <a:gd name="T52" fmla="*/ 45362812 w 210"/>
                <a:gd name="T53" fmla="*/ 216733485 h 508"/>
                <a:gd name="T54" fmla="*/ 30241879 w 210"/>
                <a:gd name="T55" fmla="*/ 141128766 h 508"/>
                <a:gd name="T56" fmla="*/ 15120939 w 210"/>
                <a:gd name="T57" fmla="*/ 80645005 h 508"/>
                <a:gd name="T58" fmla="*/ 0 w 210"/>
                <a:gd name="T59" fmla="*/ 30241880 h 508"/>
                <a:gd name="T60" fmla="*/ 0 w 210"/>
                <a:gd name="T61" fmla="*/ 30241880 h 508"/>
                <a:gd name="T62" fmla="*/ 10080625 w 210"/>
                <a:gd name="T63" fmla="*/ 25201563 h 508"/>
                <a:gd name="T64" fmla="*/ 40322501 w 210"/>
                <a:gd name="T65" fmla="*/ 10080626 h 508"/>
                <a:gd name="T66" fmla="*/ 60483757 w 210"/>
                <a:gd name="T67" fmla="*/ 5040313 h 508"/>
                <a:gd name="T68" fmla="*/ 85685312 w 210"/>
                <a:gd name="T69" fmla="*/ 0 h 508"/>
                <a:gd name="T70" fmla="*/ 110886892 w 210"/>
                <a:gd name="T71" fmla="*/ 0 h 508"/>
                <a:gd name="T72" fmla="*/ 136088448 w 210"/>
                <a:gd name="T73" fmla="*/ 0 h 508"/>
                <a:gd name="T74" fmla="*/ 166330314 w 210"/>
                <a:gd name="T75" fmla="*/ 15120940 h 508"/>
                <a:gd name="T76" fmla="*/ 191531869 w 210"/>
                <a:gd name="T77" fmla="*/ 30241880 h 508"/>
                <a:gd name="T78" fmla="*/ 216733474 w 210"/>
                <a:gd name="T79" fmla="*/ 60483760 h 508"/>
                <a:gd name="T80" fmla="*/ 241935029 w 210"/>
                <a:gd name="T81" fmla="*/ 95765939 h 508"/>
                <a:gd name="T82" fmla="*/ 267136584 w 210"/>
                <a:gd name="T83" fmla="*/ 146169077 h 508"/>
                <a:gd name="T84" fmla="*/ 287297828 w 210"/>
                <a:gd name="T85" fmla="*/ 206652812 h 508"/>
                <a:gd name="T86" fmla="*/ 302418761 w 210"/>
                <a:gd name="T87" fmla="*/ 287297843 h 508"/>
                <a:gd name="T88" fmla="*/ 312499383 w 210"/>
                <a:gd name="T89" fmla="*/ 378023446 h 508"/>
                <a:gd name="T90" fmla="*/ 312499383 w 210"/>
                <a:gd name="T91" fmla="*/ 378023446 h 5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0"/>
                <a:gd name="T139" fmla="*/ 0 h 508"/>
                <a:gd name="T140" fmla="*/ 210 w 210"/>
                <a:gd name="T141" fmla="*/ 508 h 5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0" h="508">
                  <a:moveTo>
                    <a:pt x="124" y="150"/>
                  </a:moveTo>
                  <a:lnTo>
                    <a:pt x="124" y="150"/>
                  </a:lnTo>
                  <a:lnTo>
                    <a:pt x="124" y="182"/>
                  </a:lnTo>
                  <a:lnTo>
                    <a:pt x="126" y="216"/>
                  </a:lnTo>
                  <a:lnTo>
                    <a:pt x="130" y="256"/>
                  </a:lnTo>
                  <a:lnTo>
                    <a:pt x="134" y="278"/>
                  </a:lnTo>
                  <a:lnTo>
                    <a:pt x="140" y="300"/>
                  </a:lnTo>
                  <a:lnTo>
                    <a:pt x="146" y="322"/>
                  </a:lnTo>
                  <a:lnTo>
                    <a:pt x="154" y="344"/>
                  </a:lnTo>
                  <a:lnTo>
                    <a:pt x="166" y="366"/>
                  </a:lnTo>
                  <a:lnTo>
                    <a:pt x="178" y="386"/>
                  </a:lnTo>
                  <a:lnTo>
                    <a:pt x="192" y="404"/>
                  </a:lnTo>
                  <a:lnTo>
                    <a:pt x="210" y="420"/>
                  </a:lnTo>
                  <a:lnTo>
                    <a:pt x="80" y="508"/>
                  </a:lnTo>
                  <a:lnTo>
                    <a:pt x="72" y="494"/>
                  </a:lnTo>
                  <a:lnTo>
                    <a:pt x="64" y="478"/>
                  </a:lnTo>
                  <a:lnTo>
                    <a:pt x="56" y="454"/>
                  </a:lnTo>
                  <a:lnTo>
                    <a:pt x="48" y="424"/>
                  </a:lnTo>
                  <a:lnTo>
                    <a:pt x="42" y="384"/>
                  </a:lnTo>
                  <a:lnTo>
                    <a:pt x="36" y="336"/>
                  </a:lnTo>
                  <a:lnTo>
                    <a:pt x="36" y="282"/>
                  </a:lnTo>
                  <a:lnTo>
                    <a:pt x="34" y="224"/>
                  </a:lnTo>
                  <a:lnTo>
                    <a:pt x="30" y="172"/>
                  </a:lnTo>
                  <a:lnTo>
                    <a:pt x="26" y="126"/>
                  </a:lnTo>
                  <a:lnTo>
                    <a:pt x="18" y="86"/>
                  </a:lnTo>
                  <a:lnTo>
                    <a:pt x="12" y="56"/>
                  </a:lnTo>
                  <a:lnTo>
                    <a:pt x="6" y="32"/>
                  </a:lnTo>
                  <a:lnTo>
                    <a:pt x="0" y="12"/>
                  </a:lnTo>
                  <a:lnTo>
                    <a:pt x="4" y="10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6" y="6"/>
                  </a:lnTo>
                  <a:lnTo>
                    <a:pt x="76" y="12"/>
                  </a:lnTo>
                  <a:lnTo>
                    <a:pt x="86" y="24"/>
                  </a:lnTo>
                  <a:lnTo>
                    <a:pt x="96" y="38"/>
                  </a:lnTo>
                  <a:lnTo>
                    <a:pt x="106" y="58"/>
                  </a:lnTo>
                  <a:lnTo>
                    <a:pt x="114" y="82"/>
                  </a:lnTo>
                  <a:lnTo>
                    <a:pt x="120" y="114"/>
                  </a:lnTo>
                  <a:lnTo>
                    <a:pt x="124" y="150"/>
                  </a:lnTo>
                  <a:close/>
                </a:path>
              </a:pathLst>
            </a:custGeom>
            <a:solidFill>
              <a:srgbClr val="EF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49"/>
            <p:cNvSpPr>
              <a:spLocks/>
            </p:cNvSpPr>
            <p:nvPr/>
          </p:nvSpPr>
          <p:spPr bwMode="auto">
            <a:xfrm>
              <a:off x="4079875" y="2879725"/>
              <a:ext cx="209550" cy="381000"/>
            </a:xfrm>
            <a:custGeom>
              <a:avLst/>
              <a:gdLst>
                <a:gd name="T0" fmla="*/ 317539640 w 132"/>
                <a:gd name="T1" fmla="*/ 252015660 h 240"/>
                <a:gd name="T2" fmla="*/ 277217159 w 132"/>
                <a:gd name="T3" fmla="*/ 408265308 h 240"/>
                <a:gd name="T4" fmla="*/ 272176848 w 132"/>
                <a:gd name="T5" fmla="*/ 483870075 h 240"/>
                <a:gd name="T6" fmla="*/ 252015608 w 132"/>
                <a:gd name="T7" fmla="*/ 383063752 h 240"/>
                <a:gd name="T8" fmla="*/ 246975298 w 132"/>
                <a:gd name="T9" fmla="*/ 337700951 h 240"/>
                <a:gd name="T10" fmla="*/ 231854367 w 132"/>
                <a:gd name="T11" fmla="*/ 433466963 h 240"/>
                <a:gd name="T12" fmla="*/ 211693126 w 132"/>
                <a:gd name="T13" fmla="*/ 524192565 h 240"/>
                <a:gd name="T14" fmla="*/ 181451216 w 132"/>
                <a:gd name="T15" fmla="*/ 599797233 h 240"/>
                <a:gd name="T16" fmla="*/ 171370595 w 132"/>
                <a:gd name="T17" fmla="*/ 604837545 h 240"/>
                <a:gd name="T18" fmla="*/ 201612456 w 132"/>
                <a:gd name="T19" fmla="*/ 388104063 h 240"/>
                <a:gd name="T20" fmla="*/ 206652767 w 132"/>
                <a:gd name="T21" fmla="*/ 327620328 h 240"/>
                <a:gd name="T22" fmla="*/ 201612456 w 132"/>
                <a:gd name="T23" fmla="*/ 302418772 h 240"/>
                <a:gd name="T24" fmla="*/ 191531836 w 132"/>
                <a:gd name="T25" fmla="*/ 302418772 h 240"/>
                <a:gd name="T26" fmla="*/ 161289975 w 132"/>
                <a:gd name="T27" fmla="*/ 347781573 h 240"/>
                <a:gd name="T28" fmla="*/ 151209355 w 132"/>
                <a:gd name="T29" fmla="*/ 383063752 h 240"/>
                <a:gd name="T30" fmla="*/ 136088424 w 132"/>
                <a:gd name="T31" fmla="*/ 423386341 h 240"/>
                <a:gd name="T32" fmla="*/ 126007804 w 132"/>
                <a:gd name="T33" fmla="*/ 418346030 h 240"/>
                <a:gd name="T34" fmla="*/ 126007804 w 132"/>
                <a:gd name="T35" fmla="*/ 398184685 h 240"/>
                <a:gd name="T36" fmla="*/ 126007804 w 132"/>
                <a:gd name="T37" fmla="*/ 277217216 h 240"/>
                <a:gd name="T38" fmla="*/ 120967494 w 132"/>
                <a:gd name="T39" fmla="*/ 226814104 h 240"/>
                <a:gd name="T40" fmla="*/ 115927184 w 132"/>
                <a:gd name="T41" fmla="*/ 226814104 h 240"/>
                <a:gd name="T42" fmla="*/ 50403114 w 132"/>
                <a:gd name="T43" fmla="*/ 388104063 h 240"/>
                <a:gd name="T44" fmla="*/ 60483747 w 132"/>
                <a:gd name="T45" fmla="*/ 246975349 h 240"/>
                <a:gd name="T46" fmla="*/ 65524057 w 132"/>
                <a:gd name="T47" fmla="*/ 206652810 h 240"/>
                <a:gd name="T48" fmla="*/ 65524057 w 132"/>
                <a:gd name="T49" fmla="*/ 201612498 h 240"/>
                <a:gd name="T50" fmla="*/ 20161247 w 132"/>
                <a:gd name="T51" fmla="*/ 257055971 h 240"/>
                <a:gd name="T52" fmla="*/ 0 w 132"/>
                <a:gd name="T53" fmla="*/ 292338150 h 240"/>
                <a:gd name="T54" fmla="*/ 5040312 w 132"/>
                <a:gd name="T55" fmla="*/ 277217216 h 240"/>
                <a:gd name="T56" fmla="*/ 80644988 w 132"/>
                <a:gd name="T57" fmla="*/ 80645004 h 240"/>
                <a:gd name="T58" fmla="*/ 126007804 w 132"/>
                <a:gd name="T59" fmla="*/ 0 h 240"/>
                <a:gd name="T60" fmla="*/ 110886873 w 132"/>
                <a:gd name="T61" fmla="*/ 55443448 h 240"/>
                <a:gd name="T62" fmla="*/ 95765918 w 132"/>
                <a:gd name="T63" fmla="*/ 110886896 h 240"/>
                <a:gd name="T64" fmla="*/ 95765918 w 132"/>
                <a:gd name="T65" fmla="*/ 126007830 h 240"/>
                <a:gd name="T66" fmla="*/ 105846563 w 132"/>
                <a:gd name="T67" fmla="*/ 120967519 h 240"/>
                <a:gd name="T68" fmla="*/ 131048114 w 132"/>
                <a:gd name="T69" fmla="*/ 65524071 h 240"/>
                <a:gd name="T70" fmla="*/ 136088424 w 132"/>
                <a:gd name="T71" fmla="*/ 70564382 h 240"/>
                <a:gd name="T72" fmla="*/ 141128734 w 132"/>
                <a:gd name="T73" fmla="*/ 126007830 h 240"/>
                <a:gd name="T74" fmla="*/ 146169045 w 132"/>
                <a:gd name="T75" fmla="*/ 151209386 h 240"/>
                <a:gd name="T76" fmla="*/ 146169045 w 132"/>
                <a:gd name="T77" fmla="*/ 146169075 h 240"/>
                <a:gd name="T78" fmla="*/ 201612456 w 132"/>
                <a:gd name="T79" fmla="*/ 45362813 h 240"/>
                <a:gd name="T80" fmla="*/ 216733437 w 132"/>
                <a:gd name="T81" fmla="*/ 20161251 h 240"/>
                <a:gd name="T82" fmla="*/ 221773747 w 132"/>
                <a:gd name="T83" fmla="*/ 30241880 h 240"/>
                <a:gd name="T84" fmla="*/ 181451216 w 132"/>
                <a:gd name="T85" fmla="*/ 131048141 h 240"/>
                <a:gd name="T86" fmla="*/ 181451216 w 132"/>
                <a:gd name="T87" fmla="*/ 151209386 h 240"/>
                <a:gd name="T88" fmla="*/ 181451216 w 132"/>
                <a:gd name="T89" fmla="*/ 176410942 h 240"/>
                <a:gd name="T90" fmla="*/ 191531836 w 132"/>
                <a:gd name="T91" fmla="*/ 161290009 h 240"/>
                <a:gd name="T92" fmla="*/ 201612456 w 132"/>
                <a:gd name="T93" fmla="*/ 136088453 h 240"/>
                <a:gd name="T94" fmla="*/ 216733437 w 132"/>
                <a:gd name="T95" fmla="*/ 115927208 h 240"/>
                <a:gd name="T96" fmla="*/ 221773747 w 132"/>
                <a:gd name="T97" fmla="*/ 146169075 h 240"/>
                <a:gd name="T98" fmla="*/ 221773747 w 132"/>
                <a:gd name="T99" fmla="*/ 191531876 h 240"/>
                <a:gd name="T100" fmla="*/ 221773747 w 132"/>
                <a:gd name="T101" fmla="*/ 246975349 h 240"/>
                <a:gd name="T102" fmla="*/ 231854367 w 132"/>
                <a:gd name="T103" fmla="*/ 252015660 h 240"/>
                <a:gd name="T104" fmla="*/ 236894677 w 132"/>
                <a:gd name="T105" fmla="*/ 236894726 h 240"/>
                <a:gd name="T106" fmla="*/ 292338089 w 132"/>
                <a:gd name="T107" fmla="*/ 65524071 h 240"/>
                <a:gd name="T108" fmla="*/ 292338089 w 132"/>
                <a:gd name="T109" fmla="*/ 75604693 h 240"/>
                <a:gd name="T110" fmla="*/ 272176848 w 132"/>
                <a:gd name="T111" fmla="*/ 171370631 h 240"/>
                <a:gd name="T112" fmla="*/ 277217159 w 132"/>
                <a:gd name="T113" fmla="*/ 196572187 h 240"/>
                <a:gd name="T114" fmla="*/ 287297779 w 132"/>
                <a:gd name="T115" fmla="*/ 186491565 h 240"/>
                <a:gd name="T116" fmla="*/ 307459020 w 132"/>
                <a:gd name="T117" fmla="*/ 161290009 h 240"/>
                <a:gd name="T118" fmla="*/ 327620260 w 132"/>
                <a:gd name="T119" fmla="*/ 151209386 h 240"/>
                <a:gd name="T120" fmla="*/ 332660570 w 132"/>
                <a:gd name="T121" fmla="*/ 176410942 h 240"/>
                <a:gd name="T122" fmla="*/ 317539640 w 132"/>
                <a:gd name="T123" fmla="*/ 252015660 h 24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2"/>
                <a:gd name="T187" fmla="*/ 0 h 240"/>
                <a:gd name="T188" fmla="*/ 132 w 132"/>
                <a:gd name="T189" fmla="*/ 240 h 24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2" h="240">
                  <a:moveTo>
                    <a:pt x="126" y="100"/>
                  </a:moveTo>
                  <a:lnTo>
                    <a:pt x="126" y="100"/>
                  </a:lnTo>
                  <a:lnTo>
                    <a:pt x="116" y="132"/>
                  </a:lnTo>
                  <a:lnTo>
                    <a:pt x="110" y="162"/>
                  </a:lnTo>
                  <a:lnTo>
                    <a:pt x="108" y="192"/>
                  </a:lnTo>
                  <a:lnTo>
                    <a:pt x="100" y="152"/>
                  </a:lnTo>
                  <a:lnTo>
                    <a:pt x="98" y="140"/>
                  </a:lnTo>
                  <a:lnTo>
                    <a:pt x="98" y="134"/>
                  </a:lnTo>
                  <a:lnTo>
                    <a:pt x="98" y="142"/>
                  </a:lnTo>
                  <a:lnTo>
                    <a:pt x="92" y="172"/>
                  </a:lnTo>
                  <a:lnTo>
                    <a:pt x="84" y="208"/>
                  </a:lnTo>
                  <a:lnTo>
                    <a:pt x="78" y="228"/>
                  </a:lnTo>
                  <a:lnTo>
                    <a:pt x="72" y="238"/>
                  </a:lnTo>
                  <a:lnTo>
                    <a:pt x="68" y="240"/>
                  </a:lnTo>
                  <a:lnTo>
                    <a:pt x="76" y="192"/>
                  </a:lnTo>
                  <a:lnTo>
                    <a:pt x="80" y="154"/>
                  </a:lnTo>
                  <a:lnTo>
                    <a:pt x="82" y="130"/>
                  </a:lnTo>
                  <a:lnTo>
                    <a:pt x="82" y="124"/>
                  </a:lnTo>
                  <a:lnTo>
                    <a:pt x="80" y="120"/>
                  </a:lnTo>
                  <a:lnTo>
                    <a:pt x="78" y="120"/>
                  </a:lnTo>
                  <a:lnTo>
                    <a:pt x="76" y="120"/>
                  </a:lnTo>
                  <a:lnTo>
                    <a:pt x="70" y="126"/>
                  </a:lnTo>
                  <a:lnTo>
                    <a:pt x="64" y="138"/>
                  </a:lnTo>
                  <a:lnTo>
                    <a:pt x="60" y="152"/>
                  </a:lnTo>
                  <a:lnTo>
                    <a:pt x="56" y="166"/>
                  </a:lnTo>
                  <a:lnTo>
                    <a:pt x="54" y="168"/>
                  </a:lnTo>
                  <a:lnTo>
                    <a:pt x="52" y="170"/>
                  </a:lnTo>
                  <a:lnTo>
                    <a:pt x="50" y="166"/>
                  </a:lnTo>
                  <a:lnTo>
                    <a:pt x="50" y="158"/>
                  </a:lnTo>
                  <a:lnTo>
                    <a:pt x="52" y="136"/>
                  </a:lnTo>
                  <a:lnTo>
                    <a:pt x="50" y="110"/>
                  </a:lnTo>
                  <a:lnTo>
                    <a:pt x="50" y="94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20" y="154"/>
                  </a:lnTo>
                  <a:lnTo>
                    <a:pt x="22" y="122"/>
                  </a:lnTo>
                  <a:lnTo>
                    <a:pt x="24" y="98"/>
                  </a:lnTo>
                  <a:lnTo>
                    <a:pt x="26" y="82"/>
                  </a:lnTo>
                  <a:lnTo>
                    <a:pt x="26" y="80"/>
                  </a:lnTo>
                  <a:lnTo>
                    <a:pt x="18" y="88"/>
                  </a:lnTo>
                  <a:lnTo>
                    <a:pt x="8" y="102"/>
                  </a:lnTo>
                  <a:lnTo>
                    <a:pt x="0" y="116"/>
                  </a:lnTo>
                  <a:lnTo>
                    <a:pt x="2" y="110"/>
                  </a:lnTo>
                  <a:lnTo>
                    <a:pt x="14" y="76"/>
                  </a:lnTo>
                  <a:lnTo>
                    <a:pt x="32" y="32"/>
                  </a:lnTo>
                  <a:lnTo>
                    <a:pt x="42" y="14"/>
                  </a:lnTo>
                  <a:lnTo>
                    <a:pt x="50" y="0"/>
                  </a:lnTo>
                  <a:lnTo>
                    <a:pt x="44" y="22"/>
                  </a:lnTo>
                  <a:lnTo>
                    <a:pt x="38" y="38"/>
                  </a:lnTo>
                  <a:lnTo>
                    <a:pt x="38" y="44"/>
                  </a:lnTo>
                  <a:lnTo>
                    <a:pt x="38" y="50"/>
                  </a:lnTo>
                  <a:lnTo>
                    <a:pt x="40" y="52"/>
                  </a:lnTo>
                  <a:lnTo>
                    <a:pt x="42" y="48"/>
                  </a:lnTo>
                  <a:lnTo>
                    <a:pt x="48" y="38"/>
                  </a:lnTo>
                  <a:lnTo>
                    <a:pt x="52" y="26"/>
                  </a:lnTo>
                  <a:lnTo>
                    <a:pt x="54" y="24"/>
                  </a:lnTo>
                  <a:lnTo>
                    <a:pt x="54" y="28"/>
                  </a:lnTo>
                  <a:lnTo>
                    <a:pt x="56" y="50"/>
                  </a:lnTo>
                  <a:lnTo>
                    <a:pt x="56" y="58"/>
                  </a:lnTo>
                  <a:lnTo>
                    <a:pt x="58" y="60"/>
                  </a:lnTo>
                  <a:lnTo>
                    <a:pt x="58" y="58"/>
                  </a:lnTo>
                  <a:lnTo>
                    <a:pt x="72" y="32"/>
                  </a:lnTo>
                  <a:lnTo>
                    <a:pt x="80" y="18"/>
                  </a:lnTo>
                  <a:lnTo>
                    <a:pt x="86" y="8"/>
                  </a:lnTo>
                  <a:lnTo>
                    <a:pt x="88" y="10"/>
                  </a:lnTo>
                  <a:lnTo>
                    <a:pt x="88" y="12"/>
                  </a:lnTo>
                  <a:lnTo>
                    <a:pt x="84" y="24"/>
                  </a:lnTo>
                  <a:lnTo>
                    <a:pt x="72" y="52"/>
                  </a:lnTo>
                  <a:lnTo>
                    <a:pt x="72" y="60"/>
                  </a:lnTo>
                  <a:lnTo>
                    <a:pt x="72" y="68"/>
                  </a:lnTo>
                  <a:lnTo>
                    <a:pt x="72" y="70"/>
                  </a:lnTo>
                  <a:lnTo>
                    <a:pt x="74" y="70"/>
                  </a:lnTo>
                  <a:lnTo>
                    <a:pt x="76" y="64"/>
                  </a:lnTo>
                  <a:lnTo>
                    <a:pt x="80" y="54"/>
                  </a:lnTo>
                  <a:lnTo>
                    <a:pt x="86" y="48"/>
                  </a:lnTo>
                  <a:lnTo>
                    <a:pt x="86" y="46"/>
                  </a:lnTo>
                  <a:lnTo>
                    <a:pt x="88" y="48"/>
                  </a:lnTo>
                  <a:lnTo>
                    <a:pt x="88" y="58"/>
                  </a:lnTo>
                  <a:lnTo>
                    <a:pt x="88" y="76"/>
                  </a:lnTo>
                  <a:lnTo>
                    <a:pt x="88" y="94"/>
                  </a:lnTo>
                  <a:lnTo>
                    <a:pt x="88" y="98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4" y="94"/>
                  </a:lnTo>
                  <a:lnTo>
                    <a:pt x="110" y="42"/>
                  </a:lnTo>
                  <a:lnTo>
                    <a:pt x="116" y="26"/>
                  </a:lnTo>
                  <a:lnTo>
                    <a:pt x="116" y="30"/>
                  </a:lnTo>
                  <a:lnTo>
                    <a:pt x="112" y="50"/>
                  </a:lnTo>
                  <a:lnTo>
                    <a:pt x="108" y="68"/>
                  </a:lnTo>
                  <a:lnTo>
                    <a:pt x="110" y="78"/>
                  </a:lnTo>
                  <a:lnTo>
                    <a:pt x="114" y="74"/>
                  </a:lnTo>
                  <a:lnTo>
                    <a:pt x="116" y="68"/>
                  </a:lnTo>
                  <a:lnTo>
                    <a:pt x="122" y="64"/>
                  </a:lnTo>
                  <a:lnTo>
                    <a:pt x="126" y="60"/>
                  </a:lnTo>
                  <a:lnTo>
                    <a:pt x="130" y="60"/>
                  </a:lnTo>
                  <a:lnTo>
                    <a:pt x="132" y="62"/>
                  </a:lnTo>
                  <a:lnTo>
                    <a:pt x="132" y="70"/>
                  </a:lnTo>
                  <a:lnTo>
                    <a:pt x="130" y="82"/>
                  </a:lnTo>
                  <a:lnTo>
                    <a:pt x="126" y="100"/>
                  </a:lnTo>
                  <a:close/>
                </a:path>
              </a:pathLst>
            </a:custGeom>
            <a:solidFill>
              <a:srgbClr val="F68A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50"/>
            <p:cNvSpPr>
              <a:spLocks/>
            </p:cNvSpPr>
            <p:nvPr/>
          </p:nvSpPr>
          <p:spPr bwMode="auto">
            <a:xfrm>
              <a:off x="5286375" y="3492500"/>
              <a:ext cx="79375" cy="152400"/>
            </a:xfrm>
            <a:custGeom>
              <a:avLst/>
              <a:gdLst>
                <a:gd name="T0" fmla="*/ 0 w 50"/>
                <a:gd name="T1" fmla="*/ 0 h 96"/>
                <a:gd name="T2" fmla="*/ 0 w 50"/>
                <a:gd name="T3" fmla="*/ 0 h 96"/>
                <a:gd name="T4" fmla="*/ 5040313 w 50"/>
                <a:gd name="T5" fmla="*/ 25201561 h 96"/>
                <a:gd name="T6" fmla="*/ 25201561 w 50"/>
                <a:gd name="T7" fmla="*/ 90725621 h 96"/>
                <a:gd name="T8" fmla="*/ 55443445 w 50"/>
                <a:gd name="T9" fmla="*/ 171370620 h 96"/>
                <a:gd name="T10" fmla="*/ 75604689 w 50"/>
                <a:gd name="T11" fmla="*/ 211693157 h 96"/>
                <a:gd name="T12" fmla="*/ 95765933 w 50"/>
                <a:gd name="T13" fmla="*/ 241935022 h 96"/>
                <a:gd name="T14" fmla="*/ 126007824 w 50"/>
                <a:gd name="T15" fmla="*/ 226814090 h 96"/>
                <a:gd name="T16" fmla="*/ 126007824 w 50"/>
                <a:gd name="T17" fmla="*/ 226814090 h 96"/>
                <a:gd name="T18" fmla="*/ 115927202 w 50"/>
                <a:gd name="T19" fmla="*/ 216733468 h 96"/>
                <a:gd name="T20" fmla="*/ 90725622 w 50"/>
                <a:gd name="T21" fmla="*/ 181451242 h 96"/>
                <a:gd name="T22" fmla="*/ 50403122 w 50"/>
                <a:gd name="T23" fmla="*/ 110886889 h 96"/>
                <a:gd name="T24" fmla="*/ 0 w 50"/>
                <a:gd name="T25" fmla="*/ 0 h 96"/>
                <a:gd name="T26" fmla="*/ 0 w 50"/>
                <a:gd name="T27" fmla="*/ 0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"/>
                <a:gd name="T43" fmla="*/ 0 h 96"/>
                <a:gd name="T44" fmla="*/ 50 w 50"/>
                <a:gd name="T45" fmla="*/ 96 h 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" h="96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10" y="36"/>
                  </a:lnTo>
                  <a:lnTo>
                    <a:pt x="22" y="68"/>
                  </a:lnTo>
                  <a:lnTo>
                    <a:pt x="30" y="84"/>
                  </a:lnTo>
                  <a:lnTo>
                    <a:pt x="38" y="96"/>
                  </a:lnTo>
                  <a:lnTo>
                    <a:pt x="50" y="90"/>
                  </a:lnTo>
                  <a:lnTo>
                    <a:pt x="46" y="86"/>
                  </a:lnTo>
                  <a:lnTo>
                    <a:pt x="36" y="72"/>
                  </a:lnTo>
                  <a:lnTo>
                    <a:pt x="2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51"/>
            <p:cNvSpPr>
              <a:spLocks/>
            </p:cNvSpPr>
            <p:nvPr/>
          </p:nvSpPr>
          <p:spPr bwMode="auto">
            <a:xfrm>
              <a:off x="4222750" y="3165475"/>
              <a:ext cx="127000" cy="695325"/>
            </a:xfrm>
            <a:custGeom>
              <a:avLst/>
              <a:gdLst>
                <a:gd name="T0" fmla="*/ 0 w 80"/>
                <a:gd name="T1" fmla="*/ 90725625 h 438"/>
                <a:gd name="T2" fmla="*/ 0 w 80"/>
                <a:gd name="T3" fmla="*/ 90725625 h 438"/>
                <a:gd name="T4" fmla="*/ 0 w 80"/>
                <a:gd name="T5" fmla="*/ 176410938 h 438"/>
                <a:gd name="T6" fmla="*/ 5040312 w 80"/>
                <a:gd name="T7" fmla="*/ 277217209 h 438"/>
                <a:gd name="T8" fmla="*/ 15120938 w 80"/>
                <a:gd name="T9" fmla="*/ 403224987 h 438"/>
                <a:gd name="T10" fmla="*/ 40322497 w 80"/>
                <a:gd name="T11" fmla="*/ 559474730 h 438"/>
                <a:gd name="T12" fmla="*/ 55443441 w 80"/>
                <a:gd name="T13" fmla="*/ 640119708 h 438"/>
                <a:gd name="T14" fmla="*/ 75604683 w 80"/>
                <a:gd name="T15" fmla="*/ 730845307 h 438"/>
                <a:gd name="T16" fmla="*/ 100806236 w 80"/>
                <a:gd name="T17" fmla="*/ 816530596 h 438"/>
                <a:gd name="T18" fmla="*/ 131048125 w 80"/>
                <a:gd name="T19" fmla="*/ 912296705 h 438"/>
                <a:gd name="T20" fmla="*/ 161289988 w 80"/>
                <a:gd name="T21" fmla="*/ 1008062616 h 438"/>
                <a:gd name="T22" fmla="*/ 201612473 w 80"/>
                <a:gd name="T23" fmla="*/ 1103828527 h 438"/>
                <a:gd name="T24" fmla="*/ 201612473 w 80"/>
                <a:gd name="T25" fmla="*/ 1103828527 h 438"/>
                <a:gd name="T26" fmla="*/ 176410920 w 80"/>
                <a:gd name="T27" fmla="*/ 982861060 h 438"/>
                <a:gd name="T28" fmla="*/ 151209367 w 80"/>
                <a:gd name="T29" fmla="*/ 851812972 h 438"/>
                <a:gd name="T30" fmla="*/ 120967503 w 80"/>
                <a:gd name="T31" fmla="*/ 695563130 h 438"/>
                <a:gd name="T32" fmla="*/ 95765926 w 80"/>
                <a:gd name="T33" fmla="*/ 514111930 h 438"/>
                <a:gd name="T34" fmla="*/ 80644994 w 80"/>
                <a:gd name="T35" fmla="*/ 332660632 h 438"/>
                <a:gd name="T36" fmla="*/ 75604683 w 80"/>
                <a:gd name="T37" fmla="*/ 241935032 h 438"/>
                <a:gd name="T38" fmla="*/ 75604683 w 80"/>
                <a:gd name="T39" fmla="*/ 156249694 h 438"/>
                <a:gd name="T40" fmla="*/ 80644994 w 80"/>
                <a:gd name="T41" fmla="*/ 75604691 h 438"/>
                <a:gd name="T42" fmla="*/ 90725615 w 80"/>
                <a:gd name="T43" fmla="*/ 0 h 438"/>
                <a:gd name="T44" fmla="*/ 35282186 w 80"/>
                <a:gd name="T45" fmla="*/ 80645002 h 438"/>
                <a:gd name="T46" fmla="*/ 0 w 80"/>
                <a:gd name="T47" fmla="*/ 90725625 h 4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0"/>
                <a:gd name="T73" fmla="*/ 0 h 438"/>
                <a:gd name="T74" fmla="*/ 80 w 80"/>
                <a:gd name="T75" fmla="*/ 438 h 4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0" h="438">
                  <a:moveTo>
                    <a:pt x="0" y="36"/>
                  </a:moveTo>
                  <a:lnTo>
                    <a:pt x="0" y="36"/>
                  </a:lnTo>
                  <a:lnTo>
                    <a:pt x="0" y="70"/>
                  </a:lnTo>
                  <a:lnTo>
                    <a:pt x="2" y="110"/>
                  </a:lnTo>
                  <a:lnTo>
                    <a:pt x="6" y="160"/>
                  </a:lnTo>
                  <a:lnTo>
                    <a:pt x="16" y="222"/>
                  </a:lnTo>
                  <a:lnTo>
                    <a:pt x="22" y="254"/>
                  </a:lnTo>
                  <a:lnTo>
                    <a:pt x="30" y="290"/>
                  </a:lnTo>
                  <a:lnTo>
                    <a:pt x="40" y="324"/>
                  </a:lnTo>
                  <a:lnTo>
                    <a:pt x="52" y="362"/>
                  </a:lnTo>
                  <a:lnTo>
                    <a:pt x="64" y="400"/>
                  </a:lnTo>
                  <a:lnTo>
                    <a:pt x="80" y="438"/>
                  </a:lnTo>
                  <a:lnTo>
                    <a:pt x="70" y="390"/>
                  </a:lnTo>
                  <a:lnTo>
                    <a:pt x="60" y="338"/>
                  </a:lnTo>
                  <a:lnTo>
                    <a:pt x="48" y="276"/>
                  </a:lnTo>
                  <a:lnTo>
                    <a:pt x="38" y="204"/>
                  </a:lnTo>
                  <a:lnTo>
                    <a:pt x="32" y="132"/>
                  </a:lnTo>
                  <a:lnTo>
                    <a:pt x="30" y="96"/>
                  </a:lnTo>
                  <a:lnTo>
                    <a:pt x="30" y="62"/>
                  </a:lnTo>
                  <a:lnTo>
                    <a:pt x="32" y="30"/>
                  </a:lnTo>
                  <a:lnTo>
                    <a:pt x="36" y="0"/>
                  </a:lnTo>
                  <a:lnTo>
                    <a:pt x="14" y="3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EF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52"/>
            <p:cNvSpPr>
              <a:spLocks noEditPoints="1"/>
            </p:cNvSpPr>
            <p:nvPr/>
          </p:nvSpPr>
          <p:spPr bwMode="auto">
            <a:xfrm>
              <a:off x="4238625" y="3238500"/>
              <a:ext cx="488950" cy="304800"/>
            </a:xfrm>
            <a:custGeom>
              <a:avLst/>
              <a:gdLst>
                <a:gd name="T0" fmla="*/ 594756838 w 308"/>
                <a:gd name="T1" fmla="*/ 65524066 h 192"/>
                <a:gd name="T2" fmla="*/ 549394043 w 308"/>
                <a:gd name="T3" fmla="*/ 45362810 h 192"/>
                <a:gd name="T4" fmla="*/ 403224939 w 308"/>
                <a:gd name="T5" fmla="*/ 20161250 h 192"/>
                <a:gd name="T6" fmla="*/ 226814072 w 308"/>
                <a:gd name="T7" fmla="*/ 0 h 192"/>
                <a:gd name="T8" fmla="*/ 75604682 w 308"/>
                <a:gd name="T9" fmla="*/ 0 h 192"/>
                <a:gd name="T10" fmla="*/ 30241875 w 308"/>
                <a:gd name="T11" fmla="*/ 5040312 h 192"/>
                <a:gd name="T12" fmla="*/ 15120938 w 308"/>
                <a:gd name="T13" fmla="*/ 10080625 h 192"/>
                <a:gd name="T14" fmla="*/ 5040312 w 308"/>
                <a:gd name="T15" fmla="*/ 30241878 h 192"/>
                <a:gd name="T16" fmla="*/ 0 w 308"/>
                <a:gd name="T17" fmla="*/ 70564377 h 192"/>
                <a:gd name="T18" fmla="*/ 15120938 w 308"/>
                <a:gd name="T19" fmla="*/ 252015644 h 192"/>
                <a:gd name="T20" fmla="*/ 35282186 w 308"/>
                <a:gd name="T21" fmla="*/ 398184660 h 192"/>
                <a:gd name="T22" fmla="*/ 45362807 w 308"/>
                <a:gd name="T23" fmla="*/ 413305593 h 192"/>
                <a:gd name="T24" fmla="*/ 90725614 w 308"/>
                <a:gd name="T25" fmla="*/ 443547557 h 192"/>
                <a:gd name="T26" fmla="*/ 126007812 w 308"/>
                <a:gd name="T27" fmla="*/ 453628179 h 192"/>
                <a:gd name="T28" fmla="*/ 322579971 w 308"/>
                <a:gd name="T29" fmla="*/ 478829734 h 192"/>
                <a:gd name="T30" fmla="*/ 463708765 w 308"/>
                <a:gd name="T31" fmla="*/ 478829734 h 192"/>
                <a:gd name="T32" fmla="*/ 599797148 w 308"/>
                <a:gd name="T33" fmla="*/ 458668490 h 192"/>
                <a:gd name="T34" fmla="*/ 604837459 w 308"/>
                <a:gd name="T35" fmla="*/ 458668490 h 192"/>
                <a:gd name="T36" fmla="*/ 645159943 w 308"/>
                <a:gd name="T37" fmla="*/ 428426625 h 192"/>
                <a:gd name="T38" fmla="*/ 665321185 w 308"/>
                <a:gd name="T39" fmla="*/ 393144349 h 192"/>
                <a:gd name="T40" fmla="*/ 685482427 w 308"/>
                <a:gd name="T41" fmla="*/ 342741240 h 192"/>
                <a:gd name="T42" fmla="*/ 720764600 w 308"/>
                <a:gd name="T43" fmla="*/ 252015644 h 192"/>
                <a:gd name="T44" fmla="*/ 756046774 w 308"/>
                <a:gd name="T45" fmla="*/ 216733468 h 192"/>
                <a:gd name="T46" fmla="*/ 776208016 w 308"/>
                <a:gd name="T47" fmla="*/ 120967511 h 192"/>
                <a:gd name="T48" fmla="*/ 756046774 w 308"/>
                <a:gd name="T49" fmla="*/ 120967511 h 192"/>
                <a:gd name="T50" fmla="*/ 650200253 w 308"/>
                <a:gd name="T51" fmla="*/ 95765932 h 192"/>
                <a:gd name="T52" fmla="*/ 594756838 w 308"/>
                <a:gd name="T53" fmla="*/ 65524066 h 192"/>
                <a:gd name="T54" fmla="*/ 640119632 w 308"/>
                <a:gd name="T55" fmla="*/ 307459064 h 192"/>
                <a:gd name="T56" fmla="*/ 630039011 w 308"/>
                <a:gd name="T57" fmla="*/ 337700929 h 192"/>
                <a:gd name="T58" fmla="*/ 604837459 w 308"/>
                <a:gd name="T59" fmla="*/ 383063727 h 192"/>
                <a:gd name="T60" fmla="*/ 569555285 w 308"/>
                <a:gd name="T61" fmla="*/ 413305593 h 192"/>
                <a:gd name="T62" fmla="*/ 559474664 w 308"/>
                <a:gd name="T63" fmla="*/ 413305593 h 192"/>
                <a:gd name="T64" fmla="*/ 443547523 w 308"/>
                <a:gd name="T65" fmla="*/ 433466936 h 192"/>
                <a:gd name="T66" fmla="*/ 312499350 w 308"/>
                <a:gd name="T67" fmla="*/ 428426625 h 192"/>
                <a:gd name="T68" fmla="*/ 141128744 w 308"/>
                <a:gd name="T69" fmla="*/ 403224971 h 192"/>
                <a:gd name="T70" fmla="*/ 126007812 w 308"/>
                <a:gd name="T71" fmla="*/ 398184660 h 192"/>
                <a:gd name="T72" fmla="*/ 105846570 w 308"/>
                <a:gd name="T73" fmla="*/ 367942795 h 192"/>
                <a:gd name="T74" fmla="*/ 100806235 w 308"/>
                <a:gd name="T75" fmla="*/ 342741240 h 192"/>
                <a:gd name="T76" fmla="*/ 85685303 w 308"/>
                <a:gd name="T77" fmla="*/ 136088444 h 192"/>
                <a:gd name="T78" fmla="*/ 85685303 w 308"/>
                <a:gd name="T79" fmla="*/ 95765932 h 192"/>
                <a:gd name="T80" fmla="*/ 95765924 w 308"/>
                <a:gd name="T81" fmla="*/ 75604688 h 192"/>
                <a:gd name="T82" fmla="*/ 115927191 w 308"/>
                <a:gd name="T83" fmla="*/ 65524066 h 192"/>
                <a:gd name="T84" fmla="*/ 181451228 w 308"/>
                <a:gd name="T85" fmla="*/ 60483756 h 192"/>
                <a:gd name="T86" fmla="*/ 327620282 w 308"/>
                <a:gd name="T87" fmla="*/ 70564377 h 192"/>
                <a:gd name="T88" fmla="*/ 463708765 w 308"/>
                <a:gd name="T89" fmla="*/ 90725621 h 192"/>
                <a:gd name="T90" fmla="*/ 569555285 w 308"/>
                <a:gd name="T91" fmla="*/ 120967511 h 192"/>
                <a:gd name="T92" fmla="*/ 599797148 w 308"/>
                <a:gd name="T93" fmla="*/ 131048133 h 192"/>
                <a:gd name="T94" fmla="*/ 635079322 w 308"/>
                <a:gd name="T95" fmla="*/ 161289998 h 192"/>
                <a:gd name="T96" fmla="*/ 650200253 w 308"/>
                <a:gd name="T97" fmla="*/ 196572175 h 192"/>
                <a:gd name="T98" fmla="*/ 655240564 w 308"/>
                <a:gd name="T99" fmla="*/ 241935022 h 192"/>
                <a:gd name="T100" fmla="*/ 640119632 w 308"/>
                <a:gd name="T101" fmla="*/ 307459064 h 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8"/>
                <a:gd name="T154" fmla="*/ 0 h 192"/>
                <a:gd name="T155" fmla="*/ 308 w 308"/>
                <a:gd name="T156" fmla="*/ 192 h 19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8" h="192">
                  <a:moveTo>
                    <a:pt x="236" y="26"/>
                  </a:moveTo>
                  <a:lnTo>
                    <a:pt x="236" y="26"/>
                  </a:lnTo>
                  <a:lnTo>
                    <a:pt x="228" y="22"/>
                  </a:lnTo>
                  <a:lnTo>
                    <a:pt x="218" y="18"/>
                  </a:lnTo>
                  <a:lnTo>
                    <a:pt x="192" y="12"/>
                  </a:lnTo>
                  <a:lnTo>
                    <a:pt x="160" y="8"/>
                  </a:lnTo>
                  <a:lnTo>
                    <a:pt x="126" y="4"/>
                  </a:lnTo>
                  <a:lnTo>
                    <a:pt x="90" y="0"/>
                  </a:lnTo>
                  <a:lnTo>
                    <a:pt x="58" y="0"/>
                  </a:lnTo>
                  <a:lnTo>
                    <a:pt x="30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6" y="100"/>
                  </a:lnTo>
                  <a:lnTo>
                    <a:pt x="12" y="138"/>
                  </a:lnTo>
                  <a:lnTo>
                    <a:pt x="14" y="158"/>
                  </a:lnTo>
                  <a:lnTo>
                    <a:pt x="18" y="164"/>
                  </a:lnTo>
                  <a:lnTo>
                    <a:pt x="26" y="172"/>
                  </a:lnTo>
                  <a:lnTo>
                    <a:pt x="36" y="176"/>
                  </a:lnTo>
                  <a:lnTo>
                    <a:pt x="50" y="180"/>
                  </a:lnTo>
                  <a:lnTo>
                    <a:pt x="80" y="184"/>
                  </a:lnTo>
                  <a:lnTo>
                    <a:pt x="128" y="190"/>
                  </a:lnTo>
                  <a:lnTo>
                    <a:pt x="156" y="192"/>
                  </a:lnTo>
                  <a:lnTo>
                    <a:pt x="184" y="190"/>
                  </a:lnTo>
                  <a:lnTo>
                    <a:pt x="212" y="188"/>
                  </a:lnTo>
                  <a:lnTo>
                    <a:pt x="238" y="182"/>
                  </a:lnTo>
                  <a:lnTo>
                    <a:pt x="240" y="182"/>
                  </a:lnTo>
                  <a:lnTo>
                    <a:pt x="248" y="178"/>
                  </a:lnTo>
                  <a:lnTo>
                    <a:pt x="256" y="170"/>
                  </a:lnTo>
                  <a:lnTo>
                    <a:pt x="260" y="164"/>
                  </a:lnTo>
                  <a:lnTo>
                    <a:pt x="264" y="156"/>
                  </a:lnTo>
                  <a:lnTo>
                    <a:pt x="272" y="136"/>
                  </a:lnTo>
                  <a:lnTo>
                    <a:pt x="280" y="112"/>
                  </a:lnTo>
                  <a:lnTo>
                    <a:pt x="286" y="100"/>
                  </a:lnTo>
                  <a:lnTo>
                    <a:pt x="292" y="92"/>
                  </a:lnTo>
                  <a:lnTo>
                    <a:pt x="300" y="86"/>
                  </a:lnTo>
                  <a:lnTo>
                    <a:pt x="308" y="84"/>
                  </a:lnTo>
                  <a:lnTo>
                    <a:pt x="308" y="48"/>
                  </a:lnTo>
                  <a:lnTo>
                    <a:pt x="300" y="48"/>
                  </a:lnTo>
                  <a:lnTo>
                    <a:pt x="282" y="44"/>
                  </a:lnTo>
                  <a:lnTo>
                    <a:pt x="258" y="38"/>
                  </a:lnTo>
                  <a:lnTo>
                    <a:pt x="246" y="32"/>
                  </a:lnTo>
                  <a:lnTo>
                    <a:pt x="236" y="26"/>
                  </a:lnTo>
                  <a:close/>
                  <a:moveTo>
                    <a:pt x="254" y="122"/>
                  </a:moveTo>
                  <a:lnTo>
                    <a:pt x="254" y="122"/>
                  </a:lnTo>
                  <a:lnTo>
                    <a:pt x="250" y="134"/>
                  </a:lnTo>
                  <a:lnTo>
                    <a:pt x="244" y="144"/>
                  </a:lnTo>
                  <a:lnTo>
                    <a:pt x="240" y="152"/>
                  </a:lnTo>
                  <a:lnTo>
                    <a:pt x="234" y="158"/>
                  </a:lnTo>
                  <a:lnTo>
                    <a:pt x="226" y="164"/>
                  </a:lnTo>
                  <a:lnTo>
                    <a:pt x="222" y="164"/>
                  </a:lnTo>
                  <a:lnTo>
                    <a:pt x="200" y="170"/>
                  </a:lnTo>
                  <a:lnTo>
                    <a:pt x="176" y="172"/>
                  </a:lnTo>
                  <a:lnTo>
                    <a:pt x="150" y="172"/>
                  </a:lnTo>
                  <a:lnTo>
                    <a:pt x="124" y="170"/>
                  </a:lnTo>
                  <a:lnTo>
                    <a:pt x="80" y="166"/>
                  </a:lnTo>
                  <a:lnTo>
                    <a:pt x="56" y="160"/>
                  </a:lnTo>
                  <a:lnTo>
                    <a:pt x="50" y="158"/>
                  </a:lnTo>
                  <a:lnTo>
                    <a:pt x="48" y="154"/>
                  </a:lnTo>
                  <a:lnTo>
                    <a:pt x="42" y="146"/>
                  </a:lnTo>
                  <a:lnTo>
                    <a:pt x="40" y="136"/>
                  </a:lnTo>
                  <a:lnTo>
                    <a:pt x="34" y="54"/>
                  </a:lnTo>
                  <a:lnTo>
                    <a:pt x="34" y="44"/>
                  </a:lnTo>
                  <a:lnTo>
                    <a:pt x="34" y="38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72" y="24"/>
                  </a:lnTo>
                  <a:lnTo>
                    <a:pt x="100" y="24"/>
                  </a:lnTo>
                  <a:lnTo>
                    <a:pt x="130" y="28"/>
                  </a:lnTo>
                  <a:lnTo>
                    <a:pt x="158" y="32"/>
                  </a:lnTo>
                  <a:lnTo>
                    <a:pt x="184" y="36"/>
                  </a:lnTo>
                  <a:lnTo>
                    <a:pt x="208" y="42"/>
                  </a:lnTo>
                  <a:lnTo>
                    <a:pt x="226" y="48"/>
                  </a:lnTo>
                  <a:lnTo>
                    <a:pt x="238" y="52"/>
                  </a:lnTo>
                  <a:lnTo>
                    <a:pt x="246" y="58"/>
                  </a:lnTo>
                  <a:lnTo>
                    <a:pt x="252" y="64"/>
                  </a:lnTo>
                  <a:lnTo>
                    <a:pt x="256" y="70"/>
                  </a:lnTo>
                  <a:lnTo>
                    <a:pt x="258" y="78"/>
                  </a:lnTo>
                  <a:lnTo>
                    <a:pt x="260" y="86"/>
                  </a:lnTo>
                  <a:lnTo>
                    <a:pt x="260" y="96"/>
                  </a:lnTo>
                  <a:lnTo>
                    <a:pt x="254" y="12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53"/>
            <p:cNvSpPr>
              <a:spLocks noEditPoints="1"/>
            </p:cNvSpPr>
            <p:nvPr/>
          </p:nvSpPr>
          <p:spPr bwMode="auto">
            <a:xfrm>
              <a:off x="4727575" y="3238500"/>
              <a:ext cx="488950" cy="304800"/>
            </a:xfrm>
            <a:custGeom>
              <a:avLst/>
              <a:gdLst>
                <a:gd name="T0" fmla="*/ 0 w 308"/>
                <a:gd name="T1" fmla="*/ 211693157 h 192"/>
                <a:gd name="T2" fmla="*/ 20161248 w 308"/>
                <a:gd name="T3" fmla="*/ 216733468 h 192"/>
                <a:gd name="T4" fmla="*/ 55443440 w 308"/>
                <a:gd name="T5" fmla="*/ 252015644 h 192"/>
                <a:gd name="T6" fmla="*/ 90725614 w 308"/>
                <a:gd name="T7" fmla="*/ 342741240 h 192"/>
                <a:gd name="T8" fmla="*/ 110886881 w 308"/>
                <a:gd name="T9" fmla="*/ 393144349 h 192"/>
                <a:gd name="T10" fmla="*/ 131048123 w 308"/>
                <a:gd name="T11" fmla="*/ 428426625 h 192"/>
                <a:gd name="T12" fmla="*/ 171370607 w 308"/>
                <a:gd name="T13" fmla="*/ 458668490 h 192"/>
                <a:gd name="T14" fmla="*/ 176410917 w 308"/>
                <a:gd name="T15" fmla="*/ 458668490 h 192"/>
                <a:gd name="T16" fmla="*/ 312499350 w 308"/>
                <a:gd name="T17" fmla="*/ 483870045 h 192"/>
                <a:gd name="T18" fmla="*/ 453628144 w 308"/>
                <a:gd name="T19" fmla="*/ 478829734 h 192"/>
                <a:gd name="T20" fmla="*/ 650200253 w 308"/>
                <a:gd name="T21" fmla="*/ 453628179 h 192"/>
                <a:gd name="T22" fmla="*/ 685482427 w 308"/>
                <a:gd name="T23" fmla="*/ 448587868 h 192"/>
                <a:gd name="T24" fmla="*/ 730845221 w 308"/>
                <a:gd name="T25" fmla="*/ 413305593 h 192"/>
                <a:gd name="T26" fmla="*/ 740925842 w 308"/>
                <a:gd name="T27" fmla="*/ 398184660 h 192"/>
                <a:gd name="T28" fmla="*/ 761087084 w 308"/>
                <a:gd name="T29" fmla="*/ 252015644 h 192"/>
                <a:gd name="T30" fmla="*/ 776208016 w 308"/>
                <a:gd name="T31" fmla="*/ 70564377 h 192"/>
                <a:gd name="T32" fmla="*/ 771167705 w 308"/>
                <a:gd name="T33" fmla="*/ 30241878 h 192"/>
                <a:gd name="T34" fmla="*/ 761087084 w 308"/>
                <a:gd name="T35" fmla="*/ 10080625 h 192"/>
                <a:gd name="T36" fmla="*/ 745966153 w 308"/>
                <a:gd name="T37" fmla="*/ 10080625 h 192"/>
                <a:gd name="T38" fmla="*/ 700603358 w 308"/>
                <a:gd name="T39" fmla="*/ 0 h 192"/>
                <a:gd name="T40" fmla="*/ 549394043 w 308"/>
                <a:gd name="T41" fmla="*/ 5040312 h 192"/>
                <a:gd name="T42" fmla="*/ 372983076 w 308"/>
                <a:gd name="T43" fmla="*/ 20161250 h 192"/>
                <a:gd name="T44" fmla="*/ 226814072 w 308"/>
                <a:gd name="T45" fmla="*/ 50403121 h 192"/>
                <a:gd name="T46" fmla="*/ 181451228 w 308"/>
                <a:gd name="T47" fmla="*/ 65524066 h 192"/>
                <a:gd name="T48" fmla="*/ 156249675 w 308"/>
                <a:gd name="T49" fmla="*/ 85685310 h 192"/>
                <a:gd name="T50" fmla="*/ 95765924 w 308"/>
                <a:gd name="T51" fmla="*/ 110886889 h 192"/>
                <a:gd name="T52" fmla="*/ 20161248 w 308"/>
                <a:gd name="T53" fmla="*/ 120967511 h 192"/>
                <a:gd name="T54" fmla="*/ 0 w 308"/>
                <a:gd name="T55" fmla="*/ 120967511 h 192"/>
                <a:gd name="T56" fmla="*/ 191531849 w 308"/>
                <a:gd name="T57" fmla="*/ 131048133 h 192"/>
                <a:gd name="T58" fmla="*/ 262096245 w 308"/>
                <a:gd name="T59" fmla="*/ 105846578 h 192"/>
                <a:gd name="T60" fmla="*/ 383063697 w 308"/>
                <a:gd name="T61" fmla="*/ 80644999 h 192"/>
                <a:gd name="T62" fmla="*/ 529232801 w 308"/>
                <a:gd name="T63" fmla="*/ 60483756 h 192"/>
                <a:gd name="T64" fmla="*/ 665321185 w 308"/>
                <a:gd name="T65" fmla="*/ 65524066 h 192"/>
                <a:gd name="T66" fmla="*/ 670361495 w 308"/>
                <a:gd name="T67" fmla="*/ 65524066 h 192"/>
                <a:gd name="T68" fmla="*/ 685482427 w 308"/>
                <a:gd name="T69" fmla="*/ 80644999 h 192"/>
                <a:gd name="T70" fmla="*/ 690522737 w 308"/>
                <a:gd name="T71" fmla="*/ 115927200 h 192"/>
                <a:gd name="T72" fmla="*/ 690522737 w 308"/>
                <a:gd name="T73" fmla="*/ 136088444 h 192"/>
                <a:gd name="T74" fmla="*/ 675401806 w 308"/>
                <a:gd name="T75" fmla="*/ 342741240 h 192"/>
                <a:gd name="T76" fmla="*/ 655240564 w 308"/>
                <a:gd name="T77" fmla="*/ 388104038 h 192"/>
                <a:gd name="T78" fmla="*/ 640119632 w 308"/>
                <a:gd name="T79" fmla="*/ 403224971 h 192"/>
                <a:gd name="T80" fmla="*/ 579635906 w 308"/>
                <a:gd name="T81" fmla="*/ 418346003 h 192"/>
                <a:gd name="T82" fmla="*/ 403224939 w 308"/>
                <a:gd name="T83" fmla="*/ 433466936 h 192"/>
                <a:gd name="T84" fmla="*/ 277217177 w 308"/>
                <a:gd name="T85" fmla="*/ 428426625 h 192"/>
                <a:gd name="T86" fmla="*/ 226814072 w 308"/>
                <a:gd name="T87" fmla="*/ 418346003 h 192"/>
                <a:gd name="T88" fmla="*/ 196572159 w 308"/>
                <a:gd name="T89" fmla="*/ 398184660 h 192"/>
                <a:gd name="T90" fmla="*/ 171370607 w 308"/>
                <a:gd name="T91" fmla="*/ 362902484 h 192"/>
                <a:gd name="T92" fmla="*/ 151209365 w 308"/>
                <a:gd name="T93" fmla="*/ 307459064 h 192"/>
                <a:gd name="T94" fmla="*/ 136088433 w 308"/>
                <a:gd name="T95" fmla="*/ 241935022 h 192"/>
                <a:gd name="T96" fmla="*/ 136088433 w 308"/>
                <a:gd name="T97" fmla="*/ 196572175 h 192"/>
                <a:gd name="T98" fmla="*/ 156249675 w 308"/>
                <a:gd name="T99" fmla="*/ 161289998 h 192"/>
                <a:gd name="T100" fmla="*/ 191531849 w 308"/>
                <a:gd name="T101" fmla="*/ 131048133 h 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8"/>
                <a:gd name="T154" fmla="*/ 0 h 192"/>
                <a:gd name="T155" fmla="*/ 308 w 308"/>
                <a:gd name="T156" fmla="*/ 192 h 19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8" h="192">
                  <a:moveTo>
                    <a:pt x="0" y="48"/>
                  </a:moveTo>
                  <a:lnTo>
                    <a:pt x="0" y="84"/>
                  </a:lnTo>
                  <a:lnTo>
                    <a:pt x="8" y="86"/>
                  </a:lnTo>
                  <a:lnTo>
                    <a:pt x="16" y="92"/>
                  </a:lnTo>
                  <a:lnTo>
                    <a:pt x="22" y="100"/>
                  </a:lnTo>
                  <a:lnTo>
                    <a:pt x="28" y="112"/>
                  </a:lnTo>
                  <a:lnTo>
                    <a:pt x="36" y="136"/>
                  </a:lnTo>
                  <a:lnTo>
                    <a:pt x="44" y="156"/>
                  </a:lnTo>
                  <a:lnTo>
                    <a:pt x="48" y="164"/>
                  </a:lnTo>
                  <a:lnTo>
                    <a:pt x="52" y="170"/>
                  </a:lnTo>
                  <a:lnTo>
                    <a:pt x="60" y="178"/>
                  </a:lnTo>
                  <a:lnTo>
                    <a:pt x="68" y="182"/>
                  </a:lnTo>
                  <a:lnTo>
                    <a:pt x="70" y="182"/>
                  </a:lnTo>
                  <a:lnTo>
                    <a:pt x="96" y="188"/>
                  </a:lnTo>
                  <a:lnTo>
                    <a:pt x="124" y="192"/>
                  </a:lnTo>
                  <a:lnTo>
                    <a:pt x="152" y="192"/>
                  </a:lnTo>
                  <a:lnTo>
                    <a:pt x="180" y="190"/>
                  </a:lnTo>
                  <a:lnTo>
                    <a:pt x="228" y="186"/>
                  </a:lnTo>
                  <a:lnTo>
                    <a:pt x="258" y="180"/>
                  </a:lnTo>
                  <a:lnTo>
                    <a:pt x="272" y="178"/>
                  </a:lnTo>
                  <a:lnTo>
                    <a:pt x="282" y="172"/>
                  </a:lnTo>
                  <a:lnTo>
                    <a:pt x="290" y="164"/>
                  </a:lnTo>
                  <a:lnTo>
                    <a:pt x="294" y="158"/>
                  </a:lnTo>
                  <a:lnTo>
                    <a:pt x="296" y="138"/>
                  </a:lnTo>
                  <a:lnTo>
                    <a:pt x="302" y="100"/>
                  </a:lnTo>
                  <a:lnTo>
                    <a:pt x="308" y="28"/>
                  </a:lnTo>
                  <a:lnTo>
                    <a:pt x="308" y="18"/>
                  </a:lnTo>
                  <a:lnTo>
                    <a:pt x="306" y="12"/>
                  </a:lnTo>
                  <a:lnTo>
                    <a:pt x="304" y="8"/>
                  </a:lnTo>
                  <a:lnTo>
                    <a:pt x="302" y="4"/>
                  </a:lnTo>
                  <a:lnTo>
                    <a:pt x="298" y="4"/>
                  </a:lnTo>
                  <a:lnTo>
                    <a:pt x="296" y="4"/>
                  </a:lnTo>
                  <a:lnTo>
                    <a:pt x="278" y="0"/>
                  </a:lnTo>
                  <a:lnTo>
                    <a:pt x="250" y="0"/>
                  </a:lnTo>
                  <a:lnTo>
                    <a:pt x="218" y="2"/>
                  </a:lnTo>
                  <a:lnTo>
                    <a:pt x="182" y="4"/>
                  </a:lnTo>
                  <a:lnTo>
                    <a:pt x="148" y="8"/>
                  </a:lnTo>
                  <a:lnTo>
                    <a:pt x="116" y="12"/>
                  </a:lnTo>
                  <a:lnTo>
                    <a:pt x="90" y="20"/>
                  </a:lnTo>
                  <a:lnTo>
                    <a:pt x="80" y="22"/>
                  </a:lnTo>
                  <a:lnTo>
                    <a:pt x="72" y="26"/>
                  </a:lnTo>
                  <a:lnTo>
                    <a:pt x="62" y="34"/>
                  </a:lnTo>
                  <a:lnTo>
                    <a:pt x="50" y="40"/>
                  </a:lnTo>
                  <a:lnTo>
                    <a:pt x="38" y="44"/>
                  </a:lnTo>
                  <a:lnTo>
                    <a:pt x="26" y="46"/>
                  </a:lnTo>
                  <a:lnTo>
                    <a:pt x="8" y="48"/>
                  </a:lnTo>
                  <a:lnTo>
                    <a:pt x="0" y="48"/>
                  </a:lnTo>
                  <a:close/>
                  <a:moveTo>
                    <a:pt x="76" y="52"/>
                  </a:moveTo>
                  <a:lnTo>
                    <a:pt x="76" y="52"/>
                  </a:lnTo>
                  <a:lnTo>
                    <a:pt x="86" y="48"/>
                  </a:lnTo>
                  <a:lnTo>
                    <a:pt x="104" y="42"/>
                  </a:lnTo>
                  <a:lnTo>
                    <a:pt x="128" y="36"/>
                  </a:lnTo>
                  <a:lnTo>
                    <a:pt x="152" y="32"/>
                  </a:lnTo>
                  <a:lnTo>
                    <a:pt x="180" y="28"/>
                  </a:lnTo>
                  <a:lnTo>
                    <a:pt x="210" y="24"/>
                  </a:lnTo>
                  <a:lnTo>
                    <a:pt x="238" y="24"/>
                  </a:lnTo>
                  <a:lnTo>
                    <a:pt x="264" y="26"/>
                  </a:lnTo>
                  <a:lnTo>
                    <a:pt x="266" y="26"/>
                  </a:lnTo>
                  <a:lnTo>
                    <a:pt x="270" y="30"/>
                  </a:lnTo>
                  <a:lnTo>
                    <a:pt x="272" y="32"/>
                  </a:lnTo>
                  <a:lnTo>
                    <a:pt x="274" y="38"/>
                  </a:lnTo>
                  <a:lnTo>
                    <a:pt x="274" y="46"/>
                  </a:lnTo>
                  <a:lnTo>
                    <a:pt x="274" y="54"/>
                  </a:lnTo>
                  <a:lnTo>
                    <a:pt x="268" y="136"/>
                  </a:lnTo>
                  <a:lnTo>
                    <a:pt x="266" y="146"/>
                  </a:lnTo>
                  <a:lnTo>
                    <a:pt x="260" y="154"/>
                  </a:lnTo>
                  <a:lnTo>
                    <a:pt x="258" y="158"/>
                  </a:lnTo>
                  <a:lnTo>
                    <a:pt x="254" y="160"/>
                  </a:lnTo>
                  <a:lnTo>
                    <a:pt x="230" y="166"/>
                  </a:lnTo>
                  <a:lnTo>
                    <a:pt x="186" y="170"/>
                  </a:lnTo>
                  <a:lnTo>
                    <a:pt x="160" y="172"/>
                  </a:lnTo>
                  <a:lnTo>
                    <a:pt x="136" y="172"/>
                  </a:lnTo>
                  <a:lnTo>
                    <a:pt x="110" y="170"/>
                  </a:lnTo>
                  <a:lnTo>
                    <a:pt x="90" y="166"/>
                  </a:lnTo>
                  <a:lnTo>
                    <a:pt x="86" y="164"/>
                  </a:lnTo>
                  <a:lnTo>
                    <a:pt x="78" y="158"/>
                  </a:lnTo>
                  <a:lnTo>
                    <a:pt x="74" y="152"/>
                  </a:lnTo>
                  <a:lnTo>
                    <a:pt x="68" y="144"/>
                  </a:lnTo>
                  <a:lnTo>
                    <a:pt x="64" y="134"/>
                  </a:lnTo>
                  <a:lnTo>
                    <a:pt x="60" y="122"/>
                  </a:lnTo>
                  <a:lnTo>
                    <a:pt x="54" y="96"/>
                  </a:lnTo>
                  <a:lnTo>
                    <a:pt x="54" y="86"/>
                  </a:lnTo>
                  <a:lnTo>
                    <a:pt x="54" y="78"/>
                  </a:lnTo>
                  <a:lnTo>
                    <a:pt x="58" y="70"/>
                  </a:lnTo>
                  <a:lnTo>
                    <a:pt x="62" y="64"/>
                  </a:lnTo>
                  <a:lnTo>
                    <a:pt x="68" y="58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54"/>
            <p:cNvSpPr>
              <a:spLocks/>
            </p:cNvSpPr>
            <p:nvPr/>
          </p:nvSpPr>
          <p:spPr bwMode="auto">
            <a:xfrm>
              <a:off x="4302125" y="2555875"/>
              <a:ext cx="1066800" cy="857250"/>
            </a:xfrm>
            <a:custGeom>
              <a:avLst/>
              <a:gdLst>
                <a:gd name="T0" fmla="*/ 5040312 w 672"/>
                <a:gd name="T1" fmla="*/ 519152151 h 540"/>
                <a:gd name="T2" fmla="*/ 171370612 w 672"/>
                <a:gd name="T3" fmla="*/ 670361458 h 540"/>
                <a:gd name="T4" fmla="*/ 403224953 w 672"/>
                <a:gd name="T5" fmla="*/ 861893445 h 540"/>
                <a:gd name="T6" fmla="*/ 660280896 w 672"/>
                <a:gd name="T7" fmla="*/ 1038304302 h 540"/>
                <a:gd name="T8" fmla="*/ 781248352 w 672"/>
                <a:gd name="T9" fmla="*/ 1098788025 h 540"/>
                <a:gd name="T10" fmla="*/ 690522760 w 672"/>
                <a:gd name="T11" fmla="*/ 1018143062 h 540"/>
                <a:gd name="T12" fmla="*/ 559474683 w 672"/>
                <a:gd name="T13" fmla="*/ 882054686 h 540"/>
                <a:gd name="T14" fmla="*/ 670361517 w 672"/>
                <a:gd name="T15" fmla="*/ 957659339 h 540"/>
                <a:gd name="T16" fmla="*/ 947578803 w 672"/>
                <a:gd name="T17" fmla="*/ 1134070197 h 540"/>
                <a:gd name="T18" fmla="*/ 1123989676 w 672"/>
                <a:gd name="T19" fmla="*/ 1224795781 h 540"/>
                <a:gd name="T20" fmla="*/ 1310481171 w 672"/>
                <a:gd name="T21" fmla="*/ 1300400434 h 540"/>
                <a:gd name="T22" fmla="*/ 1507053287 w 672"/>
                <a:gd name="T23" fmla="*/ 1350803536 h 540"/>
                <a:gd name="T24" fmla="*/ 1693545178 w 672"/>
                <a:gd name="T25" fmla="*/ 1360884157 h 540"/>
                <a:gd name="T26" fmla="*/ 1663302918 w 672"/>
                <a:gd name="T27" fmla="*/ 1310481054 h 540"/>
                <a:gd name="T28" fmla="*/ 1552416083 w 672"/>
                <a:gd name="T29" fmla="*/ 1088707405 h 540"/>
                <a:gd name="T30" fmla="*/ 1476811423 w 672"/>
                <a:gd name="T31" fmla="*/ 897175616 h 540"/>
                <a:gd name="T32" fmla="*/ 1446569559 w 672"/>
                <a:gd name="T33" fmla="*/ 796369213 h 540"/>
                <a:gd name="T34" fmla="*/ 1416327695 w 672"/>
                <a:gd name="T35" fmla="*/ 685482389 h 540"/>
                <a:gd name="T36" fmla="*/ 1365924588 w 672"/>
                <a:gd name="T37" fmla="*/ 559474633 h 540"/>
                <a:gd name="T38" fmla="*/ 1290319928 w 672"/>
                <a:gd name="T39" fmla="*/ 423386257 h 540"/>
                <a:gd name="T40" fmla="*/ 1194554025 w 672"/>
                <a:gd name="T41" fmla="*/ 287297782 h 540"/>
                <a:gd name="T42" fmla="*/ 1073586569 w 672"/>
                <a:gd name="T43" fmla="*/ 171370597 h 540"/>
                <a:gd name="T44" fmla="*/ 927417560 w 672"/>
                <a:gd name="T45" fmla="*/ 75604678 h 540"/>
                <a:gd name="T46" fmla="*/ 796369284 w 672"/>
                <a:gd name="T47" fmla="*/ 25201557 h 540"/>
                <a:gd name="T48" fmla="*/ 700603381 w 672"/>
                <a:gd name="T49" fmla="*/ 10080624 h 540"/>
                <a:gd name="T50" fmla="*/ 599797168 w 672"/>
                <a:gd name="T51" fmla="*/ 0 h 540"/>
                <a:gd name="T52" fmla="*/ 544353751 w 672"/>
                <a:gd name="T53" fmla="*/ 5040312 h 540"/>
                <a:gd name="T54" fmla="*/ 352821846 w 672"/>
                <a:gd name="T55" fmla="*/ 35282184 h 540"/>
                <a:gd name="T56" fmla="*/ 211693147 w 672"/>
                <a:gd name="T57" fmla="*/ 95765919 h 540"/>
                <a:gd name="T58" fmla="*/ 115927195 w 672"/>
                <a:gd name="T59" fmla="*/ 181451218 h 540"/>
                <a:gd name="T60" fmla="*/ 50403119 w 672"/>
                <a:gd name="T61" fmla="*/ 272176851 h 540"/>
                <a:gd name="T62" fmla="*/ 20161249 w 672"/>
                <a:gd name="T63" fmla="*/ 362902435 h 540"/>
                <a:gd name="T64" fmla="*/ 5040312 w 672"/>
                <a:gd name="T65" fmla="*/ 443547498 h 540"/>
                <a:gd name="T66" fmla="*/ 5040312 w 672"/>
                <a:gd name="T67" fmla="*/ 519152151 h 5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2"/>
                <a:gd name="T103" fmla="*/ 0 h 540"/>
                <a:gd name="T104" fmla="*/ 672 w 672"/>
                <a:gd name="T105" fmla="*/ 540 h 5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2" h="540">
                  <a:moveTo>
                    <a:pt x="2" y="206"/>
                  </a:moveTo>
                  <a:lnTo>
                    <a:pt x="2" y="206"/>
                  </a:lnTo>
                  <a:lnTo>
                    <a:pt x="32" y="236"/>
                  </a:lnTo>
                  <a:lnTo>
                    <a:pt x="68" y="266"/>
                  </a:lnTo>
                  <a:lnTo>
                    <a:pt x="112" y="302"/>
                  </a:lnTo>
                  <a:lnTo>
                    <a:pt x="160" y="342"/>
                  </a:lnTo>
                  <a:lnTo>
                    <a:pt x="212" y="380"/>
                  </a:lnTo>
                  <a:lnTo>
                    <a:pt x="262" y="412"/>
                  </a:lnTo>
                  <a:lnTo>
                    <a:pt x="286" y="426"/>
                  </a:lnTo>
                  <a:lnTo>
                    <a:pt x="310" y="436"/>
                  </a:lnTo>
                  <a:lnTo>
                    <a:pt x="274" y="404"/>
                  </a:lnTo>
                  <a:lnTo>
                    <a:pt x="246" y="374"/>
                  </a:lnTo>
                  <a:lnTo>
                    <a:pt x="222" y="350"/>
                  </a:lnTo>
                  <a:lnTo>
                    <a:pt x="266" y="380"/>
                  </a:lnTo>
                  <a:lnTo>
                    <a:pt x="314" y="412"/>
                  </a:lnTo>
                  <a:lnTo>
                    <a:pt x="376" y="450"/>
                  </a:lnTo>
                  <a:lnTo>
                    <a:pt x="410" y="468"/>
                  </a:lnTo>
                  <a:lnTo>
                    <a:pt x="446" y="486"/>
                  </a:lnTo>
                  <a:lnTo>
                    <a:pt x="482" y="502"/>
                  </a:lnTo>
                  <a:lnTo>
                    <a:pt x="520" y="516"/>
                  </a:lnTo>
                  <a:lnTo>
                    <a:pt x="558" y="528"/>
                  </a:lnTo>
                  <a:lnTo>
                    <a:pt x="598" y="536"/>
                  </a:lnTo>
                  <a:lnTo>
                    <a:pt x="634" y="540"/>
                  </a:lnTo>
                  <a:lnTo>
                    <a:pt x="672" y="540"/>
                  </a:lnTo>
                  <a:lnTo>
                    <a:pt x="660" y="520"/>
                  </a:lnTo>
                  <a:lnTo>
                    <a:pt x="632" y="468"/>
                  </a:lnTo>
                  <a:lnTo>
                    <a:pt x="616" y="432"/>
                  </a:lnTo>
                  <a:lnTo>
                    <a:pt x="600" y="396"/>
                  </a:lnTo>
                  <a:lnTo>
                    <a:pt x="586" y="356"/>
                  </a:lnTo>
                  <a:lnTo>
                    <a:pt x="574" y="316"/>
                  </a:lnTo>
                  <a:lnTo>
                    <a:pt x="570" y="296"/>
                  </a:lnTo>
                  <a:lnTo>
                    <a:pt x="562" y="272"/>
                  </a:lnTo>
                  <a:lnTo>
                    <a:pt x="552" y="248"/>
                  </a:lnTo>
                  <a:lnTo>
                    <a:pt x="542" y="222"/>
                  </a:lnTo>
                  <a:lnTo>
                    <a:pt x="528" y="194"/>
                  </a:lnTo>
                  <a:lnTo>
                    <a:pt x="512" y="168"/>
                  </a:lnTo>
                  <a:lnTo>
                    <a:pt x="494" y="140"/>
                  </a:lnTo>
                  <a:lnTo>
                    <a:pt x="474" y="114"/>
                  </a:lnTo>
                  <a:lnTo>
                    <a:pt x="450" y="90"/>
                  </a:lnTo>
                  <a:lnTo>
                    <a:pt x="426" y="68"/>
                  </a:lnTo>
                  <a:lnTo>
                    <a:pt x="398" y="48"/>
                  </a:lnTo>
                  <a:lnTo>
                    <a:pt x="368" y="30"/>
                  </a:lnTo>
                  <a:lnTo>
                    <a:pt x="334" y="16"/>
                  </a:lnTo>
                  <a:lnTo>
                    <a:pt x="316" y="10"/>
                  </a:lnTo>
                  <a:lnTo>
                    <a:pt x="298" y="6"/>
                  </a:lnTo>
                  <a:lnTo>
                    <a:pt x="278" y="4"/>
                  </a:lnTo>
                  <a:lnTo>
                    <a:pt x="258" y="2"/>
                  </a:lnTo>
                  <a:lnTo>
                    <a:pt x="238" y="0"/>
                  </a:lnTo>
                  <a:lnTo>
                    <a:pt x="216" y="2"/>
                  </a:lnTo>
                  <a:lnTo>
                    <a:pt x="176" y="6"/>
                  </a:lnTo>
                  <a:lnTo>
                    <a:pt x="140" y="14"/>
                  </a:lnTo>
                  <a:lnTo>
                    <a:pt x="110" y="26"/>
                  </a:lnTo>
                  <a:lnTo>
                    <a:pt x="84" y="38"/>
                  </a:lnTo>
                  <a:lnTo>
                    <a:pt x="62" y="54"/>
                  </a:lnTo>
                  <a:lnTo>
                    <a:pt x="46" y="72"/>
                  </a:lnTo>
                  <a:lnTo>
                    <a:pt x="32" y="90"/>
                  </a:lnTo>
                  <a:lnTo>
                    <a:pt x="20" y="108"/>
                  </a:lnTo>
                  <a:lnTo>
                    <a:pt x="14" y="128"/>
                  </a:lnTo>
                  <a:lnTo>
                    <a:pt x="8" y="144"/>
                  </a:lnTo>
                  <a:lnTo>
                    <a:pt x="4" y="162"/>
                  </a:lnTo>
                  <a:lnTo>
                    <a:pt x="2" y="176"/>
                  </a:lnTo>
                  <a:lnTo>
                    <a:pt x="0" y="198"/>
                  </a:lnTo>
                  <a:lnTo>
                    <a:pt x="2" y="206"/>
                  </a:lnTo>
                  <a:close/>
                </a:path>
              </a:pathLst>
            </a:custGeom>
            <a:solidFill>
              <a:srgbClr val="EF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55"/>
            <p:cNvSpPr>
              <a:spLocks/>
            </p:cNvSpPr>
            <p:nvPr/>
          </p:nvSpPr>
          <p:spPr bwMode="auto">
            <a:xfrm>
              <a:off x="4292600" y="2838450"/>
              <a:ext cx="1085850" cy="571500"/>
            </a:xfrm>
            <a:custGeom>
              <a:avLst/>
              <a:gdLst>
                <a:gd name="T0" fmla="*/ 0 w 684"/>
                <a:gd name="T1" fmla="*/ 0 h 360"/>
                <a:gd name="T2" fmla="*/ 0 w 684"/>
                <a:gd name="T3" fmla="*/ 0 h 360"/>
                <a:gd name="T4" fmla="*/ 5040312 w 684"/>
                <a:gd name="T5" fmla="*/ 15120939 h 360"/>
                <a:gd name="T6" fmla="*/ 35282187 w 684"/>
                <a:gd name="T7" fmla="*/ 65524065 h 360"/>
                <a:gd name="T8" fmla="*/ 85685307 w 684"/>
                <a:gd name="T9" fmla="*/ 141128752 h 360"/>
                <a:gd name="T10" fmla="*/ 120967506 w 684"/>
                <a:gd name="T11" fmla="*/ 186491549 h 360"/>
                <a:gd name="T12" fmla="*/ 166330303 w 684"/>
                <a:gd name="T13" fmla="*/ 231854396 h 360"/>
                <a:gd name="T14" fmla="*/ 216733459 w 684"/>
                <a:gd name="T15" fmla="*/ 287297814 h 360"/>
                <a:gd name="T16" fmla="*/ 277217188 w 684"/>
                <a:gd name="T17" fmla="*/ 342741233 h 360"/>
                <a:gd name="T18" fmla="*/ 347781538 w 684"/>
                <a:gd name="T19" fmla="*/ 398184652 h 360"/>
                <a:gd name="T20" fmla="*/ 428426608 w 684"/>
                <a:gd name="T21" fmla="*/ 453628170 h 360"/>
                <a:gd name="T22" fmla="*/ 514111890 w 684"/>
                <a:gd name="T23" fmla="*/ 514111899 h 360"/>
                <a:gd name="T24" fmla="*/ 614918104 w 684"/>
                <a:gd name="T25" fmla="*/ 574595629 h 360"/>
                <a:gd name="T26" fmla="*/ 725804939 w 684"/>
                <a:gd name="T27" fmla="*/ 630039047 h 360"/>
                <a:gd name="T28" fmla="*/ 846772595 w 684"/>
                <a:gd name="T29" fmla="*/ 685482466 h 360"/>
                <a:gd name="T30" fmla="*/ 655240590 w 684"/>
                <a:gd name="T31" fmla="*/ 498990967 h 360"/>
                <a:gd name="T32" fmla="*/ 655240590 w 684"/>
                <a:gd name="T33" fmla="*/ 498990967 h 360"/>
                <a:gd name="T34" fmla="*/ 680442143 w 684"/>
                <a:gd name="T35" fmla="*/ 519152210 h 360"/>
                <a:gd name="T36" fmla="*/ 751006493 w 684"/>
                <a:gd name="T37" fmla="*/ 569555318 h 360"/>
                <a:gd name="T38" fmla="*/ 856853216 w 684"/>
                <a:gd name="T39" fmla="*/ 640119669 h 360"/>
                <a:gd name="T40" fmla="*/ 922377255 w 684"/>
                <a:gd name="T41" fmla="*/ 680442155 h 360"/>
                <a:gd name="T42" fmla="*/ 992941605 w 684"/>
                <a:gd name="T43" fmla="*/ 720764642 h 360"/>
                <a:gd name="T44" fmla="*/ 1073586576 w 684"/>
                <a:gd name="T45" fmla="*/ 761087128 h 360"/>
                <a:gd name="T46" fmla="*/ 1159271858 w 684"/>
                <a:gd name="T47" fmla="*/ 796369303 h 360"/>
                <a:gd name="T48" fmla="*/ 1244957140 w 684"/>
                <a:gd name="T49" fmla="*/ 831651479 h 360"/>
                <a:gd name="T50" fmla="*/ 1335682733 w 684"/>
                <a:gd name="T51" fmla="*/ 861893542 h 360"/>
                <a:gd name="T52" fmla="*/ 1431448636 w 684"/>
                <a:gd name="T53" fmla="*/ 887095096 h 360"/>
                <a:gd name="T54" fmla="*/ 1527214539 w 684"/>
                <a:gd name="T55" fmla="*/ 902216028 h 360"/>
                <a:gd name="T56" fmla="*/ 1628020753 w 684"/>
                <a:gd name="T57" fmla="*/ 907256339 h 360"/>
                <a:gd name="T58" fmla="*/ 1723787053 w 684"/>
                <a:gd name="T59" fmla="*/ 902216028 h 360"/>
                <a:gd name="T60" fmla="*/ 1723787053 w 684"/>
                <a:gd name="T61" fmla="*/ 902216028 h 360"/>
                <a:gd name="T62" fmla="*/ 1698585500 w 684"/>
                <a:gd name="T63" fmla="*/ 902216028 h 360"/>
                <a:gd name="T64" fmla="*/ 1622980443 w 684"/>
                <a:gd name="T65" fmla="*/ 887095096 h 360"/>
                <a:gd name="T66" fmla="*/ 1507053296 w 684"/>
                <a:gd name="T67" fmla="*/ 861893542 h 360"/>
                <a:gd name="T68" fmla="*/ 1436488947 w 684"/>
                <a:gd name="T69" fmla="*/ 841732299 h 360"/>
                <a:gd name="T70" fmla="*/ 1355843975 w 684"/>
                <a:gd name="T71" fmla="*/ 816530547 h 360"/>
                <a:gd name="T72" fmla="*/ 1265118383 w 684"/>
                <a:gd name="T73" fmla="*/ 786288682 h 360"/>
                <a:gd name="T74" fmla="*/ 1174392790 w 684"/>
                <a:gd name="T75" fmla="*/ 745966195 h 360"/>
                <a:gd name="T76" fmla="*/ 1073586576 w 684"/>
                <a:gd name="T77" fmla="*/ 700603398 h 360"/>
                <a:gd name="T78" fmla="*/ 967740051 w 684"/>
                <a:gd name="T79" fmla="*/ 645159980 h 360"/>
                <a:gd name="T80" fmla="*/ 856853216 w 684"/>
                <a:gd name="T81" fmla="*/ 584676250 h 360"/>
                <a:gd name="T82" fmla="*/ 740925871 w 684"/>
                <a:gd name="T83" fmla="*/ 514111899 h 360"/>
                <a:gd name="T84" fmla="*/ 624998725 w 684"/>
                <a:gd name="T85" fmla="*/ 428426616 h 360"/>
                <a:gd name="T86" fmla="*/ 509071579 w 684"/>
                <a:gd name="T87" fmla="*/ 337700922 h 360"/>
                <a:gd name="T88" fmla="*/ 509071579 w 684"/>
                <a:gd name="T89" fmla="*/ 337700922 h 360"/>
                <a:gd name="T90" fmla="*/ 564514997 w 684"/>
                <a:gd name="T91" fmla="*/ 418345994 h 360"/>
                <a:gd name="T92" fmla="*/ 619958415 w 684"/>
                <a:gd name="T93" fmla="*/ 488910345 h 360"/>
                <a:gd name="T94" fmla="*/ 680442143 w 684"/>
                <a:gd name="T95" fmla="*/ 559474696 h 360"/>
                <a:gd name="T96" fmla="*/ 680442143 w 684"/>
                <a:gd name="T97" fmla="*/ 559474696 h 360"/>
                <a:gd name="T98" fmla="*/ 630039036 w 684"/>
                <a:gd name="T99" fmla="*/ 534273142 h 360"/>
                <a:gd name="T100" fmla="*/ 564514997 w 684"/>
                <a:gd name="T101" fmla="*/ 498990967 h 360"/>
                <a:gd name="T102" fmla="*/ 483870026 w 684"/>
                <a:gd name="T103" fmla="*/ 443547548 h 360"/>
                <a:gd name="T104" fmla="*/ 383063712 w 684"/>
                <a:gd name="T105" fmla="*/ 367942787 h 360"/>
                <a:gd name="T106" fmla="*/ 267136566 w 684"/>
                <a:gd name="T107" fmla="*/ 272176882 h 360"/>
                <a:gd name="T108" fmla="*/ 201612478 w 684"/>
                <a:gd name="T109" fmla="*/ 211693152 h 360"/>
                <a:gd name="T110" fmla="*/ 136088439 w 684"/>
                <a:gd name="T111" fmla="*/ 151209373 h 360"/>
                <a:gd name="T112" fmla="*/ 70564375 w 684"/>
                <a:gd name="T113" fmla="*/ 75604687 h 360"/>
                <a:gd name="T114" fmla="*/ 0 w 684"/>
                <a:gd name="T115" fmla="*/ 0 h 360"/>
                <a:gd name="T116" fmla="*/ 0 w 684"/>
                <a:gd name="T117" fmla="*/ 0 h 3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4"/>
                <a:gd name="T178" fmla="*/ 0 h 360"/>
                <a:gd name="T179" fmla="*/ 684 w 684"/>
                <a:gd name="T180" fmla="*/ 360 h 3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4" h="360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14" y="26"/>
                  </a:lnTo>
                  <a:lnTo>
                    <a:pt x="34" y="56"/>
                  </a:lnTo>
                  <a:lnTo>
                    <a:pt x="48" y="74"/>
                  </a:lnTo>
                  <a:lnTo>
                    <a:pt x="66" y="92"/>
                  </a:lnTo>
                  <a:lnTo>
                    <a:pt x="86" y="114"/>
                  </a:lnTo>
                  <a:lnTo>
                    <a:pt x="110" y="136"/>
                  </a:lnTo>
                  <a:lnTo>
                    <a:pt x="138" y="158"/>
                  </a:lnTo>
                  <a:lnTo>
                    <a:pt x="170" y="180"/>
                  </a:lnTo>
                  <a:lnTo>
                    <a:pt x="204" y="204"/>
                  </a:lnTo>
                  <a:lnTo>
                    <a:pt x="244" y="228"/>
                  </a:lnTo>
                  <a:lnTo>
                    <a:pt x="288" y="250"/>
                  </a:lnTo>
                  <a:lnTo>
                    <a:pt x="336" y="272"/>
                  </a:lnTo>
                  <a:lnTo>
                    <a:pt x="260" y="198"/>
                  </a:lnTo>
                  <a:lnTo>
                    <a:pt x="270" y="206"/>
                  </a:lnTo>
                  <a:lnTo>
                    <a:pt x="298" y="226"/>
                  </a:lnTo>
                  <a:lnTo>
                    <a:pt x="340" y="254"/>
                  </a:lnTo>
                  <a:lnTo>
                    <a:pt x="366" y="270"/>
                  </a:lnTo>
                  <a:lnTo>
                    <a:pt x="394" y="286"/>
                  </a:lnTo>
                  <a:lnTo>
                    <a:pt x="426" y="302"/>
                  </a:lnTo>
                  <a:lnTo>
                    <a:pt x="460" y="316"/>
                  </a:lnTo>
                  <a:lnTo>
                    <a:pt x="494" y="330"/>
                  </a:lnTo>
                  <a:lnTo>
                    <a:pt x="530" y="342"/>
                  </a:lnTo>
                  <a:lnTo>
                    <a:pt x="568" y="352"/>
                  </a:lnTo>
                  <a:lnTo>
                    <a:pt x="606" y="358"/>
                  </a:lnTo>
                  <a:lnTo>
                    <a:pt x="646" y="360"/>
                  </a:lnTo>
                  <a:lnTo>
                    <a:pt x="684" y="358"/>
                  </a:lnTo>
                  <a:lnTo>
                    <a:pt x="674" y="358"/>
                  </a:lnTo>
                  <a:lnTo>
                    <a:pt x="644" y="352"/>
                  </a:lnTo>
                  <a:lnTo>
                    <a:pt x="598" y="342"/>
                  </a:lnTo>
                  <a:lnTo>
                    <a:pt x="570" y="334"/>
                  </a:lnTo>
                  <a:lnTo>
                    <a:pt x="538" y="324"/>
                  </a:lnTo>
                  <a:lnTo>
                    <a:pt x="502" y="312"/>
                  </a:lnTo>
                  <a:lnTo>
                    <a:pt x="466" y="296"/>
                  </a:lnTo>
                  <a:lnTo>
                    <a:pt x="426" y="278"/>
                  </a:lnTo>
                  <a:lnTo>
                    <a:pt x="384" y="256"/>
                  </a:lnTo>
                  <a:lnTo>
                    <a:pt x="340" y="232"/>
                  </a:lnTo>
                  <a:lnTo>
                    <a:pt x="294" y="204"/>
                  </a:lnTo>
                  <a:lnTo>
                    <a:pt x="248" y="170"/>
                  </a:lnTo>
                  <a:lnTo>
                    <a:pt x="202" y="134"/>
                  </a:lnTo>
                  <a:lnTo>
                    <a:pt x="224" y="166"/>
                  </a:lnTo>
                  <a:lnTo>
                    <a:pt x="246" y="194"/>
                  </a:lnTo>
                  <a:lnTo>
                    <a:pt x="270" y="222"/>
                  </a:lnTo>
                  <a:lnTo>
                    <a:pt x="250" y="212"/>
                  </a:lnTo>
                  <a:lnTo>
                    <a:pt x="224" y="198"/>
                  </a:lnTo>
                  <a:lnTo>
                    <a:pt x="192" y="176"/>
                  </a:lnTo>
                  <a:lnTo>
                    <a:pt x="152" y="146"/>
                  </a:lnTo>
                  <a:lnTo>
                    <a:pt x="106" y="108"/>
                  </a:lnTo>
                  <a:lnTo>
                    <a:pt x="80" y="84"/>
                  </a:lnTo>
                  <a:lnTo>
                    <a:pt x="54" y="60"/>
                  </a:lnTo>
                  <a:lnTo>
                    <a:pt x="28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56"/>
            <p:cNvSpPr>
              <a:spLocks/>
            </p:cNvSpPr>
            <p:nvPr/>
          </p:nvSpPr>
          <p:spPr bwMode="auto">
            <a:xfrm>
              <a:off x="4537075" y="2581275"/>
              <a:ext cx="584200" cy="536575"/>
            </a:xfrm>
            <a:custGeom>
              <a:avLst/>
              <a:gdLst>
                <a:gd name="T0" fmla="*/ 161289996 w 368"/>
                <a:gd name="T1" fmla="*/ 670361519 h 338"/>
                <a:gd name="T2" fmla="*/ 342741236 w 368"/>
                <a:gd name="T3" fmla="*/ 851812902 h 338"/>
                <a:gd name="T4" fmla="*/ 317539681 w 368"/>
                <a:gd name="T5" fmla="*/ 740925868 h 338"/>
                <a:gd name="T6" fmla="*/ 428426619 w 368"/>
                <a:gd name="T7" fmla="*/ 851812902 h 338"/>
                <a:gd name="T8" fmla="*/ 317539681 w 368"/>
                <a:gd name="T9" fmla="*/ 614918101 h 338"/>
                <a:gd name="T10" fmla="*/ 509071592 w 368"/>
                <a:gd name="T11" fmla="*/ 670361519 h 338"/>
                <a:gd name="T12" fmla="*/ 504031281 w 368"/>
                <a:gd name="T13" fmla="*/ 599797169 h 338"/>
                <a:gd name="T14" fmla="*/ 468749105 w 368"/>
                <a:gd name="T15" fmla="*/ 524192509 h 338"/>
                <a:gd name="T16" fmla="*/ 619958430 w 368"/>
                <a:gd name="T17" fmla="*/ 619958412 h 338"/>
                <a:gd name="T18" fmla="*/ 544353768 w 368"/>
                <a:gd name="T19" fmla="*/ 458668470 h 338"/>
                <a:gd name="T20" fmla="*/ 650200295 w 368"/>
                <a:gd name="T21" fmla="*/ 549394063 h 338"/>
                <a:gd name="T22" fmla="*/ 604837498 w 368"/>
                <a:gd name="T23" fmla="*/ 433466917 h 338"/>
                <a:gd name="T24" fmla="*/ 766127444 w 368"/>
                <a:gd name="T25" fmla="*/ 569555305 h 338"/>
                <a:gd name="T26" fmla="*/ 695563093 w 368"/>
                <a:gd name="T27" fmla="*/ 398184643 h 338"/>
                <a:gd name="T28" fmla="*/ 675401849 w 368"/>
                <a:gd name="T29" fmla="*/ 352821847 h 338"/>
                <a:gd name="T30" fmla="*/ 781248377 w 368"/>
                <a:gd name="T31" fmla="*/ 463708781 h 338"/>
                <a:gd name="T32" fmla="*/ 826611174 w 368"/>
                <a:gd name="T33" fmla="*/ 473789402 h 338"/>
                <a:gd name="T34" fmla="*/ 776208066 w 368"/>
                <a:gd name="T35" fmla="*/ 357862157 h 338"/>
                <a:gd name="T36" fmla="*/ 745966201 w 368"/>
                <a:gd name="T37" fmla="*/ 277217187 h 338"/>
                <a:gd name="T38" fmla="*/ 786288688 w 368"/>
                <a:gd name="T39" fmla="*/ 287297808 h 338"/>
                <a:gd name="T40" fmla="*/ 887095103 w 368"/>
                <a:gd name="T41" fmla="*/ 443547538 h 338"/>
                <a:gd name="T42" fmla="*/ 841732305 w 368"/>
                <a:gd name="T43" fmla="*/ 252015633 h 338"/>
                <a:gd name="T44" fmla="*/ 791328998 w 368"/>
                <a:gd name="T45" fmla="*/ 161289991 h 338"/>
                <a:gd name="T46" fmla="*/ 806449931 w 368"/>
                <a:gd name="T47" fmla="*/ 136088438 h 338"/>
                <a:gd name="T48" fmla="*/ 851812927 w 368"/>
                <a:gd name="T49" fmla="*/ 176410923 h 338"/>
                <a:gd name="T50" fmla="*/ 917336968 w 368"/>
                <a:gd name="T51" fmla="*/ 241935012 h 338"/>
                <a:gd name="T52" fmla="*/ 786288688 w 368"/>
                <a:gd name="T53" fmla="*/ 45362809 h 338"/>
                <a:gd name="T54" fmla="*/ 786288688 w 368"/>
                <a:gd name="T55" fmla="*/ 80644996 h 338"/>
                <a:gd name="T56" fmla="*/ 796369309 w 368"/>
                <a:gd name="T57" fmla="*/ 100806238 h 338"/>
                <a:gd name="T58" fmla="*/ 660280917 w 368"/>
                <a:gd name="T59" fmla="*/ 0 h 338"/>
                <a:gd name="T60" fmla="*/ 715724336 w 368"/>
                <a:gd name="T61" fmla="*/ 110886885 h 338"/>
                <a:gd name="T62" fmla="*/ 740925890 w 368"/>
                <a:gd name="T63" fmla="*/ 161289991 h 338"/>
                <a:gd name="T64" fmla="*/ 685482471 w 368"/>
                <a:gd name="T65" fmla="*/ 115927195 h 338"/>
                <a:gd name="T66" fmla="*/ 549394079 w 368"/>
                <a:gd name="T67" fmla="*/ 45362809 h 338"/>
                <a:gd name="T68" fmla="*/ 594756876 w 368"/>
                <a:gd name="T69" fmla="*/ 105846574 h 338"/>
                <a:gd name="T70" fmla="*/ 650200295 w 368"/>
                <a:gd name="T71" fmla="*/ 176410923 h 338"/>
                <a:gd name="T72" fmla="*/ 574595633 w 368"/>
                <a:gd name="T73" fmla="*/ 131048127 h 338"/>
                <a:gd name="T74" fmla="*/ 614918119 w 368"/>
                <a:gd name="T75" fmla="*/ 196572166 h 338"/>
                <a:gd name="T76" fmla="*/ 609877809 w 368"/>
                <a:gd name="T77" fmla="*/ 262096255 h 338"/>
                <a:gd name="T78" fmla="*/ 579635944 w 368"/>
                <a:gd name="T79" fmla="*/ 257055944 h 338"/>
                <a:gd name="T80" fmla="*/ 372983100 w 368"/>
                <a:gd name="T81" fmla="*/ 151209370 h 338"/>
                <a:gd name="T82" fmla="*/ 509071592 w 368"/>
                <a:gd name="T83" fmla="*/ 272176876 h 338"/>
                <a:gd name="T84" fmla="*/ 509071592 w 368"/>
                <a:gd name="T85" fmla="*/ 297378429 h 338"/>
                <a:gd name="T86" fmla="*/ 403224965 w 368"/>
                <a:gd name="T87" fmla="*/ 257055944 h 338"/>
                <a:gd name="T88" fmla="*/ 423386308 w 368"/>
                <a:gd name="T89" fmla="*/ 292338119 h 338"/>
                <a:gd name="T90" fmla="*/ 463708795 w 368"/>
                <a:gd name="T91" fmla="*/ 342741225 h 338"/>
                <a:gd name="T92" fmla="*/ 347781546 w 368"/>
                <a:gd name="T93" fmla="*/ 322579983 h 338"/>
                <a:gd name="T94" fmla="*/ 282257506 w 368"/>
                <a:gd name="T95" fmla="*/ 302418740 h 338"/>
                <a:gd name="T96" fmla="*/ 307459060 w 368"/>
                <a:gd name="T97" fmla="*/ 337700915 h 338"/>
                <a:gd name="T98" fmla="*/ 372983100 w 368"/>
                <a:gd name="T99" fmla="*/ 453628160 h 338"/>
                <a:gd name="T100" fmla="*/ 287297816 w 368"/>
                <a:gd name="T101" fmla="*/ 413305575 h 338"/>
                <a:gd name="T102" fmla="*/ 257055951 w 368"/>
                <a:gd name="T103" fmla="*/ 403224954 h 338"/>
                <a:gd name="T104" fmla="*/ 282257506 w 368"/>
                <a:gd name="T105" fmla="*/ 448587849 h 338"/>
                <a:gd name="T106" fmla="*/ 312499371 w 368"/>
                <a:gd name="T107" fmla="*/ 498990956 h 338"/>
                <a:gd name="T108" fmla="*/ 272176884 w 368"/>
                <a:gd name="T109" fmla="*/ 468749092 h 338"/>
                <a:gd name="T110" fmla="*/ 226814086 w 368"/>
                <a:gd name="T111" fmla="*/ 458668470 h 338"/>
                <a:gd name="T112" fmla="*/ 95765931 w 368"/>
                <a:gd name="T113" fmla="*/ 413305575 h 338"/>
                <a:gd name="T114" fmla="*/ 206652794 w 368"/>
                <a:gd name="T115" fmla="*/ 514111888 h 338"/>
                <a:gd name="T116" fmla="*/ 186491550 w 368"/>
                <a:gd name="T117" fmla="*/ 529232820 h 338"/>
                <a:gd name="T118" fmla="*/ 136088442 w 368"/>
                <a:gd name="T119" fmla="*/ 509071577 h 338"/>
                <a:gd name="T120" fmla="*/ 146169064 w 368"/>
                <a:gd name="T121" fmla="*/ 544353752 h 338"/>
                <a:gd name="T122" fmla="*/ 10080625 w 368"/>
                <a:gd name="T123" fmla="*/ 534273130 h 338"/>
                <a:gd name="T124" fmla="*/ 40322499 w 368"/>
                <a:gd name="T125" fmla="*/ 574595616 h 3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68"/>
                <a:gd name="T190" fmla="*/ 0 h 338"/>
                <a:gd name="T191" fmla="*/ 368 w 368"/>
                <a:gd name="T192" fmla="*/ 338 h 33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68" h="338">
                  <a:moveTo>
                    <a:pt x="16" y="228"/>
                  </a:moveTo>
                  <a:lnTo>
                    <a:pt x="16" y="228"/>
                  </a:lnTo>
                  <a:lnTo>
                    <a:pt x="30" y="240"/>
                  </a:lnTo>
                  <a:lnTo>
                    <a:pt x="64" y="266"/>
                  </a:lnTo>
                  <a:lnTo>
                    <a:pt x="104" y="302"/>
                  </a:lnTo>
                  <a:lnTo>
                    <a:pt x="122" y="320"/>
                  </a:lnTo>
                  <a:lnTo>
                    <a:pt x="136" y="338"/>
                  </a:lnTo>
                  <a:lnTo>
                    <a:pt x="122" y="312"/>
                  </a:lnTo>
                  <a:lnTo>
                    <a:pt x="92" y="266"/>
                  </a:lnTo>
                  <a:lnTo>
                    <a:pt x="126" y="294"/>
                  </a:lnTo>
                  <a:lnTo>
                    <a:pt x="152" y="318"/>
                  </a:lnTo>
                  <a:lnTo>
                    <a:pt x="162" y="328"/>
                  </a:lnTo>
                  <a:lnTo>
                    <a:pt x="170" y="338"/>
                  </a:lnTo>
                  <a:lnTo>
                    <a:pt x="154" y="302"/>
                  </a:lnTo>
                  <a:lnTo>
                    <a:pt x="140" y="270"/>
                  </a:lnTo>
                  <a:lnTo>
                    <a:pt x="126" y="244"/>
                  </a:lnTo>
                  <a:lnTo>
                    <a:pt x="164" y="266"/>
                  </a:lnTo>
                  <a:lnTo>
                    <a:pt x="218" y="296"/>
                  </a:lnTo>
                  <a:lnTo>
                    <a:pt x="202" y="266"/>
                  </a:lnTo>
                  <a:lnTo>
                    <a:pt x="186" y="240"/>
                  </a:lnTo>
                  <a:lnTo>
                    <a:pt x="168" y="216"/>
                  </a:lnTo>
                  <a:lnTo>
                    <a:pt x="200" y="238"/>
                  </a:lnTo>
                  <a:lnTo>
                    <a:pt x="194" y="226"/>
                  </a:lnTo>
                  <a:lnTo>
                    <a:pt x="190" y="216"/>
                  </a:lnTo>
                  <a:lnTo>
                    <a:pt x="186" y="208"/>
                  </a:lnTo>
                  <a:lnTo>
                    <a:pt x="210" y="222"/>
                  </a:lnTo>
                  <a:lnTo>
                    <a:pt x="230" y="234"/>
                  </a:lnTo>
                  <a:lnTo>
                    <a:pt x="246" y="246"/>
                  </a:lnTo>
                  <a:lnTo>
                    <a:pt x="234" y="218"/>
                  </a:lnTo>
                  <a:lnTo>
                    <a:pt x="224" y="196"/>
                  </a:lnTo>
                  <a:lnTo>
                    <a:pt x="216" y="182"/>
                  </a:lnTo>
                  <a:lnTo>
                    <a:pt x="234" y="196"/>
                  </a:lnTo>
                  <a:lnTo>
                    <a:pt x="258" y="218"/>
                  </a:lnTo>
                  <a:lnTo>
                    <a:pt x="252" y="200"/>
                  </a:lnTo>
                  <a:lnTo>
                    <a:pt x="246" y="184"/>
                  </a:lnTo>
                  <a:lnTo>
                    <a:pt x="240" y="172"/>
                  </a:lnTo>
                  <a:lnTo>
                    <a:pt x="266" y="190"/>
                  </a:lnTo>
                  <a:lnTo>
                    <a:pt x="288" y="208"/>
                  </a:lnTo>
                  <a:lnTo>
                    <a:pt x="298" y="218"/>
                  </a:lnTo>
                  <a:lnTo>
                    <a:pt x="304" y="226"/>
                  </a:lnTo>
                  <a:lnTo>
                    <a:pt x="296" y="200"/>
                  </a:lnTo>
                  <a:lnTo>
                    <a:pt x="286" y="178"/>
                  </a:lnTo>
                  <a:lnTo>
                    <a:pt x="276" y="158"/>
                  </a:lnTo>
                  <a:lnTo>
                    <a:pt x="270" y="146"/>
                  </a:lnTo>
                  <a:lnTo>
                    <a:pt x="268" y="142"/>
                  </a:lnTo>
                  <a:lnTo>
                    <a:pt x="268" y="140"/>
                  </a:lnTo>
                  <a:lnTo>
                    <a:pt x="274" y="144"/>
                  </a:lnTo>
                  <a:lnTo>
                    <a:pt x="282" y="152"/>
                  </a:lnTo>
                  <a:lnTo>
                    <a:pt x="310" y="184"/>
                  </a:lnTo>
                  <a:lnTo>
                    <a:pt x="332" y="210"/>
                  </a:lnTo>
                  <a:lnTo>
                    <a:pt x="332" y="204"/>
                  </a:lnTo>
                  <a:lnTo>
                    <a:pt x="328" y="188"/>
                  </a:lnTo>
                  <a:lnTo>
                    <a:pt x="320" y="166"/>
                  </a:lnTo>
                  <a:lnTo>
                    <a:pt x="314" y="154"/>
                  </a:lnTo>
                  <a:lnTo>
                    <a:pt x="308" y="142"/>
                  </a:lnTo>
                  <a:lnTo>
                    <a:pt x="302" y="132"/>
                  </a:lnTo>
                  <a:lnTo>
                    <a:pt x="298" y="124"/>
                  </a:lnTo>
                  <a:lnTo>
                    <a:pt x="296" y="116"/>
                  </a:lnTo>
                  <a:lnTo>
                    <a:pt x="296" y="110"/>
                  </a:lnTo>
                  <a:lnTo>
                    <a:pt x="298" y="108"/>
                  </a:lnTo>
                  <a:lnTo>
                    <a:pt x="300" y="108"/>
                  </a:lnTo>
                  <a:lnTo>
                    <a:pt x="306" y="110"/>
                  </a:lnTo>
                  <a:lnTo>
                    <a:pt x="312" y="114"/>
                  </a:lnTo>
                  <a:lnTo>
                    <a:pt x="326" y="132"/>
                  </a:lnTo>
                  <a:lnTo>
                    <a:pt x="338" y="152"/>
                  </a:lnTo>
                  <a:lnTo>
                    <a:pt x="352" y="176"/>
                  </a:lnTo>
                  <a:lnTo>
                    <a:pt x="350" y="164"/>
                  </a:lnTo>
                  <a:lnTo>
                    <a:pt x="344" y="134"/>
                  </a:lnTo>
                  <a:lnTo>
                    <a:pt x="334" y="100"/>
                  </a:lnTo>
                  <a:lnTo>
                    <a:pt x="326" y="84"/>
                  </a:lnTo>
                  <a:lnTo>
                    <a:pt x="320" y="72"/>
                  </a:lnTo>
                  <a:lnTo>
                    <a:pt x="314" y="64"/>
                  </a:lnTo>
                  <a:lnTo>
                    <a:pt x="312" y="58"/>
                  </a:lnTo>
                  <a:lnTo>
                    <a:pt x="312" y="56"/>
                  </a:lnTo>
                  <a:lnTo>
                    <a:pt x="316" y="54"/>
                  </a:lnTo>
                  <a:lnTo>
                    <a:pt x="320" y="54"/>
                  </a:lnTo>
                  <a:lnTo>
                    <a:pt x="326" y="58"/>
                  </a:lnTo>
                  <a:lnTo>
                    <a:pt x="332" y="64"/>
                  </a:lnTo>
                  <a:lnTo>
                    <a:pt x="338" y="70"/>
                  </a:lnTo>
                  <a:lnTo>
                    <a:pt x="360" y="96"/>
                  </a:lnTo>
                  <a:lnTo>
                    <a:pt x="368" y="108"/>
                  </a:lnTo>
                  <a:lnTo>
                    <a:pt x="364" y="96"/>
                  </a:lnTo>
                  <a:lnTo>
                    <a:pt x="348" y="68"/>
                  </a:lnTo>
                  <a:lnTo>
                    <a:pt x="338" y="52"/>
                  </a:lnTo>
                  <a:lnTo>
                    <a:pt x="326" y="34"/>
                  </a:lnTo>
                  <a:lnTo>
                    <a:pt x="312" y="18"/>
                  </a:lnTo>
                  <a:lnTo>
                    <a:pt x="298" y="4"/>
                  </a:lnTo>
                  <a:lnTo>
                    <a:pt x="306" y="20"/>
                  </a:lnTo>
                  <a:lnTo>
                    <a:pt x="312" y="32"/>
                  </a:lnTo>
                  <a:lnTo>
                    <a:pt x="316" y="40"/>
                  </a:lnTo>
                  <a:lnTo>
                    <a:pt x="310" y="38"/>
                  </a:lnTo>
                  <a:lnTo>
                    <a:pt x="296" y="26"/>
                  </a:lnTo>
                  <a:lnTo>
                    <a:pt x="278" y="12"/>
                  </a:lnTo>
                  <a:lnTo>
                    <a:pt x="262" y="0"/>
                  </a:lnTo>
                  <a:lnTo>
                    <a:pt x="270" y="16"/>
                  </a:lnTo>
                  <a:lnTo>
                    <a:pt x="276" y="30"/>
                  </a:lnTo>
                  <a:lnTo>
                    <a:pt x="284" y="44"/>
                  </a:lnTo>
                  <a:lnTo>
                    <a:pt x="290" y="54"/>
                  </a:lnTo>
                  <a:lnTo>
                    <a:pt x="294" y="62"/>
                  </a:lnTo>
                  <a:lnTo>
                    <a:pt x="294" y="64"/>
                  </a:lnTo>
                  <a:lnTo>
                    <a:pt x="292" y="64"/>
                  </a:lnTo>
                  <a:lnTo>
                    <a:pt x="286" y="58"/>
                  </a:lnTo>
                  <a:lnTo>
                    <a:pt x="272" y="46"/>
                  </a:lnTo>
                  <a:lnTo>
                    <a:pt x="254" y="34"/>
                  </a:lnTo>
                  <a:lnTo>
                    <a:pt x="234" y="24"/>
                  </a:lnTo>
                  <a:lnTo>
                    <a:pt x="218" y="18"/>
                  </a:lnTo>
                  <a:lnTo>
                    <a:pt x="216" y="18"/>
                  </a:lnTo>
                  <a:lnTo>
                    <a:pt x="220" y="24"/>
                  </a:lnTo>
                  <a:lnTo>
                    <a:pt x="236" y="42"/>
                  </a:lnTo>
                  <a:lnTo>
                    <a:pt x="256" y="62"/>
                  </a:lnTo>
                  <a:lnTo>
                    <a:pt x="268" y="78"/>
                  </a:lnTo>
                  <a:lnTo>
                    <a:pt x="258" y="70"/>
                  </a:lnTo>
                  <a:lnTo>
                    <a:pt x="236" y="56"/>
                  </a:lnTo>
                  <a:lnTo>
                    <a:pt x="230" y="52"/>
                  </a:lnTo>
                  <a:lnTo>
                    <a:pt x="228" y="52"/>
                  </a:lnTo>
                  <a:lnTo>
                    <a:pt x="240" y="70"/>
                  </a:lnTo>
                  <a:lnTo>
                    <a:pt x="244" y="78"/>
                  </a:lnTo>
                  <a:lnTo>
                    <a:pt x="246" y="86"/>
                  </a:lnTo>
                  <a:lnTo>
                    <a:pt x="246" y="94"/>
                  </a:lnTo>
                  <a:lnTo>
                    <a:pt x="246" y="100"/>
                  </a:lnTo>
                  <a:lnTo>
                    <a:pt x="242" y="104"/>
                  </a:lnTo>
                  <a:lnTo>
                    <a:pt x="240" y="106"/>
                  </a:lnTo>
                  <a:lnTo>
                    <a:pt x="234" y="104"/>
                  </a:lnTo>
                  <a:lnTo>
                    <a:pt x="230" y="102"/>
                  </a:lnTo>
                  <a:lnTo>
                    <a:pt x="222" y="96"/>
                  </a:lnTo>
                  <a:lnTo>
                    <a:pt x="210" y="88"/>
                  </a:lnTo>
                  <a:lnTo>
                    <a:pt x="184" y="76"/>
                  </a:lnTo>
                  <a:lnTo>
                    <a:pt x="148" y="60"/>
                  </a:lnTo>
                  <a:lnTo>
                    <a:pt x="192" y="98"/>
                  </a:lnTo>
                  <a:lnTo>
                    <a:pt x="202" y="108"/>
                  </a:lnTo>
                  <a:lnTo>
                    <a:pt x="206" y="116"/>
                  </a:lnTo>
                  <a:lnTo>
                    <a:pt x="206" y="120"/>
                  </a:lnTo>
                  <a:lnTo>
                    <a:pt x="202" y="118"/>
                  </a:lnTo>
                  <a:lnTo>
                    <a:pt x="194" y="112"/>
                  </a:lnTo>
                  <a:lnTo>
                    <a:pt x="182" y="108"/>
                  </a:lnTo>
                  <a:lnTo>
                    <a:pt x="160" y="102"/>
                  </a:lnTo>
                  <a:lnTo>
                    <a:pt x="158" y="102"/>
                  </a:lnTo>
                  <a:lnTo>
                    <a:pt x="156" y="104"/>
                  </a:lnTo>
                  <a:lnTo>
                    <a:pt x="160" y="108"/>
                  </a:lnTo>
                  <a:lnTo>
                    <a:pt x="168" y="116"/>
                  </a:lnTo>
                  <a:lnTo>
                    <a:pt x="188" y="136"/>
                  </a:lnTo>
                  <a:lnTo>
                    <a:pt x="184" y="136"/>
                  </a:lnTo>
                  <a:lnTo>
                    <a:pt x="170" y="136"/>
                  </a:lnTo>
                  <a:lnTo>
                    <a:pt x="154" y="134"/>
                  </a:lnTo>
                  <a:lnTo>
                    <a:pt x="146" y="132"/>
                  </a:lnTo>
                  <a:lnTo>
                    <a:pt x="138" y="128"/>
                  </a:lnTo>
                  <a:lnTo>
                    <a:pt x="124" y="120"/>
                  </a:lnTo>
                  <a:lnTo>
                    <a:pt x="114" y="118"/>
                  </a:lnTo>
                  <a:lnTo>
                    <a:pt x="112" y="120"/>
                  </a:lnTo>
                  <a:lnTo>
                    <a:pt x="112" y="122"/>
                  </a:lnTo>
                  <a:lnTo>
                    <a:pt x="116" y="128"/>
                  </a:lnTo>
                  <a:lnTo>
                    <a:pt x="122" y="134"/>
                  </a:lnTo>
                  <a:lnTo>
                    <a:pt x="130" y="140"/>
                  </a:lnTo>
                  <a:lnTo>
                    <a:pt x="134" y="150"/>
                  </a:lnTo>
                  <a:lnTo>
                    <a:pt x="144" y="166"/>
                  </a:lnTo>
                  <a:lnTo>
                    <a:pt x="148" y="180"/>
                  </a:lnTo>
                  <a:lnTo>
                    <a:pt x="148" y="184"/>
                  </a:lnTo>
                  <a:lnTo>
                    <a:pt x="140" y="180"/>
                  </a:lnTo>
                  <a:lnTo>
                    <a:pt x="114" y="164"/>
                  </a:lnTo>
                  <a:lnTo>
                    <a:pt x="108" y="160"/>
                  </a:lnTo>
                  <a:lnTo>
                    <a:pt x="104" y="160"/>
                  </a:lnTo>
                  <a:lnTo>
                    <a:pt x="102" y="160"/>
                  </a:lnTo>
                  <a:lnTo>
                    <a:pt x="102" y="162"/>
                  </a:lnTo>
                  <a:lnTo>
                    <a:pt x="106" y="170"/>
                  </a:lnTo>
                  <a:lnTo>
                    <a:pt x="112" y="178"/>
                  </a:lnTo>
                  <a:lnTo>
                    <a:pt x="118" y="18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4" y="198"/>
                  </a:lnTo>
                  <a:lnTo>
                    <a:pt x="122" y="198"/>
                  </a:lnTo>
                  <a:lnTo>
                    <a:pt x="118" y="194"/>
                  </a:lnTo>
                  <a:lnTo>
                    <a:pt x="108" y="186"/>
                  </a:lnTo>
                  <a:lnTo>
                    <a:pt x="102" y="186"/>
                  </a:lnTo>
                  <a:lnTo>
                    <a:pt x="98" y="184"/>
                  </a:lnTo>
                  <a:lnTo>
                    <a:pt x="90" y="182"/>
                  </a:lnTo>
                  <a:lnTo>
                    <a:pt x="76" y="176"/>
                  </a:lnTo>
                  <a:lnTo>
                    <a:pt x="58" y="170"/>
                  </a:lnTo>
                  <a:lnTo>
                    <a:pt x="38" y="164"/>
                  </a:lnTo>
                  <a:lnTo>
                    <a:pt x="58" y="180"/>
                  </a:lnTo>
                  <a:lnTo>
                    <a:pt x="74" y="194"/>
                  </a:lnTo>
                  <a:lnTo>
                    <a:pt x="82" y="204"/>
                  </a:lnTo>
                  <a:lnTo>
                    <a:pt x="84" y="208"/>
                  </a:lnTo>
                  <a:lnTo>
                    <a:pt x="84" y="210"/>
                  </a:lnTo>
                  <a:lnTo>
                    <a:pt x="80" y="210"/>
                  </a:lnTo>
                  <a:lnTo>
                    <a:pt x="74" y="210"/>
                  </a:lnTo>
                  <a:lnTo>
                    <a:pt x="62" y="204"/>
                  </a:lnTo>
                  <a:lnTo>
                    <a:pt x="56" y="202"/>
                  </a:lnTo>
                  <a:lnTo>
                    <a:pt x="54" y="202"/>
                  </a:lnTo>
                  <a:lnTo>
                    <a:pt x="52" y="204"/>
                  </a:lnTo>
                  <a:lnTo>
                    <a:pt x="54" y="206"/>
                  </a:lnTo>
                  <a:lnTo>
                    <a:pt x="58" y="216"/>
                  </a:lnTo>
                  <a:lnTo>
                    <a:pt x="38" y="216"/>
                  </a:lnTo>
                  <a:lnTo>
                    <a:pt x="20" y="214"/>
                  </a:lnTo>
                  <a:lnTo>
                    <a:pt x="4" y="212"/>
                  </a:lnTo>
                  <a:lnTo>
                    <a:pt x="0" y="210"/>
                  </a:lnTo>
                  <a:lnTo>
                    <a:pt x="0" y="212"/>
                  </a:lnTo>
                  <a:lnTo>
                    <a:pt x="4" y="218"/>
                  </a:lnTo>
                  <a:lnTo>
                    <a:pt x="16" y="228"/>
                  </a:lnTo>
                  <a:close/>
                </a:path>
              </a:pathLst>
            </a:custGeom>
            <a:solidFill>
              <a:srgbClr val="F68A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57"/>
            <p:cNvSpPr>
              <a:spLocks/>
            </p:cNvSpPr>
            <p:nvPr/>
          </p:nvSpPr>
          <p:spPr bwMode="auto">
            <a:xfrm>
              <a:off x="4552950" y="2968625"/>
              <a:ext cx="101600" cy="111125"/>
            </a:xfrm>
            <a:custGeom>
              <a:avLst/>
              <a:gdLst>
                <a:gd name="T0" fmla="*/ 0 w 64"/>
                <a:gd name="T1" fmla="*/ 0 h 70"/>
                <a:gd name="T2" fmla="*/ 0 w 64"/>
                <a:gd name="T3" fmla="*/ 0 h 70"/>
                <a:gd name="T4" fmla="*/ 55443436 w 64"/>
                <a:gd name="T5" fmla="*/ 55443438 h 70"/>
                <a:gd name="T6" fmla="*/ 105846562 w 64"/>
                <a:gd name="T7" fmla="*/ 105846566 h 70"/>
                <a:gd name="T8" fmla="*/ 151209353 w 64"/>
                <a:gd name="T9" fmla="*/ 161289979 h 70"/>
                <a:gd name="T10" fmla="*/ 151209353 w 64"/>
                <a:gd name="T11" fmla="*/ 161289979 h 70"/>
                <a:gd name="T12" fmla="*/ 161289973 w 64"/>
                <a:gd name="T13" fmla="*/ 176410910 h 70"/>
                <a:gd name="T14" fmla="*/ 151209353 w 64"/>
                <a:gd name="T15" fmla="*/ 171370600 h 70"/>
                <a:gd name="T16" fmla="*/ 100806227 w 64"/>
                <a:gd name="T17" fmla="*/ 126007807 h 70"/>
                <a:gd name="T18" fmla="*/ 40322493 w 64"/>
                <a:gd name="T19" fmla="*/ 55443438 h 70"/>
                <a:gd name="T20" fmla="*/ 15120936 w 64"/>
                <a:gd name="T21" fmla="*/ 25201558 h 70"/>
                <a:gd name="T22" fmla="*/ 0 w 64"/>
                <a:gd name="T23" fmla="*/ 0 h 70"/>
                <a:gd name="T24" fmla="*/ 0 w 64"/>
                <a:gd name="T25" fmla="*/ 0 h 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70"/>
                <a:gd name="T41" fmla="*/ 64 w 64"/>
                <a:gd name="T42" fmla="*/ 70 h 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70">
                  <a:moveTo>
                    <a:pt x="0" y="0"/>
                  </a:moveTo>
                  <a:lnTo>
                    <a:pt x="0" y="0"/>
                  </a:lnTo>
                  <a:lnTo>
                    <a:pt x="22" y="22"/>
                  </a:lnTo>
                  <a:lnTo>
                    <a:pt x="42" y="42"/>
                  </a:lnTo>
                  <a:lnTo>
                    <a:pt x="60" y="64"/>
                  </a:lnTo>
                  <a:lnTo>
                    <a:pt x="64" y="70"/>
                  </a:lnTo>
                  <a:lnTo>
                    <a:pt x="60" y="68"/>
                  </a:lnTo>
                  <a:lnTo>
                    <a:pt x="40" y="50"/>
                  </a:lnTo>
                  <a:lnTo>
                    <a:pt x="16" y="22"/>
                  </a:lnTo>
                  <a:lnTo>
                    <a:pt x="6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A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58"/>
            <p:cNvSpPr>
              <a:spLocks/>
            </p:cNvSpPr>
            <p:nvPr/>
          </p:nvSpPr>
          <p:spPr bwMode="auto">
            <a:xfrm>
              <a:off x="4470400" y="2949575"/>
              <a:ext cx="200025" cy="196850"/>
            </a:xfrm>
            <a:custGeom>
              <a:avLst/>
              <a:gdLst>
                <a:gd name="T0" fmla="*/ 0 w 126"/>
                <a:gd name="T1" fmla="*/ 0 h 124"/>
                <a:gd name="T2" fmla="*/ 0 w 126"/>
                <a:gd name="T3" fmla="*/ 0 h 124"/>
                <a:gd name="T4" fmla="*/ 126007832 w 126"/>
                <a:gd name="T5" fmla="*/ 115927209 h 124"/>
                <a:gd name="T6" fmla="*/ 317539710 w 126"/>
                <a:gd name="T7" fmla="*/ 312499397 h 124"/>
                <a:gd name="T8" fmla="*/ 317539710 w 126"/>
                <a:gd name="T9" fmla="*/ 312499397 h 124"/>
                <a:gd name="T10" fmla="*/ 272176908 w 126"/>
                <a:gd name="T11" fmla="*/ 287297841 h 124"/>
                <a:gd name="T12" fmla="*/ 226814107 w 126"/>
                <a:gd name="T13" fmla="*/ 262096285 h 124"/>
                <a:gd name="T14" fmla="*/ 171370633 w 126"/>
                <a:gd name="T15" fmla="*/ 221773795 h 124"/>
                <a:gd name="T16" fmla="*/ 115927209 w 126"/>
                <a:gd name="T17" fmla="*/ 176410944 h 124"/>
                <a:gd name="T18" fmla="*/ 60483760 w 126"/>
                <a:gd name="T19" fmla="*/ 126007831 h 124"/>
                <a:gd name="T20" fmla="*/ 40322503 w 126"/>
                <a:gd name="T21" fmla="*/ 95765939 h 124"/>
                <a:gd name="T22" fmla="*/ 25201563 w 126"/>
                <a:gd name="T23" fmla="*/ 65524071 h 124"/>
                <a:gd name="T24" fmla="*/ 10080626 w 126"/>
                <a:gd name="T25" fmla="*/ 30241880 h 124"/>
                <a:gd name="T26" fmla="*/ 0 w 126"/>
                <a:gd name="T27" fmla="*/ 0 h 124"/>
                <a:gd name="T28" fmla="*/ 0 w 126"/>
                <a:gd name="T29" fmla="*/ 0 h 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6"/>
                <a:gd name="T46" fmla="*/ 0 h 124"/>
                <a:gd name="T47" fmla="*/ 126 w 126"/>
                <a:gd name="T48" fmla="*/ 124 h 1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6" h="124">
                  <a:moveTo>
                    <a:pt x="0" y="0"/>
                  </a:moveTo>
                  <a:lnTo>
                    <a:pt x="0" y="0"/>
                  </a:lnTo>
                  <a:lnTo>
                    <a:pt x="50" y="46"/>
                  </a:lnTo>
                  <a:lnTo>
                    <a:pt x="126" y="124"/>
                  </a:lnTo>
                  <a:lnTo>
                    <a:pt x="108" y="114"/>
                  </a:lnTo>
                  <a:lnTo>
                    <a:pt x="90" y="104"/>
                  </a:lnTo>
                  <a:lnTo>
                    <a:pt x="68" y="88"/>
                  </a:lnTo>
                  <a:lnTo>
                    <a:pt x="46" y="70"/>
                  </a:lnTo>
                  <a:lnTo>
                    <a:pt x="24" y="50"/>
                  </a:lnTo>
                  <a:lnTo>
                    <a:pt x="16" y="38"/>
                  </a:lnTo>
                  <a:lnTo>
                    <a:pt x="10" y="26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A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6" name="Picture 133" descr="C:\Users\od user\AppData\Local\Microsoft\Windows\Temporary Internet Files\Content.IE5\VHBF4MU0\MCj0411652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3992880"/>
            <a:ext cx="778431" cy="105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" name="Text Box 61"/>
          <p:cNvSpPr txBox="1">
            <a:spLocks noChangeArrowheads="1"/>
          </p:cNvSpPr>
          <p:nvPr/>
        </p:nvSpPr>
        <p:spPr bwMode="auto">
          <a:xfrm>
            <a:off x="3429000" y="2164080"/>
            <a:ext cx="1512888" cy="4826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yes-</a:t>
            </a:r>
            <a:r>
              <a:rPr lang="en-US" dirty="0" err="1"/>
              <a:t>prover</a:t>
            </a:r>
            <a:endParaRPr lang="en-US" dirty="0"/>
          </a:p>
        </p:txBody>
      </p:sp>
      <p:sp>
        <p:nvSpPr>
          <p:cNvPr id="3" name="右大括号 2"/>
          <p:cNvSpPr/>
          <p:nvPr/>
        </p:nvSpPr>
        <p:spPr>
          <a:xfrm>
            <a:off x="5029200" y="2196310"/>
            <a:ext cx="457200" cy="4120261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TextBox 81"/>
          <p:cNvSpPr txBox="1"/>
          <p:nvPr/>
        </p:nvSpPr>
        <p:spPr>
          <a:xfrm>
            <a:off x="5538137" y="4038600"/>
            <a:ext cx="1472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players</a:t>
            </a:r>
            <a:endParaRPr lang="zh-CN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87526" y="238780"/>
            <a:ext cx="2631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Refereed Games</a:t>
            </a:r>
            <a:endParaRPr lang="en-US" sz="2800" b="1" dirty="0"/>
          </a:p>
        </p:txBody>
      </p:sp>
      <p:grpSp>
        <p:nvGrpSpPr>
          <p:cNvPr id="131" name="Group 165"/>
          <p:cNvGrpSpPr>
            <a:grpSpLocks/>
          </p:cNvGrpSpPr>
          <p:nvPr/>
        </p:nvGrpSpPr>
        <p:grpSpPr bwMode="auto">
          <a:xfrm>
            <a:off x="2298986" y="2163507"/>
            <a:ext cx="339725" cy="381000"/>
            <a:chOff x="6400800" y="3657600"/>
            <a:chExt cx="955675" cy="1219201"/>
          </a:xfrm>
        </p:grpSpPr>
        <p:sp>
          <p:nvSpPr>
            <p:cNvPr id="132" name="Line 7"/>
            <p:cNvSpPr>
              <a:spLocks noChangeShapeType="1"/>
            </p:cNvSpPr>
            <p:nvPr/>
          </p:nvSpPr>
          <p:spPr bwMode="auto">
            <a:xfrm flipV="1">
              <a:off x="6611938" y="3684588"/>
              <a:ext cx="508000" cy="1192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33" name="Picture 8" descr="MCDD01775_0000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00800" y="3684588"/>
              <a:ext cx="955675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4" name="AutoShape 9"/>
            <p:cNvSpPr>
              <a:spLocks noChangeArrowheads="1"/>
            </p:cNvSpPr>
            <p:nvPr/>
          </p:nvSpPr>
          <p:spPr bwMode="auto">
            <a:xfrm rot="-5400000">
              <a:off x="6788150" y="4224338"/>
              <a:ext cx="180975" cy="392113"/>
            </a:xfrm>
            <a:prstGeom prst="moon">
              <a:avLst>
                <a:gd name="adj" fmla="val 7957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5" name="Group 10"/>
            <p:cNvGrpSpPr>
              <a:grpSpLocks/>
            </p:cNvGrpSpPr>
            <p:nvPr/>
          </p:nvGrpSpPr>
          <p:grpSpPr bwMode="auto">
            <a:xfrm>
              <a:off x="6480177" y="3870323"/>
              <a:ext cx="398464" cy="312738"/>
              <a:chOff x="601" y="3506"/>
              <a:chExt cx="442" cy="347"/>
            </a:xfrm>
          </p:grpSpPr>
          <p:sp>
            <p:nvSpPr>
              <p:cNvPr id="149" name="Freeform 11"/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98 w 817"/>
                  <a:gd name="T1" fmla="*/ 49 h 505"/>
                  <a:gd name="T2" fmla="*/ 190 w 817"/>
                  <a:gd name="T3" fmla="*/ 39 h 505"/>
                  <a:gd name="T4" fmla="*/ 180 w 817"/>
                  <a:gd name="T5" fmla="*/ 30 h 505"/>
                  <a:gd name="T6" fmla="*/ 169 w 817"/>
                  <a:gd name="T7" fmla="*/ 21 h 505"/>
                  <a:gd name="T8" fmla="*/ 157 w 817"/>
                  <a:gd name="T9" fmla="*/ 13 h 505"/>
                  <a:gd name="T10" fmla="*/ 142 w 817"/>
                  <a:gd name="T11" fmla="*/ 7 h 505"/>
                  <a:gd name="T12" fmla="*/ 127 w 817"/>
                  <a:gd name="T13" fmla="*/ 3 h 505"/>
                  <a:gd name="T14" fmla="*/ 111 w 817"/>
                  <a:gd name="T15" fmla="*/ 0 h 505"/>
                  <a:gd name="T16" fmla="*/ 94 w 817"/>
                  <a:gd name="T17" fmla="*/ 0 h 505"/>
                  <a:gd name="T18" fmla="*/ 78 w 817"/>
                  <a:gd name="T19" fmla="*/ 3 h 505"/>
                  <a:gd name="T20" fmla="*/ 63 w 817"/>
                  <a:gd name="T21" fmla="*/ 7 h 505"/>
                  <a:gd name="T22" fmla="*/ 48 w 817"/>
                  <a:gd name="T23" fmla="*/ 13 h 505"/>
                  <a:gd name="T24" fmla="*/ 36 w 817"/>
                  <a:gd name="T25" fmla="*/ 21 h 505"/>
                  <a:gd name="T26" fmla="*/ 24 w 817"/>
                  <a:gd name="T27" fmla="*/ 30 h 505"/>
                  <a:gd name="T28" fmla="*/ 15 w 817"/>
                  <a:gd name="T29" fmla="*/ 39 h 505"/>
                  <a:gd name="T30" fmla="*/ 7 w 817"/>
                  <a:gd name="T31" fmla="*/ 49 h 505"/>
                  <a:gd name="T32" fmla="*/ 3 w 817"/>
                  <a:gd name="T33" fmla="*/ 56 h 505"/>
                  <a:gd name="T34" fmla="*/ 1 w 817"/>
                  <a:gd name="T35" fmla="*/ 59 h 505"/>
                  <a:gd name="T36" fmla="*/ 0 w 817"/>
                  <a:gd name="T37" fmla="*/ 61 h 505"/>
                  <a:gd name="T38" fmla="*/ 7 w 817"/>
                  <a:gd name="T39" fmla="*/ 73 h 505"/>
                  <a:gd name="T40" fmla="*/ 15 w 817"/>
                  <a:gd name="T41" fmla="*/ 83 h 505"/>
                  <a:gd name="T42" fmla="*/ 25 w 817"/>
                  <a:gd name="T43" fmla="*/ 94 h 505"/>
                  <a:gd name="T44" fmla="*/ 36 w 817"/>
                  <a:gd name="T45" fmla="*/ 103 h 505"/>
                  <a:gd name="T46" fmla="*/ 49 w 817"/>
                  <a:gd name="T47" fmla="*/ 111 h 505"/>
                  <a:gd name="T48" fmla="*/ 63 w 817"/>
                  <a:gd name="T49" fmla="*/ 118 h 505"/>
                  <a:gd name="T50" fmla="*/ 78 w 817"/>
                  <a:gd name="T51" fmla="*/ 123 h 505"/>
                  <a:gd name="T52" fmla="*/ 94 w 817"/>
                  <a:gd name="T53" fmla="*/ 126 h 505"/>
                  <a:gd name="T54" fmla="*/ 111 w 817"/>
                  <a:gd name="T55" fmla="*/ 126 h 505"/>
                  <a:gd name="T56" fmla="*/ 127 w 817"/>
                  <a:gd name="T57" fmla="*/ 123 h 505"/>
                  <a:gd name="T58" fmla="*/ 142 w 817"/>
                  <a:gd name="T59" fmla="*/ 118 h 505"/>
                  <a:gd name="T60" fmla="*/ 156 w 817"/>
                  <a:gd name="T61" fmla="*/ 111 h 505"/>
                  <a:gd name="T62" fmla="*/ 169 w 817"/>
                  <a:gd name="T63" fmla="*/ 103 h 505"/>
                  <a:gd name="T64" fmla="*/ 180 w 817"/>
                  <a:gd name="T65" fmla="*/ 94 h 505"/>
                  <a:gd name="T66" fmla="*/ 190 w 817"/>
                  <a:gd name="T67" fmla="*/ 83 h 505"/>
                  <a:gd name="T68" fmla="*/ 198 w 817"/>
                  <a:gd name="T69" fmla="*/ 73 h 505"/>
                  <a:gd name="T70" fmla="*/ 203 w 817"/>
                  <a:gd name="T71" fmla="*/ 64 h 505"/>
                  <a:gd name="T72" fmla="*/ 204 w 817"/>
                  <a:gd name="T73" fmla="*/ 62 h 505"/>
                  <a:gd name="T74" fmla="*/ 205 w 817"/>
                  <a:gd name="T75" fmla="*/ 6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2"/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80 w 695"/>
                  <a:gd name="T1" fmla="*/ 98 h 396"/>
                  <a:gd name="T2" fmla="*/ 66 w 695"/>
                  <a:gd name="T3" fmla="*/ 96 h 396"/>
                  <a:gd name="T4" fmla="*/ 53 w 695"/>
                  <a:gd name="T5" fmla="*/ 91 h 396"/>
                  <a:gd name="T6" fmla="*/ 40 w 695"/>
                  <a:gd name="T7" fmla="*/ 86 h 396"/>
                  <a:gd name="T8" fmla="*/ 29 w 695"/>
                  <a:gd name="T9" fmla="*/ 78 h 396"/>
                  <a:gd name="T10" fmla="*/ 19 w 695"/>
                  <a:gd name="T11" fmla="*/ 70 h 396"/>
                  <a:gd name="T12" fmla="*/ 10 w 695"/>
                  <a:gd name="T13" fmla="*/ 61 h 396"/>
                  <a:gd name="T14" fmla="*/ 3 w 695"/>
                  <a:gd name="T15" fmla="*/ 52 h 396"/>
                  <a:gd name="T16" fmla="*/ 3 w 695"/>
                  <a:gd name="T17" fmla="*/ 43 h 396"/>
                  <a:gd name="T18" fmla="*/ 9 w 695"/>
                  <a:gd name="T19" fmla="*/ 34 h 396"/>
                  <a:gd name="T20" fmla="*/ 18 w 695"/>
                  <a:gd name="T21" fmla="*/ 26 h 396"/>
                  <a:gd name="T22" fmla="*/ 28 w 695"/>
                  <a:gd name="T23" fmla="*/ 18 h 396"/>
                  <a:gd name="T24" fmla="*/ 39 w 695"/>
                  <a:gd name="T25" fmla="*/ 11 h 396"/>
                  <a:gd name="T26" fmla="*/ 52 w 695"/>
                  <a:gd name="T27" fmla="*/ 6 h 396"/>
                  <a:gd name="T28" fmla="*/ 65 w 695"/>
                  <a:gd name="T29" fmla="*/ 2 h 396"/>
                  <a:gd name="T30" fmla="*/ 79 w 695"/>
                  <a:gd name="T31" fmla="*/ 0 h 396"/>
                  <a:gd name="T32" fmla="*/ 94 w 695"/>
                  <a:gd name="T33" fmla="*/ 0 h 396"/>
                  <a:gd name="T34" fmla="*/ 108 w 695"/>
                  <a:gd name="T35" fmla="*/ 2 h 396"/>
                  <a:gd name="T36" fmla="*/ 121 w 695"/>
                  <a:gd name="T37" fmla="*/ 6 h 396"/>
                  <a:gd name="T38" fmla="*/ 134 w 695"/>
                  <a:gd name="T39" fmla="*/ 11 h 396"/>
                  <a:gd name="T40" fmla="*/ 145 w 695"/>
                  <a:gd name="T41" fmla="*/ 18 h 396"/>
                  <a:gd name="T42" fmla="*/ 155 w 695"/>
                  <a:gd name="T43" fmla="*/ 26 h 396"/>
                  <a:gd name="T44" fmla="*/ 164 w 695"/>
                  <a:gd name="T45" fmla="*/ 34 h 396"/>
                  <a:gd name="T46" fmla="*/ 171 w 695"/>
                  <a:gd name="T47" fmla="*/ 43 h 396"/>
                  <a:gd name="T48" fmla="*/ 171 w 695"/>
                  <a:gd name="T49" fmla="*/ 52 h 396"/>
                  <a:gd name="T50" fmla="*/ 163 w 695"/>
                  <a:gd name="T51" fmla="*/ 61 h 396"/>
                  <a:gd name="T52" fmla="*/ 154 w 695"/>
                  <a:gd name="T53" fmla="*/ 70 h 396"/>
                  <a:gd name="T54" fmla="*/ 144 w 695"/>
                  <a:gd name="T55" fmla="*/ 78 h 396"/>
                  <a:gd name="T56" fmla="*/ 133 w 695"/>
                  <a:gd name="T57" fmla="*/ 86 h 396"/>
                  <a:gd name="T58" fmla="*/ 120 w 695"/>
                  <a:gd name="T59" fmla="*/ 91 h 396"/>
                  <a:gd name="T60" fmla="*/ 107 w 695"/>
                  <a:gd name="T61" fmla="*/ 96 h 396"/>
                  <a:gd name="T62" fmla="*/ 94 w 695"/>
                  <a:gd name="T63" fmla="*/ 98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3"/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42 w 335"/>
                  <a:gd name="T1" fmla="*/ 83 h 336"/>
                  <a:gd name="T2" fmla="*/ 50 w 335"/>
                  <a:gd name="T3" fmla="*/ 82 h 336"/>
                  <a:gd name="T4" fmla="*/ 58 w 335"/>
                  <a:gd name="T5" fmla="*/ 80 h 336"/>
                  <a:gd name="T6" fmla="*/ 65 w 335"/>
                  <a:gd name="T7" fmla="*/ 76 h 336"/>
                  <a:gd name="T8" fmla="*/ 71 w 335"/>
                  <a:gd name="T9" fmla="*/ 71 h 336"/>
                  <a:gd name="T10" fmla="*/ 76 w 335"/>
                  <a:gd name="T11" fmla="*/ 65 h 336"/>
                  <a:gd name="T12" fmla="*/ 80 w 335"/>
                  <a:gd name="T13" fmla="*/ 58 h 336"/>
                  <a:gd name="T14" fmla="*/ 83 w 335"/>
                  <a:gd name="T15" fmla="*/ 50 h 336"/>
                  <a:gd name="T16" fmla="*/ 83 w 335"/>
                  <a:gd name="T17" fmla="*/ 42 h 336"/>
                  <a:gd name="T18" fmla="*/ 83 w 335"/>
                  <a:gd name="T19" fmla="*/ 33 h 336"/>
                  <a:gd name="T20" fmla="*/ 80 w 335"/>
                  <a:gd name="T21" fmla="*/ 25 h 336"/>
                  <a:gd name="T22" fmla="*/ 76 w 335"/>
                  <a:gd name="T23" fmla="*/ 18 h 336"/>
                  <a:gd name="T24" fmla="*/ 71 w 335"/>
                  <a:gd name="T25" fmla="*/ 12 h 336"/>
                  <a:gd name="T26" fmla="*/ 65 w 335"/>
                  <a:gd name="T27" fmla="*/ 7 h 336"/>
                  <a:gd name="T28" fmla="*/ 58 w 335"/>
                  <a:gd name="T29" fmla="*/ 3 h 336"/>
                  <a:gd name="T30" fmla="*/ 50 w 335"/>
                  <a:gd name="T31" fmla="*/ 1 h 336"/>
                  <a:gd name="T32" fmla="*/ 42 w 335"/>
                  <a:gd name="T33" fmla="*/ 0 h 336"/>
                  <a:gd name="T34" fmla="*/ 33 w 335"/>
                  <a:gd name="T35" fmla="*/ 1 h 336"/>
                  <a:gd name="T36" fmla="*/ 25 w 335"/>
                  <a:gd name="T37" fmla="*/ 3 h 336"/>
                  <a:gd name="T38" fmla="*/ 18 w 335"/>
                  <a:gd name="T39" fmla="*/ 7 h 336"/>
                  <a:gd name="T40" fmla="*/ 12 w 335"/>
                  <a:gd name="T41" fmla="*/ 12 h 336"/>
                  <a:gd name="T42" fmla="*/ 7 w 335"/>
                  <a:gd name="T43" fmla="*/ 18 h 336"/>
                  <a:gd name="T44" fmla="*/ 3 w 335"/>
                  <a:gd name="T45" fmla="*/ 25 h 336"/>
                  <a:gd name="T46" fmla="*/ 1 w 335"/>
                  <a:gd name="T47" fmla="*/ 33 h 336"/>
                  <a:gd name="T48" fmla="*/ 0 w 335"/>
                  <a:gd name="T49" fmla="*/ 42 h 336"/>
                  <a:gd name="T50" fmla="*/ 1 w 335"/>
                  <a:gd name="T51" fmla="*/ 50 h 336"/>
                  <a:gd name="T52" fmla="*/ 3 w 335"/>
                  <a:gd name="T53" fmla="*/ 58 h 336"/>
                  <a:gd name="T54" fmla="*/ 7 w 335"/>
                  <a:gd name="T55" fmla="*/ 65 h 336"/>
                  <a:gd name="T56" fmla="*/ 12 w 335"/>
                  <a:gd name="T57" fmla="*/ 71 h 336"/>
                  <a:gd name="T58" fmla="*/ 18 w 335"/>
                  <a:gd name="T59" fmla="*/ 76 h 336"/>
                  <a:gd name="T60" fmla="*/ 25 w 335"/>
                  <a:gd name="T61" fmla="*/ 80 h 336"/>
                  <a:gd name="T62" fmla="*/ 33 w 335"/>
                  <a:gd name="T63" fmla="*/ 82 h 336"/>
                  <a:gd name="T64" fmla="*/ 42 w 335"/>
                  <a:gd name="T65" fmla="*/ 83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4"/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7 w 54"/>
                  <a:gd name="T1" fmla="*/ 14 h 55"/>
                  <a:gd name="T2" fmla="*/ 10 w 54"/>
                  <a:gd name="T3" fmla="*/ 14 h 55"/>
                  <a:gd name="T4" fmla="*/ 12 w 54"/>
                  <a:gd name="T5" fmla="*/ 12 h 55"/>
                  <a:gd name="T6" fmla="*/ 13 w 54"/>
                  <a:gd name="T7" fmla="*/ 10 h 55"/>
                  <a:gd name="T8" fmla="*/ 14 w 54"/>
                  <a:gd name="T9" fmla="*/ 7 h 55"/>
                  <a:gd name="T10" fmla="*/ 13 w 54"/>
                  <a:gd name="T11" fmla="*/ 5 h 55"/>
                  <a:gd name="T12" fmla="*/ 12 w 54"/>
                  <a:gd name="T13" fmla="*/ 2 h 55"/>
                  <a:gd name="T14" fmla="*/ 10 w 54"/>
                  <a:gd name="T15" fmla="*/ 1 h 55"/>
                  <a:gd name="T16" fmla="*/ 7 w 54"/>
                  <a:gd name="T17" fmla="*/ 0 h 55"/>
                  <a:gd name="T18" fmla="*/ 5 w 54"/>
                  <a:gd name="T19" fmla="*/ 1 h 55"/>
                  <a:gd name="T20" fmla="*/ 2 w 54"/>
                  <a:gd name="T21" fmla="*/ 2 h 55"/>
                  <a:gd name="T22" fmla="*/ 1 w 54"/>
                  <a:gd name="T23" fmla="*/ 5 h 55"/>
                  <a:gd name="T24" fmla="*/ 0 w 54"/>
                  <a:gd name="T25" fmla="*/ 7 h 55"/>
                  <a:gd name="T26" fmla="*/ 1 w 54"/>
                  <a:gd name="T27" fmla="*/ 10 h 55"/>
                  <a:gd name="T28" fmla="*/ 2 w 54"/>
                  <a:gd name="T29" fmla="*/ 12 h 55"/>
                  <a:gd name="T30" fmla="*/ 5 w 54"/>
                  <a:gd name="T31" fmla="*/ 14 h 55"/>
                  <a:gd name="T32" fmla="*/ 7 w 54"/>
                  <a:gd name="T33" fmla="*/ 1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5"/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29 w 116"/>
                  <a:gd name="T1" fmla="*/ 23 h 129"/>
                  <a:gd name="T2" fmla="*/ 0 w 116"/>
                  <a:gd name="T3" fmla="*/ 0 h 129"/>
                  <a:gd name="T4" fmla="*/ 19 w 116"/>
                  <a:gd name="T5" fmla="*/ 32 h 129"/>
                  <a:gd name="T6" fmla="*/ 21 w 116"/>
                  <a:gd name="T7" fmla="*/ 31 h 129"/>
                  <a:gd name="T8" fmla="*/ 22 w 116"/>
                  <a:gd name="T9" fmla="*/ 30 h 129"/>
                  <a:gd name="T10" fmla="*/ 23 w 116"/>
                  <a:gd name="T11" fmla="*/ 29 h 129"/>
                  <a:gd name="T12" fmla="*/ 24 w 116"/>
                  <a:gd name="T13" fmla="*/ 28 h 129"/>
                  <a:gd name="T14" fmla="*/ 26 w 116"/>
                  <a:gd name="T15" fmla="*/ 26 h 129"/>
                  <a:gd name="T16" fmla="*/ 27 w 116"/>
                  <a:gd name="T17" fmla="*/ 25 h 129"/>
                  <a:gd name="T18" fmla="*/ 28 w 116"/>
                  <a:gd name="T19" fmla="*/ 24 h 129"/>
                  <a:gd name="T20" fmla="*/ 29 w 116"/>
                  <a:gd name="T21" fmla="*/ 23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6"/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1 w 90"/>
                  <a:gd name="T3" fmla="*/ 35 h 139"/>
                  <a:gd name="T4" fmla="*/ 12 w 90"/>
                  <a:gd name="T5" fmla="*/ 34 h 139"/>
                  <a:gd name="T6" fmla="*/ 14 w 90"/>
                  <a:gd name="T7" fmla="*/ 34 h 139"/>
                  <a:gd name="T8" fmla="*/ 15 w 90"/>
                  <a:gd name="T9" fmla="*/ 33 h 139"/>
                  <a:gd name="T10" fmla="*/ 17 w 90"/>
                  <a:gd name="T11" fmla="*/ 32 h 139"/>
                  <a:gd name="T12" fmla="*/ 19 w 90"/>
                  <a:gd name="T13" fmla="*/ 31 h 139"/>
                  <a:gd name="T14" fmla="*/ 20 w 90"/>
                  <a:gd name="T15" fmla="*/ 31 h 139"/>
                  <a:gd name="T16" fmla="*/ 21 w 90"/>
                  <a:gd name="T17" fmla="*/ 30 h 139"/>
                  <a:gd name="T18" fmla="*/ 23 w 90"/>
                  <a:gd name="T19" fmla="*/ 29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7"/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2 w 59"/>
                  <a:gd name="T3" fmla="*/ 35 h 143"/>
                  <a:gd name="T4" fmla="*/ 4 w 59"/>
                  <a:gd name="T5" fmla="*/ 35 h 143"/>
                  <a:gd name="T6" fmla="*/ 5 w 59"/>
                  <a:gd name="T7" fmla="*/ 34 h 143"/>
                  <a:gd name="T8" fmla="*/ 7 w 59"/>
                  <a:gd name="T9" fmla="*/ 34 h 143"/>
                  <a:gd name="T10" fmla="*/ 8 w 59"/>
                  <a:gd name="T11" fmla="*/ 34 h 143"/>
                  <a:gd name="T12" fmla="*/ 10 w 59"/>
                  <a:gd name="T13" fmla="*/ 33 h 143"/>
                  <a:gd name="T14" fmla="*/ 12 w 59"/>
                  <a:gd name="T15" fmla="*/ 33 h 143"/>
                  <a:gd name="T16" fmla="*/ 13 w 59"/>
                  <a:gd name="T17" fmla="*/ 32 h 143"/>
                  <a:gd name="T18" fmla="*/ 14 w 59"/>
                  <a:gd name="T19" fmla="*/ 32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8"/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23 h 127"/>
                  <a:gd name="T2" fmla="*/ 30 w 117"/>
                  <a:gd name="T3" fmla="*/ 0 h 127"/>
                  <a:gd name="T4" fmla="*/ 10 w 117"/>
                  <a:gd name="T5" fmla="*/ 31 h 127"/>
                  <a:gd name="T6" fmla="*/ 9 w 117"/>
                  <a:gd name="T7" fmla="*/ 30 h 127"/>
                  <a:gd name="T8" fmla="*/ 8 w 117"/>
                  <a:gd name="T9" fmla="*/ 29 h 127"/>
                  <a:gd name="T10" fmla="*/ 7 w 117"/>
                  <a:gd name="T11" fmla="*/ 28 h 127"/>
                  <a:gd name="T12" fmla="*/ 5 w 117"/>
                  <a:gd name="T13" fmla="*/ 27 h 127"/>
                  <a:gd name="T14" fmla="*/ 4 w 117"/>
                  <a:gd name="T15" fmla="*/ 26 h 127"/>
                  <a:gd name="T16" fmla="*/ 3 w 117"/>
                  <a:gd name="T17" fmla="*/ 25 h 127"/>
                  <a:gd name="T18" fmla="*/ 1 w 117"/>
                  <a:gd name="T19" fmla="*/ 24 h 127"/>
                  <a:gd name="T20" fmla="*/ 0 w 117"/>
                  <a:gd name="T21" fmla="*/ 23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9"/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23 w 93"/>
                  <a:gd name="T1" fmla="*/ 0 h 137"/>
                  <a:gd name="T2" fmla="*/ 11 w 93"/>
                  <a:gd name="T3" fmla="*/ 35 h 137"/>
                  <a:gd name="T4" fmla="*/ 10 w 93"/>
                  <a:gd name="T5" fmla="*/ 34 h 137"/>
                  <a:gd name="T6" fmla="*/ 8 w 93"/>
                  <a:gd name="T7" fmla="*/ 33 h 137"/>
                  <a:gd name="T8" fmla="*/ 7 w 93"/>
                  <a:gd name="T9" fmla="*/ 32 h 137"/>
                  <a:gd name="T10" fmla="*/ 5 w 93"/>
                  <a:gd name="T11" fmla="*/ 31 h 137"/>
                  <a:gd name="T12" fmla="*/ 4 w 93"/>
                  <a:gd name="T13" fmla="*/ 31 h 137"/>
                  <a:gd name="T14" fmla="*/ 3 w 93"/>
                  <a:gd name="T15" fmla="*/ 30 h 137"/>
                  <a:gd name="T16" fmla="*/ 1 w 93"/>
                  <a:gd name="T17" fmla="*/ 29 h 137"/>
                  <a:gd name="T18" fmla="*/ 0 w 93"/>
                  <a:gd name="T19" fmla="*/ 29 h 137"/>
                  <a:gd name="T20" fmla="*/ 23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20"/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15 w 63"/>
                  <a:gd name="T1" fmla="*/ 0 h 143"/>
                  <a:gd name="T2" fmla="*/ 12 w 63"/>
                  <a:gd name="T3" fmla="*/ 36 h 143"/>
                  <a:gd name="T4" fmla="*/ 10 w 63"/>
                  <a:gd name="T5" fmla="*/ 36 h 143"/>
                  <a:gd name="T6" fmla="*/ 9 w 63"/>
                  <a:gd name="T7" fmla="*/ 35 h 143"/>
                  <a:gd name="T8" fmla="*/ 8 w 63"/>
                  <a:gd name="T9" fmla="*/ 35 h 143"/>
                  <a:gd name="T10" fmla="*/ 6 w 63"/>
                  <a:gd name="T11" fmla="*/ 34 h 143"/>
                  <a:gd name="T12" fmla="*/ 4 w 63"/>
                  <a:gd name="T13" fmla="*/ 34 h 143"/>
                  <a:gd name="T14" fmla="*/ 3 w 63"/>
                  <a:gd name="T15" fmla="*/ 33 h 143"/>
                  <a:gd name="T16" fmla="*/ 1 w 63"/>
                  <a:gd name="T17" fmla="*/ 33 h 143"/>
                  <a:gd name="T18" fmla="*/ 0 w 63"/>
                  <a:gd name="T19" fmla="*/ 33 h 143"/>
                  <a:gd name="T20" fmla="*/ 15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21"/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3 w 50"/>
                  <a:gd name="T1" fmla="*/ 36 h 143"/>
                  <a:gd name="T2" fmla="*/ 6 w 50"/>
                  <a:gd name="T3" fmla="*/ 0 h 143"/>
                  <a:gd name="T4" fmla="*/ 0 w 50"/>
                  <a:gd name="T5" fmla="*/ 36 h 143"/>
                  <a:gd name="T6" fmla="*/ 2 w 50"/>
                  <a:gd name="T7" fmla="*/ 36 h 143"/>
                  <a:gd name="T8" fmla="*/ 3 w 50"/>
                  <a:gd name="T9" fmla="*/ 36 h 143"/>
                  <a:gd name="T10" fmla="*/ 5 w 50"/>
                  <a:gd name="T11" fmla="*/ 36 h 143"/>
                  <a:gd name="T12" fmla="*/ 6 w 50"/>
                  <a:gd name="T13" fmla="*/ 36 h 143"/>
                  <a:gd name="T14" fmla="*/ 7 w 50"/>
                  <a:gd name="T15" fmla="*/ 36 h 143"/>
                  <a:gd name="T16" fmla="*/ 10 w 50"/>
                  <a:gd name="T17" fmla="*/ 36 h 143"/>
                  <a:gd name="T18" fmla="*/ 11 w 50"/>
                  <a:gd name="T19" fmla="*/ 36 h 143"/>
                  <a:gd name="T20" fmla="*/ 13 w 50"/>
                  <a:gd name="T21" fmla="*/ 36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6" name="Group 22"/>
            <p:cNvGrpSpPr>
              <a:grpSpLocks/>
            </p:cNvGrpSpPr>
            <p:nvPr/>
          </p:nvGrpSpPr>
          <p:grpSpPr bwMode="auto">
            <a:xfrm>
              <a:off x="6931027" y="3870323"/>
              <a:ext cx="398464" cy="312738"/>
              <a:chOff x="601" y="3506"/>
              <a:chExt cx="442" cy="347"/>
            </a:xfrm>
          </p:grpSpPr>
          <p:sp>
            <p:nvSpPr>
              <p:cNvPr id="138" name="Freeform 23"/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98 w 817"/>
                  <a:gd name="T1" fmla="*/ 49 h 505"/>
                  <a:gd name="T2" fmla="*/ 190 w 817"/>
                  <a:gd name="T3" fmla="*/ 39 h 505"/>
                  <a:gd name="T4" fmla="*/ 180 w 817"/>
                  <a:gd name="T5" fmla="*/ 30 h 505"/>
                  <a:gd name="T6" fmla="*/ 169 w 817"/>
                  <a:gd name="T7" fmla="*/ 21 h 505"/>
                  <a:gd name="T8" fmla="*/ 157 w 817"/>
                  <a:gd name="T9" fmla="*/ 13 h 505"/>
                  <a:gd name="T10" fmla="*/ 142 w 817"/>
                  <a:gd name="T11" fmla="*/ 7 h 505"/>
                  <a:gd name="T12" fmla="*/ 127 w 817"/>
                  <a:gd name="T13" fmla="*/ 3 h 505"/>
                  <a:gd name="T14" fmla="*/ 111 w 817"/>
                  <a:gd name="T15" fmla="*/ 0 h 505"/>
                  <a:gd name="T16" fmla="*/ 94 w 817"/>
                  <a:gd name="T17" fmla="*/ 0 h 505"/>
                  <a:gd name="T18" fmla="*/ 78 w 817"/>
                  <a:gd name="T19" fmla="*/ 3 h 505"/>
                  <a:gd name="T20" fmla="*/ 63 w 817"/>
                  <a:gd name="T21" fmla="*/ 7 h 505"/>
                  <a:gd name="T22" fmla="*/ 48 w 817"/>
                  <a:gd name="T23" fmla="*/ 13 h 505"/>
                  <a:gd name="T24" fmla="*/ 36 w 817"/>
                  <a:gd name="T25" fmla="*/ 21 h 505"/>
                  <a:gd name="T26" fmla="*/ 24 w 817"/>
                  <a:gd name="T27" fmla="*/ 30 h 505"/>
                  <a:gd name="T28" fmla="*/ 15 w 817"/>
                  <a:gd name="T29" fmla="*/ 39 h 505"/>
                  <a:gd name="T30" fmla="*/ 7 w 817"/>
                  <a:gd name="T31" fmla="*/ 49 h 505"/>
                  <a:gd name="T32" fmla="*/ 3 w 817"/>
                  <a:gd name="T33" fmla="*/ 56 h 505"/>
                  <a:gd name="T34" fmla="*/ 1 w 817"/>
                  <a:gd name="T35" fmla="*/ 59 h 505"/>
                  <a:gd name="T36" fmla="*/ 0 w 817"/>
                  <a:gd name="T37" fmla="*/ 61 h 505"/>
                  <a:gd name="T38" fmla="*/ 7 w 817"/>
                  <a:gd name="T39" fmla="*/ 73 h 505"/>
                  <a:gd name="T40" fmla="*/ 15 w 817"/>
                  <a:gd name="T41" fmla="*/ 83 h 505"/>
                  <a:gd name="T42" fmla="*/ 25 w 817"/>
                  <a:gd name="T43" fmla="*/ 94 h 505"/>
                  <a:gd name="T44" fmla="*/ 36 w 817"/>
                  <a:gd name="T45" fmla="*/ 103 h 505"/>
                  <a:gd name="T46" fmla="*/ 49 w 817"/>
                  <a:gd name="T47" fmla="*/ 111 h 505"/>
                  <a:gd name="T48" fmla="*/ 63 w 817"/>
                  <a:gd name="T49" fmla="*/ 118 h 505"/>
                  <a:gd name="T50" fmla="*/ 78 w 817"/>
                  <a:gd name="T51" fmla="*/ 123 h 505"/>
                  <a:gd name="T52" fmla="*/ 94 w 817"/>
                  <a:gd name="T53" fmla="*/ 126 h 505"/>
                  <a:gd name="T54" fmla="*/ 111 w 817"/>
                  <a:gd name="T55" fmla="*/ 126 h 505"/>
                  <a:gd name="T56" fmla="*/ 127 w 817"/>
                  <a:gd name="T57" fmla="*/ 123 h 505"/>
                  <a:gd name="T58" fmla="*/ 142 w 817"/>
                  <a:gd name="T59" fmla="*/ 118 h 505"/>
                  <a:gd name="T60" fmla="*/ 156 w 817"/>
                  <a:gd name="T61" fmla="*/ 111 h 505"/>
                  <a:gd name="T62" fmla="*/ 169 w 817"/>
                  <a:gd name="T63" fmla="*/ 103 h 505"/>
                  <a:gd name="T64" fmla="*/ 180 w 817"/>
                  <a:gd name="T65" fmla="*/ 94 h 505"/>
                  <a:gd name="T66" fmla="*/ 190 w 817"/>
                  <a:gd name="T67" fmla="*/ 83 h 505"/>
                  <a:gd name="T68" fmla="*/ 198 w 817"/>
                  <a:gd name="T69" fmla="*/ 73 h 505"/>
                  <a:gd name="T70" fmla="*/ 203 w 817"/>
                  <a:gd name="T71" fmla="*/ 64 h 505"/>
                  <a:gd name="T72" fmla="*/ 204 w 817"/>
                  <a:gd name="T73" fmla="*/ 62 h 505"/>
                  <a:gd name="T74" fmla="*/ 205 w 817"/>
                  <a:gd name="T75" fmla="*/ 6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24"/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80 w 695"/>
                  <a:gd name="T1" fmla="*/ 98 h 396"/>
                  <a:gd name="T2" fmla="*/ 66 w 695"/>
                  <a:gd name="T3" fmla="*/ 96 h 396"/>
                  <a:gd name="T4" fmla="*/ 53 w 695"/>
                  <a:gd name="T5" fmla="*/ 91 h 396"/>
                  <a:gd name="T6" fmla="*/ 40 w 695"/>
                  <a:gd name="T7" fmla="*/ 86 h 396"/>
                  <a:gd name="T8" fmla="*/ 29 w 695"/>
                  <a:gd name="T9" fmla="*/ 78 h 396"/>
                  <a:gd name="T10" fmla="*/ 19 w 695"/>
                  <a:gd name="T11" fmla="*/ 70 h 396"/>
                  <a:gd name="T12" fmla="*/ 10 w 695"/>
                  <a:gd name="T13" fmla="*/ 61 h 396"/>
                  <a:gd name="T14" fmla="*/ 3 w 695"/>
                  <a:gd name="T15" fmla="*/ 52 h 396"/>
                  <a:gd name="T16" fmla="*/ 3 w 695"/>
                  <a:gd name="T17" fmla="*/ 43 h 396"/>
                  <a:gd name="T18" fmla="*/ 9 w 695"/>
                  <a:gd name="T19" fmla="*/ 34 h 396"/>
                  <a:gd name="T20" fmla="*/ 18 w 695"/>
                  <a:gd name="T21" fmla="*/ 26 h 396"/>
                  <a:gd name="T22" fmla="*/ 28 w 695"/>
                  <a:gd name="T23" fmla="*/ 18 h 396"/>
                  <a:gd name="T24" fmla="*/ 39 w 695"/>
                  <a:gd name="T25" fmla="*/ 11 h 396"/>
                  <a:gd name="T26" fmla="*/ 52 w 695"/>
                  <a:gd name="T27" fmla="*/ 6 h 396"/>
                  <a:gd name="T28" fmla="*/ 65 w 695"/>
                  <a:gd name="T29" fmla="*/ 2 h 396"/>
                  <a:gd name="T30" fmla="*/ 79 w 695"/>
                  <a:gd name="T31" fmla="*/ 0 h 396"/>
                  <a:gd name="T32" fmla="*/ 94 w 695"/>
                  <a:gd name="T33" fmla="*/ 0 h 396"/>
                  <a:gd name="T34" fmla="*/ 108 w 695"/>
                  <a:gd name="T35" fmla="*/ 2 h 396"/>
                  <a:gd name="T36" fmla="*/ 121 w 695"/>
                  <a:gd name="T37" fmla="*/ 6 h 396"/>
                  <a:gd name="T38" fmla="*/ 134 w 695"/>
                  <a:gd name="T39" fmla="*/ 11 h 396"/>
                  <a:gd name="T40" fmla="*/ 145 w 695"/>
                  <a:gd name="T41" fmla="*/ 18 h 396"/>
                  <a:gd name="T42" fmla="*/ 155 w 695"/>
                  <a:gd name="T43" fmla="*/ 26 h 396"/>
                  <a:gd name="T44" fmla="*/ 164 w 695"/>
                  <a:gd name="T45" fmla="*/ 34 h 396"/>
                  <a:gd name="T46" fmla="*/ 171 w 695"/>
                  <a:gd name="T47" fmla="*/ 43 h 396"/>
                  <a:gd name="T48" fmla="*/ 171 w 695"/>
                  <a:gd name="T49" fmla="*/ 52 h 396"/>
                  <a:gd name="T50" fmla="*/ 163 w 695"/>
                  <a:gd name="T51" fmla="*/ 61 h 396"/>
                  <a:gd name="T52" fmla="*/ 154 w 695"/>
                  <a:gd name="T53" fmla="*/ 70 h 396"/>
                  <a:gd name="T54" fmla="*/ 144 w 695"/>
                  <a:gd name="T55" fmla="*/ 78 h 396"/>
                  <a:gd name="T56" fmla="*/ 133 w 695"/>
                  <a:gd name="T57" fmla="*/ 86 h 396"/>
                  <a:gd name="T58" fmla="*/ 120 w 695"/>
                  <a:gd name="T59" fmla="*/ 91 h 396"/>
                  <a:gd name="T60" fmla="*/ 107 w 695"/>
                  <a:gd name="T61" fmla="*/ 96 h 396"/>
                  <a:gd name="T62" fmla="*/ 94 w 695"/>
                  <a:gd name="T63" fmla="*/ 98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25"/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42 w 335"/>
                  <a:gd name="T1" fmla="*/ 83 h 336"/>
                  <a:gd name="T2" fmla="*/ 50 w 335"/>
                  <a:gd name="T3" fmla="*/ 82 h 336"/>
                  <a:gd name="T4" fmla="*/ 58 w 335"/>
                  <a:gd name="T5" fmla="*/ 80 h 336"/>
                  <a:gd name="T6" fmla="*/ 65 w 335"/>
                  <a:gd name="T7" fmla="*/ 76 h 336"/>
                  <a:gd name="T8" fmla="*/ 71 w 335"/>
                  <a:gd name="T9" fmla="*/ 71 h 336"/>
                  <a:gd name="T10" fmla="*/ 76 w 335"/>
                  <a:gd name="T11" fmla="*/ 65 h 336"/>
                  <a:gd name="T12" fmla="*/ 80 w 335"/>
                  <a:gd name="T13" fmla="*/ 58 h 336"/>
                  <a:gd name="T14" fmla="*/ 83 w 335"/>
                  <a:gd name="T15" fmla="*/ 50 h 336"/>
                  <a:gd name="T16" fmla="*/ 83 w 335"/>
                  <a:gd name="T17" fmla="*/ 42 h 336"/>
                  <a:gd name="T18" fmla="*/ 83 w 335"/>
                  <a:gd name="T19" fmla="*/ 33 h 336"/>
                  <a:gd name="T20" fmla="*/ 80 w 335"/>
                  <a:gd name="T21" fmla="*/ 25 h 336"/>
                  <a:gd name="T22" fmla="*/ 76 w 335"/>
                  <a:gd name="T23" fmla="*/ 18 h 336"/>
                  <a:gd name="T24" fmla="*/ 71 w 335"/>
                  <a:gd name="T25" fmla="*/ 12 h 336"/>
                  <a:gd name="T26" fmla="*/ 65 w 335"/>
                  <a:gd name="T27" fmla="*/ 7 h 336"/>
                  <a:gd name="T28" fmla="*/ 58 w 335"/>
                  <a:gd name="T29" fmla="*/ 3 h 336"/>
                  <a:gd name="T30" fmla="*/ 50 w 335"/>
                  <a:gd name="T31" fmla="*/ 1 h 336"/>
                  <a:gd name="T32" fmla="*/ 42 w 335"/>
                  <a:gd name="T33" fmla="*/ 0 h 336"/>
                  <a:gd name="T34" fmla="*/ 33 w 335"/>
                  <a:gd name="T35" fmla="*/ 1 h 336"/>
                  <a:gd name="T36" fmla="*/ 25 w 335"/>
                  <a:gd name="T37" fmla="*/ 3 h 336"/>
                  <a:gd name="T38" fmla="*/ 18 w 335"/>
                  <a:gd name="T39" fmla="*/ 7 h 336"/>
                  <a:gd name="T40" fmla="*/ 12 w 335"/>
                  <a:gd name="T41" fmla="*/ 12 h 336"/>
                  <a:gd name="T42" fmla="*/ 7 w 335"/>
                  <a:gd name="T43" fmla="*/ 18 h 336"/>
                  <a:gd name="T44" fmla="*/ 3 w 335"/>
                  <a:gd name="T45" fmla="*/ 25 h 336"/>
                  <a:gd name="T46" fmla="*/ 1 w 335"/>
                  <a:gd name="T47" fmla="*/ 33 h 336"/>
                  <a:gd name="T48" fmla="*/ 0 w 335"/>
                  <a:gd name="T49" fmla="*/ 42 h 336"/>
                  <a:gd name="T50" fmla="*/ 1 w 335"/>
                  <a:gd name="T51" fmla="*/ 50 h 336"/>
                  <a:gd name="T52" fmla="*/ 3 w 335"/>
                  <a:gd name="T53" fmla="*/ 58 h 336"/>
                  <a:gd name="T54" fmla="*/ 7 w 335"/>
                  <a:gd name="T55" fmla="*/ 65 h 336"/>
                  <a:gd name="T56" fmla="*/ 12 w 335"/>
                  <a:gd name="T57" fmla="*/ 71 h 336"/>
                  <a:gd name="T58" fmla="*/ 18 w 335"/>
                  <a:gd name="T59" fmla="*/ 76 h 336"/>
                  <a:gd name="T60" fmla="*/ 25 w 335"/>
                  <a:gd name="T61" fmla="*/ 80 h 336"/>
                  <a:gd name="T62" fmla="*/ 33 w 335"/>
                  <a:gd name="T63" fmla="*/ 82 h 336"/>
                  <a:gd name="T64" fmla="*/ 42 w 335"/>
                  <a:gd name="T65" fmla="*/ 83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26"/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7 w 54"/>
                  <a:gd name="T1" fmla="*/ 14 h 55"/>
                  <a:gd name="T2" fmla="*/ 10 w 54"/>
                  <a:gd name="T3" fmla="*/ 14 h 55"/>
                  <a:gd name="T4" fmla="*/ 12 w 54"/>
                  <a:gd name="T5" fmla="*/ 12 h 55"/>
                  <a:gd name="T6" fmla="*/ 13 w 54"/>
                  <a:gd name="T7" fmla="*/ 10 h 55"/>
                  <a:gd name="T8" fmla="*/ 14 w 54"/>
                  <a:gd name="T9" fmla="*/ 7 h 55"/>
                  <a:gd name="T10" fmla="*/ 13 w 54"/>
                  <a:gd name="T11" fmla="*/ 5 h 55"/>
                  <a:gd name="T12" fmla="*/ 12 w 54"/>
                  <a:gd name="T13" fmla="*/ 2 h 55"/>
                  <a:gd name="T14" fmla="*/ 10 w 54"/>
                  <a:gd name="T15" fmla="*/ 1 h 55"/>
                  <a:gd name="T16" fmla="*/ 7 w 54"/>
                  <a:gd name="T17" fmla="*/ 0 h 55"/>
                  <a:gd name="T18" fmla="*/ 5 w 54"/>
                  <a:gd name="T19" fmla="*/ 1 h 55"/>
                  <a:gd name="T20" fmla="*/ 2 w 54"/>
                  <a:gd name="T21" fmla="*/ 2 h 55"/>
                  <a:gd name="T22" fmla="*/ 1 w 54"/>
                  <a:gd name="T23" fmla="*/ 5 h 55"/>
                  <a:gd name="T24" fmla="*/ 0 w 54"/>
                  <a:gd name="T25" fmla="*/ 7 h 55"/>
                  <a:gd name="T26" fmla="*/ 1 w 54"/>
                  <a:gd name="T27" fmla="*/ 10 h 55"/>
                  <a:gd name="T28" fmla="*/ 2 w 54"/>
                  <a:gd name="T29" fmla="*/ 12 h 55"/>
                  <a:gd name="T30" fmla="*/ 5 w 54"/>
                  <a:gd name="T31" fmla="*/ 14 h 55"/>
                  <a:gd name="T32" fmla="*/ 7 w 54"/>
                  <a:gd name="T33" fmla="*/ 1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27"/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29 w 116"/>
                  <a:gd name="T1" fmla="*/ 23 h 129"/>
                  <a:gd name="T2" fmla="*/ 0 w 116"/>
                  <a:gd name="T3" fmla="*/ 0 h 129"/>
                  <a:gd name="T4" fmla="*/ 19 w 116"/>
                  <a:gd name="T5" fmla="*/ 32 h 129"/>
                  <a:gd name="T6" fmla="*/ 21 w 116"/>
                  <a:gd name="T7" fmla="*/ 31 h 129"/>
                  <a:gd name="T8" fmla="*/ 22 w 116"/>
                  <a:gd name="T9" fmla="*/ 30 h 129"/>
                  <a:gd name="T10" fmla="*/ 23 w 116"/>
                  <a:gd name="T11" fmla="*/ 29 h 129"/>
                  <a:gd name="T12" fmla="*/ 24 w 116"/>
                  <a:gd name="T13" fmla="*/ 28 h 129"/>
                  <a:gd name="T14" fmla="*/ 26 w 116"/>
                  <a:gd name="T15" fmla="*/ 26 h 129"/>
                  <a:gd name="T16" fmla="*/ 27 w 116"/>
                  <a:gd name="T17" fmla="*/ 25 h 129"/>
                  <a:gd name="T18" fmla="*/ 28 w 116"/>
                  <a:gd name="T19" fmla="*/ 24 h 129"/>
                  <a:gd name="T20" fmla="*/ 29 w 116"/>
                  <a:gd name="T21" fmla="*/ 23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28"/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1 w 90"/>
                  <a:gd name="T3" fmla="*/ 35 h 139"/>
                  <a:gd name="T4" fmla="*/ 12 w 90"/>
                  <a:gd name="T5" fmla="*/ 34 h 139"/>
                  <a:gd name="T6" fmla="*/ 14 w 90"/>
                  <a:gd name="T7" fmla="*/ 34 h 139"/>
                  <a:gd name="T8" fmla="*/ 15 w 90"/>
                  <a:gd name="T9" fmla="*/ 33 h 139"/>
                  <a:gd name="T10" fmla="*/ 17 w 90"/>
                  <a:gd name="T11" fmla="*/ 32 h 139"/>
                  <a:gd name="T12" fmla="*/ 19 w 90"/>
                  <a:gd name="T13" fmla="*/ 31 h 139"/>
                  <a:gd name="T14" fmla="*/ 20 w 90"/>
                  <a:gd name="T15" fmla="*/ 31 h 139"/>
                  <a:gd name="T16" fmla="*/ 21 w 90"/>
                  <a:gd name="T17" fmla="*/ 30 h 139"/>
                  <a:gd name="T18" fmla="*/ 23 w 90"/>
                  <a:gd name="T19" fmla="*/ 29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29"/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2 w 59"/>
                  <a:gd name="T3" fmla="*/ 35 h 143"/>
                  <a:gd name="T4" fmla="*/ 4 w 59"/>
                  <a:gd name="T5" fmla="*/ 35 h 143"/>
                  <a:gd name="T6" fmla="*/ 5 w 59"/>
                  <a:gd name="T7" fmla="*/ 34 h 143"/>
                  <a:gd name="T8" fmla="*/ 7 w 59"/>
                  <a:gd name="T9" fmla="*/ 34 h 143"/>
                  <a:gd name="T10" fmla="*/ 8 w 59"/>
                  <a:gd name="T11" fmla="*/ 34 h 143"/>
                  <a:gd name="T12" fmla="*/ 10 w 59"/>
                  <a:gd name="T13" fmla="*/ 33 h 143"/>
                  <a:gd name="T14" fmla="*/ 12 w 59"/>
                  <a:gd name="T15" fmla="*/ 33 h 143"/>
                  <a:gd name="T16" fmla="*/ 13 w 59"/>
                  <a:gd name="T17" fmla="*/ 32 h 143"/>
                  <a:gd name="T18" fmla="*/ 14 w 59"/>
                  <a:gd name="T19" fmla="*/ 32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30"/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23 h 127"/>
                  <a:gd name="T2" fmla="*/ 30 w 117"/>
                  <a:gd name="T3" fmla="*/ 0 h 127"/>
                  <a:gd name="T4" fmla="*/ 10 w 117"/>
                  <a:gd name="T5" fmla="*/ 31 h 127"/>
                  <a:gd name="T6" fmla="*/ 9 w 117"/>
                  <a:gd name="T7" fmla="*/ 30 h 127"/>
                  <a:gd name="T8" fmla="*/ 8 w 117"/>
                  <a:gd name="T9" fmla="*/ 29 h 127"/>
                  <a:gd name="T10" fmla="*/ 7 w 117"/>
                  <a:gd name="T11" fmla="*/ 28 h 127"/>
                  <a:gd name="T12" fmla="*/ 5 w 117"/>
                  <a:gd name="T13" fmla="*/ 27 h 127"/>
                  <a:gd name="T14" fmla="*/ 4 w 117"/>
                  <a:gd name="T15" fmla="*/ 26 h 127"/>
                  <a:gd name="T16" fmla="*/ 3 w 117"/>
                  <a:gd name="T17" fmla="*/ 25 h 127"/>
                  <a:gd name="T18" fmla="*/ 1 w 117"/>
                  <a:gd name="T19" fmla="*/ 24 h 127"/>
                  <a:gd name="T20" fmla="*/ 0 w 117"/>
                  <a:gd name="T21" fmla="*/ 23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31"/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23 w 93"/>
                  <a:gd name="T1" fmla="*/ 0 h 137"/>
                  <a:gd name="T2" fmla="*/ 11 w 93"/>
                  <a:gd name="T3" fmla="*/ 35 h 137"/>
                  <a:gd name="T4" fmla="*/ 10 w 93"/>
                  <a:gd name="T5" fmla="*/ 34 h 137"/>
                  <a:gd name="T6" fmla="*/ 8 w 93"/>
                  <a:gd name="T7" fmla="*/ 33 h 137"/>
                  <a:gd name="T8" fmla="*/ 7 w 93"/>
                  <a:gd name="T9" fmla="*/ 32 h 137"/>
                  <a:gd name="T10" fmla="*/ 5 w 93"/>
                  <a:gd name="T11" fmla="*/ 31 h 137"/>
                  <a:gd name="T12" fmla="*/ 4 w 93"/>
                  <a:gd name="T13" fmla="*/ 31 h 137"/>
                  <a:gd name="T14" fmla="*/ 3 w 93"/>
                  <a:gd name="T15" fmla="*/ 30 h 137"/>
                  <a:gd name="T16" fmla="*/ 1 w 93"/>
                  <a:gd name="T17" fmla="*/ 29 h 137"/>
                  <a:gd name="T18" fmla="*/ 0 w 93"/>
                  <a:gd name="T19" fmla="*/ 29 h 137"/>
                  <a:gd name="T20" fmla="*/ 23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32"/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15 w 63"/>
                  <a:gd name="T1" fmla="*/ 0 h 143"/>
                  <a:gd name="T2" fmla="*/ 12 w 63"/>
                  <a:gd name="T3" fmla="*/ 36 h 143"/>
                  <a:gd name="T4" fmla="*/ 10 w 63"/>
                  <a:gd name="T5" fmla="*/ 36 h 143"/>
                  <a:gd name="T6" fmla="*/ 9 w 63"/>
                  <a:gd name="T7" fmla="*/ 35 h 143"/>
                  <a:gd name="T8" fmla="*/ 8 w 63"/>
                  <a:gd name="T9" fmla="*/ 35 h 143"/>
                  <a:gd name="T10" fmla="*/ 6 w 63"/>
                  <a:gd name="T11" fmla="*/ 34 h 143"/>
                  <a:gd name="T12" fmla="*/ 4 w 63"/>
                  <a:gd name="T13" fmla="*/ 34 h 143"/>
                  <a:gd name="T14" fmla="*/ 3 w 63"/>
                  <a:gd name="T15" fmla="*/ 33 h 143"/>
                  <a:gd name="T16" fmla="*/ 1 w 63"/>
                  <a:gd name="T17" fmla="*/ 33 h 143"/>
                  <a:gd name="T18" fmla="*/ 0 w 63"/>
                  <a:gd name="T19" fmla="*/ 33 h 143"/>
                  <a:gd name="T20" fmla="*/ 15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33"/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3 w 50"/>
                  <a:gd name="T1" fmla="*/ 36 h 143"/>
                  <a:gd name="T2" fmla="*/ 6 w 50"/>
                  <a:gd name="T3" fmla="*/ 0 h 143"/>
                  <a:gd name="T4" fmla="*/ 0 w 50"/>
                  <a:gd name="T5" fmla="*/ 36 h 143"/>
                  <a:gd name="T6" fmla="*/ 2 w 50"/>
                  <a:gd name="T7" fmla="*/ 36 h 143"/>
                  <a:gd name="T8" fmla="*/ 3 w 50"/>
                  <a:gd name="T9" fmla="*/ 36 h 143"/>
                  <a:gd name="T10" fmla="*/ 5 w 50"/>
                  <a:gd name="T11" fmla="*/ 36 h 143"/>
                  <a:gd name="T12" fmla="*/ 6 w 50"/>
                  <a:gd name="T13" fmla="*/ 36 h 143"/>
                  <a:gd name="T14" fmla="*/ 7 w 50"/>
                  <a:gd name="T15" fmla="*/ 36 h 143"/>
                  <a:gd name="T16" fmla="*/ 10 w 50"/>
                  <a:gd name="T17" fmla="*/ 36 h 143"/>
                  <a:gd name="T18" fmla="*/ 11 w 50"/>
                  <a:gd name="T19" fmla="*/ 36 h 143"/>
                  <a:gd name="T20" fmla="*/ 13 w 50"/>
                  <a:gd name="T21" fmla="*/ 36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7" name="Line 34"/>
            <p:cNvSpPr>
              <a:spLocks noChangeShapeType="1"/>
            </p:cNvSpPr>
            <p:nvPr/>
          </p:nvSpPr>
          <p:spPr bwMode="auto">
            <a:xfrm flipV="1">
              <a:off x="6877050" y="3657600"/>
              <a:ext cx="265113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0" name="Group 165"/>
          <p:cNvGrpSpPr>
            <a:grpSpLocks/>
          </p:cNvGrpSpPr>
          <p:nvPr/>
        </p:nvGrpSpPr>
        <p:grpSpPr bwMode="auto">
          <a:xfrm>
            <a:off x="2174949" y="4070783"/>
            <a:ext cx="339725" cy="381000"/>
            <a:chOff x="6400800" y="3657600"/>
            <a:chExt cx="955675" cy="1219201"/>
          </a:xfrm>
        </p:grpSpPr>
        <p:sp>
          <p:nvSpPr>
            <p:cNvPr id="161" name="Line 7"/>
            <p:cNvSpPr>
              <a:spLocks noChangeShapeType="1"/>
            </p:cNvSpPr>
            <p:nvPr/>
          </p:nvSpPr>
          <p:spPr bwMode="auto">
            <a:xfrm flipV="1">
              <a:off x="6611938" y="3684588"/>
              <a:ext cx="508000" cy="1192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62" name="Picture 8" descr="MCDD01775_0000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00800" y="3684588"/>
              <a:ext cx="955675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" name="AutoShape 9"/>
            <p:cNvSpPr>
              <a:spLocks noChangeArrowheads="1"/>
            </p:cNvSpPr>
            <p:nvPr/>
          </p:nvSpPr>
          <p:spPr bwMode="auto">
            <a:xfrm rot="-5400000">
              <a:off x="6788150" y="4224338"/>
              <a:ext cx="180975" cy="392113"/>
            </a:xfrm>
            <a:prstGeom prst="moon">
              <a:avLst>
                <a:gd name="adj" fmla="val 7957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" name="Group 10"/>
            <p:cNvGrpSpPr>
              <a:grpSpLocks/>
            </p:cNvGrpSpPr>
            <p:nvPr/>
          </p:nvGrpSpPr>
          <p:grpSpPr bwMode="auto">
            <a:xfrm>
              <a:off x="6480177" y="3870323"/>
              <a:ext cx="398464" cy="312738"/>
              <a:chOff x="601" y="3506"/>
              <a:chExt cx="442" cy="347"/>
            </a:xfrm>
          </p:grpSpPr>
          <p:sp>
            <p:nvSpPr>
              <p:cNvPr id="178" name="Freeform 11"/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98 w 817"/>
                  <a:gd name="T1" fmla="*/ 49 h 505"/>
                  <a:gd name="T2" fmla="*/ 190 w 817"/>
                  <a:gd name="T3" fmla="*/ 39 h 505"/>
                  <a:gd name="T4" fmla="*/ 180 w 817"/>
                  <a:gd name="T5" fmla="*/ 30 h 505"/>
                  <a:gd name="T6" fmla="*/ 169 w 817"/>
                  <a:gd name="T7" fmla="*/ 21 h 505"/>
                  <a:gd name="T8" fmla="*/ 157 w 817"/>
                  <a:gd name="T9" fmla="*/ 13 h 505"/>
                  <a:gd name="T10" fmla="*/ 142 w 817"/>
                  <a:gd name="T11" fmla="*/ 7 h 505"/>
                  <a:gd name="T12" fmla="*/ 127 w 817"/>
                  <a:gd name="T13" fmla="*/ 3 h 505"/>
                  <a:gd name="T14" fmla="*/ 111 w 817"/>
                  <a:gd name="T15" fmla="*/ 0 h 505"/>
                  <a:gd name="T16" fmla="*/ 94 w 817"/>
                  <a:gd name="T17" fmla="*/ 0 h 505"/>
                  <a:gd name="T18" fmla="*/ 78 w 817"/>
                  <a:gd name="T19" fmla="*/ 3 h 505"/>
                  <a:gd name="T20" fmla="*/ 63 w 817"/>
                  <a:gd name="T21" fmla="*/ 7 h 505"/>
                  <a:gd name="T22" fmla="*/ 48 w 817"/>
                  <a:gd name="T23" fmla="*/ 13 h 505"/>
                  <a:gd name="T24" fmla="*/ 36 w 817"/>
                  <a:gd name="T25" fmla="*/ 21 h 505"/>
                  <a:gd name="T26" fmla="*/ 24 w 817"/>
                  <a:gd name="T27" fmla="*/ 30 h 505"/>
                  <a:gd name="T28" fmla="*/ 15 w 817"/>
                  <a:gd name="T29" fmla="*/ 39 h 505"/>
                  <a:gd name="T30" fmla="*/ 7 w 817"/>
                  <a:gd name="T31" fmla="*/ 49 h 505"/>
                  <a:gd name="T32" fmla="*/ 3 w 817"/>
                  <a:gd name="T33" fmla="*/ 56 h 505"/>
                  <a:gd name="T34" fmla="*/ 1 w 817"/>
                  <a:gd name="T35" fmla="*/ 59 h 505"/>
                  <a:gd name="T36" fmla="*/ 0 w 817"/>
                  <a:gd name="T37" fmla="*/ 61 h 505"/>
                  <a:gd name="T38" fmla="*/ 7 w 817"/>
                  <a:gd name="T39" fmla="*/ 73 h 505"/>
                  <a:gd name="T40" fmla="*/ 15 w 817"/>
                  <a:gd name="T41" fmla="*/ 83 h 505"/>
                  <a:gd name="T42" fmla="*/ 25 w 817"/>
                  <a:gd name="T43" fmla="*/ 94 h 505"/>
                  <a:gd name="T44" fmla="*/ 36 w 817"/>
                  <a:gd name="T45" fmla="*/ 103 h 505"/>
                  <a:gd name="T46" fmla="*/ 49 w 817"/>
                  <a:gd name="T47" fmla="*/ 111 h 505"/>
                  <a:gd name="T48" fmla="*/ 63 w 817"/>
                  <a:gd name="T49" fmla="*/ 118 h 505"/>
                  <a:gd name="T50" fmla="*/ 78 w 817"/>
                  <a:gd name="T51" fmla="*/ 123 h 505"/>
                  <a:gd name="T52" fmla="*/ 94 w 817"/>
                  <a:gd name="T53" fmla="*/ 126 h 505"/>
                  <a:gd name="T54" fmla="*/ 111 w 817"/>
                  <a:gd name="T55" fmla="*/ 126 h 505"/>
                  <a:gd name="T56" fmla="*/ 127 w 817"/>
                  <a:gd name="T57" fmla="*/ 123 h 505"/>
                  <a:gd name="T58" fmla="*/ 142 w 817"/>
                  <a:gd name="T59" fmla="*/ 118 h 505"/>
                  <a:gd name="T60" fmla="*/ 156 w 817"/>
                  <a:gd name="T61" fmla="*/ 111 h 505"/>
                  <a:gd name="T62" fmla="*/ 169 w 817"/>
                  <a:gd name="T63" fmla="*/ 103 h 505"/>
                  <a:gd name="T64" fmla="*/ 180 w 817"/>
                  <a:gd name="T65" fmla="*/ 94 h 505"/>
                  <a:gd name="T66" fmla="*/ 190 w 817"/>
                  <a:gd name="T67" fmla="*/ 83 h 505"/>
                  <a:gd name="T68" fmla="*/ 198 w 817"/>
                  <a:gd name="T69" fmla="*/ 73 h 505"/>
                  <a:gd name="T70" fmla="*/ 203 w 817"/>
                  <a:gd name="T71" fmla="*/ 64 h 505"/>
                  <a:gd name="T72" fmla="*/ 204 w 817"/>
                  <a:gd name="T73" fmla="*/ 62 h 505"/>
                  <a:gd name="T74" fmla="*/ 205 w 817"/>
                  <a:gd name="T75" fmla="*/ 6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2"/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80 w 695"/>
                  <a:gd name="T1" fmla="*/ 98 h 396"/>
                  <a:gd name="T2" fmla="*/ 66 w 695"/>
                  <a:gd name="T3" fmla="*/ 96 h 396"/>
                  <a:gd name="T4" fmla="*/ 53 w 695"/>
                  <a:gd name="T5" fmla="*/ 91 h 396"/>
                  <a:gd name="T6" fmla="*/ 40 w 695"/>
                  <a:gd name="T7" fmla="*/ 86 h 396"/>
                  <a:gd name="T8" fmla="*/ 29 w 695"/>
                  <a:gd name="T9" fmla="*/ 78 h 396"/>
                  <a:gd name="T10" fmla="*/ 19 w 695"/>
                  <a:gd name="T11" fmla="*/ 70 h 396"/>
                  <a:gd name="T12" fmla="*/ 10 w 695"/>
                  <a:gd name="T13" fmla="*/ 61 h 396"/>
                  <a:gd name="T14" fmla="*/ 3 w 695"/>
                  <a:gd name="T15" fmla="*/ 52 h 396"/>
                  <a:gd name="T16" fmla="*/ 3 w 695"/>
                  <a:gd name="T17" fmla="*/ 43 h 396"/>
                  <a:gd name="T18" fmla="*/ 9 w 695"/>
                  <a:gd name="T19" fmla="*/ 34 h 396"/>
                  <a:gd name="T20" fmla="*/ 18 w 695"/>
                  <a:gd name="T21" fmla="*/ 26 h 396"/>
                  <a:gd name="T22" fmla="*/ 28 w 695"/>
                  <a:gd name="T23" fmla="*/ 18 h 396"/>
                  <a:gd name="T24" fmla="*/ 39 w 695"/>
                  <a:gd name="T25" fmla="*/ 11 h 396"/>
                  <a:gd name="T26" fmla="*/ 52 w 695"/>
                  <a:gd name="T27" fmla="*/ 6 h 396"/>
                  <a:gd name="T28" fmla="*/ 65 w 695"/>
                  <a:gd name="T29" fmla="*/ 2 h 396"/>
                  <a:gd name="T30" fmla="*/ 79 w 695"/>
                  <a:gd name="T31" fmla="*/ 0 h 396"/>
                  <a:gd name="T32" fmla="*/ 94 w 695"/>
                  <a:gd name="T33" fmla="*/ 0 h 396"/>
                  <a:gd name="T34" fmla="*/ 108 w 695"/>
                  <a:gd name="T35" fmla="*/ 2 h 396"/>
                  <a:gd name="T36" fmla="*/ 121 w 695"/>
                  <a:gd name="T37" fmla="*/ 6 h 396"/>
                  <a:gd name="T38" fmla="*/ 134 w 695"/>
                  <a:gd name="T39" fmla="*/ 11 h 396"/>
                  <a:gd name="T40" fmla="*/ 145 w 695"/>
                  <a:gd name="T41" fmla="*/ 18 h 396"/>
                  <a:gd name="T42" fmla="*/ 155 w 695"/>
                  <a:gd name="T43" fmla="*/ 26 h 396"/>
                  <a:gd name="T44" fmla="*/ 164 w 695"/>
                  <a:gd name="T45" fmla="*/ 34 h 396"/>
                  <a:gd name="T46" fmla="*/ 171 w 695"/>
                  <a:gd name="T47" fmla="*/ 43 h 396"/>
                  <a:gd name="T48" fmla="*/ 171 w 695"/>
                  <a:gd name="T49" fmla="*/ 52 h 396"/>
                  <a:gd name="T50" fmla="*/ 163 w 695"/>
                  <a:gd name="T51" fmla="*/ 61 h 396"/>
                  <a:gd name="T52" fmla="*/ 154 w 695"/>
                  <a:gd name="T53" fmla="*/ 70 h 396"/>
                  <a:gd name="T54" fmla="*/ 144 w 695"/>
                  <a:gd name="T55" fmla="*/ 78 h 396"/>
                  <a:gd name="T56" fmla="*/ 133 w 695"/>
                  <a:gd name="T57" fmla="*/ 86 h 396"/>
                  <a:gd name="T58" fmla="*/ 120 w 695"/>
                  <a:gd name="T59" fmla="*/ 91 h 396"/>
                  <a:gd name="T60" fmla="*/ 107 w 695"/>
                  <a:gd name="T61" fmla="*/ 96 h 396"/>
                  <a:gd name="T62" fmla="*/ 94 w 695"/>
                  <a:gd name="T63" fmla="*/ 98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3"/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42 w 335"/>
                  <a:gd name="T1" fmla="*/ 83 h 336"/>
                  <a:gd name="T2" fmla="*/ 50 w 335"/>
                  <a:gd name="T3" fmla="*/ 82 h 336"/>
                  <a:gd name="T4" fmla="*/ 58 w 335"/>
                  <a:gd name="T5" fmla="*/ 80 h 336"/>
                  <a:gd name="T6" fmla="*/ 65 w 335"/>
                  <a:gd name="T7" fmla="*/ 76 h 336"/>
                  <a:gd name="T8" fmla="*/ 71 w 335"/>
                  <a:gd name="T9" fmla="*/ 71 h 336"/>
                  <a:gd name="T10" fmla="*/ 76 w 335"/>
                  <a:gd name="T11" fmla="*/ 65 h 336"/>
                  <a:gd name="T12" fmla="*/ 80 w 335"/>
                  <a:gd name="T13" fmla="*/ 58 h 336"/>
                  <a:gd name="T14" fmla="*/ 83 w 335"/>
                  <a:gd name="T15" fmla="*/ 50 h 336"/>
                  <a:gd name="T16" fmla="*/ 83 w 335"/>
                  <a:gd name="T17" fmla="*/ 42 h 336"/>
                  <a:gd name="T18" fmla="*/ 83 w 335"/>
                  <a:gd name="T19" fmla="*/ 33 h 336"/>
                  <a:gd name="T20" fmla="*/ 80 w 335"/>
                  <a:gd name="T21" fmla="*/ 25 h 336"/>
                  <a:gd name="T22" fmla="*/ 76 w 335"/>
                  <a:gd name="T23" fmla="*/ 18 h 336"/>
                  <a:gd name="T24" fmla="*/ 71 w 335"/>
                  <a:gd name="T25" fmla="*/ 12 h 336"/>
                  <a:gd name="T26" fmla="*/ 65 w 335"/>
                  <a:gd name="T27" fmla="*/ 7 h 336"/>
                  <a:gd name="T28" fmla="*/ 58 w 335"/>
                  <a:gd name="T29" fmla="*/ 3 h 336"/>
                  <a:gd name="T30" fmla="*/ 50 w 335"/>
                  <a:gd name="T31" fmla="*/ 1 h 336"/>
                  <a:gd name="T32" fmla="*/ 42 w 335"/>
                  <a:gd name="T33" fmla="*/ 0 h 336"/>
                  <a:gd name="T34" fmla="*/ 33 w 335"/>
                  <a:gd name="T35" fmla="*/ 1 h 336"/>
                  <a:gd name="T36" fmla="*/ 25 w 335"/>
                  <a:gd name="T37" fmla="*/ 3 h 336"/>
                  <a:gd name="T38" fmla="*/ 18 w 335"/>
                  <a:gd name="T39" fmla="*/ 7 h 336"/>
                  <a:gd name="T40" fmla="*/ 12 w 335"/>
                  <a:gd name="T41" fmla="*/ 12 h 336"/>
                  <a:gd name="T42" fmla="*/ 7 w 335"/>
                  <a:gd name="T43" fmla="*/ 18 h 336"/>
                  <a:gd name="T44" fmla="*/ 3 w 335"/>
                  <a:gd name="T45" fmla="*/ 25 h 336"/>
                  <a:gd name="T46" fmla="*/ 1 w 335"/>
                  <a:gd name="T47" fmla="*/ 33 h 336"/>
                  <a:gd name="T48" fmla="*/ 0 w 335"/>
                  <a:gd name="T49" fmla="*/ 42 h 336"/>
                  <a:gd name="T50" fmla="*/ 1 w 335"/>
                  <a:gd name="T51" fmla="*/ 50 h 336"/>
                  <a:gd name="T52" fmla="*/ 3 w 335"/>
                  <a:gd name="T53" fmla="*/ 58 h 336"/>
                  <a:gd name="T54" fmla="*/ 7 w 335"/>
                  <a:gd name="T55" fmla="*/ 65 h 336"/>
                  <a:gd name="T56" fmla="*/ 12 w 335"/>
                  <a:gd name="T57" fmla="*/ 71 h 336"/>
                  <a:gd name="T58" fmla="*/ 18 w 335"/>
                  <a:gd name="T59" fmla="*/ 76 h 336"/>
                  <a:gd name="T60" fmla="*/ 25 w 335"/>
                  <a:gd name="T61" fmla="*/ 80 h 336"/>
                  <a:gd name="T62" fmla="*/ 33 w 335"/>
                  <a:gd name="T63" fmla="*/ 82 h 336"/>
                  <a:gd name="T64" fmla="*/ 42 w 335"/>
                  <a:gd name="T65" fmla="*/ 83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4"/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7 w 54"/>
                  <a:gd name="T1" fmla="*/ 14 h 55"/>
                  <a:gd name="T2" fmla="*/ 10 w 54"/>
                  <a:gd name="T3" fmla="*/ 14 h 55"/>
                  <a:gd name="T4" fmla="*/ 12 w 54"/>
                  <a:gd name="T5" fmla="*/ 12 h 55"/>
                  <a:gd name="T6" fmla="*/ 13 w 54"/>
                  <a:gd name="T7" fmla="*/ 10 h 55"/>
                  <a:gd name="T8" fmla="*/ 14 w 54"/>
                  <a:gd name="T9" fmla="*/ 7 h 55"/>
                  <a:gd name="T10" fmla="*/ 13 w 54"/>
                  <a:gd name="T11" fmla="*/ 5 h 55"/>
                  <a:gd name="T12" fmla="*/ 12 w 54"/>
                  <a:gd name="T13" fmla="*/ 2 h 55"/>
                  <a:gd name="T14" fmla="*/ 10 w 54"/>
                  <a:gd name="T15" fmla="*/ 1 h 55"/>
                  <a:gd name="T16" fmla="*/ 7 w 54"/>
                  <a:gd name="T17" fmla="*/ 0 h 55"/>
                  <a:gd name="T18" fmla="*/ 5 w 54"/>
                  <a:gd name="T19" fmla="*/ 1 h 55"/>
                  <a:gd name="T20" fmla="*/ 2 w 54"/>
                  <a:gd name="T21" fmla="*/ 2 h 55"/>
                  <a:gd name="T22" fmla="*/ 1 w 54"/>
                  <a:gd name="T23" fmla="*/ 5 h 55"/>
                  <a:gd name="T24" fmla="*/ 0 w 54"/>
                  <a:gd name="T25" fmla="*/ 7 h 55"/>
                  <a:gd name="T26" fmla="*/ 1 w 54"/>
                  <a:gd name="T27" fmla="*/ 10 h 55"/>
                  <a:gd name="T28" fmla="*/ 2 w 54"/>
                  <a:gd name="T29" fmla="*/ 12 h 55"/>
                  <a:gd name="T30" fmla="*/ 5 w 54"/>
                  <a:gd name="T31" fmla="*/ 14 h 55"/>
                  <a:gd name="T32" fmla="*/ 7 w 54"/>
                  <a:gd name="T33" fmla="*/ 1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5"/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29 w 116"/>
                  <a:gd name="T1" fmla="*/ 23 h 129"/>
                  <a:gd name="T2" fmla="*/ 0 w 116"/>
                  <a:gd name="T3" fmla="*/ 0 h 129"/>
                  <a:gd name="T4" fmla="*/ 19 w 116"/>
                  <a:gd name="T5" fmla="*/ 32 h 129"/>
                  <a:gd name="T6" fmla="*/ 21 w 116"/>
                  <a:gd name="T7" fmla="*/ 31 h 129"/>
                  <a:gd name="T8" fmla="*/ 22 w 116"/>
                  <a:gd name="T9" fmla="*/ 30 h 129"/>
                  <a:gd name="T10" fmla="*/ 23 w 116"/>
                  <a:gd name="T11" fmla="*/ 29 h 129"/>
                  <a:gd name="T12" fmla="*/ 24 w 116"/>
                  <a:gd name="T13" fmla="*/ 28 h 129"/>
                  <a:gd name="T14" fmla="*/ 26 w 116"/>
                  <a:gd name="T15" fmla="*/ 26 h 129"/>
                  <a:gd name="T16" fmla="*/ 27 w 116"/>
                  <a:gd name="T17" fmla="*/ 25 h 129"/>
                  <a:gd name="T18" fmla="*/ 28 w 116"/>
                  <a:gd name="T19" fmla="*/ 24 h 129"/>
                  <a:gd name="T20" fmla="*/ 29 w 116"/>
                  <a:gd name="T21" fmla="*/ 23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6"/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1 w 90"/>
                  <a:gd name="T3" fmla="*/ 35 h 139"/>
                  <a:gd name="T4" fmla="*/ 12 w 90"/>
                  <a:gd name="T5" fmla="*/ 34 h 139"/>
                  <a:gd name="T6" fmla="*/ 14 w 90"/>
                  <a:gd name="T7" fmla="*/ 34 h 139"/>
                  <a:gd name="T8" fmla="*/ 15 w 90"/>
                  <a:gd name="T9" fmla="*/ 33 h 139"/>
                  <a:gd name="T10" fmla="*/ 17 w 90"/>
                  <a:gd name="T11" fmla="*/ 32 h 139"/>
                  <a:gd name="T12" fmla="*/ 19 w 90"/>
                  <a:gd name="T13" fmla="*/ 31 h 139"/>
                  <a:gd name="T14" fmla="*/ 20 w 90"/>
                  <a:gd name="T15" fmla="*/ 31 h 139"/>
                  <a:gd name="T16" fmla="*/ 21 w 90"/>
                  <a:gd name="T17" fmla="*/ 30 h 139"/>
                  <a:gd name="T18" fmla="*/ 23 w 90"/>
                  <a:gd name="T19" fmla="*/ 29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7"/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2 w 59"/>
                  <a:gd name="T3" fmla="*/ 35 h 143"/>
                  <a:gd name="T4" fmla="*/ 4 w 59"/>
                  <a:gd name="T5" fmla="*/ 35 h 143"/>
                  <a:gd name="T6" fmla="*/ 5 w 59"/>
                  <a:gd name="T7" fmla="*/ 34 h 143"/>
                  <a:gd name="T8" fmla="*/ 7 w 59"/>
                  <a:gd name="T9" fmla="*/ 34 h 143"/>
                  <a:gd name="T10" fmla="*/ 8 w 59"/>
                  <a:gd name="T11" fmla="*/ 34 h 143"/>
                  <a:gd name="T12" fmla="*/ 10 w 59"/>
                  <a:gd name="T13" fmla="*/ 33 h 143"/>
                  <a:gd name="T14" fmla="*/ 12 w 59"/>
                  <a:gd name="T15" fmla="*/ 33 h 143"/>
                  <a:gd name="T16" fmla="*/ 13 w 59"/>
                  <a:gd name="T17" fmla="*/ 32 h 143"/>
                  <a:gd name="T18" fmla="*/ 14 w 59"/>
                  <a:gd name="T19" fmla="*/ 32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8"/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23 h 127"/>
                  <a:gd name="T2" fmla="*/ 30 w 117"/>
                  <a:gd name="T3" fmla="*/ 0 h 127"/>
                  <a:gd name="T4" fmla="*/ 10 w 117"/>
                  <a:gd name="T5" fmla="*/ 31 h 127"/>
                  <a:gd name="T6" fmla="*/ 9 w 117"/>
                  <a:gd name="T7" fmla="*/ 30 h 127"/>
                  <a:gd name="T8" fmla="*/ 8 w 117"/>
                  <a:gd name="T9" fmla="*/ 29 h 127"/>
                  <a:gd name="T10" fmla="*/ 7 w 117"/>
                  <a:gd name="T11" fmla="*/ 28 h 127"/>
                  <a:gd name="T12" fmla="*/ 5 w 117"/>
                  <a:gd name="T13" fmla="*/ 27 h 127"/>
                  <a:gd name="T14" fmla="*/ 4 w 117"/>
                  <a:gd name="T15" fmla="*/ 26 h 127"/>
                  <a:gd name="T16" fmla="*/ 3 w 117"/>
                  <a:gd name="T17" fmla="*/ 25 h 127"/>
                  <a:gd name="T18" fmla="*/ 1 w 117"/>
                  <a:gd name="T19" fmla="*/ 24 h 127"/>
                  <a:gd name="T20" fmla="*/ 0 w 117"/>
                  <a:gd name="T21" fmla="*/ 23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9"/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23 w 93"/>
                  <a:gd name="T1" fmla="*/ 0 h 137"/>
                  <a:gd name="T2" fmla="*/ 11 w 93"/>
                  <a:gd name="T3" fmla="*/ 35 h 137"/>
                  <a:gd name="T4" fmla="*/ 10 w 93"/>
                  <a:gd name="T5" fmla="*/ 34 h 137"/>
                  <a:gd name="T6" fmla="*/ 8 w 93"/>
                  <a:gd name="T7" fmla="*/ 33 h 137"/>
                  <a:gd name="T8" fmla="*/ 7 w 93"/>
                  <a:gd name="T9" fmla="*/ 32 h 137"/>
                  <a:gd name="T10" fmla="*/ 5 w 93"/>
                  <a:gd name="T11" fmla="*/ 31 h 137"/>
                  <a:gd name="T12" fmla="*/ 4 w 93"/>
                  <a:gd name="T13" fmla="*/ 31 h 137"/>
                  <a:gd name="T14" fmla="*/ 3 w 93"/>
                  <a:gd name="T15" fmla="*/ 30 h 137"/>
                  <a:gd name="T16" fmla="*/ 1 w 93"/>
                  <a:gd name="T17" fmla="*/ 29 h 137"/>
                  <a:gd name="T18" fmla="*/ 0 w 93"/>
                  <a:gd name="T19" fmla="*/ 29 h 137"/>
                  <a:gd name="T20" fmla="*/ 23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20"/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15 w 63"/>
                  <a:gd name="T1" fmla="*/ 0 h 143"/>
                  <a:gd name="T2" fmla="*/ 12 w 63"/>
                  <a:gd name="T3" fmla="*/ 36 h 143"/>
                  <a:gd name="T4" fmla="*/ 10 w 63"/>
                  <a:gd name="T5" fmla="*/ 36 h 143"/>
                  <a:gd name="T6" fmla="*/ 9 w 63"/>
                  <a:gd name="T7" fmla="*/ 35 h 143"/>
                  <a:gd name="T8" fmla="*/ 8 w 63"/>
                  <a:gd name="T9" fmla="*/ 35 h 143"/>
                  <a:gd name="T10" fmla="*/ 6 w 63"/>
                  <a:gd name="T11" fmla="*/ 34 h 143"/>
                  <a:gd name="T12" fmla="*/ 4 w 63"/>
                  <a:gd name="T13" fmla="*/ 34 h 143"/>
                  <a:gd name="T14" fmla="*/ 3 w 63"/>
                  <a:gd name="T15" fmla="*/ 33 h 143"/>
                  <a:gd name="T16" fmla="*/ 1 w 63"/>
                  <a:gd name="T17" fmla="*/ 33 h 143"/>
                  <a:gd name="T18" fmla="*/ 0 w 63"/>
                  <a:gd name="T19" fmla="*/ 33 h 143"/>
                  <a:gd name="T20" fmla="*/ 15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21"/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3 w 50"/>
                  <a:gd name="T1" fmla="*/ 36 h 143"/>
                  <a:gd name="T2" fmla="*/ 6 w 50"/>
                  <a:gd name="T3" fmla="*/ 0 h 143"/>
                  <a:gd name="T4" fmla="*/ 0 w 50"/>
                  <a:gd name="T5" fmla="*/ 36 h 143"/>
                  <a:gd name="T6" fmla="*/ 2 w 50"/>
                  <a:gd name="T7" fmla="*/ 36 h 143"/>
                  <a:gd name="T8" fmla="*/ 3 w 50"/>
                  <a:gd name="T9" fmla="*/ 36 h 143"/>
                  <a:gd name="T10" fmla="*/ 5 w 50"/>
                  <a:gd name="T11" fmla="*/ 36 h 143"/>
                  <a:gd name="T12" fmla="*/ 6 w 50"/>
                  <a:gd name="T13" fmla="*/ 36 h 143"/>
                  <a:gd name="T14" fmla="*/ 7 w 50"/>
                  <a:gd name="T15" fmla="*/ 36 h 143"/>
                  <a:gd name="T16" fmla="*/ 10 w 50"/>
                  <a:gd name="T17" fmla="*/ 36 h 143"/>
                  <a:gd name="T18" fmla="*/ 11 w 50"/>
                  <a:gd name="T19" fmla="*/ 36 h 143"/>
                  <a:gd name="T20" fmla="*/ 13 w 50"/>
                  <a:gd name="T21" fmla="*/ 36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5" name="Group 22"/>
            <p:cNvGrpSpPr>
              <a:grpSpLocks/>
            </p:cNvGrpSpPr>
            <p:nvPr/>
          </p:nvGrpSpPr>
          <p:grpSpPr bwMode="auto">
            <a:xfrm>
              <a:off x="6931027" y="3870323"/>
              <a:ext cx="398464" cy="312738"/>
              <a:chOff x="601" y="3506"/>
              <a:chExt cx="442" cy="347"/>
            </a:xfrm>
          </p:grpSpPr>
          <p:sp>
            <p:nvSpPr>
              <p:cNvPr id="167" name="Freeform 23"/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98 w 817"/>
                  <a:gd name="T1" fmla="*/ 49 h 505"/>
                  <a:gd name="T2" fmla="*/ 190 w 817"/>
                  <a:gd name="T3" fmla="*/ 39 h 505"/>
                  <a:gd name="T4" fmla="*/ 180 w 817"/>
                  <a:gd name="T5" fmla="*/ 30 h 505"/>
                  <a:gd name="T6" fmla="*/ 169 w 817"/>
                  <a:gd name="T7" fmla="*/ 21 h 505"/>
                  <a:gd name="T8" fmla="*/ 157 w 817"/>
                  <a:gd name="T9" fmla="*/ 13 h 505"/>
                  <a:gd name="T10" fmla="*/ 142 w 817"/>
                  <a:gd name="T11" fmla="*/ 7 h 505"/>
                  <a:gd name="T12" fmla="*/ 127 w 817"/>
                  <a:gd name="T13" fmla="*/ 3 h 505"/>
                  <a:gd name="T14" fmla="*/ 111 w 817"/>
                  <a:gd name="T15" fmla="*/ 0 h 505"/>
                  <a:gd name="T16" fmla="*/ 94 w 817"/>
                  <a:gd name="T17" fmla="*/ 0 h 505"/>
                  <a:gd name="T18" fmla="*/ 78 w 817"/>
                  <a:gd name="T19" fmla="*/ 3 h 505"/>
                  <a:gd name="T20" fmla="*/ 63 w 817"/>
                  <a:gd name="T21" fmla="*/ 7 h 505"/>
                  <a:gd name="T22" fmla="*/ 48 w 817"/>
                  <a:gd name="T23" fmla="*/ 13 h 505"/>
                  <a:gd name="T24" fmla="*/ 36 w 817"/>
                  <a:gd name="T25" fmla="*/ 21 h 505"/>
                  <a:gd name="T26" fmla="*/ 24 w 817"/>
                  <a:gd name="T27" fmla="*/ 30 h 505"/>
                  <a:gd name="T28" fmla="*/ 15 w 817"/>
                  <a:gd name="T29" fmla="*/ 39 h 505"/>
                  <a:gd name="T30" fmla="*/ 7 w 817"/>
                  <a:gd name="T31" fmla="*/ 49 h 505"/>
                  <a:gd name="T32" fmla="*/ 3 w 817"/>
                  <a:gd name="T33" fmla="*/ 56 h 505"/>
                  <a:gd name="T34" fmla="*/ 1 w 817"/>
                  <a:gd name="T35" fmla="*/ 59 h 505"/>
                  <a:gd name="T36" fmla="*/ 0 w 817"/>
                  <a:gd name="T37" fmla="*/ 61 h 505"/>
                  <a:gd name="T38" fmla="*/ 7 w 817"/>
                  <a:gd name="T39" fmla="*/ 73 h 505"/>
                  <a:gd name="T40" fmla="*/ 15 w 817"/>
                  <a:gd name="T41" fmla="*/ 83 h 505"/>
                  <a:gd name="T42" fmla="*/ 25 w 817"/>
                  <a:gd name="T43" fmla="*/ 94 h 505"/>
                  <a:gd name="T44" fmla="*/ 36 w 817"/>
                  <a:gd name="T45" fmla="*/ 103 h 505"/>
                  <a:gd name="T46" fmla="*/ 49 w 817"/>
                  <a:gd name="T47" fmla="*/ 111 h 505"/>
                  <a:gd name="T48" fmla="*/ 63 w 817"/>
                  <a:gd name="T49" fmla="*/ 118 h 505"/>
                  <a:gd name="T50" fmla="*/ 78 w 817"/>
                  <a:gd name="T51" fmla="*/ 123 h 505"/>
                  <a:gd name="T52" fmla="*/ 94 w 817"/>
                  <a:gd name="T53" fmla="*/ 126 h 505"/>
                  <a:gd name="T54" fmla="*/ 111 w 817"/>
                  <a:gd name="T55" fmla="*/ 126 h 505"/>
                  <a:gd name="T56" fmla="*/ 127 w 817"/>
                  <a:gd name="T57" fmla="*/ 123 h 505"/>
                  <a:gd name="T58" fmla="*/ 142 w 817"/>
                  <a:gd name="T59" fmla="*/ 118 h 505"/>
                  <a:gd name="T60" fmla="*/ 156 w 817"/>
                  <a:gd name="T61" fmla="*/ 111 h 505"/>
                  <a:gd name="T62" fmla="*/ 169 w 817"/>
                  <a:gd name="T63" fmla="*/ 103 h 505"/>
                  <a:gd name="T64" fmla="*/ 180 w 817"/>
                  <a:gd name="T65" fmla="*/ 94 h 505"/>
                  <a:gd name="T66" fmla="*/ 190 w 817"/>
                  <a:gd name="T67" fmla="*/ 83 h 505"/>
                  <a:gd name="T68" fmla="*/ 198 w 817"/>
                  <a:gd name="T69" fmla="*/ 73 h 505"/>
                  <a:gd name="T70" fmla="*/ 203 w 817"/>
                  <a:gd name="T71" fmla="*/ 64 h 505"/>
                  <a:gd name="T72" fmla="*/ 204 w 817"/>
                  <a:gd name="T73" fmla="*/ 62 h 505"/>
                  <a:gd name="T74" fmla="*/ 205 w 817"/>
                  <a:gd name="T75" fmla="*/ 6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24"/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80 w 695"/>
                  <a:gd name="T1" fmla="*/ 98 h 396"/>
                  <a:gd name="T2" fmla="*/ 66 w 695"/>
                  <a:gd name="T3" fmla="*/ 96 h 396"/>
                  <a:gd name="T4" fmla="*/ 53 w 695"/>
                  <a:gd name="T5" fmla="*/ 91 h 396"/>
                  <a:gd name="T6" fmla="*/ 40 w 695"/>
                  <a:gd name="T7" fmla="*/ 86 h 396"/>
                  <a:gd name="T8" fmla="*/ 29 w 695"/>
                  <a:gd name="T9" fmla="*/ 78 h 396"/>
                  <a:gd name="T10" fmla="*/ 19 w 695"/>
                  <a:gd name="T11" fmla="*/ 70 h 396"/>
                  <a:gd name="T12" fmla="*/ 10 w 695"/>
                  <a:gd name="T13" fmla="*/ 61 h 396"/>
                  <a:gd name="T14" fmla="*/ 3 w 695"/>
                  <a:gd name="T15" fmla="*/ 52 h 396"/>
                  <a:gd name="T16" fmla="*/ 3 w 695"/>
                  <a:gd name="T17" fmla="*/ 43 h 396"/>
                  <a:gd name="T18" fmla="*/ 9 w 695"/>
                  <a:gd name="T19" fmla="*/ 34 h 396"/>
                  <a:gd name="T20" fmla="*/ 18 w 695"/>
                  <a:gd name="T21" fmla="*/ 26 h 396"/>
                  <a:gd name="T22" fmla="*/ 28 w 695"/>
                  <a:gd name="T23" fmla="*/ 18 h 396"/>
                  <a:gd name="T24" fmla="*/ 39 w 695"/>
                  <a:gd name="T25" fmla="*/ 11 h 396"/>
                  <a:gd name="T26" fmla="*/ 52 w 695"/>
                  <a:gd name="T27" fmla="*/ 6 h 396"/>
                  <a:gd name="T28" fmla="*/ 65 w 695"/>
                  <a:gd name="T29" fmla="*/ 2 h 396"/>
                  <a:gd name="T30" fmla="*/ 79 w 695"/>
                  <a:gd name="T31" fmla="*/ 0 h 396"/>
                  <a:gd name="T32" fmla="*/ 94 w 695"/>
                  <a:gd name="T33" fmla="*/ 0 h 396"/>
                  <a:gd name="T34" fmla="*/ 108 w 695"/>
                  <a:gd name="T35" fmla="*/ 2 h 396"/>
                  <a:gd name="T36" fmla="*/ 121 w 695"/>
                  <a:gd name="T37" fmla="*/ 6 h 396"/>
                  <a:gd name="T38" fmla="*/ 134 w 695"/>
                  <a:gd name="T39" fmla="*/ 11 h 396"/>
                  <a:gd name="T40" fmla="*/ 145 w 695"/>
                  <a:gd name="T41" fmla="*/ 18 h 396"/>
                  <a:gd name="T42" fmla="*/ 155 w 695"/>
                  <a:gd name="T43" fmla="*/ 26 h 396"/>
                  <a:gd name="T44" fmla="*/ 164 w 695"/>
                  <a:gd name="T45" fmla="*/ 34 h 396"/>
                  <a:gd name="T46" fmla="*/ 171 w 695"/>
                  <a:gd name="T47" fmla="*/ 43 h 396"/>
                  <a:gd name="T48" fmla="*/ 171 w 695"/>
                  <a:gd name="T49" fmla="*/ 52 h 396"/>
                  <a:gd name="T50" fmla="*/ 163 w 695"/>
                  <a:gd name="T51" fmla="*/ 61 h 396"/>
                  <a:gd name="T52" fmla="*/ 154 w 695"/>
                  <a:gd name="T53" fmla="*/ 70 h 396"/>
                  <a:gd name="T54" fmla="*/ 144 w 695"/>
                  <a:gd name="T55" fmla="*/ 78 h 396"/>
                  <a:gd name="T56" fmla="*/ 133 w 695"/>
                  <a:gd name="T57" fmla="*/ 86 h 396"/>
                  <a:gd name="T58" fmla="*/ 120 w 695"/>
                  <a:gd name="T59" fmla="*/ 91 h 396"/>
                  <a:gd name="T60" fmla="*/ 107 w 695"/>
                  <a:gd name="T61" fmla="*/ 96 h 396"/>
                  <a:gd name="T62" fmla="*/ 94 w 695"/>
                  <a:gd name="T63" fmla="*/ 98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25"/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42 w 335"/>
                  <a:gd name="T1" fmla="*/ 83 h 336"/>
                  <a:gd name="T2" fmla="*/ 50 w 335"/>
                  <a:gd name="T3" fmla="*/ 82 h 336"/>
                  <a:gd name="T4" fmla="*/ 58 w 335"/>
                  <a:gd name="T5" fmla="*/ 80 h 336"/>
                  <a:gd name="T6" fmla="*/ 65 w 335"/>
                  <a:gd name="T7" fmla="*/ 76 h 336"/>
                  <a:gd name="T8" fmla="*/ 71 w 335"/>
                  <a:gd name="T9" fmla="*/ 71 h 336"/>
                  <a:gd name="T10" fmla="*/ 76 w 335"/>
                  <a:gd name="T11" fmla="*/ 65 h 336"/>
                  <a:gd name="T12" fmla="*/ 80 w 335"/>
                  <a:gd name="T13" fmla="*/ 58 h 336"/>
                  <a:gd name="T14" fmla="*/ 83 w 335"/>
                  <a:gd name="T15" fmla="*/ 50 h 336"/>
                  <a:gd name="T16" fmla="*/ 83 w 335"/>
                  <a:gd name="T17" fmla="*/ 42 h 336"/>
                  <a:gd name="T18" fmla="*/ 83 w 335"/>
                  <a:gd name="T19" fmla="*/ 33 h 336"/>
                  <a:gd name="T20" fmla="*/ 80 w 335"/>
                  <a:gd name="T21" fmla="*/ 25 h 336"/>
                  <a:gd name="T22" fmla="*/ 76 w 335"/>
                  <a:gd name="T23" fmla="*/ 18 h 336"/>
                  <a:gd name="T24" fmla="*/ 71 w 335"/>
                  <a:gd name="T25" fmla="*/ 12 h 336"/>
                  <a:gd name="T26" fmla="*/ 65 w 335"/>
                  <a:gd name="T27" fmla="*/ 7 h 336"/>
                  <a:gd name="T28" fmla="*/ 58 w 335"/>
                  <a:gd name="T29" fmla="*/ 3 h 336"/>
                  <a:gd name="T30" fmla="*/ 50 w 335"/>
                  <a:gd name="T31" fmla="*/ 1 h 336"/>
                  <a:gd name="T32" fmla="*/ 42 w 335"/>
                  <a:gd name="T33" fmla="*/ 0 h 336"/>
                  <a:gd name="T34" fmla="*/ 33 w 335"/>
                  <a:gd name="T35" fmla="*/ 1 h 336"/>
                  <a:gd name="T36" fmla="*/ 25 w 335"/>
                  <a:gd name="T37" fmla="*/ 3 h 336"/>
                  <a:gd name="T38" fmla="*/ 18 w 335"/>
                  <a:gd name="T39" fmla="*/ 7 h 336"/>
                  <a:gd name="T40" fmla="*/ 12 w 335"/>
                  <a:gd name="T41" fmla="*/ 12 h 336"/>
                  <a:gd name="T42" fmla="*/ 7 w 335"/>
                  <a:gd name="T43" fmla="*/ 18 h 336"/>
                  <a:gd name="T44" fmla="*/ 3 w 335"/>
                  <a:gd name="T45" fmla="*/ 25 h 336"/>
                  <a:gd name="T46" fmla="*/ 1 w 335"/>
                  <a:gd name="T47" fmla="*/ 33 h 336"/>
                  <a:gd name="T48" fmla="*/ 0 w 335"/>
                  <a:gd name="T49" fmla="*/ 42 h 336"/>
                  <a:gd name="T50" fmla="*/ 1 w 335"/>
                  <a:gd name="T51" fmla="*/ 50 h 336"/>
                  <a:gd name="T52" fmla="*/ 3 w 335"/>
                  <a:gd name="T53" fmla="*/ 58 h 336"/>
                  <a:gd name="T54" fmla="*/ 7 w 335"/>
                  <a:gd name="T55" fmla="*/ 65 h 336"/>
                  <a:gd name="T56" fmla="*/ 12 w 335"/>
                  <a:gd name="T57" fmla="*/ 71 h 336"/>
                  <a:gd name="T58" fmla="*/ 18 w 335"/>
                  <a:gd name="T59" fmla="*/ 76 h 336"/>
                  <a:gd name="T60" fmla="*/ 25 w 335"/>
                  <a:gd name="T61" fmla="*/ 80 h 336"/>
                  <a:gd name="T62" fmla="*/ 33 w 335"/>
                  <a:gd name="T63" fmla="*/ 82 h 336"/>
                  <a:gd name="T64" fmla="*/ 42 w 335"/>
                  <a:gd name="T65" fmla="*/ 83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26"/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7 w 54"/>
                  <a:gd name="T1" fmla="*/ 14 h 55"/>
                  <a:gd name="T2" fmla="*/ 10 w 54"/>
                  <a:gd name="T3" fmla="*/ 14 h 55"/>
                  <a:gd name="T4" fmla="*/ 12 w 54"/>
                  <a:gd name="T5" fmla="*/ 12 h 55"/>
                  <a:gd name="T6" fmla="*/ 13 w 54"/>
                  <a:gd name="T7" fmla="*/ 10 h 55"/>
                  <a:gd name="T8" fmla="*/ 14 w 54"/>
                  <a:gd name="T9" fmla="*/ 7 h 55"/>
                  <a:gd name="T10" fmla="*/ 13 w 54"/>
                  <a:gd name="T11" fmla="*/ 5 h 55"/>
                  <a:gd name="T12" fmla="*/ 12 w 54"/>
                  <a:gd name="T13" fmla="*/ 2 h 55"/>
                  <a:gd name="T14" fmla="*/ 10 w 54"/>
                  <a:gd name="T15" fmla="*/ 1 h 55"/>
                  <a:gd name="T16" fmla="*/ 7 w 54"/>
                  <a:gd name="T17" fmla="*/ 0 h 55"/>
                  <a:gd name="T18" fmla="*/ 5 w 54"/>
                  <a:gd name="T19" fmla="*/ 1 h 55"/>
                  <a:gd name="T20" fmla="*/ 2 w 54"/>
                  <a:gd name="T21" fmla="*/ 2 h 55"/>
                  <a:gd name="T22" fmla="*/ 1 w 54"/>
                  <a:gd name="T23" fmla="*/ 5 h 55"/>
                  <a:gd name="T24" fmla="*/ 0 w 54"/>
                  <a:gd name="T25" fmla="*/ 7 h 55"/>
                  <a:gd name="T26" fmla="*/ 1 w 54"/>
                  <a:gd name="T27" fmla="*/ 10 h 55"/>
                  <a:gd name="T28" fmla="*/ 2 w 54"/>
                  <a:gd name="T29" fmla="*/ 12 h 55"/>
                  <a:gd name="T30" fmla="*/ 5 w 54"/>
                  <a:gd name="T31" fmla="*/ 14 h 55"/>
                  <a:gd name="T32" fmla="*/ 7 w 54"/>
                  <a:gd name="T33" fmla="*/ 1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27"/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29 w 116"/>
                  <a:gd name="T1" fmla="*/ 23 h 129"/>
                  <a:gd name="T2" fmla="*/ 0 w 116"/>
                  <a:gd name="T3" fmla="*/ 0 h 129"/>
                  <a:gd name="T4" fmla="*/ 19 w 116"/>
                  <a:gd name="T5" fmla="*/ 32 h 129"/>
                  <a:gd name="T6" fmla="*/ 21 w 116"/>
                  <a:gd name="T7" fmla="*/ 31 h 129"/>
                  <a:gd name="T8" fmla="*/ 22 w 116"/>
                  <a:gd name="T9" fmla="*/ 30 h 129"/>
                  <a:gd name="T10" fmla="*/ 23 w 116"/>
                  <a:gd name="T11" fmla="*/ 29 h 129"/>
                  <a:gd name="T12" fmla="*/ 24 w 116"/>
                  <a:gd name="T13" fmla="*/ 28 h 129"/>
                  <a:gd name="T14" fmla="*/ 26 w 116"/>
                  <a:gd name="T15" fmla="*/ 26 h 129"/>
                  <a:gd name="T16" fmla="*/ 27 w 116"/>
                  <a:gd name="T17" fmla="*/ 25 h 129"/>
                  <a:gd name="T18" fmla="*/ 28 w 116"/>
                  <a:gd name="T19" fmla="*/ 24 h 129"/>
                  <a:gd name="T20" fmla="*/ 29 w 116"/>
                  <a:gd name="T21" fmla="*/ 23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28"/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1 w 90"/>
                  <a:gd name="T3" fmla="*/ 35 h 139"/>
                  <a:gd name="T4" fmla="*/ 12 w 90"/>
                  <a:gd name="T5" fmla="*/ 34 h 139"/>
                  <a:gd name="T6" fmla="*/ 14 w 90"/>
                  <a:gd name="T7" fmla="*/ 34 h 139"/>
                  <a:gd name="T8" fmla="*/ 15 w 90"/>
                  <a:gd name="T9" fmla="*/ 33 h 139"/>
                  <a:gd name="T10" fmla="*/ 17 w 90"/>
                  <a:gd name="T11" fmla="*/ 32 h 139"/>
                  <a:gd name="T12" fmla="*/ 19 w 90"/>
                  <a:gd name="T13" fmla="*/ 31 h 139"/>
                  <a:gd name="T14" fmla="*/ 20 w 90"/>
                  <a:gd name="T15" fmla="*/ 31 h 139"/>
                  <a:gd name="T16" fmla="*/ 21 w 90"/>
                  <a:gd name="T17" fmla="*/ 30 h 139"/>
                  <a:gd name="T18" fmla="*/ 23 w 90"/>
                  <a:gd name="T19" fmla="*/ 29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29"/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2 w 59"/>
                  <a:gd name="T3" fmla="*/ 35 h 143"/>
                  <a:gd name="T4" fmla="*/ 4 w 59"/>
                  <a:gd name="T5" fmla="*/ 35 h 143"/>
                  <a:gd name="T6" fmla="*/ 5 w 59"/>
                  <a:gd name="T7" fmla="*/ 34 h 143"/>
                  <a:gd name="T8" fmla="*/ 7 w 59"/>
                  <a:gd name="T9" fmla="*/ 34 h 143"/>
                  <a:gd name="T10" fmla="*/ 8 w 59"/>
                  <a:gd name="T11" fmla="*/ 34 h 143"/>
                  <a:gd name="T12" fmla="*/ 10 w 59"/>
                  <a:gd name="T13" fmla="*/ 33 h 143"/>
                  <a:gd name="T14" fmla="*/ 12 w 59"/>
                  <a:gd name="T15" fmla="*/ 33 h 143"/>
                  <a:gd name="T16" fmla="*/ 13 w 59"/>
                  <a:gd name="T17" fmla="*/ 32 h 143"/>
                  <a:gd name="T18" fmla="*/ 14 w 59"/>
                  <a:gd name="T19" fmla="*/ 32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30"/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23 h 127"/>
                  <a:gd name="T2" fmla="*/ 30 w 117"/>
                  <a:gd name="T3" fmla="*/ 0 h 127"/>
                  <a:gd name="T4" fmla="*/ 10 w 117"/>
                  <a:gd name="T5" fmla="*/ 31 h 127"/>
                  <a:gd name="T6" fmla="*/ 9 w 117"/>
                  <a:gd name="T7" fmla="*/ 30 h 127"/>
                  <a:gd name="T8" fmla="*/ 8 w 117"/>
                  <a:gd name="T9" fmla="*/ 29 h 127"/>
                  <a:gd name="T10" fmla="*/ 7 w 117"/>
                  <a:gd name="T11" fmla="*/ 28 h 127"/>
                  <a:gd name="T12" fmla="*/ 5 w 117"/>
                  <a:gd name="T13" fmla="*/ 27 h 127"/>
                  <a:gd name="T14" fmla="*/ 4 w 117"/>
                  <a:gd name="T15" fmla="*/ 26 h 127"/>
                  <a:gd name="T16" fmla="*/ 3 w 117"/>
                  <a:gd name="T17" fmla="*/ 25 h 127"/>
                  <a:gd name="T18" fmla="*/ 1 w 117"/>
                  <a:gd name="T19" fmla="*/ 24 h 127"/>
                  <a:gd name="T20" fmla="*/ 0 w 117"/>
                  <a:gd name="T21" fmla="*/ 23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31"/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23 w 93"/>
                  <a:gd name="T1" fmla="*/ 0 h 137"/>
                  <a:gd name="T2" fmla="*/ 11 w 93"/>
                  <a:gd name="T3" fmla="*/ 35 h 137"/>
                  <a:gd name="T4" fmla="*/ 10 w 93"/>
                  <a:gd name="T5" fmla="*/ 34 h 137"/>
                  <a:gd name="T6" fmla="*/ 8 w 93"/>
                  <a:gd name="T7" fmla="*/ 33 h 137"/>
                  <a:gd name="T8" fmla="*/ 7 w 93"/>
                  <a:gd name="T9" fmla="*/ 32 h 137"/>
                  <a:gd name="T10" fmla="*/ 5 w 93"/>
                  <a:gd name="T11" fmla="*/ 31 h 137"/>
                  <a:gd name="T12" fmla="*/ 4 w 93"/>
                  <a:gd name="T13" fmla="*/ 31 h 137"/>
                  <a:gd name="T14" fmla="*/ 3 w 93"/>
                  <a:gd name="T15" fmla="*/ 30 h 137"/>
                  <a:gd name="T16" fmla="*/ 1 w 93"/>
                  <a:gd name="T17" fmla="*/ 29 h 137"/>
                  <a:gd name="T18" fmla="*/ 0 w 93"/>
                  <a:gd name="T19" fmla="*/ 29 h 137"/>
                  <a:gd name="T20" fmla="*/ 23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32"/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15 w 63"/>
                  <a:gd name="T1" fmla="*/ 0 h 143"/>
                  <a:gd name="T2" fmla="*/ 12 w 63"/>
                  <a:gd name="T3" fmla="*/ 36 h 143"/>
                  <a:gd name="T4" fmla="*/ 10 w 63"/>
                  <a:gd name="T5" fmla="*/ 36 h 143"/>
                  <a:gd name="T6" fmla="*/ 9 w 63"/>
                  <a:gd name="T7" fmla="*/ 35 h 143"/>
                  <a:gd name="T8" fmla="*/ 8 w 63"/>
                  <a:gd name="T9" fmla="*/ 35 h 143"/>
                  <a:gd name="T10" fmla="*/ 6 w 63"/>
                  <a:gd name="T11" fmla="*/ 34 h 143"/>
                  <a:gd name="T12" fmla="*/ 4 w 63"/>
                  <a:gd name="T13" fmla="*/ 34 h 143"/>
                  <a:gd name="T14" fmla="*/ 3 w 63"/>
                  <a:gd name="T15" fmla="*/ 33 h 143"/>
                  <a:gd name="T16" fmla="*/ 1 w 63"/>
                  <a:gd name="T17" fmla="*/ 33 h 143"/>
                  <a:gd name="T18" fmla="*/ 0 w 63"/>
                  <a:gd name="T19" fmla="*/ 33 h 143"/>
                  <a:gd name="T20" fmla="*/ 15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33"/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3 w 50"/>
                  <a:gd name="T1" fmla="*/ 36 h 143"/>
                  <a:gd name="T2" fmla="*/ 6 w 50"/>
                  <a:gd name="T3" fmla="*/ 0 h 143"/>
                  <a:gd name="T4" fmla="*/ 0 w 50"/>
                  <a:gd name="T5" fmla="*/ 36 h 143"/>
                  <a:gd name="T6" fmla="*/ 2 w 50"/>
                  <a:gd name="T7" fmla="*/ 36 h 143"/>
                  <a:gd name="T8" fmla="*/ 3 w 50"/>
                  <a:gd name="T9" fmla="*/ 36 h 143"/>
                  <a:gd name="T10" fmla="*/ 5 w 50"/>
                  <a:gd name="T11" fmla="*/ 36 h 143"/>
                  <a:gd name="T12" fmla="*/ 6 w 50"/>
                  <a:gd name="T13" fmla="*/ 36 h 143"/>
                  <a:gd name="T14" fmla="*/ 7 w 50"/>
                  <a:gd name="T15" fmla="*/ 36 h 143"/>
                  <a:gd name="T16" fmla="*/ 10 w 50"/>
                  <a:gd name="T17" fmla="*/ 36 h 143"/>
                  <a:gd name="T18" fmla="*/ 11 w 50"/>
                  <a:gd name="T19" fmla="*/ 36 h 143"/>
                  <a:gd name="T20" fmla="*/ 13 w 50"/>
                  <a:gd name="T21" fmla="*/ 36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6" name="Line 34"/>
            <p:cNvSpPr>
              <a:spLocks noChangeShapeType="1"/>
            </p:cNvSpPr>
            <p:nvPr/>
          </p:nvSpPr>
          <p:spPr bwMode="auto">
            <a:xfrm flipV="1">
              <a:off x="6877050" y="3657600"/>
              <a:ext cx="265113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9" name="Group 165"/>
          <p:cNvGrpSpPr>
            <a:grpSpLocks/>
          </p:cNvGrpSpPr>
          <p:nvPr/>
        </p:nvGrpSpPr>
        <p:grpSpPr bwMode="auto">
          <a:xfrm>
            <a:off x="4429737" y="4061259"/>
            <a:ext cx="339725" cy="381000"/>
            <a:chOff x="6400800" y="3657600"/>
            <a:chExt cx="955675" cy="1219201"/>
          </a:xfrm>
        </p:grpSpPr>
        <p:sp>
          <p:nvSpPr>
            <p:cNvPr id="190" name="Line 7"/>
            <p:cNvSpPr>
              <a:spLocks noChangeShapeType="1"/>
            </p:cNvSpPr>
            <p:nvPr/>
          </p:nvSpPr>
          <p:spPr bwMode="auto">
            <a:xfrm flipV="1">
              <a:off x="6611938" y="3684588"/>
              <a:ext cx="508000" cy="1192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91" name="Picture 8" descr="MCDD01775_0000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00800" y="3684588"/>
              <a:ext cx="955675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2" name="AutoShape 9"/>
            <p:cNvSpPr>
              <a:spLocks noChangeArrowheads="1"/>
            </p:cNvSpPr>
            <p:nvPr/>
          </p:nvSpPr>
          <p:spPr bwMode="auto">
            <a:xfrm rot="-5400000">
              <a:off x="6788150" y="4224338"/>
              <a:ext cx="180975" cy="392113"/>
            </a:xfrm>
            <a:prstGeom prst="moon">
              <a:avLst>
                <a:gd name="adj" fmla="val 7957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3" name="Group 10"/>
            <p:cNvGrpSpPr>
              <a:grpSpLocks/>
            </p:cNvGrpSpPr>
            <p:nvPr/>
          </p:nvGrpSpPr>
          <p:grpSpPr bwMode="auto">
            <a:xfrm>
              <a:off x="6480177" y="3870323"/>
              <a:ext cx="398464" cy="312738"/>
              <a:chOff x="601" y="3506"/>
              <a:chExt cx="442" cy="347"/>
            </a:xfrm>
          </p:grpSpPr>
          <p:sp>
            <p:nvSpPr>
              <p:cNvPr id="207" name="Freeform 11"/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98 w 817"/>
                  <a:gd name="T1" fmla="*/ 49 h 505"/>
                  <a:gd name="T2" fmla="*/ 190 w 817"/>
                  <a:gd name="T3" fmla="*/ 39 h 505"/>
                  <a:gd name="T4" fmla="*/ 180 w 817"/>
                  <a:gd name="T5" fmla="*/ 30 h 505"/>
                  <a:gd name="T6" fmla="*/ 169 w 817"/>
                  <a:gd name="T7" fmla="*/ 21 h 505"/>
                  <a:gd name="T8" fmla="*/ 157 w 817"/>
                  <a:gd name="T9" fmla="*/ 13 h 505"/>
                  <a:gd name="T10" fmla="*/ 142 w 817"/>
                  <a:gd name="T11" fmla="*/ 7 h 505"/>
                  <a:gd name="T12" fmla="*/ 127 w 817"/>
                  <a:gd name="T13" fmla="*/ 3 h 505"/>
                  <a:gd name="T14" fmla="*/ 111 w 817"/>
                  <a:gd name="T15" fmla="*/ 0 h 505"/>
                  <a:gd name="T16" fmla="*/ 94 w 817"/>
                  <a:gd name="T17" fmla="*/ 0 h 505"/>
                  <a:gd name="T18" fmla="*/ 78 w 817"/>
                  <a:gd name="T19" fmla="*/ 3 h 505"/>
                  <a:gd name="T20" fmla="*/ 63 w 817"/>
                  <a:gd name="T21" fmla="*/ 7 h 505"/>
                  <a:gd name="T22" fmla="*/ 48 w 817"/>
                  <a:gd name="T23" fmla="*/ 13 h 505"/>
                  <a:gd name="T24" fmla="*/ 36 w 817"/>
                  <a:gd name="T25" fmla="*/ 21 h 505"/>
                  <a:gd name="T26" fmla="*/ 24 w 817"/>
                  <a:gd name="T27" fmla="*/ 30 h 505"/>
                  <a:gd name="T28" fmla="*/ 15 w 817"/>
                  <a:gd name="T29" fmla="*/ 39 h 505"/>
                  <a:gd name="T30" fmla="*/ 7 w 817"/>
                  <a:gd name="T31" fmla="*/ 49 h 505"/>
                  <a:gd name="T32" fmla="*/ 3 w 817"/>
                  <a:gd name="T33" fmla="*/ 56 h 505"/>
                  <a:gd name="T34" fmla="*/ 1 w 817"/>
                  <a:gd name="T35" fmla="*/ 59 h 505"/>
                  <a:gd name="T36" fmla="*/ 0 w 817"/>
                  <a:gd name="T37" fmla="*/ 61 h 505"/>
                  <a:gd name="T38" fmla="*/ 7 w 817"/>
                  <a:gd name="T39" fmla="*/ 73 h 505"/>
                  <a:gd name="T40" fmla="*/ 15 w 817"/>
                  <a:gd name="T41" fmla="*/ 83 h 505"/>
                  <a:gd name="T42" fmla="*/ 25 w 817"/>
                  <a:gd name="T43" fmla="*/ 94 h 505"/>
                  <a:gd name="T44" fmla="*/ 36 w 817"/>
                  <a:gd name="T45" fmla="*/ 103 h 505"/>
                  <a:gd name="T46" fmla="*/ 49 w 817"/>
                  <a:gd name="T47" fmla="*/ 111 h 505"/>
                  <a:gd name="T48" fmla="*/ 63 w 817"/>
                  <a:gd name="T49" fmla="*/ 118 h 505"/>
                  <a:gd name="T50" fmla="*/ 78 w 817"/>
                  <a:gd name="T51" fmla="*/ 123 h 505"/>
                  <a:gd name="T52" fmla="*/ 94 w 817"/>
                  <a:gd name="T53" fmla="*/ 126 h 505"/>
                  <a:gd name="T54" fmla="*/ 111 w 817"/>
                  <a:gd name="T55" fmla="*/ 126 h 505"/>
                  <a:gd name="T56" fmla="*/ 127 w 817"/>
                  <a:gd name="T57" fmla="*/ 123 h 505"/>
                  <a:gd name="T58" fmla="*/ 142 w 817"/>
                  <a:gd name="T59" fmla="*/ 118 h 505"/>
                  <a:gd name="T60" fmla="*/ 156 w 817"/>
                  <a:gd name="T61" fmla="*/ 111 h 505"/>
                  <a:gd name="T62" fmla="*/ 169 w 817"/>
                  <a:gd name="T63" fmla="*/ 103 h 505"/>
                  <a:gd name="T64" fmla="*/ 180 w 817"/>
                  <a:gd name="T65" fmla="*/ 94 h 505"/>
                  <a:gd name="T66" fmla="*/ 190 w 817"/>
                  <a:gd name="T67" fmla="*/ 83 h 505"/>
                  <a:gd name="T68" fmla="*/ 198 w 817"/>
                  <a:gd name="T69" fmla="*/ 73 h 505"/>
                  <a:gd name="T70" fmla="*/ 203 w 817"/>
                  <a:gd name="T71" fmla="*/ 64 h 505"/>
                  <a:gd name="T72" fmla="*/ 204 w 817"/>
                  <a:gd name="T73" fmla="*/ 62 h 505"/>
                  <a:gd name="T74" fmla="*/ 205 w 817"/>
                  <a:gd name="T75" fmla="*/ 6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12"/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80 w 695"/>
                  <a:gd name="T1" fmla="*/ 98 h 396"/>
                  <a:gd name="T2" fmla="*/ 66 w 695"/>
                  <a:gd name="T3" fmla="*/ 96 h 396"/>
                  <a:gd name="T4" fmla="*/ 53 w 695"/>
                  <a:gd name="T5" fmla="*/ 91 h 396"/>
                  <a:gd name="T6" fmla="*/ 40 w 695"/>
                  <a:gd name="T7" fmla="*/ 86 h 396"/>
                  <a:gd name="T8" fmla="*/ 29 w 695"/>
                  <a:gd name="T9" fmla="*/ 78 h 396"/>
                  <a:gd name="T10" fmla="*/ 19 w 695"/>
                  <a:gd name="T11" fmla="*/ 70 h 396"/>
                  <a:gd name="T12" fmla="*/ 10 w 695"/>
                  <a:gd name="T13" fmla="*/ 61 h 396"/>
                  <a:gd name="T14" fmla="*/ 3 w 695"/>
                  <a:gd name="T15" fmla="*/ 52 h 396"/>
                  <a:gd name="T16" fmla="*/ 3 w 695"/>
                  <a:gd name="T17" fmla="*/ 43 h 396"/>
                  <a:gd name="T18" fmla="*/ 9 w 695"/>
                  <a:gd name="T19" fmla="*/ 34 h 396"/>
                  <a:gd name="T20" fmla="*/ 18 w 695"/>
                  <a:gd name="T21" fmla="*/ 26 h 396"/>
                  <a:gd name="T22" fmla="*/ 28 w 695"/>
                  <a:gd name="T23" fmla="*/ 18 h 396"/>
                  <a:gd name="T24" fmla="*/ 39 w 695"/>
                  <a:gd name="T25" fmla="*/ 11 h 396"/>
                  <a:gd name="T26" fmla="*/ 52 w 695"/>
                  <a:gd name="T27" fmla="*/ 6 h 396"/>
                  <a:gd name="T28" fmla="*/ 65 w 695"/>
                  <a:gd name="T29" fmla="*/ 2 h 396"/>
                  <a:gd name="T30" fmla="*/ 79 w 695"/>
                  <a:gd name="T31" fmla="*/ 0 h 396"/>
                  <a:gd name="T32" fmla="*/ 94 w 695"/>
                  <a:gd name="T33" fmla="*/ 0 h 396"/>
                  <a:gd name="T34" fmla="*/ 108 w 695"/>
                  <a:gd name="T35" fmla="*/ 2 h 396"/>
                  <a:gd name="T36" fmla="*/ 121 w 695"/>
                  <a:gd name="T37" fmla="*/ 6 h 396"/>
                  <a:gd name="T38" fmla="*/ 134 w 695"/>
                  <a:gd name="T39" fmla="*/ 11 h 396"/>
                  <a:gd name="T40" fmla="*/ 145 w 695"/>
                  <a:gd name="T41" fmla="*/ 18 h 396"/>
                  <a:gd name="T42" fmla="*/ 155 w 695"/>
                  <a:gd name="T43" fmla="*/ 26 h 396"/>
                  <a:gd name="T44" fmla="*/ 164 w 695"/>
                  <a:gd name="T45" fmla="*/ 34 h 396"/>
                  <a:gd name="T46" fmla="*/ 171 w 695"/>
                  <a:gd name="T47" fmla="*/ 43 h 396"/>
                  <a:gd name="T48" fmla="*/ 171 w 695"/>
                  <a:gd name="T49" fmla="*/ 52 h 396"/>
                  <a:gd name="T50" fmla="*/ 163 w 695"/>
                  <a:gd name="T51" fmla="*/ 61 h 396"/>
                  <a:gd name="T52" fmla="*/ 154 w 695"/>
                  <a:gd name="T53" fmla="*/ 70 h 396"/>
                  <a:gd name="T54" fmla="*/ 144 w 695"/>
                  <a:gd name="T55" fmla="*/ 78 h 396"/>
                  <a:gd name="T56" fmla="*/ 133 w 695"/>
                  <a:gd name="T57" fmla="*/ 86 h 396"/>
                  <a:gd name="T58" fmla="*/ 120 w 695"/>
                  <a:gd name="T59" fmla="*/ 91 h 396"/>
                  <a:gd name="T60" fmla="*/ 107 w 695"/>
                  <a:gd name="T61" fmla="*/ 96 h 396"/>
                  <a:gd name="T62" fmla="*/ 94 w 695"/>
                  <a:gd name="T63" fmla="*/ 98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13"/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42 w 335"/>
                  <a:gd name="T1" fmla="*/ 83 h 336"/>
                  <a:gd name="T2" fmla="*/ 50 w 335"/>
                  <a:gd name="T3" fmla="*/ 82 h 336"/>
                  <a:gd name="T4" fmla="*/ 58 w 335"/>
                  <a:gd name="T5" fmla="*/ 80 h 336"/>
                  <a:gd name="T6" fmla="*/ 65 w 335"/>
                  <a:gd name="T7" fmla="*/ 76 h 336"/>
                  <a:gd name="T8" fmla="*/ 71 w 335"/>
                  <a:gd name="T9" fmla="*/ 71 h 336"/>
                  <a:gd name="T10" fmla="*/ 76 w 335"/>
                  <a:gd name="T11" fmla="*/ 65 h 336"/>
                  <a:gd name="T12" fmla="*/ 80 w 335"/>
                  <a:gd name="T13" fmla="*/ 58 h 336"/>
                  <a:gd name="T14" fmla="*/ 83 w 335"/>
                  <a:gd name="T15" fmla="*/ 50 h 336"/>
                  <a:gd name="T16" fmla="*/ 83 w 335"/>
                  <a:gd name="T17" fmla="*/ 42 h 336"/>
                  <a:gd name="T18" fmla="*/ 83 w 335"/>
                  <a:gd name="T19" fmla="*/ 33 h 336"/>
                  <a:gd name="T20" fmla="*/ 80 w 335"/>
                  <a:gd name="T21" fmla="*/ 25 h 336"/>
                  <a:gd name="T22" fmla="*/ 76 w 335"/>
                  <a:gd name="T23" fmla="*/ 18 h 336"/>
                  <a:gd name="T24" fmla="*/ 71 w 335"/>
                  <a:gd name="T25" fmla="*/ 12 h 336"/>
                  <a:gd name="T26" fmla="*/ 65 w 335"/>
                  <a:gd name="T27" fmla="*/ 7 h 336"/>
                  <a:gd name="T28" fmla="*/ 58 w 335"/>
                  <a:gd name="T29" fmla="*/ 3 h 336"/>
                  <a:gd name="T30" fmla="*/ 50 w 335"/>
                  <a:gd name="T31" fmla="*/ 1 h 336"/>
                  <a:gd name="T32" fmla="*/ 42 w 335"/>
                  <a:gd name="T33" fmla="*/ 0 h 336"/>
                  <a:gd name="T34" fmla="*/ 33 w 335"/>
                  <a:gd name="T35" fmla="*/ 1 h 336"/>
                  <a:gd name="T36" fmla="*/ 25 w 335"/>
                  <a:gd name="T37" fmla="*/ 3 h 336"/>
                  <a:gd name="T38" fmla="*/ 18 w 335"/>
                  <a:gd name="T39" fmla="*/ 7 h 336"/>
                  <a:gd name="T40" fmla="*/ 12 w 335"/>
                  <a:gd name="T41" fmla="*/ 12 h 336"/>
                  <a:gd name="T42" fmla="*/ 7 w 335"/>
                  <a:gd name="T43" fmla="*/ 18 h 336"/>
                  <a:gd name="T44" fmla="*/ 3 w 335"/>
                  <a:gd name="T45" fmla="*/ 25 h 336"/>
                  <a:gd name="T46" fmla="*/ 1 w 335"/>
                  <a:gd name="T47" fmla="*/ 33 h 336"/>
                  <a:gd name="T48" fmla="*/ 0 w 335"/>
                  <a:gd name="T49" fmla="*/ 42 h 336"/>
                  <a:gd name="T50" fmla="*/ 1 w 335"/>
                  <a:gd name="T51" fmla="*/ 50 h 336"/>
                  <a:gd name="T52" fmla="*/ 3 w 335"/>
                  <a:gd name="T53" fmla="*/ 58 h 336"/>
                  <a:gd name="T54" fmla="*/ 7 w 335"/>
                  <a:gd name="T55" fmla="*/ 65 h 336"/>
                  <a:gd name="T56" fmla="*/ 12 w 335"/>
                  <a:gd name="T57" fmla="*/ 71 h 336"/>
                  <a:gd name="T58" fmla="*/ 18 w 335"/>
                  <a:gd name="T59" fmla="*/ 76 h 336"/>
                  <a:gd name="T60" fmla="*/ 25 w 335"/>
                  <a:gd name="T61" fmla="*/ 80 h 336"/>
                  <a:gd name="T62" fmla="*/ 33 w 335"/>
                  <a:gd name="T63" fmla="*/ 82 h 336"/>
                  <a:gd name="T64" fmla="*/ 42 w 335"/>
                  <a:gd name="T65" fmla="*/ 83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14"/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7 w 54"/>
                  <a:gd name="T1" fmla="*/ 14 h 55"/>
                  <a:gd name="T2" fmla="*/ 10 w 54"/>
                  <a:gd name="T3" fmla="*/ 14 h 55"/>
                  <a:gd name="T4" fmla="*/ 12 w 54"/>
                  <a:gd name="T5" fmla="*/ 12 h 55"/>
                  <a:gd name="T6" fmla="*/ 13 w 54"/>
                  <a:gd name="T7" fmla="*/ 10 h 55"/>
                  <a:gd name="T8" fmla="*/ 14 w 54"/>
                  <a:gd name="T9" fmla="*/ 7 h 55"/>
                  <a:gd name="T10" fmla="*/ 13 w 54"/>
                  <a:gd name="T11" fmla="*/ 5 h 55"/>
                  <a:gd name="T12" fmla="*/ 12 w 54"/>
                  <a:gd name="T13" fmla="*/ 2 h 55"/>
                  <a:gd name="T14" fmla="*/ 10 w 54"/>
                  <a:gd name="T15" fmla="*/ 1 h 55"/>
                  <a:gd name="T16" fmla="*/ 7 w 54"/>
                  <a:gd name="T17" fmla="*/ 0 h 55"/>
                  <a:gd name="T18" fmla="*/ 5 w 54"/>
                  <a:gd name="T19" fmla="*/ 1 h 55"/>
                  <a:gd name="T20" fmla="*/ 2 w 54"/>
                  <a:gd name="T21" fmla="*/ 2 h 55"/>
                  <a:gd name="T22" fmla="*/ 1 w 54"/>
                  <a:gd name="T23" fmla="*/ 5 h 55"/>
                  <a:gd name="T24" fmla="*/ 0 w 54"/>
                  <a:gd name="T25" fmla="*/ 7 h 55"/>
                  <a:gd name="T26" fmla="*/ 1 w 54"/>
                  <a:gd name="T27" fmla="*/ 10 h 55"/>
                  <a:gd name="T28" fmla="*/ 2 w 54"/>
                  <a:gd name="T29" fmla="*/ 12 h 55"/>
                  <a:gd name="T30" fmla="*/ 5 w 54"/>
                  <a:gd name="T31" fmla="*/ 14 h 55"/>
                  <a:gd name="T32" fmla="*/ 7 w 54"/>
                  <a:gd name="T33" fmla="*/ 1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15"/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29 w 116"/>
                  <a:gd name="T1" fmla="*/ 23 h 129"/>
                  <a:gd name="T2" fmla="*/ 0 w 116"/>
                  <a:gd name="T3" fmla="*/ 0 h 129"/>
                  <a:gd name="T4" fmla="*/ 19 w 116"/>
                  <a:gd name="T5" fmla="*/ 32 h 129"/>
                  <a:gd name="T6" fmla="*/ 21 w 116"/>
                  <a:gd name="T7" fmla="*/ 31 h 129"/>
                  <a:gd name="T8" fmla="*/ 22 w 116"/>
                  <a:gd name="T9" fmla="*/ 30 h 129"/>
                  <a:gd name="T10" fmla="*/ 23 w 116"/>
                  <a:gd name="T11" fmla="*/ 29 h 129"/>
                  <a:gd name="T12" fmla="*/ 24 w 116"/>
                  <a:gd name="T13" fmla="*/ 28 h 129"/>
                  <a:gd name="T14" fmla="*/ 26 w 116"/>
                  <a:gd name="T15" fmla="*/ 26 h 129"/>
                  <a:gd name="T16" fmla="*/ 27 w 116"/>
                  <a:gd name="T17" fmla="*/ 25 h 129"/>
                  <a:gd name="T18" fmla="*/ 28 w 116"/>
                  <a:gd name="T19" fmla="*/ 24 h 129"/>
                  <a:gd name="T20" fmla="*/ 29 w 116"/>
                  <a:gd name="T21" fmla="*/ 23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16"/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1 w 90"/>
                  <a:gd name="T3" fmla="*/ 35 h 139"/>
                  <a:gd name="T4" fmla="*/ 12 w 90"/>
                  <a:gd name="T5" fmla="*/ 34 h 139"/>
                  <a:gd name="T6" fmla="*/ 14 w 90"/>
                  <a:gd name="T7" fmla="*/ 34 h 139"/>
                  <a:gd name="T8" fmla="*/ 15 w 90"/>
                  <a:gd name="T9" fmla="*/ 33 h 139"/>
                  <a:gd name="T10" fmla="*/ 17 w 90"/>
                  <a:gd name="T11" fmla="*/ 32 h 139"/>
                  <a:gd name="T12" fmla="*/ 19 w 90"/>
                  <a:gd name="T13" fmla="*/ 31 h 139"/>
                  <a:gd name="T14" fmla="*/ 20 w 90"/>
                  <a:gd name="T15" fmla="*/ 31 h 139"/>
                  <a:gd name="T16" fmla="*/ 21 w 90"/>
                  <a:gd name="T17" fmla="*/ 30 h 139"/>
                  <a:gd name="T18" fmla="*/ 23 w 90"/>
                  <a:gd name="T19" fmla="*/ 29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17"/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2 w 59"/>
                  <a:gd name="T3" fmla="*/ 35 h 143"/>
                  <a:gd name="T4" fmla="*/ 4 w 59"/>
                  <a:gd name="T5" fmla="*/ 35 h 143"/>
                  <a:gd name="T6" fmla="*/ 5 w 59"/>
                  <a:gd name="T7" fmla="*/ 34 h 143"/>
                  <a:gd name="T8" fmla="*/ 7 w 59"/>
                  <a:gd name="T9" fmla="*/ 34 h 143"/>
                  <a:gd name="T10" fmla="*/ 8 w 59"/>
                  <a:gd name="T11" fmla="*/ 34 h 143"/>
                  <a:gd name="T12" fmla="*/ 10 w 59"/>
                  <a:gd name="T13" fmla="*/ 33 h 143"/>
                  <a:gd name="T14" fmla="*/ 12 w 59"/>
                  <a:gd name="T15" fmla="*/ 33 h 143"/>
                  <a:gd name="T16" fmla="*/ 13 w 59"/>
                  <a:gd name="T17" fmla="*/ 32 h 143"/>
                  <a:gd name="T18" fmla="*/ 14 w 59"/>
                  <a:gd name="T19" fmla="*/ 32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18"/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23 h 127"/>
                  <a:gd name="T2" fmla="*/ 30 w 117"/>
                  <a:gd name="T3" fmla="*/ 0 h 127"/>
                  <a:gd name="T4" fmla="*/ 10 w 117"/>
                  <a:gd name="T5" fmla="*/ 31 h 127"/>
                  <a:gd name="T6" fmla="*/ 9 w 117"/>
                  <a:gd name="T7" fmla="*/ 30 h 127"/>
                  <a:gd name="T8" fmla="*/ 8 w 117"/>
                  <a:gd name="T9" fmla="*/ 29 h 127"/>
                  <a:gd name="T10" fmla="*/ 7 w 117"/>
                  <a:gd name="T11" fmla="*/ 28 h 127"/>
                  <a:gd name="T12" fmla="*/ 5 w 117"/>
                  <a:gd name="T13" fmla="*/ 27 h 127"/>
                  <a:gd name="T14" fmla="*/ 4 w 117"/>
                  <a:gd name="T15" fmla="*/ 26 h 127"/>
                  <a:gd name="T16" fmla="*/ 3 w 117"/>
                  <a:gd name="T17" fmla="*/ 25 h 127"/>
                  <a:gd name="T18" fmla="*/ 1 w 117"/>
                  <a:gd name="T19" fmla="*/ 24 h 127"/>
                  <a:gd name="T20" fmla="*/ 0 w 117"/>
                  <a:gd name="T21" fmla="*/ 23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19"/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23 w 93"/>
                  <a:gd name="T1" fmla="*/ 0 h 137"/>
                  <a:gd name="T2" fmla="*/ 11 w 93"/>
                  <a:gd name="T3" fmla="*/ 35 h 137"/>
                  <a:gd name="T4" fmla="*/ 10 w 93"/>
                  <a:gd name="T5" fmla="*/ 34 h 137"/>
                  <a:gd name="T6" fmla="*/ 8 w 93"/>
                  <a:gd name="T7" fmla="*/ 33 h 137"/>
                  <a:gd name="T8" fmla="*/ 7 w 93"/>
                  <a:gd name="T9" fmla="*/ 32 h 137"/>
                  <a:gd name="T10" fmla="*/ 5 w 93"/>
                  <a:gd name="T11" fmla="*/ 31 h 137"/>
                  <a:gd name="T12" fmla="*/ 4 w 93"/>
                  <a:gd name="T13" fmla="*/ 31 h 137"/>
                  <a:gd name="T14" fmla="*/ 3 w 93"/>
                  <a:gd name="T15" fmla="*/ 30 h 137"/>
                  <a:gd name="T16" fmla="*/ 1 w 93"/>
                  <a:gd name="T17" fmla="*/ 29 h 137"/>
                  <a:gd name="T18" fmla="*/ 0 w 93"/>
                  <a:gd name="T19" fmla="*/ 29 h 137"/>
                  <a:gd name="T20" fmla="*/ 23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20"/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15 w 63"/>
                  <a:gd name="T1" fmla="*/ 0 h 143"/>
                  <a:gd name="T2" fmla="*/ 12 w 63"/>
                  <a:gd name="T3" fmla="*/ 36 h 143"/>
                  <a:gd name="T4" fmla="*/ 10 w 63"/>
                  <a:gd name="T5" fmla="*/ 36 h 143"/>
                  <a:gd name="T6" fmla="*/ 9 w 63"/>
                  <a:gd name="T7" fmla="*/ 35 h 143"/>
                  <a:gd name="T8" fmla="*/ 8 w 63"/>
                  <a:gd name="T9" fmla="*/ 35 h 143"/>
                  <a:gd name="T10" fmla="*/ 6 w 63"/>
                  <a:gd name="T11" fmla="*/ 34 h 143"/>
                  <a:gd name="T12" fmla="*/ 4 w 63"/>
                  <a:gd name="T13" fmla="*/ 34 h 143"/>
                  <a:gd name="T14" fmla="*/ 3 w 63"/>
                  <a:gd name="T15" fmla="*/ 33 h 143"/>
                  <a:gd name="T16" fmla="*/ 1 w 63"/>
                  <a:gd name="T17" fmla="*/ 33 h 143"/>
                  <a:gd name="T18" fmla="*/ 0 w 63"/>
                  <a:gd name="T19" fmla="*/ 33 h 143"/>
                  <a:gd name="T20" fmla="*/ 15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21"/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3 w 50"/>
                  <a:gd name="T1" fmla="*/ 36 h 143"/>
                  <a:gd name="T2" fmla="*/ 6 w 50"/>
                  <a:gd name="T3" fmla="*/ 0 h 143"/>
                  <a:gd name="T4" fmla="*/ 0 w 50"/>
                  <a:gd name="T5" fmla="*/ 36 h 143"/>
                  <a:gd name="T6" fmla="*/ 2 w 50"/>
                  <a:gd name="T7" fmla="*/ 36 h 143"/>
                  <a:gd name="T8" fmla="*/ 3 w 50"/>
                  <a:gd name="T9" fmla="*/ 36 h 143"/>
                  <a:gd name="T10" fmla="*/ 5 w 50"/>
                  <a:gd name="T11" fmla="*/ 36 h 143"/>
                  <a:gd name="T12" fmla="*/ 6 w 50"/>
                  <a:gd name="T13" fmla="*/ 36 h 143"/>
                  <a:gd name="T14" fmla="*/ 7 w 50"/>
                  <a:gd name="T15" fmla="*/ 36 h 143"/>
                  <a:gd name="T16" fmla="*/ 10 w 50"/>
                  <a:gd name="T17" fmla="*/ 36 h 143"/>
                  <a:gd name="T18" fmla="*/ 11 w 50"/>
                  <a:gd name="T19" fmla="*/ 36 h 143"/>
                  <a:gd name="T20" fmla="*/ 13 w 50"/>
                  <a:gd name="T21" fmla="*/ 36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" name="Group 22"/>
            <p:cNvGrpSpPr>
              <a:grpSpLocks/>
            </p:cNvGrpSpPr>
            <p:nvPr/>
          </p:nvGrpSpPr>
          <p:grpSpPr bwMode="auto">
            <a:xfrm>
              <a:off x="6931027" y="3870323"/>
              <a:ext cx="398464" cy="312738"/>
              <a:chOff x="601" y="3506"/>
              <a:chExt cx="442" cy="347"/>
            </a:xfrm>
          </p:grpSpPr>
          <p:sp>
            <p:nvSpPr>
              <p:cNvPr id="196" name="Freeform 23"/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98 w 817"/>
                  <a:gd name="T1" fmla="*/ 49 h 505"/>
                  <a:gd name="T2" fmla="*/ 190 w 817"/>
                  <a:gd name="T3" fmla="*/ 39 h 505"/>
                  <a:gd name="T4" fmla="*/ 180 w 817"/>
                  <a:gd name="T5" fmla="*/ 30 h 505"/>
                  <a:gd name="T6" fmla="*/ 169 w 817"/>
                  <a:gd name="T7" fmla="*/ 21 h 505"/>
                  <a:gd name="T8" fmla="*/ 157 w 817"/>
                  <a:gd name="T9" fmla="*/ 13 h 505"/>
                  <a:gd name="T10" fmla="*/ 142 w 817"/>
                  <a:gd name="T11" fmla="*/ 7 h 505"/>
                  <a:gd name="T12" fmla="*/ 127 w 817"/>
                  <a:gd name="T13" fmla="*/ 3 h 505"/>
                  <a:gd name="T14" fmla="*/ 111 w 817"/>
                  <a:gd name="T15" fmla="*/ 0 h 505"/>
                  <a:gd name="T16" fmla="*/ 94 w 817"/>
                  <a:gd name="T17" fmla="*/ 0 h 505"/>
                  <a:gd name="T18" fmla="*/ 78 w 817"/>
                  <a:gd name="T19" fmla="*/ 3 h 505"/>
                  <a:gd name="T20" fmla="*/ 63 w 817"/>
                  <a:gd name="T21" fmla="*/ 7 h 505"/>
                  <a:gd name="T22" fmla="*/ 48 w 817"/>
                  <a:gd name="T23" fmla="*/ 13 h 505"/>
                  <a:gd name="T24" fmla="*/ 36 w 817"/>
                  <a:gd name="T25" fmla="*/ 21 h 505"/>
                  <a:gd name="T26" fmla="*/ 24 w 817"/>
                  <a:gd name="T27" fmla="*/ 30 h 505"/>
                  <a:gd name="T28" fmla="*/ 15 w 817"/>
                  <a:gd name="T29" fmla="*/ 39 h 505"/>
                  <a:gd name="T30" fmla="*/ 7 w 817"/>
                  <a:gd name="T31" fmla="*/ 49 h 505"/>
                  <a:gd name="T32" fmla="*/ 3 w 817"/>
                  <a:gd name="T33" fmla="*/ 56 h 505"/>
                  <a:gd name="T34" fmla="*/ 1 w 817"/>
                  <a:gd name="T35" fmla="*/ 59 h 505"/>
                  <a:gd name="T36" fmla="*/ 0 w 817"/>
                  <a:gd name="T37" fmla="*/ 61 h 505"/>
                  <a:gd name="T38" fmla="*/ 7 w 817"/>
                  <a:gd name="T39" fmla="*/ 73 h 505"/>
                  <a:gd name="T40" fmla="*/ 15 w 817"/>
                  <a:gd name="T41" fmla="*/ 83 h 505"/>
                  <a:gd name="T42" fmla="*/ 25 w 817"/>
                  <a:gd name="T43" fmla="*/ 94 h 505"/>
                  <a:gd name="T44" fmla="*/ 36 w 817"/>
                  <a:gd name="T45" fmla="*/ 103 h 505"/>
                  <a:gd name="T46" fmla="*/ 49 w 817"/>
                  <a:gd name="T47" fmla="*/ 111 h 505"/>
                  <a:gd name="T48" fmla="*/ 63 w 817"/>
                  <a:gd name="T49" fmla="*/ 118 h 505"/>
                  <a:gd name="T50" fmla="*/ 78 w 817"/>
                  <a:gd name="T51" fmla="*/ 123 h 505"/>
                  <a:gd name="T52" fmla="*/ 94 w 817"/>
                  <a:gd name="T53" fmla="*/ 126 h 505"/>
                  <a:gd name="T54" fmla="*/ 111 w 817"/>
                  <a:gd name="T55" fmla="*/ 126 h 505"/>
                  <a:gd name="T56" fmla="*/ 127 w 817"/>
                  <a:gd name="T57" fmla="*/ 123 h 505"/>
                  <a:gd name="T58" fmla="*/ 142 w 817"/>
                  <a:gd name="T59" fmla="*/ 118 h 505"/>
                  <a:gd name="T60" fmla="*/ 156 w 817"/>
                  <a:gd name="T61" fmla="*/ 111 h 505"/>
                  <a:gd name="T62" fmla="*/ 169 w 817"/>
                  <a:gd name="T63" fmla="*/ 103 h 505"/>
                  <a:gd name="T64" fmla="*/ 180 w 817"/>
                  <a:gd name="T65" fmla="*/ 94 h 505"/>
                  <a:gd name="T66" fmla="*/ 190 w 817"/>
                  <a:gd name="T67" fmla="*/ 83 h 505"/>
                  <a:gd name="T68" fmla="*/ 198 w 817"/>
                  <a:gd name="T69" fmla="*/ 73 h 505"/>
                  <a:gd name="T70" fmla="*/ 203 w 817"/>
                  <a:gd name="T71" fmla="*/ 64 h 505"/>
                  <a:gd name="T72" fmla="*/ 204 w 817"/>
                  <a:gd name="T73" fmla="*/ 62 h 505"/>
                  <a:gd name="T74" fmla="*/ 205 w 817"/>
                  <a:gd name="T75" fmla="*/ 6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24"/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80 w 695"/>
                  <a:gd name="T1" fmla="*/ 98 h 396"/>
                  <a:gd name="T2" fmla="*/ 66 w 695"/>
                  <a:gd name="T3" fmla="*/ 96 h 396"/>
                  <a:gd name="T4" fmla="*/ 53 w 695"/>
                  <a:gd name="T5" fmla="*/ 91 h 396"/>
                  <a:gd name="T6" fmla="*/ 40 w 695"/>
                  <a:gd name="T7" fmla="*/ 86 h 396"/>
                  <a:gd name="T8" fmla="*/ 29 w 695"/>
                  <a:gd name="T9" fmla="*/ 78 h 396"/>
                  <a:gd name="T10" fmla="*/ 19 w 695"/>
                  <a:gd name="T11" fmla="*/ 70 h 396"/>
                  <a:gd name="T12" fmla="*/ 10 w 695"/>
                  <a:gd name="T13" fmla="*/ 61 h 396"/>
                  <a:gd name="T14" fmla="*/ 3 w 695"/>
                  <a:gd name="T15" fmla="*/ 52 h 396"/>
                  <a:gd name="T16" fmla="*/ 3 w 695"/>
                  <a:gd name="T17" fmla="*/ 43 h 396"/>
                  <a:gd name="T18" fmla="*/ 9 w 695"/>
                  <a:gd name="T19" fmla="*/ 34 h 396"/>
                  <a:gd name="T20" fmla="*/ 18 w 695"/>
                  <a:gd name="T21" fmla="*/ 26 h 396"/>
                  <a:gd name="T22" fmla="*/ 28 w 695"/>
                  <a:gd name="T23" fmla="*/ 18 h 396"/>
                  <a:gd name="T24" fmla="*/ 39 w 695"/>
                  <a:gd name="T25" fmla="*/ 11 h 396"/>
                  <a:gd name="T26" fmla="*/ 52 w 695"/>
                  <a:gd name="T27" fmla="*/ 6 h 396"/>
                  <a:gd name="T28" fmla="*/ 65 w 695"/>
                  <a:gd name="T29" fmla="*/ 2 h 396"/>
                  <a:gd name="T30" fmla="*/ 79 w 695"/>
                  <a:gd name="T31" fmla="*/ 0 h 396"/>
                  <a:gd name="T32" fmla="*/ 94 w 695"/>
                  <a:gd name="T33" fmla="*/ 0 h 396"/>
                  <a:gd name="T34" fmla="*/ 108 w 695"/>
                  <a:gd name="T35" fmla="*/ 2 h 396"/>
                  <a:gd name="T36" fmla="*/ 121 w 695"/>
                  <a:gd name="T37" fmla="*/ 6 h 396"/>
                  <a:gd name="T38" fmla="*/ 134 w 695"/>
                  <a:gd name="T39" fmla="*/ 11 h 396"/>
                  <a:gd name="T40" fmla="*/ 145 w 695"/>
                  <a:gd name="T41" fmla="*/ 18 h 396"/>
                  <a:gd name="T42" fmla="*/ 155 w 695"/>
                  <a:gd name="T43" fmla="*/ 26 h 396"/>
                  <a:gd name="T44" fmla="*/ 164 w 695"/>
                  <a:gd name="T45" fmla="*/ 34 h 396"/>
                  <a:gd name="T46" fmla="*/ 171 w 695"/>
                  <a:gd name="T47" fmla="*/ 43 h 396"/>
                  <a:gd name="T48" fmla="*/ 171 w 695"/>
                  <a:gd name="T49" fmla="*/ 52 h 396"/>
                  <a:gd name="T50" fmla="*/ 163 w 695"/>
                  <a:gd name="T51" fmla="*/ 61 h 396"/>
                  <a:gd name="T52" fmla="*/ 154 w 695"/>
                  <a:gd name="T53" fmla="*/ 70 h 396"/>
                  <a:gd name="T54" fmla="*/ 144 w 695"/>
                  <a:gd name="T55" fmla="*/ 78 h 396"/>
                  <a:gd name="T56" fmla="*/ 133 w 695"/>
                  <a:gd name="T57" fmla="*/ 86 h 396"/>
                  <a:gd name="T58" fmla="*/ 120 w 695"/>
                  <a:gd name="T59" fmla="*/ 91 h 396"/>
                  <a:gd name="T60" fmla="*/ 107 w 695"/>
                  <a:gd name="T61" fmla="*/ 96 h 396"/>
                  <a:gd name="T62" fmla="*/ 94 w 695"/>
                  <a:gd name="T63" fmla="*/ 98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25"/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42 w 335"/>
                  <a:gd name="T1" fmla="*/ 83 h 336"/>
                  <a:gd name="T2" fmla="*/ 50 w 335"/>
                  <a:gd name="T3" fmla="*/ 82 h 336"/>
                  <a:gd name="T4" fmla="*/ 58 w 335"/>
                  <a:gd name="T5" fmla="*/ 80 h 336"/>
                  <a:gd name="T6" fmla="*/ 65 w 335"/>
                  <a:gd name="T7" fmla="*/ 76 h 336"/>
                  <a:gd name="T8" fmla="*/ 71 w 335"/>
                  <a:gd name="T9" fmla="*/ 71 h 336"/>
                  <a:gd name="T10" fmla="*/ 76 w 335"/>
                  <a:gd name="T11" fmla="*/ 65 h 336"/>
                  <a:gd name="T12" fmla="*/ 80 w 335"/>
                  <a:gd name="T13" fmla="*/ 58 h 336"/>
                  <a:gd name="T14" fmla="*/ 83 w 335"/>
                  <a:gd name="T15" fmla="*/ 50 h 336"/>
                  <a:gd name="T16" fmla="*/ 83 w 335"/>
                  <a:gd name="T17" fmla="*/ 42 h 336"/>
                  <a:gd name="T18" fmla="*/ 83 w 335"/>
                  <a:gd name="T19" fmla="*/ 33 h 336"/>
                  <a:gd name="T20" fmla="*/ 80 w 335"/>
                  <a:gd name="T21" fmla="*/ 25 h 336"/>
                  <a:gd name="T22" fmla="*/ 76 w 335"/>
                  <a:gd name="T23" fmla="*/ 18 h 336"/>
                  <a:gd name="T24" fmla="*/ 71 w 335"/>
                  <a:gd name="T25" fmla="*/ 12 h 336"/>
                  <a:gd name="T26" fmla="*/ 65 w 335"/>
                  <a:gd name="T27" fmla="*/ 7 h 336"/>
                  <a:gd name="T28" fmla="*/ 58 w 335"/>
                  <a:gd name="T29" fmla="*/ 3 h 336"/>
                  <a:gd name="T30" fmla="*/ 50 w 335"/>
                  <a:gd name="T31" fmla="*/ 1 h 336"/>
                  <a:gd name="T32" fmla="*/ 42 w 335"/>
                  <a:gd name="T33" fmla="*/ 0 h 336"/>
                  <a:gd name="T34" fmla="*/ 33 w 335"/>
                  <a:gd name="T35" fmla="*/ 1 h 336"/>
                  <a:gd name="T36" fmla="*/ 25 w 335"/>
                  <a:gd name="T37" fmla="*/ 3 h 336"/>
                  <a:gd name="T38" fmla="*/ 18 w 335"/>
                  <a:gd name="T39" fmla="*/ 7 h 336"/>
                  <a:gd name="T40" fmla="*/ 12 w 335"/>
                  <a:gd name="T41" fmla="*/ 12 h 336"/>
                  <a:gd name="T42" fmla="*/ 7 w 335"/>
                  <a:gd name="T43" fmla="*/ 18 h 336"/>
                  <a:gd name="T44" fmla="*/ 3 w 335"/>
                  <a:gd name="T45" fmla="*/ 25 h 336"/>
                  <a:gd name="T46" fmla="*/ 1 w 335"/>
                  <a:gd name="T47" fmla="*/ 33 h 336"/>
                  <a:gd name="T48" fmla="*/ 0 w 335"/>
                  <a:gd name="T49" fmla="*/ 42 h 336"/>
                  <a:gd name="T50" fmla="*/ 1 w 335"/>
                  <a:gd name="T51" fmla="*/ 50 h 336"/>
                  <a:gd name="T52" fmla="*/ 3 w 335"/>
                  <a:gd name="T53" fmla="*/ 58 h 336"/>
                  <a:gd name="T54" fmla="*/ 7 w 335"/>
                  <a:gd name="T55" fmla="*/ 65 h 336"/>
                  <a:gd name="T56" fmla="*/ 12 w 335"/>
                  <a:gd name="T57" fmla="*/ 71 h 336"/>
                  <a:gd name="T58" fmla="*/ 18 w 335"/>
                  <a:gd name="T59" fmla="*/ 76 h 336"/>
                  <a:gd name="T60" fmla="*/ 25 w 335"/>
                  <a:gd name="T61" fmla="*/ 80 h 336"/>
                  <a:gd name="T62" fmla="*/ 33 w 335"/>
                  <a:gd name="T63" fmla="*/ 82 h 336"/>
                  <a:gd name="T64" fmla="*/ 42 w 335"/>
                  <a:gd name="T65" fmla="*/ 83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26"/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7 w 54"/>
                  <a:gd name="T1" fmla="*/ 14 h 55"/>
                  <a:gd name="T2" fmla="*/ 10 w 54"/>
                  <a:gd name="T3" fmla="*/ 14 h 55"/>
                  <a:gd name="T4" fmla="*/ 12 w 54"/>
                  <a:gd name="T5" fmla="*/ 12 h 55"/>
                  <a:gd name="T6" fmla="*/ 13 w 54"/>
                  <a:gd name="T7" fmla="*/ 10 h 55"/>
                  <a:gd name="T8" fmla="*/ 14 w 54"/>
                  <a:gd name="T9" fmla="*/ 7 h 55"/>
                  <a:gd name="T10" fmla="*/ 13 w 54"/>
                  <a:gd name="T11" fmla="*/ 5 h 55"/>
                  <a:gd name="T12" fmla="*/ 12 w 54"/>
                  <a:gd name="T13" fmla="*/ 2 h 55"/>
                  <a:gd name="T14" fmla="*/ 10 w 54"/>
                  <a:gd name="T15" fmla="*/ 1 h 55"/>
                  <a:gd name="T16" fmla="*/ 7 w 54"/>
                  <a:gd name="T17" fmla="*/ 0 h 55"/>
                  <a:gd name="T18" fmla="*/ 5 w 54"/>
                  <a:gd name="T19" fmla="*/ 1 h 55"/>
                  <a:gd name="T20" fmla="*/ 2 w 54"/>
                  <a:gd name="T21" fmla="*/ 2 h 55"/>
                  <a:gd name="T22" fmla="*/ 1 w 54"/>
                  <a:gd name="T23" fmla="*/ 5 h 55"/>
                  <a:gd name="T24" fmla="*/ 0 w 54"/>
                  <a:gd name="T25" fmla="*/ 7 h 55"/>
                  <a:gd name="T26" fmla="*/ 1 w 54"/>
                  <a:gd name="T27" fmla="*/ 10 h 55"/>
                  <a:gd name="T28" fmla="*/ 2 w 54"/>
                  <a:gd name="T29" fmla="*/ 12 h 55"/>
                  <a:gd name="T30" fmla="*/ 5 w 54"/>
                  <a:gd name="T31" fmla="*/ 14 h 55"/>
                  <a:gd name="T32" fmla="*/ 7 w 54"/>
                  <a:gd name="T33" fmla="*/ 1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27"/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29 w 116"/>
                  <a:gd name="T1" fmla="*/ 23 h 129"/>
                  <a:gd name="T2" fmla="*/ 0 w 116"/>
                  <a:gd name="T3" fmla="*/ 0 h 129"/>
                  <a:gd name="T4" fmla="*/ 19 w 116"/>
                  <a:gd name="T5" fmla="*/ 32 h 129"/>
                  <a:gd name="T6" fmla="*/ 21 w 116"/>
                  <a:gd name="T7" fmla="*/ 31 h 129"/>
                  <a:gd name="T8" fmla="*/ 22 w 116"/>
                  <a:gd name="T9" fmla="*/ 30 h 129"/>
                  <a:gd name="T10" fmla="*/ 23 w 116"/>
                  <a:gd name="T11" fmla="*/ 29 h 129"/>
                  <a:gd name="T12" fmla="*/ 24 w 116"/>
                  <a:gd name="T13" fmla="*/ 28 h 129"/>
                  <a:gd name="T14" fmla="*/ 26 w 116"/>
                  <a:gd name="T15" fmla="*/ 26 h 129"/>
                  <a:gd name="T16" fmla="*/ 27 w 116"/>
                  <a:gd name="T17" fmla="*/ 25 h 129"/>
                  <a:gd name="T18" fmla="*/ 28 w 116"/>
                  <a:gd name="T19" fmla="*/ 24 h 129"/>
                  <a:gd name="T20" fmla="*/ 29 w 116"/>
                  <a:gd name="T21" fmla="*/ 23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28"/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1 w 90"/>
                  <a:gd name="T3" fmla="*/ 35 h 139"/>
                  <a:gd name="T4" fmla="*/ 12 w 90"/>
                  <a:gd name="T5" fmla="*/ 34 h 139"/>
                  <a:gd name="T6" fmla="*/ 14 w 90"/>
                  <a:gd name="T7" fmla="*/ 34 h 139"/>
                  <a:gd name="T8" fmla="*/ 15 w 90"/>
                  <a:gd name="T9" fmla="*/ 33 h 139"/>
                  <a:gd name="T10" fmla="*/ 17 w 90"/>
                  <a:gd name="T11" fmla="*/ 32 h 139"/>
                  <a:gd name="T12" fmla="*/ 19 w 90"/>
                  <a:gd name="T13" fmla="*/ 31 h 139"/>
                  <a:gd name="T14" fmla="*/ 20 w 90"/>
                  <a:gd name="T15" fmla="*/ 31 h 139"/>
                  <a:gd name="T16" fmla="*/ 21 w 90"/>
                  <a:gd name="T17" fmla="*/ 30 h 139"/>
                  <a:gd name="T18" fmla="*/ 23 w 90"/>
                  <a:gd name="T19" fmla="*/ 29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29"/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2 w 59"/>
                  <a:gd name="T3" fmla="*/ 35 h 143"/>
                  <a:gd name="T4" fmla="*/ 4 w 59"/>
                  <a:gd name="T5" fmla="*/ 35 h 143"/>
                  <a:gd name="T6" fmla="*/ 5 w 59"/>
                  <a:gd name="T7" fmla="*/ 34 h 143"/>
                  <a:gd name="T8" fmla="*/ 7 w 59"/>
                  <a:gd name="T9" fmla="*/ 34 h 143"/>
                  <a:gd name="T10" fmla="*/ 8 w 59"/>
                  <a:gd name="T11" fmla="*/ 34 h 143"/>
                  <a:gd name="T12" fmla="*/ 10 w 59"/>
                  <a:gd name="T13" fmla="*/ 33 h 143"/>
                  <a:gd name="T14" fmla="*/ 12 w 59"/>
                  <a:gd name="T15" fmla="*/ 33 h 143"/>
                  <a:gd name="T16" fmla="*/ 13 w 59"/>
                  <a:gd name="T17" fmla="*/ 32 h 143"/>
                  <a:gd name="T18" fmla="*/ 14 w 59"/>
                  <a:gd name="T19" fmla="*/ 32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30"/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23 h 127"/>
                  <a:gd name="T2" fmla="*/ 30 w 117"/>
                  <a:gd name="T3" fmla="*/ 0 h 127"/>
                  <a:gd name="T4" fmla="*/ 10 w 117"/>
                  <a:gd name="T5" fmla="*/ 31 h 127"/>
                  <a:gd name="T6" fmla="*/ 9 w 117"/>
                  <a:gd name="T7" fmla="*/ 30 h 127"/>
                  <a:gd name="T8" fmla="*/ 8 w 117"/>
                  <a:gd name="T9" fmla="*/ 29 h 127"/>
                  <a:gd name="T10" fmla="*/ 7 w 117"/>
                  <a:gd name="T11" fmla="*/ 28 h 127"/>
                  <a:gd name="T12" fmla="*/ 5 w 117"/>
                  <a:gd name="T13" fmla="*/ 27 h 127"/>
                  <a:gd name="T14" fmla="*/ 4 w 117"/>
                  <a:gd name="T15" fmla="*/ 26 h 127"/>
                  <a:gd name="T16" fmla="*/ 3 w 117"/>
                  <a:gd name="T17" fmla="*/ 25 h 127"/>
                  <a:gd name="T18" fmla="*/ 1 w 117"/>
                  <a:gd name="T19" fmla="*/ 24 h 127"/>
                  <a:gd name="T20" fmla="*/ 0 w 117"/>
                  <a:gd name="T21" fmla="*/ 23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31"/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23 w 93"/>
                  <a:gd name="T1" fmla="*/ 0 h 137"/>
                  <a:gd name="T2" fmla="*/ 11 w 93"/>
                  <a:gd name="T3" fmla="*/ 35 h 137"/>
                  <a:gd name="T4" fmla="*/ 10 w 93"/>
                  <a:gd name="T5" fmla="*/ 34 h 137"/>
                  <a:gd name="T6" fmla="*/ 8 w 93"/>
                  <a:gd name="T7" fmla="*/ 33 h 137"/>
                  <a:gd name="T8" fmla="*/ 7 w 93"/>
                  <a:gd name="T9" fmla="*/ 32 h 137"/>
                  <a:gd name="T10" fmla="*/ 5 w 93"/>
                  <a:gd name="T11" fmla="*/ 31 h 137"/>
                  <a:gd name="T12" fmla="*/ 4 w 93"/>
                  <a:gd name="T13" fmla="*/ 31 h 137"/>
                  <a:gd name="T14" fmla="*/ 3 w 93"/>
                  <a:gd name="T15" fmla="*/ 30 h 137"/>
                  <a:gd name="T16" fmla="*/ 1 w 93"/>
                  <a:gd name="T17" fmla="*/ 29 h 137"/>
                  <a:gd name="T18" fmla="*/ 0 w 93"/>
                  <a:gd name="T19" fmla="*/ 29 h 137"/>
                  <a:gd name="T20" fmla="*/ 23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32"/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15 w 63"/>
                  <a:gd name="T1" fmla="*/ 0 h 143"/>
                  <a:gd name="T2" fmla="*/ 12 w 63"/>
                  <a:gd name="T3" fmla="*/ 36 h 143"/>
                  <a:gd name="T4" fmla="*/ 10 w 63"/>
                  <a:gd name="T5" fmla="*/ 36 h 143"/>
                  <a:gd name="T6" fmla="*/ 9 w 63"/>
                  <a:gd name="T7" fmla="*/ 35 h 143"/>
                  <a:gd name="T8" fmla="*/ 8 w 63"/>
                  <a:gd name="T9" fmla="*/ 35 h 143"/>
                  <a:gd name="T10" fmla="*/ 6 w 63"/>
                  <a:gd name="T11" fmla="*/ 34 h 143"/>
                  <a:gd name="T12" fmla="*/ 4 w 63"/>
                  <a:gd name="T13" fmla="*/ 34 h 143"/>
                  <a:gd name="T14" fmla="*/ 3 w 63"/>
                  <a:gd name="T15" fmla="*/ 33 h 143"/>
                  <a:gd name="T16" fmla="*/ 1 w 63"/>
                  <a:gd name="T17" fmla="*/ 33 h 143"/>
                  <a:gd name="T18" fmla="*/ 0 w 63"/>
                  <a:gd name="T19" fmla="*/ 33 h 143"/>
                  <a:gd name="T20" fmla="*/ 15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33"/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3 w 50"/>
                  <a:gd name="T1" fmla="*/ 36 h 143"/>
                  <a:gd name="T2" fmla="*/ 6 w 50"/>
                  <a:gd name="T3" fmla="*/ 0 h 143"/>
                  <a:gd name="T4" fmla="*/ 0 w 50"/>
                  <a:gd name="T5" fmla="*/ 36 h 143"/>
                  <a:gd name="T6" fmla="*/ 2 w 50"/>
                  <a:gd name="T7" fmla="*/ 36 h 143"/>
                  <a:gd name="T8" fmla="*/ 3 w 50"/>
                  <a:gd name="T9" fmla="*/ 36 h 143"/>
                  <a:gd name="T10" fmla="*/ 5 w 50"/>
                  <a:gd name="T11" fmla="*/ 36 h 143"/>
                  <a:gd name="T12" fmla="*/ 6 w 50"/>
                  <a:gd name="T13" fmla="*/ 36 h 143"/>
                  <a:gd name="T14" fmla="*/ 7 w 50"/>
                  <a:gd name="T15" fmla="*/ 36 h 143"/>
                  <a:gd name="T16" fmla="*/ 10 w 50"/>
                  <a:gd name="T17" fmla="*/ 36 h 143"/>
                  <a:gd name="T18" fmla="*/ 11 w 50"/>
                  <a:gd name="T19" fmla="*/ 36 h 143"/>
                  <a:gd name="T20" fmla="*/ 13 w 50"/>
                  <a:gd name="T21" fmla="*/ 36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" name="Line 34"/>
            <p:cNvSpPr>
              <a:spLocks noChangeShapeType="1"/>
            </p:cNvSpPr>
            <p:nvPr/>
          </p:nvSpPr>
          <p:spPr bwMode="auto">
            <a:xfrm flipV="1">
              <a:off x="6877050" y="3657600"/>
              <a:ext cx="265113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8" name="TextBox 217"/>
          <p:cNvSpPr txBox="1"/>
          <p:nvPr/>
        </p:nvSpPr>
        <p:spPr>
          <a:xfrm>
            <a:off x="6400800" y="2438400"/>
            <a:ext cx="2424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Quantum Version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pSp>
        <p:nvGrpSpPr>
          <p:cNvPr id="219" name="Group 165"/>
          <p:cNvGrpSpPr>
            <a:grpSpLocks/>
          </p:cNvGrpSpPr>
          <p:nvPr/>
        </p:nvGrpSpPr>
        <p:grpSpPr bwMode="auto">
          <a:xfrm>
            <a:off x="2174875" y="6172200"/>
            <a:ext cx="339725" cy="381000"/>
            <a:chOff x="6400800" y="3657600"/>
            <a:chExt cx="955675" cy="1219201"/>
          </a:xfrm>
        </p:grpSpPr>
        <p:sp>
          <p:nvSpPr>
            <p:cNvPr id="220" name="Line 7"/>
            <p:cNvSpPr>
              <a:spLocks noChangeShapeType="1"/>
            </p:cNvSpPr>
            <p:nvPr/>
          </p:nvSpPr>
          <p:spPr bwMode="auto">
            <a:xfrm flipV="1">
              <a:off x="6611938" y="3684588"/>
              <a:ext cx="508000" cy="1192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21" name="Picture 8" descr="MCDD01775_0000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00800" y="3684588"/>
              <a:ext cx="955675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2" name="AutoShape 9"/>
            <p:cNvSpPr>
              <a:spLocks noChangeArrowheads="1"/>
            </p:cNvSpPr>
            <p:nvPr/>
          </p:nvSpPr>
          <p:spPr bwMode="auto">
            <a:xfrm rot="-5400000">
              <a:off x="6788150" y="4224338"/>
              <a:ext cx="180975" cy="392113"/>
            </a:xfrm>
            <a:prstGeom prst="moon">
              <a:avLst>
                <a:gd name="adj" fmla="val 7957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3" name="Group 10"/>
            <p:cNvGrpSpPr>
              <a:grpSpLocks/>
            </p:cNvGrpSpPr>
            <p:nvPr/>
          </p:nvGrpSpPr>
          <p:grpSpPr bwMode="auto">
            <a:xfrm>
              <a:off x="6480177" y="3870323"/>
              <a:ext cx="398464" cy="312738"/>
              <a:chOff x="601" y="3506"/>
              <a:chExt cx="442" cy="347"/>
            </a:xfrm>
          </p:grpSpPr>
          <p:sp>
            <p:nvSpPr>
              <p:cNvPr id="237" name="Freeform 11"/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98 w 817"/>
                  <a:gd name="T1" fmla="*/ 49 h 505"/>
                  <a:gd name="T2" fmla="*/ 190 w 817"/>
                  <a:gd name="T3" fmla="*/ 39 h 505"/>
                  <a:gd name="T4" fmla="*/ 180 w 817"/>
                  <a:gd name="T5" fmla="*/ 30 h 505"/>
                  <a:gd name="T6" fmla="*/ 169 w 817"/>
                  <a:gd name="T7" fmla="*/ 21 h 505"/>
                  <a:gd name="T8" fmla="*/ 157 w 817"/>
                  <a:gd name="T9" fmla="*/ 13 h 505"/>
                  <a:gd name="T10" fmla="*/ 142 w 817"/>
                  <a:gd name="T11" fmla="*/ 7 h 505"/>
                  <a:gd name="T12" fmla="*/ 127 w 817"/>
                  <a:gd name="T13" fmla="*/ 3 h 505"/>
                  <a:gd name="T14" fmla="*/ 111 w 817"/>
                  <a:gd name="T15" fmla="*/ 0 h 505"/>
                  <a:gd name="T16" fmla="*/ 94 w 817"/>
                  <a:gd name="T17" fmla="*/ 0 h 505"/>
                  <a:gd name="T18" fmla="*/ 78 w 817"/>
                  <a:gd name="T19" fmla="*/ 3 h 505"/>
                  <a:gd name="T20" fmla="*/ 63 w 817"/>
                  <a:gd name="T21" fmla="*/ 7 h 505"/>
                  <a:gd name="T22" fmla="*/ 48 w 817"/>
                  <a:gd name="T23" fmla="*/ 13 h 505"/>
                  <a:gd name="T24" fmla="*/ 36 w 817"/>
                  <a:gd name="T25" fmla="*/ 21 h 505"/>
                  <a:gd name="T26" fmla="*/ 24 w 817"/>
                  <a:gd name="T27" fmla="*/ 30 h 505"/>
                  <a:gd name="T28" fmla="*/ 15 w 817"/>
                  <a:gd name="T29" fmla="*/ 39 h 505"/>
                  <a:gd name="T30" fmla="*/ 7 w 817"/>
                  <a:gd name="T31" fmla="*/ 49 h 505"/>
                  <a:gd name="T32" fmla="*/ 3 w 817"/>
                  <a:gd name="T33" fmla="*/ 56 h 505"/>
                  <a:gd name="T34" fmla="*/ 1 w 817"/>
                  <a:gd name="T35" fmla="*/ 59 h 505"/>
                  <a:gd name="T36" fmla="*/ 0 w 817"/>
                  <a:gd name="T37" fmla="*/ 61 h 505"/>
                  <a:gd name="T38" fmla="*/ 7 w 817"/>
                  <a:gd name="T39" fmla="*/ 73 h 505"/>
                  <a:gd name="T40" fmla="*/ 15 w 817"/>
                  <a:gd name="T41" fmla="*/ 83 h 505"/>
                  <a:gd name="T42" fmla="*/ 25 w 817"/>
                  <a:gd name="T43" fmla="*/ 94 h 505"/>
                  <a:gd name="T44" fmla="*/ 36 w 817"/>
                  <a:gd name="T45" fmla="*/ 103 h 505"/>
                  <a:gd name="T46" fmla="*/ 49 w 817"/>
                  <a:gd name="T47" fmla="*/ 111 h 505"/>
                  <a:gd name="T48" fmla="*/ 63 w 817"/>
                  <a:gd name="T49" fmla="*/ 118 h 505"/>
                  <a:gd name="T50" fmla="*/ 78 w 817"/>
                  <a:gd name="T51" fmla="*/ 123 h 505"/>
                  <a:gd name="T52" fmla="*/ 94 w 817"/>
                  <a:gd name="T53" fmla="*/ 126 h 505"/>
                  <a:gd name="T54" fmla="*/ 111 w 817"/>
                  <a:gd name="T55" fmla="*/ 126 h 505"/>
                  <a:gd name="T56" fmla="*/ 127 w 817"/>
                  <a:gd name="T57" fmla="*/ 123 h 505"/>
                  <a:gd name="T58" fmla="*/ 142 w 817"/>
                  <a:gd name="T59" fmla="*/ 118 h 505"/>
                  <a:gd name="T60" fmla="*/ 156 w 817"/>
                  <a:gd name="T61" fmla="*/ 111 h 505"/>
                  <a:gd name="T62" fmla="*/ 169 w 817"/>
                  <a:gd name="T63" fmla="*/ 103 h 505"/>
                  <a:gd name="T64" fmla="*/ 180 w 817"/>
                  <a:gd name="T65" fmla="*/ 94 h 505"/>
                  <a:gd name="T66" fmla="*/ 190 w 817"/>
                  <a:gd name="T67" fmla="*/ 83 h 505"/>
                  <a:gd name="T68" fmla="*/ 198 w 817"/>
                  <a:gd name="T69" fmla="*/ 73 h 505"/>
                  <a:gd name="T70" fmla="*/ 203 w 817"/>
                  <a:gd name="T71" fmla="*/ 64 h 505"/>
                  <a:gd name="T72" fmla="*/ 204 w 817"/>
                  <a:gd name="T73" fmla="*/ 62 h 505"/>
                  <a:gd name="T74" fmla="*/ 205 w 817"/>
                  <a:gd name="T75" fmla="*/ 6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12"/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80 w 695"/>
                  <a:gd name="T1" fmla="*/ 98 h 396"/>
                  <a:gd name="T2" fmla="*/ 66 w 695"/>
                  <a:gd name="T3" fmla="*/ 96 h 396"/>
                  <a:gd name="T4" fmla="*/ 53 w 695"/>
                  <a:gd name="T5" fmla="*/ 91 h 396"/>
                  <a:gd name="T6" fmla="*/ 40 w 695"/>
                  <a:gd name="T7" fmla="*/ 86 h 396"/>
                  <a:gd name="T8" fmla="*/ 29 w 695"/>
                  <a:gd name="T9" fmla="*/ 78 h 396"/>
                  <a:gd name="T10" fmla="*/ 19 w 695"/>
                  <a:gd name="T11" fmla="*/ 70 h 396"/>
                  <a:gd name="T12" fmla="*/ 10 w 695"/>
                  <a:gd name="T13" fmla="*/ 61 h 396"/>
                  <a:gd name="T14" fmla="*/ 3 w 695"/>
                  <a:gd name="T15" fmla="*/ 52 h 396"/>
                  <a:gd name="T16" fmla="*/ 3 w 695"/>
                  <a:gd name="T17" fmla="*/ 43 h 396"/>
                  <a:gd name="T18" fmla="*/ 9 w 695"/>
                  <a:gd name="T19" fmla="*/ 34 h 396"/>
                  <a:gd name="T20" fmla="*/ 18 w 695"/>
                  <a:gd name="T21" fmla="*/ 26 h 396"/>
                  <a:gd name="T22" fmla="*/ 28 w 695"/>
                  <a:gd name="T23" fmla="*/ 18 h 396"/>
                  <a:gd name="T24" fmla="*/ 39 w 695"/>
                  <a:gd name="T25" fmla="*/ 11 h 396"/>
                  <a:gd name="T26" fmla="*/ 52 w 695"/>
                  <a:gd name="T27" fmla="*/ 6 h 396"/>
                  <a:gd name="T28" fmla="*/ 65 w 695"/>
                  <a:gd name="T29" fmla="*/ 2 h 396"/>
                  <a:gd name="T30" fmla="*/ 79 w 695"/>
                  <a:gd name="T31" fmla="*/ 0 h 396"/>
                  <a:gd name="T32" fmla="*/ 94 w 695"/>
                  <a:gd name="T33" fmla="*/ 0 h 396"/>
                  <a:gd name="T34" fmla="*/ 108 w 695"/>
                  <a:gd name="T35" fmla="*/ 2 h 396"/>
                  <a:gd name="T36" fmla="*/ 121 w 695"/>
                  <a:gd name="T37" fmla="*/ 6 h 396"/>
                  <a:gd name="T38" fmla="*/ 134 w 695"/>
                  <a:gd name="T39" fmla="*/ 11 h 396"/>
                  <a:gd name="T40" fmla="*/ 145 w 695"/>
                  <a:gd name="T41" fmla="*/ 18 h 396"/>
                  <a:gd name="T42" fmla="*/ 155 w 695"/>
                  <a:gd name="T43" fmla="*/ 26 h 396"/>
                  <a:gd name="T44" fmla="*/ 164 w 695"/>
                  <a:gd name="T45" fmla="*/ 34 h 396"/>
                  <a:gd name="T46" fmla="*/ 171 w 695"/>
                  <a:gd name="T47" fmla="*/ 43 h 396"/>
                  <a:gd name="T48" fmla="*/ 171 w 695"/>
                  <a:gd name="T49" fmla="*/ 52 h 396"/>
                  <a:gd name="T50" fmla="*/ 163 w 695"/>
                  <a:gd name="T51" fmla="*/ 61 h 396"/>
                  <a:gd name="T52" fmla="*/ 154 w 695"/>
                  <a:gd name="T53" fmla="*/ 70 h 396"/>
                  <a:gd name="T54" fmla="*/ 144 w 695"/>
                  <a:gd name="T55" fmla="*/ 78 h 396"/>
                  <a:gd name="T56" fmla="*/ 133 w 695"/>
                  <a:gd name="T57" fmla="*/ 86 h 396"/>
                  <a:gd name="T58" fmla="*/ 120 w 695"/>
                  <a:gd name="T59" fmla="*/ 91 h 396"/>
                  <a:gd name="T60" fmla="*/ 107 w 695"/>
                  <a:gd name="T61" fmla="*/ 96 h 396"/>
                  <a:gd name="T62" fmla="*/ 94 w 695"/>
                  <a:gd name="T63" fmla="*/ 98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13"/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42 w 335"/>
                  <a:gd name="T1" fmla="*/ 83 h 336"/>
                  <a:gd name="T2" fmla="*/ 50 w 335"/>
                  <a:gd name="T3" fmla="*/ 82 h 336"/>
                  <a:gd name="T4" fmla="*/ 58 w 335"/>
                  <a:gd name="T5" fmla="*/ 80 h 336"/>
                  <a:gd name="T6" fmla="*/ 65 w 335"/>
                  <a:gd name="T7" fmla="*/ 76 h 336"/>
                  <a:gd name="T8" fmla="*/ 71 w 335"/>
                  <a:gd name="T9" fmla="*/ 71 h 336"/>
                  <a:gd name="T10" fmla="*/ 76 w 335"/>
                  <a:gd name="T11" fmla="*/ 65 h 336"/>
                  <a:gd name="T12" fmla="*/ 80 w 335"/>
                  <a:gd name="T13" fmla="*/ 58 h 336"/>
                  <a:gd name="T14" fmla="*/ 83 w 335"/>
                  <a:gd name="T15" fmla="*/ 50 h 336"/>
                  <a:gd name="T16" fmla="*/ 83 w 335"/>
                  <a:gd name="T17" fmla="*/ 42 h 336"/>
                  <a:gd name="T18" fmla="*/ 83 w 335"/>
                  <a:gd name="T19" fmla="*/ 33 h 336"/>
                  <a:gd name="T20" fmla="*/ 80 w 335"/>
                  <a:gd name="T21" fmla="*/ 25 h 336"/>
                  <a:gd name="T22" fmla="*/ 76 w 335"/>
                  <a:gd name="T23" fmla="*/ 18 h 336"/>
                  <a:gd name="T24" fmla="*/ 71 w 335"/>
                  <a:gd name="T25" fmla="*/ 12 h 336"/>
                  <a:gd name="T26" fmla="*/ 65 w 335"/>
                  <a:gd name="T27" fmla="*/ 7 h 336"/>
                  <a:gd name="T28" fmla="*/ 58 w 335"/>
                  <a:gd name="T29" fmla="*/ 3 h 336"/>
                  <a:gd name="T30" fmla="*/ 50 w 335"/>
                  <a:gd name="T31" fmla="*/ 1 h 336"/>
                  <a:gd name="T32" fmla="*/ 42 w 335"/>
                  <a:gd name="T33" fmla="*/ 0 h 336"/>
                  <a:gd name="T34" fmla="*/ 33 w 335"/>
                  <a:gd name="T35" fmla="*/ 1 h 336"/>
                  <a:gd name="T36" fmla="*/ 25 w 335"/>
                  <a:gd name="T37" fmla="*/ 3 h 336"/>
                  <a:gd name="T38" fmla="*/ 18 w 335"/>
                  <a:gd name="T39" fmla="*/ 7 h 336"/>
                  <a:gd name="T40" fmla="*/ 12 w 335"/>
                  <a:gd name="T41" fmla="*/ 12 h 336"/>
                  <a:gd name="T42" fmla="*/ 7 w 335"/>
                  <a:gd name="T43" fmla="*/ 18 h 336"/>
                  <a:gd name="T44" fmla="*/ 3 w 335"/>
                  <a:gd name="T45" fmla="*/ 25 h 336"/>
                  <a:gd name="T46" fmla="*/ 1 w 335"/>
                  <a:gd name="T47" fmla="*/ 33 h 336"/>
                  <a:gd name="T48" fmla="*/ 0 w 335"/>
                  <a:gd name="T49" fmla="*/ 42 h 336"/>
                  <a:gd name="T50" fmla="*/ 1 w 335"/>
                  <a:gd name="T51" fmla="*/ 50 h 336"/>
                  <a:gd name="T52" fmla="*/ 3 w 335"/>
                  <a:gd name="T53" fmla="*/ 58 h 336"/>
                  <a:gd name="T54" fmla="*/ 7 w 335"/>
                  <a:gd name="T55" fmla="*/ 65 h 336"/>
                  <a:gd name="T56" fmla="*/ 12 w 335"/>
                  <a:gd name="T57" fmla="*/ 71 h 336"/>
                  <a:gd name="T58" fmla="*/ 18 w 335"/>
                  <a:gd name="T59" fmla="*/ 76 h 336"/>
                  <a:gd name="T60" fmla="*/ 25 w 335"/>
                  <a:gd name="T61" fmla="*/ 80 h 336"/>
                  <a:gd name="T62" fmla="*/ 33 w 335"/>
                  <a:gd name="T63" fmla="*/ 82 h 336"/>
                  <a:gd name="T64" fmla="*/ 42 w 335"/>
                  <a:gd name="T65" fmla="*/ 83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14"/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7 w 54"/>
                  <a:gd name="T1" fmla="*/ 14 h 55"/>
                  <a:gd name="T2" fmla="*/ 10 w 54"/>
                  <a:gd name="T3" fmla="*/ 14 h 55"/>
                  <a:gd name="T4" fmla="*/ 12 w 54"/>
                  <a:gd name="T5" fmla="*/ 12 h 55"/>
                  <a:gd name="T6" fmla="*/ 13 w 54"/>
                  <a:gd name="T7" fmla="*/ 10 h 55"/>
                  <a:gd name="T8" fmla="*/ 14 w 54"/>
                  <a:gd name="T9" fmla="*/ 7 h 55"/>
                  <a:gd name="T10" fmla="*/ 13 w 54"/>
                  <a:gd name="T11" fmla="*/ 5 h 55"/>
                  <a:gd name="T12" fmla="*/ 12 w 54"/>
                  <a:gd name="T13" fmla="*/ 2 h 55"/>
                  <a:gd name="T14" fmla="*/ 10 w 54"/>
                  <a:gd name="T15" fmla="*/ 1 h 55"/>
                  <a:gd name="T16" fmla="*/ 7 w 54"/>
                  <a:gd name="T17" fmla="*/ 0 h 55"/>
                  <a:gd name="T18" fmla="*/ 5 w 54"/>
                  <a:gd name="T19" fmla="*/ 1 h 55"/>
                  <a:gd name="T20" fmla="*/ 2 w 54"/>
                  <a:gd name="T21" fmla="*/ 2 h 55"/>
                  <a:gd name="T22" fmla="*/ 1 w 54"/>
                  <a:gd name="T23" fmla="*/ 5 h 55"/>
                  <a:gd name="T24" fmla="*/ 0 w 54"/>
                  <a:gd name="T25" fmla="*/ 7 h 55"/>
                  <a:gd name="T26" fmla="*/ 1 w 54"/>
                  <a:gd name="T27" fmla="*/ 10 h 55"/>
                  <a:gd name="T28" fmla="*/ 2 w 54"/>
                  <a:gd name="T29" fmla="*/ 12 h 55"/>
                  <a:gd name="T30" fmla="*/ 5 w 54"/>
                  <a:gd name="T31" fmla="*/ 14 h 55"/>
                  <a:gd name="T32" fmla="*/ 7 w 54"/>
                  <a:gd name="T33" fmla="*/ 1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15"/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29 w 116"/>
                  <a:gd name="T1" fmla="*/ 23 h 129"/>
                  <a:gd name="T2" fmla="*/ 0 w 116"/>
                  <a:gd name="T3" fmla="*/ 0 h 129"/>
                  <a:gd name="T4" fmla="*/ 19 w 116"/>
                  <a:gd name="T5" fmla="*/ 32 h 129"/>
                  <a:gd name="T6" fmla="*/ 21 w 116"/>
                  <a:gd name="T7" fmla="*/ 31 h 129"/>
                  <a:gd name="T8" fmla="*/ 22 w 116"/>
                  <a:gd name="T9" fmla="*/ 30 h 129"/>
                  <a:gd name="T10" fmla="*/ 23 w 116"/>
                  <a:gd name="T11" fmla="*/ 29 h 129"/>
                  <a:gd name="T12" fmla="*/ 24 w 116"/>
                  <a:gd name="T13" fmla="*/ 28 h 129"/>
                  <a:gd name="T14" fmla="*/ 26 w 116"/>
                  <a:gd name="T15" fmla="*/ 26 h 129"/>
                  <a:gd name="T16" fmla="*/ 27 w 116"/>
                  <a:gd name="T17" fmla="*/ 25 h 129"/>
                  <a:gd name="T18" fmla="*/ 28 w 116"/>
                  <a:gd name="T19" fmla="*/ 24 h 129"/>
                  <a:gd name="T20" fmla="*/ 29 w 116"/>
                  <a:gd name="T21" fmla="*/ 23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16"/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1 w 90"/>
                  <a:gd name="T3" fmla="*/ 35 h 139"/>
                  <a:gd name="T4" fmla="*/ 12 w 90"/>
                  <a:gd name="T5" fmla="*/ 34 h 139"/>
                  <a:gd name="T6" fmla="*/ 14 w 90"/>
                  <a:gd name="T7" fmla="*/ 34 h 139"/>
                  <a:gd name="T8" fmla="*/ 15 w 90"/>
                  <a:gd name="T9" fmla="*/ 33 h 139"/>
                  <a:gd name="T10" fmla="*/ 17 w 90"/>
                  <a:gd name="T11" fmla="*/ 32 h 139"/>
                  <a:gd name="T12" fmla="*/ 19 w 90"/>
                  <a:gd name="T13" fmla="*/ 31 h 139"/>
                  <a:gd name="T14" fmla="*/ 20 w 90"/>
                  <a:gd name="T15" fmla="*/ 31 h 139"/>
                  <a:gd name="T16" fmla="*/ 21 w 90"/>
                  <a:gd name="T17" fmla="*/ 30 h 139"/>
                  <a:gd name="T18" fmla="*/ 23 w 90"/>
                  <a:gd name="T19" fmla="*/ 29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17"/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2 w 59"/>
                  <a:gd name="T3" fmla="*/ 35 h 143"/>
                  <a:gd name="T4" fmla="*/ 4 w 59"/>
                  <a:gd name="T5" fmla="*/ 35 h 143"/>
                  <a:gd name="T6" fmla="*/ 5 w 59"/>
                  <a:gd name="T7" fmla="*/ 34 h 143"/>
                  <a:gd name="T8" fmla="*/ 7 w 59"/>
                  <a:gd name="T9" fmla="*/ 34 h 143"/>
                  <a:gd name="T10" fmla="*/ 8 w 59"/>
                  <a:gd name="T11" fmla="*/ 34 h 143"/>
                  <a:gd name="T12" fmla="*/ 10 w 59"/>
                  <a:gd name="T13" fmla="*/ 33 h 143"/>
                  <a:gd name="T14" fmla="*/ 12 w 59"/>
                  <a:gd name="T15" fmla="*/ 33 h 143"/>
                  <a:gd name="T16" fmla="*/ 13 w 59"/>
                  <a:gd name="T17" fmla="*/ 32 h 143"/>
                  <a:gd name="T18" fmla="*/ 14 w 59"/>
                  <a:gd name="T19" fmla="*/ 32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18"/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23 h 127"/>
                  <a:gd name="T2" fmla="*/ 30 w 117"/>
                  <a:gd name="T3" fmla="*/ 0 h 127"/>
                  <a:gd name="T4" fmla="*/ 10 w 117"/>
                  <a:gd name="T5" fmla="*/ 31 h 127"/>
                  <a:gd name="T6" fmla="*/ 9 w 117"/>
                  <a:gd name="T7" fmla="*/ 30 h 127"/>
                  <a:gd name="T8" fmla="*/ 8 w 117"/>
                  <a:gd name="T9" fmla="*/ 29 h 127"/>
                  <a:gd name="T10" fmla="*/ 7 w 117"/>
                  <a:gd name="T11" fmla="*/ 28 h 127"/>
                  <a:gd name="T12" fmla="*/ 5 w 117"/>
                  <a:gd name="T13" fmla="*/ 27 h 127"/>
                  <a:gd name="T14" fmla="*/ 4 w 117"/>
                  <a:gd name="T15" fmla="*/ 26 h 127"/>
                  <a:gd name="T16" fmla="*/ 3 w 117"/>
                  <a:gd name="T17" fmla="*/ 25 h 127"/>
                  <a:gd name="T18" fmla="*/ 1 w 117"/>
                  <a:gd name="T19" fmla="*/ 24 h 127"/>
                  <a:gd name="T20" fmla="*/ 0 w 117"/>
                  <a:gd name="T21" fmla="*/ 23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19"/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23 w 93"/>
                  <a:gd name="T1" fmla="*/ 0 h 137"/>
                  <a:gd name="T2" fmla="*/ 11 w 93"/>
                  <a:gd name="T3" fmla="*/ 35 h 137"/>
                  <a:gd name="T4" fmla="*/ 10 w 93"/>
                  <a:gd name="T5" fmla="*/ 34 h 137"/>
                  <a:gd name="T6" fmla="*/ 8 w 93"/>
                  <a:gd name="T7" fmla="*/ 33 h 137"/>
                  <a:gd name="T8" fmla="*/ 7 w 93"/>
                  <a:gd name="T9" fmla="*/ 32 h 137"/>
                  <a:gd name="T10" fmla="*/ 5 w 93"/>
                  <a:gd name="T11" fmla="*/ 31 h 137"/>
                  <a:gd name="T12" fmla="*/ 4 w 93"/>
                  <a:gd name="T13" fmla="*/ 31 h 137"/>
                  <a:gd name="T14" fmla="*/ 3 w 93"/>
                  <a:gd name="T15" fmla="*/ 30 h 137"/>
                  <a:gd name="T16" fmla="*/ 1 w 93"/>
                  <a:gd name="T17" fmla="*/ 29 h 137"/>
                  <a:gd name="T18" fmla="*/ 0 w 93"/>
                  <a:gd name="T19" fmla="*/ 29 h 137"/>
                  <a:gd name="T20" fmla="*/ 23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20"/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15 w 63"/>
                  <a:gd name="T1" fmla="*/ 0 h 143"/>
                  <a:gd name="T2" fmla="*/ 12 w 63"/>
                  <a:gd name="T3" fmla="*/ 36 h 143"/>
                  <a:gd name="T4" fmla="*/ 10 w 63"/>
                  <a:gd name="T5" fmla="*/ 36 h 143"/>
                  <a:gd name="T6" fmla="*/ 9 w 63"/>
                  <a:gd name="T7" fmla="*/ 35 h 143"/>
                  <a:gd name="T8" fmla="*/ 8 w 63"/>
                  <a:gd name="T9" fmla="*/ 35 h 143"/>
                  <a:gd name="T10" fmla="*/ 6 w 63"/>
                  <a:gd name="T11" fmla="*/ 34 h 143"/>
                  <a:gd name="T12" fmla="*/ 4 w 63"/>
                  <a:gd name="T13" fmla="*/ 34 h 143"/>
                  <a:gd name="T14" fmla="*/ 3 w 63"/>
                  <a:gd name="T15" fmla="*/ 33 h 143"/>
                  <a:gd name="T16" fmla="*/ 1 w 63"/>
                  <a:gd name="T17" fmla="*/ 33 h 143"/>
                  <a:gd name="T18" fmla="*/ 0 w 63"/>
                  <a:gd name="T19" fmla="*/ 33 h 143"/>
                  <a:gd name="T20" fmla="*/ 15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21"/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3 w 50"/>
                  <a:gd name="T1" fmla="*/ 36 h 143"/>
                  <a:gd name="T2" fmla="*/ 6 w 50"/>
                  <a:gd name="T3" fmla="*/ 0 h 143"/>
                  <a:gd name="T4" fmla="*/ 0 w 50"/>
                  <a:gd name="T5" fmla="*/ 36 h 143"/>
                  <a:gd name="T6" fmla="*/ 2 w 50"/>
                  <a:gd name="T7" fmla="*/ 36 h 143"/>
                  <a:gd name="T8" fmla="*/ 3 w 50"/>
                  <a:gd name="T9" fmla="*/ 36 h 143"/>
                  <a:gd name="T10" fmla="*/ 5 w 50"/>
                  <a:gd name="T11" fmla="*/ 36 h 143"/>
                  <a:gd name="T12" fmla="*/ 6 w 50"/>
                  <a:gd name="T13" fmla="*/ 36 h 143"/>
                  <a:gd name="T14" fmla="*/ 7 w 50"/>
                  <a:gd name="T15" fmla="*/ 36 h 143"/>
                  <a:gd name="T16" fmla="*/ 10 w 50"/>
                  <a:gd name="T17" fmla="*/ 36 h 143"/>
                  <a:gd name="T18" fmla="*/ 11 w 50"/>
                  <a:gd name="T19" fmla="*/ 36 h 143"/>
                  <a:gd name="T20" fmla="*/ 13 w 50"/>
                  <a:gd name="T21" fmla="*/ 36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4" name="Group 22"/>
            <p:cNvGrpSpPr>
              <a:grpSpLocks/>
            </p:cNvGrpSpPr>
            <p:nvPr/>
          </p:nvGrpSpPr>
          <p:grpSpPr bwMode="auto">
            <a:xfrm>
              <a:off x="6931027" y="3870323"/>
              <a:ext cx="398464" cy="312738"/>
              <a:chOff x="601" y="3506"/>
              <a:chExt cx="442" cy="347"/>
            </a:xfrm>
          </p:grpSpPr>
          <p:sp>
            <p:nvSpPr>
              <p:cNvPr id="226" name="Freeform 23"/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98 w 817"/>
                  <a:gd name="T1" fmla="*/ 49 h 505"/>
                  <a:gd name="T2" fmla="*/ 190 w 817"/>
                  <a:gd name="T3" fmla="*/ 39 h 505"/>
                  <a:gd name="T4" fmla="*/ 180 w 817"/>
                  <a:gd name="T5" fmla="*/ 30 h 505"/>
                  <a:gd name="T6" fmla="*/ 169 w 817"/>
                  <a:gd name="T7" fmla="*/ 21 h 505"/>
                  <a:gd name="T8" fmla="*/ 157 w 817"/>
                  <a:gd name="T9" fmla="*/ 13 h 505"/>
                  <a:gd name="T10" fmla="*/ 142 w 817"/>
                  <a:gd name="T11" fmla="*/ 7 h 505"/>
                  <a:gd name="T12" fmla="*/ 127 w 817"/>
                  <a:gd name="T13" fmla="*/ 3 h 505"/>
                  <a:gd name="T14" fmla="*/ 111 w 817"/>
                  <a:gd name="T15" fmla="*/ 0 h 505"/>
                  <a:gd name="T16" fmla="*/ 94 w 817"/>
                  <a:gd name="T17" fmla="*/ 0 h 505"/>
                  <a:gd name="T18" fmla="*/ 78 w 817"/>
                  <a:gd name="T19" fmla="*/ 3 h 505"/>
                  <a:gd name="T20" fmla="*/ 63 w 817"/>
                  <a:gd name="T21" fmla="*/ 7 h 505"/>
                  <a:gd name="T22" fmla="*/ 48 w 817"/>
                  <a:gd name="T23" fmla="*/ 13 h 505"/>
                  <a:gd name="T24" fmla="*/ 36 w 817"/>
                  <a:gd name="T25" fmla="*/ 21 h 505"/>
                  <a:gd name="T26" fmla="*/ 24 w 817"/>
                  <a:gd name="T27" fmla="*/ 30 h 505"/>
                  <a:gd name="T28" fmla="*/ 15 w 817"/>
                  <a:gd name="T29" fmla="*/ 39 h 505"/>
                  <a:gd name="T30" fmla="*/ 7 w 817"/>
                  <a:gd name="T31" fmla="*/ 49 h 505"/>
                  <a:gd name="T32" fmla="*/ 3 w 817"/>
                  <a:gd name="T33" fmla="*/ 56 h 505"/>
                  <a:gd name="T34" fmla="*/ 1 w 817"/>
                  <a:gd name="T35" fmla="*/ 59 h 505"/>
                  <a:gd name="T36" fmla="*/ 0 w 817"/>
                  <a:gd name="T37" fmla="*/ 61 h 505"/>
                  <a:gd name="T38" fmla="*/ 7 w 817"/>
                  <a:gd name="T39" fmla="*/ 73 h 505"/>
                  <a:gd name="T40" fmla="*/ 15 w 817"/>
                  <a:gd name="T41" fmla="*/ 83 h 505"/>
                  <a:gd name="T42" fmla="*/ 25 w 817"/>
                  <a:gd name="T43" fmla="*/ 94 h 505"/>
                  <a:gd name="T44" fmla="*/ 36 w 817"/>
                  <a:gd name="T45" fmla="*/ 103 h 505"/>
                  <a:gd name="T46" fmla="*/ 49 w 817"/>
                  <a:gd name="T47" fmla="*/ 111 h 505"/>
                  <a:gd name="T48" fmla="*/ 63 w 817"/>
                  <a:gd name="T49" fmla="*/ 118 h 505"/>
                  <a:gd name="T50" fmla="*/ 78 w 817"/>
                  <a:gd name="T51" fmla="*/ 123 h 505"/>
                  <a:gd name="T52" fmla="*/ 94 w 817"/>
                  <a:gd name="T53" fmla="*/ 126 h 505"/>
                  <a:gd name="T54" fmla="*/ 111 w 817"/>
                  <a:gd name="T55" fmla="*/ 126 h 505"/>
                  <a:gd name="T56" fmla="*/ 127 w 817"/>
                  <a:gd name="T57" fmla="*/ 123 h 505"/>
                  <a:gd name="T58" fmla="*/ 142 w 817"/>
                  <a:gd name="T59" fmla="*/ 118 h 505"/>
                  <a:gd name="T60" fmla="*/ 156 w 817"/>
                  <a:gd name="T61" fmla="*/ 111 h 505"/>
                  <a:gd name="T62" fmla="*/ 169 w 817"/>
                  <a:gd name="T63" fmla="*/ 103 h 505"/>
                  <a:gd name="T64" fmla="*/ 180 w 817"/>
                  <a:gd name="T65" fmla="*/ 94 h 505"/>
                  <a:gd name="T66" fmla="*/ 190 w 817"/>
                  <a:gd name="T67" fmla="*/ 83 h 505"/>
                  <a:gd name="T68" fmla="*/ 198 w 817"/>
                  <a:gd name="T69" fmla="*/ 73 h 505"/>
                  <a:gd name="T70" fmla="*/ 203 w 817"/>
                  <a:gd name="T71" fmla="*/ 64 h 505"/>
                  <a:gd name="T72" fmla="*/ 204 w 817"/>
                  <a:gd name="T73" fmla="*/ 62 h 505"/>
                  <a:gd name="T74" fmla="*/ 205 w 817"/>
                  <a:gd name="T75" fmla="*/ 6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24"/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80 w 695"/>
                  <a:gd name="T1" fmla="*/ 98 h 396"/>
                  <a:gd name="T2" fmla="*/ 66 w 695"/>
                  <a:gd name="T3" fmla="*/ 96 h 396"/>
                  <a:gd name="T4" fmla="*/ 53 w 695"/>
                  <a:gd name="T5" fmla="*/ 91 h 396"/>
                  <a:gd name="T6" fmla="*/ 40 w 695"/>
                  <a:gd name="T7" fmla="*/ 86 h 396"/>
                  <a:gd name="T8" fmla="*/ 29 w 695"/>
                  <a:gd name="T9" fmla="*/ 78 h 396"/>
                  <a:gd name="T10" fmla="*/ 19 w 695"/>
                  <a:gd name="T11" fmla="*/ 70 h 396"/>
                  <a:gd name="T12" fmla="*/ 10 w 695"/>
                  <a:gd name="T13" fmla="*/ 61 h 396"/>
                  <a:gd name="T14" fmla="*/ 3 w 695"/>
                  <a:gd name="T15" fmla="*/ 52 h 396"/>
                  <a:gd name="T16" fmla="*/ 3 w 695"/>
                  <a:gd name="T17" fmla="*/ 43 h 396"/>
                  <a:gd name="T18" fmla="*/ 9 w 695"/>
                  <a:gd name="T19" fmla="*/ 34 h 396"/>
                  <a:gd name="T20" fmla="*/ 18 w 695"/>
                  <a:gd name="T21" fmla="*/ 26 h 396"/>
                  <a:gd name="T22" fmla="*/ 28 w 695"/>
                  <a:gd name="T23" fmla="*/ 18 h 396"/>
                  <a:gd name="T24" fmla="*/ 39 w 695"/>
                  <a:gd name="T25" fmla="*/ 11 h 396"/>
                  <a:gd name="T26" fmla="*/ 52 w 695"/>
                  <a:gd name="T27" fmla="*/ 6 h 396"/>
                  <a:gd name="T28" fmla="*/ 65 w 695"/>
                  <a:gd name="T29" fmla="*/ 2 h 396"/>
                  <a:gd name="T30" fmla="*/ 79 w 695"/>
                  <a:gd name="T31" fmla="*/ 0 h 396"/>
                  <a:gd name="T32" fmla="*/ 94 w 695"/>
                  <a:gd name="T33" fmla="*/ 0 h 396"/>
                  <a:gd name="T34" fmla="*/ 108 w 695"/>
                  <a:gd name="T35" fmla="*/ 2 h 396"/>
                  <a:gd name="T36" fmla="*/ 121 w 695"/>
                  <a:gd name="T37" fmla="*/ 6 h 396"/>
                  <a:gd name="T38" fmla="*/ 134 w 695"/>
                  <a:gd name="T39" fmla="*/ 11 h 396"/>
                  <a:gd name="T40" fmla="*/ 145 w 695"/>
                  <a:gd name="T41" fmla="*/ 18 h 396"/>
                  <a:gd name="T42" fmla="*/ 155 w 695"/>
                  <a:gd name="T43" fmla="*/ 26 h 396"/>
                  <a:gd name="T44" fmla="*/ 164 w 695"/>
                  <a:gd name="T45" fmla="*/ 34 h 396"/>
                  <a:gd name="T46" fmla="*/ 171 w 695"/>
                  <a:gd name="T47" fmla="*/ 43 h 396"/>
                  <a:gd name="T48" fmla="*/ 171 w 695"/>
                  <a:gd name="T49" fmla="*/ 52 h 396"/>
                  <a:gd name="T50" fmla="*/ 163 w 695"/>
                  <a:gd name="T51" fmla="*/ 61 h 396"/>
                  <a:gd name="T52" fmla="*/ 154 w 695"/>
                  <a:gd name="T53" fmla="*/ 70 h 396"/>
                  <a:gd name="T54" fmla="*/ 144 w 695"/>
                  <a:gd name="T55" fmla="*/ 78 h 396"/>
                  <a:gd name="T56" fmla="*/ 133 w 695"/>
                  <a:gd name="T57" fmla="*/ 86 h 396"/>
                  <a:gd name="T58" fmla="*/ 120 w 695"/>
                  <a:gd name="T59" fmla="*/ 91 h 396"/>
                  <a:gd name="T60" fmla="*/ 107 w 695"/>
                  <a:gd name="T61" fmla="*/ 96 h 396"/>
                  <a:gd name="T62" fmla="*/ 94 w 695"/>
                  <a:gd name="T63" fmla="*/ 98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25"/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42 w 335"/>
                  <a:gd name="T1" fmla="*/ 83 h 336"/>
                  <a:gd name="T2" fmla="*/ 50 w 335"/>
                  <a:gd name="T3" fmla="*/ 82 h 336"/>
                  <a:gd name="T4" fmla="*/ 58 w 335"/>
                  <a:gd name="T5" fmla="*/ 80 h 336"/>
                  <a:gd name="T6" fmla="*/ 65 w 335"/>
                  <a:gd name="T7" fmla="*/ 76 h 336"/>
                  <a:gd name="T8" fmla="*/ 71 w 335"/>
                  <a:gd name="T9" fmla="*/ 71 h 336"/>
                  <a:gd name="T10" fmla="*/ 76 w 335"/>
                  <a:gd name="T11" fmla="*/ 65 h 336"/>
                  <a:gd name="T12" fmla="*/ 80 w 335"/>
                  <a:gd name="T13" fmla="*/ 58 h 336"/>
                  <a:gd name="T14" fmla="*/ 83 w 335"/>
                  <a:gd name="T15" fmla="*/ 50 h 336"/>
                  <a:gd name="T16" fmla="*/ 83 w 335"/>
                  <a:gd name="T17" fmla="*/ 42 h 336"/>
                  <a:gd name="T18" fmla="*/ 83 w 335"/>
                  <a:gd name="T19" fmla="*/ 33 h 336"/>
                  <a:gd name="T20" fmla="*/ 80 w 335"/>
                  <a:gd name="T21" fmla="*/ 25 h 336"/>
                  <a:gd name="T22" fmla="*/ 76 w 335"/>
                  <a:gd name="T23" fmla="*/ 18 h 336"/>
                  <a:gd name="T24" fmla="*/ 71 w 335"/>
                  <a:gd name="T25" fmla="*/ 12 h 336"/>
                  <a:gd name="T26" fmla="*/ 65 w 335"/>
                  <a:gd name="T27" fmla="*/ 7 h 336"/>
                  <a:gd name="T28" fmla="*/ 58 w 335"/>
                  <a:gd name="T29" fmla="*/ 3 h 336"/>
                  <a:gd name="T30" fmla="*/ 50 w 335"/>
                  <a:gd name="T31" fmla="*/ 1 h 336"/>
                  <a:gd name="T32" fmla="*/ 42 w 335"/>
                  <a:gd name="T33" fmla="*/ 0 h 336"/>
                  <a:gd name="T34" fmla="*/ 33 w 335"/>
                  <a:gd name="T35" fmla="*/ 1 h 336"/>
                  <a:gd name="T36" fmla="*/ 25 w 335"/>
                  <a:gd name="T37" fmla="*/ 3 h 336"/>
                  <a:gd name="T38" fmla="*/ 18 w 335"/>
                  <a:gd name="T39" fmla="*/ 7 h 336"/>
                  <a:gd name="T40" fmla="*/ 12 w 335"/>
                  <a:gd name="T41" fmla="*/ 12 h 336"/>
                  <a:gd name="T42" fmla="*/ 7 w 335"/>
                  <a:gd name="T43" fmla="*/ 18 h 336"/>
                  <a:gd name="T44" fmla="*/ 3 w 335"/>
                  <a:gd name="T45" fmla="*/ 25 h 336"/>
                  <a:gd name="T46" fmla="*/ 1 w 335"/>
                  <a:gd name="T47" fmla="*/ 33 h 336"/>
                  <a:gd name="T48" fmla="*/ 0 w 335"/>
                  <a:gd name="T49" fmla="*/ 42 h 336"/>
                  <a:gd name="T50" fmla="*/ 1 w 335"/>
                  <a:gd name="T51" fmla="*/ 50 h 336"/>
                  <a:gd name="T52" fmla="*/ 3 w 335"/>
                  <a:gd name="T53" fmla="*/ 58 h 336"/>
                  <a:gd name="T54" fmla="*/ 7 w 335"/>
                  <a:gd name="T55" fmla="*/ 65 h 336"/>
                  <a:gd name="T56" fmla="*/ 12 w 335"/>
                  <a:gd name="T57" fmla="*/ 71 h 336"/>
                  <a:gd name="T58" fmla="*/ 18 w 335"/>
                  <a:gd name="T59" fmla="*/ 76 h 336"/>
                  <a:gd name="T60" fmla="*/ 25 w 335"/>
                  <a:gd name="T61" fmla="*/ 80 h 336"/>
                  <a:gd name="T62" fmla="*/ 33 w 335"/>
                  <a:gd name="T63" fmla="*/ 82 h 336"/>
                  <a:gd name="T64" fmla="*/ 42 w 335"/>
                  <a:gd name="T65" fmla="*/ 83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26"/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7 w 54"/>
                  <a:gd name="T1" fmla="*/ 14 h 55"/>
                  <a:gd name="T2" fmla="*/ 10 w 54"/>
                  <a:gd name="T3" fmla="*/ 14 h 55"/>
                  <a:gd name="T4" fmla="*/ 12 w 54"/>
                  <a:gd name="T5" fmla="*/ 12 h 55"/>
                  <a:gd name="T6" fmla="*/ 13 w 54"/>
                  <a:gd name="T7" fmla="*/ 10 h 55"/>
                  <a:gd name="T8" fmla="*/ 14 w 54"/>
                  <a:gd name="T9" fmla="*/ 7 h 55"/>
                  <a:gd name="T10" fmla="*/ 13 w 54"/>
                  <a:gd name="T11" fmla="*/ 5 h 55"/>
                  <a:gd name="T12" fmla="*/ 12 w 54"/>
                  <a:gd name="T13" fmla="*/ 2 h 55"/>
                  <a:gd name="T14" fmla="*/ 10 w 54"/>
                  <a:gd name="T15" fmla="*/ 1 h 55"/>
                  <a:gd name="T16" fmla="*/ 7 w 54"/>
                  <a:gd name="T17" fmla="*/ 0 h 55"/>
                  <a:gd name="T18" fmla="*/ 5 w 54"/>
                  <a:gd name="T19" fmla="*/ 1 h 55"/>
                  <a:gd name="T20" fmla="*/ 2 w 54"/>
                  <a:gd name="T21" fmla="*/ 2 h 55"/>
                  <a:gd name="T22" fmla="*/ 1 w 54"/>
                  <a:gd name="T23" fmla="*/ 5 h 55"/>
                  <a:gd name="T24" fmla="*/ 0 w 54"/>
                  <a:gd name="T25" fmla="*/ 7 h 55"/>
                  <a:gd name="T26" fmla="*/ 1 w 54"/>
                  <a:gd name="T27" fmla="*/ 10 h 55"/>
                  <a:gd name="T28" fmla="*/ 2 w 54"/>
                  <a:gd name="T29" fmla="*/ 12 h 55"/>
                  <a:gd name="T30" fmla="*/ 5 w 54"/>
                  <a:gd name="T31" fmla="*/ 14 h 55"/>
                  <a:gd name="T32" fmla="*/ 7 w 54"/>
                  <a:gd name="T33" fmla="*/ 1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27"/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29 w 116"/>
                  <a:gd name="T1" fmla="*/ 23 h 129"/>
                  <a:gd name="T2" fmla="*/ 0 w 116"/>
                  <a:gd name="T3" fmla="*/ 0 h 129"/>
                  <a:gd name="T4" fmla="*/ 19 w 116"/>
                  <a:gd name="T5" fmla="*/ 32 h 129"/>
                  <a:gd name="T6" fmla="*/ 21 w 116"/>
                  <a:gd name="T7" fmla="*/ 31 h 129"/>
                  <a:gd name="T8" fmla="*/ 22 w 116"/>
                  <a:gd name="T9" fmla="*/ 30 h 129"/>
                  <a:gd name="T10" fmla="*/ 23 w 116"/>
                  <a:gd name="T11" fmla="*/ 29 h 129"/>
                  <a:gd name="T12" fmla="*/ 24 w 116"/>
                  <a:gd name="T13" fmla="*/ 28 h 129"/>
                  <a:gd name="T14" fmla="*/ 26 w 116"/>
                  <a:gd name="T15" fmla="*/ 26 h 129"/>
                  <a:gd name="T16" fmla="*/ 27 w 116"/>
                  <a:gd name="T17" fmla="*/ 25 h 129"/>
                  <a:gd name="T18" fmla="*/ 28 w 116"/>
                  <a:gd name="T19" fmla="*/ 24 h 129"/>
                  <a:gd name="T20" fmla="*/ 29 w 116"/>
                  <a:gd name="T21" fmla="*/ 23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28"/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1 w 90"/>
                  <a:gd name="T3" fmla="*/ 35 h 139"/>
                  <a:gd name="T4" fmla="*/ 12 w 90"/>
                  <a:gd name="T5" fmla="*/ 34 h 139"/>
                  <a:gd name="T6" fmla="*/ 14 w 90"/>
                  <a:gd name="T7" fmla="*/ 34 h 139"/>
                  <a:gd name="T8" fmla="*/ 15 w 90"/>
                  <a:gd name="T9" fmla="*/ 33 h 139"/>
                  <a:gd name="T10" fmla="*/ 17 w 90"/>
                  <a:gd name="T11" fmla="*/ 32 h 139"/>
                  <a:gd name="T12" fmla="*/ 19 w 90"/>
                  <a:gd name="T13" fmla="*/ 31 h 139"/>
                  <a:gd name="T14" fmla="*/ 20 w 90"/>
                  <a:gd name="T15" fmla="*/ 31 h 139"/>
                  <a:gd name="T16" fmla="*/ 21 w 90"/>
                  <a:gd name="T17" fmla="*/ 30 h 139"/>
                  <a:gd name="T18" fmla="*/ 23 w 90"/>
                  <a:gd name="T19" fmla="*/ 29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29"/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2 w 59"/>
                  <a:gd name="T3" fmla="*/ 35 h 143"/>
                  <a:gd name="T4" fmla="*/ 4 w 59"/>
                  <a:gd name="T5" fmla="*/ 35 h 143"/>
                  <a:gd name="T6" fmla="*/ 5 w 59"/>
                  <a:gd name="T7" fmla="*/ 34 h 143"/>
                  <a:gd name="T8" fmla="*/ 7 w 59"/>
                  <a:gd name="T9" fmla="*/ 34 h 143"/>
                  <a:gd name="T10" fmla="*/ 8 w 59"/>
                  <a:gd name="T11" fmla="*/ 34 h 143"/>
                  <a:gd name="T12" fmla="*/ 10 w 59"/>
                  <a:gd name="T13" fmla="*/ 33 h 143"/>
                  <a:gd name="T14" fmla="*/ 12 w 59"/>
                  <a:gd name="T15" fmla="*/ 33 h 143"/>
                  <a:gd name="T16" fmla="*/ 13 w 59"/>
                  <a:gd name="T17" fmla="*/ 32 h 143"/>
                  <a:gd name="T18" fmla="*/ 14 w 59"/>
                  <a:gd name="T19" fmla="*/ 32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30"/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23 h 127"/>
                  <a:gd name="T2" fmla="*/ 30 w 117"/>
                  <a:gd name="T3" fmla="*/ 0 h 127"/>
                  <a:gd name="T4" fmla="*/ 10 w 117"/>
                  <a:gd name="T5" fmla="*/ 31 h 127"/>
                  <a:gd name="T6" fmla="*/ 9 w 117"/>
                  <a:gd name="T7" fmla="*/ 30 h 127"/>
                  <a:gd name="T8" fmla="*/ 8 w 117"/>
                  <a:gd name="T9" fmla="*/ 29 h 127"/>
                  <a:gd name="T10" fmla="*/ 7 w 117"/>
                  <a:gd name="T11" fmla="*/ 28 h 127"/>
                  <a:gd name="T12" fmla="*/ 5 w 117"/>
                  <a:gd name="T13" fmla="*/ 27 h 127"/>
                  <a:gd name="T14" fmla="*/ 4 w 117"/>
                  <a:gd name="T15" fmla="*/ 26 h 127"/>
                  <a:gd name="T16" fmla="*/ 3 w 117"/>
                  <a:gd name="T17" fmla="*/ 25 h 127"/>
                  <a:gd name="T18" fmla="*/ 1 w 117"/>
                  <a:gd name="T19" fmla="*/ 24 h 127"/>
                  <a:gd name="T20" fmla="*/ 0 w 117"/>
                  <a:gd name="T21" fmla="*/ 23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31"/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23 w 93"/>
                  <a:gd name="T1" fmla="*/ 0 h 137"/>
                  <a:gd name="T2" fmla="*/ 11 w 93"/>
                  <a:gd name="T3" fmla="*/ 35 h 137"/>
                  <a:gd name="T4" fmla="*/ 10 w 93"/>
                  <a:gd name="T5" fmla="*/ 34 h 137"/>
                  <a:gd name="T6" fmla="*/ 8 w 93"/>
                  <a:gd name="T7" fmla="*/ 33 h 137"/>
                  <a:gd name="T8" fmla="*/ 7 w 93"/>
                  <a:gd name="T9" fmla="*/ 32 h 137"/>
                  <a:gd name="T10" fmla="*/ 5 w 93"/>
                  <a:gd name="T11" fmla="*/ 31 h 137"/>
                  <a:gd name="T12" fmla="*/ 4 w 93"/>
                  <a:gd name="T13" fmla="*/ 31 h 137"/>
                  <a:gd name="T14" fmla="*/ 3 w 93"/>
                  <a:gd name="T15" fmla="*/ 30 h 137"/>
                  <a:gd name="T16" fmla="*/ 1 w 93"/>
                  <a:gd name="T17" fmla="*/ 29 h 137"/>
                  <a:gd name="T18" fmla="*/ 0 w 93"/>
                  <a:gd name="T19" fmla="*/ 29 h 137"/>
                  <a:gd name="T20" fmla="*/ 23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32"/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15 w 63"/>
                  <a:gd name="T1" fmla="*/ 0 h 143"/>
                  <a:gd name="T2" fmla="*/ 12 w 63"/>
                  <a:gd name="T3" fmla="*/ 36 h 143"/>
                  <a:gd name="T4" fmla="*/ 10 w 63"/>
                  <a:gd name="T5" fmla="*/ 36 h 143"/>
                  <a:gd name="T6" fmla="*/ 9 w 63"/>
                  <a:gd name="T7" fmla="*/ 35 h 143"/>
                  <a:gd name="T8" fmla="*/ 8 w 63"/>
                  <a:gd name="T9" fmla="*/ 35 h 143"/>
                  <a:gd name="T10" fmla="*/ 6 w 63"/>
                  <a:gd name="T11" fmla="*/ 34 h 143"/>
                  <a:gd name="T12" fmla="*/ 4 w 63"/>
                  <a:gd name="T13" fmla="*/ 34 h 143"/>
                  <a:gd name="T14" fmla="*/ 3 w 63"/>
                  <a:gd name="T15" fmla="*/ 33 h 143"/>
                  <a:gd name="T16" fmla="*/ 1 w 63"/>
                  <a:gd name="T17" fmla="*/ 33 h 143"/>
                  <a:gd name="T18" fmla="*/ 0 w 63"/>
                  <a:gd name="T19" fmla="*/ 33 h 143"/>
                  <a:gd name="T20" fmla="*/ 15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33"/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3 w 50"/>
                  <a:gd name="T1" fmla="*/ 36 h 143"/>
                  <a:gd name="T2" fmla="*/ 6 w 50"/>
                  <a:gd name="T3" fmla="*/ 0 h 143"/>
                  <a:gd name="T4" fmla="*/ 0 w 50"/>
                  <a:gd name="T5" fmla="*/ 36 h 143"/>
                  <a:gd name="T6" fmla="*/ 2 w 50"/>
                  <a:gd name="T7" fmla="*/ 36 h 143"/>
                  <a:gd name="T8" fmla="*/ 3 w 50"/>
                  <a:gd name="T9" fmla="*/ 36 h 143"/>
                  <a:gd name="T10" fmla="*/ 5 w 50"/>
                  <a:gd name="T11" fmla="*/ 36 h 143"/>
                  <a:gd name="T12" fmla="*/ 6 w 50"/>
                  <a:gd name="T13" fmla="*/ 36 h 143"/>
                  <a:gd name="T14" fmla="*/ 7 w 50"/>
                  <a:gd name="T15" fmla="*/ 36 h 143"/>
                  <a:gd name="T16" fmla="*/ 10 w 50"/>
                  <a:gd name="T17" fmla="*/ 36 h 143"/>
                  <a:gd name="T18" fmla="*/ 11 w 50"/>
                  <a:gd name="T19" fmla="*/ 36 h 143"/>
                  <a:gd name="T20" fmla="*/ 13 w 50"/>
                  <a:gd name="T21" fmla="*/ 36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" name="Line 34"/>
            <p:cNvSpPr>
              <a:spLocks noChangeShapeType="1"/>
            </p:cNvSpPr>
            <p:nvPr/>
          </p:nvSpPr>
          <p:spPr bwMode="auto">
            <a:xfrm flipV="1">
              <a:off x="6877050" y="3657600"/>
              <a:ext cx="265113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969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2" grpId="0"/>
      <p:bldP spid="2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deviantart.com/download/82019078/Sheldon___Big_Bang_Theory_by_Petite_Mada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8789"/>
            <a:ext cx="4114800" cy="586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552615" y="1219200"/>
            <a:ext cx="4591385" cy="3791129"/>
            <a:chOff x="4572000" y="1085671"/>
            <a:chExt cx="4591385" cy="3791129"/>
          </a:xfrm>
        </p:grpSpPr>
        <p:sp>
          <p:nvSpPr>
            <p:cNvPr id="7" name="TextBox 6"/>
            <p:cNvSpPr txBox="1"/>
            <p:nvPr/>
          </p:nvSpPr>
          <p:spPr>
            <a:xfrm>
              <a:off x="4572000" y="1085671"/>
              <a:ext cx="459138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2">
                      <a:lumMod val="75000"/>
                    </a:schemeClr>
                  </a:solidFill>
                </a:rPr>
                <a:t>Optimization problems</a:t>
              </a:r>
            </a:p>
            <a:p>
              <a:r>
                <a:rPr lang="en-US" sz="3600" dirty="0"/>
                <a:t> </a:t>
              </a:r>
              <a:r>
                <a:rPr lang="en-US" sz="3600" dirty="0" smtClean="0"/>
                <a:t>       are </a:t>
              </a:r>
              <a:r>
                <a:rPr lang="en-US" sz="3600" dirty="0" smtClean="0">
                  <a:solidFill>
                    <a:srgbClr val="FF0000"/>
                  </a:solidFill>
                  <a:latin typeface="Arial Rounded MT Bold" pitchFamily="34" charset="0"/>
                </a:rPr>
                <a:t>everywhere</a:t>
              </a:r>
              <a:r>
                <a:rPr lang="en-US" sz="3600" dirty="0" smtClean="0"/>
                <a:t>,</a:t>
              </a:r>
              <a:endParaRPr lang="en-US" sz="3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48200" y="2784157"/>
              <a:ext cx="172675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i="1" dirty="0" smtClean="0"/>
                <a:t>the issue is </a:t>
              </a:r>
              <a:endParaRPr lang="en-US" sz="2600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67281" y="3676471"/>
              <a:ext cx="406393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Britannic Bold" pitchFamily="34" charset="0"/>
                </a:rPr>
                <a:t>w</a:t>
              </a:r>
              <a:r>
                <a:rPr lang="en-US" sz="3600" dirty="0" smtClean="0">
                  <a:latin typeface="Britannic Bold" pitchFamily="34" charset="0"/>
                </a:rPr>
                <a:t>hether you could </a:t>
              </a:r>
            </a:p>
            <a:p>
              <a:r>
                <a:rPr lang="en-US" sz="3600" dirty="0">
                  <a:latin typeface="Britannic Bold" pitchFamily="34" charset="0"/>
                </a:rPr>
                <a:t> </a:t>
              </a:r>
              <a:r>
                <a:rPr lang="en-US" sz="3600" dirty="0" smtClean="0">
                  <a:latin typeface="Britannic Bold" pitchFamily="34" charset="0"/>
                </a:rPr>
                <a:t>    handle them?</a:t>
              </a:r>
              <a:endParaRPr lang="en-US" sz="3600" dirty="0">
                <a:latin typeface="Britannic Bold" pitchFamily="34" charset="0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33022"/>
            <a:ext cx="1066800" cy="142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49867" y="76200"/>
            <a:ext cx="3737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FUN with Optimizations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104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Talking Monkey\My Documents\school\papers\qrg2\talk-2011-01-31-Waterloo\TP_tmp.b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98500"/>
            <a:ext cx="8369300" cy="5168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6" name="Cloud 439"/>
          <p:cNvSpPr/>
          <p:nvPr/>
        </p:nvSpPr>
        <p:spPr>
          <a:xfrm>
            <a:off x="2286000" y="2514600"/>
            <a:ext cx="4572000" cy="24384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</a:rPr>
              <a:t>behavior at equilibrium points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526" y="152400"/>
            <a:ext cx="2631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Refereed Games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3894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/>
          <p:cNvGrpSpPr/>
          <p:nvPr/>
        </p:nvGrpSpPr>
        <p:grpSpPr>
          <a:xfrm>
            <a:off x="957262" y="1143000"/>
            <a:ext cx="3081338" cy="1714500"/>
            <a:chOff x="3352800" y="3314700"/>
            <a:chExt cx="3081338" cy="1714500"/>
          </a:xfrm>
        </p:grpSpPr>
        <p:sp>
          <p:nvSpPr>
            <p:cNvPr id="128" name="Rectangle 57"/>
            <p:cNvSpPr>
              <a:spLocks noChangeAspect="1" noChangeArrowheads="1"/>
            </p:cNvSpPr>
            <p:nvPr/>
          </p:nvSpPr>
          <p:spPr bwMode="auto">
            <a:xfrm>
              <a:off x="3733800" y="4686300"/>
              <a:ext cx="304800" cy="3429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aseline="-25000">
                <a:latin typeface="Symbol" pitchFamily="18" charset="2"/>
              </a:endParaRPr>
            </a:p>
          </p:txBody>
        </p:sp>
        <p:sp>
          <p:nvSpPr>
            <p:cNvPr id="129" name="Line 58"/>
            <p:cNvSpPr>
              <a:spLocks noChangeAspect="1" noChangeShapeType="1"/>
            </p:cNvSpPr>
            <p:nvPr/>
          </p:nvSpPr>
          <p:spPr bwMode="auto">
            <a:xfrm flipV="1">
              <a:off x="3581400" y="3657600"/>
              <a:ext cx="250825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59"/>
            <p:cNvSpPr>
              <a:spLocks noChangeAspect="1" noChangeShapeType="1"/>
            </p:cNvSpPr>
            <p:nvPr/>
          </p:nvSpPr>
          <p:spPr bwMode="auto">
            <a:xfrm>
              <a:off x="3930650" y="3657600"/>
              <a:ext cx="26035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60"/>
            <p:cNvSpPr>
              <a:spLocks noChangeAspect="1" noChangeShapeType="1"/>
            </p:cNvSpPr>
            <p:nvPr/>
          </p:nvSpPr>
          <p:spPr bwMode="auto">
            <a:xfrm>
              <a:off x="4038600" y="48387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61"/>
            <p:cNvSpPr>
              <a:spLocks noChangeAspect="1" noChangeShapeType="1"/>
            </p:cNvSpPr>
            <p:nvPr/>
          </p:nvSpPr>
          <p:spPr bwMode="auto">
            <a:xfrm flipV="1">
              <a:off x="4343400" y="3657600"/>
              <a:ext cx="250825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62"/>
            <p:cNvSpPr>
              <a:spLocks noChangeAspect="1" noChangeShapeType="1"/>
            </p:cNvSpPr>
            <p:nvPr/>
          </p:nvSpPr>
          <p:spPr bwMode="auto">
            <a:xfrm>
              <a:off x="4800600" y="48387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Rectangle 63"/>
            <p:cNvSpPr>
              <a:spLocks noChangeAspect="1" noChangeArrowheads="1"/>
            </p:cNvSpPr>
            <p:nvPr/>
          </p:nvSpPr>
          <p:spPr bwMode="auto">
            <a:xfrm>
              <a:off x="5257800" y="4686300"/>
              <a:ext cx="304800" cy="3429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i="1" baseline="-25000"/>
            </a:p>
          </p:txBody>
        </p:sp>
        <p:sp>
          <p:nvSpPr>
            <p:cNvPr id="135" name="Line 64"/>
            <p:cNvSpPr>
              <a:spLocks noChangeAspect="1" noChangeShapeType="1"/>
            </p:cNvSpPr>
            <p:nvPr/>
          </p:nvSpPr>
          <p:spPr bwMode="auto">
            <a:xfrm flipV="1">
              <a:off x="5105400" y="3657600"/>
              <a:ext cx="250825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65"/>
            <p:cNvSpPr>
              <a:spLocks noChangeAspect="1" noChangeShapeType="1"/>
            </p:cNvSpPr>
            <p:nvPr/>
          </p:nvSpPr>
          <p:spPr bwMode="auto">
            <a:xfrm>
              <a:off x="5454650" y="3657600"/>
              <a:ext cx="26035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37" name="Picture 66" descr="C:\Documents and Settings\Talking Monkey\My Documents\school\paper_QRG=EXP\talk_2007June05_Guelph\TP_tmp.b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65650" y="4800600"/>
              <a:ext cx="158750" cy="3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8" name="Rectangle 67"/>
            <p:cNvSpPr>
              <a:spLocks noChangeAspect="1" noChangeArrowheads="1"/>
            </p:cNvSpPr>
            <p:nvPr/>
          </p:nvSpPr>
          <p:spPr bwMode="auto">
            <a:xfrm>
              <a:off x="3352800" y="4000500"/>
              <a:ext cx="304800" cy="3429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baseline="-25000">
                <a:latin typeface="Symbol" pitchFamily="18" charset="2"/>
              </a:endParaRPr>
            </a:p>
          </p:txBody>
        </p:sp>
        <p:sp>
          <p:nvSpPr>
            <p:cNvPr id="139" name="Line 68"/>
            <p:cNvSpPr>
              <a:spLocks noChangeAspect="1" noChangeShapeType="1"/>
            </p:cNvSpPr>
            <p:nvPr/>
          </p:nvSpPr>
          <p:spPr bwMode="auto">
            <a:xfrm>
              <a:off x="3657600" y="41529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69"/>
            <p:cNvSpPr>
              <a:spLocks noChangeAspect="1" noChangeShapeType="1"/>
            </p:cNvSpPr>
            <p:nvPr/>
          </p:nvSpPr>
          <p:spPr bwMode="auto">
            <a:xfrm>
              <a:off x="4419600" y="41529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70"/>
            <p:cNvSpPr>
              <a:spLocks noChangeAspect="1" noChangeShapeType="1"/>
            </p:cNvSpPr>
            <p:nvPr/>
          </p:nvSpPr>
          <p:spPr bwMode="auto">
            <a:xfrm>
              <a:off x="5181600" y="41529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42" name="Picture 71" descr="C:\Documents and Settings\Talking Monkey\My Documents\school\paper_QRG=EXP\talk_2007June05_Guelph\TP_tmp.b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946650" y="4114800"/>
              <a:ext cx="158750" cy="3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3" name="Line 72"/>
            <p:cNvSpPr>
              <a:spLocks noChangeAspect="1" noChangeShapeType="1"/>
            </p:cNvSpPr>
            <p:nvPr/>
          </p:nvSpPr>
          <p:spPr bwMode="auto">
            <a:xfrm>
              <a:off x="5943600" y="41529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73"/>
            <p:cNvSpPr>
              <a:spLocks noChangeAspect="1" noChangeShapeType="1"/>
            </p:cNvSpPr>
            <p:nvPr/>
          </p:nvSpPr>
          <p:spPr bwMode="auto">
            <a:xfrm flipV="1">
              <a:off x="3924300" y="4343400"/>
              <a:ext cx="250825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74"/>
            <p:cNvSpPr>
              <a:spLocks noChangeAspect="1" noChangeShapeType="1"/>
            </p:cNvSpPr>
            <p:nvPr/>
          </p:nvSpPr>
          <p:spPr bwMode="auto">
            <a:xfrm>
              <a:off x="4273550" y="4343400"/>
              <a:ext cx="26035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75"/>
            <p:cNvSpPr>
              <a:spLocks noChangeAspect="1" noChangeShapeType="1"/>
            </p:cNvSpPr>
            <p:nvPr/>
          </p:nvSpPr>
          <p:spPr bwMode="auto">
            <a:xfrm>
              <a:off x="4038600" y="34671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76"/>
            <p:cNvSpPr>
              <a:spLocks noChangeAspect="1" noChangeShapeType="1"/>
            </p:cNvSpPr>
            <p:nvPr/>
          </p:nvSpPr>
          <p:spPr bwMode="auto">
            <a:xfrm>
              <a:off x="4800600" y="34671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77"/>
            <p:cNvSpPr>
              <a:spLocks noChangeAspect="1" noChangeShapeType="1"/>
            </p:cNvSpPr>
            <p:nvPr/>
          </p:nvSpPr>
          <p:spPr bwMode="auto">
            <a:xfrm flipV="1">
              <a:off x="5448300" y="4343400"/>
              <a:ext cx="250825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78"/>
            <p:cNvSpPr>
              <a:spLocks noChangeAspect="1" noChangeShapeType="1"/>
            </p:cNvSpPr>
            <p:nvPr/>
          </p:nvSpPr>
          <p:spPr bwMode="auto">
            <a:xfrm>
              <a:off x="3587750" y="4343400"/>
              <a:ext cx="26035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50" name="Picture 79" descr="C:\Documents and Settings\Talking Monkey\My Documents\school\paper_QRG=EXP\talk_2007June05_Guelph\TP_tmp.b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65650" y="3429000"/>
              <a:ext cx="158750" cy="3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1" name="Rectangle 80"/>
            <p:cNvSpPr>
              <a:spLocks noChangeAspect="1" noChangeArrowheads="1"/>
            </p:cNvSpPr>
            <p:nvPr/>
          </p:nvSpPr>
          <p:spPr bwMode="auto">
            <a:xfrm>
              <a:off x="3733800" y="3314700"/>
              <a:ext cx="304800" cy="34290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aseline="-25000">
                <a:latin typeface="Symbol" pitchFamily="18" charset="2"/>
              </a:endParaRPr>
            </a:p>
          </p:txBody>
        </p:sp>
        <p:sp>
          <p:nvSpPr>
            <p:cNvPr id="152" name="Rectangle 81"/>
            <p:cNvSpPr>
              <a:spLocks noChangeAspect="1" noChangeArrowheads="1"/>
            </p:cNvSpPr>
            <p:nvPr/>
          </p:nvSpPr>
          <p:spPr bwMode="auto">
            <a:xfrm>
              <a:off x="5257800" y="3314700"/>
              <a:ext cx="304800" cy="34290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i="1" baseline="-25000"/>
            </a:p>
          </p:txBody>
        </p:sp>
        <p:sp>
          <p:nvSpPr>
            <p:cNvPr id="153" name="Rectangle 82"/>
            <p:cNvSpPr>
              <a:spLocks noChangeAspect="1" noChangeArrowheads="1"/>
            </p:cNvSpPr>
            <p:nvPr/>
          </p:nvSpPr>
          <p:spPr bwMode="auto">
            <a:xfrm>
              <a:off x="4114800" y="4000500"/>
              <a:ext cx="304800" cy="3429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baseline="-25000"/>
            </a:p>
          </p:txBody>
        </p:sp>
        <p:sp>
          <p:nvSpPr>
            <p:cNvPr id="154" name="Rectangle 83"/>
            <p:cNvSpPr>
              <a:spLocks noChangeAspect="1" noChangeArrowheads="1"/>
            </p:cNvSpPr>
            <p:nvPr/>
          </p:nvSpPr>
          <p:spPr bwMode="auto">
            <a:xfrm>
              <a:off x="5638800" y="4000500"/>
              <a:ext cx="304800" cy="3429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i="1" baseline="-25000"/>
            </a:p>
          </p:txBody>
        </p:sp>
        <p:sp>
          <p:nvSpPr>
            <p:cNvPr id="155" name="Line 84"/>
            <p:cNvSpPr>
              <a:spLocks noChangeAspect="1" noChangeShapeType="1"/>
            </p:cNvSpPr>
            <p:nvPr/>
          </p:nvSpPr>
          <p:spPr bwMode="auto">
            <a:xfrm>
              <a:off x="5089525" y="4343400"/>
              <a:ext cx="26035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AutoShape 85"/>
            <p:cNvSpPr>
              <a:spLocks noChangeAspect="1" noChangeArrowheads="1"/>
            </p:cNvSpPr>
            <p:nvPr/>
          </p:nvSpPr>
          <p:spPr bwMode="auto">
            <a:xfrm>
              <a:off x="6248400" y="4076700"/>
              <a:ext cx="185738" cy="185738"/>
            </a:xfrm>
            <a:prstGeom prst="homePlate">
              <a:avLst>
                <a:gd name="adj" fmla="val 881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i="1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1938385" cy="639762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Known Results</a:t>
            </a:r>
            <a:endParaRPr lang="en-US" sz="2400" b="1" dirty="0"/>
          </a:p>
        </p:txBody>
      </p:sp>
      <p:grpSp>
        <p:nvGrpSpPr>
          <p:cNvPr id="158" name="Group 157"/>
          <p:cNvGrpSpPr/>
          <p:nvPr/>
        </p:nvGrpSpPr>
        <p:grpSpPr>
          <a:xfrm>
            <a:off x="957262" y="1143000"/>
            <a:ext cx="1557338" cy="1714500"/>
            <a:chOff x="957262" y="3276600"/>
            <a:chExt cx="1557338" cy="1714500"/>
          </a:xfrm>
        </p:grpSpPr>
        <p:sp>
          <p:nvSpPr>
            <p:cNvPr id="27" name="Rectangle 86"/>
            <p:cNvSpPr>
              <a:spLocks noChangeAspect="1" noChangeArrowheads="1"/>
            </p:cNvSpPr>
            <p:nvPr/>
          </p:nvSpPr>
          <p:spPr bwMode="auto">
            <a:xfrm>
              <a:off x="1338262" y="4648200"/>
              <a:ext cx="304800" cy="3429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aseline="-25000">
                <a:latin typeface="Symbol" pitchFamily="18" charset="2"/>
              </a:endParaRPr>
            </a:p>
          </p:txBody>
        </p:sp>
        <p:sp>
          <p:nvSpPr>
            <p:cNvPr id="28" name="Line 87"/>
            <p:cNvSpPr>
              <a:spLocks noChangeAspect="1" noChangeShapeType="1"/>
            </p:cNvSpPr>
            <p:nvPr/>
          </p:nvSpPr>
          <p:spPr bwMode="auto">
            <a:xfrm flipV="1">
              <a:off x="1185862" y="3619500"/>
              <a:ext cx="250825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88"/>
            <p:cNvSpPr>
              <a:spLocks noChangeAspect="1" noChangeShapeType="1"/>
            </p:cNvSpPr>
            <p:nvPr/>
          </p:nvSpPr>
          <p:spPr bwMode="auto">
            <a:xfrm>
              <a:off x="1535112" y="3619500"/>
              <a:ext cx="26035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89"/>
            <p:cNvSpPr>
              <a:spLocks noChangeAspect="1" noChangeArrowheads="1"/>
            </p:cNvSpPr>
            <p:nvPr/>
          </p:nvSpPr>
          <p:spPr bwMode="auto">
            <a:xfrm>
              <a:off x="957262" y="3962400"/>
              <a:ext cx="304800" cy="3429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baseline="-25000">
                <a:latin typeface="Symbol" pitchFamily="18" charset="2"/>
              </a:endParaRPr>
            </a:p>
          </p:txBody>
        </p:sp>
        <p:sp>
          <p:nvSpPr>
            <p:cNvPr id="31" name="Line 90"/>
            <p:cNvSpPr>
              <a:spLocks noChangeAspect="1" noChangeShapeType="1"/>
            </p:cNvSpPr>
            <p:nvPr/>
          </p:nvSpPr>
          <p:spPr bwMode="auto">
            <a:xfrm>
              <a:off x="1262062" y="41148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91"/>
            <p:cNvSpPr>
              <a:spLocks noChangeAspect="1" noChangeShapeType="1"/>
            </p:cNvSpPr>
            <p:nvPr/>
          </p:nvSpPr>
          <p:spPr bwMode="auto">
            <a:xfrm flipV="1">
              <a:off x="1528762" y="4305300"/>
              <a:ext cx="250825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92"/>
            <p:cNvSpPr>
              <a:spLocks noChangeAspect="1" noChangeShapeType="1"/>
            </p:cNvSpPr>
            <p:nvPr/>
          </p:nvSpPr>
          <p:spPr bwMode="auto">
            <a:xfrm>
              <a:off x="1192212" y="4305300"/>
              <a:ext cx="26035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93"/>
            <p:cNvSpPr>
              <a:spLocks noChangeAspect="1" noChangeArrowheads="1"/>
            </p:cNvSpPr>
            <p:nvPr/>
          </p:nvSpPr>
          <p:spPr bwMode="auto">
            <a:xfrm>
              <a:off x="1338262" y="3276600"/>
              <a:ext cx="304800" cy="34290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aseline="-25000">
                <a:latin typeface="Symbol" pitchFamily="18" charset="2"/>
              </a:endParaRPr>
            </a:p>
          </p:txBody>
        </p:sp>
        <p:sp>
          <p:nvSpPr>
            <p:cNvPr id="35" name="Rectangle 94"/>
            <p:cNvSpPr>
              <a:spLocks noChangeAspect="1" noChangeArrowheads="1"/>
            </p:cNvSpPr>
            <p:nvPr/>
          </p:nvSpPr>
          <p:spPr bwMode="auto">
            <a:xfrm>
              <a:off x="1719262" y="3962400"/>
              <a:ext cx="304800" cy="3429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baseline="-25000"/>
            </a:p>
          </p:txBody>
        </p:sp>
        <p:sp>
          <p:nvSpPr>
            <p:cNvPr id="36" name="Line 95"/>
            <p:cNvSpPr>
              <a:spLocks noChangeAspect="1" noChangeShapeType="1"/>
            </p:cNvSpPr>
            <p:nvPr/>
          </p:nvSpPr>
          <p:spPr bwMode="auto">
            <a:xfrm>
              <a:off x="2024062" y="4114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AutoShape 96"/>
            <p:cNvSpPr>
              <a:spLocks noChangeAspect="1" noChangeArrowheads="1"/>
            </p:cNvSpPr>
            <p:nvPr/>
          </p:nvSpPr>
          <p:spPr bwMode="auto">
            <a:xfrm>
              <a:off x="2328862" y="4038600"/>
              <a:ext cx="185738" cy="185738"/>
            </a:xfrm>
            <a:prstGeom prst="homePlate">
              <a:avLst>
                <a:gd name="adj" fmla="val 881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i="1"/>
            </a:p>
          </p:txBody>
        </p:sp>
      </p:grpSp>
      <p:grpSp>
        <p:nvGrpSpPr>
          <p:cNvPr id="38" name="Group 102"/>
          <p:cNvGrpSpPr>
            <a:grpSpLocks/>
          </p:cNvGrpSpPr>
          <p:nvPr/>
        </p:nvGrpSpPr>
        <p:grpSpPr bwMode="auto">
          <a:xfrm>
            <a:off x="990600" y="2819400"/>
            <a:ext cx="381001" cy="533400"/>
            <a:chOff x="4108450" y="2111375"/>
            <a:chExt cx="1450975" cy="1717675"/>
          </a:xfrm>
        </p:grpSpPr>
        <p:sp>
          <p:nvSpPr>
            <p:cNvPr id="39" name="Freeform 65"/>
            <p:cNvSpPr>
              <a:spLocks/>
            </p:cNvSpPr>
            <p:nvPr/>
          </p:nvSpPr>
          <p:spPr bwMode="auto">
            <a:xfrm>
              <a:off x="4108450" y="2111375"/>
              <a:ext cx="1377950" cy="1047750"/>
            </a:xfrm>
            <a:custGeom>
              <a:avLst/>
              <a:gdLst>
                <a:gd name="T0" fmla="*/ 141128760 w 868"/>
                <a:gd name="T1" fmla="*/ 1033264077 h 660"/>
                <a:gd name="T2" fmla="*/ 146169071 w 868"/>
                <a:gd name="T3" fmla="*/ 831651453 h 660"/>
                <a:gd name="T4" fmla="*/ 206652804 w 868"/>
                <a:gd name="T5" fmla="*/ 609877785 h 660"/>
                <a:gd name="T6" fmla="*/ 317539697 w 868"/>
                <a:gd name="T7" fmla="*/ 438507224 h 660"/>
                <a:gd name="T8" fmla="*/ 443547574 w 868"/>
                <a:gd name="T9" fmla="*/ 317539669 h 660"/>
                <a:gd name="T10" fmla="*/ 614918150 w 868"/>
                <a:gd name="T11" fmla="*/ 216733457 h 660"/>
                <a:gd name="T12" fmla="*/ 640119706 w 868"/>
                <a:gd name="T13" fmla="*/ 201612475 h 660"/>
                <a:gd name="T14" fmla="*/ 851812970 w 868"/>
                <a:gd name="T15" fmla="*/ 136088437 h 660"/>
                <a:gd name="T16" fmla="*/ 1123989768 w 868"/>
                <a:gd name="T17" fmla="*/ 105846573 h 660"/>
                <a:gd name="T18" fmla="*/ 1255037856 w 868"/>
                <a:gd name="T19" fmla="*/ 115927194 h 660"/>
                <a:gd name="T20" fmla="*/ 1441529366 w 868"/>
                <a:gd name="T21" fmla="*/ 156249679 h 660"/>
                <a:gd name="T22" fmla="*/ 1612899943 w 868"/>
                <a:gd name="T23" fmla="*/ 241935010 h 660"/>
                <a:gd name="T24" fmla="*/ 1754029050 w 868"/>
                <a:gd name="T25" fmla="*/ 347781533 h 660"/>
                <a:gd name="T26" fmla="*/ 1905238383 w 868"/>
                <a:gd name="T27" fmla="*/ 524192505 h 660"/>
                <a:gd name="T28" fmla="*/ 2001004293 w 868"/>
                <a:gd name="T29" fmla="*/ 705643687 h 660"/>
                <a:gd name="T30" fmla="*/ 2066528338 w 868"/>
                <a:gd name="T31" fmla="*/ 922377243 h 660"/>
                <a:gd name="T32" fmla="*/ 2076608960 w 868"/>
                <a:gd name="T33" fmla="*/ 1098788115 h 660"/>
                <a:gd name="T34" fmla="*/ 2091729893 w 868"/>
                <a:gd name="T35" fmla="*/ 1436488928 h 660"/>
                <a:gd name="T36" fmla="*/ 2137092693 w 868"/>
                <a:gd name="T37" fmla="*/ 1466730792 h 660"/>
                <a:gd name="T38" fmla="*/ 2147483647 w 868"/>
                <a:gd name="T39" fmla="*/ 1335682715 h 660"/>
                <a:gd name="T40" fmla="*/ 2147483647 w 868"/>
                <a:gd name="T41" fmla="*/ 1098788115 h 660"/>
                <a:gd name="T42" fmla="*/ 2147483647 w 868"/>
                <a:gd name="T43" fmla="*/ 1008062524 h 660"/>
                <a:gd name="T44" fmla="*/ 2147173315 w 868"/>
                <a:gd name="T45" fmla="*/ 791328968 h 660"/>
                <a:gd name="T46" fmla="*/ 2076608960 w 868"/>
                <a:gd name="T47" fmla="*/ 599797164 h 660"/>
                <a:gd name="T48" fmla="*/ 1950601183 w 868"/>
                <a:gd name="T49" fmla="*/ 398184639 h 660"/>
                <a:gd name="T50" fmla="*/ 1754029050 w 868"/>
                <a:gd name="T51" fmla="*/ 211693146 h 660"/>
                <a:gd name="T52" fmla="*/ 1612899943 w 868"/>
                <a:gd name="T53" fmla="*/ 115927194 h 660"/>
                <a:gd name="T54" fmla="*/ 1416327811 w 868"/>
                <a:gd name="T55" fmla="*/ 40322497 h 660"/>
                <a:gd name="T56" fmla="*/ 1199594434 w 868"/>
                <a:gd name="T57" fmla="*/ 5040312 h 660"/>
                <a:gd name="T58" fmla="*/ 1018143236 w 868"/>
                <a:gd name="T59" fmla="*/ 5040312 h 660"/>
                <a:gd name="T60" fmla="*/ 761087172 w 868"/>
                <a:gd name="T61" fmla="*/ 50403119 h 660"/>
                <a:gd name="T62" fmla="*/ 594756906 w 868"/>
                <a:gd name="T63" fmla="*/ 110886884 h 660"/>
                <a:gd name="T64" fmla="*/ 498990996 w 868"/>
                <a:gd name="T65" fmla="*/ 156249679 h 660"/>
                <a:gd name="T66" fmla="*/ 322580008 w 868"/>
                <a:gd name="T67" fmla="*/ 282257495 h 660"/>
                <a:gd name="T68" fmla="*/ 186491560 w 868"/>
                <a:gd name="T69" fmla="*/ 438507224 h 660"/>
                <a:gd name="T70" fmla="*/ 75604691 w 868"/>
                <a:gd name="T71" fmla="*/ 645159960 h 660"/>
                <a:gd name="T72" fmla="*/ 40322501 w 868"/>
                <a:gd name="T73" fmla="*/ 821570832 h 660"/>
                <a:gd name="T74" fmla="*/ 35282190 w 868"/>
                <a:gd name="T75" fmla="*/ 1224795881 h 660"/>
                <a:gd name="T76" fmla="*/ 40322501 w 868"/>
                <a:gd name="T77" fmla="*/ 1360884268 h 660"/>
                <a:gd name="T78" fmla="*/ 20161251 w 868"/>
                <a:gd name="T79" fmla="*/ 1436488928 h 660"/>
                <a:gd name="T80" fmla="*/ 50403123 w 868"/>
                <a:gd name="T81" fmla="*/ 1496972656 h 660"/>
                <a:gd name="T82" fmla="*/ 186491560 w 868"/>
                <a:gd name="T83" fmla="*/ 1663302907 h 660"/>
                <a:gd name="T84" fmla="*/ 206652804 w 868"/>
                <a:gd name="T85" fmla="*/ 1567537005 h 660"/>
                <a:gd name="T86" fmla="*/ 146169071 w 868"/>
                <a:gd name="T87" fmla="*/ 1481851724 h 660"/>
                <a:gd name="T88" fmla="*/ 146169071 w 868"/>
                <a:gd name="T89" fmla="*/ 1219755571 h 6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68"/>
                <a:gd name="T136" fmla="*/ 0 h 660"/>
                <a:gd name="T137" fmla="*/ 868 w 868"/>
                <a:gd name="T138" fmla="*/ 660 h 6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68" h="660">
                  <a:moveTo>
                    <a:pt x="58" y="484"/>
                  </a:moveTo>
                  <a:lnTo>
                    <a:pt x="58" y="484"/>
                  </a:lnTo>
                  <a:lnTo>
                    <a:pt x="56" y="410"/>
                  </a:lnTo>
                  <a:lnTo>
                    <a:pt x="56" y="370"/>
                  </a:lnTo>
                  <a:lnTo>
                    <a:pt x="58" y="330"/>
                  </a:lnTo>
                  <a:lnTo>
                    <a:pt x="64" y="298"/>
                  </a:lnTo>
                  <a:lnTo>
                    <a:pt x="72" y="268"/>
                  </a:lnTo>
                  <a:lnTo>
                    <a:pt x="82" y="242"/>
                  </a:lnTo>
                  <a:lnTo>
                    <a:pt x="96" y="216"/>
                  </a:lnTo>
                  <a:lnTo>
                    <a:pt x="110" y="194"/>
                  </a:lnTo>
                  <a:lnTo>
                    <a:pt x="126" y="174"/>
                  </a:lnTo>
                  <a:lnTo>
                    <a:pt x="142" y="156"/>
                  </a:lnTo>
                  <a:lnTo>
                    <a:pt x="160" y="140"/>
                  </a:lnTo>
                  <a:lnTo>
                    <a:pt x="176" y="126"/>
                  </a:lnTo>
                  <a:lnTo>
                    <a:pt x="194" y="114"/>
                  </a:lnTo>
                  <a:lnTo>
                    <a:pt x="222" y="96"/>
                  </a:lnTo>
                  <a:lnTo>
                    <a:pt x="244" y="86"/>
                  </a:lnTo>
                  <a:lnTo>
                    <a:pt x="254" y="82"/>
                  </a:lnTo>
                  <a:lnTo>
                    <a:pt x="254" y="80"/>
                  </a:lnTo>
                  <a:lnTo>
                    <a:pt x="270" y="74"/>
                  </a:lnTo>
                  <a:lnTo>
                    <a:pt x="310" y="62"/>
                  </a:lnTo>
                  <a:lnTo>
                    <a:pt x="338" y="54"/>
                  </a:lnTo>
                  <a:lnTo>
                    <a:pt x="372" y="48"/>
                  </a:lnTo>
                  <a:lnTo>
                    <a:pt x="408" y="44"/>
                  </a:lnTo>
                  <a:lnTo>
                    <a:pt x="446" y="42"/>
                  </a:lnTo>
                  <a:lnTo>
                    <a:pt x="472" y="42"/>
                  </a:lnTo>
                  <a:lnTo>
                    <a:pt x="498" y="46"/>
                  </a:lnTo>
                  <a:lnTo>
                    <a:pt x="524" y="50"/>
                  </a:lnTo>
                  <a:lnTo>
                    <a:pt x="550" y="56"/>
                  </a:lnTo>
                  <a:lnTo>
                    <a:pt x="572" y="62"/>
                  </a:lnTo>
                  <a:lnTo>
                    <a:pt x="596" y="72"/>
                  </a:lnTo>
                  <a:lnTo>
                    <a:pt x="618" y="82"/>
                  </a:lnTo>
                  <a:lnTo>
                    <a:pt x="640" y="96"/>
                  </a:lnTo>
                  <a:lnTo>
                    <a:pt x="670" y="116"/>
                  </a:lnTo>
                  <a:lnTo>
                    <a:pt x="696" y="138"/>
                  </a:lnTo>
                  <a:lnTo>
                    <a:pt x="718" y="160"/>
                  </a:lnTo>
                  <a:lnTo>
                    <a:pt x="740" y="184"/>
                  </a:lnTo>
                  <a:lnTo>
                    <a:pt x="756" y="208"/>
                  </a:lnTo>
                  <a:lnTo>
                    <a:pt x="772" y="232"/>
                  </a:lnTo>
                  <a:lnTo>
                    <a:pt x="784" y="256"/>
                  </a:lnTo>
                  <a:lnTo>
                    <a:pt x="794" y="280"/>
                  </a:lnTo>
                  <a:lnTo>
                    <a:pt x="804" y="302"/>
                  </a:lnTo>
                  <a:lnTo>
                    <a:pt x="810" y="324"/>
                  </a:lnTo>
                  <a:lnTo>
                    <a:pt x="820" y="366"/>
                  </a:lnTo>
                  <a:lnTo>
                    <a:pt x="824" y="404"/>
                  </a:lnTo>
                  <a:lnTo>
                    <a:pt x="824" y="432"/>
                  </a:lnTo>
                  <a:lnTo>
                    <a:pt x="824" y="436"/>
                  </a:lnTo>
                  <a:lnTo>
                    <a:pt x="826" y="518"/>
                  </a:lnTo>
                  <a:lnTo>
                    <a:pt x="830" y="570"/>
                  </a:lnTo>
                  <a:lnTo>
                    <a:pt x="834" y="620"/>
                  </a:lnTo>
                  <a:lnTo>
                    <a:pt x="848" y="582"/>
                  </a:lnTo>
                  <a:lnTo>
                    <a:pt x="854" y="556"/>
                  </a:lnTo>
                  <a:lnTo>
                    <a:pt x="860" y="530"/>
                  </a:lnTo>
                  <a:lnTo>
                    <a:pt x="868" y="478"/>
                  </a:lnTo>
                  <a:lnTo>
                    <a:pt x="868" y="436"/>
                  </a:lnTo>
                  <a:lnTo>
                    <a:pt x="868" y="432"/>
                  </a:lnTo>
                  <a:lnTo>
                    <a:pt x="866" y="400"/>
                  </a:lnTo>
                  <a:lnTo>
                    <a:pt x="862" y="360"/>
                  </a:lnTo>
                  <a:lnTo>
                    <a:pt x="858" y="338"/>
                  </a:lnTo>
                  <a:lnTo>
                    <a:pt x="852" y="314"/>
                  </a:lnTo>
                  <a:lnTo>
                    <a:pt x="844" y="290"/>
                  </a:lnTo>
                  <a:lnTo>
                    <a:pt x="834" y="264"/>
                  </a:lnTo>
                  <a:lnTo>
                    <a:pt x="824" y="238"/>
                  </a:lnTo>
                  <a:lnTo>
                    <a:pt x="810" y="212"/>
                  </a:lnTo>
                  <a:lnTo>
                    <a:pt x="792" y="184"/>
                  </a:lnTo>
                  <a:lnTo>
                    <a:pt x="774" y="158"/>
                  </a:lnTo>
                  <a:lnTo>
                    <a:pt x="750" y="132"/>
                  </a:lnTo>
                  <a:lnTo>
                    <a:pt x="726" y="108"/>
                  </a:lnTo>
                  <a:lnTo>
                    <a:pt x="696" y="84"/>
                  </a:lnTo>
                  <a:lnTo>
                    <a:pt x="664" y="62"/>
                  </a:lnTo>
                  <a:lnTo>
                    <a:pt x="640" y="46"/>
                  </a:lnTo>
                  <a:lnTo>
                    <a:pt x="614" y="34"/>
                  </a:lnTo>
                  <a:lnTo>
                    <a:pt x="588" y="24"/>
                  </a:lnTo>
                  <a:lnTo>
                    <a:pt x="562" y="16"/>
                  </a:lnTo>
                  <a:lnTo>
                    <a:pt x="534" y="10"/>
                  </a:lnTo>
                  <a:lnTo>
                    <a:pt x="506" y="4"/>
                  </a:lnTo>
                  <a:lnTo>
                    <a:pt x="476" y="2"/>
                  </a:lnTo>
                  <a:lnTo>
                    <a:pt x="446" y="0"/>
                  </a:lnTo>
                  <a:lnTo>
                    <a:pt x="404" y="2"/>
                  </a:lnTo>
                  <a:lnTo>
                    <a:pt x="366" y="6"/>
                  </a:lnTo>
                  <a:lnTo>
                    <a:pt x="332" y="14"/>
                  </a:lnTo>
                  <a:lnTo>
                    <a:pt x="302" y="20"/>
                  </a:lnTo>
                  <a:lnTo>
                    <a:pt x="276" y="28"/>
                  </a:lnTo>
                  <a:lnTo>
                    <a:pt x="256" y="34"/>
                  </a:lnTo>
                  <a:lnTo>
                    <a:pt x="236" y="44"/>
                  </a:lnTo>
                  <a:lnTo>
                    <a:pt x="224" y="48"/>
                  </a:lnTo>
                  <a:lnTo>
                    <a:pt x="198" y="62"/>
                  </a:lnTo>
                  <a:lnTo>
                    <a:pt x="166" y="82"/>
                  </a:lnTo>
                  <a:lnTo>
                    <a:pt x="148" y="96"/>
                  </a:lnTo>
                  <a:lnTo>
                    <a:pt x="128" y="112"/>
                  </a:lnTo>
                  <a:lnTo>
                    <a:pt x="110" y="130"/>
                  </a:lnTo>
                  <a:lnTo>
                    <a:pt x="90" y="150"/>
                  </a:lnTo>
                  <a:lnTo>
                    <a:pt x="74" y="174"/>
                  </a:lnTo>
                  <a:lnTo>
                    <a:pt x="56" y="198"/>
                  </a:lnTo>
                  <a:lnTo>
                    <a:pt x="42" y="226"/>
                  </a:lnTo>
                  <a:lnTo>
                    <a:pt x="30" y="256"/>
                  </a:lnTo>
                  <a:lnTo>
                    <a:pt x="22" y="290"/>
                  </a:lnTo>
                  <a:lnTo>
                    <a:pt x="16" y="326"/>
                  </a:lnTo>
                  <a:lnTo>
                    <a:pt x="12" y="368"/>
                  </a:lnTo>
                  <a:lnTo>
                    <a:pt x="12" y="410"/>
                  </a:lnTo>
                  <a:lnTo>
                    <a:pt x="14" y="486"/>
                  </a:lnTo>
                  <a:lnTo>
                    <a:pt x="16" y="516"/>
                  </a:lnTo>
                  <a:lnTo>
                    <a:pt x="16" y="540"/>
                  </a:lnTo>
                  <a:lnTo>
                    <a:pt x="16" y="552"/>
                  </a:lnTo>
                  <a:lnTo>
                    <a:pt x="12" y="562"/>
                  </a:lnTo>
                  <a:lnTo>
                    <a:pt x="8" y="570"/>
                  </a:lnTo>
                  <a:lnTo>
                    <a:pt x="0" y="576"/>
                  </a:lnTo>
                  <a:lnTo>
                    <a:pt x="20" y="594"/>
                  </a:lnTo>
                  <a:lnTo>
                    <a:pt x="40" y="616"/>
                  </a:lnTo>
                  <a:lnTo>
                    <a:pt x="58" y="640"/>
                  </a:lnTo>
                  <a:lnTo>
                    <a:pt x="74" y="660"/>
                  </a:lnTo>
                  <a:lnTo>
                    <a:pt x="80" y="640"/>
                  </a:lnTo>
                  <a:lnTo>
                    <a:pt x="82" y="622"/>
                  </a:lnTo>
                  <a:lnTo>
                    <a:pt x="54" y="616"/>
                  </a:lnTo>
                  <a:lnTo>
                    <a:pt x="58" y="588"/>
                  </a:lnTo>
                  <a:lnTo>
                    <a:pt x="60" y="556"/>
                  </a:lnTo>
                  <a:lnTo>
                    <a:pt x="60" y="522"/>
                  </a:lnTo>
                  <a:lnTo>
                    <a:pt x="58" y="48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66"/>
            <p:cNvSpPr>
              <a:spLocks/>
            </p:cNvSpPr>
            <p:nvPr/>
          </p:nvSpPr>
          <p:spPr bwMode="auto">
            <a:xfrm>
              <a:off x="4276725" y="2749550"/>
              <a:ext cx="1003300" cy="682625"/>
            </a:xfrm>
            <a:custGeom>
              <a:avLst/>
              <a:gdLst>
                <a:gd name="T0" fmla="*/ 1572577289 w 632"/>
                <a:gd name="T1" fmla="*/ 1023183544 h 430"/>
                <a:gd name="T2" fmla="*/ 1572577289 w 632"/>
                <a:gd name="T3" fmla="*/ 1023183544 h 430"/>
                <a:gd name="T4" fmla="*/ 1592738532 w 632"/>
                <a:gd name="T5" fmla="*/ 997981989 h 430"/>
                <a:gd name="T6" fmla="*/ 1592738532 w 632"/>
                <a:gd name="T7" fmla="*/ 997981989 h 430"/>
                <a:gd name="T8" fmla="*/ 1542335426 w 632"/>
                <a:gd name="T9" fmla="*/ 982861055 h 430"/>
                <a:gd name="T10" fmla="*/ 1486892010 w 632"/>
                <a:gd name="T11" fmla="*/ 962699811 h 430"/>
                <a:gd name="T12" fmla="*/ 1436488904 w 632"/>
                <a:gd name="T13" fmla="*/ 942538567 h 430"/>
                <a:gd name="T14" fmla="*/ 1381045488 w 632"/>
                <a:gd name="T15" fmla="*/ 912296700 h 430"/>
                <a:gd name="T16" fmla="*/ 1381045488 w 632"/>
                <a:gd name="T17" fmla="*/ 912296700 h 430"/>
                <a:gd name="T18" fmla="*/ 1335682693 w 632"/>
                <a:gd name="T19" fmla="*/ 882054834 h 430"/>
                <a:gd name="T20" fmla="*/ 1290319898 w 632"/>
                <a:gd name="T21" fmla="*/ 846772656 h 430"/>
                <a:gd name="T22" fmla="*/ 1244957103 w 632"/>
                <a:gd name="T23" fmla="*/ 806449969 h 430"/>
                <a:gd name="T24" fmla="*/ 1194553998 w 632"/>
                <a:gd name="T25" fmla="*/ 761087170 h 430"/>
                <a:gd name="T26" fmla="*/ 1103828408 w 632"/>
                <a:gd name="T27" fmla="*/ 665321260 h 430"/>
                <a:gd name="T28" fmla="*/ 1018143129 w 632"/>
                <a:gd name="T29" fmla="*/ 549394105 h 430"/>
                <a:gd name="T30" fmla="*/ 937498160 w 632"/>
                <a:gd name="T31" fmla="*/ 433466950 h 430"/>
                <a:gd name="T32" fmla="*/ 856853191 w 632"/>
                <a:gd name="T33" fmla="*/ 312499386 h 430"/>
                <a:gd name="T34" fmla="*/ 791328955 w 632"/>
                <a:gd name="T35" fmla="*/ 191531870 h 430"/>
                <a:gd name="T36" fmla="*/ 730845229 w 632"/>
                <a:gd name="T37" fmla="*/ 75604691 h 430"/>
                <a:gd name="T38" fmla="*/ 690522744 w 632"/>
                <a:gd name="T39" fmla="*/ 0 h 430"/>
                <a:gd name="T40" fmla="*/ 640119639 w 632"/>
                <a:gd name="T41" fmla="*/ 65524069 h 430"/>
                <a:gd name="T42" fmla="*/ 640119639 w 632"/>
                <a:gd name="T43" fmla="*/ 65524069 h 430"/>
                <a:gd name="T44" fmla="*/ 488910322 w 632"/>
                <a:gd name="T45" fmla="*/ 241935031 h 430"/>
                <a:gd name="T46" fmla="*/ 332660596 w 632"/>
                <a:gd name="T47" fmla="*/ 423386328 h 430"/>
                <a:gd name="T48" fmla="*/ 55443441 w 632"/>
                <a:gd name="T49" fmla="*/ 730845303 h 430"/>
                <a:gd name="T50" fmla="*/ 55443441 w 632"/>
                <a:gd name="T51" fmla="*/ 730845303 h 430"/>
                <a:gd name="T52" fmla="*/ 30241876 w 632"/>
                <a:gd name="T53" fmla="*/ 761087170 h 430"/>
                <a:gd name="T54" fmla="*/ 0 w 632"/>
                <a:gd name="T55" fmla="*/ 786288725 h 430"/>
                <a:gd name="T56" fmla="*/ 0 w 632"/>
                <a:gd name="T57" fmla="*/ 786288725 h 430"/>
                <a:gd name="T58" fmla="*/ 45362807 w 632"/>
                <a:gd name="T59" fmla="*/ 882054834 h 430"/>
                <a:gd name="T60" fmla="*/ 45362807 w 632"/>
                <a:gd name="T61" fmla="*/ 882054834 h 430"/>
                <a:gd name="T62" fmla="*/ 90725615 w 632"/>
                <a:gd name="T63" fmla="*/ 846772656 h 430"/>
                <a:gd name="T64" fmla="*/ 136088435 w 632"/>
                <a:gd name="T65" fmla="*/ 801409658 h 430"/>
                <a:gd name="T66" fmla="*/ 136088435 w 632"/>
                <a:gd name="T67" fmla="*/ 801409658 h 430"/>
                <a:gd name="T68" fmla="*/ 388104012 w 632"/>
                <a:gd name="T69" fmla="*/ 524192550 h 430"/>
                <a:gd name="T70" fmla="*/ 529232806 w 632"/>
                <a:gd name="T71" fmla="*/ 357862185 h 430"/>
                <a:gd name="T72" fmla="*/ 670361502 w 632"/>
                <a:gd name="T73" fmla="*/ 191531870 h 430"/>
                <a:gd name="T74" fmla="*/ 670361502 w 632"/>
                <a:gd name="T75" fmla="*/ 191531870 h 430"/>
                <a:gd name="T76" fmla="*/ 735885539 w 632"/>
                <a:gd name="T77" fmla="*/ 312499386 h 430"/>
                <a:gd name="T78" fmla="*/ 806449887 w 632"/>
                <a:gd name="T79" fmla="*/ 428426639 h 430"/>
                <a:gd name="T80" fmla="*/ 882054744 w 632"/>
                <a:gd name="T81" fmla="*/ 549394105 h 430"/>
                <a:gd name="T82" fmla="*/ 967740023 w 632"/>
                <a:gd name="T83" fmla="*/ 660280948 h 430"/>
                <a:gd name="T84" fmla="*/ 1053425302 w 632"/>
                <a:gd name="T85" fmla="*/ 766127481 h 430"/>
                <a:gd name="T86" fmla="*/ 1144150892 w 632"/>
                <a:gd name="T87" fmla="*/ 856853279 h 430"/>
                <a:gd name="T88" fmla="*/ 1189513687 w 632"/>
                <a:gd name="T89" fmla="*/ 902216078 h 430"/>
                <a:gd name="T90" fmla="*/ 1234876482 w 632"/>
                <a:gd name="T91" fmla="*/ 937498256 h 430"/>
                <a:gd name="T92" fmla="*/ 1280239277 w 632"/>
                <a:gd name="T93" fmla="*/ 972780433 h 430"/>
                <a:gd name="T94" fmla="*/ 1325602072 w 632"/>
                <a:gd name="T95" fmla="*/ 1003022300 h 430"/>
                <a:gd name="T96" fmla="*/ 1325602072 w 632"/>
                <a:gd name="T97" fmla="*/ 1003022300 h 430"/>
                <a:gd name="T98" fmla="*/ 1376005178 w 632"/>
                <a:gd name="T99" fmla="*/ 1028223855 h 430"/>
                <a:gd name="T100" fmla="*/ 1421367973 w 632"/>
                <a:gd name="T101" fmla="*/ 1053425410 h 430"/>
                <a:gd name="T102" fmla="*/ 1471771078 w 632"/>
                <a:gd name="T103" fmla="*/ 1068546344 h 430"/>
                <a:gd name="T104" fmla="*/ 1522174184 w 632"/>
                <a:gd name="T105" fmla="*/ 1083667277 h 430"/>
                <a:gd name="T106" fmla="*/ 1522174184 w 632"/>
                <a:gd name="T107" fmla="*/ 1083667277 h 430"/>
                <a:gd name="T108" fmla="*/ 1572577289 w 632"/>
                <a:gd name="T109" fmla="*/ 1023183544 h 430"/>
                <a:gd name="T110" fmla="*/ 1572577289 w 632"/>
                <a:gd name="T111" fmla="*/ 1023183544 h 4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2"/>
                <a:gd name="T169" fmla="*/ 0 h 430"/>
                <a:gd name="T170" fmla="*/ 632 w 632"/>
                <a:gd name="T171" fmla="*/ 430 h 43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2" h="430">
                  <a:moveTo>
                    <a:pt x="624" y="406"/>
                  </a:moveTo>
                  <a:lnTo>
                    <a:pt x="624" y="406"/>
                  </a:lnTo>
                  <a:lnTo>
                    <a:pt x="632" y="396"/>
                  </a:lnTo>
                  <a:lnTo>
                    <a:pt x="612" y="390"/>
                  </a:lnTo>
                  <a:lnTo>
                    <a:pt x="590" y="382"/>
                  </a:lnTo>
                  <a:lnTo>
                    <a:pt x="570" y="374"/>
                  </a:lnTo>
                  <a:lnTo>
                    <a:pt x="548" y="362"/>
                  </a:lnTo>
                  <a:lnTo>
                    <a:pt x="530" y="350"/>
                  </a:lnTo>
                  <a:lnTo>
                    <a:pt x="512" y="336"/>
                  </a:lnTo>
                  <a:lnTo>
                    <a:pt x="494" y="320"/>
                  </a:lnTo>
                  <a:lnTo>
                    <a:pt x="474" y="302"/>
                  </a:lnTo>
                  <a:lnTo>
                    <a:pt x="438" y="264"/>
                  </a:lnTo>
                  <a:lnTo>
                    <a:pt x="404" y="218"/>
                  </a:lnTo>
                  <a:lnTo>
                    <a:pt x="372" y="172"/>
                  </a:lnTo>
                  <a:lnTo>
                    <a:pt x="340" y="124"/>
                  </a:lnTo>
                  <a:lnTo>
                    <a:pt x="314" y="76"/>
                  </a:lnTo>
                  <a:lnTo>
                    <a:pt x="290" y="30"/>
                  </a:lnTo>
                  <a:lnTo>
                    <a:pt x="274" y="0"/>
                  </a:lnTo>
                  <a:lnTo>
                    <a:pt x="254" y="26"/>
                  </a:lnTo>
                  <a:lnTo>
                    <a:pt x="194" y="96"/>
                  </a:lnTo>
                  <a:lnTo>
                    <a:pt x="132" y="168"/>
                  </a:lnTo>
                  <a:lnTo>
                    <a:pt x="22" y="290"/>
                  </a:lnTo>
                  <a:lnTo>
                    <a:pt x="12" y="302"/>
                  </a:lnTo>
                  <a:lnTo>
                    <a:pt x="0" y="312"/>
                  </a:lnTo>
                  <a:lnTo>
                    <a:pt x="18" y="350"/>
                  </a:lnTo>
                  <a:lnTo>
                    <a:pt x="36" y="336"/>
                  </a:lnTo>
                  <a:lnTo>
                    <a:pt x="54" y="318"/>
                  </a:lnTo>
                  <a:lnTo>
                    <a:pt x="154" y="208"/>
                  </a:lnTo>
                  <a:lnTo>
                    <a:pt x="210" y="142"/>
                  </a:lnTo>
                  <a:lnTo>
                    <a:pt x="266" y="76"/>
                  </a:lnTo>
                  <a:lnTo>
                    <a:pt x="292" y="124"/>
                  </a:lnTo>
                  <a:lnTo>
                    <a:pt x="320" y="170"/>
                  </a:lnTo>
                  <a:lnTo>
                    <a:pt x="350" y="218"/>
                  </a:lnTo>
                  <a:lnTo>
                    <a:pt x="384" y="262"/>
                  </a:lnTo>
                  <a:lnTo>
                    <a:pt x="418" y="304"/>
                  </a:lnTo>
                  <a:lnTo>
                    <a:pt x="454" y="340"/>
                  </a:lnTo>
                  <a:lnTo>
                    <a:pt x="472" y="358"/>
                  </a:lnTo>
                  <a:lnTo>
                    <a:pt x="490" y="372"/>
                  </a:lnTo>
                  <a:lnTo>
                    <a:pt x="508" y="386"/>
                  </a:lnTo>
                  <a:lnTo>
                    <a:pt x="526" y="398"/>
                  </a:lnTo>
                  <a:lnTo>
                    <a:pt x="546" y="408"/>
                  </a:lnTo>
                  <a:lnTo>
                    <a:pt x="564" y="418"/>
                  </a:lnTo>
                  <a:lnTo>
                    <a:pt x="584" y="424"/>
                  </a:lnTo>
                  <a:lnTo>
                    <a:pt x="604" y="430"/>
                  </a:lnTo>
                  <a:lnTo>
                    <a:pt x="624" y="406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67"/>
            <p:cNvSpPr>
              <a:spLocks/>
            </p:cNvSpPr>
            <p:nvPr/>
          </p:nvSpPr>
          <p:spPr bwMode="auto">
            <a:xfrm>
              <a:off x="4495800" y="2146300"/>
              <a:ext cx="962025" cy="1260475"/>
            </a:xfrm>
            <a:custGeom>
              <a:avLst/>
              <a:gdLst>
                <a:gd name="T0" fmla="*/ 1224795841 w 606"/>
                <a:gd name="T1" fmla="*/ 1980842997 h 794"/>
                <a:gd name="T2" fmla="*/ 1355843913 w 606"/>
                <a:gd name="T3" fmla="*/ 1779230559 h 794"/>
                <a:gd name="T4" fmla="*/ 1396166397 w 606"/>
                <a:gd name="T5" fmla="*/ 1713706517 h 794"/>
                <a:gd name="T6" fmla="*/ 1466730743 w 606"/>
                <a:gd name="T7" fmla="*/ 1567537102 h 794"/>
                <a:gd name="T8" fmla="*/ 1522174159 w 606"/>
                <a:gd name="T9" fmla="*/ 1411287463 h 794"/>
                <a:gd name="T10" fmla="*/ 1527214469 w 606"/>
                <a:gd name="T11" fmla="*/ 1386085908 h 794"/>
                <a:gd name="T12" fmla="*/ 1522174159 w 606"/>
                <a:gd name="T13" fmla="*/ 1285279689 h 794"/>
                <a:gd name="T14" fmla="*/ 1517133848 w 606"/>
                <a:gd name="T15" fmla="*/ 1033264142 h 794"/>
                <a:gd name="T16" fmla="*/ 1512093538 w 606"/>
                <a:gd name="T17" fmla="*/ 947578856 h 794"/>
                <a:gd name="T18" fmla="*/ 1491932296 w 606"/>
                <a:gd name="T19" fmla="*/ 791329018 h 794"/>
                <a:gd name="T20" fmla="*/ 1456650123 w 606"/>
                <a:gd name="T21" fmla="*/ 675401866 h 794"/>
                <a:gd name="T22" fmla="*/ 1401206707 w 606"/>
                <a:gd name="T23" fmla="*/ 549394092 h 794"/>
                <a:gd name="T24" fmla="*/ 1330642361 w 606"/>
                <a:gd name="T25" fmla="*/ 428426629 h 794"/>
                <a:gd name="T26" fmla="*/ 1229836151 w 606"/>
                <a:gd name="T27" fmla="*/ 307459067 h 794"/>
                <a:gd name="T28" fmla="*/ 1103828390 w 606"/>
                <a:gd name="T29" fmla="*/ 196572177 h 794"/>
                <a:gd name="T30" fmla="*/ 1028223733 w 606"/>
                <a:gd name="T31" fmla="*/ 141128756 h 794"/>
                <a:gd name="T32" fmla="*/ 846772556 w 606"/>
                <a:gd name="T33" fmla="*/ 55443445 h 794"/>
                <a:gd name="T34" fmla="*/ 670361491 w 606"/>
                <a:gd name="T35" fmla="*/ 10080625 h 794"/>
                <a:gd name="T36" fmla="*/ 498990935 w 606"/>
                <a:gd name="T37" fmla="*/ 0 h 794"/>
                <a:gd name="T38" fmla="*/ 337700901 w 606"/>
                <a:gd name="T39" fmla="*/ 10080625 h 794"/>
                <a:gd name="T40" fmla="*/ 201612468 w 606"/>
                <a:gd name="T41" fmla="*/ 35282189 h 794"/>
                <a:gd name="T42" fmla="*/ 25201559 w 606"/>
                <a:gd name="T43" fmla="*/ 90725622 h 794"/>
                <a:gd name="T44" fmla="*/ 0 w 606"/>
                <a:gd name="T45" fmla="*/ 100806244 h 794"/>
                <a:gd name="T46" fmla="*/ 181451227 w 606"/>
                <a:gd name="T47" fmla="*/ 614918134 h 794"/>
                <a:gd name="T48" fmla="*/ 226814070 w 606"/>
                <a:gd name="T49" fmla="*/ 791329018 h 794"/>
                <a:gd name="T50" fmla="*/ 236894691 w 606"/>
                <a:gd name="T51" fmla="*/ 826611194 h 794"/>
                <a:gd name="T52" fmla="*/ 307459038 w 606"/>
                <a:gd name="T53" fmla="*/ 1003022276 h 794"/>
                <a:gd name="T54" fmla="*/ 488910314 w 606"/>
                <a:gd name="T55" fmla="*/ 1330642488 h 794"/>
                <a:gd name="T56" fmla="*/ 604837455 w 606"/>
                <a:gd name="T57" fmla="*/ 1507053371 h 794"/>
                <a:gd name="T58" fmla="*/ 730845217 w 606"/>
                <a:gd name="T59" fmla="*/ 1668343718 h 794"/>
                <a:gd name="T60" fmla="*/ 866933798 w 606"/>
                <a:gd name="T61" fmla="*/ 1809472425 h 794"/>
                <a:gd name="T62" fmla="*/ 1003022180 w 606"/>
                <a:gd name="T63" fmla="*/ 1915318955 h 794"/>
                <a:gd name="T64" fmla="*/ 1058465595 w 606"/>
                <a:gd name="T65" fmla="*/ 1945560821 h 794"/>
                <a:gd name="T66" fmla="*/ 1164312115 w 606"/>
                <a:gd name="T67" fmla="*/ 1985883308 h 794"/>
                <a:gd name="T68" fmla="*/ 1209674910 w 606"/>
                <a:gd name="T69" fmla="*/ 2001004241 h 794"/>
                <a:gd name="T70" fmla="*/ 1224795841 w 606"/>
                <a:gd name="T71" fmla="*/ 1980842997 h 79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6"/>
                <a:gd name="T109" fmla="*/ 0 h 794"/>
                <a:gd name="T110" fmla="*/ 606 w 606"/>
                <a:gd name="T111" fmla="*/ 794 h 79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6" h="794">
                  <a:moveTo>
                    <a:pt x="486" y="786"/>
                  </a:moveTo>
                  <a:lnTo>
                    <a:pt x="486" y="786"/>
                  </a:lnTo>
                  <a:lnTo>
                    <a:pt x="522" y="734"/>
                  </a:lnTo>
                  <a:lnTo>
                    <a:pt x="538" y="706"/>
                  </a:lnTo>
                  <a:lnTo>
                    <a:pt x="554" y="680"/>
                  </a:lnTo>
                  <a:lnTo>
                    <a:pt x="568" y="650"/>
                  </a:lnTo>
                  <a:lnTo>
                    <a:pt x="582" y="622"/>
                  </a:lnTo>
                  <a:lnTo>
                    <a:pt x="594" y="592"/>
                  </a:lnTo>
                  <a:lnTo>
                    <a:pt x="604" y="560"/>
                  </a:lnTo>
                  <a:lnTo>
                    <a:pt x="606" y="550"/>
                  </a:lnTo>
                  <a:lnTo>
                    <a:pt x="604" y="510"/>
                  </a:lnTo>
                  <a:lnTo>
                    <a:pt x="602" y="472"/>
                  </a:lnTo>
                  <a:lnTo>
                    <a:pt x="602" y="410"/>
                  </a:lnTo>
                  <a:lnTo>
                    <a:pt x="600" y="376"/>
                  </a:lnTo>
                  <a:lnTo>
                    <a:pt x="596" y="336"/>
                  </a:lnTo>
                  <a:lnTo>
                    <a:pt x="592" y="314"/>
                  </a:lnTo>
                  <a:lnTo>
                    <a:pt x="586" y="292"/>
                  </a:lnTo>
                  <a:lnTo>
                    <a:pt x="578" y="268"/>
                  </a:lnTo>
                  <a:lnTo>
                    <a:pt x="568" y="244"/>
                  </a:lnTo>
                  <a:lnTo>
                    <a:pt x="556" y="218"/>
                  </a:lnTo>
                  <a:lnTo>
                    <a:pt x="544" y="194"/>
                  </a:lnTo>
                  <a:lnTo>
                    <a:pt x="528" y="170"/>
                  </a:lnTo>
                  <a:lnTo>
                    <a:pt x="510" y="146"/>
                  </a:lnTo>
                  <a:lnTo>
                    <a:pt x="488" y="122"/>
                  </a:lnTo>
                  <a:lnTo>
                    <a:pt x="464" y="100"/>
                  </a:lnTo>
                  <a:lnTo>
                    <a:pt x="438" y="78"/>
                  </a:lnTo>
                  <a:lnTo>
                    <a:pt x="408" y="56"/>
                  </a:lnTo>
                  <a:lnTo>
                    <a:pt x="372" y="36"/>
                  </a:lnTo>
                  <a:lnTo>
                    <a:pt x="336" y="22"/>
                  </a:lnTo>
                  <a:lnTo>
                    <a:pt x="302" y="10"/>
                  </a:lnTo>
                  <a:lnTo>
                    <a:pt x="266" y="4"/>
                  </a:lnTo>
                  <a:lnTo>
                    <a:pt x="232" y="0"/>
                  </a:lnTo>
                  <a:lnTo>
                    <a:pt x="198" y="0"/>
                  </a:lnTo>
                  <a:lnTo>
                    <a:pt x="166" y="0"/>
                  </a:lnTo>
                  <a:lnTo>
                    <a:pt x="134" y="4"/>
                  </a:lnTo>
                  <a:lnTo>
                    <a:pt x="106" y="8"/>
                  </a:lnTo>
                  <a:lnTo>
                    <a:pt x="80" y="14"/>
                  </a:lnTo>
                  <a:lnTo>
                    <a:pt x="38" y="26"/>
                  </a:lnTo>
                  <a:lnTo>
                    <a:pt x="10" y="36"/>
                  </a:lnTo>
                  <a:lnTo>
                    <a:pt x="0" y="40"/>
                  </a:lnTo>
                  <a:lnTo>
                    <a:pt x="42" y="152"/>
                  </a:lnTo>
                  <a:lnTo>
                    <a:pt x="72" y="244"/>
                  </a:lnTo>
                  <a:lnTo>
                    <a:pt x="84" y="284"/>
                  </a:lnTo>
                  <a:lnTo>
                    <a:pt x="90" y="314"/>
                  </a:lnTo>
                  <a:lnTo>
                    <a:pt x="94" y="328"/>
                  </a:lnTo>
                  <a:lnTo>
                    <a:pt x="102" y="348"/>
                  </a:lnTo>
                  <a:lnTo>
                    <a:pt x="122" y="398"/>
                  </a:lnTo>
                  <a:lnTo>
                    <a:pt x="154" y="460"/>
                  </a:lnTo>
                  <a:lnTo>
                    <a:pt x="194" y="528"/>
                  </a:lnTo>
                  <a:lnTo>
                    <a:pt x="216" y="564"/>
                  </a:lnTo>
                  <a:lnTo>
                    <a:pt x="240" y="598"/>
                  </a:lnTo>
                  <a:lnTo>
                    <a:pt x="264" y="632"/>
                  </a:lnTo>
                  <a:lnTo>
                    <a:pt x="290" y="662"/>
                  </a:lnTo>
                  <a:lnTo>
                    <a:pt x="316" y="692"/>
                  </a:lnTo>
                  <a:lnTo>
                    <a:pt x="344" y="718"/>
                  </a:lnTo>
                  <a:lnTo>
                    <a:pt x="372" y="742"/>
                  </a:lnTo>
                  <a:lnTo>
                    <a:pt x="398" y="760"/>
                  </a:lnTo>
                  <a:lnTo>
                    <a:pt x="420" y="772"/>
                  </a:lnTo>
                  <a:lnTo>
                    <a:pt x="442" y="780"/>
                  </a:lnTo>
                  <a:lnTo>
                    <a:pt x="462" y="788"/>
                  </a:lnTo>
                  <a:lnTo>
                    <a:pt x="480" y="794"/>
                  </a:lnTo>
                  <a:lnTo>
                    <a:pt x="486" y="786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68"/>
            <p:cNvSpPr>
              <a:spLocks/>
            </p:cNvSpPr>
            <p:nvPr/>
          </p:nvSpPr>
          <p:spPr bwMode="auto">
            <a:xfrm>
              <a:off x="4149725" y="2209800"/>
              <a:ext cx="387350" cy="1063625"/>
            </a:xfrm>
            <a:custGeom>
              <a:avLst/>
              <a:gdLst>
                <a:gd name="T0" fmla="*/ 549394124 w 244"/>
                <a:gd name="T1" fmla="*/ 0 h 670"/>
                <a:gd name="T2" fmla="*/ 478829766 w 244"/>
                <a:gd name="T3" fmla="*/ 35282187 h 670"/>
                <a:gd name="T4" fmla="*/ 352821886 w 244"/>
                <a:gd name="T5" fmla="*/ 115927195 h 670"/>
                <a:gd name="T6" fmla="*/ 262096284 w 244"/>
                <a:gd name="T7" fmla="*/ 196572165 h 670"/>
                <a:gd name="T8" fmla="*/ 171370632 w 244"/>
                <a:gd name="T9" fmla="*/ 297378428 h 670"/>
                <a:gd name="T10" fmla="*/ 95765938 w 244"/>
                <a:gd name="T11" fmla="*/ 428426605 h 670"/>
                <a:gd name="T12" fmla="*/ 40322502 w 244"/>
                <a:gd name="T13" fmla="*/ 584676235 h 670"/>
                <a:gd name="T14" fmla="*/ 30241880 w 244"/>
                <a:gd name="T15" fmla="*/ 670361517 h 670"/>
                <a:gd name="T16" fmla="*/ 25201562 w 244"/>
                <a:gd name="T17" fmla="*/ 877014452 h 670"/>
                <a:gd name="T18" fmla="*/ 35282191 w 244"/>
                <a:gd name="T19" fmla="*/ 1134070296 h 670"/>
                <a:gd name="T20" fmla="*/ 30241880 w 244"/>
                <a:gd name="T21" fmla="*/ 1229836199 h 670"/>
                <a:gd name="T22" fmla="*/ 15120940 w 244"/>
                <a:gd name="T23" fmla="*/ 1275198995 h 670"/>
                <a:gd name="T24" fmla="*/ 0 w 244"/>
                <a:gd name="T25" fmla="*/ 1290319927 h 670"/>
                <a:gd name="T26" fmla="*/ 35282191 w 244"/>
                <a:gd name="T27" fmla="*/ 1365924587 h 670"/>
                <a:gd name="T28" fmla="*/ 70564382 w 244"/>
                <a:gd name="T29" fmla="*/ 1441529247 h 670"/>
                <a:gd name="T30" fmla="*/ 85685316 w 244"/>
                <a:gd name="T31" fmla="*/ 1406247072 h 670"/>
                <a:gd name="T32" fmla="*/ 80645005 w 244"/>
                <a:gd name="T33" fmla="*/ 1451609868 h 670"/>
                <a:gd name="T34" fmla="*/ 141128764 w 244"/>
                <a:gd name="T35" fmla="*/ 1537295149 h 670"/>
                <a:gd name="T36" fmla="*/ 191531877 w 244"/>
                <a:gd name="T37" fmla="*/ 1622980430 h 670"/>
                <a:gd name="T38" fmla="*/ 221773794 w 244"/>
                <a:gd name="T39" fmla="*/ 1688504866 h 670"/>
                <a:gd name="T40" fmla="*/ 297378462 w 244"/>
                <a:gd name="T41" fmla="*/ 1622980430 h 670"/>
                <a:gd name="T42" fmla="*/ 337700952 w 244"/>
                <a:gd name="T43" fmla="*/ 1572577324 h 670"/>
                <a:gd name="T44" fmla="*/ 398184687 w 244"/>
                <a:gd name="T45" fmla="*/ 1456650179 h 670"/>
                <a:gd name="T46" fmla="*/ 438507276 w 244"/>
                <a:gd name="T47" fmla="*/ 1325602101 h 670"/>
                <a:gd name="T48" fmla="*/ 473789455 w 244"/>
                <a:gd name="T49" fmla="*/ 1108868743 h 670"/>
                <a:gd name="T50" fmla="*/ 509071634 w 244"/>
                <a:gd name="T51" fmla="*/ 836691967 h 670"/>
                <a:gd name="T52" fmla="*/ 529232879 w 244"/>
                <a:gd name="T53" fmla="*/ 720764623 h 670"/>
                <a:gd name="T54" fmla="*/ 564515057 w 244"/>
                <a:gd name="T55" fmla="*/ 635079342 h 670"/>
                <a:gd name="T56" fmla="*/ 584676302 w 244"/>
                <a:gd name="T57" fmla="*/ 599797167 h 670"/>
                <a:gd name="T58" fmla="*/ 604837547 w 244"/>
                <a:gd name="T59" fmla="*/ 509071575 h 670"/>
                <a:gd name="T60" fmla="*/ 614918170 w 244"/>
                <a:gd name="T61" fmla="*/ 403224952 h 670"/>
                <a:gd name="T62" fmla="*/ 599797236 w 244"/>
                <a:gd name="T63" fmla="*/ 246975322 h 670"/>
                <a:gd name="T64" fmla="*/ 569555368 w 244"/>
                <a:gd name="T65" fmla="*/ 70564374 h 670"/>
                <a:gd name="T66" fmla="*/ 549394124 w 244"/>
                <a:gd name="T67" fmla="*/ 0 h 6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4"/>
                <a:gd name="T103" fmla="*/ 0 h 670"/>
                <a:gd name="T104" fmla="*/ 244 w 244"/>
                <a:gd name="T105" fmla="*/ 670 h 6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4" h="670">
                  <a:moveTo>
                    <a:pt x="218" y="0"/>
                  </a:moveTo>
                  <a:lnTo>
                    <a:pt x="218" y="0"/>
                  </a:lnTo>
                  <a:lnTo>
                    <a:pt x="210" y="4"/>
                  </a:lnTo>
                  <a:lnTo>
                    <a:pt x="190" y="14"/>
                  </a:lnTo>
                  <a:lnTo>
                    <a:pt x="158" y="34"/>
                  </a:lnTo>
                  <a:lnTo>
                    <a:pt x="140" y="46"/>
                  </a:lnTo>
                  <a:lnTo>
                    <a:pt x="122" y="60"/>
                  </a:lnTo>
                  <a:lnTo>
                    <a:pt x="104" y="78"/>
                  </a:lnTo>
                  <a:lnTo>
                    <a:pt x="86" y="98"/>
                  </a:lnTo>
                  <a:lnTo>
                    <a:pt x="68" y="118"/>
                  </a:lnTo>
                  <a:lnTo>
                    <a:pt x="52" y="144"/>
                  </a:lnTo>
                  <a:lnTo>
                    <a:pt x="38" y="170"/>
                  </a:lnTo>
                  <a:lnTo>
                    <a:pt x="26" y="200"/>
                  </a:lnTo>
                  <a:lnTo>
                    <a:pt x="16" y="232"/>
                  </a:lnTo>
                  <a:lnTo>
                    <a:pt x="12" y="266"/>
                  </a:lnTo>
                  <a:lnTo>
                    <a:pt x="8" y="308"/>
                  </a:lnTo>
                  <a:lnTo>
                    <a:pt x="10" y="348"/>
                  </a:lnTo>
                  <a:lnTo>
                    <a:pt x="14" y="420"/>
                  </a:lnTo>
                  <a:lnTo>
                    <a:pt x="14" y="450"/>
                  </a:lnTo>
                  <a:lnTo>
                    <a:pt x="14" y="476"/>
                  </a:lnTo>
                  <a:lnTo>
                    <a:pt x="12" y="488"/>
                  </a:lnTo>
                  <a:lnTo>
                    <a:pt x="10" y="498"/>
                  </a:lnTo>
                  <a:lnTo>
                    <a:pt x="6" y="506"/>
                  </a:lnTo>
                  <a:lnTo>
                    <a:pt x="0" y="512"/>
                  </a:lnTo>
                  <a:lnTo>
                    <a:pt x="6" y="524"/>
                  </a:lnTo>
                  <a:lnTo>
                    <a:pt x="14" y="542"/>
                  </a:lnTo>
                  <a:lnTo>
                    <a:pt x="22" y="560"/>
                  </a:lnTo>
                  <a:lnTo>
                    <a:pt x="28" y="572"/>
                  </a:lnTo>
                  <a:lnTo>
                    <a:pt x="34" y="558"/>
                  </a:lnTo>
                  <a:lnTo>
                    <a:pt x="32" y="576"/>
                  </a:lnTo>
                  <a:lnTo>
                    <a:pt x="56" y="610"/>
                  </a:lnTo>
                  <a:lnTo>
                    <a:pt x="76" y="644"/>
                  </a:lnTo>
                  <a:lnTo>
                    <a:pt x="88" y="670"/>
                  </a:lnTo>
                  <a:lnTo>
                    <a:pt x="104" y="658"/>
                  </a:lnTo>
                  <a:lnTo>
                    <a:pt x="118" y="644"/>
                  </a:lnTo>
                  <a:lnTo>
                    <a:pt x="134" y="624"/>
                  </a:lnTo>
                  <a:lnTo>
                    <a:pt x="146" y="602"/>
                  </a:lnTo>
                  <a:lnTo>
                    <a:pt x="158" y="578"/>
                  </a:lnTo>
                  <a:lnTo>
                    <a:pt x="166" y="554"/>
                  </a:lnTo>
                  <a:lnTo>
                    <a:pt x="174" y="526"/>
                  </a:lnTo>
                  <a:lnTo>
                    <a:pt x="180" y="498"/>
                  </a:lnTo>
                  <a:lnTo>
                    <a:pt x="188" y="440"/>
                  </a:lnTo>
                  <a:lnTo>
                    <a:pt x="194" y="384"/>
                  </a:lnTo>
                  <a:lnTo>
                    <a:pt x="202" y="332"/>
                  </a:lnTo>
                  <a:lnTo>
                    <a:pt x="206" y="308"/>
                  </a:lnTo>
                  <a:lnTo>
                    <a:pt x="210" y="286"/>
                  </a:lnTo>
                  <a:lnTo>
                    <a:pt x="216" y="268"/>
                  </a:lnTo>
                  <a:lnTo>
                    <a:pt x="224" y="252"/>
                  </a:lnTo>
                  <a:lnTo>
                    <a:pt x="232" y="238"/>
                  </a:lnTo>
                  <a:lnTo>
                    <a:pt x="238" y="220"/>
                  </a:lnTo>
                  <a:lnTo>
                    <a:pt x="240" y="202"/>
                  </a:lnTo>
                  <a:lnTo>
                    <a:pt x="242" y="182"/>
                  </a:lnTo>
                  <a:lnTo>
                    <a:pt x="244" y="160"/>
                  </a:lnTo>
                  <a:lnTo>
                    <a:pt x="242" y="140"/>
                  </a:lnTo>
                  <a:lnTo>
                    <a:pt x="238" y="98"/>
                  </a:lnTo>
                  <a:lnTo>
                    <a:pt x="232" y="60"/>
                  </a:lnTo>
                  <a:lnTo>
                    <a:pt x="226" y="2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69"/>
            <p:cNvSpPr>
              <a:spLocks/>
            </p:cNvSpPr>
            <p:nvPr/>
          </p:nvSpPr>
          <p:spPr bwMode="auto">
            <a:xfrm>
              <a:off x="4133850" y="3003550"/>
              <a:ext cx="231775" cy="371475"/>
            </a:xfrm>
            <a:custGeom>
              <a:avLst/>
              <a:gdLst>
                <a:gd name="T0" fmla="*/ 282257481 w 146"/>
                <a:gd name="T1" fmla="*/ 131048140 h 234"/>
                <a:gd name="T2" fmla="*/ 282257481 w 146"/>
                <a:gd name="T3" fmla="*/ 131048140 h 234"/>
                <a:gd name="T4" fmla="*/ 267136550 w 146"/>
                <a:gd name="T5" fmla="*/ 100806249 h 234"/>
                <a:gd name="T6" fmla="*/ 246975308 w 146"/>
                <a:gd name="T7" fmla="*/ 70564381 h 234"/>
                <a:gd name="T8" fmla="*/ 221773757 w 146"/>
                <a:gd name="T9" fmla="*/ 40322502 h 234"/>
                <a:gd name="T10" fmla="*/ 186491534 w 146"/>
                <a:gd name="T11" fmla="*/ 15120940 h 234"/>
                <a:gd name="T12" fmla="*/ 171370603 w 146"/>
                <a:gd name="T13" fmla="*/ 5040313 h 234"/>
                <a:gd name="T14" fmla="*/ 151209361 w 146"/>
                <a:gd name="T15" fmla="*/ 0 h 234"/>
                <a:gd name="T16" fmla="*/ 126007809 w 146"/>
                <a:gd name="T17" fmla="*/ 0 h 234"/>
                <a:gd name="T18" fmla="*/ 105846568 w 146"/>
                <a:gd name="T19" fmla="*/ 0 h 234"/>
                <a:gd name="T20" fmla="*/ 80644991 w 146"/>
                <a:gd name="T21" fmla="*/ 10080625 h 234"/>
                <a:gd name="T22" fmla="*/ 55443439 w 146"/>
                <a:gd name="T23" fmla="*/ 25201562 h 234"/>
                <a:gd name="T24" fmla="*/ 55443439 w 146"/>
                <a:gd name="T25" fmla="*/ 25201562 h 234"/>
                <a:gd name="T26" fmla="*/ 30241875 w 146"/>
                <a:gd name="T27" fmla="*/ 50403124 h 234"/>
                <a:gd name="T28" fmla="*/ 15120937 w 146"/>
                <a:gd name="T29" fmla="*/ 75604693 h 234"/>
                <a:gd name="T30" fmla="*/ 5040312 w 146"/>
                <a:gd name="T31" fmla="*/ 105846585 h 234"/>
                <a:gd name="T32" fmla="*/ 0 w 146"/>
                <a:gd name="T33" fmla="*/ 136088452 h 234"/>
                <a:gd name="T34" fmla="*/ 0 w 146"/>
                <a:gd name="T35" fmla="*/ 171370630 h 234"/>
                <a:gd name="T36" fmla="*/ 5040312 w 146"/>
                <a:gd name="T37" fmla="*/ 211693169 h 234"/>
                <a:gd name="T38" fmla="*/ 10080624 w 146"/>
                <a:gd name="T39" fmla="*/ 252015658 h 234"/>
                <a:gd name="T40" fmla="*/ 25201558 w 146"/>
                <a:gd name="T41" fmla="*/ 287297837 h 234"/>
                <a:gd name="T42" fmla="*/ 60483750 w 146"/>
                <a:gd name="T43" fmla="*/ 367942816 h 234"/>
                <a:gd name="T44" fmla="*/ 105846568 w 146"/>
                <a:gd name="T45" fmla="*/ 438507272 h 234"/>
                <a:gd name="T46" fmla="*/ 156249672 w 146"/>
                <a:gd name="T47" fmla="*/ 504031317 h 234"/>
                <a:gd name="T48" fmla="*/ 181451224 w 146"/>
                <a:gd name="T49" fmla="*/ 529232873 h 234"/>
                <a:gd name="T50" fmla="*/ 206652776 w 146"/>
                <a:gd name="T51" fmla="*/ 549394118 h 234"/>
                <a:gd name="T52" fmla="*/ 206652776 w 146"/>
                <a:gd name="T53" fmla="*/ 549394118 h 234"/>
                <a:gd name="T54" fmla="*/ 257055929 w 146"/>
                <a:gd name="T55" fmla="*/ 579635985 h 234"/>
                <a:gd name="T56" fmla="*/ 292338102 w 146"/>
                <a:gd name="T57" fmla="*/ 589716607 h 234"/>
                <a:gd name="T58" fmla="*/ 322579964 w 146"/>
                <a:gd name="T59" fmla="*/ 589716607 h 234"/>
                <a:gd name="T60" fmla="*/ 342741206 w 146"/>
                <a:gd name="T61" fmla="*/ 579635985 h 234"/>
                <a:gd name="T62" fmla="*/ 352821827 w 146"/>
                <a:gd name="T63" fmla="*/ 564515051 h 234"/>
                <a:gd name="T64" fmla="*/ 362902448 w 146"/>
                <a:gd name="T65" fmla="*/ 549394118 h 234"/>
                <a:gd name="T66" fmla="*/ 367942758 w 146"/>
                <a:gd name="T67" fmla="*/ 534273184 h 234"/>
                <a:gd name="T68" fmla="*/ 282257481 w 146"/>
                <a:gd name="T69" fmla="*/ 131048140 h 2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6"/>
                <a:gd name="T106" fmla="*/ 0 h 234"/>
                <a:gd name="T107" fmla="*/ 146 w 146"/>
                <a:gd name="T108" fmla="*/ 234 h 2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6" h="234">
                  <a:moveTo>
                    <a:pt x="112" y="52"/>
                  </a:moveTo>
                  <a:lnTo>
                    <a:pt x="112" y="52"/>
                  </a:lnTo>
                  <a:lnTo>
                    <a:pt x="106" y="40"/>
                  </a:lnTo>
                  <a:lnTo>
                    <a:pt x="98" y="28"/>
                  </a:lnTo>
                  <a:lnTo>
                    <a:pt x="88" y="16"/>
                  </a:lnTo>
                  <a:lnTo>
                    <a:pt x="74" y="6"/>
                  </a:lnTo>
                  <a:lnTo>
                    <a:pt x="68" y="2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32" y="4"/>
                  </a:lnTo>
                  <a:lnTo>
                    <a:pt x="22" y="10"/>
                  </a:lnTo>
                  <a:lnTo>
                    <a:pt x="12" y="20"/>
                  </a:lnTo>
                  <a:lnTo>
                    <a:pt x="6" y="30"/>
                  </a:lnTo>
                  <a:lnTo>
                    <a:pt x="2" y="42"/>
                  </a:lnTo>
                  <a:lnTo>
                    <a:pt x="0" y="54"/>
                  </a:lnTo>
                  <a:lnTo>
                    <a:pt x="0" y="68"/>
                  </a:lnTo>
                  <a:lnTo>
                    <a:pt x="2" y="84"/>
                  </a:lnTo>
                  <a:lnTo>
                    <a:pt x="4" y="100"/>
                  </a:lnTo>
                  <a:lnTo>
                    <a:pt x="10" y="114"/>
                  </a:lnTo>
                  <a:lnTo>
                    <a:pt x="24" y="146"/>
                  </a:lnTo>
                  <a:lnTo>
                    <a:pt x="42" y="174"/>
                  </a:lnTo>
                  <a:lnTo>
                    <a:pt x="62" y="200"/>
                  </a:lnTo>
                  <a:lnTo>
                    <a:pt x="72" y="210"/>
                  </a:lnTo>
                  <a:lnTo>
                    <a:pt x="82" y="218"/>
                  </a:lnTo>
                  <a:lnTo>
                    <a:pt x="102" y="230"/>
                  </a:lnTo>
                  <a:lnTo>
                    <a:pt x="116" y="234"/>
                  </a:lnTo>
                  <a:lnTo>
                    <a:pt x="128" y="234"/>
                  </a:lnTo>
                  <a:lnTo>
                    <a:pt x="136" y="230"/>
                  </a:lnTo>
                  <a:lnTo>
                    <a:pt x="140" y="224"/>
                  </a:lnTo>
                  <a:lnTo>
                    <a:pt x="144" y="218"/>
                  </a:lnTo>
                  <a:lnTo>
                    <a:pt x="146" y="212"/>
                  </a:lnTo>
                  <a:lnTo>
                    <a:pt x="112" y="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70"/>
            <p:cNvSpPr>
              <a:spLocks/>
            </p:cNvSpPr>
            <p:nvPr/>
          </p:nvSpPr>
          <p:spPr bwMode="auto">
            <a:xfrm>
              <a:off x="4168775" y="3041650"/>
              <a:ext cx="184150" cy="298450"/>
            </a:xfrm>
            <a:custGeom>
              <a:avLst/>
              <a:gdLst>
                <a:gd name="T0" fmla="*/ 221773791 w 116"/>
                <a:gd name="T1" fmla="*/ 105846578 h 188"/>
                <a:gd name="T2" fmla="*/ 221773791 w 116"/>
                <a:gd name="T3" fmla="*/ 105846578 h 188"/>
                <a:gd name="T4" fmla="*/ 211693169 w 116"/>
                <a:gd name="T5" fmla="*/ 80644999 h 188"/>
                <a:gd name="T6" fmla="*/ 196572185 w 116"/>
                <a:gd name="T7" fmla="*/ 60483755 h 188"/>
                <a:gd name="T8" fmla="*/ 176410941 w 116"/>
                <a:gd name="T9" fmla="*/ 35282188 h 188"/>
                <a:gd name="T10" fmla="*/ 151209385 w 116"/>
                <a:gd name="T11" fmla="*/ 15120939 h 188"/>
                <a:gd name="T12" fmla="*/ 136088451 w 116"/>
                <a:gd name="T13" fmla="*/ 5040312 h 188"/>
                <a:gd name="T14" fmla="*/ 120967518 w 116"/>
                <a:gd name="T15" fmla="*/ 0 h 188"/>
                <a:gd name="T16" fmla="*/ 100806248 w 116"/>
                <a:gd name="T17" fmla="*/ 0 h 188"/>
                <a:gd name="T18" fmla="*/ 85685315 w 116"/>
                <a:gd name="T19" fmla="*/ 5040312 h 188"/>
                <a:gd name="T20" fmla="*/ 65524070 w 116"/>
                <a:gd name="T21" fmla="*/ 10080625 h 188"/>
                <a:gd name="T22" fmla="*/ 45362813 w 116"/>
                <a:gd name="T23" fmla="*/ 25201561 h 188"/>
                <a:gd name="T24" fmla="*/ 45362813 w 116"/>
                <a:gd name="T25" fmla="*/ 25201561 h 188"/>
                <a:gd name="T26" fmla="*/ 25201562 w 116"/>
                <a:gd name="T27" fmla="*/ 40322499 h 188"/>
                <a:gd name="T28" fmla="*/ 10080625 w 116"/>
                <a:gd name="T29" fmla="*/ 60483755 h 188"/>
                <a:gd name="T30" fmla="*/ 5040313 w 116"/>
                <a:gd name="T31" fmla="*/ 85685309 h 188"/>
                <a:gd name="T32" fmla="*/ 0 w 116"/>
                <a:gd name="T33" fmla="*/ 110886889 h 188"/>
                <a:gd name="T34" fmla="*/ 0 w 116"/>
                <a:gd name="T35" fmla="*/ 141128754 h 188"/>
                <a:gd name="T36" fmla="*/ 5040313 w 116"/>
                <a:gd name="T37" fmla="*/ 171370619 h 188"/>
                <a:gd name="T38" fmla="*/ 20161251 w 116"/>
                <a:gd name="T39" fmla="*/ 231854399 h 188"/>
                <a:gd name="T40" fmla="*/ 50403124 w 116"/>
                <a:gd name="T41" fmla="*/ 297378440 h 188"/>
                <a:gd name="T42" fmla="*/ 85685315 w 116"/>
                <a:gd name="T43" fmla="*/ 352821860 h 188"/>
                <a:gd name="T44" fmla="*/ 126007829 w 116"/>
                <a:gd name="T45" fmla="*/ 403224968 h 188"/>
                <a:gd name="T46" fmla="*/ 166330318 w 116"/>
                <a:gd name="T47" fmla="*/ 443547554 h 188"/>
                <a:gd name="T48" fmla="*/ 166330318 w 116"/>
                <a:gd name="T49" fmla="*/ 443547554 h 188"/>
                <a:gd name="T50" fmla="*/ 206652808 w 116"/>
                <a:gd name="T51" fmla="*/ 463708798 h 188"/>
                <a:gd name="T52" fmla="*/ 236894724 w 116"/>
                <a:gd name="T53" fmla="*/ 473789420 h 188"/>
                <a:gd name="T54" fmla="*/ 257055969 w 116"/>
                <a:gd name="T55" fmla="*/ 473789420 h 188"/>
                <a:gd name="T56" fmla="*/ 272176903 w 116"/>
                <a:gd name="T57" fmla="*/ 463708798 h 188"/>
                <a:gd name="T58" fmla="*/ 282257525 w 116"/>
                <a:gd name="T59" fmla="*/ 453628176 h 188"/>
                <a:gd name="T60" fmla="*/ 287297836 w 116"/>
                <a:gd name="T61" fmla="*/ 438507244 h 188"/>
                <a:gd name="T62" fmla="*/ 292338147 w 116"/>
                <a:gd name="T63" fmla="*/ 428426622 h 188"/>
                <a:gd name="T64" fmla="*/ 221773791 w 116"/>
                <a:gd name="T65" fmla="*/ 105846578 h 1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"/>
                <a:gd name="T100" fmla="*/ 0 h 188"/>
                <a:gd name="T101" fmla="*/ 116 w 116"/>
                <a:gd name="T102" fmla="*/ 188 h 1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" h="188">
                  <a:moveTo>
                    <a:pt x="88" y="42"/>
                  </a:moveTo>
                  <a:lnTo>
                    <a:pt x="88" y="42"/>
                  </a:lnTo>
                  <a:lnTo>
                    <a:pt x="84" y="32"/>
                  </a:lnTo>
                  <a:lnTo>
                    <a:pt x="78" y="24"/>
                  </a:lnTo>
                  <a:lnTo>
                    <a:pt x="70" y="14"/>
                  </a:lnTo>
                  <a:lnTo>
                    <a:pt x="60" y="6"/>
                  </a:lnTo>
                  <a:lnTo>
                    <a:pt x="54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26" y="4"/>
                  </a:lnTo>
                  <a:lnTo>
                    <a:pt x="18" y="10"/>
                  </a:lnTo>
                  <a:lnTo>
                    <a:pt x="10" y="16"/>
                  </a:lnTo>
                  <a:lnTo>
                    <a:pt x="4" y="24"/>
                  </a:lnTo>
                  <a:lnTo>
                    <a:pt x="2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8" y="92"/>
                  </a:lnTo>
                  <a:lnTo>
                    <a:pt x="20" y="118"/>
                  </a:lnTo>
                  <a:lnTo>
                    <a:pt x="34" y="140"/>
                  </a:lnTo>
                  <a:lnTo>
                    <a:pt x="50" y="160"/>
                  </a:lnTo>
                  <a:lnTo>
                    <a:pt x="66" y="176"/>
                  </a:lnTo>
                  <a:lnTo>
                    <a:pt x="82" y="184"/>
                  </a:lnTo>
                  <a:lnTo>
                    <a:pt x="94" y="188"/>
                  </a:lnTo>
                  <a:lnTo>
                    <a:pt x="102" y="188"/>
                  </a:lnTo>
                  <a:lnTo>
                    <a:pt x="108" y="184"/>
                  </a:lnTo>
                  <a:lnTo>
                    <a:pt x="112" y="180"/>
                  </a:lnTo>
                  <a:lnTo>
                    <a:pt x="114" y="174"/>
                  </a:lnTo>
                  <a:lnTo>
                    <a:pt x="116" y="170"/>
                  </a:lnTo>
                  <a:lnTo>
                    <a:pt x="88" y="42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71"/>
            <p:cNvSpPr>
              <a:spLocks/>
            </p:cNvSpPr>
            <p:nvPr/>
          </p:nvSpPr>
          <p:spPr bwMode="auto">
            <a:xfrm>
              <a:off x="5260975" y="3003550"/>
              <a:ext cx="231775" cy="371475"/>
            </a:xfrm>
            <a:custGeom>
              <a:avLst/>
              <a:gdLst>
                <a:gd name="T0" fmla="*/ 85685301 w 146"/>
                <a:gd name="T1" fmla="*/ 131048140 h 234"/>
                <a:gd name="T2" fmla="*/ 85685301 w 146"/>
                <a:gd name="T3" fmla="*/ 131048140 h 234"/>
                <a:gd name="T4" fmla="*/ 100806233 w 146"/>
                <a:gd name="T5" fmla="*/ 100806249 h 234"/>
                <a:gd name="T6" fmla="*/ 120967499 w 146"/>
                <a:gd name="T7" fmla="*/ 70564381 h 234"/>
                <a:gd name="T8" fmla="*/ 146169051 w 146"/>
                <a:gd name="T9" fmla="*/ 40322502 h 234"/>
                <a:gd name="T10" fmla="*/ 176410913 w 146"/>
                <a:gd name="T11" fmla="*/ 15120940 h 234"/>
                <a:gd name="T12" fmla="*/ 196572155 w 146"/>
                <a:gd name="T13" fmla="*/ 5040313 h 234"/>
                <a:gd name="T14" fmla="*/ 216733446 w 146"/>
                <a:gd name="T15" fmla="*/ 0 h 234"/>
                <a:gd name="T16" fmla="*/ 236894688 w 146"/>
                <a:gd name="T17" fmla="*/ 0 h 234"/>
                <a:gd name="T18" fmla="*/ 262096240 w 146"/>
                <a:gd name="T19" fmla="*/ 0 h 234"/>
                <a:gd name="T20" fmla="*/ 287297792 w 146"/>
                <a:gd name="T21" fmla="*/ 10080625 h 234"/>
                <a:gd name="T22" fmla="*/ 312499344 w 146"/>
                <a:gd name="T23" fmla="*/ 25201562 h 234"/>
                <a:gd name="T24" fmla="*/ 312499344 w 146"/>
                <a:gd name="T25" fmla="*/ 25201562 h 234"/>
                <a:gd name="T26" fmla="*/ 332660585 w 146"/>
                <a:gd name="T27" fmla="*/ 50403124 h 234"/>
                <a:gd name="T28" fmla="*/ 352821827 w 146"/>
                <a:gd name="T29" fmla="*/ 75604693 h 234"/>
                <a:gd name="T30" fmla="*/ 362902448 w 146"/>
                <a:gd name="T31" fmla="*/ 105846585 h 234"/>
                <a:gd name="T32" fmla="*/ 367942758 w 146"/>
                <a:gd name="T33" fmla="*/ 136088452 h 234"/>
                <a:gd name="T34" fmla="*/ 367942758 w 146"/>
                <a:gd name="T35" fmla="*/ 171370630 h 234"/>
                <a:gd name="T36" fmla="*/ 362902448 w 146"/>
                <a:gd name="T37" fmla="*/ 211693169 h 234"/>
                <a:gd name="T38" fmla="*/ 352821827 w 146"/>
                <a:gd name="T39" fmla="*/ 252015658 h 234"/>
                <a:gd name="T40" fmla="*/ 342741206 w 146"/>
                <a:gd name="T41" fmla="*/ 287297837 h 234"/>
                <a:gd name="T42" fmla="*/ 307459033 w 146"/>
                <a:gd name="T43" fmla="*/ 367942816 h 234"/>
                <a:gd name="T44" fmla="*/ 262096240 w 146"/>
                <a:gd name="T45" fmla="*/ 438507272 h 234"/>
                <a:gd name="T46" fmla="*/ 211693136 w 146"/>
                <a:gd name="T47" fmla="*/ 504031317 h 234"/>
                <a:gd name="T48" fmla="*/ 181451224 w 146"/>
                <a:gd name="T49" fmla="*/ 529232873 h 234"/>
                <a:gd name="T50" fmla="*/ 156249672 w 146"/>
                <a:gd name="T51" fmla="*/ 549394118 h 234"/>
                <a:gd name="T52" fmla="*/ 156249672 w 146"/>
                <a:gd name="T53" fmla="*/ 549394118 h 234"/>
                <a:gd name="T54" fmla="*/ 110886878 w 146"/>
                <a:gd name="T55" fmla="*/ 579635985 h 234"/>
                <a:gd name="T56" fmla="*/ 70564370 w 146"/>
                <a:gd name="T57" fmla="*/ 589716607 h 234"/>
                <a:gd name="T58" fmla="*/ 45362806 w 146"/>
                <a:gd name="T59" fmla="*/ 589716607 h 234"/>
                <a:gd name="T60" fmla="*/ 25201558 w 146"/>
                <a:gd name="T61" fmla="*/ 579635985 h 234"/>
                <a:gd name="T62" fmla="*/ 10080624 w 146"/>
                <a:gd name="T63" fmla="*/ 564515051 h 234"/>
                <a:gd name="T64" fmla="*/ 0 w 146"/>
                <a:gd name="T65" fmla="*/ 549394118 h 234"/>
                <a:gd name="T66" fmla="*/ 0 w 146"/>
                <a:gd name="T67" fmla="*/ 534273184 h 234"/>
                <a:gd name="T68" fmla="*/ 85685301 w 146"/>
                <a:gd name="T69" fmla="*/ 131048140 h 2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6"/>
                <a:gd name="T106" fmla="*/ 0 h 234"/>
                <a:gd name="T107" fmla="*/ 146 w 146"/>
                <a:gd name="T108" fmla="*/ 234 h 2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6" h="234">
                  <a:moveTo>
                    <a:pt x="34" y="52"/>
                  </a:moveTo>
                  <a:lnTo>
                    <a:pt x="34" y="52"/>
                  </a:lnTo>
                  <a:lnTo>
                    <a:pt x="40" y="40"/>
                  </a:lnTo>
                  <a:lnTo>
                    <a:pt x="48" y="28"/>
                  </a:lnTo>
                  <a:lnTo>
                    <a:pt x="58" y="16"/>
                  </a:lnTo>
                  <a:lnTo>
                    <a:pt x="70" y="6"/>
                  </a:lnTo>
                  <a:lnTo>
                    <a:pt x="78" y="2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4" y="4"/>
                  </a:lnTo>
                  <a:lnTo>
                    <a:pt x="124" y="10"/>
                  </a:lnTo>
                  <a:lnTo>
                    <a:pt x="132" y="20"/>
                  </a:lnTo>
                  <a:lnTo>
                    <a:pt x="140" y="30"/>
                  </a:lnTo>
                  <a:lnTo>
                    <a:pt x="144" y="42"/>
                  </a:lnTo>
                  <a:lnTo>
                    <a:pt x="146" y="54"/>
                  </a:lnTo>
                  <a:lnTo>
                    <a:pt x="146" y="68"/>
                  </a:lnTo>
                  <a:lnTo>
                    <a:pt x="144" y="84"/>
                  </a:lnTo>
                  <a:lnTo>
                    <a:pt x="140" y="100"/>
                  </a:lnTo>
                  <a:lnTo>
                    <a:pt x="136" y="114"/>
                  </a:lnTo>
                  <a:lnTo>
                    <a:pt x="122" y="146"/>
                  </a:lnTo>
                  <a:lnTo>
                    <a:pt x="104" y="174"/>
                  </a:lnTo>
                  <a:lnTo>
                    <a:pt x="84" y="200"/>
                  </a:lnTo>
                  <a:lnTo>
                    <a:pt x="72" y="210"/>
                  </a:lnTo>
                  <a:lnTo>
                    <a:pt x="62" y="218"/>
                  </a:lnTo>
                  <a:lnTo>
                    <a:pt x="44" y="230"/>
                  </a:lnTo>
                  <a:lnTo>
                    <a:pt x="28" y="234"/>
                  </a:lnTo>
                  <a:lnTo>
                    <a:pt x="18" y="234"/>
                  </a:lnTo>
                  <a:lnTo>
                    <a:pt x="10" y="230"/>
                  </a:lnTo>
                  <a:lnTo>
                    <a:pt x="4" y="224"/>
                  </a:lnTo>
                  <a:lnTo>
                    <a:pt x="0" y="218"/>
                  </a:lnTo>
                  <a:lnTo>
                    <a:pt x="0" y="212"/>
                  </a:lnTo>
                  <a:lnTo>
                    <a:pt x="34" y="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72"/>
            <p:cNvSpPr>
              <a:spLocks/>
            </p:cNvSpPr>
            <p:nvPr/>
          </p:nvSpPr>
          <p:spPr bwMode="auto">
            <a:xfrm>
              <a:off x="5270500" y="3041650"/>
              <a:ext cx="187325" cy="298450"/>
            </a:xfrm>
            <a:custGeom>
              <a:avLst/>
              <a:gdLst>
                <a:gd name="T0" fmla="*/ 70564382 w 118"/>
                <a:gd name="T1" fmla="*/ 105846578 h 188"/>
                <a:gd name="T2" fmla="*/ 70564382 w 118"/>
                <a:gd name="T3" fmla="*/ 105846578 h 188"/>
                <a:gd name="T4" fmla="*/ 80645004 w 118"/>
                <a:gd name="T5" fmla="*/ 80644999 h 188"/>
                <a:gd name="T6" fmla="*/ 95765938 w 118"/>
                <a:gd name="T7" fmla="*/ 60483755 h 188"/>
                <a:gd name="T8" fmla="*/ 115927207 w 118"/>
                <a:gd name="T9" fmla="*/ 35282188 h 188"/>
                <a:gd name="T10" fmla="*/ 146169074 w 118"/>
                <a:gd name="T11" fmla="*/ 15120939 h 188"/>
                <a:gd name="T12" fmla="*/ 156249697 w 118"/>
                <a:gd name="T13" fmla="*/ 5040312 h 188"/>
                <a:gd name="T14" fmla="*/ 176410941 w 118"/>
                <a:gd name="T15" fmla="*/ 0 h 188"/>
                <a:gd name="T16" fmla="*/ 191531875 w 118"/>
                <a:gd name="T17" fmla="*/ 0 h 188"/>
                <a:gd name="T18" fmla="*/ 211693169 w 118"/>
                <a:gd name="T19" fmla="*/ 5040312 h 188"/>
                <a:gd name="T20" fmla="*/ 231854414 w 118"/>
                <a:gd name="T21" fmla="*/ 10080625 h 188"/>
                <a:gd name="T22" fmla="*/ 252015659 w 118"/>
                <a:gd name="T23" fmla="*/ 25201561 h 188"/>
                <a:gd name="T24" fmla="*/ 252015659 w 118"/>
                <a:gd name="T25" fmla="*/ 25201561 h 188"/>
                <a:gd name="T26" fmla="*/ 267136593 w 118"/>
                <a:gd name="T27" fmla="*/ 40322499 h 188"/>
                <a:gd name="T28" fmla="*/ 282257526 w 118"/>
                <a:gd name="T29" fmla="*/ 60483755 h 188"/>
                <a:gd name="T30" fmla="*/ 292338149 w 118"/>
                <a:gd name="T31" fmla="*/ 85685309 h 188"/>
                <a:gd name="T32" fmla="*/ 297378460 w 118"/>
                <a:gd name="T33" fmla="*/ 110886889 h 188"/>
                <a:gd name="T34" fmla="*/ 297378460 w 118"/>
                <a:gd name="T35" fmla="*/ 141128754 h 188"/>
                <a:gd name="T36" fmla="*/ 292338149 w 118"/>
                <a:gd name="T37" fmla="*/ 171370619 h 188"/>
                <a:gd name="T38" fmla="*/ 272176904 w 118"/>
                <a:gd name="T39" fmla="*/ 231854399 h 188"/>
                <a:gd name="T40" fmla="*/ 246975348 w 118"/>
                <a:gd name="T41" fmla="*/ 297378440 h 188"/>
                <a:gd name="T42" fmla="*/ 211693169 w 118"/>
                <a:gd name="T43" fmla="*/ 352821860 h 188"/>
                <a:gd name="T44" fmla="*/ 171370630 w 118"/>
                <a:gd name="T45" fmla="*/ 403224968 h 188"/>
                <a:gd name="T46" fmla="*/ 126007830 w 118"/>
                <a:gd name="T47" fmla="*/ 443547554 h 188"/>
                <a:gd name="T48" fmla="*/ 126007830 w 118"/>
                <a:gd name="T49" fmla="*/ 443547554 h 188"/>
                <a:gd name="T50" fmla="*/ 90725626 w 118"/>
                <a:gd name="T51" fmla="*/ 463708798 h 188"/>
                <a:gd name="T52" fmla="*/ 60483759 w 118"/>
                <a:gd name="T53" fmla="*/ 473789420 h 188"/>
                <a:gd name="T54" fmla="*/ 35282191 w 118"/>
                <a:gd name="T55" fmla="*/ 473789420 h 188"/>
                <a:gd name="T56" fmla="*/ 20161251 w 118"/>
                <a:gd name="T57" fmla="*/ 463708798 h 188"/>
                <a:gd name="T58" fmla="*/ 10080625 w 118"/>
                <a:gd name="T59" fmla="*/ 453628176 h 188"/>
                <a:gd name="T60" fmla="*/ 5040313 w 118"/>
                <a:gd name="T61" fmla="*/ 438507244 h 188"/>
                <a:gd name="T62" fmla="*/ 0 w 118"/>
                <a:gd name="T63" fmla="*/ 428426622 h 188"/>
                <a:gd name="T64" fmla="*/ 70564382 w 118"/>
                <a:gd name="T65" fmla="*/ 105846578 h 1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8"/>
                <a:gd name="T100" fmla="*/ 0 h 188"/>
                <a:gd name="T101" fmla="*/ 118 w 118"/>
                <a:gd name="T102" fmla="*/ 188 h 1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8" h="188">
                  <a:moveTo>
                    <a:pt x="28" y="42"/>
                  </a:moveTo>
                  <a:lnTo>
                    <a:pt x="28" y="42"/>
                  </a:lnTo>
                  <a:lnTo>
                    <a:pt x="32" y="32"/>
                  </a:lnTo>
                  <a:lnTo>
                    <a:pt x="38" y="24"/>
                  </a:lnTo>
                  <a:lnTo>
                    <a:pt x="46" y="14"/>
                  </a:lnTo>
                  <a:lnTo>
                    <a:pt x="58" y="6"/>
                  </a:lnTo>
                  <a:lnTo>
                    <a:pt x="62" y="2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4" y="2"/>
                  </a:lnTo>
                  <a:lnTo>
                    <a:pt x="92" y="4"/>
                  </a:lnTo>
                  <a:lnTo>
                    <a:pt x="100" y="10"/>
                  </a:lnTo>
                  <a:lnTo>
                    <a:pt x="106" y="16"/>
                  </a:lnTo>
                  <a:lnTo>
                    <a:pt x="112" y="24"/>
                  </a:lnTo>
                  <a:lnTo>
                    <a:pt x="116" y="34"/>
                  </a:lnTo>
                  <a:lnTo>
                    <a:pt x="118" y="44"/>
                  </a:lnTo>
                  <a:lnTo>
                    <a:pt x="118" y="56"/>
                  </a:lnTo>
                  <a:lnTo>
                    <a:pt x="116" y="68"/>
                  </a:lnTo>
                  <a:lnTo>
                    <a:pt x="108" y="92"/>
                  </a:lnTo>
                  <a:lnTo>
                    <a:pt x="98" y="118"/>
                  </a:lnTo>
                  <a:lnTo>
                    <a:pt x="84" y="140"/>
                  </a:lnTo>
                  <a:lnTo>
                    <a:pt x="68" y="160"/>
                  </a:lnTo>
                  <a:lnTo>
                    <a:pt x="50" y="176"/>
                  </a:lnTo>
                  <a:lnTo>
                    <a:pt x="36" y="184"/>
                  </a:lnTo>
                  <a:lnTo>
                    <a:pt x="24" y="188"/>
                  </a:lnTo>
                  <a:lnTo>
                    <a:pt x="14" y="188"/>
                  </a:lnTo>
                  <a:lnTo>
                    <a:pt x="8" y="184"/>
                  </a:lnTo>
                  <a:lnTo>
                    <a:pt x="4" y="180"/>
                  </a:lnTo>
                  <a:lnTo>
                    <a:pt x="2" y="174"/>
                  </a:lnTo>
                  <a:lnTo>
                    <a:pt x="0" y="17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73"/>
            <p:cNvSpPr>
              <a:spLocks/>
            </p:cNvSpPr>
            <p:nvPr/>
          </p:nvSpPr>
          <p:spPr bwMode="auto">
            <a:xfrm>
              <a:off x="4210050" y="2819400"/>
              <a:ext cx="92075" cy="342900"/>
            </a:xfrm>
            <a:custGeom>
              <a:avLst/>
              <a:gdLst>
                <a:gd name="T0" fmla="*/ 0 w 58"/>
                <a:gd name="T1" fmla="*/ 5040313 h 216"/>
                <a:gd name="T2" fmla="*/ 0 w 58"/>
                <a:gd name="T3" fmla="*/ 5040313 h 216"/>
                <a:gd name="T4" fmla="*/ 5040313 w 58"/>
                <a:gd name="T5" fmla="*/ 70564380 h 216"/>
                <a:gd name="T6" fmla="*/ 15120940 w 58"/>
                <a:gd name="T7" fmla="*/ 141128760 h 216"/>
                <a:gd name="T8" fmla="*/ 25201562 w 58"/>
                <a:gd name="T9" fmla="*/ 226814098 h 216"/>
                <a:gd name="T10" fmla="*/ 45362813 w 58"/>
                <a:gd name="T11" fmla="*/ 312499386 h 216"/>
                <a:gd name="T12" fmla="*/ 70564381 w 58"/>
                <a:gd name="T13" fmla="*/ 403224985 h 216"/>
                <a:gd name="T14" fmla="*/ 85685315 w 58"/>
                <a:gd name="T15" fmla="*/ 443547573 h 216"/>
                <a:gd name="T16" fmla="*/ 105846584 w 58"/>
                <a:gd name="T17" fmla="*/ 483870062 h 216"/>
                <a:gd name="T18" fmla="*/ 126007829 w 58"/>
                <a:gd name="T19" fmla="*/ 514111928 h 216"/>
                <a:gd name="T20" fmla="*/ 146169074 w 58"/>
                <a:gd name="T21" fmla="*/ 544353795 h 216"/>
                <a:gd name="T22" fmla="*/ 126007829 w 58"/>
                <a:gd name="T23" fmla="*/ 80645002 h 216"/>
                <a:gd name="T24" fmla="*/ 126007829 w 58"/>
                <a:gd name="T25" fmla="*/ 80645002 h 216"/>
                <a:gd name="T26" fmla="*/ 105846584 w 58"/>
                <a:gd name="T27" fmla="*/ 60483758 h 216"/>
                <a:gd name="T28" fmla="*/ 65524070 w 58"/>
                <a:gd name="T29" fmla="*/ 25201562 h 216"/>
                <a:gd name="T30" fmla="*/ 45362813 w 58"/>
                <a:gd name="T31" fmla="*/ 10080625 h 216"/>
                <a:gd name="T32" fmla="*/ 25201562 w 58"/>
                <a:gd name="T33" fmla="*/ 0 h 216"/>
                <a:gd name="T34" fmla="*/ 10080625 w 58"/>
                <a:gd name="T35" fmla="*/ 0 h 216"/>
                <a:gd name="T36" fmla="*/ 5040313 w 58"/>
                <a:gd name="T37" fmla="*/ 0 h 216"/>
                <a:gd name="T38" fmla="*/ 0 w 58"/>
                <a:gd name="T39" fmla="*/ 5040313 h 216"/>
                <a:gd name="T40" fmla="*/ 0 w 58"/>
                <a:gd name="T41" fmla="*/ 5040313 h 2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216"/>
                <a:gd name="T65" fmla="*/ 58 w 58"/>
                <a:gd name="T66" fmla="*/ 216 h 2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216">
                  <a:moveTo>
                    <a:pt x="0" y="2"/>
                  </a:moveTo>
                  <a:lnTo>
                    <a:pt x="0" y="2"/>
                  </a:lnTo>
                  <a:lnTo>
                    <a:pt x="2" y="28"/>
                  </a:lnTo>
                  <a:lnTo>
                    <a:pt x="6" y="56"/>
                  </a:lnTo>
                  <a:lnTo>
                    <a:pt x="10" y="90"/>
                  </a:lnTo>
                  <a:lnTo>
                    <a:pt x="18" y="124"/>
                  </a:lnTo>
                  <a:lnTo>
                    <a:pt x="28" y="160"/>
                  </a:lnTo>
                  <a:lnTo>
                    <a:pt x="34" y="176"/>
                  </a:lnTo>
                  <a:lnTo>
                    <a:pt x="42" y="192"/>
                  </a:lnTo>
                  <a:lnTo>
                    <a:pt x="50" y="204"/>
                  </a:lnTo>
                  <a:lnTo>
                    <a:pt x="58" y="216"/>
                  </a:lnTo>
                  <a:lnTo>
                    <a:pt x="50" y="32"/>
                  </a:lnTo>
                  <a:lnTo>
                    <a:pt x="42" y="24"/>
                  </a:lnTo>
                  <a:lnTo>
                    <a:pt x="26" y="10"/>
                  </a:lnTo>
                  <a:lnTo>
                    <a:pt x="18" y="4"/>
                  </a:lnTo>
                  <a:lnTo>
                    <a:pt x="10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74"/>
            <p:cNvSpPr>
              <a:spLocks/>
            </p:cNvSpPr>
            <p:nvPr/>
          </p:nvSpPr>
          <p:spPr bwMode="auto">
            <a:xfrm>
              <a:off x="5321300" y="2844800"/>
              <a:ext cx="92075" cy="342900"/>
            </a:xfrm>
            <a:custGeom>
              <a:avLst/>
              <a:gdLst>
                <a:gd name="T0" fmla="*/ 146169074 w 58"/>
                <a:gd name="T1" fmla="*/ 10080625 h 216"/>
                <a:gd name="T2" fmla="*/ 146169074 w 58"/>
                <a:gd name="T3" fmla="*/ 10080625 h 216"/>
                <a:gd name="T4" fmla="*/ 141128762 w 58"/>
                <a:gd name="T5" fmla="*/ 75604691 h 216"/>
                <a:gd name="T6" fmla="*/ 136088451 w 58"/>
                <a:gd name="T7" fmla="*/ 146169071 h 216"/>
                <a:gd name="T8" fmla="*/ 120967518 w 58"/>
                <a:gd name="T9" fmla="*/ 226814098 h 216"/>
                <a:gd name="T10" fmla="*/ 105846584 w 58"/>
                <a:gd name="T11" fmla="*/ 317539697 h 216"/>
                <a:gd name="T12" fmla="*/ 80645004 w 58"/>
                <a:gd name="T13" fmla="*/ 408265296 h 216"/>
                <a:gd name="T14" fmla="*/ 60483759 w 58"/>
                <a:gd name="T15" fmla="*/ 448587884 h 216"/>
                <a:gd name="T16" fmla="*/ 45362813 w 58"/>
                <a:gd name="T17" fmla="*/ 483870062 h 216"/>
                <a:gd name="T18" fmla="*/ 25201562 w 58"/>
                <a:gd name="T19" fmla="*/ 519152239 h 216"/>
                <a:gd name="T20" fmla="*/ 0 w 58"/>
                <a:gd name="T21" fmla="*/ 544353795 h 216"/>
                <a:gd name="T22" fmla="*/ 20161251 w 58"/>
                <a:gd name="T23" fmla="*/ 80645002 h 216"/>
                <a:gd name="T24" fmla="*/ 20161251 w 58"/>
                <a:gd name="T25" fmla="*/ 80645002 h 216"/>
                <a:gd name="T26" fmla="*/ 40322502 w 58"/>
                <a:gd name="T27" fmla="*/ 65524069 h 216"/>
                <a:gd name="T28" fmla="*/ 80645004 w 58"/>
                <a:gd name="T29" fmla="*/ 30241879 h 216"/>
                <a:gd name="T30" fmla="*/ 105846584 w 58"/>
                <a:gd name="T31" fmla="*/ 15120939 h 216"/>
                <a:gd name="T32" fmla="*/ 126007829 w 58"/>
                <a:gd name="T33" fmla="*/ 5040313 h 216"/>
                <a:gd name="T34" fmla="*/ 141128762 w 58"/>
                <a:gd name="T35" fmla="*/ 0 h 216"/>
                <a:gd name="T36" fmla="*/ 146169074 w 58"/>
                <a:gd name="T37" fmla="*/ 5040313 h 216"/>
                <a:gd name="T38" fmla="*/ 146169074 w 58"/>
                <a:gd name="T39" fmla="*/ 10080625 h 216"/>
                <a:gd name="T40" fmla="*/ 146169074 w 58"/>
                <a:gd name="T41" fmla="*/ 10080625 h 2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216"/>
                <a:gd name="T65" fmla="*/ 58 w 58"/>
                <a:gd name="T66" fmla="*/ 216 h 2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216">
                  <a:moveTo>
                    <a:pt x="58" y="4"/>
                  </a:moveTo>
                  <a:lnTo>
                    <a:pt x="58" y="4"/>
                  </a:lnTo>
                  <a:lnTo>
                    <a:pt x="56" y="30"/>
                  </a:lnTo>
                  <a:lnTo>
                    <a:pt x="54" y="58"/>
                  </a:lnTo>
                  <a:lnTo>
                    <a:pt x="48" y="90"/>
                  </a:lnTo>
                  <a:lnTo>
                    <a:pt x="42" y="126"/>
                  </a:lnTo>
                  <a:lnTo>
                    <a:pt x="32" y="162"/>
                  </a:lnTo>
                  <a:lnTo>
                    <a:pt x="24" y="178"/>
                  </a:lnTo>
                  <a:lnTo>
                    <a:pt x="18" y="192"/>
                  </a:lnTo>
                  <a:lnTo>
                    <a:pt x="10" y="206"/>
                  </a:lnTo>
                  <a:lnTo>
                    <a:pt x="0" y="216"/>
                  </a:lnTo>
                  <a:lnTo>
                    <a:pt x="8" y="32"/>
                  </a:lnTo>
                  <a:lnTo>
                    <a:pt x="16" y="26"/>
                  </a:lnTo>
                  <a:lnTo>
                    <a:pt x="32" y="12"/>
                  </a:lnTo>
                  <a:lnTo>
                    <a:pt x="42" y="6"/>
                  </a:lnTo>
                  <a:lnTo>
                    <a:pt x="50" y="2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58" y="4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75"/>
            <p:cNvSpPr>
              <a:spLocks/>
            </p:cNvSpPr>
            <p:nvPr/>
          </p:nvSpPr>
          <p:spPr bwMode="auto">
            <a:xfrm>
              <a:off x="4283075" y="2530475"/>
              <a:ext cx="1038225" cy="1289050"/>
            </a:xfrm>
            <a:custGeom>
              <a:avLst/>
              <a:gdLst>
                <a:gd name="T0" fmla="*/ 0 w 654"/>
                <a:gd name="T1" fmla="*/ 246975337 h 812"/>
                <a:gd name="T2" fmla="*/ 5040312 w 654"/>
                <a:gd name="T3" fmla="*/ 534273163 h 812"/>
                <a:gd name="T4" fmla="*/ 30241876 w 654"/>
                <a:gd name="T5" fmla="*/ 947578862 h 812"/>
                <a:gd name="T6" fmla="*/ 75604684 w 654"/>
                <a:gd name="T7" fmla="*/ 1305440942 h 812"/>
                <a:gd name="T8" fmla="*/ 120967504 w 654"/>
                <a:gd name="T9" fmla="*/ 1542335558 h 812"/>
                <a:gd name="T10" fmla="*/ 151209368 w 654"/>
                <a:gd name="T11" fmla="*/ 1658262711 h 812"/>
                <a:gd name="T12" fmla="*/ 196572164 w 654"/>
                <a:gd name="T13" fmla="*/ 1713706528 h 812"/>
                <a:gd name="T14" fmla="*/ 332660600 w 654"/>
                <a:gd name="T15" fmla="*/ 1844754614 h 812"/>
                <a:gd name="T16" fmla="*/ 433466912 w 654"/>
                <a:gd name="T17" fmla="*/ 1910278657 h 812"/>
                <a:gd name="T18" fmla="*/ 559474677 w 654"/>
                <a:gd name="T19" fmla="*/ 1975802700 h 812"/>
                <a:gd name="T20" fmla="*/ 700603374 w 654"/>
                <a:gd name="T21" fmla="*/ 2021165499 h 812"/>
                <a:gd name="T22" fmla="*/ 866933823 w 654"/>
                <a:gd name="T23" fmla="*/ 2046367053 h 812"/>
                <a:gd name="T24" fmla="*/ 887095066 w 654"/>
                <a:gd name="T25" fmla="*/ 2041326742 h 812"/>
                <a:gd name="T26" fmla="*/ 1028223763 w 654"/>
                <a:gd name="T27" fmla="*/ 2011084877 h 812"/>
                <a:gd name="T28" fmla="*/ 1129029975 w 654"/>
                <a:gd name="T29" fmla="*/ 1975802700 h 812"/>
                <a:gd name="T30" fmla="*/ 1244957120 w 654"/>
                <a:gd name="T31" fmla="*/ 1920359279 h 812"/>
                <a:gd name="T32" fmla="*/ 1365924574 w 654"/>
                <a:gd name="T33" fmla="*/ 1839714303 h 812"/>
                <a:gd name="T34" fmla="*/ 1476811408 w 654"/>
                <a:gd name="T35" fmla="*/ 1733867772 h 812"/>
                <a:gd name="T36" fmla="*/ 1577617620 w 654"/>
                <a:gd name="T37" fmla="*/ 1597778979 h 812"/>
                <a:gd name="T38" fmla="*/ 1592738552 w 654"/>
                <a:gd name="T39" fmla="*/ 1476811515 h 812"/>
                <a:gd name="T40" fmla="*/ 1638101348 w 654"/>
                <a:gd name="T41" fmla="*/ 982861039 h 812"/>
                <a:gd name="T42" fmla="*/ 1648181969 w 654"/>
                <a:gd name="T43" fmla="*/ 569555340 h 812"/>
                <a:gd name="T44" fmla="*/ 1643141658 w 654"/>
                <a:gd name="T45" fmla="*/ 367942801 h 812"/>
                <a:gd name="T46" fmla="*/ 1633061037 w 654"/>
                <a:gd name="T47" fmla="*/ 322580002 h 812"/>
                <a:gd name="T48" fmla="*/ 1602819174 w 654"/>
                <a:gd name="T49" fmla="*/ 241935026 h 812"/>
                <a:gd name="T50" fmla="*/ 1547375757 w 654"/>
                <a:gd name="T51" fmla="*/ 171370623 h 812"/>
                <a:gd name="T52" fmla="*/ 1471771097 w 654"/>
                <a:gd name="T53" fmla="*/ 115927202 h 812"/>
                <a:gd name="T54" fmla="*/ 1381045506 w 654"/>
                <a:gd name="T55" fmla="*/ 70564379 h 812"/>
                <a:gd name="T56" fmla="*/ 1275198983 w 654"/>
                <a:gd name="T57" fmla="*/ 35282189 h 812"/>
                <a:gd name="T58" fmla="*/ 1093747801 w 654"/>
                <a:gd name="T59" fmla="*/ 5040313 h 812"/>
                <a:gd name="T60" fmla="*/ 826611140 w 654"/>
                <a:gd name="T61" fmla="*/ 0 h 812"/>
                <a:gd name="T62" fmla="*/ 559474677 w 654"/>
                <a:gd name="T63" fmla="*/ 35282189 h 812"/>
                <a:gd name="T64" fmla="*/ 302418736 w 654"/>
                <a:gd name="T65" fmla="*/ 100806244 h 812"/>
                <a:gd name="T66" fmla="*/ 85685305 w 654"/>
                <a:gd name="T67" fmla="*/ 191531867 h 812"/>
                <a:gd name="T68" fmla="*/ 0 w 654"/>
                <a:gd name="T69" fmla="*/ 246975337 h 8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54"/>
                <a:gd name="T106" fmla="*/ 0 h 812"/>
                <a:gd name="T107" fmla="*/ 654 w 654"/>
                <a:gd name="T108" fmla="*/ 812 h 8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54" h="812">
                  <a:moveTo>
                    <a:pt x="0" y="98"/>
                  </a:moveTo>
                  <a:lnTo>
                    <a:pt x="0" y="98"/>
                  </a:lnTo>
                  <a:lnTo>
                    <a:pt x="0" y="152"/>
                  </a:lnTo>
                  <a:lnTo>
                    <a:pt x="2" y="212"/>
                  </a:lnTo>
                  <a:lnTo>
                    <a:pt x="6" y="288"/>
                  </a:lnTo>
                  <a:lnTo>
                    <a:pt x="12" y="376"/>
                  </a:lnTo>
                  <a:lnTo>
                    <a:pt x="22" y="470"/>
                  </a:lnTo>
                  <a:lnTo>
                    <a:pt x="30" y="518"/>
                  </a:lnTo>
                  <a:lnTo>
                    <a:pt x="38" y="566"/>
                  </a:lnTo>
                  <a:lnTo>
                    <a:pt x="48" y="612"/>
                  </a:lnTo>
                  <a:lnTo>
                    <a:pt x="60" y="658"/>
                  </a:lnTo>
                  <a:lnTo>
                    <a:pt x="64" y="664"/>
                  </a:lnTo>
                  <a:lnTo>
                    <a:pt x="78" y="680"/>
                  </a:lnTo>
                  <a:lnTo>
                    <a:pt x="102" y="704"/>
                  </a:lnTo>
                  <a:lnTo>
                    <a:pt x="132" y="732"/>
                  </a:lnTo>
                  <a:lnTo>
                    <a:pt x="152" y="746"/>
                  </a:lnTo>
                  <a:lnTo>
                    <a:pt x="172" y="758"/>
                  </a:lnTo>
                  <a:lnTo>
                    <a:pt x="196" y="772"/>
                  </a:lnTo>
                  <a:lnTo>
                    <a:pt x="222" y="784"/>
                  </a:lnTo>
                  <a:lnTo>
                    <a:pt x="250" y="794"/>
                  </a:lnTo>
                  <a:lnTo>
                    <a:pt x="278" y="802"/>
                  </a:lnTo>
                  <a:lnTo>
                    <a:pt x="310" y="808"/>
                  </a:lnTo>
                  <a:lnTo>
                    <a:pt x="344" y="812"/>
                  </a:lnTo>
                  <a:lnTo>
                    <a:pt x="352" y="810"/>
                  </a:lnTo>
                  <a:lnTo>
                    <a:pt x="374" y="806"/>
                  </a:lnTo>
                  <a:lnTo>
                    <a:pt x="408" y="798"/>
                  </a:lnTo>
                  <a:lnTo>
                    <a:pt x="428" y="792"/>
                  </a:lnTo>
                  <a:lnTo>
                    <a:pt x="448" y="784"/>
                  </a:lnTo>
                  <a:lnTo>
                    <a:pt x="472" y="774"/>
                  </a:lnTo>
                  <a:lnTo>
                    <a:pt x="494" y="762"/>
                  </a:lnTo>
                  <a:lnTo>
                    <a:pt x="518" y="746"/>
                  </a:lnTo>
                  <a:lnTo>
                    <a:pt x="542" y="730"/>
                  </a:lnTo>
                  <a:lnTo>
                    <a:pt x="564" y="710"/>
                  </a:lnTo>
                  <a:lnTo>
                    <a:pt x="586" y="688"/>
                  </a:lnTo>
                  <a:lnTo>
                    <a:pt x="608" y="662"/>
                  </a:lnTo>
                  <a:lnTo>
                    <a:pt x="626" y="634"/>
                  </a:lnTo>
                  <a:lnTo>
                    <a:pt x="632" y="586"/>
                  </a:lnTo>
                  <a:lnTo>
                    <a:pt x="644" y="466"/>
                  </a:lnTo>
                  <a:lnTo>
                    <a:pt x="650" y="390"/>
                  </a:lnTo>
                  <a:lnTo>
                    <a:pt x="654" y="308"/>
                  </a:lnTo>
                  <a:lnTo>
                    <a:pt x="654" y="226"/>
                  </a:lnTo>
                  <a:lnTo>
                    <a:pt x="654" y="186"/>
                  </a:lnTo>
                  <a:lnTo>
                    <a:pt x="652" y="146"/>
                  </a:lnTo>
                  <a:lnTo>
                    <a:pt x="648" y="128"/>
                  </a:lnTo>
                  <a:lnTo>
                    <a:pt x="644" y="110"/>
                  </a:lnTo>
                  <a:lnTo>
                    <a:pt x="636" y="96"/>
                  </a:lnTo>
                  <a:lnTo>
                    <a:pt x="626" y="80"/>
                  </a:lnTo>
                  <a:lnTo>
                    <a:pt x="614" y="68"/>
                  </a:lnTo>
                  <a:lnTo>
                    <a:pt x="600" y="56"/>
                  </a:lnTo>
                  <a:lnTo>
                    <a:pt x="584" y="46"/>
                  </a:lnTo>
                  <a:lnTo>
                    <a:pt x="566" y="36"/>
                  </a:lnTo>
                  <a:lnTo>
                    <a:pt x="548" y="28"/>
                  </a:lnTo>
                  <a:lnTo>
                    <a:pt x="528" y="20"/>
                  </a:lnTo>
                  <a:lnTo>
                    <a:pt x="506" y="14"/>
                  </a:lnTo>
                  <a:lnTo>
                    <a:pt x="482" y="10"/>
                  </a:lnTo>
                  <a:lnTo>
                    <a:pt x="434" y="2"/>
                  </a:lnTo>
                  <a:lnTo>
                    <a:pt x="382" y="0"/>
                  </a:lnTo>
                  <a:lnTo>
                    <a:pt x="328" y="0"/>
                  </a:lnTo>
                  <a:lnTo>
                    <a:pt x="274" y="6"/>
                  </a:lnTo>
                  <a:lnTo>
                    <a:pt x="222" y="14"/>
                  </a:lnTo>
                  <a:lnTo>
                    <a:pt x="170" y="24"/>
                  </a:lnTo>
                  <a:lnTo>
                    <a:pt x="120" y="40"/>
                  </a:lnTo>
                  <a:lnTo>
                    <a:pt x="74" y="56"/>
                  </a:lnTo>
                  <a:lnTo>
                    <a:pt x="34" y="76"/>
                  </a:lnTo>
                  <a:lnTo>
                    <a:pt x="16" y="86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E4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76"/>
            <p:cNvSpPr>
              <a:spLocks noEditPoints="1"/>
            </p:cNvSpPr>
            <p:nvPr/>
          </p:nvSpPr>
          <p:spPr bwMode="auto">
            <a:xfrm>
              <a:off x="4270375" y="2514600"/>
              <a:ext cx="1069975" cy="1314450"/>
            </a:xfrm>
            <a:custGeom>
              <a:avLst/>
              <a:gdLst>
                <a:gd name="T0" fmla="*/ 589716547 w 674"/>
                <a:gd name="T1" fmla="*/ 2041326754 h 828"/>
                <a:gd name="T2" fmla="*/ 357862157 w 674"/>
                <a:gd name="T3" fmla="*/ 1900198046 h 828"/>
                <a:gd name="T4" fmla="*/ 191531855 w 674"/>
                <a:gd name="T5" fmla="*/ 1743948405 h 828"/>
                <a:gd name="T6" fmla="*/ 151209370 w 674"/>
                <a:gd name="T7" fmla="*/ 1688504983 h 828"/>
                <a:gd name="T8" fmla="*/ 95765928 w 674"/>
                <a:gd name="T9" fmla="*/ 1456650280 h 828"/>
                <a:gd name="T10" fmla="*/ 30241876 w 674"/>
                <a:gd name="T11" fmla="*/ 977820734 h 828"/>
                <a:gd name="T12" fmla="*/ 0 w 674"/>
                <a:gd name="T13" fmla="*/ 413305602 h 828"/>
                <a:gd name="T14" fmla="*/ 5040312 w 674"/>
                <a:gd name="T15" fmla="*/ 257055961 h 828"/>
                <a:gd name="T16" fmla="*/ 90725617 w 674"/>
                <a:gd name="T17" fmla="*/ 201612490 h 828"/>
                <a:gd name="T18" fmla="*/ 423386295 w 674"/>
                <a:gd name="T19" fmla="*/ 70564379 h 828"/>
                <a:gd name="T20" fmla="*/ 821570838 w 674"/>
                <a:gd name="T21" fmla="*/ 5040313 h 828"/>
                <a:gd name="T22" fmla="*/ 1038304396 w 674"/>
                <a:gd name="T23" fmla="*/ 5040313 h 828"/>
                <a:gd name="T24" fmla="*/ 1255037755 w 674"/>
                <a:gd name="T25" fmla="*/ 30241878 h 828"/>
                <a:gd name="T26" fmla="*/ 1431448628 w 674"/>
                <a:gd name="T27" fmla="*/ 80645001 h 828"/>
                <a:gd name="T28" fmla="*/ 1562496706 w 674"/>
                <a:gd name="T29" fmla="*/ 161290002 h 828"/>
                <a:gd name="T30" fmla="*/ 1648181987 w 674"/>
                <a:gd name="T31" fmla="*/ 267136583 h 828"/>
                <a:gd name="T32" fmla="*/ 1683464559 w 674"/>
                <a:gd name="T33" fmla="*/ 393144358 h 828"/>
                <a:gd name="T34" fmla="*/ 1698585491 w 674"/>
                <a:gd name="T35" fmla="*/ 786288717 h 828"/>
                <a:gd name="T36" fmla="*/ 1673383938 w 674"/>
                <a:gd name="T37" fmla="*/ 1330642505 h 828"/>
                <a:gd name="T38" fmla="*/ 1628020745 w 674"/>
                <a:gd name="T39" fmla="*/ 1617940232 h 828"/>
                <a:gd name="T40" fmla="*/ 1582657949 w 674"/>
                <a:gd name="T41" fmla="*/ 1693545294 h 828"/>
                <a:gd name="T42" fmla="*/ 1426408318 w 674"/>
                <a:gd name="T43" fmla="*/ 1864915869 h 828"/>
                <a:gd name="T44" fmla="*/ 1219755580 w 674"/>
                <a:gd name="T45" fmla="*/ 2011084888 h 828"/>
                <a:gd name="T46" fmla="*/ 1134070299 w 674"/>
                <a:gd name="T47" fmla="*/ 2056447687 h 828"/>
                <a:gd name="T48" fmla="*/ 967740046 w 674"/>
                <a:gd name="T49" fmla="*/ 2086689553 h 828"/>
                <a:gd name="T50" fmla="*/ 740925868 w 674"/>
                <a:gd name="T51" fmla="*/ 2081649242 h 828"/>
                <a:gd name="T52" fmla="*/ 645159965 w 674"/>
                <a:gd name="T53" fmla="*/ 2066528309 h 828"/>
                <a:gd name="T54" fmla="*/ 241935012 w 674"/>
                <a:gd name="T55" fmla="*/ 1708666227 h 828"/>
                <a:gd name="T56" fmla="*/ 393144332 w 674"/>
                <a:gd name="T57" fmla="*/ 1849794936 h 828"/>
                <a:gd name="T58" fmla="*/ 645159965 w 674"/>
                <a:gd name="T59" fmla="*/ 2001004266 h 828"/>
                <a:gd name="T60" fmla="*/ 735885557 w 674"/>
                <a:gd name="T61" fmla="*/ 2021165510 h 828"/>
                <a:gd name="T62" fmla="*/ 952619114 w 674"/>
                <a:gd name="T63" fmla="*/ 2021165510 h 828"/>
                <a:gd name="T64" fmla="*/ 1149191231 w 674"/>
                <a:gd name="T65" fmla="*/ 1980843022 h 828"/>
                <a:gd name="T66" fmla="*/ 1260078065 w 674"/>
                <a:gd name="T67" fmla="*/ 1920359290 h 828"/>
                <a:gd name="T68" fmla="*/ 1426408318 w 674"/>
                <a:gd name="T69" fmla="*/ 1789311204 h 828"/>
                <a:gd name="T70" fmla="*/ 1572577327 w 674"/>
                <a:gd name="T71" fmla="*/ 1602819299 h 828"/>
                <a:gd name="T72" fmla="*/ 1617940123 w 674"/>
                <a:gd name="T73" fmla="*/ 1154231619 h 828"/>
                <a:gd name="T74" fmla="*/ 1643141677 w 674"/>
                <a:gd name="T75" fmla="*/ 579635965 h 828"/>
                <a:gd name="T76" fmla="*/ 1628020745 w 674"/>
                <a:gd name="T77" fmla="*/ 352821870 h 828"/>
                <a:gd name="T78" fmla="*/ 1582657949 w 674"/>
                <a:gd name="T79" fmla="*/ 246975339 h 828"/>
                <a:gd name="T80" fmla="*/ 1486892046 w 674"/>
                <a:gd name="T81" fmla="*/ 161290002 h 828"/>
                <a:gd name="T82" fmla="*/ 1345763347 w 674"/>
                <a:gd name="T83" fmla="*/ 95765934 h 828"/>
                <a:gd name="T84" fmla="*/ 1169352473 w 674"/>
                <a:gd name="T85" fmla="*/ 60483757 h 828"/>
                <a:gd name="T86" fmla="*/ 957659425 w 674"/>
                <a:gd name="T87" fmla="*/ 45362812 h 828"/>
                <a:gd name="T88" fmla="*/ 700603382 w 674"/>
                <a:gd name="T89" fmla="*/ 60483757 h 828"/>
                <a:gd name="T90" fmla="*/ 332660604 w 674"/>
                <a:gd name="T91" fmla="*/ 146169069 h 828"/>
                <a:gd name="T92" fmla="*/ 50403119 w 674"/>
                <a:gd name="T93" fmla="*/ 282257516 h 828"/>
                <a:gd name="T94" fmla="*/ 55443442 w 674"/>
                <a:gd name="T95" fmla="*/ 614918142 h 828"/>
                <a:gd name="T96" fmla="*/ 110886884 w 674"/>
                <a:gd name="T97" fmla="*/ 1224795973 h 828"/>
                <a:gd name="T98" fmla="*/ 171370613 w 674"/>
                <a:gd name="T99" fmla="*/ 1557456500 h 8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4"/>
                <a:gd name="T151" fmla="*/ 0 h 828"/>
                <a:gd name="T152" fmla="*/ 674 w 674"/>
                <a:gd name="T153" fmla="*/ 828 h 8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4" h="828">
                  <a:moveTo>
                    <a:pt x="256" y="820"/>
                  </a:moveTo>
                  <a:lnTo>
                    <a:pt x="256" y="820"/>
                  </a:lnTo>
                  <a:lnTo>
                    <a:pt x="234" y="810"/>
                  </a:lnTo>
                  <a:lnTo>
                    <a:pt x="212" y="800"/>
                  </a:lnTo>
                  <a:lnTo>
                    <a:pt x="176" y="778"/>
                  </a:lnTo>
                  <a:lnTo>
                    <a:pt x="142" y="754"/>
                  </a:lnTo>
                  <a:lnTo>
                    <a:pt x="114" y="730"/>
                  </a:lnTo>
                  <a:lnTo>
                    <a:pt x="92" y="710"/>
                  </a:lnTo>
                  <a:lnTo>
                    <a:pt x="76" y="692"/>
                  </a:lnTo>
                  <a:lnTo>
                    <a:pt x="60" y="672"/>
                  </a:lnTo>
                  <a:lnTo>
                    <a:pt x="60" y="670"/>
                  </a:lnTo>
                  <a:lnTo>
                    <a:pt x="48" y="624"/>
                  </a:lnTo>
                  <a:lnTo>
                    <a:pt x="38" y="578"/>
                  </a:lnTo>
                  <a:lnTo>
                    <a:pt x="30" y="530"/>
                  </a:lnTo>
                  <a:lnTo>
                    <a:pt x="22" y="482"/>
                  </a:lnTo>
                  <a:lnTo>
                    <a:pt x="12" y="388"/>
                  </a:lnTo>
                  <a:lnTo>
                    <a:pt x="4" y="300"/>
                  </a:lnTo>
                  <a:lnTo>
                    <a:pt x="0" y="224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18" y="90"/>
                  </a:lnTo>
                  <a:lnTo>
                    <a:pt x="36" y="80"/>
                  </a:lnTo>
                  <a:lnTo>
                    <a:pt x="74" y="60"/>
                  </a:lnTo>
                  <a:lnTo>
                    <a:pt x="118" y="44"/>
                  </a:lnTo>
                  <a:lnTo>
                    <a:pt x="168" y="28"/>
                  </a:lnTo>
                  <a:lnTo>
                    <a:pt x="218" y="18"/>
                  </a:lnTo>
                  <a:lnTo>
                    <a:pt x="272" y="8"/>
                  </a:lnTo>
                  <a:lnTo>
                    <a:pt x="326" y="2"/>
                  </a:lnTo>
                  <a:lnTo>
                    <a:pt x="380" y="0"/>
                  </a:lnTo>
                  <a:lnTo>
                    <a:pt x="412" y="2"/>
                  </a:lnTo>
                  <a:lnTo>
                    <a:pt x="442" y="4"/>
                  </a:lnTo>
                  <a:lnTo>
                    <a:pt x="470" y="6"/>
                  </a:lnTo>
                  <a:lnTo>
                    <a:pt x="498" y="12"/>
                  </a:lnTo>
                  <a:lnTo>
                    <a:pt x="522" y="18"/>
                  </a:lnTo>
                  <a:lnTo>
                    <a:pt x="546" y="24"/>
                  </a:lnTo>
                  <a:lnTo>
                    <a:pt x="568" y="32"/>
                  </a:lnTo>
                  <a:lnTo>
                    <a:pt x="586" y="42"/>
                  </a:lnTo>
                  <a:lnTo>
                    <a:pt x="604" y="52"/>
                  </a:lnTo>
                  <a:lnTo>
                    <a:pt x="620" y="64"/>
                  </a:lnTo>
                  <a:lnTo>
                    <a:pt x="634" y="76"/>
                  </a:lnTo>
                  <a:lnTo>
                    <a:pt x="644" y="90"/>
                  </a:lnTo>
                  <a:lnTo>
                    <a:pt x="654" y="106"/>
                  </a:lnTo>
                  <a:lnTo>
                    <a:pt x="662" y="122"/>
                  </a:lnTo>
                  <a:lnTo>
                    <a:pt x="666" y="138"/>
                  </a:lnTo>
                  <a:lnTo>
                    <a:pt x="668" y="156"/>
                  </a:lnTo>
                  <a:lnTo>
                    <a:pt x="672" y="234"/>
                  </a:lnTo>
                  <a:lnTo>
                    <a:pt x="674" y="312"/>
                  </a:lnTo>
                  <a:lnTo>
                    <a:pt x="672" y="390"/>
                  </a:lnTo>
                  <a:lnTo>
                    <a:pt x="670" y="462"/>
                  </a:lnTo>
                  <a:lnTo>
                    <a:pt x="664" y="528"/>
                  </a:lnTo>
                  <a:lnTo>
                    <a:pt x="658" y="584"/>
                  </a:lnTo>
                  <a:lnTo>
                    <a:pt x="650" y="626"/>
                  </a:lnTo>
                  <a:lnTo>
                    <a:pt x="646" y="642"/>
                  </a:lnTo>
                  <a:lnTo>
                    <a:pt x="642" y="652"/>
                  </a:lnTo>
                  <a:lnTo>
                    <a:pt x="628" y="672"/>
                  </a:lnTo>
                  <a:lnTo>
                    <a:pt x="612" y="694"/>
                  </a:lnTo>
                  <a:lnTo>
                    <a:pt x="590" y="716"/>
                  </a:lnTo>
                  <a:lnTo>
                    <a:pt x="566" y="740"/>
                  </a:lnTo>
                  <a:lnTo>
                    <a:pt x="540" y="760"/>
                  </a:lnTo>
                  <a:lnTo>
                    <a:pt x="512" y="782"/>
                  </a:lnTo>
                  <a:lnTo>
                    <a:pt x="484" y="798"/>
                  </a:lnTo>
                  <a:lnTo>
                    <a:pt x="458" y="812"/>
                  </a:lnTo>
                  <a:lnTo>
                    <a:pt x="450" y="816"/>
                  </a:lnTo>
                  <a:lnTo>
                    <a:pt x="438" y="818"/>
                  </a:lnTo>
                  <a:lnTo>
                    <a:pt x="412" y="824"/>
                  </a:lnTo>
                  <a:lnTo>
                    <a:pt x="384" y="828"/>
                  </a:lnTo>
                  <a:lnTo>
                    <a:pt x="352" y="828"/>
                  </a:lnTo>
                  <a:lnTo>
                    <a:pt x="322" y="828"/>
                  </a:lnTo>
                  <a:lnTo>
                    <a:pt x="294" y="826"/>
                  </a:lnTo>
                  <a:lnTo>
                    <a:pt x="270" y="824"/>
                  </a:lnTo>
                  <a:lnTo>
                    <a:pt x="256" y="820"/>
                  </a:lnTo>
                  <a:close/>
                  <a:moveTo>
                    <a:pt x="78" y="658"/>
                  </a:moveTo>
                  <a:lnTo>
                    <a:pt x="78" y="658"/>
                  </a:lnTo>
                  <a:lnTo>
                    <a:pt x="96" y="678"/>
                  </a:lnTo>
                  <a:lnTo>
                    <a:pt x="112" y="694"/>
                  </a:lnTo>
                  <a:lnTo>
                    <a:pt x="132" y="714"/>
                  </a:lnTo>
                  <a:lnTo>
                    <a:pt x="156" y="734"/>
                  </a:lnTo>
                  <a:lnTo>
                    <a:pt x="186" y="756"/>
                  </a:lnTo>
                  <a:lnTo>
                    <a:pt x="218" y="776"/>
                  </a:lnTo>
                  <a:lnTo>
                    <a:pt x="256" y="794"/>
                  </a:lnTo>
                  <a:lnTo>
                    <a:pt x="270" y="798"/>
                  </a:lnTo>
                  <a:lnTo>
                    <a:pt x="292" y="802"/>
                  </a:lnTo>
                  <a:lnTo>
                    <a:pt x="318" y="804"/>
                  </a:lnTo>
                  <a:lnTo>
                    <a:pt x="348" y="804"/>
                  </a:lnTo>
                  <a:lnTo>
                    <a:pt x="378" y="802"/>
                  </a:lnTo>
                  <a:lnTo>
                    <a:pt x="406" y="800"/>
                  </a:lnTo>
                  <a:lnTo>
                    <a:pt x="434" y="794"/>
                  </a:lnTo>
                  <a:lnTo>
                    <a:pt x="456" y="786"/>
                  </a:lnTo>
                  <a:lnTo>
                    <a:pt x="478" y="774"/>
                  </a:lnTo>
                  <a:lnTo>
                    <a:pt x="500" y="762"/>
                  </a:lnTo>
                  <a:lnTo>
                    <a:pt x="522" y="746"/>
                  </a:lnTo>
                  <a:lnTo>
                    <a:pt x="544" y="728"/>
                  </a:lnTo>
                  <a:lnTo>
                    <a:pt x="566" y="710"/>
                  </a:lnTo>
                  <a:lnTo>
                    <a:pt x="586" y="688"/>
                  </a:lnTo>
                  <a:lnTo>
                    <a:pt x="606" y="662"/>
                  </a:lnTo>
                  <a:lnTo>
                    <a:pt x="624" y="636"/>
                  </a:lnTo>
                  <a:lnTo>
                    <a:pt x="632" y="578"/>
                  </a:lnTo>
                  <a:lnTo>
                    <a:pt x="642" y="458"/>
                  </a:lnTo>
                  <a:lnTo>
                    <a:pt x="648" y="386"/>
                  </a:lnTo>
                  <a:lnTo>
                    <a:pt x="650" y="308"/>
                  </a:lnTo>
                  <a:lnTo>
                    <a:pt x="652" y="230"/>
                  </a:lnTo>
                  <a:lnTo>
                    <a:pt x="648" y="156"/>
                  </a:lnTo>
                  <a:lnTo>
                    <a:pt x="646" y="140"/>
                  </a:lnTo>
                  <a:lnTo>
                    <a:pt x="642" y="126"/>
                  </a:lnTo>
                  <a:lnTo>
                    <a:pt x="636" y="112"/>
                  </a:lnTo>
                  <a:lnTo>
                    <a:pt x="628" y="98"/>
                  </a:lnTo>
                  <a:lnTo>
                    <a:pt x="616" y="86"/>
                  </a:lnTo>
                  <a:lnTo>
                    <a:pt x="604" y="74"/>
                  </a:lnTo>
                  <a:lnTo>
                    <a:pt x="590" y="64"/>
                  </a:lnTo>
                  <a:lnTo>
                    <a:pt x="574" y="54"/>
                  </a:lnTo>
                  <a:lnTo>
                    <a:pt x="554" y="46"/>
                  </a:lnTo>
                  <a:lnTo>
                    <a:pt x="534" y="38"/>
                  </a:lnTo>
                  <a:lnTo>
                    <a:pt x="514" y="32"/>
                  </a:lnTo>
                  <a:lnTo>
                    <a:pt x="490" y="28"/>
                  </a:lnTo>
                  <a:lnTo>
                    <a:pt x="464" y="24"/>
                  </a:lnTo>
                  <a:lnTo>
                    <a:pt x="438" y="20"/>
                  </a:lnTo>
                  <a:lnTo>
                    <a:pt x="410" y="18"/>
                  </a:lnTo>
                  <a:lnTo>
                    <a:pt x="380" y="18"/>
                  </a:lnTo>
                  <a:lnTo>
                    <a:pt x="328" y="20"/>
                  </a:lnTo>
                  <a:lnTo>
                    <a:pt x="278" y="24"/>
                  </a:lnTo>
                  <a:lnTo>
                    <a:pt x="226" y="34"/>
                  </a:lnTo>
                  <a:lnTo>
                    <a:pt x="178" y="44"/>
                  </a:lnTo>
                  <a:lnTo>
                    <a:pt x="132" y="58"/>
                  </a:lnTo>
                  <a:lnTo>
                    <a:pt x="90" y="74"/>
                  </a:lnTo>
                  <a:lnTo>
                    <a:pt x="52" y="92"/>
                  </a:lnTo>
                  <a:lnTo>
                    <a:pt x="20" y="112"/>
                  </a:lnTo>
                  <a:lnTo>
                    <a:pt x="20" y="182"/>
                  </a:lnTo>
                  <a:lnTo>
                    <a:pt x="22" y="244"/>
                  </a:lnTo>
                  <a:lnTo>
                    <a:pt x="26" y="318"/>
                  </a:lnTo>
                  <a:lnTo>
                    <a:pt x="34" y="400"/>
                  </a:lnTo>
                  <a:lnTo>
                    <a:pt x="44" y="486"/>
                  </a:lnTo>
                  <a:lnTo>
                    <a:pt x="50" y="530"/>
                  </a:lnTo>
                  <a:lnTo>
                    <a:pt x="58" y="574"/>
                  </a:lnTo>
                  <a:lnTo>
                    <a:pt x="68" y="618"/>
                  </a:lnTo>
                  <a:lnTo>
                    <a:pt x="78" y="658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77"/>
            <p:cNvSpPr>
              <a:spLocks/>
            </p:cNvSpPr>
            <p:nvPr/>
          </p:nvSpPr>
          <p:spPr bwMode="auto">
            <a:xfrm>
              <a:off x="4368800" y="3013075"/>
              <a:ext cx="320675" cy="117475"/>
            </a:xfrm>
            <a:custGeom>
              <a:avLst/>
              <a:gdLst>
                <a:gd name="T0" fmla="*/ 509071607 w 202"/>
                <a:gd name="T1" fmla="*/ 151209362 h 74"/>
                <a:gd name="T2" fmla="*/ 509071607 w 202"/>
                <a:gd name="T3" fmla="*/ 151209362 h 74"/>
                <a:gd name="T4" fmla="*/ 448587875 w 202"/>
                <a:gd name="T5" fmla="*/ 95765923 h 74"/>
                <a:gd name="T6" fmla="*/ 383063733 w 202"/>
                <a:gd name="T7" fmla="*/ 45362806 h 74"/>
                <a:gd name="T8" fmla="*/ 347781557 w 202"/>
                <a:gd name="T9" fmla="*/ 25201558 h 74"/>
                <a:gd name="T10" fmla="*/ 307459069 w 202"/>
                <a:gd name="T11" fmla="*/ 0 h 74"/>
                <a:gd name="T12" fmla="*/ 307459069 w 202"/>
                <a:gd name="T13" fmla="*/ 0 h 74"/>
                <a:gd name="T14" fmla="*/ 277217203 w 202"/>
                <a:gd name="T15" fmla="*/ 5040312 h 74"/>
                <a:gd name="T16" fmla="*/ 201612489 w 202"/>
                <a:gd name="T17" fmla="*/ 25201558 h 74"/>
                <a:gd name="T18" fmla="*/ 100806244 w 202"/>
                <a:gd name="T19" fmla="*/ 55443439 h 74"/>
                <a:gd name="T20" fmla="*/ 50403122 w 202"/>
                <a:gd name="T21" fmla="*/ 75604681 h 74"/>
                <a:gd name="T22" fmla="*/ 0 w 202"/>
                <a:gd name="T23" fmla="*/ 100806233 h 74"/>
                <a:gd name="T24" fmla="*/ 0 w 202"/>
                <a:gd name="T25" fmla="*/ 100806233 h 74"/>
                <a:gd name="T26" fmla="*/ 40322500 w 202"/>
                <a:gd name="T27" fmla="*/ 120967500 h 74"/>
                <a:gd name="T28" fmla="*/ 90725622 w 202"/>
                <a:gd name="T29" fmla="*/ 146169052 h 74"/>
                <a:gd name="T30" fmla="*/ 151209379 w 202"/>
                <a:gd name="T31" fmla="*/ 166330294 h 74"/>
                <a:gd name="T32" fmla="*/ 226814093 w 202"/>
                <a:gd name="T33" fmla="*/ 181451225 h 74"/>
                <a:gd name="T34" fmla="*/ 267136581 w 202"/>
                <a:gd name="T35" fmla="*/ 186491535 h 74"/>
                <a:gd name="T36" fmla="*/ 312499380 w 202"/>
                <a:gd name="T37" fmla="*/ 186491535 h 74"/>
                <a:gd name="T38" fmla="*/ 357862179 w 202"/>
                <a:gd name="T39" fmla="*/ 186491535 h 74"/>
                <a:gd name="T40" fmla="*/ 408265288 w 202"/>
                <a:gd name="T41" fmla="*/ 181451225 h 74"/>
                <a:gd name="T42" fmla="*/ 458668497 w 202"/>
                <a:gd name="T43" fmla="*/ 171370604 h 74"/>
                <a:gd name="T44" fmla="*/ 509071607 w 202"/>
                <a:gd name="T45" fmla="*/ 151209362 h 74"/>
                <a:gd name="T46" fmla="*/ 509071607 w 202"/>
                <a:gd name="T47" fmla="*/ 151209362 h 7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2"/>
                <a:gd name="T73" fmla="*/ 0 h 74"/>
                <a:gd name="T74" fmla="*/ 202 w 202"/>
                <a:gd name="T75" fmla="*/ 74 h 7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2" h="74">
                  <a:moveTo>
                    <a:pt x="202" y="60"/>
                  </a:moveTo>
                  <a:lnTo>
                    <a:pt x="202" y="60"/>
                  </a:lnTo>
                  <a:lnTo>
                    <a:pt x="178" y="38"/>
                  </a:lnTo>
                  <a:lnTo>
                    <a:pt x="152" y="18"/>
                  </a:lnTo>
                  <a:lnTo>
                    <a:pt x="138" y="10"/>
                  </a:lnTo>
                  <a:lnTo>
                    <a:pt x="122" y="0"/>
                  </a:lnTo>
                  <a:lnTo>
                    <a:pt x="110" y="2"/>
                  </a:lnTo>
                  <a:lnTo>
                    <a:pt x="80" y="10"/>
                  </a:lnTo>
                  <a:lnTo>
                    <a:pt x="40" y="22"/>
                  </a:lnTo>
                  <a:lnTo>
                    <a:pt x="20" y="30"/>
                  </a:lnTo>
                  <a:lnTo>
                    <a:pt x="0" y="40"/>
                  </a:lnTo>
                  <a:lnTo>
                    <a:pt x="16" y="48"/>
                  </a:lnTo>
                  <a:lnTo>
                    <a:pt x="36" y="58"/>
                  </a:lnTo>
                  <a:lnTo>
                    <a:pt x="60" y="66"/>
                  </a:lnTo>
                  <a:lnTo>
                    <a:pt x="90" y="72"/>
                  </a:lnTo>
                  <a:lnTo>
                    <a:pt x="106" y="74"/>
                  </a:lnTo>
                  <a:lnTo>
                    <a:pt x="124" y="74"/>
                  </a:lnTo>
                  <a:lnTo>
                    <a:pt x="142" y="74"/>
                  </a:lnTo>
                  <a:lnTo>
                    <a:pt x="162" y="72"/>
                  </a:lnTo>
                  <a:lnTo>
                    <a:pt x="182" y="68"/>
                  </a:lnTo>
                  <a:lnTo>
                    <a:pt x="202" y="60"/>
                  </a:lnTo>
                  <a:close/>
                </a:path>
              </a:pathLst>
            </a:custGeom>
            <a:solidFill>
              <a:srgbClr val="FFFD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78"/>
            <p:cNvSpPr>
              <a:spLocks/>
            </p:cNvSpPr>
            <p:nvPr/>
          </p:nvSpPr>
          <p:spPr bwMode="auto">
            <a:xfrm>
              <a:off x="4457700" y="3013075"/>
              <a:ext cx="161925" cy="114300"/>
            </a:xfrm>
            <a:custGeom>
              <a:avLst/>
              <a:gdLst>
                <a:gd name="T0" fmla="*/ 131048135 w 102"/>
                <a:gd name="T1" fmla="*/ 0 h 72"/>
                <a:gd name="T2" fmla="*/ 131048135 w 102"/>
                <a:gd name="T3" fmla="*/ 0 h 72"/>
                <a:gd name="T4" fmla="*/ 70564379 w 102"/>
                <a:gd name="T5" fmla="*/ 0 h 72"/>
                <a:gd name="T6" fmla="*/ 40322500 w 102"/>
                <a:gd name="T7" fmla="*/ 5040312 h 72"/>
                <a:gd name="T8" fmla="*/ 10080625 w 102"/>
                <a:gd name="T9" fmla="*/ 5040312 h 72"/>
                <a:gd name="T10" fmla="*/ 10080625 w 102"/>
                <a:gd name="T11" fmla="*/ 5040312 h 72"/>
                <a:gd name="T12" fmla="*/ 5040313 w 102"/>
                <a:gd name="T13" fmla="*/ 25201558 h 72"/>
                <a:gd name="T14" fmla="*/ 0 w 102"/>
                <a:gd name="T15" fmla="*/ 50403116 h 72"/>
                <a:gd name="T16" fmla="*/ 0 w 102"/>
                <a:gd name="T17" fmla="*/ 80644991 h 72"/>
                <a:gd name="T18" fmla="*/ 10080625 w 102"/>
                <a:gd name="T19" fmla="*/ 105846567 h 72"/>
                <a:gd name="T20" fmla="*/ 10080625 w 102"/>
                <a:gd name="T21" fmla="*/ 105846567 h 72"/>
                <a:gd name="T22" fmla="*/ 20161250 w 102"/>
                <a:gd name="T23" fmla="*/ 126007809 h 72"/>
                <a:gd name="T24" fmla="*/ 35282189 w 102"/>
                <a:gd name="T25" fmla="*/ 146169050 h 72"/>
                <a:gd name="T26" fmla="*/ 55443446 w 102"/>
                <a:gd name="T27" fmla="*/ 161289981 h 72"/>
                <a:gd name="T28" fmla="*/ 80645001 w 102"/>
                <a:gd name="T29" fmla="*/ 171370602 h 72"/>
                <a:gd name="T30" fmla="*/ 100806245 w 102"/>
                <a:gd name="T31" fmla="*/ 181451223 h 72"/>
                <a:gd name="T32" fmla="*/ 126007824 w 102"/>
                <a:gd name="T33" fmla="*/ 181451223 h 72"/>
                <a:gd name="T34" fmla="*/ 151209379 w 102"/>
                <a:gd name="T35" fmla="*/ 181451223 h 72"/>
                <a:gd name="T36" fmla="*/ 176410934 w 102"/>
                <a:gd name="T37" fmla="*/ 171370602 h 72"/>
                <a:gd name="T38" fmla="*/ 176410934 w 102"/>
                <a:gd name="T39" fmla="*/ 171370602 h 72"/>
                <a:gd name="T40" fmla="*/ 201612489 w 102"/>
                <a:gd name="T41" fmla="*/ 161289981 h 72"/>
                <a:gd name="T42" fmla="*/ 216733472 w 102"/>
                <a:gd name="T43" fmla="*/ 146169050 h 72"/>
                <a:gd name="T44" fmla="*/ 231854405 w 102"/>
                <a:gd name="T45" fmla="*/ 131048119 h 72"/>
                <a:gd name="T46" fmla="*/ 241935027 w 102"/>
                <a:gd name="T47" fmla="*/ 110886878 h 72"/>
                <a:gd name="T48" fmla="*/ 252015649 w 102"/>
                <a:gd name="T49" fmla="*/ 90725611 h 72"/>
                <a:gd name="T50" fmla="*/ 257055960 w 102"/>
                <a:gd name="T51" fmla="*/ 70564370 h 72"/>
                <a:gd name="T52" fmla="*/ 257055960 w 102"/>
                <a:gd name="T53" fmla="*/ 50403116 h 72"/>
                <a:gd name="T54" fmla="*/ 252015649 w 102"/>
                <a:gd name="T55" fmla="*/ 30241875 h 72"/>
                <a:gd name="T56" fmla="*/ 252015649 w 102"/>
                <a:gd name="T57" fmla="*/ 30241875 h 72"/>
                <a:gd name="T58" fmla="*/ 191531867 w 102"/>
                <a:gd name="T59" fmla="*/ 10080624 h 72"/>
                <a:gd name="T60" fmla="*/ 161290001 w 102"/>
                <a:gd name="T61" fmla="*/ 0 h 72"/>
                <a:gd name="T62" fmla="*/ 131048135 w 102"/>
                <a:gd name="T63" fmla="*/ 0 h 72"/>
                <a:gd name="T64" fmla="*/ 131048135 w 102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"/>
                <a:gd name="T100" fmla="*/ 0 h 72"/>
                <a:gd name="T101" fmla="*/ 102 w 102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" h="72">
                  <a:moveTo>
                    <a:pt x="52" y="0"/>
                  </a:moveTo>
                  <a:lnTo>
                    <a:pt x="52" y="0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4" y="2"/>
                  </a:lnTo>
                  <a:lnTo>
                    <a:pt x="2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4" y="42"/>
                  </a:lnTo>
                  <a:lnTo>
                    <a:pt x="8" y="50"/>
                  </a:lnTo>
                  <a:lnTo>
                    <a:pt x="14" y="58"/>
                  </a:lnTo>
                  <a:lnTo>
                    <a:pt x="22" y="64"/>
                  </a:lnTo>
                  <a:lnTo>
                    <a:pt x="32" y="68"/>
                  </a:lnTo>
                  <a:lnTo>
                    <a:pt x="40" y="72"/>
                  </a:lnTo>
                  <a:lnTo>
                    <a:pt x="50" y="72"/>
                  </a:lnTo>
                  <a:lnTo>
                    <a:pt x="60" y="72"/>
                  </a:lnTo>
                  <a:lnTo>
                    <a:pt x="70" y="68"/>
                  </a:lnTo>
                  <a:lnTo>
                    <a:pt x="80" y="64"/>
                  </a:lnTo>
                  <a:lnTo>
                    <a:pt x="86" y="58"/>
                  </a:lnTo>
                  <a:lnTo>
                    <a:pt x="92" y="52"/>
                  </a:lnTo>
                  <a:lnTo>
                    <a:pt x="96" y="44"/>
                  </a:lnTo>
                  <a:lnTo>
                    <a:pt x="100" y="36"/>
                  </a:lnTo>
                  <a:lnTo>
                    <a:pt x="102" y="28"/>
                  </a:lnTo>
                  <a:lnTo>
                    <a:pt x="102" y="20"/>
                  </a:lnTo>
                  <a:lnTo>
                    <a:pt x="100" y="12"/>
                  </a:lnTo>
                  <a:lnTo>
                    <a:pt x="76" y="4"/>
                  </a:lnTo>
                  <a:lnTo>
                    <a:pt x="64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84E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79"/>
            <p:cNvSpPr>
              <a:spLocks/>
            </p:cNvSpPr>
            <p:nvPr/>
          </p:nvSpPr>
          <p:spPr bwMode="auto">
            <a:xfrm>
              <a:off x="4492625" y="3009900"/>
              <a:ext cx="92075" cy="88900"/>
            </a:xfrm>
            <a:custGeom>
              <a:avLst/>
              <a:gdLst>
                <a:gd name="T0" fmla="*/ 141128762 w 58"/>
                <a:gd name="T1" fmla="*/ 45362813 h 56"/>
                <a:gd name="T2" fmla="*/ 141128762 w 58"/>
                <a:gd name="T3" fmla="*/ 45362813 h 56"/>
                <a:gd name="T4" fmla="*/ 146169074 w 58"/>
                <a:gd name="T5" fmla="*/ 55443447 h 56"/>
                <a:gd name="T6" fmla="*/ 146169074 w 58"/>
                <a:gd name="T7" fmla="*/ 70564381 h 56"/>
                <a:gd name="T8" fmla="*/ 141128762 w 58"/>
                <a:gd name="T9" fmla="*/ 95765936 h 56"/>
                <a:gd name="T10" fmla="*/ 126007829 w 58"/>
                <a:gd name="T11" fmla="*/ 120967517 h 56"/>
                <a:gd name="T12" fmla="*/ 100806248 w 58"/>
                <a:gd name="T13" fmla="*/ 136088450 h 56"/>
                <a:gd name="T14" fmla="*/ 100806248 w 58"/>
                <a:gd name="T15" fmla="*/ 136088450 h 56"/>
                <a:gd name="T16" fmla="*/ 70564381 w 58"/>
                <a:gd name="T17" fmla="*/ 141128761 h 56"/>
                <a:gd name="T18" fmla="*/ 45362813 w 58"/>
                <a:gd name="T19" fmla="*/ 136088450 h 56"/>
                <a:gd name="T20" fmla="*/ 20161251 w 58"/>
                <a:gd name="T21" fmla="*/ 120967517 h 56"/>
                <a:gd name="T22" fmla="*/ 5040313 w 58"/>
                <a:gd name="T23" fmla="*/ 95765936 h 56"/>
                <a:gd name="T24" fmla="*/ 5040313 w 58"/>
                <a:gd name="T25" fmla="*/ 95765936 h 56"/>
                <a:gd name="T26" fmla="*/ 0 w 58"/>
                <a:gd name="T27" fmla="*/ 85685314 h 56"/>
                <a:gd name="T28" fmla="*/ 0 w 58"/>
                <a:gd name="T29" fmla="*/ 70564381 h 56"/>
                <a:gd name="T30" fmla="*/ 5040313 w 58"/>
                <a:gd name="T31" fmla="*/ 45362813 h 56"/>
                <a:gd name="T32" fmla="*/ 20161251 w 58"/>
                <a:gd name="T33" fmla="*/ 20161251 h 56"/>
                <a:gd name="T34" fmla="*/ 45362813 w 58"/>
                <a:gd name="T35" fmla="*/ 5040313 h 56"/>
                <a:gd name="T36" fmla="*/ 45362813 w 58"/>
                <a:gd name="T37" fmla="*/ 5040313 h 56"/>
                <a:gd name="T38" fmla="*/ 70564381 w 58"/>
                <a:gd name="T39" fmla="*/ 0 h 56"/>
                <a:gd name="T40" fmla="*/ 100806248 w 58"/>
                <a:gd name="T41" fmla="*/ 5040313 h 56"/>
                <a:gd name="T42" fmla="*/ 126007829 w 58"/>
                <a:gd name="T43" fmla="*/ 20161251 h 56"/>
                <a:gd name="T44" fmla="*/ 141128762 w 58"/>
                <a:gd name="T45" fmla="*/ 45362813 h 56"/>
                <a:gd name="T46" fmla="*/ 141128762 w 58"/>
                <a:gd name="T47" fmla="*/ 45362813 h 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8"/>
                <a:gd name="T73" fmla="*/ 0 h 56"/>
                <a:gd name="T74" fmla="*/ 58 w 58"/>
                <a:gd name="T75" fmla="*/ 56 h 5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8" h="56">
                  <a:moveTo>
                    <a:pt x="56" y="18"/>
                  </a:moveTo>
                  <a:lnTo>
                    <a:pt x="56" y="18"/>
                  </a:lnTo>
                  <a:lnTo>
                    <a:pt x="58" y="22"/>
                  </a:lnTo>
                  <a:lnTo>
                    <a:pt x="58" y="28"/>
                  </a:lnTo>
                  <a:lnTo>
                    <a:pt x="56" y="38"/>
                  </a:lnTo>
                  <a:lnTo>
                    <a:pt x="50" y="48"/>
                  </a:lnTo>
                  <a:lnTo>
                    <a:pt x="40" y="54"/>
                  </a:lnTo>
                  <a:lnTo>
                    <a:pt x="28" y="56"/>
                  </a:lnTo>
                  <a:lnTo>
                    <a:pt x="18" y="54"/>
                  </a:lnTo>
                  <a:lnTo>
                    <a:pt x="8" y="48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50" y="8"/>
                  </a:lnTo>
                  <a:lnTo>
                    <a:pt x="56" y="18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80"/>
            <p:cNvSpPr>
              <a:spLocks/>
            </p:cNvSpPr>
            <p:nvPr/>
          </p:nvSpPr>
          <p:spPr bwMode="auto">
            <a:xfrm>
              <a:off x="4527550" y="3041650"/>
              <a:ext cx="22225" cy="22225"/>
            </a:xfrm>
            <a:custGeom>
              <a:avLst/>
              <a:gdLst>
                <a:gd name="T0" fmla="*/ 35282190 w 14"/>
                <a:gd name="T1" fmla="*/ 10080625 h 14"/>
                <a:gd name="T2" fmla="*/ 35282190 w 14"/>
                <a:gd name="T3" fmla="*/ 10080625 h 14"/>
                <a:gd name="T4" fmla="*/ 35282190 w 14"/>
                <a:gd name="T5" fmla="*/ 25201562 h 14"/>
                <a:gd name="T6" fmla="*/ 25201562 w 14"/>
                <a:gd name="T7" fmla="*/ 35282190 h 14"/>
                <a:gd name="T8" fmla="*/ 25201562 w 14"/>
                <a:gd name="T9" fmla="*/ 35282190 h 14"/>
                <a:gd name="T10" fmla="*/ 15120940 w 14"/>
                <a:gd name="T11" fmla="*/ 35282190 h 14"/>
                <a:gd name="T12" fmla="*/ 0 w 14"/>
                <a:gd name="T13" fmla="*/ 25201562 h 14"/>
                <a:gd name="T14" fmla="*/ 0 w 14"/>
                <a:gd name="T15" fmla="*/ 25201562 h 14"/>
                <a:gd name="T16" fmla="*/ 0 w 14"/>
                <a:gd name="T17" fmla="*/ 10080625 h 14"/>
                <a:gd name="T18" fmla="*/ 15120940 w 14"/>
                <a:gd name="T19" fmla="*/ 0 h 14"/>
                <a:gd name="T20" fmla="*/ 15120940 w 14"/>
                <a:gd name="T21" fmla="*/ 0 h 14"/>
                <a:gd name="T22" fmla="*/ 25201562 w 14"/>
                <a:gd name="T23" fmla="*/ 0 h 14"/>
                <a:gd name="T24" fmla="*/ 35282190 w 14"/>
                <a:gd name="T25" fmla="*/ 10080625 h 14"/>
                <a:gd name="T26" fmla="*/ 35282190 w 14"/>
                <a:gd name="T27" fmla="*/ 10080625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4"/>
                <a:gd name="T44" fmla="*/ 14 w 14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4">
                  <a:moveTo>
                    <a:pt x="14" y="4"/>
                  </a:moveTo>
                  <a:lnTo>
                    <a:pt x="14" y="4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81"/>
            <p:cNvSpPr>
              <a:spLocks/>
            </p:cNvSpPr>
            <p:nvPr/>
          </p:nvSpPr>
          <p:spPr bwMode="auto">
            <a:xfrm>
              <a:off x="4368800" y="2940050"/>
              <a:ext cx="320675" cy="168275"/>
            </a:xfrm>
            <a:custGeom>
              <a:avLst/>
              <a:gdLst>
                <a:gd name="T0" fmla="*/ 0 w 202"/>
                <a:gd name="T1" fmla="*/ 216733474 h 106"/>
                <a:gd name="T2" fmla="*/ 0 w 202"/>
                <a:gd name="T3" fmla="*/ 216733474 h 106"/>
                <a:gd name="T4" fmla="*/ 30241878 w 202"/>
                <a:gd name="T5" fmla="*/ 201612492 h 106"/>
                <a:gd name="T6" fmla="*/ 110886891 w 202"/>
                <a:gd name="T7" fmla="*/ 161290003 h 106"/>
                <a:gd name="T8" fmla="*/ 156249690 w 202"/>
                <a:gd name="T9" fmla="*/ 146169070 h 106"/>
                <a:gd name="T10" fmla="*/ 211693160 w 202"/>
                <a:gd name="T11" fmla="*/ 131048137 h 106"/>
                <a:gd name="T12" fmla="*/ 262096270 w 202"/>
                <a:gd name="T13" fmla="*/ 120967515 h 106"/>
                <a:gd name="T14" fmla="*/ 307459069 w 202"/>
                <a:gd name="T15" fmla="*/ 115927204 h 106"/>
                <a:gd name="T16" fmla="*/ 307459069 w 202"/>
                <a:gd name="T17" fmla="*/ 115927204 h 106"/>
                <a:gd name="T18" fmla="*/ 383063733 w 202"/>
                <a:gd name="T19" fmla="*/ 171370625 h 106"/>
                <a:gd name="T20" fmla="*/ 448587875 w 202"/>
                <a:gd name="T21" fmla="*/ 221773785 h 106"/>
                <a:gd name="T22" fmla="*/ 509071607 w 202"/>
                <a:gd name="T23" fmla="*/ 267136585 h 106"/>
                <a:gd name="T24" fmla="*/ 509071607 w 202"/>
                <a:gd name="T25" fmla="*/ 267136585 h 106"/>
                <a:gd name="T26" fmla="*/ 498990985 w 202"/>
                <a:gd name="T27" fmla="*/ 236894719 h 106"/>
                <a:gd name="T28" fmla="*/ 488910363 w 202"/>
                <a:gd name="T29" fmla="*/ 201612492 h 106"/>
                <a:gd name="T30" fmla="*/ 468749119 w 202"/>
                <a:gd name="T31" fmla="*/ 161290003 h 106"/>
                <a:gd name="T32" fmla="*/ 443547564 w 202"/>
                <a:gd name="T33" fmla="*/ 115927204 h 106"/>
                <a:gd name="T34" fmla="*/ 413305599 w 202"/>
                <a:gd name="T35" fmla="*/ 75604691 h 106"/>
                <a:gd name="T36" fmla="*/ 378023422 w 202"/>
                <a:gd name="T37" fmla="*/ 40322501 h 106"/>
                <a:gd name="T38" fmla="*/ 357862179 w 202"/>
                <a:gd name="T39" fmla="*/ 25201561 h 106"/>
                <a:gd name="T40" fmla="*/ 332660624 w 202"/>
                <a:gd name="T41" fmla="*/ 10080625 h 106"/>
                <a:gd name="T42" fmla="*/ 332660624 w 202"/>
                <a:gd name="T43" fmla="*/ 10080625 h 106"/>
                <a:gd name="T44" fmla="*/ 307459069 w 202"/>
                <a:gd name="T45" fmla="*/ 5040313 h 106"/>
                <a:gd name="T46" fmla="*/ 282257514 w 202"/>
                <a:gd name="T47" fmla="*/ 0 h 106"/>
                <a:gd name="T48" fmla="*/ 257055959 w 202"/>
                <a:gd name="T49" fmla="*/ 0 h 106"/>
                <a:gd name="T50" fmla="*/ 231854404 w 202"/>
                <a:gd name="T51" fmla="*/ 5040313 h 106"/>
                <a:gd name="T52" fmla="*/ 181451245 w 202"/>
                <a:gd name="T53" fmla="*/ 25201561 h 106"/>
                <a:gd name="T54" fmla="*/ 131048135 w 202"/>
                <a:gd name="T55" fmla="*/ 55443446 h 106"/>
                <a:gd name="T56" fmla="*/ 85685311 w 202"/>
                <a:gd name="T57" fmla="*/ 90725624 h 106"/>
                <a:gd name="T58" fmla="*/ 50403122 w 202"/>
                <a:gd name="T59" fmla="*/ 131048137 h 106"/>
                <a:gd name="T60" fmla="*/ 20161250 w 202"/>
                <a:gd name="T61" fmla="*/ 176410936 h 106"/>
                <a:gd name="T62" fmla="*/ 0 w 202"/>
                <a:gd name="T63" fmla="*/ 216733474 h 106"/>
                <a:gd name="T64" fmla="*/ 0 w 202"/>
                <a:gd name="T65" fmla="*/ 216733474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106"/>
                <a:gd name="T101" fmla="*/ 202 w 202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106">
                  <a:moveTo>
                    <a:pt x="0" y="86"/>
                  </a:moveTo>
                  <a:lnTo>
                    <a:pt x="0" y="86"/>
                  </a:lnTo>
                  <a:lnTo>
                    <a:pt x="12" y="80"/>
                  </a:lnTo>
                  <a:lnTo>
                    <a:pt x="44" y="64"/>
                  </a:lnTo>
                  <a:lnTo>
                    <a:pt x="62" y="58"/>
                  </a:lnTo>
                  <a:lnTo>
                    <a:pt x="84" y="52"/>
                  </a:lnTo>
                  <a:lnTo>
                    <a:pt x="104" y="48"/>
                  </a:lnTo>
                  <a:lnTo>
                    <a:pt x="122" y="46"/>
                  </a:lnTo>
                  <a:lnTo>
                    <a:pt x="152" y="68"/>
                  </a:lnTo>
                  <a:lnTo>
                    <a:pt x="178" y="88"/>
                  </a:lnTo>
                  <a:lnTo>
                    <a:pt x="202" y="106"/>
                  </a:lnTo>
                  <a:lnTo>
                    <a:pt x="198" y="94"/>
                  </a:lnTo>
                  <a:lnTo>
                    <a:pt x="194" y="80"/>
                  </a:lnTo>
                  <a:lnTo>
                    <a:pt x="186" y="64"/>
                  </a:lnTo>
                  <a:lnTo>
                    <a:pt x="176" y="46"/>
                  </a:lnTo>
                  <a:lnTo>
                    <a:pt x="164" y="30"/>
                  </a:lnTo>
                  <a:lnTo>
                    <a:pt x="150" y="16"/>
                  </a:lnTo>
                  <a:lnTo>
                    <a:pt x="142" y="10"/>
                  </a:lnTo>
                  <a:lnTo>
                    <a:pt x="132" y="4"/>
                  </a:lnTo>
                  <a:lnTo>
                    <a:pt x="122" y="2"/>
                  </a:lnTo>
                  <a:lnTo>
                    <a:pt x="112" y="0"/>
                  </a:lnTo>
                  <a:lnTo>
                    <a:pt x="102" y="0"/>
                  </a:lnTo>
                  <a:lnTo>
                    <a:pt x="92" y="2"/>
                  </a:lnTo>
                  <a:lnTo>
                    <a:pt x="72" y="10"/>
                  </a:lnTo>
                  <a:lnTo>
                    <a:pt x="52" y="22"/>
                  </a:lnTo>
                  <a:lnTo>
                    <a:pt x="34" y="36"/>
                  </a:lnTo>
                  <a:lnTo>
                    <a:pt x="20" y="52"/>
                  </a:lnTo>
                  <a:lnTo>
                    <a:pt x="8" y="7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E4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82"/>
            <p:cNvSpPr>
              <a:spLocks/>
            </p:cNvSpPr>
            <p:nvPr/>
          </p:nvSpPr>
          <p:spPr bwMode="auto">
            <a:xfrm>
              <a:off x="4359275" y="3000375"/>
              <a:ext cx="342900" cy="117475"/>
            </a:xfrm>
            <a:custGeom>
              <a:avLst/>
              <a:gdLst>
                <a:gd name="T0" fmla="*/ 544353795 w 216"/>
                <a:gd name="T1" fmla="*/ 186491535 h 74"/>
                <a:gd name="T2" fmla="*/ 544353795 w 216"/>
                <a:gd name="T3" fmla="*/ 186491535 h 74"/>
                <a:gd name="T4" fmla="*/ 524192550 w 216"/>
                <a:gd name="T5" fmla="*/ 161289983 h 74"/>
                <a:gd name="T6" fmla="*/ 498990995 w 216"/>
                <a:gd name="T7" fmla="*/ 131048121 h 74"/>
                <a:gd name="T8" fmla="*/ 468749128 w 216"/>
                <a:gd name="T9" fmla="*/ 95765923 h 74"/>
                <a:gd name="T10" fmla="*/ 428426640 w 216"/>
                <a:gd name="T11" fmla="*/ 60483750 h 74"/>
                <a:gd name="T12" fmla="*/ 383063741 w 216"/>
                <a:gd name="T13" fmla="*/ 30241875 h 74"/>
                <a:gd name="T14" fmla="*/ 352821875 w 216"/>
                <a:gd name="T15" fmla="*/ 20161248 h 74"/>
                <a:gd name="T16" fmla="*/ 322580008 w 216"/>
                <a:gd name="T17" fmla="*/ 10080624 h 74"/>
                <a:gd name="T18" fmla="*/ 292338142 w 216"/>
                <a:gd name="T19" fmla="*/ 5040312 h 74"/>
                <a:gd name="T20" fmla="*/ 262096275 w 216"/>
                <a:gd name="T21" fmla="*/ 0 h 74"/>
                <a:gd name="T22" fmla="*/ 262096275 w 216"/>
                <a:gd name="T23" fmla="*/ 0 h 74"/>
                <a:gd name="T24" fmla="*/ 196572182 w 216"/>
                <a:gd name="T25" fmla="*/ 10080624 h 74"/>
                <a:gd name="T26" fmla="*/ 141128760 w 216"/>
                <a:gd name="T27" fmla="*/ 20161248 h 74"/>
                <a:gd name="T28" fmla="*/ 95765935 w 216"/>
                <a:gd name="T29" fmla="*/ 40322496 h 74"/>
                <a:gd name="T30" fmla="*/ 60483758 w 216"/>
                <a:gd name="T31" fmla="*/ 60483750 h 74"/>
                <a:gd name="T32" fmla="*/ 35282190 w 216"/>
                <a:gd name="T33" fmla="*/ 85685302 h 74"/>
                <a:gd name="T34" fmla="*/ 15120939 w 216"/>
                <a:gd name="T35" fmla="*/ 100806233 h 74"/>
                <a:gd name="T36" fmla="*/ 0 w 216"/>
                <a:gd name="T37" fmla="*/ 120967500 h 74"/>
                <a:gd name="T38" fmla="*/ 25201562 w 216"/>
                <a:gd name="T39" fmla="*/ 136088431 h 74"/>
                <a:gd name="T40" fmla="*/ 25201562 w 216"/>
                <a:gd name="T41" fmla="*/ 136088431 h 74"/>
                <a:gd name="T42" fmla="*/ 50403123 w 216"/>
                <a:gd name="T43" fmla="*/ 120967500 h 74"/>
                <a:gd name="T44" fmla="*/ 75604691 w 216"/>
                <a:gd name="T45" fmla="*/ 100806233 h 74"/>
                <a:gd name="T46" fmla="*/ 105846582 w 216"/>
                <a:gd name="T47" fmla="*/ 80644992 h 74"/>
                <a:gd name="T48" fmla="*/ 146169071 w 216"/>
                <a:gd name="T49" fmla="*/ 60483750 h 74"/>
                <a:gd name="T50" fmla="*/ 191531870 w 216"/>
                <a:gd name="T51" fmla="*/ 45362806 h 74"/>
                <a:gd name="T52" fmla="*/ 241935031 w 216"/>
                <a:gd name="T53" fmla="*/ 40322496 h 74"/>
                <a:gd name="T54" fmla="*/ 272176897 w 216"/>
                <a:gd name="T55" fmla="*/ 40322496 h 74"/>
                <a:gd name="T56" fmla="*/ 297378453 w 216"/>
                <a:gd name="T57" fmla="*/ 45362806 h 74"/>
                <a:gd name="T58" fmla="*/ 297378453 w 216"/>
                <a:gd name="T59" fmla="*/ 45362806 h 74"/>
                <a:gd name="T60" fmla="*/ 352821875 w 216"/>
                <a:gd name="T61" fmla="*/ 60483750 h 74"/>
                <a:gd name="T62" fmla="*/ 398184674 w 216"/>
                <a:gd name="T63" fmla="*/ 80644992 h 74"/>
                <a:gd name="T64" fmla="*/ 438507262 w 216"/>
                <a:gd name="T65" fmla="*/ 105846568 h 74"/>
                <a:gd name="T66" fmla="*/ 473789440 w 216"/>
                <a:gd name="T67" fmla="*/ 131048121 h 74"/>
                <a:gd name="T68" fmla="*/ 524192550 w 216"/>
                <a:gd name="T69" fmla="*/ 171370604 h 74"/>
                <a:gd name="T70" fmla="*/ 544353795 w 216"/>
                <a:gd name="T71" fmla="*/ 186491535 h 74"/>
                <a:gd name="T72" fmla="*/ 544353795 w 216"/>
                <a:gd name="T73" fmla="*/ 186491535 h 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6"/>
                <a:gd name="T112" fmla="*/ 0 h 74"/>
                <a:gd name="T113" fmla="*/ 216 w 216"/>
                <a:gd name="T114" fmla="*/ 74 h 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6" h="74">
                  <a:moveTo>
                    <a:pt x="216" y="74"/>
                  </a:moveTo>
                  <a:lnTo>
                    <a:pt x="216" y="74"/>
                  </a:lnTo>
                  <a:lnTo>
                    <a:pt x="208" y="64"/>
                  </a:lnTo>
                  <a:lnTo>
                    <a:pt x="198" y="52"/>
                  </a:lnTo>
                  <a:lnTo>
                    <a:pt x="186" y="38"/>
                  </a:lnTo>
                  <a:lnTo>
                    <a:pt x="170" y="24"/>
                  </a:lnTo>
                  <a:lnTo>
                    <a:pt x="152" y="12"/>
                  </a:lnTo>
                  <a:lnTo>
                    <a:pt x="140" y="8"/>
                  </a:lnTo>
                  <a:lnTo>
                    <a:pt x="128" y="4"/>
                  </a:lnTo>
                  <a:lnTo>
                    <a:pt x="116" y="2"/>
                  </a:lnTo>
                  <a:lnTo>
                    <a:pt x="104" y="0"/>
                  </a:lnTo>
                  <a:lnTo>
                    <a:pt x="78" y="4"/>
                  </a:lnTo>
                  <a:lnTo>
                    <a:pt x="56" y="8"/>
                  </a:lnTo>
                  <a:lnTo>
                    <a:pt x="38" y="16"/>
                  </a:lnTo>
                  <a:lnTo>
                    <a:pt x="24" y="24"/>
                  </a:lnTo>
                  <a:lnTo>
                    <a:pt x="14" y="34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10" y="54"/>
                  </a:lnTo>
                  <a:lnTo>
                    <a:pt x="20" y="48"/>
                  </a:lnTo>
                  <a:lnTo>
                    <a:pt x="30" y="40"/>
                  </a:lnTo>
                  <a:lnTo>
                    <a:pt x="42" y="32"/>
                  </a:lnTo>
                  <a:lnTo>
                    <a:pt x="58" y="24"/>
                  </a:lnTo>
                  <a:lnTo>
                    <a:pt x="76" y="18"/>
                  </a:lnTo>
                  <a:lnTo>
                    <a:pt x="96" y="16"/>
                  </a:lnTo>
                  <a:lnTo>
                    <a:pt x="108" y="16"/>
                  </a:lnTo>
                  <a:lnTo>
                    <a:pt x="118" y="18"/>
                  </a:lnTo>
                  <a:lnTo>
                    <a:pt x="140" y="24"/>
                  </a:lnTo>
                  <a:lnTo>
                    <a:pt x="158" y="32"/>
                  </a:lnTo>
                  <a:lnTo>
                    <a:pt x="174" y="42"/>
                  </a:lnTo>
                  <a:lnTo>
                    <a:pt x="188" y="52"/>
                  </a:lnTo>
                  <a:lnTo>
                    <a:pt x="208" y="68"/>
                  </a:lnTo>
                  <a:lnTo>
                    <a:pt x="216" y="7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83"/>
            <p:cNvSpPr>
              <a:spLocks/>
            </p:cNvSpPr>
            <p:nvPr/>
          </p:nvSpPr>
          <p:spPr bwMode="auto">
            <a:xfrm>
              <a:off x="4943475" y="3013075"/>
              <a:ext cx="320675" cy="117475"/>
            </a:xfrm>
            <a:custGeom>
              <a:avLst/>
              <a:gdLst>
                <a:gd name="T0" fmla="*/ 0 w 202"/>
                <a:gd name="T1" fmla="*/ 151209362 h 74"/>
                <a:gd name="T2" fmla="*/ 0 w 202"/>
                <a:gd name="T3" fmla="*/ 151209362 h 74"/>
                <a:gd name="T4" fmla="*/ 60483757 w 202"/>
                <a:gd name="T5" fmla="*/ 95765923 h 74"/>
                <a:gd name="T6" fmla="*/ 126007824 w 202"/>
                <a:gd name="T7" fmla="*/ 45362806 h 74"/>
                <a:gd name="T8" fmla="*/ 161290001 w 202"/>
                <a:gd name="T9" fmla="*/ 25201558 h 74"/>
                <a:gd name="T10" fmla="*/ 201612489 w 202"/>
                <a:gd name="T11" fmla="*/ 0 h 74"/>
                <a:gd name="T12" fmla="*/ 201612489 w 202"/>
                <a:gd name="T13" fmla="*/ 0 h 74"/>
                <a:gd name="T14" fmla="*/ 231854404 w 202"/>
                <a:gd name="T15" fmla="*/ 5040312 h 74"/>
                <a:gd name="T16" fmla="*/ 307459069 w 202"/>
                <a:gd name="T17" fmla="*/ 20161248 h 74"/>
                <a:gd name="T18" fmla="*/ 352821868 w 202"/>
                <a:gd name="T19" fmla="*/ 30241875 h 74"/>
                <a:gd name="T20" fmla="*/ 408265288 w 202"/>
                <a:gd name="T21" fmla="*/ 45362806 h 74"/>
                <a:gd name="T22" fmla="*/ 458668497 w 202"/>
                <a:gd name="T23" fmla="*/ 70564371 h 74"/>
                <a:gd name="T24" fmla="*/ 509071607 w 202"/>
                <a:gd name="T25" fmla="*/ 100806233 h 74"/>
                <a:gd name="T26" fmla="*/ 509071607 w 202"/>
                <a:gd name="T27" fmla="*/ 100806233 h 74"/>
                <a:gd name="T28" fmla="*/ 468749119 w 202"/>
                <a:gd name="T29" fmla="*/ 120967500 h 74"/>
                <a:gd name="T30" fmla="*/ 418346010 w 202"/>
                <a:gd name="T31" fmla="*/ 146169052 h 74"/>
                <a:gd name="T32" fmla="*/ 357862179 w 202"/>
                <a:gd name="T33" fmla="*/ 166330294 h 74"/>
                <a:gd name="T34" fmla="*/ 282257514 w 202"/>
                <a:gd name="T35" fmla="*/ 181451225 h 74"/>
                <a:gd name="T36" fmla="*/ 236894715 w 202"/>
                <a:gd name="T37" fmla="*/ 186491535 h 74"/>
                <a:gd name="T38" fmla="*/ 196572178 w 202"/>
                <a:gd name="T39" fmla="*/ 186491535 h 74"/>
                <a:gd name="T40" fmla="*/ 151209379 w 202"/>
                <a:gd name="T41" fmla="*/ 186491535 h 74"/>
                <a:gd name="T42" fmla="*/ 100806244 w 202"/>
                <a:gd name="T43" fmla="*/ 181451225 h 74"/>
                <a:gd name="T44" fmla="*/ 50403122 w 202"/>
                <a:gd name="T45" fmla="*/ 171370604 h 74"/>
                <a:gd name="T46" fmla="*/ 0 w 202"/>
                <a:gd name="T47" fmla="*/ 151209362 h 74"/>
                <a:gd name="T48" fmla="*/ 0 w 202"/>
                <a:gd name="T49" fmla="*/ 151209362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74"/>
                <a:gd name="T77" fmla="*/ 202 w 202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74">
                  <a:moveTo>
                    <a:pt x="0" y="60"/>
                  </a:moveTo>
                  <a:lnTo>
                    <a:pt x="0" y="60"/>
                  </a:lnTo>
                  <a:lnTo>
                    <a:pt x="24" y="38"/>
                  </a:lnTo>
                  <a:lnTo>
                    <a:pt x="50" y="18"/>
                  </a:lnTo>
                  <a:lnTo>
                    <a:pt x="64" y="10"/>
                  </a:lnTo>
                  <a:lnTo>
                    <a:pt x="80" y="0"/>
                  </a:lnTo>
                  <a:lnTo>
                    <a:pt x="92" y="2"/>
                  </a:lnTo>
                  <a:lnTo>
                    <a:pt x="122" y="8"/>
                  </a:lnTo>
                  <a:lnTo>
                    <a:pt x="140" y="12"/>
                  </a:lnTo>
                  <a:lnTo>
                    <a:pt x="162" y="18"/>
                  </a:lnTo>
                  <a:lnTo>
                    <a:pt x="182" y="28"/>
                  </a:lnTo>
                  <a:lnTo>
                    <a:pt x="202" y="40"/>
                  </a:lnTo>
                  <a:lnTo>
                    <a:pt x="186" y="48"/>
                  </a:lnTo>
                  <a:lnTo>
                    <a:pt x="166" y="58"/>
                  </a:lnTo>
                  <a:lnTo>
                    <a:pt x="142" y="66"/>
                  </a:lnTo>
                  <a:lnTo>
                    <a:pt x="112" y="72"/>
                  </a:lnTo>
                  <a:lnTo>
                    <a:pt x="94" y="74"/>
                  </a:lnTo>
                  <a:lnTo>
                    <a:pt x="78" y="74"/>
                  </a:lnTo>
                  <a:lnTo>
                    <a:pt x="60" y="74"/>
                  </a:lnTo>
                  <a:lnTo>
                    <a:pt x="40" y="72"/>
                  </a:lnTo>
                  <a:lnTo>
                    <a:pt x="20" y="6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D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auto">
            <a:xfrm>
              <a:off x="5013325" y="3013075"/>
              <a:ext cx="161925" cy="114300"/>
            </a:xfrm>
            <a:custGeom>
              <a:avLst/>
              <a:gdLst>
                <a:gd name="T0" fmla="*/ 126007824 w 102"/>
                <a:gd name="T1" fmla="*/ 0 h 72"/>
                <a:gd name="T2" fmla="*/ 126007824 w 102"/>
                <a:gd name="T3" fmla="*/ 0 h 72"/>
                <a:gd name="T4" fmla="*/ 186491556 w 102"/>
                <a:gd name="T5" fmla="*/ 0 h 72"/>
                <a:gd name="T6" fmla="*/ 216733472 w 102"/>
                <a:gd name="T7" fmla="*/ 5040312 h 72"/>
                <a:gd name="T8" fmla="*/ 246975338 w 102"/>
                <a:gd name="T9" fmla="*/ 5040312 h 72"/>
                <a:gd name="T10" fmla="*/ 246975338 w 102"/>
                <a:gd name="T11" fmla="*/ 5040312 h 72"/>
                <a:gd name="T12" fmla="*/ 252015649 w 102"/>
                <a:gd name="T13" fmla="*/ 25201558 h 72"/>
                <a:gd name="T14" fmla="*/ 257055960 w 102"/>
                <a:gd name="T15" fmla="*/ 50403116 h 72"/>
                <a:gd name="T16" fmla="*/ 257055960 w 102"/>
                <a:gd name="T17" fmla="*/ 80644991 h 72"/>
                <a:gd name="T18" fmla="*/ 246975338 w 102"/>
                <a:gd name="T19" fmla="*/ 105846567 h 72"/>
                <a:gd name="T20" fmla="*/ 246975338 w 102"/>
                <a:gd name="T21" fmla="*/ 105846567 h 72"/>
                <a:gd name="T22" fmla="*/ 236894716 w 102"/>
                <a:gd name="T23" fmla="*/ 126007809 h 72"/>
                <a:gd name="T24" fmla="*/ 221773783 w 102"/>
                <a:gd name="T25" fmla="*/ 146169050 h 72"/>
                <a:gd name="T26" fmla="*/ 201612489 w 102"/>
                <a:gd name="T27" fmla="*/ 161289981 h 72"/>
                <a:gd name="T28" fmla="*/ 176410934 w 102"/>
                <a:gd name="T29" fmla="*/ 171370602 h 72"/>
                <a:gd name="T30" fmla="*/ 156249690 w 102"/>
                <a:gd name="T31" fmla="*/ 181451223 h 72"/>
                <a:gd name="T32" fmla="*/ 131048135 w 102"/>
                <a:gd name="T33" fmla="*/ 181451223 h 72"/>
                <a:gd name="T34" fmla="*/ 105846580 w 102"/>
                <a:gd name="T35" fmla="*/ 181451223 h 72"/>
                <a:gd name="T36" fmla="*/ 80645001 w 102"/>
                <a:gd name="T37" fmla="*/ 171370602 h 72"/>
                <a:gd name="T38" fmla="*/ 80645001 w 102"/>
                <a:gd name="T39" fmla="*/ 171370602 h 72"/>
                <a:gd name="T40" fmla="*/ 55443446 w 102"/>
                <a:gd name="T41" fmla="*/ 161289981 h 72"/>
                <a:gd name="T42" fmla="*/ 40322500 w 102"/>
                <a:gd name="T43" fmla="*/ 146169050 h 72"/>
                <a:gd name="T44" fmla="*/ 25201561 w 102"/>
                <a:gd name="T45" fmla="*/ 131048119 h 72"/>
                <a:gd name="T46" fmla="*/ 15120939 w 102"/>
                <a:gd name="T47" fmla="*/ 110886878 h 72"/>
                <a:gd name="T48" fmla="*/ 5040313 w 102"/>
                <a:gd name="T49" fmla="*/ 90725611 h 72"/>
                <a:gd name="T50" fmla="*/ 0 w 102"/>
                <a:gd name="T51" fmla="*/ 70564370 h 72"/>
                <a:gd name="T52" fmla="*/ 0 w 102"/>
                <a:gd name="T53" fmla="*/ 50403116 h 72"/>
                <a:gd name="T54" fmla="*/ 5040313 w 102"/>
                <a:gd name="T55" fmla="*/ 30241875 h 72"/>
                <a:gd name="T56" fmla="*/ 5040313 w 102"/>
                <a:gd name="T57" fmla="*/ 30241875 h 72"/>
                <a:gd name="T58" fmla="*/ 65524068 w 102"/>
                <a:gd name="T59" fmla="*/ 10080624 h 72"/>
                <a:gd name="T60" fmla="*/ 95765934 w 102"/>
                <a:gd name="T61" fmla="*/ 0 h 72"/>
                <a:gd name="T62" fmla="*/ 126007824 w 102"/>
                <a:gd name="T63" fmla="*/ 0 h 72"/>
                <a:gd name="T64" fmla="*/ 126007824 w 102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"/>
                <a:gd name="T100" fmla="*/ 0 h 72"/>
                <a:gd name="T101" fmla="*/ 102 w 102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" h="72">
                  <a:moveTo>
                    <a:pt x="50" y="0"/>
                  </a:moveTo>
                  <a:lnTo>
                    <a:pt x="50" y="0"/>
                  </a:lnTo>
                  <a:lnTo>
                    <a:pt x="74" y="0"/>
                  </a:lnTo>
                  <a:lnTo>
                    <a:pt x="86" y="2"/>
                  </a:lnTo>
                  <a:lnTo>
                    <a:pt x="98" y="2"/>
                  </a:lnTo>
                  <a:lnTo>
                    <a:pt x="100" y="10"/>
                  </a:lnTo>
                  <a:lnTo>
                    <a:pt x="102" y="20"/>
                  </a:lnTo>
                  <a:lnTo>
                    <a:pt x="102" y="32"/>
                  </a:lnTo>
                  <a:lnTo>
                    <a:pt x="98" y="42"/>
                  </a:lnTo>
                  <a:lnTo>
                    <a:pt x="94" y="50"/>
                  </a:lnTo>
                  <a:lnTo>
                    <a:pt x="88" y="58"/>
                  </a:lnTo>
                  <a:lnTo>
                    <a:pt x="80" y="64"/>
                  </a:lnTo>
                  <a:lnTo>
                    <a:pt x="70" y="68"/>
                  </a:lnTo>
                  <a:lnTo>
                    <a:pt x="62" y="72"/>
                  </a:lnTo>
                  <a:lnTo>
                    <a:pt x="52" y="72"/>
                  </a:lnTo>
                  <a:lnTo>
                    <a:pt x="42" y="72"/>
                  </a:lnTo>
                  <a:lnTo>
                    <a:pt x="32" y="68"/>
                  </a:lnTo>
                  <a:lnTo>
                    <a:pt x="22" y="64"/>
                  </a:lnTo>
                  <a:lnTo>
                    <a:pt x="16" y="58"/>
                  </a:lnTo>
                  <a:lnTo>
                    <a:pt x="10" y="52"/>
                  </a:lnTo>
                  <a:lnTo>
                    <a:pt x="6" y="44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26" y="4"/>
                  </a:lnTo>
                  <a:lnTo>
                    <a:pt x="38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84E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85"/>
            <p:cNvSpPr>
              <a:spLocks/>
            </p:cNvSpPr>
            <p:nvPr/>
          </p:nvSpPr>
          <p:spPr bwMode="auto">
            <a:xfrm>
              <a:off x="5048250" y="3009900"/>
              <a:ext cx="92075" cy="88900"/>
            </a:xfrm>
            <a:custGeom>
              <a:avLst/>
              <a:gdLst>
                <a:gd name="T0" fmla="*/ 5040313 w 58"/>
                <a:gd name="T1" fmla="*/ 45362813 h 56"/>
                <a:gd name="T2" fmla="*/ 5040313 w 58"/>
                <a:gd name="T3" fmla="*/ 45362813 h 56"/>
                <a:gd name="T4" fmla="*/ 0 w 58"/>
                <a:gd name="T5" fmla="*/ 55443447 h 56"/>
                <a:gd name="T6" fmla="*/ 0 w 58"/>
                <a:gd name="T7" fmla="*/ 70564381 h 56"/>
                <a:gd name="T8" fmla="*/ 5040313 w 58"/>
                <a:gd name="T9" fmla="*/ 95765936 h 56"/>
                <a:gd name="T10" fmla="*/ 20161251 w 58"/>
                <a:gd name="T11" fmla="*/ 120967517 h 56"/>
                <a:gd name="T12" fmla="*/ 45362813 w 58"/>
                <a:gd name="T13" fmla="*/ 136088450 h 56"/>
                <a:gd name="T14" fmla="*/ 45362813 w 58"/>
                <a:gd name="T15" fmla="*/ 136088450 h 56"/>
                <a:gd name="T16" fmla="*/ 75604692 w 58"/>
                <a:gd name="T17" fmla="*/ 141128761 h 56"/>
                <a:gd name="T18" fmla="*/ 100806248 w 58"/>
                <a:gd name="T19" fmla="*/ 136088450 h 56"/>
                <a:gd name="T20" fmla="*/ 126007829 w 58"/>
                <a:gd name="T21" fmla="*/ 120967517 h 56"/>
                <a:gd name="T22" fmla="*/ 141128762 w 58"/>
                <a:gd name="T23" fmla="*/ 95765936 h 56"/>
                <a:gd name="T24" fmla="*/ 141128762 w 58"/>
                <a:gd name="T25" fmla="*/ 95765936 h 56"/>
                <a:gd name="T26" fmla="*/ 146169074 w 58"/>
                <a:gd name="T27" fmla="*/ 85685314 h 56"/>
                <a:gd name="T28" fmla="*/ 146169074 w 58"/>
                <a:gd name="T29" fmla="*/ 70564381 h 56"/>
                <a:gd name="T30" fmla="*/ 141128762 w 58"/>
                <a:gd name="T31" fmla="*/ 45362813 h 56"/>
                <a:gd name="T32" fmla="*/ 126007829 w 58"/>
                <a:gd name="T33" fmla="*/ 20161251 h 56"/>
                <a:gd name="T34" fmla="*/ 100806248 w 58"/>
                <a:gd name="T35" fmla="*/ 5040313 h 56"/>
                <a:gd name="T36" fmla="*/ 100806248 w 58"/>
                <a:gd name="T37" fmla="*/ 5040313 h 56"/>
                <a:gd name="T38" fmla="*/ 75604692 w 58"/>
                <a:gd name="T39" fmla="*/ 0 h 56"/>
                <a:gd name="T40" fmla="*/ 45362813 w 58"/>
                <a:gd name="T41" fmla="*/ 5040313 h 56"/>
                <a:gd name="T42" fmla="*/ 20161251 w 58"/>
                <a:gd name="T43" fmla="*/ 20161251 h 56"/>
                <a:gd name="T44" fmla="*/ 5040313 w 58"/>
                <a:gd name="T45" fmla="*/ 45362813 h 56"/>
                <a:gd name="T46" fmla="*/ 5040313 w 58"/>
                <a:gd name="T47" fmla="*/ 45362813 h 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8"/>
                <a:gd name="T73" fmla="*/ 0 h 56"/>
                <a:gd name="T74" fmla="*/ 58 w 58"/>
                <a:gd name="T75" fmla="*/ 56 h 5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8" h="56">
                  <a:moveTo>
                    <a:pt x="2" y="18"/>
                  </a:moveTo>
                  <a:lnTo>
                    <a:pt x="2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8" y="54"/>
                  </a:lnTo>
                  <a:lnTo>
                    <a:pt x="30" y="56"/>
                  </a:lnTo>
                  <a:lnTo>
                    <a:pt x="40" y="54"/>
                  </a:lnTo>
                  <a:lnTo>
                    <a:pt x="50" y="48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58" y="28"/>
                  </a:lnTo>
                  <a:lnTo>
                    <a:pt x="56" y="18"/>
                  </a:lnTo>
                  <a:lnTo>
                    <a:pt x="50" y="8"/>
                  </a:lnTo>
                  <a:lnTo>
                    <a:pt x="40" y="2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86"/>
            <p:cNvSpPr>
              <a:spLocks/>
            </p:cNvSpPr>
            <p:nvPr/>
          </p:nvSpPr>
          <p:spPr bwMode="auto">
            <a:xfrm>
              <a:off x="5083175" y="3041650"/>
              <a:ext cx="22225" cy="22225"/>
            </a:xfrm>
            <a:custGeom>
              <a:avLst/>
              <a:gdLst>
                <a:gd name="T0" fmla="*/ 0 w 14"/>
                <a:gd name="T1" fmla="*/ 10080625 h 14"/>
                <a:gd name="T2" fmla="*/ 0 w 14"/>
                <a:gd name="T3" fmla="*/ 10080625 h 14"/>
                <a:gd name="T4" fmla="*/ 0 w 14"/>
                <a:gd name="T5" fmla="*/ 25201562 h 14"/>
                <a:gd name="T6" fmla="*/ 10080625 w 14"/>
                <a:gd name="T7" fmla="*/ 35282190 h 14"/>
                <a:gd name="T8" fmla="*/ 10080625 w 14"/>
                <a:gd name="T9" fmla="*/ 35282190 h 14"/>
                <a:gd name="T10" fmla="*/ 20161251 w 14"/>
                <a:gd name="T11" fmla="*/ 35282190 h 14"/>
                <a:gd name="T12" fmla="*/ 35282190 w 14"/>
                <a:gd name="T13" fmla="*/ 25201562 h 14"/>
                <a:gd name="T14" fmla="*/ 35282190 w 14"/>
                <a:gd name="T15" fmla="*/ 25201562 h 14"/>
                <a:gd name="T16" fmla="*/ 35282190 w 14"/>
                <a:gd name="T17" fmla="*/ 20161251 h 14"/>
                <a:gd name="T18" fmla="*/ 35282190 w 14"/>
                <a:gd name="T19" fmla="*/ 10080625 h 14"/>
                <a:gd name="T20" fmla="*/ 20161251 w 14"/>
                <a:gd name="T21" fmla="*/ 0 h 14"/>
                <a:gd name="T22" fmla="*/ 20161251 w 14"/>
                <a:gd name="T23" fmla="*/ 0 h 14"/>
                <a:gd name="T24" fmla="*/ 10080625 w 14"/>
                <a:gd name="T25" fmla="*/ 0 h 14"/>
                <a:gd name="T26" fmla="*/ 0 w 14"/>
                <a:gd name="T27" fmla="*/ 10080625 h 14"/>
                <a:gd name="T28" fmla="*/ 0 w 14"/>
                <a:gd name="T29" fmla="*/ 10080625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14"/>
                <a:gd name="T47" fmla="*/ 14 w 14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14">
                  <a:moveTo>
                    <a:pt x="0" y="4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4" y="14"/>
                  </a:lnTo>
                  <a:lnTo>
                    <a:pt x="8" y="14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87"/>
            <p:cNvSpPr>
              <a:spLocks/>
            </p:cNvSpPr>
            <p:nvPr/>
          </p:nvSpPr>
          <p:spPr bwMode="auto">
            <a:xfrm>
              <a:off x="4943475" y="2940050"/>
              <a:ext cx="320675" cy="168275"/>
            </a:xfrm>
            <a:custGeom>
              <a:avLst/>
              <a:gdLst>
                <a:gd name="T0" fmla="*/ 509071607 w 202"/>
                <a:gd name="T1" fmla="*/ 216733474 h 106"/>
                <a:gd name="T2" fmla="*/ 509071607 w 202"/>
                <a:gd name="T3" fmla="*/ 216733474 h 106"/>
                <a:gd name="T4" fmla="*/ 478829741 w 202"/>
                <a:gd name="T5" fmla="*/ 201612492 h 106"/>
                <a:gd name="T6" fmla="*/ 398184666 w 202"/>
                <a:gd name="T7" fmla="*/ 161290003 h 106"/>
                <a:gd name="T8" fmla="*/ 352821868 w 202"/>
                <a:gd name="T9" fmla="*/ 146169070 h 106"/>
                <a:gd name="T10" fmla="*/ 297378447 w 202"/>
                <a:gd name="T11" fmla="*/ 131048137 h 106"/>
                <a:gd name="T12" fmla="*/ 246975337 w 202"/>
                <a:gd name="T13" fmla="*/ 120967515 h 106"/>
                <a:gd name="T14" fmla="*/ 201612489 w 202"/>
                <a:gd name="T15" fmla="*/ 115927204 h 106"/>
                <a:gd name="T16" fmla="*/ 201612489 w 202"/>
                <a:gd name="T17" fmla="*/ 115927204 h 106"/>
                <a:gd name="T18" fmla="*/ 126007824 w 202"/>
                <a:gd name="T19" fmla="*/ 171370625 h 106"/>
                <a:gd name="T20" fmla="*/ 60483757 w 202"/>
                <a:gd name="T21" fmla="*/ 221773785 h 106"/>
                <a:gd name="T22" fmla="*/ 0 w 202"/>
                <a:gd name="T23" fmla="*/ 267136585 h 106"/>
                <a:gd name="T24" fmla="*/ 0 w 202"/>
                <a:gd name="T25" fmla="*/ 267136585 h 106"/>
                <a:gd name="T26" fmla="*/ 10080625 w 202"/>
                <a:gd name="T27" fmla="*/ 236894719 h 106"/>
                <a:gd name="T28" fmla="*/ 20161250 w 202"/>
                <a:gd name="T29" fmla="*/ 201612492 h 106"/>
                <a:gd name="T30" fmla="*/ 40322500 w 202"/>
                <a:gd name="T31" fmla="*/ 161290003 h 106"/>
                <a:gd name="T32" fmla="*/ 65524068 w 202"/>
                <a:gd name="T33" fmla="*/ 115927204 h 106"/>
                <a:gd name="T34" fmla="*/ 95765933 w 202"/>
                <a:gd name="T35" fmla="*/ 75604691 h 106"/>
                <a:gd name="T36" fmla="*/ 131048135 w 202"/>
                <a:gd name="T37" fmla="*/ 40322501 h 106"/>
                <a:gd name="T38" fmla="*/ 151209379 w 202"/>
                <a:gd name="T39" fmla="*/ 25201561 h 106"/>
                <a:gd name="T40" fmla="*/ 176410934 w 202"/>
                <a:gd name="T41" fmla="*/ 10080625 h 106"/>
                <a:gd name="T42" fmla="*/ 176410934 w 202"/>
                <a:gd name="T43" fmla="*/ 10080625 h 106"/>
                <a:gd name="T44" fmla="*/ 201612489 w 202"/>
                <a:gd name="T45" fmla="*/ 5040313 h 106"/>
                <a:gd name="T46" fmla="*/ 226814093 w 202"/>
                <a:gd name="T47" fmla="*/ 0 h 106"/>
                <a:gd name="T48" fmla="*/ 252015648 w 202"/>
                <a:gd name="T49" fmla="*/ 0 h 106"/>
                <a:gd name="T50" fmla="*/ 277217203 w 202"/>
                <a:gd name="T51" fmla="*/ 5040313 h 106"/>
                <a:gd name="T52" fmla="*/ 327620313 w 202"/>
                <a:gd name="T53" fmla="*/ 25201561 h 106"/>
                <a:gd name="T54" fmla="*/ 378023422 w 202"/>
                <a:gd name="T55" fmla="*/ 55443446 h 106"/>
                <a:gd name="T56" fmla="*/ 423386321 w 202"/>
                <a:gd name="T57" fmla="*/ 90725624 h 106"/>
                <a:gd name="T58" fmla="*/ 458668497 w 202"/>
                <a:gd name="T59" fmla="*/ 131048137 h 106"/>
                <a:gd name="T60" fmla="*/ 488910363 w 202"/>
                <a:gd name="T61" fmla="*/ 176410936 h 106"/>
                <a:gd name="T62" fmla="*/ 509071607 w 202"/>
                <a:gd name="T63" fmla="*/ 216733474 h 106"/>
                <a:gd name="T64" fmla="*/ 509071607 w 202"/>
                <a:gd name="T65" fmla="*/ 216733474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106"/>
                <a:gd name="T101" fmla="*/ 202 w 202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106">
                  <a:moveTo>
                    <a:pt x="202" y="86"/>
                  </a:moveTo>
                  <a:lnTo>
                    <a:pt x="202" y="86"/>
                  </a:lnTo>
                  <a:lnTo>
                    <a:pt x="190" y="80"/>
                  </a:lnTo>
                  <a:lnTo>
                    <a:pt x="158" y="64"/>
                  </a:lnTo>
                  <a:lnTo>
                    <a:pt x="140" y="58"/>
                  </a:lnTo>
                  <a:lnTo>
                    <a:pt x="118" y="52"/>
                  </a:lnTo>
                  <a:lnTo>
                    <a:pt x="98" y="48"/>
                  </a:lnTo>
                  <a:lnTo>
                    <a:pt x="80" y="46"/>
                  </a:lnTo>
                  <a:lnTo>
                    <a:pt x="50" y="68"/>
                  </a:lnTo>
                  <a:lnTo>
                    <a:pt x="24" y="88"/>
                  </a:lnTo>
                  <a:lnTo>
                    <a:pt x="0" y="106"/>
                  </a:lnTo>
                  <a:lnTo>
                    <a:pt x="4" y="94"/>
                  </a:lnTo>
                  <a:lnTo>
                    <a:pt x="8" y="80"/>
                  </a:lnTo>
                  <a:lnTo>
                    <a:pt x="16" y="64"/>
                  </a:lnTo>
                  <a:lnTo>
                    <a:pt x="26" y="46"/>
                  </a:lnTo>
                  <a:lnTo>
                    <a:pt x="38" y="30"/>
                  </a:lnTo>
                  <a:lnTo>
                    <a:pt x="52" y="16"/>
                  </a:lnTo>
                  <a:lnTo>
                    <a:pt x="60" y="10"/>
                  </a:lnTo>
                  <a:lnTo>
                    <a:pt x="70" y="4"/>
                  </a:lnTo>
                  <a:lnTo>
                    <a:pt x="80" y="2"/>
                  </a:lnTo>
                  <a:lnTo>
                    <a:pt x="90" y="0"/>
                  </a:lnTo>
                  <a:lnTo>
                    <a:pt x="100" y="0"/>
                  </a:lnTo>
                  <a:lnTo>
                    <a:pt x="110" y="2"/>
                  </a:lnTo>
                  <a:lnTo>
                    <a:pt x="130" y="10"/>
                  </a:lnTo>
                  <a:lnTo>
                    <a:pt x="150" y="22"/>
                  </a:lnTo>
                  <a:lnTo>
                    <a:pt x="168" y="36"/>
                  </a:lnTo>
                  <a:lnTo>
                    <a:pt x="182" y="52"/>
                  </a:lnTo>
                  <a:lnTo>
                    <a:pt x="194" y="70"/>
                  </a:lnTo>
                  <a:lnTo>
                    <a:pt x="202" y="86"/>
                  </a:lnTo>
                  <a:close/>
                </a:path>
              </a:pathLst>
            </a:custGeom>
            <a:solidFill>
              <a:srgbClr val="FFE4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88"/>
            <p:cNvSpPr>
              <a:spLocks/>
            </p:cNvSpPr>
            <p:nvPr/>
          </p:nvSpPr>
          <p:spPr bwMode="auto">
            <a:xfrm>
              <a:off x="4930775" y="3000375"/>
              <a:ext cx="349250" cy="117475"/>
            </a:xfrm>
            <a:custGeom>
              <a:avLst/>
              <a:gdLst>
                <a:gd name="T0" fmla="*/ 0 w 220"/>
                <a:gd name="T1" fmla="*/ 186491535 h 74"/>
                <a:gd name="T2" fmla="*/ 0 w 220"/>
                <a:gd name="T3" fmla="*/ 186491535 h 74"/>
                <a:gd name="T4" fmla="*/ 20161251 w 220"/>
                <a:gd name="T5" fmla="*/ 156249673 h 74"/>
                <a:gd name="T6" fmla="*/ 40322501 w 220"/>
                <a:gd name="T7" fmla="*/ 126007810 h 74"/>
                <a:gd name="T8" fmla="*/ 70564380 w 220"/>
                <a:gd name="T9" fmla="*/ 90725612 h 74"/>
                <a:gd name="T10" fmla="*/ 105846583 w 220"/>
                <a:gd name="T11" fmla="*/ 60483750 h 74"/>
                <a:gd name="T12" fmla="*/ 151209383 w 220"/>
                <a:gd name="T13" fmla="*/ 30241875 h 74"/>
                <a:gd name="T14" fmla="*/ 181451249 w 220"/>
                <a:gd name="T15" fmla="*/ 15120937 h 74"/>
                <a:gd name="T16" fmla="*/ 206652805 w 220"/>
                <a:gd name="T17" fmla="*/ 5040312 h 74"/>
                <a:gd name="T18" fmla="*/ 241935032 w 220"/>
                <a:gd name="T19" fmla="*/ 0 h 74"/>
                <a:gd name="T20" fmla="*/ 272176899 w 220"/>
                <a:gd name="T21" fmla="*/ 0 h 74"/>
                <a:gd name="T22" fmla="*/ 272176899 w 220"/>
                <a:gd name="T23" fmla="*/ 0 h 74"/>
                <a:gd name="T24" fmla="*/ 337700943 w 220"/>
                <a:gd name="T25" fmla="*/ 5040312 h 74"/>
                <a:gd name="T26" fmla="*/ 393144365 w 220"/>
                <a:gd name="T27" fmla="*/ 20161248 h 74"/>
                <a:gd name="T28" fmla="*/ 443547575 w 220"/>
                <a:gd name="T29" fmla="*/ 40322496 h 74"/>
                <a:gd name="T30" fmla="*/ 483870064 w 220"/>
                <a:gd name="T31" fmla="*/ 60483750 h 74"/>
                <a:gd name="T32" fmla="*/ 514111931 w 220"/>
                <a:gd name="T33" fmla="*/ 80644992 h 74"/>
                <a:gd name="T34" fmla="*/ 534273175 w 220"/>
                <a:gd name="T35" fmla="*/ 100806233 h 74"/>
                <a:gd name="T36" fmla="*/ 554434420 w 220"/>
                <a:gd name="T37" fmla="*/ 120967500 h 74"/>
                <a:gd name="T38" fmla="*/ 519152242 w 220"/>
                <a:gd name="T39" fmla="*/ 136088431 h 74"/>
                <a:gd name="T40" fmla="*/ 519152242 w 220"/>
                <a:gd name="T41" fmla="*/ 136088431 h 74"/>
                <a:gd name="T42" fmla="*/ 493950686 w 220"/>
                <a:gd name="T43" fmla="*/ 120967500 h 74"/>
                <a:gd name="T44" fmla="*/ 468749131 w 220"/>
                <a:gd name="T45" fmla="*/ 100806233 h 74"/>
                <a:gd name="T46" fmla="*/ 438507264 w 220"/>
                <a:gd name="T47" fmla="*/ 80644992 h 74"/>
                <a:gd name="T48" fmla="*/ 398184676 w 220"/>
                <a:gd name="T49" fmla="*/ 60483750 h 74"/>
                <a:gd name="T50" fmla="*/ 352821876 w 220"/>
                <a:gd name="T51" fmla="*/ 45362806 h 74"/>
                <a:gd name="T52" fmla="*/ 302418765 w 220"/>
                <a:gd name="T53" fmla="*/ 40322496 h 74"/>
                <a:gd name="T54" fmla="*/ 272176899 w 220"/>
                <a:gd name="T55" fmla="*/ 40322496 h 74"/>
                <a:gd name="T56" fmla="*/ 246975343 w 220"/>
                <a:gd name="T57" fmla="*/ 45362806 h 74"/>
                <a:gd name="T58" fmla="*/ 246975343 w 220"/>
                <a:gd name="T59" fmla="*/ 45362806 h 74"/>
                <a:gd name="T60" fmla="*/ 191531871 w 220"/>
                <a:gd name="T61" fmla="*/ 60483750 h 74"/>
                <a:gd name="T62" fmla="*/ 146169072 w 220"/>
                <a:gd name="T63" fmla="*/ 80644992 h 74"/>
                <a:gd name="T64" fmla="*/ 105846583 w 220"/>
                <a:gd name="T65" fmla="*/ 105846568 h 74"/>
                <a:gd name="T66" fmla="*/ 70564380 w 220"/>
                <a:gd name="T67" fmla="*/ 131048121 h 74"/>
                <a:gd name="T68" fmla="*/ 20161251 w 220"/>
                <a:gd name="T69" fmla="*/ 171370604 h 74"/>
                <a:gd name="T70" fmla="*/ 0 w 220"/>
                <a:gd name="T71" fmla="*/ 186491535 h 74"/>
                <a:gd name="T72" fmla="*/ 0 w 220"/>
                <a:gd name="T73" fmla="*/ 186491535 h 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0"/>
                <a:gd name="T112" fmla="*/ 0 h 74"/>
                <a:gd name="T113" fmla="*/ 220 w 220"/>
                <a:gd name="T114" fmla="*/ 74 h 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0" h="74">
                  <a:moveTo>
                    <a:pt x="0" y="74"/>
                  </a:moveTo>
                  <a:lnTo>
                    <a:pt x="0" y="74"/>
                  </a:lnTo>
                  <a:lnTo>
                    <a:pt x="8" y="62"/>
                  </a:lnTo>
                  <a:lnTo>
                    <a:pt x="16" y="50"/>
                  </a:lnTo>
                  <a:lnTo>
                    <a:pt x="28" y="36"/>
                  </a:lnTo>
                  <a:lnTo>
                    <a:pt x="42" y="24"/>
                  </a:lnTo>
                  <a:lnTo>
                    <a:pt x="60" y="12"/>
                  </a:lnTo>
                  <a:lnTo>
                    <a:pt x="72" y="6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8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6" y="16"/>
                  </a:lnTo>
                  <a:lnTo>
                    <a:pt x="192" y="24"/>
                  </a:lnTo>
                  <a:lnTo>
                    <a:pt x="204" y="32"/>
                  </a:lnTo>
                  <a:lnTo>
                    <a:pt x="212" y="40"/>
                  </a:lnTo>
                  <a:lnTo>
                    <a:pt x="220" y="48"/>
                  </a:lnTo>
                  <a:lnTo>
                    <a:pt x="206" y="54"/>
                  </a:lnTo>
                  <a:lnTo>
                    <a:pt x="196" y="48"/>
                  </a:lnTo>
                  <a:lnTo>
                    <a:pt x="186" y="40"/>
                  </a:lnTo>
                  <a:lnTo>
                    <a:pt x="174" y="32"/>
                  </a:lnTo>
                  <a:lnTo>
                    <a:pt x="158" y="24"/>
                  </a:lnTo>
                  <a:lnTo>
                    <a:pt x="140" y="18"/>
                  </a:lnTo>
                  <a:lnTo>
                    <a:pt x="120" y="16"/>
                  </a:lnTo>
                  <a:lnTo>
                    <a:pt x="108" y="16"/>
                  </a:lnTo>
                  <a:lnTo>
                    <a:pt x="98" y="18"/>
                  </a:lnTo>
                  <a:lnTo>
                    <a:pt x="76" y="24"/>
                  </a:lnTo>
                  <a:lnTo>
                    <a:pt x="58" y="32"/>
                  </a:lnTo>
                  <a:lnTo>
                    <a:pt x="42" y="42"/>
                  </a:lnTo>
                  <a:lnTo>
                    <a:pt x="28" y="52"/>
                  </a:lnTo>
                  <a:lnTo>
                    <a:pt x="8" y="68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89"/>
            <p:cNvSpPr>
              <a:spLocks/>
            </p:cNvSpPr>
            <p:nvPr/>
          </p:nvSpPr>
          <p:spPr bwMode="auto">
            <a:xfrm>
              <a:off x="4835525" y="3041650"/>
              <a:ext cx="466725" cy="749300"/>
            </a:xfrm>
            <a:custGeom>
              <a:avLst/>
              <a:gdLst>
                <a:gd name="T0" fmla="*/ 725804897 w 294"/>
                <a:gd name="T1" fmla="*/ 90725626 h 472"/>
                <a:gd name="T2" fmla="*/ 725804897 w 294"/>
                <a:gd name="T3" fmla="*/ 90725626 h 472"/>
                <a:gd name="T4" fmla="*/ 705643655 w 294"/>
                <a:gd name="T5" fmla="*/ 191531875 h 472"/>
                <a:gd name="T6" fmla="*/ 680442103 w 294"/>
                <a:gd name="T7" fmla="*/ 307459082 h 472"/>
                <a:gd name="T8" fmla="*/ 645159931 w 294"/>
                <a:gd name="T9" fmla="*/ 438507273 h 472"/>
                <a:gd name="T10" fmla="*/ 604837447 w 294"/>
                <a:gd name="T11" fmla="*/ 579635986 h 472"/>
                <a:gd name="T12" fmla="*/ 574595585 w 294"/>
                <a:gd name="T13" fmla="*/ 650200343 h 472"/>
                <a:gd name="T14" fmla="*/ 549394033 w 294"/>
                <a:gd name="T15" fmla="*/ 715724388 h 472"/>
                <a:gd name="T16" fmla="*/ 514111860 w 294"/>
                <a:gd name="T17" fmla="*/ 781248434 h 472"/>
                <a:gd name="T18" fmla="*/ 478829687 w 294"/>
                <a:gd name="T19" fmla="*/ 846772678 h 472"/>
                <a:gd name="T20" fmla="*/ 443547514 w 294"/>
                <a:gd name="T21" fmla="*/ 907256412 h 472"/>
                <a:gd name="T22" fmla="*/ 403224932 w 294"/>
                <a:gd name="T23" fmla="*/ 962699835 h 472"/>
                <a:gd name="T24" fmla="*/ 357862138 w 294"/>
                <a:gd name="T25" fmla="*/ 1013102947 h 472"/>
                <a:gd name="T26" fmla="*/ 307459034 w 294"/>
                <a:gd name="T27" fmla="*/ 1058465748 h 472"/>
                <a:gd name="T28" fmla="*/ 307459034 w 294"/>
                <a:gd name="T29" fmla="*/ 1058465748 h 472"/>
                <a:gd name="T30" fmla="*/ 241934999 w 294"/>
                <a:gd name="T31" fmla="*/ 1108868860 h 472"/>
                <a:gd name="T32" fmla="*/ 211693136 w 294"/>
                <a:gd name="T33" fmla="*/ 1129030105 h 472"/>
                <a:gd name="T34" fmla="*/ 181451224 w 294"/>
                <a:gd name="T35" fmla="*/ 1144151038 h 472"/>
                <a:gd name="T36" fmla="*/ 146169051 w 294"/>
                <a:gd name="T37" fmla="*/ 1159271972 h 472"/>
                <a:gd name="T38" fmla="*/ 105846568 w 294"/>
                <a:gd name="T39" fmla="*/ 1169352594 h 472"/>
                <a:gd name="T40" fmla="*/ 0 w 294"/>
                <a:gd name="T41" fmla="*/ 1189513839 h 472"/>
                <a:gd name="T42" fmla="*/ 0 w 294"/>
                <a:gd name="T43" fmla="*/ 1189513839 h 472"/>
                <a:gd name="T44" fmla="*/ 90725612 w 294"/>
                <a:gd name="T45" fmla="*/ 1184473528 h 472"/>
                <a:gd name="T46" fmla="*/ 166330293 w 294"/>
                <a:gd name="T47" fmla="*/ 1174392906 h 472"/>
                <a:gd name="T48" fmla="*/ 206652776 w 294"/>
                <a:gd name="T49" fmla="*/ 1164312283 h 472"/>
                <a:gd name="T50" fmla="*/ 246975309 w 294"/>
                <a:gd name="T51" fmla="*/ 1149191350 h 472"/>
                <a:gd name="T52" fmla="*/ 246975309 w 294"/>
                <a:gd name="T53" fmla="*/ 1149191350 h 472"/>
                <a:gd name="T54" fmla="*/ 292338103 w 294"/>
                <a:gd name="T55" fmla="*/ 1123989794 h 472"/>
                <a:gd name="T56" fmla="*/ 337700897 w 294"/>
                <a:gd name="T57" fmla="*/ 1098788238 h 472"/>
                <a:gd name="T58" fmla="*/ 388104001 w 294"/>
                <a:gd name="T59" fmla="*/ 1068546371 h 472"/>
                <a:gd name="T60" fmla="*/ 443547514 w 294"/>
                <a:gd name="T61" fmla="*/ 1028223881 h 472"/>
                <a:gd name="T62" fmla="*/ 498990929 w 294"/>
                <a:gd name="T63" fmla="*/ 982861080 h 472"/>
                <a:gd name="T64" fmla="*/ 554434343 w 294"/>
                <a:gd name="T65" fmla="*/ 927417657 h 472"/>
                <a:gd name="T66" fmla="*/ 609877758 w 294"/>
                <a:gd name="T67" fmla="*/ 861893611 h 472"/>
                <a:gd name="T68" fmla="*/ 665321172 w 294"/>
                <a:gd name="T69" fmla="*/ 786288745 h 472"/>
                <a:gd name="T70" fmla="*/ 665321172 w 294"/>
                <a:gd name="T71" fmla="*/ 786288745 h 472"/>
                <a:gd name="T72" fmla="*/ 680442103 w 294"/>
                <a:gd name="T73" fmla="*/ 745966256 h 472"/>
                <a:gd name="T74" fmla="*/ 695563035 w 294"/>
                <a:gd name="T75" fmla="*/ 690522832 h 472"/>
                <a:gd name="T76" fmla="*/ 710683966 w 294"/>
                <a:gd name="T77" fmla="*/ 614918164 h 472"/>
                <a:gd name="T78" fmla="*/ 720764587 w 294"/>
                <a:gd name="T79" fmla="*/ 519152252 h 472"/>
                <a:gd name="T80" fmla="*/ 735885518 w 294"/>
                <a:gd name="T81" fmla="*/ 287297837 h 472"/>
                <a:gd name="T82" fmla="*/ 740925828 w 294"/>
                <a:gd name="T83" fmla="*/ 0 h 472"/>
                <a:gd name="T84" fmla="*/ 740925828 w 294"/>
                <a:gd name="T85" fmla="*/ 0 h 472"/>
                <a:gd name="T86" fmla="*/ 730845207 w 294"/>
                <a:gd name="T87" fmla="*/ 40322502 h 472"/>
                <a:gd name="T88" fmla="*/ 725804897 w 294"/>
                <a:gd name="T89" fmla="*/ 90725626 h 472"/>
                <a:gd name="T90" fmla="*/ 725804897 w 294"/>
                <a:gd name="T91" fmla="*/ 90725626 h 4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94"/>
                <a:gd name="T139" fmla="*/ 0 h 472"/>
                <a:gd name="T140" fmla="*/ 294 w 294"/>
                <a:gd name="T141" fmla="*/ 472 h 47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94" h="472">
                  <a:moveTo>
                    <a:pt x="288" y="36"/>
                  </a:moveTo>
                  <a:lnTo>
                    <a:pt x="288" y="36"/>
                  </a:lnTo>
                  <a:lnTo>
                    <a:pt x="280" y="76"/>
                  </a:lnTo>
                  <a:lnTo>
                    <a:pt x="270" y="122"/>
                  </a:lnTo>
                  <a:lnTo>
                    <a:pt x="256" y="174"/>
                  </a:lnTo>
                  <a:lnTo>
                    <a:pt x="240" y="230"/>
                  </a:lnTo>
                  <a:lnTo>
                    <a:pt x="228" y="258"/>
                  </a:lnTo>
                  <a:lnTo>
                    <a:pt x="218" y="284"/>
                  </a:lnTo>
                  <a:lnTo>
                    <a:pt x="204" y="310"/>
                  </a:lnTo>
                  <a:lnTo>
                    <a:pt x="190" y="336"/>
                  </a:lnTo>
                  <a:lnTo>
                    <a:pt x="176" y="360"/>
                  </a:lnTo>
                  <a:lnTo>
                    <a:pt x="160" y="382"/>
                  </a:lnTo>
                  <a:lnTo>
                    <a:pt x="142" y="402"/>
                  </a:lnTo>
                  <a:lnTo>
                    <a:pt x="122" y="420"/>
                  </a:lnTo>
                  <a:lnTo>
                    <a:pt x="96" y="440"/>
                  </a:lnTo>
                  <a:lnTo>
                    <a:pt x="84" y="448"/>
                  </a:lnTo>
                  <a:lnTo>
                    <a:pt x="72" y="454"/>
                  </a:lnTo>
                  <a:lnTo>
                    <a:pt x="58" y="460"/>
                  </a:lnTo>
                  <a:lnTo>
                    <a:pt x="42" y="464"/>
                  </a:lnTo>
                  <a:lnTo>
                    <a:pt x="0" y="472"/>
                  </a:lnTo>
                  <a:lnTo>
                    <a:pt x="36" y="470"/>
                  </a:lnTo>
                  <a:lnTo>
                    <a:pt x="66" y="466"/>
                  </a:lnTo>
                  <a:lnTo>
                    <a:pt x="82" y="462"/>
                  </a:lnTo>
                  <a:lnTo>
                    <a:pt x="98" y="456"/>
                  </a:lnTo>
                  <a:lnTo>
                    <a:pt x="116" y="446"/>
                  </a:lnTo>
                  <a:lnTo>
                    <a:pt x="134" y="436"/>
                  </a:lnTo>
                  <a:lnTo>
                    <a:pt x="154" y="424"/>
                  </a:lnTo>
                  <a:lnTo>
                    <a:pt x="176" y="408"/>
                  </a:lnTo>
                  <a:lnTo>
                    <a:pt x="198" y="390"/>
                  </a:lnTo>
                  <a:lnTo>
                    <a:pt x="220" y="368"/>
                  </a:lnTo>
                  <a:lnTo>
                    <a:pt x="242" y="342"/>
                  </a:lnTo>
                  <a:lnTo>
                    <a:pt x="264" y="312"/>
                  </a:lnTo>
                  <a:lnTo>
                    <a:pt x="270" y="296"/>
                  </a:lnTo>
                  <a:lnTo>
                    <a:pt x="276" y="274"/>
                  </a:lnTo>
                  <a:lnTo>
                    <a:pt x="282" y="244"/>
                  </a:lnTo>
                  <a:lnTo>
                    <a:pt x="286" y="206"/>
                  </a:lnTo>
                  <a:lnTo>
                    <a:pt x="292" y="114"/>
                  </a:lnTo>
                  <a:lnTo>
                    <a:pt x="294" y="0"/>
                  </a:lnTo>
                  <a:lnTo>
                    <a:pt x="290" y="16"/>
                  </a:lnTo>
                  <a:lnTo>
                    <a:pt x="288" y="36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90"/>
            <p:cNvSpPr>
              <a:spLocks/>
            </p:cNvSpPr>
            <p:nvPr/>
          </p:nvSpPr>
          <p:spPr bwMode="auto">
            <a:xfrm>
              <a:off x="4743450" y="3336925"/>
              <a:ext cx="177800" cy="57150"/>
            </a:xfrm>
            <a:custGeom>
              <a:avLst/>
              <a:gdLst>
                <a:gd name="T0" fmla="*/ 252015656 w 112"/>
                <a:gd name="T1" fmla="*/ 70564370 h 36"/>
                <a:gd name="T2" fmla="*/ 252015656 w 112"/>
                <a:gd name="T3" fmla="*/ 70564370 h 36"/>
                <a:gd name="T4" fmla="*/ 146169072 w 112"/>
                <a:gd name="T5" fmla="*/ 80644991 h 36"/>
                <a:gd name="T6" fmla="*/ 15120940 w 112"/>
                <a:gd name="T7" fmla="*/ 90725611 h 36"/>
                <a:gd name="T8" fmla="*/ 15120940 w 112"/>
                <a:gd name="T9" fmla="*/ 90725611 h 36"/>
                <a:gd name="T10" fmla="*/ 5040313 w 112"/>
                <a:gd name="T11" fmla="*/ 90725611 h 36"/>
                <a:gd name="T12" fmla="*/ 0 w 112"/>
                <a:gd name="T13" fmla="*/ 80644991 h 36"/>
                <a:gd name="T14" fmla="*/ 0 w 112"/>
                <a:gd name="T15" fmla="*/ 70564370 h 36"/>
                <a:gd name="T16" fmla="*/ 10080625 w 112"/>
                <a:gd name="T17" fmla="*/ 55443439 h 36"/>
                <a:gd name="T18" fmla="*/ 25201562 w 112"/>
                <a:gd name="T19" fmla="*/ 40322495 h 36"/>
                <a:gd name="T20" fmla="*/ 45362813 w 112"/>
                <a:gd name="T21" fmla="*/ 30241875 h 36"/>
                <a:gd name="T22" fmla="*/ 70564381 w 112"/>
                <a:gd name="T23" fmla="*/ 15120937 h 36"/>
                <a:gd name="T24" fmla="*/ 100806247 w 112"/>
                <a:gd name="T25" fmla="*/ 5040312 h 36"/>
                <a:gd name="T26" fmla="*/ 100806247 w 112"/>
                <a:gd name="T27" fmla="*/ 5040312 h 36"/>
                <a:gd name="T28" fmla="*/ 136088450 w 112"/>
                <a:gd name="T29" fmla="*/ 0 h 36"/>
                <a:gd name="T30" fmla="*/ 176410939 w 112"/>
                <a:gd name="T31" fmla="*/ 5040312 h 36"/>
                <a:gd name="T32" fmla="*/ 216733478 w 112"/>
                <a:gd name="T33" fmla="*/ 10080624 h 36"/>
                <a:gd name="T34" fmla="*/ 246975344 w 112"/>
                <a:gd name="T35" fmla="*/ 20161248 h 36"/>
                <a:gd name="T36" fmla="*/ 272176900 w 112"/>
                <a:gd name="T37" fmla="*/ 35282185 h 36"/>
                <a:gd name="T38" fmla="*/ 282257522 w 112"/>
                <a:gd name="T39" fmla="*/ 50403116 h 36"/>
                <a:gd name="T40" fmla="*/ 277217211 w 112"/>
                <a:gd name="T41" fmla="*/ 55443439 h 36"/>
                <a:gd name="T42" fmla="*/ 272176900 w 112"/>
                <a:gd name="T43" fmla="*/ 60483749 h 36"/>
                <a:gd name="T44" fmla="*/ 252015656 w 112"/>
                <a:gd name="T45" fmla="*/ 70564370 h 36"/>
                <a:gd name="T46" fmla="*/ 252015656 w 112"/>
                <a:gd name="T47" fmla="*/ 70564370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36"/>
                <a:gd name="T74" fmla="*/ 112 w 112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36">
                  <a:moveTo>
                    <a:pt x="100" y="28"/>
                  </a:moveTo>
                  <a:lnTo>
                    <a:pt x="100" y="28"/>
                  </a:lnTo>
                  <a:lnTo>
                    <a:pt x="58" y="32"/>
                  </a:lnTo>
                  <a:lnTo>
                    <a:pt x="6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2"/>
                  </a:lnTo>
                  <a:lnTo>
                    <a:pt x="10" y="16"/>
                  </a:lnTo>
                  <a:lnTo>
                    <a:pt x="18" y="12"/>
                  </a:lnTo>
                  <a:lnTo>
                    <a:pt x="28" y="6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70" y="2"/>
                  </a:lnTo>
                  <a:lnTo>
                    <a:pt x="86" y="4"/>
                  </a:lnTo>
                  <a:lnTo>
                    <a:pt x="98" y="8"/>
                  </a:lnTo>
                  <a:lnTo>
                    <a:pt x="108" y="14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8" y="24"/>
                  </a:lnTo>
                  <a:lnTo>
                    <a:pt x="100" y="28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91"/>
            <p:cNvSpPr>
              <a:spLocks/>
            </p:cNvSpPr>
            <p:nvPr/>
          </p:nvSpPr>
          <p:spPr bwMode="auto">
            <a:xfrm>
              <a:off x="4743450" y="3482975"/>
              <a:ext cx="222250" cy="53975"/>
            </a:xfrm>
            <a:custGeom>
              <a:avLst/>
              <a:gdLst>
                <a:gd name="T0" fmla="*/ 25201558 w 140"/>
                <a:gd name="T1" fmla="*/ 50403115 h 34"/>
                <a:gd name="T2" fmla="*/ 25201558 w 140"/>
                <a:gd name="T3" fmla="*/ 50403115 h 34"/>
                <a:gd name="T4" fmla="*/ 120967497 w 140"/>
                <a:gd name="T5" fmla="*/ 45362805 h 34"/>
                <a:gd name="T6" fmla="*/ 206652772 w 140"/>
                <a:gd name="T7" fmla="*/ 30241874 h 34"/>
                <a:gd name="T8" fmla="*/ 252015614 w 140"/>
                <a:gd name="T9" fmla="*/ 20161247 h 34"/>
                <a:gd name="T10" fmla="*/ 292338097 w 140"/>
                <a:gd name="T11" fmla="*/ 10080624 h 34"/>
                <a:gd name="T12" fmla="*/ 292338097 w 140"/>
                <a:gd name="T13" fmla="*/ 10080624 h 34"/>
                <a:gd name="T14" fmla="*/ 327620269 w 140"/>
                <a:gd name="T15" fmla="*/ 0 h 34"/>
                <a:gd name="T16" fmla="*/ 342741200 w 140"/>
                <a:gd name="T17" fmla="*/ 0 h 34"/>
                <a:gd name="T18" fmla="*/ 352821820 w 140"/>
                <a:gd name="T19" fmla="*/ 5040312 h 34"/>
                <a:gd name="T20" fmla="*/ 352821820 w 140"/>
                <a:gd name="T21" fmla="*/ 15120937 h 34"/>
                <a:gd name="T22" fmla="*/ 342741200 w 140"/>
                <a:gd name="T23" fmla="*/ 25201557 h 34"/>
                <a:gd name="T24" fmla="*/ 322579959 w 140"/>
                <a:gd name="T25" fmla="*/ 35282184 h 34"/>
                <a:gd name="T26" fmla="*/ 297378407 w 140"/>
                <a:gd name="T27" fmla="*/ 50403115 h 34"/>
                <a:gd name="T28" fmla="*/ 267136545 w 140"/>
                <a:gd name="T29" fmla="*/ 60483748 h 34"/>
                <a:gd name="T30" fmla="*/ 267136545 w 140"/>
                <a:gd name="T31" fmla="*/ 60483748 h 34"/>
                <a:gd name="T32" fmla="*/ 201612462 w 140"/>
                <a:gd name="T33" fmla="*/ 75604678 h 34"/>
                <a:gd name="T34" fmla="*/ 131048117 w 140"/>
                <a:gd name="T35" fmla="*/ 80644989 h 34"/>
                <a:gd name="T36" fmla="*/ 65524059 w 140"/>
                <a:gd name="T37" fmla="*/ 85685299 h 34"/>
                <a:gd name="T38" fmla="*/ 25201558 w 140"/>
                <a:gd name="T39" fmla="*/ 85685299 h 34"/>
                <a:gd name="T40" fmla="*/ 25201558 w 140"/>
                <a:gd name="T41" fmla="*/ 85685299 h 34"/>
                <a:gd name="T42" fmla="*/ 10080624 w 140"/>
                <a:gd name="T43" fmla="*/ 80644989 h 34"/>
                <a:gd name="T44" fmla="*/ 0 w 140"/>
                <a:gd name="T45" fmla="*/ 65524058 h 34"/>
                <a:gd name="T46" fmla="*/ 0 w 140"/>
                <a:gd name="T47" fmla="*/ 60483748 h 34"/>
                <a:gd name="T48" fmla="*/ 5040312 w 140"/>
                <a:gd name="T49" fmla="*/ 55443437 h 34"/>
                <a:gd name="T50" fmla="*/ 15120937 w 140"/>
                <a:gd name="T51" fmla="*/ 50403115 h 34"/>
                <a:gd name="T52" fmla="*/ 25201558 w 140"/>
                <a:gd name="T53" fmla="*/ 50403115 h 34"/>
                <a:gd name="T54" fmla="*/ 25201558 w 140"/>
                <a:gd name="T55" fmla="*/ 50403115 h 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0"/>
                <a:gd name="T85" fmla="*/ 0 h 34"/>
                <a:gd name="T86" fmla="*/ 140 w 140"/>
                <a:gd name="T87" fmla="*/ 34 h 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0" h="34">
                  <a:moveTo>
                    <a:pt x="10" y="20"/>
                  </a:moveTo>
                  <a:lnTo>
                    <a:pt x="10" y="20"/>
                  </a:lnTo>
                  <a:lnTo>
                    <a:pt x="48" y="18"/>
                  </a:lnTo>
                  <a:lnTo>
                    <a:pt x="82" y="12"/>
                  </a:lnTo>
                  <a:lnTo>
                    <a:pt x="100" y="8"/>
                  </a:lnTo>
                  <a:lnTo>
                    <a:pt x="116" y="4"/>
                  </a:lnTo>
                  <a:lnTo>
                    <a:pt x="130" y="0"/>
                  </a:lnTo>
                  <a:lnTo>
                    <a:pt x="136" y="0"/>
                  </a:lnTo>
                  <a:lnTo>
                    <a:pt x="140" y="2"/>
                  </a:lnTo>
                  <a:lnTo>
                    <a:pt x="140" y="6"/>
                  </a:lnTo>
                  <a:lnTo>
                    <a:pt x="136" y="10"/>
                  </a:lnTo>
                  <a:lnTo>
                    <a:pt x="128" y="14"/>
                  </a:lnTo>
                  <a:lnTo>
                    <a:pt x="118" y="20"/>
                  </a:lnTo>
                  <a:lnTo>
                    <a:pt x="106" y="24"/>
                  </a:lnTo>
                  <a:lnTo>
                    <a:pt x="80" y="30"/>
                  </a:lnTo>
                  <a:lnTo>
                    <a:pt x="52" y="32"/>
                  </a:lnTo>
                  <a:lnTo>
                    <a:pt x="26" y="34"/>
                  </a:lnTo>
                  <a:lnTo>
                    <a:pt x="10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92"/>
            <p:cNvSpPr>
              <a:spLocks/>
            </p:cNvSpPr>
            <p:nvPr/>
          </p:nvSpPr>
          <p:spPr bwMode="auto">
            <a:xfrm>
              <a:off x="4803775" y="3571875"/>
              <a:ext cx="117475" cy="53975"/>
            </a:xfrm>
            <a:custGeom>
              <a:avLst/>
              <a:gdLst>
                <a:gd name="T0" fmla="*/ 20161248 w 74"/>
                <a:gd name="T1" fmla="*/ 20161247 h 34"/>
                <a:gd name="T2" fmla="*/ 20161248 w 74"/>
                <a:gd name="T3" fmla="*/ 20161247 h 34"/>
                <a:gd name="T4" fmla="*/ 55443439 w 74"/>
                <a:gd name="T5" fmla="*/ 20161247 h 34"/>
                <a:gd name="T6" fmla="*/ 95765923 w 74"/>
                <a:gd name="T7" fmla="*/ 10080624 h 34"/>
                <a:gd name="T8" fmla="*/ 136088431 w 74"/>
                <a:gd name="T9" fmla="*/ 0 h 34"/>
                <a:gd name="T10" fmla="*/ 136088431 w 74"/>
                <a:gd name="T11" fmla="*/ 0 h 34"/>
                <a:gd name="T12" fmla="*/ 156249673 w 74"/>
                <a:gd name="T13" fmla="*/ 0 h 34"/>
                <a:gd name="T14" fmla="*/ 171370604 w 74"/>
                <a:gd name="T15" fmla="*/ 5040312 h 34"/>
                <a:gd name="T16" fmla="*/ 181451225 w 74"/>
                <a:gd name="T17" fmla="*/ 15120937 h 34"/>
                <a:gd name="T18" fmla="*/ 186491535 w 74"/>
                <a:gd name="T19" fmla="*/ 25201557 h 34"/>
                <a:gd name="T20" fmla="*/ 181451225 w 74"/>
                <a:gd name="T21" fmla="*/ 40322494 h 34"/>
                <a:gd name="T22" fmla="*/ 171370604 w 74"/>
                <a:gd name="T23" fmla="*/ 55443437 h 34"/>
                <a:gd name="T24" fmla="*/ 151209362 w 74"/>
                <a:gd name="T25" fmla="*/ 70564368 h 34"/>
                <a:gd name="T26" fmla="*/ 120967500 w 74"/>
                <a:gd name="T27" fmla="*/ 80644989 h 34"/>
                <a:gd name="T28" fmla="*/ 120967500 w 74"/>
                <a:gd name="T29" fmla="*/ 80644989 h 34"/>
                <a:gd name="T30" fmla="*/ 85685302 w 74"/>
                <a:gd name="T31" fmla="*/ 85685299 h 34"/>
                <a:gd name="T32" fmla="*/ 55443439 w 74"/>
                <a:gd name="T33" fmla="*/ 85685299 h 34"/>
                <a:gd name="T34" fmla="*/ 30241875 w 74"/>
                <a:gd name="T35" fmla="*/ 80644989 h 34"/>
                <a:gd name="T36" fmla="*/ 15120937 w 74"/>
                <a:gd name="T37" fmla="*/ 70564368 h 34"/>
                <a:gd name="T38" fmla="*/ 5040312 w 74"/>
                <a:gd name="T39" fmla="*/ 60483748 h 34"/>
                <a:gd name="T40" fmla="*/ 0 w 74"/>
                <a:gd name="T41" fmla="*/ 50403115 h 34"/>
                <a:gd name="T42" fmla="*/ 5040312 w 74"/>
                <a:gd name="T43" fmla="*/ 35282184 h 34"/>
                <a:gd name="T44" fmla="*/ 20161248 w 74"/>
                <a:gd name="T45" fmla="*/ 20161247 h 34"/>
                <a:gd name="T46" fmla="*/ 20161248 w 74"/>
                <a:gd name="T47" fmla="*/ 20161247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4"/>
                <a:gd name="T73" fmla="*/ 0 h 34"/>
                <a:gd name="T74" fmla="*/ 74 w 74"/>
                <a:gd name="T75" fmla="*/ 34 h 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4" h="34">
                  <a:moveTo>
                    <a:pt x="8" y="8"/>
                  </a:moveTo>
                  <a:lnTo>
                    <a:pt x="8" y="8"/>
                  </a:lnTo>
                  <a:lnTo>
                    <a:pt x="22" y="8"/>
                  </a:lnTo>
                  <a:lnTo>
                    <a:pt x="38" y="4"/>
                  </a:lnTo>
                  <a:lnTo>
                    <a:pt x="54" y="0"/>
                  </a:lnTo>
                  <a:lnTo>
                    <a:pt x="62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4" y="10"/>
                  </a:lnTo>
                  <a:lnTo>
                    <a:pt x="72" y="16"/>
                  </a:lnTo>
                  <a:lnTo>
                    <a:pt x="68" y="22"/>
                  </a:lnTo>
                  <a:lnTo>
                    <a:pt x="60" y="28"/>
                  </a:lnTo>
                  <a:lnTo>
                    <a:pt x="48" y="32"/>
                  </a:lnTo>
                  <a:lnTo>
                    <a:pt x="34" y="34"/>
                  </a:lnTo>
                  <a:lnTo>
                    <a:pt x="22" y="34"/>
                  </a:lnTo>
                  <a:lnTo>
                    <a:pt x="12" y="32"/>
                  </a:lnTo>
                  <a:lnTo>
                    <a:pt x="6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93"/>
            <p:cNvSpPr>
              <a:spLocks/>
            </p:cNvSpPr>
            <p:nvPr/>
          </p:nvSpPr>
          <p:spPr bwMode="auto">
            <a:xfrm>
              <a:off x="4410075" y="3219450"/>
              <a:ext cx="247650" cy="234950"/>
            </a:xfrm>
            <a:custGeom>
              <a:avLst/>
              <a:gdLst>
                <a:gd name="T0" fmla="*/ 393144320 w 156"/>
                <a:gd name="T1" fmla="*/ 186491535 h 148"/>
                <a:gd name="T2" fmla="*/ 393144320 w 156"/>
                <a:gd name="T3" fmla="*/ 186491535 h 148"/>
                <a:gd name="T4" fmla="*/ 388104010 w 156"/>
                <a:gd name="T5" fmla="*/ 226814068 h 148"/>
                <a:gd name="T6" fmla="*/ 378023389 w 156"/>
                <a:gd name="T7" fmla="*/ 262096241 h 148"/>
                <a:gd name="T8" fmla="*/ 357862147 w 156"/>
                <a:gd name="T9" fmla="*/ 292338104 h 148"/>
                <a:gd name="T10" fmla="*/ 332660594 w 156"/>
                <a:gd name="T11" fmla="*/ 322579966 h 148"/>
                <a:gd name="T12" fmla="*/ 307459041 w 156"/>
                <a:gd name="T13" fmla="*/ 342741208 h 148"/>
                <a:gd name="T14" fmla="*/ 272176868 w 156"/>
                <a:gd name="T15" fmla="*/ 362902450 h 148"/>
                <a:gd name="T16" fmla="*/ 236894694 w 156"/>
                <a:gd name="T17" fmla="*/ 372983070 h 148"/>
                <a:gd name="T18" fmla="*/ 196572160 w 156"/>
                <a:gd name="T19" fmla="*/ 372983070 h 148"/>
                <a:gd name="T20" fmla="*/ 196572160 w 156"/>
                <a:gd name="T21" fmla="*/ 372983070 h 148"/>
                <a:gd name="T22" fmla="*/ 156249676 w 156"/>
                <a:gd name="T23" fmla="*/ 372983070 h 148"/>
                <a:gd name="T24" fmla="*/ 120967502 w 156"/>
                <a:gd name="T25" fmla="*/ 362902450 h 148"/>
                <a:gd name="T26" fmla="*/ 85685304 w 156"/>
                <a:gd name="T27" fmla="*/ 342741208 h 148"/>
                <a:gd name="T28" fmla="*/ 55443441 w 156"/>
                <a:gd name="T29" fmla="*/ 322579966 h 148"/>
                <a:gd name="T30" fmla="*/ 35282186 w 156"/>
                <a:gd name="T31" fmla="*/ 292338104 h 148"/>
                <a:gd name="T32" fmla="*/ 15120938 w 156"/>
                <a:gd name="T33" fmla="*/ 262096241 h 148"/>
                <a:gd name="T34" fmla="*/ 5040312 w 156"/>
                <a:gd name="T35" fmla="*/ 226814068 h 148"/>
                <a:gd name="T36" fmla="*/ 0 w 156"/>
                <a:gd name="T37" fmla="*/ 186491535 h 148"/>
                <a:gd name="T38" fmla="*/ 0 w 156"/>
                <a:gd name="T39" fmla="*/ 186491535 h 148"/>
                <a:gd name="T40" fmla="*/ 5040312 w 156"/>
                <a:gd name="T41" fmla="*/ 151209362 h 148"/>
                <a:gd name="T42" fmla="*/ 15120938 w 156"/>
                <a:gd name="T43" fmla="*/ 115927189 h 148"/>
                <a:gd name="T44" fmla="*/ 35282186 w 156"/>
                <a:gd name="T45" fmla="*/ 80644992 h 148"/>
                <a:gd name="T46" fmla="*/ 55443441 w 156"/>
                <a:gd name="T47" fmla="*/ 55443439 h 148"/>
                <a:gd name="T48" fmla="*/ 85685304 w 156"/>
                <a:gd name="T49" fmla="*/ 30241875 h 148"/>
                <a:gd name="T50" fmla="*/ 120967502 w 156"/>
                <a:gd name="T51" fmla="*/ 15120937 h 148"/>
                <a:gd name="T52" fmla="*/ 156249676 w 156"/>
                <a:gd name="T53" fmla="*/ 5040312 h 148"/>
                <a:gd name="T54" fmla="*/ 196572160 w 156"/>
                <a:gd name="T55" fmla="*/ 0 h 148"/>
                <a:gd name="T56" fmla="*/ 196572160 w 156"/>
                <a:gd name="T57" fmla="*/ 0 h 148"/>
                <a:gd name="T58" fmla="*/ 236894694 w 156"/>
                <a:gd name="T59" fmla="*/ 5040312 h 148"/>
                <a:gd name="T60" fmla="*/ 272176868 w 156"/>
                <a:gd name="T61" fmla="*/ 15120937 h 148"/>
                <a:gd name="T62" fmla="*/ 307459041 w 156"/>
                <a:gd name="T63" fmla="*/ 30241875 h 148"/>
                <a:gd name="T64" fmla="*/ 332660594 w 156"/>
                <a:gd name="T65" fmla="*/ 55443439 h 148"/>
                <a:gd name="T66" fmla="*/ 357862147 w 156"/>
                <a:gd name="T67" fmla="*/ 80644992 h 148"/>
                <a:gd name="T68" fmla="*/ 378023389 w 156"/>
                <a:gd name="T69" fmla="*/ 115927189 h 148"/>
                <a:gd name="T70" fmla="*/ 388104010 w 156"/>
                <a:gd name="T71" fmla="*/ 151209362 h 148"/>
                <a:gd name="T72" fmla="*/ 393144320 w 156"/>
                <a:gd name="T73" fmla="*/ 186491535 h 148"/>
                <a:gd name="T74" fmla="*/ 393144320 w 156"/>
                <a:gd name="T75" fmla="*/ 186491535 h 1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6"/>
                <a:gd name="T115" fmla="*/ 0 h 148"/>
                <a:gd name="T116" fmla="*/ 156 w 156"/>
                <a:gd name="T117" fmla="*/ 148 h 14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6" h="148">
                  <a:moveTo>
                    <a:pt x="156" y="74"/>
                  </a:moveTo>
                  <a:lnTo>
                    <a:pt x="156" y="74"/>
                  </a:lnTo>
                  <a:lnTo>
                    <a:pt x="154" y="90"/>
                  </a:lnTo>
                  <a:lnTo>
                    <a:pt x="150" y="104"/>
                  </a:lnTo>
                  <a:lnTo>
                    <a:pt x="142" y="116"/>
                  </a:lnTo>
                  <a:lnTo>
                    <a:pt x="132" y="128"/>
                  </a:lnTo>
                  <a:lnTo>
                    <a:pt x="122" y="136"/>
                  </a:lnTo>
                  <a:lnTo>
                    <a:pt x="108" y="144"/>
                  </a:lnTo>
                  <a:lnTo>
                    <a:pt x="94" y="148"/>
                  </a:lnTo>
                  <a:lnTo>
                    <a:pt x="78" y="148"/>
                  </a:lnTo>
                  <a:lnTo>
                    <a:pt x="62" y="148"/>
                  </a:lnTo>
                  <a:lnTo>
                    <a:pt x="48" y="144"/>
                  </a:lnTo>
                  <a:lnTo>
                    <a:pt x="34" y="136"/>
                  </a:lnTo>
                  <a:lnTo>
                    <a:pt x="22" y="128"/>
                  </a:lnTo>
                  <a:lnTo>
                    <a:pt x="14" y="116"/>
                  </a:lnTo>
                  <a:lnTo>
                    <a:pt x="6" y="104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2" y="60"/>
                  </a:lnTo>
                  <a:lnTo>
                    <a:pt x="6" y="46"/>
                  </a:lnTo>
                  <a:lnTo>
                    <a:pt x="14" y="32"/>
                  </a:lnTo>
                  <a:lnTo>
                    <a:pt x="22" y="22"/>
                  </a:lnTo>
                  <a:lnTo>
                    <a:pt x="34" y="12"/>
                  </a:lnTo>
                  <a:lnTo>
                    <a:pt x="48" y="6"/>
                  </a:lnTo>
                  <a:lnTo>
                    <a:pt x="62" y="2"/>
                  </a:lnTo>
                  <a:lnTo>
                    <a:pt x="78" y="0"/>
                  </a:lnTo>
                  <a:lnTo>
                    <a:pt x="94" y="2"/>
                  </a:lnTo>
                  <a:lnTo>
                    <a:pt x="108" y="6"/>
                  </a:lnTo>
                  <a:lnTo>
                    <a:pt x="122" y="12"/>
                  </a:lnTo>
                  <a:lnTo>
                    <a:pt x="132" y="22"/>
                  </a:lnTo>
                  <a:lnTo>
                    <a:pt x="142" y="32"/>
                  </a:lnTo>
                  <a:lnTo>
                    <a:pt x="150" y="46"/>
                  </a:lnTo>
                  <a:lnTo>
                    <a:pt x="154" y="60"/>
                  </a:lnTo>
                  <a:lnTo>
                    <a:pt x="156" y="74"/>
                  </a:lnTo>
                  <a:close/>
                </a:path>
              </a:pathLst>
            </a:custGeom>
            <a:solidFill>
              <a:srgbClr val="FDD8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94"/>
            <p:cNvSpPr>
              <a:spLocks/>
            </p:cNvSpPr>
            <p:nvPr/>
          </p:nvSpPr>
          <p:spPr bwMode="auto">
            <a:xfrm>
              <a:off x="4981575" y="3197225"/>
              <a:ext cx="247650" cy="238125"/>
            </a:xfrm>
            <a:custGeom>
              <a:avLst/>
              <a:gdLst>
                <a:gd name="T0" fmla="*/ 393144320 w 156"/>
                <a:gd name="T1" fmla="*/ 186491536 h 150"/>
                <a:gd name="T2" fmla="*/ 393144320 w 156"/>
                <a:gd name="T3" fmla="*/ 186491536 h 150"/>
                <a:gd name="T4" fmla="*/ 388104010 w 156"/>
                <a:gd name="T5" fmla="*/ 226814069 h 150"/>
                <a:gd name="T6" fmla="*/ 378023389 w 156"/>
                <a:gd name="T7" fmla="*/ 262096243 h 150"/>
                <a:gd name="T8" fmla="*/ 357862147 w 156"/>
                <a:gd name="T9" fmla="*/ 292338105 h 150"/>
                <a:gd name="T10" fmla="*/ 337700905 w 156"/>
                <a:gd name="T11" fmla="*/ 322579968 h 150"/>
                <a:gd name="T12" fmla="*/ 307459041 w 156"/>
                <a:gd name="T13" fmla="*/ 342741210 h 150"/>
                <a:gd name="T14" fmla="*/ 272176868 w 156"/>
                <a:gd name="T15" fmla="*/ 362902452 h 150"/>
                <a:gd name="T16" fmla="*/ 236894694 w 156"/>
                <a:gd name="T17" fmla="*/ 372983072 h 150"/>
                <a:gd name="T18" fmla="*/ 196572160 w 156"/>
                <a:gd name="T19" fmla="*/ 378023383 h 150"/>
                <a:gd name="T20" fmla="*/ 196572160 w 156"/>
                <a:gd name="T21" fmla="*/ 378023383 h 150"/>
                <a:gd name="T22" fmla="*/ 156249676 w 156"/>
                <a:gd name="T23" fmla="*/ 372983072 h 150"/>
                <a:gd name="T24" fmla="*/ 120967502 w 156"/>
                <a:gd name="T25" fmla="*/ 362902452 h 150"/>
                <a:gd name="T26" fmla="*/ 90725614 w 156"/>
                <a:gd name="T27" fmla="*/ 342741210 h 150"/>
                <a:gd name="T28" fmla="*/ 60483751 w 156"/>
                <a:gd name="T29" fmla="*/ 322579968 h 150"/>
                <a:gd name="T30" fmla="*/ 35282186 w 156"/>
                <a:gd name="T31" fmla="*/ 292338105 h 150"/>
                <a:gd name="T32" fmla="*/ 20161248 w 156"/>
                <a:gd name="T33" fmla="*/ 262096243 h 150"/>
                <a:gd name="T34" fmla="*/ 5040312 w 156"/>
                <a:gd name="T35" fmla="*/ 226814069 h 150"/>
                <a:gd name="T36" fmla="*/ 0 w 156"/>
                <a:gd name="T37" fmla="*/ 186491536 h 150"/>
                <a:gd name="T38" fmla="*/ 0 w 156"/>
                <a:gd name="T39" fmla="*/ 186491536 h 150"/>
                <a:gd name="T40" fmla="*/ 5040312 w 156"/>
                <a:gd name="T41" fmla="*/ 151209363 h 150"/>
                <a:gd name="T42" fmla="*/ 20161248 w 156"/>
                <a:gd name="T43" fmla="*/ 115927190 h 150"/>
                <a:gd name="T44" fmla="*/ 35282186 w 156"/>
                <a:gd name="T45" fmla="*/ 85685302 h 150"/>
                <a:gd name="T46" fmla="*/ 60483751 w 156"/>
                <a:gd name="T47" fmla="*/ 55443440 h 150"/>
                <a:gd name="T48" fmla="*/ 90725614 w 156"/>
                <a:gd name="T49" fmla="*/ 30241875 h 150"/>
                <a:gd name="T50" fmla="*/ 120967502 w 156"/>
                <a:gd name="T51" fmla="*/ 15120938 h 150"/>
                <a:gd name="T52" fmla="*/ 156249676 w 156"/>
                <a:gd name="T53" fmla="*/ 5040312 h 150"/>
                <a:gd name="T54" fmla="*/ 196572160 w 156"/>
                <a:gd name="T55" fmla="*/ 0 h 150"/>
                <a:gd name="T56" fmla="*/ 196572160 w 156"/>
                <a:gd name="T57" fmla="*/ 0 h 150"/>
                <a:gd name="T58" fmla="*/ 236894694 w 156"/>
                <a:gd name="T59" fmla="*/ 5040312 h 150"/>
                <a:gd name="T60" fmla="*/ 272176868 w 156"/>
                <a:gd name="T61" fmla="*/ 15120938 h 150"/>
                <a:gd name="T62" fmla="*/ 307459041 w 156"/>
                <a:gd name="T63" fmla="*/ 30241875 h 150"/>
                <a:gd name="T64" fmla="*/ 337700905 w 156"/>
                <a:gd name="T65" fmla="*/ 55443440 h 150"/>
                <a:gd name="T66" fmla="*/ 357862147 w 156"/>
                <a:gd name="T67" fmla="*/ 85685302 h 150"/>
                <a:gd name="T68" fmla="*/ 378023389 w 156"/>
                <a:gd name="T69" fmla="*/ 115927190 h 150"/>
                <a:gd name="T70" fmla="*/ 388104010 w 156"/>
                <a:gd name="T71" fmla="*/ 151209363 h 150"/>
                <a:gd name="T72" fmla="*/ 393144320 w 156"/>
                <a:gd name="T73" fmla="*/ 186491536 h 150"/>
                <a:gd name="T74" fmla="*/ 393144320 w 156"/>
                <a:gd name="T75" fmla="*/ 186491536 h 1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6"/>
                <a:gd name="T115" fmla="*/ 0 h 150"/>
                <a:gd name="T116" fmla="*/ 156 w 156"/>
                <a:gd name="T117" fmla="*/ 150 h 1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6" h="150">
                  <a:moveTo>
                    <a:pt x="156" y="74"/>
                  </a:moveTo>
                  <a:lnTo>
                    <a:pt x="156" y="74"/>
                  </a:lnTo>
                  <a:lnTo>
                    <a:pt x="154" y="90"/>
                  </a:lnTo>
                  <a:lnTo>
                    <a:pt x="150" y="104"/>
                  </a:lnTo>
                  <a:lnTo>
                    <a:pt x="142" y="116"/>
                  </a:lnTo>
                  <a:lnTo>
                    <a:pt x="134" y="128"/>
                  </a:lnTo>
                  <a:lnTo>
                    <a:pt x="122" y="136"/>
                  </a:lnTo>
                  <a:lnTo>
                    <a:pt x="108" y="144"/>
                  </a:lnTo>
                  <a:lnTo>
                    <a:pt x="94" y="148"/>
                  </a:lnTo>
                  <a:lnTo>
                    <a:pt x="78" y="150"/>
                  </a:lnTo>
                  <a:lnTo>
                    <a:pt x="62" y="148"/>
                  </a:lnTo>
                  <a:lnTo>
                    <a:pt x="48" y="144"/>
                  </a:lnTo>
                  <a:lnTo>
                    <a:pt x="36" y="136"/>
                  </a:lnTo>
                  <a:lnTo>
                    <a:pt x="24" y="128"/>
                  </a:lnTo>
                  <a:lnTo>
                    <a:pt x="14" y="116"/>
                  </a:lnTo>
                  <a:lnTo>
                    <a:pt x="8" y="104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2" y="60"/>
                  </a:lnTo>
                  <a:lnTo>
                    <a:pt x="8" y="46"/>
                  </a:lnTo>
                  <a:lnTo>
                    <a:pt x="14" y="34"/>
                  </a:lnTo>
                  <a:lnTo>
                    <a:pt x="24" y="22"/>
                  </a:lnTo>
                  <a:lnTo>
                    <a:pt x="36" y="12"/>
                  </a:lnTo>
                  <a:lnTo>
                    <a:pt x="48" y="6"/>
                  </a:lnTo>
                  <a:lnTo>
                    <a:pt x="62" y="2"/>
                  </a:lnTo>
                  <a:lnTo>
                    <a:pt x="78" y="0"/>
                  </a:lnTo>
                  <a:lnTo>
                    <a:pt x="94" y="2"/>
                  </a:lnTo>
                  <a:lnTo>
                    <a:pt x="108" y="6"/>
                  </a:lnTo>
                  <a:lnTo>
                    <a:pt x="122" y="12"/>
                  </a:lnTo>
                  <a:lnTo>
                    <a:pt x="134" y="22"/>
                  </a:lnTo>
                  <a:lnTo>
                    <a:pt x="142" y="34"/>
                  </a:lnTo>
                  <a:lnTo>
                    <a:pt x="150" y="46"/>
                  </a:lnTo>
                  <a:lnTo>
                    <a:pt x="154" y="60"/>
                  </a:lnTo>
                  <a:lnTo>
                    <a:pt x="156" y="74"/>
                  </a:lnTo>
                  <a:close/>
                </a:path>
              </a:pathLst>
            </a:custGeom>
            <a:solidFill>
              <a:srgbClr val="FDD8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95"/>
            <p:cNvSpPr>
              <a:spLocks noEditPoints="1"/>
            </p:cNvSpPr>
            <p:nvPr/>
          </p:nvSpPr>
          <p:spPr bwMode="auto">
            <a:xfrm>
              <a:off x="4213225" y="2955925"/>
              <a:ext cx="596900" cy="320675"/>
            </a:xfrm>
            <a:custGeom>
              <a:avLst/>
              <a:gdLst>
                <a:gd name="T0" fmla="*/ 720764652 w 376"/>
                <a:gd name="T1" fmla="*/ 65524068 h 202"/>
                <a:gd name="T2" fmla="*/ 670361543 w 376"/>
                <a:gd name="T3" fmla="*/ 45362811 h 202"/>
                <a:gd name="T4" fmla="*/ 493950663 w 376"/>
                <a:gd name="T5" fmla="*/ 20161250 h 202"/>
                <a:gd name="T6" fmla="*/ 282257508 w 376"/>
                <a:gd name="T7" fmla="*/ 0 h 202"/>
                <a:gd name="T8" fmla="*/ 100806242 w 376"/>
                <a:gd name="T9" fmla="*/ 0 h 202"/>
                <a:gd name="T10" fmla="*/ 40322499 w 376"/>
                <a:gd name="T11" fmla="*/ 10080625 h 202"/>
                <a:gd name="T12" fmla="*/ 25201561 w 376"/>
                <a:gd name="T13" fmla="*/ 15120939 h 202"/>
                <a:gd name="T14" fmla="*/ 10080625 w 376"/>
                <a:gd name="T15" fmla="*/ 30241878 h 202"/>
                <a:gd name="T16" fmla="*/ 5040312 w 376"/>
                <a:gd name="T17" fmla="*/ 70564378 h 202"/>
                <a:gd name="T18" fmla="*/ 0 w 376"/>
                <a:gd name="T19" fmla="*/ 151209379 h 202"/>
                <a:gd name="T20" fmla="*/ 10080625 w 376"/>
                <a:gd name="T21" fmla="*/ 362902490 h 202"/>
                <a:gd name="T22" fmla="*/ 15120939 w 376"/>
                <a:gd name="T23" fmla="*/ 418346010 h 202"/>
                <a:gd name="T24" fmla="*/ 45362810 w 376"/>
                <a:gd name="T25" fmla="*/ 453628186 h 202"/>
                <a:gd name="T26" fmla="*/ 120967510 w 376"/>
                <a:gd name="T27" fmla="*/ 478829741 h 202"/>
                <a:gd name="T28" fmla="*/ 211693155 w 376"/>
                <a:gd name="T29" fmla="*/ 488910363 h 202"/>
                <a:gd name="T30" fmla="*/ 453628176 w 376"/>
                <a:gd name="T31" fmla="*/ 509071607 h 202"/>
                <a:gd name="T32" fmla="*/ 635079367 w 376"/>
                <a:gd name="T33" fmla="*/ 498990985 h 202"/>
                <a:gd name="T34" fmla="*/ 715724341 w 376"/>
                <a:gd name="T35" fmla="*/ 483870052 h 202"/>
                <a:gd name="T36" fmla="*/ 745966206 w 376"/>
                <a:gd name="T37" fmla="*/ 473789430 h 202"/>
                <a:gd name="T38" fmla="*/ 791329004 w 376"/>
                <a:gd name="T39" fmla="*/ 433466942 h 202"/>
                <a:gd name="T40" fmla="*/ 801409626 w 376"/>
                <a:gd name="T41" fmla="*/ 413305599 h 202"/>
                <a:gd name="T42" fmla="*/ 851812933 w 376"/>
                <a:gd name="T43" fmla="*/ 292338136 h 202"/>
                <a:gd name="T44" fmla="*/ 892135420 w 376"/>
                <a:gd name="T45" fmla="*/ 236894715 h 202"/>
                <a:gd name="T46" fmla="*/ 932457907 w 376"/>
                <a:gd name="T47" fmla="*/ 216733471 h 202"/>
                <a:gd name="T48" fmla="*/ 947578839 w 376"/>
                <a:gd name="T49" fmla="*/ 120967513 h 202"/>
                <a:gd name="T50" fmla="*/ 922377285 w 376"/>
                <a:gd name="T51" fmla="*/ 120967513 h 202"/>
                <a:gd name="T52" fmla="*/ 791329004 w 376"/>
                <a:gd name="T53" fmla="*/ 95765933 h 202"/>
                <a:gd name="T54" fmla="*/ 720764652 w 376"/>
                <a:gd name="T55" fmla="*/ 65524068 h 202"/>
                <a:gd name="T56" fmla="*/ 771167761 w 376"/>
                <a:gd name="T57" fmla="*/ 317539691 h 202"/>
                <a:gd name="T58" fmla="*/ 756046828 w 376"/>
                <a:gd name="T59" fmla="*/ 352821868 h 202"/>
                <a:gd name="T60" fmla="*/ 725804963 w 376"/>
                <a:gd name="T61" fmla="*/ 403224977 h 202"/>
                <a:gd name="T62" fmla="*/ 680442165 w 376"/>
                <a:gd name="T63" fmla="*/ 433466942 h 202"/>
                <a:gd name="T64" fmla="*/ 670361543 w 376"/>
                <a:gd name="T65" fmla="*/ 438507253 h 202"/>
                <a:gd name="T66" fmla="*/ 524192528 w 376"/>
                <a:gd name="T67" fmla="*/ 453628186 h 202"/>
                <a:gd name="T68" fmla="*/ 357862171 w 376"/>
                <a:gd name="T69" fmla="*/ 453628186 h 202"/>
                <a:gd name="T70" fmla="*/ 141128754 w 376"/>
                <a:gd name="T71" fmla="*/ 423386321 h 202"/>
                <a:gd name="T72" fmla="*/ 131048132 w 376"/>
                <a:gd name="T73" fmla="*/ 418346010 h 202"/>
                <a:gd name="T74" fmla="*/ 105846578 w 376"/>
                <a:gd name="T75" fmla="*/ 388104044 h 202"/>
                <a:gd name="T76" fmla="*/ 100806242 w 376"/>
                <a:gd name="T77" fmla="*/ 357862179 h 202"/>
                <a:gd name="T78" fmla="*/ 95765931 w 376"/>
                <a:gd name="T79" fmla="*/ 141128757 h 202"/>
                <a:gd name="T80" fmla="*/ 95765931 w 376"/>
                <a:gd name="T81" fmla="*/ 115927202 h 202"/>
                <a:gd name="T82" fmla="*/ 110886889 w 376"/>
                <a:gd name="T83" fmla="*/ 85685311 h 202"/>
                <a:gd name="T84" fmla="*/ 131048132 w 376"/>
                <a:gd name="T85" fmla="*/ 65524068 h 202"/>
                <a:gd name="T86" fmla="*/ 141128754 w 376"/>
                <a:gd name="T87" fmla="*/ 65524068 h 202"/>
                <a:gd name="T88" fmla="*/ 307459062 w 376"/>
                <a:gd name="T89" fmla="*/ 65524068 h 202"/>
                <a:gd name="T90" fmla="*/ 483870041 w 376"/>
                <a:gd name="T91" fmla="*/ 80645000 h 202"/>
                <a:gd name="T92" fmla="*/ 635079367 w 376"/>
                <a:gd name="T93" fmla="*/ 105846580 h 202"/>
                <a:gd name="T94" fmla="*/ 725804963 w 376"/>
                <a:gd name="T95" fmla="*/ 136088446 h 202"/>
                <a:gd name="T96" fmla="*/ 751006517 w 376"/>
                <a:gd name="T97" fmla="*/ 146169068 h 202"/>
                <a:gd name="T98" fmla="*/ 781248382 w 376"/>
                <a:gd name="T99" fmla="*/ 181451245 h 202"/>
                <a:gd name="T100" fmla="*/ 791329004 w 376"/>
                <a:gd name="T101" fmla="*/ 221773782 h 202"/>
                <a:gd name="T102" fmla="*/ 786288693 w 376"/>
                <a:gd name="T103" fmla="*/ 282257514 h 202"/>
                <a:gd name="T104" fmla="*/ 771167761 w 376"/>
                <a:gd name="T105" fmla="*/ 317539691 h 2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6"/>
                <a:gd name="T160" fmla="*/ 0 h 202"/>
                <a:gd name="T161" fmla="*/ 376 w 376"/>
                <a:gd name="T162" fmla="*/ 202 h 2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6" h="202">
                  <a:moveTo>
                    <a:pt x="286" y="26"/>
                  </a:moveTo>
                  <a:lnTo>
                    <a:pt x="286" y="26"/>
                  </a:lnTo>
                  <a:lnTo>
                    <a:pt x="278" y="22"/>
                  </a:lnTo>
                  <a:lnTo>
                    <a:pt x="266" y="18"/>
                  </a:lnTo>
                  <a:lnTo>
                    <a:pt x="236" y="12"/>
                  </a:lnTo>
                  <a:lnTo>
                    <a:pt x="196" y="8"/>
                  </a:lnTo>
                  <a:lnTo>
                    <a:pt x="154" y="4"/>
                  </a:lnTo>
                  <a:lnTo>
                    <a:pt x="112" y="0"/>
                  </a:lnTo>
                  <a:lnTo>
                    <a:pt x="72" y="0"/>
                  </a:lnTo>
                  <a:lnTo>
                    <a:pt x="40" y="0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" y="20"/>
                  </a:lnTo>
                  <a:lnTo>
                    <a:pt x="2" y="28"/>
                  </a:lnTo>
                  <a:lnTo>
                    <a:pt x="0" y="60"/>
                  </a:lnTo>
                  <a:lnTo>
                    <a:pt x="2" y="104"/>
                  </a:lnTo>
                  <a:lnTo>
                    <a:pt x="4" y="144"/>
                  </a:lnTo>
                  <a:lnTo>
                    <a:pt x="6" y="166"/>
                  </a:lnTo>
                  <a:lnTo>
                    <a:pt x="10" y="172"/>
                  </a:lnTo>
                  <a:lnTo>
                    <a:pt x="18" y="180"/>
                  </a:lnTo>
                  <a:lnTo>
                    <a:pt x="32" y="186"/>
                  </a:lnTo>
                  <a:lnTo>
                    <a:pt x="48" y="190"/>
                  </a:lnTo>
                  <a:lnTo>
                    <a:pt x="84" y="194"/>
                  </a:lnTo>
                  <a:lnTo>
                    <a:pt x="146" y="200"/>
                  </a:lnTo>
                  <a:lnTo>
                    <a:pt x="180" y="202"/>
                  </a:lnTo>
                  <a:lnTo>
                    <a:pt x="216" y="202"/>
                  </a:lnTo>
                  <a:lnTo>
                    <a:pt x="252" y="198"/>
                  </a:lnTo>
                  <a:lnTo>
                    <a:pt x="284" y="192"/>
                  </a:lnTo>
                  <a:lnTo>
                    <a:pt x="288" y="190"/>
                  </a:lnTo>
                  <a:lnTo>
                    <a:pt x="296" y="188"/>
                  </a:lnTo>
                  <a:lnTo>
                    <a:pt x="308" y="178"/>
                  </a:lnTo>
                  <a:lnTo>
                    <a:pt x="314" y="172"/>
                  </a:lnTo>
                  <a:lnTo>
                    <a:pt x="318" y="164"/>
                  </a:lnTo>
                  <a:lnTo>
                    <a:pt x="328" y="142"/>
                  </a:lnTo>
                  <a:lnTo>
                    <a:pt x="338" y="116"/>
                  </a:lnTo>
                  <a:lnTo>
                    <a:pt x="346" y="104"/>
                  </a:lnTo>
                  <a:lnTo>
                    <a:pt x="354" y="94"/>
                  </a:lnTo>
                  <a:lnTo>
                    <a:pt x="364" y="88"/>
                  </a:lnTo>
                  <a:lnTo>
                    <a:pt x="370" y="86"/>
                  </a:lnTo>
                  <a:lnTo>
                    <a:pt x="376" y="84"/>
                  </a:lnTo>
                  <a:lnTo>
                    <a:pt x="376" y="48"/>
                  </a:lnTo>
                  <a:lnTo>
                    <a:pt x="366" y="48"/>
                  </a:lnTo>
                  <a:lnTo>
                    <a:pt x="342" y="44"/>
                  </a:lnTo>
                  <a:lnTo>
                    <a:pt x="314" y="38"/>
                  </a:lnTo>
                  <a:lnTo>
                    <a:pt x="298" y="32"/>
                  </a:lnTo>
                  <a:lnTo>
                    <a:pt x="286" y="26"/>
                  </a:lnTo>
                  <a:close/>
                  <a:moveTo>
                    <a:pt x="306" y="126"/>
                  </a:moveTo>
                  <a:lnTo>
                    <a:pt x="306" y="126"/>
                  </a:lnTo>
                  <a:lnTo>
                    <a:pt x="300" y="140"/>
                  </a:lnTo>
                  <a:lnTo>
                    <a:pt x="294" y="150"/>
                  </a:lnTo>
                  <a:lnTo>
                    <a:pt x="288" y="160"/>
                  </a:lnTo>
                  <a:lnTo>
                    <a:pt x="280" y="166"/>
                  </a:lnTo>
                  <a:lnTo>
                    <a:pt x="270" y="172"/>
                  </a:lnTo>
                  <a:lnTo>
                    <a:pt x="266" y="174"/>
                  </a:lnTo>
                  <a:lnTo>
                    <a:pt x="238" y="178"/>
                  </a:lnTo>
                  <a:lnTo>
                    <a:pt x="208" y="180"/>
                  </a:lnTo>
                  <a:lnTo>
                    <a:pt x="174" y="180"/>
                  </a:lnTo>
                  <a:lnTo>
                    <a:pt x="142" y="180"/>
                  </a:lnTo>
                  <a:lnTo>
                    <a:pt x="86" y="174"/>
                  </a:lnTo>
                  <a:lnTo>
                    <a:pt x="56" y="168"/>
                  </a:lnTo>
                  <a:lnTo>
                    <a:pt x="52" y="166"/>
                  </a:lnTo>
                  <a:lnTo>
                    <a:pt x="48" y="162"/>
                  </a:lnTo>
                  <a:lnTo>
                    <a:pt x="42" y="154"/>
                  </a:lnTo>
                  <a:lnTo>
                    <a:pt x="40" y="146"/>
                  </a:lnTo>
                  <a:lnTo>
                    <a:pt x="40" y="142"/>
                  </a:lnTo>
                  <a:lnTo>
                    <a:pt x="38" y="56"/>
                  </a:lnTo>
                  <a:lnTo>
                    <a:pt x="38" y="46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6" y="30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88" y="24"/>
                  </a:lnTo>
                  <a:lnTo>
                    <a:pt x="122" y="26"/>
                  </a:lnTo>
                  <a:lnTo>
                    <a:pt x="158" y="28"/>
                  </a:lnTo>
                  <a:lnTo>
                    <a:pt x="192" y="32"/>
                  </a:lnTo>
                  <a:lnTo>
                    <a:pt x="224" y="36"/>
                  </a:lnTo>
                  <a:lnTo>
                    <a:pt x="252" y="42"/>
                  </a:lnTo>
                  <a:lnTo>
                    <a:pt x="274" y="48"/>
                  </a:lnTo>
                  <a:lnTo>
                    <a:pt x="288" y="54"/>
                  </a:lnTo>
                  <a:lnTo>
                    <a:pt x="298" y="58"/>
                  </a:lnTo>
                  <a:lnTo>
                    <a:pt x="304" y="64"/>
                  </a:lnTo>
                  <a:lnTo>
                    <a:pt x="310" y="72"/>
                  </a:lnTo>
                  <a:lnTo>
                    <a:pt x="314" y="80"/>
                  </a:lnTo>
                  <a:lnTo>
                    <a:pt x="314" y="88"/>
                  </a:lnTo>
                  <a:lnTo>
                    <a:pt x="314" y="100"/>
                  </a:lnTo>
                  <a:lnTo>
                    <a:pt x="312" y="112"/>
                  </a:lnTo>
                  <a:lnTo>
                    <a:pt x="306" y="126"/>
                  </a:lnTo>
                  <a:close/>
                </a:path>
              </a:pathLst>
            </a:custGeom>
            <a:solidFill>
              <a:srgbClr val="706A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96"/>
            <p:cNvSpPr>
              <a:spLocks noEditPoints="1"/>
            </p:cNvSpPr>
            <p:nvPr/>
          </p:nvSpPr>
          <p:spPr bwMode="auto">
            <a:xfrm>
              <a:off x="4806950" y="2949575"/>
              <a:ext cx="609600" cy="327025"/>
            </a:xfrm>
            <a:custGeom>
              <a:avLst/>
              <a:gdLst>
                <a:gd name="T0" fmla="*/ 0 w 384"/>
                <a:gd name="T1" fmla="*/ 221773784 h 206"/>
                <a:gd name="T2" fmla="*/ 15120939 w 384"/>
                <a:gd name="T3" fmla="*/ 226814095 h 206"/>
                <a:gd name="T4" fmla="*/ 55443445 w 384"/>
                <a:gd name="T5" fmla="*/ 246975339 h 206"/>
                <a:gd name="T6" fmla="*/ 90725621 w 384"/>
                <a:gd name="T7" fmla="*/ 302418760 h 206"/>
                <a:gd name="T8" fmla="*/ 141128755 w 384"/>
                <a:gd name="T9" fmla="*/ 423386323 h 206"/>
                <a:gd name="T10" fmla="*/ 151209377 w 384"/>
                <a:gd name="T11" fmla="*/ 443547567 h 206"/>
                <a:gd name="T12" fmla="*/ 191531864 w 384"/>
                <a:gd name="T13" fmla="*/ 483870055 h 206"/>
                <a:gd name="T14" fmla="*/ 226814090 w 384"/>
                <a:gd name="T15" fmla="*/ 493950677 h 206"/>
                <a:gd name="T16" fmla="*/ 307459064 w 384"/>
                <a:gd name="T17" fmla="*/ 509071610 h 206"/>
                <a:gd name="T18" fmla="*/ 493950666 w 384"/>
                <a:gd name="T19" fmla="*/ 519152232 h 206"/>
                <a:gd name="T20" fmla="*/ 740925900 w 384"/>
                <a:gd name="T21" fmla="*/ 504031299 h 206"/>
                <a:gd name="T22" fmla="*/ 836692006 w 384"/>
                <a:gd name="T23" fmla="*/ 488910366 h 206"/>
                <a:gd name="T24" fmla="*/ 917336980 w 384"/>
                <a:gd name="T25" fmla="*/ 463708811 h 206"/>
                <a:gd name="T26" fmla="*/ 947578846 w 384"/>
                <a:gd name="T27" fmla="*/ 423386323 h 206"/>
                <a:gd name="T28" fmla="*/ 957659467 w 384"/>
                <a:gd name="T29" fmla="*/ 367942803 h 206"/>
                <a:gd name="T30" fmla="*/ 967740089 w 384"/>
                <a:gd name="T31" fmla="*/ 156249691 h 206"/>
                <a:gd name="T32" fmla="*/ 967740089 w 384"/>
                <a:gd name="T33" fmla="*/ 70564379 h 206"/>
                <a:gd name="T34" fmla="*/ 962699778 w 384"/>
                <a:gd name="T35" fmla="*/ 30241878 h 206"/>
                <a:gd name="T36" fmla="*/ 947578846 w 384"/>
                <a:gd name="T37" fmla="*/ 15120939 h 206"/>
                <a:gd name="T38" fmla="*/ 932457913 w 384"/>
                <a:gd name="T39" fmla="*/ 10080625 h 206"/>
                <a:gd name="T40" fmla="*/ 871974182 w 384"/>
                <a:gd name="T41" fmla="*/ 0 h 206"/>
                <a:gd name="T42" fmla="*/ 680442170 w 384"/>
                <a:gd name="T43" fmla="*/ 5040313 h 206"/>
                <a:gd name="T44" fmla="*/ 463708801 w 384"/>
                <a:gd name="T45" fmla="*/ 25201561 h 206"/>
                <a:gd name="T46" fmla="*/ 282257509 w 384"/>
                <a:gd name="T47" fmla="*/ 55443446 h 206"/>
                <a:gd name="T48" fmla="*/ 231854401 w 384"/>
                <a:gd name="T49" fmla="*/ 70564379 h 206"/>
                <a:gd name="T50" fmla="*/ 196572175 w 384"/>
                <a:gd name="T51" fmla="*/ 90725623 h 206"/>
                <a:gd name="T52" fmla="*/ 120967511 w 384"/>
                <a:gd name="T53" fmla="*/ 120967514 h 206"/>
                <a:gd name="T54" fmla="*/ 25201561 w 384"/>
                <a:gd name="T55" fmla="*/ 131048136 h 206"/>
                <a:gd name="T56" fmla="*/ 0 w 384"/>
                <a:gd name="T57" fmla="*/ 131048136 h 206"/>
                <a:gd name="T58" fmla="*/ 236894711 w 384"/>
                <a:gd name="T59" fmla="*/ 141128758 h 206"/>
                <a:gd name="T60" fmla="*/ 332660618 w 384"/>
                <a:gd name="T61" fmla="*/ 110886892 h 206"/>
                <a:gd name="T62" fmla="*/ 483870045 w 384"/>
                <a:gd name="T63" fmla="*/ 85685312 h 206"/>
                <a:gd name="T64" fmla="*/ 660280926 w 384"/>
                <a:gd name="T65" fmla="*/ 65524068 h 206"/>
                <a:gd name="T66" fmla="*/ 826611186 w 384"/>
                <a:gd name="T67" fmla="*/ 70564379 h 206"/>
                <a:gd name="T68" fmla="*/ 836692006 w 384"/>
                <a:gd name="T69" fmla="*/ 70564379 h 206"/>
                <a:gd name="T70" fmla="*/ 856853249 w 384"/>
                <a:gd name="T71" fmla="*/ 85685312 h 206"/>
                <a:gd name="T72" fmla="*/ 866933871 w 384"/>
                <a:gd name="T73" fmla="*/ 120967514 h 206"/>
                <a:gd name="T74" fmla="*/ 871974182 w 384"/>
                <a:gd name="T75" fmla="*/ 146169069 h 206"/>
                <a:gd name="T76" fmla="*/ 861893560 w 384"/>
                <a:gd name="T77" fmla="*/ 367942803 h 206"/>
                <a:gd name="T78" fmla="*/ 856853249 w 384"/>
                <a:gd name="T79" fmla="*/ 393144358 h 206"/>
                <a:gd name="T80" fmla="*/ 831651497 w 384"/>
                <a:gd name="T81" fmla="*/ 428426634 h 206"/>
                <a:gd name="T82" fmla="*/ 816530564 w 384"/>
                <a:gd name="T83" fmla="*/ 433466945 h 206"/>
                <a:gd name="T84" fmla="*/ 599797195 w 384"/>
                <a:gd name="T85" fmla="*/ 463708811 h 206"/>
                <a:gd name="T86" fmla="*/ 433466936 w 384"/>
                <a:gd name="T87" fmla="*/ 463708811 h 206"/>
                <a:gd name="T88" fmla="*/ 287297820 w 384"/>
                <a:gd name="T89" fmla="*/ 443547567 h 206"/>
                <a:gd name="T90" fmla="*/ 277217199 w 384"/>
                <a:gd name="T91" fmla="*/ 443547567 h 206"/>
                <a:gd name="T92" fmla="*/ 236894711 w 384"/>
                <a:gd name="T93" fmla="*/ 408265291 h 206"/>
                <a:gd name="T94" fmla="*/ 201612486 w 384"/>
                <a:gd name="T95" fmla="*/ 362902492 h 206"/>
                <a:gd name="T96" fmla="*/ 191531864 w 384"/>
                <a:gd name="T97" fmla="*/ 327620315 h 206"/>
                <a:gd name="T98" fmla="*/ 171370620 w 384"/>
                <a:gd name="T99" fmla="*/ 262096272 h 206"/>
                <a:gd name="T100" fmla="*/ 176410931 w 384"/>
                <a:gd name="T101" fmla="*/ 206652801 h 206"/>
                <a:gd name="T102" fmla="*/ 196572175 w 384"/>
                <a:gd name="T103" fmla="*/ 171370624 h 206"/>
                <a:gd name="T104" fmla="*/ 236894711 w 384"/>
                <a:gd name="T105" fmla="*/ 141128758 h 2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4"/>
                <a:gd name="T160" fmla="*/ 0 h 206"/>
                <a:gd name="T161" fmla="*/ 384 w 384"/>
                <a:gd name="T162" fmla="*/ 206 h 2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4" h="206">
                  <a:moveTo>
                    <a:pt x="0" y="52"/>
                  </a:moveTo>
                  <a:lnTo>
                    <a:pt x="0" y="88"/>
                  </a:lnTo>
                  <a:lnTo>
                    <a:pt x="6" y="90"/>
                  </a:lnTo>
                  <a:lnTo>
                    <a:pt x="12" y="92"/>
                  </a:lnTo>
                  <a:lnTo>
                    <a:pt x="22" y="98"/>
                  </a:lnTo>
                  <a:lnTo>
                    <a:pt x="30" y="108"/>
                  </a:lnTo>
                  <a:lnTo>
                    <a:pt x="36" y="120"/>
                  </a:lnTo>
                  <a:lnTo>
                    <a:pt x="46" y="146"/>
                  </a:lnTo>
                  <a:lnTo>
                    <a:pt x="56" y="168"/>
                  </a:lnTo>
                  <a:lnTo>
                    <a:pt x="60" y="176"/>
                  </a:lnTo>
                  <a:lnTo>
                    <a:pt x="66" y="182"/>
                  </a:lnTo>
                  <a:lnTo>
                    <a:pt x="76" y="192"/>
                  </a:lnTo>
                  <a:lnTo>
                    <a:pt x="86" y="194"/>
                  </a:lnTo>
                  <a:lnTo>
                    <a:pt x="90" y="196"/>
                  </a:lnTo>
                  <a:lnTo>
                    <a:pt x="122" y="202"/>
                  </a:lnTo>
                  <a:lnTo>
                    <a:pt x="158" y="206"/>
                  </a:lnTo>
                  <a:lnTo>
                    <a:pt x="196" y="206"/>
                  </a:lnTo>
                  <a:lnTo>
                    <a:pt x="232" y="204"/>
                  </a:lnTo>
                  <a:lnTo>
                    <a:pt x="294" y="200"/>
                  </a:lnTo>
                  <a:lnTo>
                    <a:pt x="332" y="194"/>
                  </a:lnTo>
                  <a:lnTo>
                    <a:pt x="350" y="190"/>
                  </a:lnTo>
                  <a:lnTo>
                    <a:pt x="364" y="184"/>
                  </a:lnTo>
                  <a:lnTo>
                    <a:pt x="372" y="176"/>
                  </a:lnTo>
                  <a:lnTo>
                    <a:pt x="376" y="168"/>
                  </a:lnTo>
                  <a:lnTo>
                    <a:pt x="380" y="146"/>
                  </a:lnTo>
                  <a:lnTo>
                    <a:pt x="382" y="106"/>
                  </a:lnTo>
                  <a:lnTo>
                    <a:pt x="384" y="62"/>
                  </a:lnTo>
                  <a:lnTo>
                    <a:pt x="384" y="28"/>
                  </a:lnTo>
                  <a:lnTo>
                    <a:pt x="384" y="20"/>
                  </a:lnTo>
                  <a:lnTo>
                    <a:pt x="382" y="12"/>
                  </a:lnTo>
                  <a:lnTo>
                    <a:pt x="380" y="8"/>
                  </a:lnTo>
                  <a:lnTo>
                    <a:pt x="376" y="6"/>
                  </a:lnTo>
                  <a:lnTo>
                    <a:pt x="372" y="4"/>
                  </a:lnTo>
                  <a:lnTo>
                    <a:pt x="370" y="4"/>
                  </a:lnTo>
                  <a:lnTo>
                    <a:pt x="346" y="0"/>
                  </a:lnTo>
                  <a:lnTo>
                    <a:pt x="312" y="0"/>
                  </a:lnTo>
                  <a:lnTo>
                    <a:pt x="270" y="2"/>
                  </a:lnTo>
                  <a:lnTo>
                    <a:pt x="226" y="4"/>
                  </a:lnTo>
                  <a:lnTo>
                    <a:pt x="184" y="10"/>
                  </a:lnTo>
                  <a:lnTo>
                    <a:pt x="144" y="14"/>
                  </a:lnTo>
                  <a:lnTo>
                    <a:pt x="112" y="22"/>
                  </a:lnTo>
                  <a:lnTo>
                    <a:pt x="100" y="24"/>
                  </a:lnTo>
                  <a:lnTo>
                    <a:pt x="92" y="28"/>
                  </a:lnTo>
                  <a:lnTo>
                    <a:pt x="78" y="36"/>
                  </a:lnTo>
                  <a:lnTo>
                    <a:pt x="62" y="44"/>
                  </a:lnTo>
                  <a:lnTo>
                    <a:pt x="48" y="48"/>
                  </a:lnTo>
                  <a:lnTo>
                    <a:pt x="32" y="50"/>
                  </a:lnTo>
                  <a:lnTo>
                    <a:pt x="10" y="52"/>
                  </a:lnTo>
                  <a:lnTo>
                    <a:pt x="0" y="52"/>
                  </a:lnTo>
                  <a:close/>
                  <a:moveTo>
                    <a:pt x="94" y="56"/>
                  </a:moveTo>
                  <a:lnTo>
                    <a:pt x="94" y="56"/>
                  </a:lnTo>
                  <a:lnTo>
                    <a:pt x="108" y="50"/>
                  </a:lnTo>
                  <a:lnTo>
                    <a:pt x="132" y="44"/>
                  </a:lnTo>
                  <a:lnTo>
                    <a:pt x="158" y="40"/>
                  </a:lnTo>
                  <a:lnTo>
                    <a:pt x="192" y="34"/>
                  </a:lnTo>
                  <a:lnTo>
                    <a:pt x="226" y="30"/>
                  </a:lnTo>
                  <a:lnTo>
                    <a:pt x="262" y="26"/>
                  </a:lnTo>
                  <a:lnTo>
                    <a:pt x="296" y="26"/>
                  </a:lnTo>
                  <a:lnTo>
                    <a:pt x="328" y="28"/>
                  </a:lnTo>
                  <a:lnTo>
                    <a:pt x="332" y="28"/>
                  </a:lnTo>
                  <a:lnTo>
                    <a:pt x="338" y="30"/>
                  </a:lnTo>
                  <a:lnTo>
                    <a:pt x="340" y="34"/>
                  </a:lnTo>
                  <a:lnTo>
                    <a:pt x="342" y="40"/>
                  </a:lnTo>
                  <a:lnTo>
                    <a:pt x="344" y="48"/>
                  </a:lnTo>
                  <a:lnTo>
                    <a:pt x="346" y="58"/>
                  </a:lnTo>
                  <a:lnTo>
                    <a:pt x="342" y="146"/>
                  </a:lnTo>
                  <a:lnTo>
                    <a:pt x="342" y="148"/>
                  </a:lnTo>
                  <a:lnTo>
                    <a:pt x="340" y="156"/>
                  </a:lnTo>
                  <a:lnTo>
                    <a:pt x="334" y="166"/>
                  </a:lnTo>
                  <a:lnTo>
                    <a:pt x="330" y="170"/>
                  </a:lnTo>
                  <a:lnTo>
                    <a:pt x="324" y="172"/>
                  </a:lnTo>
                  <a:lnTo>
                    <a:pt x="294" y="178"/>
                  </a:lnTo>
                  <a:lnTo>
                    <a:pt x="238" y="184"/>
                  </a:lnTo>
                  <a:lnTo>
                    <a:pt x="206" y="184"/>
                  </a:lnTo>
                  <a:lnTo>
                    <a:pt x="172" y="184"/>
                  </a:lnTo>
                  <a:lnTo>
                    <a:pt x="142" y="182"/>
                  </a:lnTo>
                  <a:lnTo>
                    <a:pt x="114" y="176"/>
                  </a:lnTo>
                  <a:lnTo>
                    <a:pt x="110" y="176"/>
                  </a:lnTo>
                  <a:lnTo>
                    <a:pt x="100" y="168"/>
                  </a:lnTo>
                  <a:lnTo>
                    <a:pt x="94" y="162"/>
                  </a:lnTo>
                  <a:lnTo>
                    <a:pt x="86" y="154"/>
                  </a:lnTo>
                  <a:lnTo>
                    <a:pt x="80" y="144"/>
                  </a:lnTo>
                  <a:lnTo>
                    <a:pt x="76" y="130"/>
                  </a:lnTo>
                  <a:lnTo>
                    <a:pt x="70" y="116"/>
                  </a:lnTo>
                  <a:lnTo>
                    <a:pt x="68" y="104"/>
                  </a:lnTo>
                  <a:lnTo>
                    <a:pt x="68" y="92"/>
                  </a:lnTo>
                  <a:lnTo>
                    <a:pt x="70" y="82"/>
                  </a:lnTo>
                  <a:lnTo>
                    <a:pt x="72" y="74"/>
                  </a:lnTo>
                  <a:lnTo>
                    <a:pt x="78" y="68"/>
                  </a:lnTo>
                  <a:lnTo>
                    <a:pt x="86" y="62"/>
                  </a:lnTo>
                  <a:lnTo>
                    <a:pt x="94" y="56"/>
                  </a:lnTo>
                  <a:close/>
                </a:path>
              </a:pathLst>
            </a:custGeom>
            <a:solidFill>
              <a:srgbClr val="706A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7"/>
            <p:cNvSpPr>
              <a:spLocks/>
            </p:cNvSpPr>
            <p:nvPr/>
          </p:nvSpPr>
          <p:spPr bwMode="auto">
            <a:xfrm>
              <a:off x="4346575" y="2174875"/>
              <a:ext cx="1174750" cy="866775"/>
            </a:xfrm>
            <a:custGeom>
              <a:avLst/>
              <a:gdLst>
                <a:gd name="T0" fmla="*/ 40322499 w 740"/>
                <a:gd name="T1" fmla="*/ 594756807 h 546"/>
                <a:gd name="T2" fmla="*/ 105846577 w 740"/>
                <a:gd name="T3" fmla="*/ 710683943 h 546"/>
                <a:gd name="T4" fmla="*/ 226814087 w 740"/>
                <a:gd name="T5" fmla="*/ 897175621 h 546"/>
                <a:gd name="T6" fmla="*/ 342741236 w 740"/>
                <a:gd name="T7" fmla="*/ 1033263997 h 546"/>
                <a:gd name="T8" fmla="*/ 483870039 w 740"/>
                <a:gd name="T9" fmla="*/ 1159271754 h 546"/>
                <a:gd name="T10" fmla="*/ 640119675 w 740"/>
                <a:gd name="T11" fmla="*/ 1260077958 h 546"/>
                <a:gd name="T12" fmla="*/ 730845270 w 740"/>
                <a:gd name="T13" fmla="*/ 1290319820 h 546"/>
                <a:gd name="T14" fmla="*/ 821570865 w 740"/>
                <a:gd name="T15" fmla="*/ 1310481061 h 546"/>
                <a:gd name="T16" fmla="*/ 917336969 w 740"/>
                <a:gd name="T17" fmla="*/ 1315521371 h 546"/>
                <a:gd name="T18" fmla="*/ 856853239 w 740"/>
                <a:gd name="T19" fmla="*/ 1290319820 h 546"/>
                <a:gd name="T20" fmla="*/ 725804959 w 740"/>
                <a:gd name="T21" fmla="*/ 1214715166 h 546"/>
                <a:gd name="T22" fmla="*/ 609877810 w 740"/>
                <a:gd name="T23" fmla="*/ 1129029892 h 546"/>
                <a:gd name="T24" fmla="*/ 544353769 w 740"/>
                <a:gd name="T25" fmla="*/ 1063505859 h 546"/>
                <a:gd name="T26" fmla="*/ 493950660 w 740"/>
                <a:gd name="T27" fmla="*/ 977820585 h 546"/>
                <a:gd name="T28" fmla="*/ 478829728 w 740"/>
                <a:gd name="T29" fmla="*/ 937498103 h 546"/>
                <a:gd name="T30" fmla="*/ 614918121 w 740"/>
                <a:gd name="T31" fmla="*/ 1033263997 h 546"/>
                <a:gd name="T32" fmla="*/ 766127446 w 740"/>
                <a:gd name="T33" fmla="*/ 1123989582 h 546"/>
                <a:gd name="T34" fmla="*/ 957659456 w 740"/>
                <a:gd name="T35" fmla="*/ 1219755476 h 546"/>
                <a:gd name="T36" fmla="*/ 1179433133 w 740"/>
                <a:gd name="T37" fmla="*/ 1305440751 h 546"/>
                <a:gd name="T38" fmla="*/ 1411287431 w 740"/>
                <a:gd name="T39" fmla="*/ 1365924474 h 546"/>
                <a:gd name="T40" fmla="*/ 1527214581 w 740"/>
                <a:gd name="T41" fmla="*/ 1376005094 h 546"/>
                <a:gd name="T42" fmla="*/ 1643141730 w 740"/>
                <a:gd name="T43" fmla="*/ 1370964784 h 546"/>
                <a:gd name="T44" fmla="*/ 1754028965 w 740"/>
                <a:gd name="T45" fmla="*/ 1350803543 h 546"/>
                <a:gd name="T46" fmla="*/ 1864915803 w 740"/>
                <a:gd name="T47" fmla="*/ 1315521371 h 546"/>
                <a:gd name="T48" fmla="*/ 1839714249 w 740"/>
                <a:gd name="T49" fmla="*/ 1300400440 h 546"/>
                <a:gd name="T50" fmla="*/ 1784270830 w 740"/>
                <a:gd name="T51" fmla="*/ 1249997338 h 546"/>
                <a:gd name="T52" fmla="*/ 1708666168 w 740"/>
                <a:gd name="T53" fmla="*/ 1154231443 h 546"/>
                <a:gd name="T54" fmla="*/ 1648182041 w 740"/>
                <a:gd name="T55" fmla="*/ 997981826 h 546"/>
                <a:gd name="T56" fmla="*/ 1612899865 w 740"/>
                <a:gd name="T57" fmla="*/ 877014380 h 546"/>
                <a:gd name="T58" fmla="*/ 1557456446 w 740"/>
                <a:gd name="T59" fmla="*/ 725804874 h 546"/>
                <a:gd name="T60" fmla="*/ 1476811472 w 740"/>
                <a:gd name="T61" fmla="*/ 559474636 h 546"/>
                <a:gd name="T62" fmla="*/ 1365924634 w 740"/>
                <a:gd name="T63" fmla="*/ 388103988 h 546"/>
                <a:gd name="T64" fmla="*/ 1219755619 w 740"/>
                <a:gd name="T65" fmla="*/ 226814060 h 546"/>
                <a:gd name="T66" fmla="*/ 1129030024 w 740"/>
                <a:gd name="T67" fmla="*/ 161289977 h 546"/>
                <a:gd name="T68" fmla="*/ 1033264118 w 740"/>
                <a:gd name="T69" fmla="*/ 100806230 h 546"/>
                <a:gd name="T70" fmla="*/ 922377280 w 740"/>
                <a:gd name="T71" fmla="*/ 55443438 h 546"/>
                <a:gd name="T72" fmla="*/ 801409622 w 740"/>
                <a:gd name="T73" fmla="*/ 20161247 h 546"/>
                <a:gd name="T74" fmla="*/ 670361540 w 740"/>
                <a:gd name="T75" fmla="*/ 0 h 546"/>
                <a:gd name="T76" fmla="*/ 524192525 w 740"/>
                <a:gd name="T77" fmla="*/ 0 h 546"/>
                <a:gd name="T78" fmla="*/ 458668485 w 740"/>
                <a:gd name="T79" fmla="*/ 5040312 h 546"/>
                <a:gd name="T80" fmla="*/ 342741236 w 740"/>
                <a:gd name="T81" fmla="*/ 25201557 h 546"/>
                <a:gd name="T82" fmla="*/ 246975330 w 740"/>
                <a:gd name="T83" fmla="*/ 55443438 h 546"/>
                <a:gd name="T84" fmla="*/ 171370618 w 740"/>
                <a:gd name="T85" fmla="*/ 90725609 h 546"/>
                <a:gd name="T86" fmla="*/ 110886888 w 740"/>
                <a:gd name="T87" fmla="*/ 136088426 h 546"/>
                <a:gd name="T88" fmla="*/ 65524066 w 740"/>
                <a:gd name="T89" fmla="*/ 181451218 h 546"/>
                <a:gd name="T90" fmla="*/ 25201560 w 740"/>
                <a:gd name="T91" fmla="*/ 262096232 h 546"/>
                <a:gd name="T92" fmla="*/ 0 w 740"/>
                <a:gd name="T93" fmla="*/ 367942747 h 546"/>
                <a:gd name="T94" fmla="*/ 5040312 w 740"/>
                <a:gd name="T95" fmla="*/ 468749051 h 546"/>
                <a:gd name="T96" fmla="*/ 30241877 w 740"/>
                <a:gd name="T97" fmla="*/ 574595567 h 546"/>
                <a:gd name="T98" fmla="*/ 40322499 w 740"/>
                <a:gd name="T99" fmla="*/ 594756807 h 5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40"/>
                <a:gd name="T151" fmla="*/ 0 h 546"/>
                <a:gd name="T152" fmla="*/ 740 w 740"/>
                <a:gd name="T153" fmla="*/ 546 h 5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40" h="546">
                  <a:moveTo>
                    <a:pt x="16" y="236"/>
                  </a:moveTo>
                  <a:lnTo>
                    <a:pt x="16" y="236"/>
                  </a:lnTo>
                  <a:lnTo>
                    <a:pt x="22" y="250"/>
                  </a:lnTo>
                  <a:lnTo>
                    <a:pt x="42" y="282"/>
                  </a:lnTo>
                  <a:lnTo>
                    <a:pt x="72" y="330"/>
                  </a:lnTo>
                  <a:lnTo>
                    <a:pt x="90" y="356"/>
                  </a:lnTo>
                  <a:lnTo>
                    <a:pt x="112" y="384"/>
                  </a:lnTo>
                  <a:lnTo>
                    <a:pt x="136" y="410"/>
                  </a:lnTo>
                  <a:lnTo>
                    <a:pt x="162" y="436"/>
                  </a:lnTo>
                  <a:lnTo>
                    <a:pt x="192" y="460"/>
                  </a:lnTo>
                  <a:lnTo>
                    <a:pt x="222" y="482"/>
                  </a:lnTo>
                  <a:lnTo>
                    <a:pt x="254" y="500"/>
                  </a:lnTo>
                  <a:lnTo>
                    <a:pt x="272" y="506"/>
                  </a:lnTo>
                  <a:lnTo>
                    <a:pt x="290" y="512"/>
                  </a:lnTo>
                  <a:lnTo>
                    <a:pt x="308" y="518"/>
                  </a:lnTo>
                  <a:lnTo>
                    <a:pt x="326" y="520"/>
                  </a:lnTo>
                  <a:lnTo>
                    <a:pt x="344" y="522"/>
                  </a:lnTo>
                  <a:lnTo>
                    <a:pt x="364" y="522"/>
                  </a:lnTo>
                  <a:lnTo>
                    <a:pt x="340" y="512"/>
                  </a:lnTo>
                  <a:lnTo>
                    <a:pt x="316" y="500"/>
                  </a:lnTo>
                  <a:lnTo>
                    <a:pt x="288" y="482"/>
                  </a:lnTo>
                  <a:lnTo>
                    <a:pt x="258" y="462"/>
                  </a:lnTo>
                  <a:lnTo>
                    <a:pt x="242" y="448"/>
                  </a:lnTo>
                  <a:lnTo>
                    <a:pt x="230" y="436"/>
                  </a:lnTo>
                  <a:lnTo>
                    <a:pt x="216" y="422"/>
                  </a:lnTo>
                  <a:lnTo>
                    <a:pt x="206" y="406"/>
                  </a:lnTo>
                  <a:lnTo>
                    <a:pt x="196" y="388"/>
                  </a:lnTo>
                  <a:lnTo>
                    <a:pt x="190" y="372"/>
                  </a:lnTo>
                  <a:lnTo>
                    <a:pt x="204" y="382"/>
                  </a:lnTo>
                  <a:lnTo>
                    <a:pt x="244" y="410"/>
                  </a:lnTo>
                  <a:lnTo>
                    <a:pt x="272" y="426"/>
                  </a:lnTo>
                  <a:lnTo>
                    <a:pt x="304" y="446"/>
                  </a:lnTo>
                  <a:lnTo>
                    <a:pt x="342" y="466"/>
                  </a:lnTo>
                  <a:lnTo>
                    <a:pt x="380" y="484"/>
                  </a:lnTo>
                  <a:lnTo>
                    <a:pt x="422" y="502"/>
                  </a:lnTo>
                  <a:lnTo>
                    <a:pt x="468" y="518"/>
                  </a:lnTo>
                  <a:lnTo>
                    <a:pt x="512" y="532"/>
                  </a:lnTo>
                  <a:lnTo>
                    <a:pt x="560" y="542"/>
                  </a:lnTo>
                  <a:lnTo>
                    <a:pt x="582" y="544"/>
                  </a:lnTo>
                  <a:lnTo>
                    <a:pt x="606" y="546"/>
                  </a:lnTo>
                  <a:lnTo>
                    <a:pt x="628" y="546"/>
                  </a:lnTo>
                  <a:lnTo>
                    <a:pt x="652" y="544"/>
                  </a:lnTo>
                  <a:lnTo>
                    <a:pt x="674" y="542"/>
                  </a:lnTo>
                  <a:lnTo>
                    <a:pt x="696" y="536"/>
                  </a:lnTo>
                  <a:lnTo>
                    <a:pt x="718" y="530"/>
                  </a:lnTo>
                  <a:lnTo>
                    <a:pt x="740" y="522"/>
                  </a:lnTo>
                  <a:lnTo>
                    <a:pt x="730" y="516"/>
                  </a:lnTo>
                  <a:lnTo>
                    <a:pt x="720" y="508"/>
                  </a:lnTo>
                  <a:lnTo>
                    <a:pt x="708" y="496"/>
                  </a:lnTo>
                  <a:lnTo>
                    <a:pt x="694" y="480"/>
                  </a:lnTo>
                  <a:lnTo>
                    <a:pt x="678" y="458"/>
                  </a:lnTo>
                  <a:lnTo>
                    <a:pt x="666" y="430"/>
                  </a:lnTo>
                  <a:lnTo>
                    <a:pt x="654" y="396"/>
                  </a:lnTo>
                  <a:lnTo>
                    <a:pt x="640" y="348"/>
                  </a:lnTo>
                  <a:lnTo>
                    <a:pt x="630" y="320"/>
                  </a:lnTo>
                  <a:lnTo>
                    <a:pt x="618" y="288"/>
                  </a:lnTo>
                  <a:lnTo>
                    <a:pt x="602" y="256"/>
                  </a:lnTo>
                  <a:lnTo>
                    <a:pt x="586" y="222"/>
                  </a:lnTo>
                  <a:lnTo>
                    <a:pt x="566" y="186"/>
                  </a:lnTo>
                  <a:lnTo>
                    <a:pt x="542" y="154"/>
                  </a:lnTo>
                  <a:lnTo>
                    <a:pt x="514" y="120"/>
                  </a:lnTo>
                  <a:lnTo>
                    <a:pt x="484" y="90"/>
                  </a:lnTo>
                  <a:lnTo>
                    <a:pt x="466" y="76"/>
                  </a:lnTo>
                  <a:lnTo>
                    <a:pt x="448" y="64"/>
                  </a:lnTo>
                  <a:lnTo>
                    <a:pt x="430" y="52"/>
                  </a:lnTo>
                  <a:lnTo>
                    <a:pt x="410" y="40"/>
                  </a:lnTo>
                  <a:lnTo>
                    <a:pt x="388" y="30"/>
                  </a:lnTo>
                  <a:lnTo>
                    <a:pt x="366" y="22"/>
                  </a:lnTo>
                  <a:lnTo>
                    <a:pt x="344" y="14"/>
                  </a:lnTo>
                  <a:lnTo>
                    <a:pt x="318" y="8"/>
                  </a:lnTo>
                  <a:lnTo>
                    <a:pt x="292" y="4"/>
                  </a:lnTo>
                  <a:lnTo>
                    <a:pt x="266" y="0"/>
                  </a:lnTo>
                  <a:lnTo>
                    <a:pt x="236" y="0"/>
                  </a:lnTo>
                  <a:lnTo>
                    <a:pt x="208" y="0"/>
                  </a:lnTo>
                  <a:lnTo>
                    <a:pt x="182" y="2"/>
                  </a:lnTo>
                  <a:lnTo>
                    <a:pt x="158" y="6"/>
                  </a:lnTo>
                  <a:lnTo>
                    <a:pt x="136" y="10"/>
                  </a:lnTo>
                  <a:lnTo>
                    <a:pt x="116" y="16"/>
                  </a:lnTo>
                  <a:lnTo>
                    <a:pt x="98" y="22"/>
                  </a:lnTo>
                  <a:lnTo>
                    <a:pt x="82" y="28"/>
                  </a:lnTo>
                  <a:lnTo>
                    <a:pt x="68" y="36"/>
                  </a:lnTo>
                  <a:lnTo>
                    <a:pt x="56" y="44"/>
                  </a:lnTo>
                  <a:lnTo>
                    <a:pt x="44" y="54"/>
                  </a:lnTo>
                  <a:lnTo>
                    <a:pt x="34" y="62"/>
                  </a:lnTo>
                  <a:lnTo>
                    <a:pt x="26" y="72"/>
                  </a:lnTo>
                  <a:lnTo>
                    <a:pt x="20" y="82"/>
                  </a:lnTo>
                  <a:lnTo>
                    <a:pt x="10" y="104"/>
                  </a:lnTo>
                  <a:lnTo>
                    <a:pt x="4" y="124"/>
                  </a:lnTo>
                  <a:lnTo>
                    <a:pt x="0" y="146"/>
                  </a:lnTo>
                  <a:lnTo>
                    <a:pt x="0" y="166"/>
                  </a:lnTo>
                  <a:lnTo>
                    <a:pt x="2" y="186"/>
                  </a:lnTo>
                  <a:lnTo>
                    <a:pt x="6" y="202"/>
                  </a:lnTo>
                  <a:lnTo>
                    <a:pt x="12" y="228"/>
                  </a:lnTo>
                  <a:lnTo>
                    <a:pt x="16" y="236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98"/>
            <p:cNvSpPr>
              <a:spLocks/>
            </p:cNvSpPr>
            <p:nvPr/>
          </p:nvSpPr>
          <p:spPr bwMode="auto">
            <a:xfrm>
              <a:off x="4260850" y="2555875"/>
              <a:ext cx="339725" cy="387350"/>
            </a:xfrm>
            <a:custGeom>
              <a:avLst/>
              <a:gdLst>
                <a:gd name="T0" fmla="*/ 252015652 w 214"/>
                <a:gd name="T1" fmla="*/ 10080626 h 244"/>
                <a:gd name="T2" fmla="*/ 252015652 w 214"/>
                <a:gd name="T3" fmla="*/ 10080626 h 244"/>
                <a:gd name="T4" fmla="*/ 252015652 w 214"/>
                <a:gd name="T5" fmla="*/ 75604693 h 244"/>
                <a:gd name="T6" fmla="*/ 262096274 w 214"/>
                <a:gd name="T7" fmla="*/ 151209387 h 244"/>
                <a:gd name="T8" fmla="*/ 282257519 w 214"/>
                <a:gd name="T9" fmla="*/ 236894727 h 244"/>
                <a:gd name="T10" fmla="*/ 297378452 w 214"/>
                <a:gd name="T11" fmla="*/ 287297840 h 244"/>
                <a:gd name="T12" fmla="*/ 312499385 w 214"/>
                <a:gd name="T13" fmla="*/ 337700952 h 244"/>
                <a:gd name="T14" fmla="*/ 337700940 w 214"/>
                <a:gd name="T15" fmla="*/ 388104065 h 244"/>
                <a:gd name="T16" fmla="*/ 362902496 w 214"/>
                <a:gd name="T17" fmla="*/ 438507276 h 244"/>
                <a:gd name="T18" fmla="*/ 398184673 w 214"/>
                <a:gd name="T19" fmla="*/ 488910389 h 244"/>
                <a:gd name="T20" fmla="*/ 438507261 w 214"/>
                <a:gd name="T21" fmla="*/ 534273190 h 244"/>
                <a:gd name="T22" fmla="*/ 483870060 w 214"/>
                <a:gd name="T23" fmla="*/ 574595680 h 244"/>
                <a:gd name="T24" fmla="*/ 539313482 w 214"/>
                <a:gd name="T25" fmla="*/ 614918170 h 244"/>
                <a:gd name="T26" fmla="*/ 539313482 w 214"/>
                <a:gd name="T27" fmla="*/ 614918170 h 244"/>
                <a:gd name="T28" fmla="*/ 468749127 w 214"/>
                <a:gd name="T29" fmla="*/ 594756925 h 244"/>
                <a:gd name="T30" fmla="*/ 398184673 w 214"/>
                <a:gd name="T31" fmla="*/ 564515057 h 244"/>
                <a:gd name="T32" fmla="*/ 312499385 w 214"/>
                <a:gd name="T33" fmla="*/ 524192567 h 244"/>
                <a:gd name="T34" fmla="*/ 221773786 w 214"/>
                <a:gd name="T35" fmla="*/ 473789455 h 244"/>
                <a:gd name="T36" fmla="*/ 176410937 w 214"/>
                <a:gd name="T37" fmla="*/ 443547587 h 244"/>
                <a:gd name="T38" fmla="*/ 136088448 w 214"/>
                <a:gd name="T39" fmla="*/ 408265310 h 244"/>
                <a:gd name="T40" fmla="*/ 95765935 w 214"/>
                <a:gd name="T41" fmla="*/ 372983131 h 244"/>
                <a:gd name="T42" fmla="*/ 65524069 w 214"/>
                <a:gd name="T43" fmla="*/ 332660641 h 244"/>
                <a:gd name="T44" fmla="*/ 35282190 w 214"/>
                <a:gd name="T45" fmla="*/ 292338151 h 244"/>
                <a:gd name="T46" fmla="*/ 10080625 w 214"/>
                <a:gd name="T47" fmla="*/ 246975350 h 244"/>
                <a:gd name="T48" fmla="*/ 10080625 w 214"/>
                <a:gd name="T49" fmla="*/ 246975350 h 244"/>
                <a:gd name="T50" fmla="*/ 0 w 214"/>
                <a:gd name="T51" fmla="*/ 206652810 h 244"/>
                <a:gd name="T52" fmla="*/ 0 w 214"/>
                <a:gd name="T53" fmla="*/ 176410943 h 244"/>
                <a:gd name="T54" fmla="*/ 0 w 214"/>
                <a:gd name="T55" fmla="*/ 146169076 h 244"/>
                <a:gd name="T56" fmla="*/ 15120939 w 214"/>
                <a:gd name="T57" fmla="*/ 115927208 h 244"/>
                <a:gd name="T58" fmla="*/ 30241879 w 214"/>
                <a:gd name="T59" fmla="*/ 90725627 h 244"/>
                <a:gd name="T60" fmla="*/ 50403123 w 214"/>
                <a:gd name="T61" fmla="*/ 70564382 h 244"/>
                <a:gd name="T62" fmla="*/ 70564380 w 214"/>
                <a:gd name="T63" fmla="*/ 50403125 h 244"/>
                <a:gd name="T64" fmla="*/ 95765935 w 214"/>
                <a:gd name="T65" fmla="*/ 35282191 h 244"/>
                <a:gd name="T66" fmla="*/ 146169070 w 214"/>
                <a:gd name="T67" fmla="*/ 10080626 h 244"/>
                <a:gd name="T68" fmla="*/ 196572181 w 214"/>
                <a:gd name="T69" fmla="*/ 0 h 244"/>
                <a:gd name="T70" fmla="*/ 231854408 w 214"/>
                <a:gd name="T71" fmla="*/ 0 h 244"/>
                <a:gd name="T72" fmla="*/ 246975341 w 214"/>
                <a:gd name="T73" fmla="*/ 0 h 244"/>
                <a:gd name="T74" fmla="*/ 252015652 w 214"/>
                <a:gd name="T75" fmla="*/ 10080626 h 244"/>
                <a:gd name="T76" fmla="*/ 252015652 w 214"/>
                <a:gd name="T77" fmla="*/ 10080626 h 2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4"/>
                <a:gd name="T118" fmla="*/ 0 h 244"/>
                <a:gd name="T119" fmla="*/ 214 w 214"/>
                <a:gd name="T120" fmla="*/ 244 h 2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4" h="244">
                  <a:moveTo>
                    <a:pt x="100" y="4"/>
                  </a:moveTo>
                  <a:lnTo>
                    <a:pt x="100" y="4"/>
                  </a:lnTo>
                  <a:lnTo>
                    <a:pt x="100" y="30"/>
                  </a:lnTo>
                  <a:lnTo>
                    <a:pt x="104" y="60"/>
                  </a:lnTo>
                  <a:lnTo>
                    <a:pt x="112" y="94"/>
                  </a:lnTo>
                  <a:lnTo>
                    <a:pt x="118" y="114"/>
                  </a:lnTo>
                  <a:lnTo>
                    <a:pt x="124" y="134"/>
                  </a:lnTo>
                  <a:lnTo>
                    <a:pt x="134" y="154"/>
                  </a:lnTo>
                  <a:lnTo>
                    <a:pt x="144" y="174"/>
                  </a:lnTo>
                  <a:lnTo>
                    <a:pt x="158" y="194"/>
                  </a:lnTo>
                  <a:lnTo>
                    <a:pt x="174" y="212"/>
                  </a:lnTo>
                  <a:lnTo>
                    <a:pt x="192" y="228"/>
                  </a:lnTo>
                  <a:lnTo>
                    <a:pt x="214" y="244"/>
                  </a:lnTo>
                  <a:lnTo>
                    <a:pt x="186" y="236"/>
                  </a:lnTo>
                  <a:lnTo>
                    <a:pt x="158" y="224"/>
                  </a:lnTo>
                  <a:lnTo>
                    <a:pt x="124" y="208"/>
                  </a:lnTo>
                  <a:lnTo>
                    <a:pt x="88" y="188"/>
                  </a:lnTo>
                  <a:lnTo>
                    <a:pt x="70" y="176"/>
                  </a:lnTo>
                  <a:lnTo>
                    <a:pt x="54" y="162"/>
                  </a:lnTo>
                  <a:lnTo>
                    <a:pt x="38" y="148"/>
                  </a:lnTo>
                  <a:lnTo>
                    <a:pt x="26" y="132"/>
                  </a:lnTo>
                  <a:lnTo>
                    <a:pt x="14" y="116"/>
                  </a:lnTo>
                  <a:lnTo>
                    <a:pt x="4" y="98"/>
                  </a:lnTo>
                  <a:lnTo>
                    <a:pt x="0" y="82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6" y="46"/>
                  </a:lnTo>
                  <a:lnTo>
                    <a:pt x="12" y="36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38" y="14"/>
                  </a:lnTo>
                  <a:lnTo>
                    <a:pt x="58" y="4"/>
                  </a:lnTo>
                  <a:lnTo>
                    <a:pt x="78" y="0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100" y="4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99"/>
            <p:cNvSpPr>
              <a:spLocks/>
            </p:cNvSpPr>
            <p:nvPr/>
          </p:nvSpPr>
          <p:spPr bwMode="auto">
            <a:xfrm>
              <a:off x="4638675" y="2301875"/>
              <a:ext cx="641350" cy="495300"/>
            </a:xfrm>
            <a:custGeom>
              <a:avLst/>
              <a:gdLst>
                <a:gd name="T0" fmla="*/ 252015648 w 404"/>
                <a:gd name="T1" fmla="*/ 710683983 h 312"/>
                <a:gd name="T2" fmla="*/ 317539691 w 404"/>
                <a:gd name="T3" fmla="*/ 720764604 h 312"/>
                <a:gd name="T4" fmla="*/ 398184666 w 404"/>
                <a:gd name="T5" fmla="*/ 735885536 h 312"/>
                <a:gd name="T6" fmla="*/ 408265288 w 404"/>
                <a:gd name="T7" fmla="*/ 700603362 h 312"/>
                <a:gd name="T8" fmla="*/ 443547564 w 404"/>
                <a:gd name="T9" fmla="*/ 614918083 h 312"/>
                <a:gd name="T10" fmla="*/ 504031296 w 404"/>
                <a:gd name="T11" fmla="*/ 559474667 h 312"/>
                <a:gd name="T12" fmla="*/ 544353784 w 404"/>
                <a:gd name="T13" fmla="*/ 554434357 h 312"/>
                <a:gd name="T14" fmla="*/ 509071607 w 404"/>
                <a:gd name="T15" fmla="*/ 483870009 h 312"/>
                <a:gd name="T16" fmla="*/ 665321247 w 404"/>
                <a:gd name="T17" fmla="*/ 574595599 h 312"/>
                <a:gd name="T18" fmla="*/ 594756894 w 404"/>
                <a:gd name="T19" fmla="*/ 423386283 h 312"/>
                <a:gd name="T20" fmla="*/ 690522802 w 404"/>
                <a:gd name="T21" fmla="*/ 463708767 h 312"/>
                <a:gd name="T22" fmla="*/ 730845290 w 404"/>
                <a:gd name="T23" fmla="*/ 448587835 h 312"/>
                <a:gd name="T24" fmla="*/ 831651510 w 404"/>
                <a:gd name="T25" fmla="*/ 534273114 h 312"/>
                <a:gd name="T26" fmla="*/ 761087156 w 404"/>
                <a:gd name="T27" fmla="*/ 367942768 h 312"/>
                <a:gd name="T28" fmla="*/ 756046845 w 404"/>
                <a:gd name="T29" fmla="*/ 337700905 h 312"/>
                <a:gd name="T30" fmla="*/ 907256373 w 404"/>
                <a:gd name="T31" fmla="*/ 498990941 h 312"/>
                <a:gd name="T32" fmla="*/ 882054818 w 404"/>
                <a:gd name="T33" fmla="*/ 393144320 h 312"/>
                <a:gd name="T34" fmla="*/ 831651510 w 404"/>
                <a:gd name="T35" fmla="*/ 312499352 h 312"/>
                <a:gd name="T36" fmla="*/ 826611199 w 404"/>
                <a:gd name="T37" fmla="*/ 252015626 h 312"/>
                <a:gd name="T38" fmla="*/ 861893574 w 404"/>
                <a:gd name="T39" fmla="*/ 272176868 h 312"/>
                <a:gd name="T40" fmla="*/ 967740104 w 404"/>
                <a:gd name="T41" fmla="*/ 418345972 h 312"/>
                <a:gd name="T42" fmla="*/ 907256373 w 404"/>
                <a:gd name="T43" fmla="*/ 201612471 h 312"/>
                <a:gd name="T44" fmla="*/ 871974196 w 404"/>
                <a:gd name="T45" fmla="*/ 141128744 h 312"/>
                <a:gd name="T46" fmla="*/ 907256373 w 404"/>
                <a:gd name="T47" fmla="*/ 141128744 h 312"/>
                <a:gd name="T48" fmla="*/ 997981970 w 404"/>
                <a:gd name="T49" fmla="*/ 231854384 h 312"/>
                <a:gd name="T50" fmla="*/ 967740104 w 404"/>
                <a:gd name="T51" fmla="*/ 161289987 h 312"/>
                <a:gd name="T52" fmla="*/ 836692019 w 404"/>
                <a:gd name="T53" fmla="*/ 10080624 h 312"/>
                <a:gd name="T54" fmla="*/ 887095129 w 404"/>
                <a:gd name="T55" fmla="*/ 95765925 h 312"/>
                <a:gd name="T56" fmla="*/ 871974196 w 404"/>
                <a:gd name="T57" fmla="*/ 90725614 h 312"/>
                <a:gd name="T58" fmla="*/ 740925912 w 404"/>
                <a:gd name="T59" fmla="*/ 0 h 312"/>
                <a:gd name="T60" fmla="*/ 796369333 w 404"/>
                <a:gd name="T61" fmla="*/ 100806235 h 312"/>
                <a:gd name="T62" fmla="*/ 816530577 w 404"/>
                <a:gd name="T63" fmla="*/ 151209365 h 312"/>
                <a:gd name="T64" fmla="*/ 715724357 w 404"/>
                <a:gd name="T65" fmla="*/ 80644993 h 312"/>
                <a:gd name="T66" fmla="*/ 619958449 w 404"/>
                <a:gd name="T67" fmla="*/ 40322497 h 312"/>
                <a:gd name="T68" fmla="*/ 715724357 w 404"/>
                <a:gd name="T69" fmla="*/ 146169055 h 312"/>
                <a:gd name="T70" fmla="*/ 665321247 w 404"/>
                <a:gd name="T71" fmla="*/ 126007813 h 312"/>
                <a:gd name="T72" fmla="*/ 645160003 w 404"/>
                <a:gd name="T73" fmla="*/ 120967502 h 312"/>
                <a:gd name="T74" fmla="*/ 685482491 w 404"/>
                <a:gd name="T75" fmla="*/ 181451229 h 312"/>
                <a:gd name="T76" fmla="*/ 675401869 w 404"/>
                <a:gd name="T77" fmla="*/ 241935005 h 312"/>
                <a:gd name="T78" fmla="*/ 640119693 w 404"/>
                <a:gd name="T79" fmla="*/ 231854384 h 312"/>
                <a:gd name="T80" fmla="*/ 423386321 w 404"/>
                <a:gd name="T81" fmla="*/ 131048123 h 312"/>
                <a:gd name="T82" fmla="*/ 564515028 w 404"/>
                <a:gd name="T83" fmla="*/ 252015626 h 312"/>
                <a:gd name="T84" fmla="*/ 564515028 w 404"/>
                <a:gd name="T85" fmla="*/ 272176868 h 312"/>
                <a:gd name="T86" fmla="*/ 448587875 w 404"/>
                <a:gd name="T87" fmla="*/ 231854384 h 312"/>
                <a:gd name="T88" fmla="*/ 448587875 w 404"/>
                <a:gd name="T89" fmla="*/ 241935005 h 312"/>
                <a:gd name="T90" fmla="*/ 524192540 w 404"/>
                <a:gd name="T91" fmla="*/ 312499352 h 312"/>
                <a:gd name="T92" fmla="*/ 408265288 w 404"/>
                <a:gd name="T93" fmla="*/ 302418731 h 312"/>
                <a:gd name="T94" fmla="*/ 322580002 w 404"/>
                <a:gd name="T95" fmla="*/ 267136557 h 312"/>
                <a:gd name="T96" fmla="*/ 342741246 w 404"/>
                <a:gd name="T97" fmla="*/ 302418731 h 312"/>
                <a:gd name="T98" fmla="*/ 398184666 w 404"/>
                <a:gd name="T99" fmla="*/ 383063699 h 312"/>
                <a:gd name="T100" fmla="*/ 383063733 w 404"/>
                <a:gd name="T101" fmla="*/ 413305563 h 312"/>
                <a:gd name="T102" fmla="*/ 292338136 w 404"/>
                <a:gd name="T103" fmla="*/ 362902457 h 312"/>
                <a:gd name="T104" fmla="*/ 307459069 w 404"/>
                <a:gd name="T105" fmla="*/ 403224941 h 312"/>
                <a:gd name="T106" fmla="*/ 342741246 w 404"/>
                <a:gd name="T107" fmla="*/ 453628146 h 312"/>
                <a:gd name="T108" fmla="*/ 322580002 w 404"/>
                <a:gd name="T109" fmla="*/ 443547525 h 312"/>
                <a:gd name="T110" fmla="*/ 246975337 w 404"/>
                <a:gd name="T111" fmla="*/ 413305563 h 312"/>
                <a:gd name="T112" fmla="*/ 105846580 w 404"/>
                <a:gd name="T113" fmla="*/ 372983078 h 312"/>
                <a:gd name="T114" fmla="*/ 226814093 w 404"/>
                <a:gd name="T115" fmla="*/ 463708767 h 312"/>
                <a:gd name="T116" fmla="*/ 221773782 w 404"/>
                <a:gd name="T117" fmla="*/ 483870009 h 312"/>
                <a:gd name="T118" fmla="*/ 156249690 w 404"/>
                <a:gd name="T119" fmla="*/ 458668456 h 312"/>
                <a:gd name="T120" fmla="*/ 156249690 w 404"/>
                <a:gd name="T121" fmla="*/ 488910320 h 312"/>
                <a:gd name="T122" fmla="*/ 15120939 w 404"/>
                <a:gd name="T123" fmla="*/ 478829699 h 312"/>
                <a:gd name="T124" fmla="*/ 10080625 w 404"/>
                <a:gd name="T125" fmla="*/ 493950630 h 3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04"/>
                <a:gd name="T190" fmla="*/ 0 h 312"/>
                <a:gd name="T191" fmla="*/ 404 w 404"/>
                <a:gd name="T192" fmla="*/ 312 h 3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04" h="312">
                  <a:moveTo>
                    <a:pt x="16" y="206"/>
                  </a:moveTo>
                  <a:lnTo>
                    <a:pt x="16" y="206"/>
                  </a:lnTo>
                  <a:lnTo>
                    <a:pt x="60" y="246"/>
                  </a:lnTo>
                  <a:lnTo>
                    <a:pt x="100" y="282"/>
                  </a:lnTo>
                  <a:lnTo>
                    <a:pt x="122" y="298"/>
                  </a:lnTo>
                  <a:lnTo>
                    <a:pt x="142" y="310"/>
                  </a:lnTo>
                  <a:lnTo>
                    <a:pt x="126" y="286"/>
                  </a:lnTo>
                  <a:lnTo>
                    <a:pt x="98" y="244"/>
                  </a:lnTo>
                  <a:lnTo>
                    <a:pt x="132" y="270"/>
                  </a:lnTo>
                  <a:lnTo>
                    <a:pt x="158" y="292"/>
                  </a:lnTo>
                  <a:lnTo>
                    <a:pt x="170" y="304"/>
                  </a:lnTo>
                  <a:lnTo>
                    <a:pt x="178" y="312"/>
                  </a:lnTo>
                  <a:lnTo>
                    <a:pt x="162" y="278"/>
                  </a:lnTo>
                  <a:lnTo>
                    <a:pt x="150" y="248"/>
                  </a:lnTo>
                  <a:lnTo>
                    <a:pt x="136" y="222"/>
                  </a:lnTo>
                  <a:lnTo>
                    <a:pt x="176" y="244"/>
                  </a:lnTo>
                  <a:lnTo>
                    <a:pt x="232" y="274"/>
                  </a:lnTo>
                  <a:lnTo>
                    <a:pt x="216" y="246"/>
                  </a:lnTo>
                  <a:lnTo>
                    <a:pt x="200" y="222"/>
                  </a:lnTo>
                  <a:lnTo>
                    <a:pt x="182" y="198"/>
                  </a:lnTo>
                  <a:lnTo>
                    <a:pt x="216" y="220"/>
                  </a:lnTo>
                  <a:lnTo>
                    <a:pt x="210" y="208"/>
                  </a:lnTo>
                  <a:lnTo>
                    <a:pt x="206" y="200"/>
                  </a:lnTo>
                  <a:lnTo>
                    <a:pt x="202" y="192"/>
                  </a:lnTo>
                  <a:lnTo>
                    <a:pt x="228" y="204"/>
                  </a:lnTo>
                  <a:lnTo>
                    <a:pt x="248" y="216"/>
                  </a:lnTo>
                  <a:lnTo>
                    <a:pt x="264" y="228"/>
                  </a:lnTo>
                  <a:lnTo>
                    <a:pt x="254" y="202"/>
                  </a:lnTo>
                  <a:lnTo>
                    <a:pt x="244" y="182"/>
                  </a:lnTo>
                  <a:lnTo>
                    <a:pt x="236" y="168"/>
                  </a:lnTo>
                  <a:lnTo>
                    <a:pt x="254" y="182"/>
                  </a:lnTo>
                  <a:lnTo>
                    <a:pt x="280" y="202"/>
                  </a:lnTo>
                  <a:lnTo>
                    <a:pt x="274" y="184"/>
                  </a:lnTo>
                  <a:lnTo>
                    <a:pt x="268" y="170"/>
                  </a:lnTo>
                  <a:lnTo>
                    <a:pt x="262" y="158"/>
                  </a:lnTo>
                  <a:lnTo>
                    <a:pt x="290" y="178"/>
                  </a:lnTo>
                  <a:lnTo>
                    <a:pt x="312" y="194"/>
                  </a:lnTo>
                  <a:lnTo>
                    <a:pt x="322" y="204"/>
                  </a:lnTo>
                  <a:lnTo>
                    <a:pt x="330" y="212"/>
                  </a:lnTo>
                  <a:lnTo>
                    <a:pt x="322" y="188"/>
                  </a:lnTo>
                  <a:lnTo>
                    <a:pt x="312" y="166"/>
                  </a:lnTo>
                  <a:lnTo>
                    <a:pt x="302" y="146"/>
                  </a:lnTo>
                  <a:lnTo>
                    <a:pt x="294" y="134"/>
                  </a:lnTo>
                  <a:lnTo>
                    <a:pt x="294" y="132"/>
                  </a:lnTo>
                  <a:lnTo>
                    <a:pt x="294" y="130"/>
                  </a:lnTo>
                  <a:lnTo>
                    <a:pt x="300" y="134"/>
                  </a:lnTo>
                  <a:lnTo>
                    <a:pt x="310" y="142"/>
                  </a:lnTo>
                  <a:lnTo>
                    <a:pt x="338" y="172"/>
                  </a:lnTo>
                  <a:lnTo>
                    <a:pt x="360" y="198"/>
                  </a:lnTo>
                  <a:lnTo>
                    <a:pt x="360" y="192"/>
                  </a:lnTo>
                  <a:lnTo>
                    <a:pt x="356" y="176"/>
                  </a:lnTo>
                  <a:lnTo>
                    <a:pt x="350" y="156"/>
                  </a:lnTo>
                  <a:lnTo>
                    <a:pt x="344" y="144"/>
                  </a:lnTo>
                  <a:lnTo>
                    <a:pt x="338" y="134"/>
                  </a:lnTo>
                  <a:lnTo>
                    <a:pt x="330" y="124"/>
                  </a:lnTo>
                  <a:lnTo>
                    <a:pt x="328" y="116"/>
                  </a:lnTo>
                  <a:lnTo>
                    <a:pt x="326" y="108"/>
                  </a:lnTo>
                  <a:lnTo>
                    <a:pt x="326" y="104"/>
                  </a:lnTo>
                  <a:lnTo>
                    <a:pt x="328" y="100"/>
                  </a:lnTo>
                  <a:lnTo>
                    <a:pt x="332" y="100"/>
                  </a:lnTo>
                  <a:lnTo>
                    <a:pt x="336" y="102"/>
                  </a:lnTo>
                  <a:lnTo>
                    <a:pt x="342" y="108"/>
                  </a:lnTo>
                  <a:lnTo>
                    <a:pt x="356" y="124"/>
                  </a:lnTo>
                  <a:lnTo>
                    <a:pt x="370" y="142"/>
                  </a:lnTo>
                  <a:lnTo>
                    <a:pt x="384" y="166"/>
                  </a:lnTo>
                  <a:lnTo>
                    <a:pt x="382" y="154"/>
                  </a:lnTo>
                  <a:lnTo>
                    <a:pt x="376" y="126"/>
                  </a:lnTo>
                  <a:lnTo>
                    <a:pt x="366" y="94"/>
                  </a:lnTo>
                  <a:lnTo>
                    <a:pt x="360" y="80"/>
                  </a:lnTo>
                  <a:lnTo>
                    <a:pt x="354" y="68"/>
                  </a:lnTo>
                  <a:lnTo>
                    <a:pt x="348" y="60"/>
                  </a:lnTo>
                  <a:lnTo>
                    <a:pt x="346" y="56"/>
                  </a:lnTo>
                  <a:lnTo>
                    <a:pt x="346" y="52"/>
                  </a:lnTo>
                  <a:lnTo>
                    <a:pt x="350" y="52"/>
                  </a:lnTo>
                  <a:lnTo>
                    <a:pt x="354" y="52"/>
                  </a:lnTo>
                  <a:lnTo>
                    <a:pt x="360" y="56"/>
                  </a:lnTo>
                  <a:lnTo>
                    <a:pt x="368" y="60"/>
                  </a:lnTo>
                  <a:lnTo>
                    <a:pt x="374" y="66"/>
                  </a:lnTo>
                  <a:lnTo>
                    <a:pt x="396" y="92"/>
                  </a:lnTo>
                  <a:lnTo>
                    <a:pt x="404" y="102"/>
                  </a:lnTo>
                  <a:lnTo>
                    <a:pt x="400" y="92"/>
                  </a:lnTo>
                  <a:lnTo>
                    <a:pt x="384" y="64"/>
                  </a:lnTo>
                  <a:lnTo>
                    <a:pt x="374" y="50"/>
                  </a:lnTo>
                  <a:lnTo>
                    <a:pt x="362" y="32"/>
                  </a:lnTo>
                  <a:lnTo>
                    <a:pt x="348" y="18"/>
                  </a:lnTo>
                  <a:lnTo>
                    <a:pt x="332" y="4"/>
                  </a:lnTo>
                  <a:lnTo>
                    <a:pt x="342" y="18"/>
                  </a:lnTo>
                  <a:lnTo>
                    <a:pt x="348" y="30"/>
                  </a:lnTo>
                  <a:lnTo>
                    <a:pt x="352" y="38"/>
                  </a:lnTo>
                  <a:lnTo>
                    <a:pt x="350" y="38"/>
                  </a:lnTo>
                  <a:lnTo>
                    <a:pt x="346" y="36"/>
                  </a:lnTo>
                  <a:lnTo>
                    <a:pt x="330" y="24"/>
                  </a:lnTo>
                  <a:lnTo>
                    <a:pt x="310" y="10"/>
                  </a:lnTo>
                  <a:lnTo>
                    <a:pt x="294" y="0"/>
                  </a:lnTo>
                  <a:lnTo>
                    <a:pt x="302" y="16"/>
                  </a:lnTo>
                  <a:lnTo>
                    <a:pt x="308" y="28"/>
                  </a:lnTo>
                  <a:lnTo>
                    <a:pt x="316" y="40"/>
                  </a:lnTo>
                  <a:lnTo>
                    <a:pt x="324" y="50"/>
                  </a:lnTo>
                  <a:lnTo>
                    <a:pt x="326" y="58"/>
                  </a:lnTo>
                  <a:lnTo>
                    <a:pt x="326" y="60"/>
                  </a:lnTo>
                  <a:lnTo>
                    <a:pt x="324" y="60"/>
                  </a:lnTo>
                  <a:lnTo>
                    <a:pt x="318" y="54"/>
                  </a:lnTo>
                  <a:lnTo>
                    <a:pt x="304" y="44"/>
                  </a:lnTo>
                  <a:lnTo>
                    <a:pt x="284" y="32"/>
                  </a:lnTo>
                  <a:lnTo>
                    <a:pt x="262" y="22"/>
                  </a:lnTo>
                  <a:lnTo>
                    <a:pt x="248" y="16"/>
                  </a:lnTo>
                  <a:lnTo>
                    <a:pt x="246" y="16"/>
                  </a:lnTo>
                  <a:lnTo>
                    <a:pt x="244" y="16"/>
                  </a:lnTo>
                  <a:lnTo>
                    <a:pt x="248" y="20"/>
                  </a:lnTo>
                  <a:lnTo>
                    <a:pt x="264" y="38"/>
                  </a:lnTo>
                  <a:lnTo>
                    <a:pt x="284" y="58"/>
                  </a:lnTo>
                  <a:lnTo>
                    <a:pt x="298" y="72"/>
                  </a:lnTo>
                  <a:lnTo>
                    <a:pt x="286" y="66"/>
                  </a:lnTo>
                  <a:lnTo>
                    <a:pt x="264" y="50"/>
                  </a:lnTo>
                  <a:lnTo>
                    <a:pt x="258" y="46"/>
                  </a:lnTo>
                  <a:lnTo>
                    <a:pt x="256" y="46"/>
                  </a:lnTo>
                  <a:lnTo>
                    <a:pt x="256" y="48"/>
                  </a:lnTo>
                  <a:lnTo>
                    <a:pt x="260" y="54"/>
                  </a:lnTo>
                  <a:lnTo>
                    <a:pt x="268" y="66"/>
                  </a:lnTo>
                  <a:lnTo>
                    <a:pt x="272" y="72"/>
                  </a:lnTo>
                  <a:lnTo>
                    <a:pt x="274" y="80"/>
                  </a:lnTo>
                  <a:lnTo>
                    <a:pt x="274" y="86"/>
                  </a:lnTo>
                  <a:lnTo>
                    <a:pt x="272" y="92"/>
                  </a:lnTo>
                  <a:lnTo>
                    <a:pt x="268" y="96"/>
                  </a:lnTo>
                  <a:lnTo>
                    <a:pt x="264" y="98"/>
                  </a:lnTo>
                  <a:lnTo>
                    <a:pt x="260" y="96"/>
                  </a:lnTo>
                  <a:lnTo>
                    <a:pt x="254" y="92"/>
                  </a:lnTo>
                  <a:lnTo>
                    <a:pt x="246" y="88"/>
                  </a:lnTo>
                  <a:lnTo>
                    <a:pt x="234" y="80"/>
                  </a:lnTo>
                  <a:lnTo>
                    <a:pt x="206" y="68"/>
                  </a:lnTo>
                  <a:lnTo>
                    <a:pt x="168" y="52"/>
                  </a:lnTo>
                  <a:lnTo>
                    <a:pt x="214" y="88"/>
                  </a:lnTo>
                  <a:lnTo>
                    <a:pt x="224" y="100"/>
                  </a:lnTo>
                  <a:lnTo>
                    <a:pt x="228" y="106"/>
                  </a:lnTo>
                  <a:lnTo>
                    <a:pt x="228" y="108"/>
                  </a:lnTo>
                  <a:lnTo>
                    <a:pt x="228" y="110"/>
                  </a:lnTo>
                  <a:lnTo>
                    <a:pt x="224" y="108"/>
                  </a:lnTo>
                  <a:lnTo>
                    <a:pt x="214" y="102"/>
                  </a:lnTo>
                  <a:lnTo>
                    <a:pt x="202" y="98"/>
                  </a:lnTo>
                  <a:lnTo>
                    <a:pt x="178" y="92"/>
                  </a:lnTo>
                  <a:lnTo>
                    <a:pt x="176" y="92"/>
                  </a:lnTo>
                  <a:lnTo>
                    <a:pt x="176" y="94"/>
                  </a:lnTo>
                  <a:lnTo>
                    <a:pt x="178" y="96"/>
                  </a:lnTo>
                  <a:lnTo>
                    <a:pt x="188" y="106"/>
                  </a:lnTo>
                  <a:lnTo>
                    <a:pt x="208" y="124"/>
                  </a:lnTo>
                  <a:lnTo>
                    <a:pt x="202" y="124"/>
                  </a:lnTo>
                  <a:lnTo>
                    <a:pt x="188" y="124"/>
                  </a:lnTo>
                  <a:lnTo>
                    <a:pt x="172" y="122"/>
                  </a:lnTo>
                  <a:lnTo>
                    <a:pt x="162" y="120"/>
                  </a:lnTo>
                  <a:lnTo>
                    <a:pt x="154" y="116"/>
                  </a:lnTo>
                  <a:lnTo>
                    <a:pt x="138" y="108"/>
                  </a:lnTo>
                  <a:lnTo>
                    <a:pt x="128" y="106"/>
                  </a:lnTo>
                  <a:lnTo>
                    <a:pt x="126" y="108"/>
                  </a:lnTo>
                  <a:lnTo>
                    <a:pt x="126" y="110"/>
                  </a:lnTo>
                  <a:lnTo>
                    <a:pt x="130" y="114"/>
                  </a:lnTo>
                  <a:lnTo>
                    <a:pt x="136" y="120"/>
                  </a:lnTo>
                  <a:lnTo>
                    <a:pt x="144" y="128"/>
                  </a:lnTo>
                  <a:lnTo>
                    <a:pt x="150" y="136"/>
                  </a:lnTo>
                  <a:lnTo>
                    <a:pt x="158" y="152"/>
                  </a:lnTo>
                  <a:lnTo>
                    <a:pt x="162" y="164"/>
                  </a:lnTo>
                  <a:lnTo>
                    <a:pt x="162" y="168"/>
                  </a:lnTo>
                  <a:lnTo>
                    <a:pt x="152" y="164"/>
                  </a:lnTo>
                  <a:lnTo>
                    <a:pt x="126" y="150"/>
                  </a:lnTo>
                  <a:lnTo>
                    <a:pt x="120" y="146"/>
                  </a:lnTo>
                  <a:lnTo>
                    <a:pt x="116" y="144"/>
                  </a:lnTo>
                  <a:lnTo>
                    <a:pt x="114" y="146"/>
                  </a:lnTo>
                  <a:lnTo>
                    <a:pt x="114" y="148"/>
                  </a:lnTo>
                  <a:lnTo>
                    <a:pt x="116" y="154"/>
                  </a:lnTo>
                  <a:lnTo>
                    <a:pt x="122" y="160"/>
                  </a:lnTo>
                  <a:lnTo>
                    <a:pt x="130" y="168"/>
                  </a:lnTo>
                  <a:lnTo>
                    <a:pt x="134" y="176"/>
                  </a:lnTo>
                  <a:lnTo>
                    <a:pt x="136" y="180"/>
                  </a:lnTo>
                  <a:lnTo>
                    <a:pt x="132" y="180"/>
                  </a:lnTo>
                  <a:lnTo>
                    <a:pt x="128" y="176"/>
                  </a:lnTo>
                  <a:lnTo>
                    <a:pt x="120" y="170"/>
                  </a:lnTo>
                  <a:lnTo>
                    <a:pt x="112" y="168"/>
                  </a:lnTo>
                  <a:lnTo>
                    <a:pt x="106" y="168"/>
                  </a:lnTo>
                  <a:lnTo>
                    <a:pt x="98" y="164"/>
                  </a:lnTo>
                  <a:lnTo>
                    <a:pt x="84" y="160"/>
                  </a:lnTo>
                  <a:lnTo>
                    <a:pt x="66" y="154"/>
                  </a:lnTo>
                  <a:lnTo>
                    <a:pt x="42" y="148"/>
                  </a:lnTo>
                  <a:lnTo>
                    <a:pt x="64" y="162"/>
                  </a:lnTo>
                  <a:lnTo>
                    <a:pt x="80" y="176"/>
                  </a:lnTo>
                  <a:lnTo>
                    <a:pt x="90" y="184"/>
                  </a:lnTo>
                  <a:lnTo>
                    <a:pt x="92" y="190"/>
                  </a:lnTo>
                  <a:lnTo>
                    <a:pt x="90" y="190"/>
                  </a:lnTo>
                  <a:lnTo>
                    <a:pt x="88" y="192"/>
                  </a:lnTo>
                  <a:lnTo>
                    <a:pt x="80" y="190"/>
                  </a:lnTo>
                  <a:lnTo>
                    <a:pt x="68" y="184"/>
                  </a:lnTo>
                  <a:lnTo>
                    <a:pt x="62" y="182"/>
                  </a:lnTo>
                  <a:lnTo>
                    <a:pt x="58" y="182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62" y="194"/>
                  </a:lnTo>
                  <a:lnTo>
                    <a:pt x="40" y="194"/>
                  </a:lnTo>
                  <a:lnTo>
                    <a:pt x="22" y="194"/>
                  </a:lnTo>
                  <a:lnTo>
                    <a:pt x="6" y="190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4" y="196"/>
                  </a:lnTo>
                  <a:lnTo>
                    <a:pt x="16" y="206"/>
                  </a:lnTo>
                  <a:close/>
                </a:path>
              </a:pathLst>
            </a:custGeom>
            <a:solidFill>
              <a:srgbClr val="F9DC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00"/>
            <p:cNvSpPr>
              <a:spLocks/>
            </p:cNvSpPr>
            <p:nvPr/>
          </p:nvSpPr>
          <p:spPr bwMode="auto">
            <a:xfrm>
              <a:off x="5187950" y="2762250"/>
              <a:ext cx="371475" cy="295275"/>
            </a:xfrm>
            <a:custGeom>
              <a:avLst/>
              <a:gdLst>
                <a:gd name="T0" fmla="*/ 0 w 234"/>
                <a:gd name="T1" fmla="*/ 0 h 186"/>
                <a:gd name="T2" fmla="*/ 0 w 234"/>
                <a:gd name="T3" fmla="*/ 0 h 186"/>
                <a:gd name="T4" fmla="*/ 55443448 w 234"/>
                <a:gd name="T5" fmla="*/ 50403121 h 186"/>
                <a:gd name="T6" fmla="*/ 110886896 w 234"/>
                <a:gd name="T7" fmla="*/ 105846577 h 186"/>
                <a:gd name="T8" fmla="*/ 186491563 w 234"/>
                <a:gd name="T9" fmla="*/ 171370618 h 186"/>
                <a:gd name="T10" fmla="*/ 267136592 w 234"/>
                <a:gd name="T11" fmla="*/ 241935020 h 186"/>
                <a:gd name="T12" fmla="*/ 347781571 w 234"/>
                <a:gd name="T13" fmla="*/ 302418750 h 186"/>
                <a:gd name="T14" fmla="*/ 388104060 w 234"/>
                <a:gd name="T15" fmla="*/ 332660615 h 186"/>
                <a:gd name="T16" fmla="*/ 433466960 w 234"/>
                <a:gd name="T17" fmla="*/ 352821858 h 186"/>
                <a:gd name="T18" fmla="*/ 468749139 w 234"/>
                <a:gd name="T19" fmla="*/ 372983102 h 186"/>
                <a:gd name="T20" fmla="*/ 504031317 w 234"/>
                <a:gd name="T21" fmla="*/ 383063724 h 186"/>
                <a:gd name="T22" fmla="*/ 504031317 w 234"/>
                <a:gd name="T23" fmla="*/ 383063724 h 186"/>
                <a:gd name="T24" fmla="*/ 483870072 w 234"/>
                <a:gd name="T25" fmla="*/ 393144345 h 186"/>
                <a:gd name="T26" fmla="*/ 418346027 w 234"/>
                <a:gd name="T27" fmla="*/ 418345999 h 186"/>
                <a:gd name="T28" fmla="*/ 367942816 w 234"/>
                <a:gd name="T29" fmla="*/ 428426620 h 186"/>
                <a:gd name="T30" fmla="*/ 312499393 w 234"/>
                <a:gd name="T31" fmla="*/ 438507242 h 186"/>
                <a:gd name="T32" fmla="*/ 252015658 w 234"/>
                <a:gd name="T33" fmla="*/ 443547553 h 186"/>
                <a:gd name="T34" fmla="*/ 181451252 w 234"/>
                <a:gd name="T35" fmla="*/ 443547553 h 186"/>
                <a:gd name="T36" fmla="*/ 186491563 w 234"/>
                <a:gd name="T37" fmla="*/ 468749107 h 186"/>
                <a:gd name="T38" fmla="*/ 186491563 w 234"/>
                <a:gd name="T39" fmla="*/ 468749107 h 186"/>
                <a:gd name="T40" fmla="*/ 221773791 w 234"/>
                <a:gd name="T41" fmla="*/ 468749107 h 186"/>
                <a:gd name="T42" fmla="*/ 262096281 w 234"/>
                <a:gd name="T43" fmla="*/ 468749107 h 186"/>
                <a:gd name="T44" fmla="*/ 312499393 w 234"/>
                <a:gd name="T45" fmla="*/ 468749107 h 186"/>
                <a:gd name="T46" fmla="*/ 372983127 w 234"/>
                <a:gd name="T47" fmla="*/ 458668485 h 186"/>
                <a:gd name="T48" fmla="*/ 443547583 w 234"/>
                <a:gd name="T49" fmla="*/ 438507242 h 186"/>
                <a:gd name="T50" fmla="*/ 514111939 w 234"/>
                <a:gd name="T51" fmla="*/ 408265278 h 186"/>
                <a:gd name="T52" fmla="*/ 589716607 w 234"/>
                <a:gd name="T53" fmla="*/ 367942791 h 186"/>
                <a:gd name="T54" fmla="*/ 589716607 w 234"/>
                <a:gd name="T55" fmla="*/ 367942791 h 186"/>
                <a:gd name="T56" fmla="*/ 544353806 w 234"/>
                <a:gd name="T57" fmla="*/ 352821858 h 186"/>
                <a:gd name="T58" fmla="*/ 488910383 w 234"/>
                <a:gd name="T59" fmla="*/ 327620304 h 186"/>
                <a:gd name="T60" fmla="*/ 418346027 w 234"/>
                <a:gd name="T61" fmla="*/ 292338128 h 186"/>
                <a:gd name="T62" fmla="*/ 332660637 w 234"/>
                <a:gd name="T63" fmla="*/ 246975331 h 186"/>
                <a:gd name="T64" fmla="*/ 231854414 w 234"/>
                <a:gd name="T65" fmla="*/ 181451240 h 186"/>
                <a:gd name="T66" fmla="*/ 120967518 w 234"/>
                <a:gd name="T67" fmla="*/ 95765931 h 186"/>
                <a:gd name="T68" fmla="*/ 0 w 234"/>
                <a:gd name="T69" fmla="*/ 0 h 186"/>
                <a:gd name="T70" fmla="*/ 0 w 234"/>
                <a:gd name="T71" fmla="*/ 0 h 1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186"/>
                <a:gd name="T110" fmla="*/ 234 w 234"/>
                <a:gd name="T111" fmla="*/ 186 h 1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186">
                  <a:moveTo>
                    <a:pt x="0" y="0"/>
                  </a:moveTo>
                  <a:lnTo>
                    <a:pt x="0" y="0"/>
                  </a:lnTo>
                  <a:lnTo>
                    <a:pt x="22" y="20"/>
                  </a:lnTo>
                  <a:lnTo>
                    <a:pt x="44" y="42"/>
                  </a:lnTo>
                  <a:lnTo>
                    <a:pt x="74" y="68"/>
                  </a:lnTo>
                  <a:lnTo>
                    <a:pt x="106" y="96"/>
                  </a:lnTo>
                  <a:lnTo>
                    <a:pt x="138" y="120"/>
                  </a:lnTo>
                  <a:lnTo>
                    <a:pt x="154" y="132"/>
                  </a:lnTo>
                  <a:lnTo>
                    <a:pt x="172" y="140"/>
                  </a:lnTo>
                  <a:lnTo>
                    <a:pt x="186" y="148"/>
                  </a:lnTo>
                  <a:lnTo>
                    <a:pt x="200" y="152"/>
                  </a:lnTo>
                  <a:lnTo>
                    <a:pt x="192" y="156"/>
                  </a:lnTo>
                  <a:lnTo>
                    <a:pt x="166" y="166"/>
                  </a:lnTo>
                  <a:lnTo>
                    <a:pt x="146" y="170"/>
                  </a:lnTo>
                  <a:lnTo>
                    <a:pt x="124" y="174"/>
                  </a:lnTo>
                  <a:lnTo>
                    <a:pt x="100" y="176"/>
                  </a:lnTo>
                  <a:lnTo>
                    <a:pt x="72" y="176"/>
                  </a:lnTo>
                  <a:lnTo>
                    <a:pt x="74" y="186"/>
                  </a:lnTo>
                  <a:lnTo>
                    <a:pt x="88" y="186"/>
                  </a:lnTo>
                  <a:lnTo>
                    <a:pt x="104" y="186"/>
                  </a:lnTo>
                  <a:lnTo>
                    <a:pt x="124" y="186"/>
                  </a:lnTo>
                  <a:lnTo>
                    <a:pt x="148" y="182"/>
                  </a:lnTo>
                  <a:lnTo>
                    <a:pt x="176" y="174"/>
                  </a:lnTo>
                  <a:lnTo>
                    <a:pt x="204" y="162"/>
                  </a:lnTo>
                  <a:lnTo>
                    <a:pt x="234" y="146"/>
                  </a:lnTo>
                  <a:lnTo>
                    <a:pt x="216" y="140"/>
                  </a:lnTo>
                  <a:lnTo>
                    <a:pt x="194" y="130"/>
                  </a:lnTo>
                  <a:lnTo>
                    <a:pt x="166" y="116"/>
                  </a:lnTo>
                  <a:lnTo>
                    <a:pt x="132" y="98"/>
                  </a:lnTo>
                  <a:lnTo>
                    <a:pt x="92" y="72"/>
                  </a:lnTo>
                  <a:lnTo>
                    <a:pt x="48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01"/>
            <p:cNvSpPr>
              <a:spLocks/>
            </p:cNvSpPr>
            <p:nvPr/>
          </p:nvSpPr>
          <p:spPr bwMode="auto">
            <a:xfrm>
              <a:off x="4235450" y="2549525"/>
              <a:ext cx="365125" cy="393700"/>
            </a:xfrm>
            <a:custGeom>
              <a:avLst/>
              <a:gdLst>
                <a:gd name="T0" fmla="*/ 5040313 w 230"/>
                <a:gd name="T1" fmla="*/ 0 h 248"/>
                <a:gd name="T2" fmla="*/ 5040313 w 230"/>
                <a:gd name="T3" fmla="*/ 0 h 248"/>
                <a:gd name="T4" fmla="*/ 5040313 w 230"/>
                <a:gd name="T5" fmla="*/ 20161251 h 248"/>
                <a:gd name="T6" fmla="*/ 15120940 w 230"/>
                <a:gd name="T7" fmla="*/ 70564382 h 248"/>
                <a:gd name="T8" fmla="*/ 20161251 w 230"/>
                <a:gd name="T9" fmla="*/ 105846586 h 248"/>
                <a:gd name="T10" fmla="*/ 30241879 w 230"/>
                <a:gd name="T11" fmla="*/ 146169076 h 248"/>
                <a:gd name="T12" fmla="*/ 50403124 w 230"/>
                <a:gd name="T13" fmla="*/ 191531877 h 248"/>
                <a:gd name="T14" fmla="*/ 70564381 w 230"/>
                <a:gd name="T15" fmla="*/ 241935040 h 248"/>
                <a:gd name="T16" fmla="*/ 100806248 w 230"/>
                <a:gd name="T17" fmla="*/ 292338152 h 248"/>
                <a:gd name="T18" fmla="*/ 141128762 w 230"/>
                <a:gd name="T19" fmla="*/ 342741265 h 248"/>
                <a:gd name="T20" fmla="*/ 186491563 w 230"/>
                <a:gd name="T21" fmla="*/ 398184689 h 248"/>
                <a:gd name="T22" fmla="*/ 241935035 w 230"/>
                <a:gd name="T23" fmla="*/ 448587901 h 248"/>
                <a:gd name="T24" fmla="*/ 307459080 w 230"/>
                <a:gd name="T25" fmla="*/ 498991013 h 248"/>
                <a:gd name="T26" fmla="*/ 388104059 w 230"/>
                <a:gd name="T27" fmla="*/ 544353814 h 248"/>
                <a:gd name="T28" fmla="*/ 473789448 w 230"/>
                <a:gd name="T29" fmla="*/ 589716616 h 248"/>
                <a:gd name="T30" fmla="*/ 579635982 w 230"/>
                <a:gd name="T31" fmla="*/ 624998795 h 248"/>
                <a:gd name="T32" fmla="*/ 579635982 w 230"/>
                <a:gd name="T33" fmla="*/ 624998795 h 248"/>
                <a:gd name="T34" fmla="*/ 549394115 w 230"/>
                <a:gd name="T35" fmla="*/ 619958483 h 248"/>
                <a:gd name="T36" fmla="*/ 478829759 w 230"/>
                <a:gd name="T37" fmla="*/ 599797238 h 248"/>
                <a:gd name="T38" fmla="*/ 378023436 w 230"/>
                <a:gd name="T39" fmla="*/ 559474748 h 248"/>
                <a:gd name="T40" fmla="*/ 322580014 w 230"/>
                <a:gd name="T41" fmla="*/ 534273192 h 248"/>
                <a:gd name="T42" fmla="*/ 267136591 w 230"/>
                <a:gd name="T43" fmla="*/ 498991013 h 248"/>
                <a:gd name="T44" fmla="*/ 206652807 w 230"/>
                <a:gd name="T45" fmla="*/ 463708834 h 248"/>
                <a:gd name="T46" fmla="*/ 156249696 w 230"/>
                <a:gd name="T47" fmla="*/ 418346033 h 248"/>
                <a:gd name="T48" fmla="*/ 105846584 w 230"/>
                <a:gd name="T49" fmla="*/ 367942821 h 248"/>
                <a:gd name="T50" fmla="*/ 65524070 w 230"/>
                <a:gd name="T51" fmla="*/ 307459086 h 248"/>
                <a:gd name="T52" fmla="*/ 45362813 w 230"/>
                <a:gd name="T53" fmla="*/ 277217218 h 248"/>
                <a:gd name="T54" fmla="*/ 30241879 w 230"/>
                <a:gd name="T55" fmla="*/ 241935040 h 248"/>
                <a:gd name="T56" fmla="*/ 20161251 w 230"/>
                <a:gd name="T57" fmla="*/ 206652811 h 248"/>
                <a:gd name="T58" fmla="*/ 10080625 w 230"/>
                <a:gd name="T59" fmla="*/ 171370632 h 248"/>
                <a:gd name="T60" fmla="*/ 5040313 w 230"/>
                <a:gd name="T61" fmla="*/ 131048142 h 248"/>
                <a:gd name="T62" fmla="*/ 0 w 230"/>
                <a:gd name="T63" fmla="*/ 90725627 h 248"/>
                <a:gd name="T64" fmla="*/ 0 w 230"/>
                <a:gd name="T65" fmla="*/ 45362814 h 248"/>
                <a:gd name="T66" fmla="*/ 5040313 w 230"/>
                <a:gd name="T67" fmla="*/ 0 h 248"/>
                <a:gd name="T68" fmla="*/ 5040313 w 230"/>
                <a:gd name="T69" fmla="*/ 0 h 2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0"/>
                <a:gd name="T106" fmla="*/ 0 h 248"/>
                <a:gd name="T107" fmla="*/ 230 w 230"/>
                <a:gd name="T108" fmla="*/ 248 h 2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0" h="248">
                  <a:moveTo>
                    <a:pt x="2" y="0"/>
                  </a:moveTo>
                  <a:lnTo>
                    <a:pt x="2" y="0"/>
                  </a:lnTo>
                  <a:lnTo>
                    <a:pt x="2" y="8"/>
                  </a:lnTo>
                  <a:lnTo>
                    <a:pt x="6" y="28"/>
                  </a:lnTo>
                  <a:lnTo>
                    <a:pt x="8" y="42"/>
                  </a:lnTo>
                  <a:lnTo>
                    <a:pt x="12" y="58"/>
                  </a:lnTo>
                  <a:lnTo>
                    <a:pt x="20" y="76"/>
                  </a:lnTo>
                  <a:lnTo>
                    <a:pt x="28" y="96"/>
                  </a:lnTo>
                  <a:lnTo>
                    <a:pt x="40" y="116"/>
                  </a:lnTo>
                  <a:lnTo>
                    <a:pt x="56" y="136"/>
                  </a:lnTo>
                  <a:lnTo>
                    <a:pt x="74" y="158"/>
                  </a:lnTo>
                  <a:lnTo>
                    <a:pt x="96" y="178"/>
                  </a:lnTo>
                  <a:lnTo>
                    <a:pt x="122" y="198"/>
                  </a:lnTo>
                  <a:lnTo>
                    <a:pt x="154" y="216"/>
                  </a:lnTo>
                  <a:lnTo>
                    <a:pt x="188" y="234"/>
                  </a:lnTo>
                  <a:lnTo>
                    <a:pt x="230" y="248"/>
                  </a:lnTo>
                  <a:lnTo>
                    <a:pt x="218" y="246"/>
                  </a:lnTo>
                  <a:lnTo>
                    <a:pt x="190" y="238"/>
                  </a:lnTo>
                  <a:lnTo>
                    <a:pt x="150" y="222"/>
                  </a:lnTo>
                  <a:lnTo>
                    <a:pt x="128" y="212"/>
                  </a:lnTo>
                  <a:lnTo>
                    <a:pt x="106" y="198"/>
                  </a:lnTo>
                  <a:lnTo>
                    <a:pt x="82" y="184"/>
                  </a:lnTo>
                  <a:lnTo>
                    <a:pt x="62" y="166"/>
                  </a:lnTo>
                  <a:lnTo>
                    <a:pt x="42" y="146"/>
                  </a:lnTo>
                  <a:lnTo>
                    <a:pt x="26" y="122"/>
                  </a:lnTo>
                  <a:lnTo>
                    <a:pt x="18" y="110"/>
                  </a:lnTo>
                  <a:lnTo>
                    <a:pt x="12" y="96"/>
                  </a:lnTo>
                  <a:lnTo>
                    <a:pt x="8" y="82"/>
                  </a:lnTo>
                  <a:lnTo>
                    <a:pt x="4" y="68"/>
                  </a:lnTo>
                  <a:lnTo>
                    <a:pt x="2" y="52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02"/>
            <p:cNvSpPr>
              <a:spLocks/>
            </p:cNvSpPr>
            <p:nvPr/>
          </p:nvSpPr>
          <p:spPr bwMode="auto">
            <a:xfrm>
              <a:off x="4838700" y="3727450"/>
              <a:ext cx="28575" cy="25400"/>
            </a:xfrm>
            <a:custGeom>
              <a:avLst/>
              <a:gdLst>
                <a:gd name="T0" fmla="*/ 45362806 w 18"/>
                <a:gd name="T1" fmla="*/ 20161247 h 16"/>
                <a:gd name="T2" fmla="*/ 45362806 w 18"/>
                <a:gd name="T3" fmla="*/ 20161247 h 16"/>
                <a:gd name="T4" fmla="*/ 45362806 w 18"/>
                <a:gd name="T5" fmla="*/ 25201557 h 16"/>
                <a:gd name="T6" fmla="*/ 40322495 w 18"/>
                <a:gd name="T7" fmla="*/ 35282183 h 16"/>
                <a:gd name="T8" fmla="*/ 30241875 w 18"/>
                <a:gd name="T9" fmla="*/ 40322493 h 16"/>
                <a:gd name="T10" fmla="*/ 25201558 w 18"/>
                <a:gd name="T11" fmla="*/ 40322493 h 16"/>
                <a:gd name="T12" fmla="*/ 25201558 w 18"/>
                <a:gd name="T13" fmla="*/ 40322493 h 16"/>
                <a:gd name="T14" fmla="*/ 15120937 w 18"/>
                <a:gd name="T15" fmla="*/ 40322493 h 16"/>
                <a:gd name="T16" fmla="*/ 10080624 w 18"/>
                <a:gd name="T17" fmla="*/ 35282183 h 16"/>
                <a:gd name="T18" fmla="*/ 5040312 w 18"/>
                <a:gd name="T19" fmla="*/ 25201557 h 16"/>
                <a:gd name="T20" fmla="*/ 0 w 18"/>
                <a:gd name="T21" fmla="*/ 20161247 h 16"/>
                <a:gd name="T22" fmla="*/ 0 w 18"/>
                <a:gd name="T23" fmla="*/ 20161247 h 16"/>
                <a:gd name="T24" fmla="*/ 5040312 w 18"/>
                <a:gd name="T25" fmla="*/ 10080623 h 16"/>
                <a:gd name="T26" fmla="*/ 10080624 w 18"/>
                <a:gd name="T27" fmla="*/ 5040312 h 16"/>
                <a:gd name="T28" fmla="*/ 15120937 w 18"/>
                <a:gd name="T29" fmla="*/ 0 h 16"/>
                <a:gd name="T30" fmla="*/ 25201558 w 18"/>
                <a:gd name="T31" fmla="*/ 0 h 16"/>
                <a:gd name="T32" fmla="*/ 25201558 w 18"/>
                <a:gd name="T33" fmla="*/ 0 h 16"/>
                <a:gd name="T34" fmla="*/ 30241875 w 18"/>
                <a:gd name="T35" fmla="*/ 0 h 16"/>
                <a:gd name="T36" fmla="*/ 40322495 w 18"/>
                <a:gd name="T37" fmla="*/ 5040312 h 16"/>
                <a:gd name="T38" fmla="*/ 45362806 w 18"/>
                <a:gd name="T39" fmla="*/ 10080623 h 16"/>
                <a:gd name="T40" fmla="*/ 45362806 w 18"/>
                <a:gd name="T41" fmla="*/ 20161247 h 16"/>
                <a:gd name="T42" fmla="*/ 45362806 w 18"/>
                <a:gd name="T43" fmla="*/ 20161247 h 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"/>
                <a:gd name="T67" fmla="*/ 0 h 16"/>
                <a:gd name="T68" fmla="*/ 18 w 18"/>
                <a:gd name="T69" fmla="*/ 16 h 1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" h="16">
                  <a:moveTo>
                    <a:pt x="18" y="8"/>
                  </a:moveTo>
                  <a:lnTo>
                    <a:pt x="18" y="8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03"/>
            <p:cNvSpPr>
              <a:spLocks/>
            </p:cNvSpPr>
            <p:nvPr/>
          </p:nvSpPr>
          <p:spPr bwMode="auto">
            <a:xfrm>
              <a:off x="4483100" y="2466975"/>
              <a:ext cx="565150" cy="460375"/>
            </a:xfrm>
            <a:custGeom>
              <a:avLst/>
              <a:gdLst>
                <a:gd name="T0" fmla="*/ 65524065 w 356"/>
                <a:gd name="T1" fmla="*/ 60483749 h 290"/>
                <a:gd name="T2" fmla="*/ 65524065 w 356"/>
                <a:gd name="T3" fmla="*/ 60483749 h 290"/>
                <a:gd name="T4" fmla="*/ 126007819 w 356"/>
                <a:gd name="T5" fmla="*/ 131048119 h 290"/>
                <a:gd name="T6" fmla="*/ 191531859 w 356"/>
                <a:gd name="T7" fmla="*/ 211693135 h 290"/>
                <a:gd name="T8" fmla="*/ 277217192 w 356"/>
                <a:gd name="T9" fmla="*/ 302418722 h 290"/>
                <a:gd name="T10" fmla="*/ 378023407 w 356"/>
                <a:gd name="T11" fmla="*/ 398184619 h 290"/>
                <a:gd name="T12" fmla="*/ 483870033 w 356"/>
                <a:gd name="T13" fmla="*/ 488910305 h 290"/>
                <a:gd name="T14" fmla="*/ 539313451 w 356"/>
                <a:gd name="T15" fmla="*/ 534273099 h 290"/>
                <a:gd name="T16" fmla="*/ 589716559 w 356"/>
                <a:gd name="T17" fmla="*/ 569555271 h 290"/>
                <a:gd name="T18" fmla="*/ 645159977 w 356"/>
                <a:gd name="T19" fmla="*/ 599797133 h 290"/>
                <a:gd name="T20" fmla="*/ 695563085 w 356"/>
                <a:gd name="T21" fmla="*/ 624998685 h 290"/>
                <a:gd name="T22" fmla="*/ 695563085 w 356"/>
                <a:gd name="T23" fmla="*/ 624998685 h 290"/>
                <a:gd name="T24" fmla="*/ 786288679 w 356"/>
                <a:gd name="T25" fmla="*/ 660280858 h 290"/>
                <a:gd name="T26" fmla="*/ 841732296 w 356"/>
                <a:gd name="T27" fmla="*/ 690522720 h 290"/>
                <a:gd name="T28" fmla="*/ 877014471 w 356"/>
                <a:gd name="T29" fmla="*/ 710683962 h 290"/>
                <a:gd name="T30" fmla="*/ 897175714 w 356"/>
                <a:gd name="T31" fmla="*/ 720764583 h 290"/>
                <a:gd name="T32" fmla="*/ 897175714 w 356"/>
                <a:gd name="T33" fmla="*/ 730845203 h 290"/>
                <a:gd name="T34" fmla="*/ 892135403 w 356"/>
                <a:gd name="T35" fmla="*/ 730845203 h 290"/>
                <a:gd name="T36" fmla="*/ 871974160 w 356"/>
                <a:gd name="T37" fmla="*/ 730845203 h 290"/>
                <a:gd name="T38" fmla="*/ 871974160 w 356"/>
                <a:gd name="T39" fmla="*/ 730845203 h 290"/>
                <a:gd name="T40" fmla="*/ 801409611 w 356"/>
                <a:gd name="T41" fmla="*/ 705643651 h 290"/>
                <a:gd name="T42" fmla="*/ 660280910 w 356"/>
                <a:gd name="T43" fmla="*/ 640119616 h 290"/>
                <a:gd name="T44" fmla="*/ 574595626 w 356"/>
                <a:gd name="T45" fmla="*/ 594756823 h 290"/>
                <a:gd name="T46" fmla="*/ 488910343 w 356"/>
                <a:gd name="T47" fmla="*/ 539313409 h 290"/>
                <a:gd name="T48" fmla="*/ 403224961 w 356"/>
                <a:gd name="T49" fmla="*/ 483869995 h 290"/>
                <a:gd name="T50" fmla="*/ 327620299 w 356"/>
                <a:gd name="T51" fmla="*/ 423386270 h 290"/>
                <a:gd name="T52" fmla="*/ 327620299 w 356"/>
                <a:gd name="T53" fmla="*/ 423386270 h 290"/>
                <a:gd name="T54" fmla="*/ 267136570 w 356"/>
                <a:gd name="T55" fmla="*/ 357862136 h 290"/>
                <a:gd name="T56" fmla="*/ 206652791 w 356"/>
                <a:gd name="T57" fmla="*/ 292338101 h 290"/>
                <a:gd name="T58" fmla="*/ 110886887 w 356"/>
                <a:gd name="T59" fmla="*/ 176410913 h 290"/>
                <a:gd name="T60" fmla="*/ 45362809 w 356"/>
                <a:gd name="T61" fmla="*/ 85685301 h 290"/>
                <a:gd name="T62" fmla="*/ 15120939 w 356"/>
                <a:gd name="T63" fmla="*/ 35282185 h 290"/>
                <a:gd name="T64" fmla="*/ 15120939 w 356"/>
                <a:gd name="T65" fmla="*/ 35282185 h 290"/>
                <a:gd name="T66" fmla="*/ 5040312 w 356"/>
                <a:gd name="T67" fmla="*/ 15120937 h 290"/>
                <a:gd name="T68" fmla="*/ 0 w 356"/>
                <a:gd name="T69" fmla="*/ 0 h 290"/>
                <a:gd name="T70" fmla="*/ 15120939 w 356"/>
                <a:gd name="T71" fmla="*/ 10080624 h 290"/>
                <a:gd name="T72" fmla="*/ 65524065 w 356"/>
                <a:gd name="T73" fmla="*/ 60483749 h 290"/>
                <a:gd name="T74" fmla="*/ 65524065 w 356"/>
                <a:gd name="T75" fmla="*/ 60483749 h 2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6"/>
                <a:gd name="T115" fmla="*/ 0 h 290"/>
                <a:gd name="T116" fmla="*/ 356 w 356"/>
                <a:gd name="T117" fmla="*/ 290 h 2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6" h="290">
                  <a:moveTo>
                    <a:pt x="26" y="24"/>
                  </a:moveTo>
                  <a:lnTo>
                    <a:pt x="26" y="24"/>
                  </a:lnTo>
                  <a:lnTo>
                    <a:pt x="50" y="52"/>
                  </a:lnTo>
                  <a:lnTo>
                    <a:pt x="76" y="84"/>
                  </a:lnTo>
                  <a:lnTo>
                    <a:pt x="110" y="120"/>
                  </a:lnTo>
                  <a:lnTo>
                    <a:pt x="150" y="158"/>
                  </a:lnTo>
                  <a:lnTo>
                    <a:pt x="192" y="194"/>
                  </a:lnTo>
                  <a:lnTo>
                    <a:pt x="214" y="212"/>
                  </a:lnTo>
                  <a:lnTo>
                    <a:pt x="234" y="226"/>
                  </a:lnTo>
                  <a:lnTo>
                    <a:pt x="256" y="238"/>
                  </a:lnTo>
                  <a:lnTo>
                    <a:pt x="276" y="248"/>
                  </a:lnTo>
                  <a:lnTo>
                    <a:pt x="312" y="262"/>
                  </a:lnTo>
                  <a:lnTo>
                    <a:pt x="334" y="274"/>
                  </a:lnTo>
                  <a:lnTo>
                    <a:pt x="348" y="282"/>
                  </a:lnTo>
                  <a:lnTo>
                    <a:pt x="356" y="286"/>
                  </a:lnTo>
                  <a:lnTo>
                    <a:pt x="356" y="290"/>
                  </a:lnTo>
                  <a:lnTo>
                    <a:pt x="354" y="290"/>
                  </a:lnTo>
                  <a:lnTo>
                    <a:pt x="346" y="290"/>
                  </a:lnTo>
                  <a:lnTo>
                    <a:pt x="318" y="280"/>
                  </a:lnTo>
                  <a:lnTo>
                    <a:pt x="262" y="254"/>
                  </a:lnTo>
                  <a:lnTo>
                    <a:pt x="228" y="236"/>
                  </a:lnTo>
                  <a:lnTo>
                    <a:pt x="194" y="214"/>
                  </a:lnTo>
                  <a:lnTo>
                    <a:pt x="160" y="192"/>
                  </a:lnTo>
                  <a:lnTo>
                    <a:pt x="130" y="168"/>
                  </a:lnTo>
                  <a:lnTo>
                    <a:pt x="106" y="142"/>
                  </a:lnTo>
                  <a:lnTo>
                    <a:pt x="82" y="116"/>
                  </a:lnTo>
                  <a:lnTo>
                    <a:pt x="44" y="70"/>
                  </a:lnTo>
                  <a:lnTo>
                    <a:pt x="18" y="34"/>
                  </a:lnTo>
                  <a:lnTo>
                    <a:pt x="6" y="14"/>
                  </a:lnTo>
                  <a:lnTo>
                    <a:pt x="2" y="6"/>
                  </a:lnTo>
                  <a:lnTo>
                    <a:pt x="0" y="0"/>
                  </a:lnTo>
                  <a:lnTo>
                    <a:pt x="6" y="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F9DC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" name="Group 57"/>
          <p:cNvGrpSpPr>
            <a:grpSpLocks/>
          </p:cNvGrpSpPr>
          <p:nvPr/>
        </p:nvGrpSpPr>
        <p:grpSpPr bwMode="auto">
          <a:xfrm>
            <a:off x="990600" y="762000"/>
            <a:ext cx="381000" cy="457200"/>
            <a:chOff x="3810000" y="2463800"/>
            <a:chExt cx="1765300" cy="1520825"/>
          </a:xfrm>
        </p:grpSpPr>
        <p:sp>
          <p:nvSpPr>
            <p:cNvPr id="79" name="Freeform 16"/>
            <p:cNvSpPr>
              <a:spLocks/>
            </p:cNvSpPr>
            <p:nvPr/>
          </p:nvSpPr>
          <p:spPr bwMode="auto">
            <a:xfrm>
              <a:off x="4219575" y="3359150"/>
              <a:ext cx="184150" cy="625475"/>
            </a:xfrm>
            <a:custGeom>
              <a:avLst/>
              <a:gdLst>
                <a:gd name="T0" fmla="*/ 0 w 116"/>
                <a:gd name="T1" fmla="*/ 186491554 h 394"/>
                <a:gd name="T2" fmla="*/ 0 w 116"/>
                <a:gd name="T3" fmla="*/ 186491554 h 394"/>
                <a:gd name="T4" fmla="*/ 5040313 w 116"/>
                <a:gd name="T5" fmla="*/ 252015646 h 394"/>
                <a:gd name="T6" fmla="*/ 15120940 w 116"/>
                <a:gd name="T7" fmla="*/ 327620310 h 394"/>
                <a:gd name="T8" fmla="*/ 35282191 w 116"/>
                <a:gd name="T9" fmla="*/ 423386317 h 394"/>
                <a:gd name="T10" fmla="*/ 70564381 w 116"/>
                <a:gd name="T11" fmla="*/ 544353780 h 394"/>
                <a:gd name="T12" fmla="*/ 95765937 w 116"/>
                <a:gd name="T13" fmla="*/ 609877822 h 394"/>
                <a:gd name="T14" fmla="*/ 126007829 w 116"/>
                <a:gd name="T15" fmla="*/ 680442175 h 394"/>
                <a:gd name="T16" fmla="*/ 156249696 w 116"/>
                <a:gd name="T17" fmla="*/ 756046839 h 394"/>
                <a:gd name="T18" fmla="*/ 196572185 w 116"/>
                <a:gd name="T19" fmla="*/ 831651503 h 394"/>
                <a:gd name="T20" fmla="*/ 241935036 w 116"/>
                <a:gd name="T21" fmla="*/ 912296677 h 394"/>
                <a:gd name="T22" fmla="*/ 292338147 w 116"/>
                <a:gd name="T23" fmla="*/ 992941652 h 394"/>
                <a:gd name="T24" fmla="*/ 292338147 w 116"/>
                <a:gd name="T25" fmla="*/ 992941652 h 394"/>
                <a:gd name="T26" fmla="*/ 231854413 w 116"/>
                <a:gd name="T27" fmla="*/ 705643730 h 394"/>
                <a:gd name="T28" fmla="*/ 186491563 w 116"/>
                <a:gd name="T29" fmla="*/ 488910359 h 394"/>
                <a:gd name="T30" fmla="*/ 171370630 w 116"/>
                <a:gd name="T31" fmla="*/ 398184663 h 394"/>
                <a:gd name="T32" fmla="*/ 166330318 w 116"/>
                <a:gd name="T33" fmla="*/ 337700932 h 394"/>
                <a:gd name="T34" fmla="*/ 166330318 w 116"/>
                <a:gd name="T35" fmla="*/ 337700932 h 394"/>
                <a:gd name="T36" fmla="*/ 161290007 w 116"/>
                <a:gd name="T37" fmla="*/ 297378445 h 394"/>
                <a:gd name="T38" fmla="*/ 146169074 w 116"/>
                <a:gd name="T39" fmla="*/ 246975335 h 394"/>
                <a:gd name="T40" fmla="*/ 131048140 w 116"/>
                <a:gd name="T41" fmla="*/ 191531865 h 394"/>
                <a:gd name="T42" fmla="*/ 110886895 w 116"/>
                <a:gd name="T43" fmla="*/ 141128756 h 394"/>
                <a:gd name="T44" fmla="*/ 70564381 w 116"/>
                <a:gd name="T45" fmla="*/ 50403122 h 394"/>
                <a:gd name="T46" fmla="*/ 55443448 w 116"/>
                <a:gd name="T47" fmla="*/ 20161250 h 394"/>
                <a:gd name="T48" fmla="*/ 40322502 w 116"/>
                <a:gd name="T49" fmla="*/ 5040312 h 394"/>
                <a:gd name="T50" fmla="*/ 40322502 w 116"/>
                <a:gd name="T51" fmla="*/ 5040312 h 394"/>
                <a:gd name="T52" fmla="*/ 40322502 w 116"/>
                <a:gd name="T53" fmla="*/ 0 h 394"/>
                <a:gd name="T54" fmla="*/ 35282191 w 116"/>
                <a:gd name="T55" fmla="*/ 5040312 h 394"/>
                <a:gd name="T56" fmla="*/ 25201562 w 116"/>
                <a:gd name="T57" fmla="*/ 20161250 h 394"/>
                <a:gd name="T58" fmla="*/ 15120940 w 116"/>
                <a:gd name="T59" fmla="*/ 85685311 h 394"/>
                <a:gd name="T60" fmla="*/ 0 w 116"/>
                <a:gd name="T61" fmla="*/ 186491554 h 394"/>
                <a:gd name="T62" fmla="*/ 0 w 116"/>
                <a:gd name="T63" fmla="*/ 186491554 h 3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6"/>
                <a:gd name="T97" fmla="*/ 0 h 394"/>
                <a:gd name="T98" fmla="*/ 116 w 116"/>
                <a:gd name="T99" fmla="*/ 394 h 3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6" h="394">
                  <a:moveTo>
                    <a:pt x="0" y="74"/>
                  </a:moveTo>
                  <a:lnTo>
                    <a:pt x="0" y="74"/>
                  </a:lnTo>
                  <a:lnTo>
                    <a:pt x="2" y="100"/>
                  </a:lnTo>
                  <a:lnTo>
                    <a:pt x="6" y="130"/>
                  </a:lnTo>
                  <a:lnTo>
                    <a:pt x="14" y="168"/>
                  </a:lnTo>
                  <a:lnTo>
                    <a:pt x="28" y="216"/>
                  </a:lnTo>
                  <a:lnTo>
                    <a:pt x="38" y="242"/>
                  </a:lnTo>
                  <a:lnTo>
                    <a:pt x="50" y="270"/>
                  </a:lnTo>
                  <a:lnTo>
                    <a:pt x="62" y="300"/>
                  </a:lnTo>
                  <a:lnTo>
                    <a:pt x="78" y="330"/>
                  </a:lnTo>
                  <a:lnTo>
                    <a:pt x="96" y="362"/>
                  </a:lnTo>
                  <a:lnTo>
                    <a:pt x="116" y="394"/>
                  </a:lnTo>
                  <a:lnTo>
                    <a:pt x="92" y="280"/>
                  </a:lnTo>
                  <a:lnTo>
                    <a:pt x="74" y="194"/>
                  </a:lnTo>
                  <a:lnTo>
                    <a:pt x="68" y="158"/>
                  </a:lnTo>
                  <a:lnTo>
                    <a:pt x="66" y="134"/>
                  </a:lnTo>
                  <a:lnTo>
                    <a:pt x="64" y="118"/>
                  </a:lnTo>
                  <a:lnTo>
                    <a:pt x="58" y="98"/>
                  </a:lnTo>
                  <a:lnTo>
                    <a:pt x="52" y="76"/>
                  </a:lnTo>
                  <a:lnTo>
                    <a:pt x="44" y="56"/>
                  </a:lnTo>
                  <a:lnTo>
                    <a:pt x="28" y="20"/>
                  </a:lnTo>
                  <a:lnTo>
                    <a:pt x="22" y="8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0" y="8"/>
                  </a:lnTo>
                  <a:lnTo>
                    <a:pt x="6" y="3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7"/>
            <p:cNvSpPr>
              <a:spLocks/>
            </p:cNvSpPr>
            <p:nvPr/>
          </p:nvSpPr>
          <p:spPr bwMode="auto">
            <a:xfrm>
              <a:off x="3835400" y="2479675"/>
              <a:ext cx="1714500" cy="1114425"/>
            </a:xfrm>
            <a:custGeom>
              <a:avLst/>
              <a:gdLst>
                <a:gd name="T0" fmla="*/ 2147483647 w 1080"/>
                <a:gd name="T1" fmla="*/ 1486892067 h 702"/>
                <a:gd name="T2" fmla="*/ 2147483647 w 1080"/>
                <a:gd name="T3" fmla="*/ 1461690514 h 702"/>
                <a:gd name="T4" fmla="*/ 2147483647 w 1080"/>
                <a:gd name="T5" fmla="*/ 1391126163 h 702"/>
                <a:gd name="T6" fmla="*/ 2147483647 w 1080"/>
                <a:gd name="T7" fmla="*/ 1280239327 h 702"/>
                <a:gd name="T8" fmla="*/ 2147483647 w 1080"/>
                <a:gd name="T9" fmla="*/ 1169352490 h 702"/>
                <a:gd name="T10" fmla="*/ 2147483647 w 1080"/>
                <a:gd name="T11" fmla="*/ 1018143168 h 702"/>
                <a:gd name="T12" fmla="*/ 2147483647 w 1080"/>
                <a:gd name="T13" fmla="*/ 932457885 h 702"/>
                <a:gd name="T14" fmla="*/ 2147483647 w 1080"/>
                <a:gd name="T15" fmla="*/ 751006500 h 702"/>
                <a:gd name="T16" fmla="*/ 2147483647 w 1080"/>
                <a:gd name="T17" fmla="*/ 579635934 h 702"/>
                <a:gd name="T18" fmla="*/ 2147483647 w 1080"/>
                <a:gd name="T19" fmla="*/ 423386301 h 702"/>
                <a:gd name="T20" fmla="*/ 2066527984 w 1080"/>
                <a:gd name="T21" fmla="*/ 282257501 h 702"/>
                <a:gd name="T22" fmla="*/ 1925399298 w 1080"/>
                <a:gd name="T23" fmla="*/ 166330304 h 702"/>
                <a:gd name="T24" fmla="*/ 1774189992 w 1080"/>
                <a:gd name="T25" fmla="*/ 80644997 h 702"/>
                <a:gd name="T26" fmla="*/ 1607859357 w 1080"/>
                <a:gd name="T27" fmla="*/ 20161249 h 702"/>
                <a:gd name="T28" fmla="*/ 1426408189 w 1080"/>
                <a:gd name="T29" fmla="*/ 0 h 702"/>
                <a:gd name="T30" fmla="*/ 1335682605 w 1080"/>
                <a:gd name="T31" fmla="*/ 5040312 h 702"/>
                <a:gd name="T32" fmla="*/ 1159271748 w 1080"/>
                <a:gd name="T33" fmla="*/ 30241877 h 702"/>
                <a:gd name="T34" fmla="*/ 1003022131 w 1080"/>
                <a:gd name="T35" fmla="*/ 90725618 h 702"/>
                <a:gd name="T36" fmla="*/ 856853134 w 1080"/>
                <a:gd name="T37" fmla="*/ 171370615 h 702"/>
                <a:gd name="T38" fmla="*/ 725804870 w 1080"/>
                <a:gd name="T39" fmla="*/ 282257501 h 702"/>
                <a:gd name="T40" fmla="*/ 609877735 w 1080"/>
                <a:gd name="T41" fmla="*/ 413305580 h 702"/>
                <a:gd name="T42" fmla="*/ 504031221 w 1080"/>
                <a:gd name="T43" fmla="*/ 564515002 h 702"/>
                <a:gd name="T44" fmla="*/ 418345947 w 1080"/>
                <a:gd name="T45" fmla="*/ 735885568 h 702"/>
                <a:gd name="T46" fmla="*/ 378023366 w 1080"/>
                <a:gd name="T47" fmla="*/ 826611161 h 702"/>
                <a:gd name="T48" fmla="*/ 312499333 w 1080"/>
                <a:gd name="T49" fmla="*/ 967740060 h 702"/>
                <a:gd name="T50" fmla="*/ 246975300 w 1080"/>
                <a:gd name="T51" fmla="*/ 1078626897 h 702"/>
                <a:gd name="T52" fmla="*/ 186491528 w 1080"/>
                <a:gd name="T53" fmla="*/ 1169352490 h 702"/>
                <a:gd name="T54" fmla="*/ 75604678 w 1080"/>
                <a:gd name="T55" fmla="*/ 1275199016 h 702"/>
                <a:gd name="T56" fmla="*/ 0 w 1080"/>
                <a:gd name="T57" fmla="*/ 1320561813 h 702"/>
                <a:gd name="T58" fmla="*/ 30241874 w 1080"/>
                <a:gd name="T59" fmla="*/ 1350803677 h 702"/>
                <a:gd name="T60" fmla="*/ 171370597 w 1080"/>
                <a:gd name="T61" fmla="*/ 1486892067 h 702"/>
                <a:gd name="T62" fmla="*/ 327620264 w 1080"/>
                <a:gd name="T63" fmla="*/ 1612899836 h 702"/>
                <a:gd name="T64" fmla="*/ 423386257 w 1080"/>
                <a:gd name="T65" fmla="*/ 1678424273 h 702"/>
                <a:gd name="T66" fmla="*/ 473789359 w 1080"/>
                <a:gd name="T67" fmla="*/ 1552416107 h 702"/>
                <a:gd name="T68" fmla="*/ 554434323 w 1080"/>
                <a:gd name="T69" fmla="*/ 1446569581 h 702"/>
                <a:gd name="T70" fmla="*/ 665321148 w 1080"/>
                <a:gd name="T71" fmla="*/ 1360884299 h 702"/>
                <a:gd name="T72" fmla="*/ 791328903 w 1080"/>
                <a:gd name="T73" fmla="*/ 1295360259 h 702"/>
                <a:gd name="T74" fmla="*/ 927417478 w 1080"/>
                <a:gd name="T75" fmla="*/ 1244957151 h 702"/>
                <a:gd name="T76" fmla="*/ 1068546164 w 1080"/>
                <a:gd name="T77" fmla="*/ 1204634665 h 702"/>
                <a:gd name="T78" fmla="*/ 1325601985 w 1080"/>
                <a:gd name="T79" fmla="*/ 1174392801 h 702"/>
                <a:gd name="T80" fmla="*/ 1411287259 w 1080"/>
                <a:gd name="T81" fmla="*/ 1169352490 h 702"/>
                <a:gd name="T82" fmla="*/ 1582657806 w 1080"/>
                <a:gd name="T83" fmla="*/ 1189513733 h 702"/>
                <a:gd name="T84" fmla="*/ 1748988441 w 1080"/>
                <a:gd name="T85" fmla="*/ 1234876530 h 702"/>
                <a:gd name="T86" fmla="*/ 1905238057 w 1080"/>
                <a:gd name="T87" fmla="*/ 1310481191 h 702"/>
                <a:gd name="T88" fmla="*/ 1975802400 w 1080"/>
                <a:gd name="T89" fmla="*/ 1360884299 h 702"/>
                <a:gd name="T90" fmla="*/ 2076608605 w 1080"/>
                <a:gd name="T91" fmla="*/ 1446569581 h 702"/>
                <a:gd name="T92" fmla="*/ 2147483647 w 1080"/>
                <a:gd name="T93" fmla="*/ 1547375796 h 702"/>
                <a:gd name="T94" fmla="*/ 2147483647 w 1080"/>
                <a:gd name="T95" fmla="*/ 1658262633 h 702"/>
                <a:gd name="T96" fmla="*/ 2147483647 w 1080"/>
                <a:gd name="T97" fmla="*/ 1769149866 h 702"/>
                <a:gd name="T98" fmla="*/ 2147483647 w 1080"/>
                <a:gd name="T99" fmla="*/ 1673383962 h 702"/>
                <a:gd name="T100" fmla="*/ 2147483647 w 1080"/>
                <a:gd name="T101" fmla="*/ 1582657971 h 702"/>
                <a:gd name="T102" fmla="*/ 2147483647 w 1080"/>
                <a:gd name="T103" fmla="*/ 1512093621 h 702"/>
                <a:gd name="T104" fmla="*/ 2147483647 w 1080"/>
                <a:gd name="T105" fmla="*/ 1486892067 h 7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80"/>
                <a:gd name="T160" fmla="*/ 0 h 702"/>
                <a:gd name="T161" fmla="*/ 1080 w 1080"/>
                <a:gd name="T162" fmla="*/ 702 h 7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80" h="702">
                  <a:moveTo>
                    <a:pt x="1080" y="590"/>
                  </a:moveTo>
                  <a:lnTo>
                    <a:pt x="1080" y="590"/>
                  </a:lnTo>
                  <a:lnTo>
                    <a:pt x="1074" y="586"/>
                  </a:lnTo>
                  <a:lnTo>
                    <a:pt x="1064" y="580"/>
                  </a:lnTo>
                  <a:lnTo>
                    <a:pt x="1052" y="570"/>
                  </a:lnTo>
                  <a:lnTo>
                    <a:pt x="1036" y="552"/>
                  </a:lnTo>
                  <a:lnTo>
                    <a:pt x="1018" y="524"/>
                  </a:lnTo>
                  <a:lnTo>
                    <a:pt x="1010" y="508"/>
                  </a:lnTo>
                  <a:lnTo>
                    <a:pt x="1000" y="486"/>
                  </a:lnTo>
                  <a:lnTo>
                    <a:pt x="990" y="464"/>
                  </a:lnTo>
                  <a:lnTo>
                    <a:pt x="982" y="436"/>
                  </a:lnTo>
                  <a:lnTo>
                    <a:pt x="972" y="404"/>
                  </a:lnTo>
                  <a:lnTo>
                    <a:pt x="962" y="370"/>
                  </a:lnTo>
                  <a:lnTo>
                    <a:pt x="952" y="334"/>
                  </a:lnTo>
                  <a:lnTo>
                    <a:pt x="940" y="298"/>
                  </a:lnTo>
                  <a:lnTo>
                    <a:pt x="924" y="262"/>
                  </a:lnTo>
                  <a:lnTo>
                    <a:pt x="908" y="230"/>
                  </a:lnTo>
                  <a:lnTo>
                    <a:pt x="888" y="198"/>
                  </a:lnTo>
                  <a:lnTo>
                    <a:pt x="868" y="168"/>
                  </a:lnTo>
                  <a:lnTo>
                    <a:pt x="844" y="138"/>
                  </a:lnTo>
                  <a:lnTo>
                    <a:pt x="820" y="112"/>
                  </a:lnTo>
                  <a:lnTo>
                    <a:pt x="794" y="88"/>
                  </a:lnTo>
                  <a:lnTo>
                    <a:pt x="764" y="66"/>
                  </a:lnTo>
                  <a:lnTo>
                    <a:pt x="736" y="48"/>
                  </a:lnTo>
                  <a:lnTo>
                    <a:pt x="704" y="32"/>
                  </a:lnTo>
                  <a:lnTo>
                    <a:pt x="672" y="18"/>
                  </a:lnTo>
                  <a:lnTo>
                    <a:pt x="638" y="8"/>
                  </a:lnTo>
                  <a:lnTo>
                    <a:pt x="602" y="2"/>
                  </a:lnTo>
                  <a:lnTo>
                    <a:pt x="566" y="0"/>
                  </a:lnTo>
                  <a:lnTo>
                    <a:pt x="530" y="2"/>
                  </a:lnTo>
                  <a:lnTo>
                    <a:pt x="494" y="6"/>
                  </a:lnTo>
                  <a:lnTo>
                    <a:pt x="460" y="12"/>
                  </a:lnTo>
                  <a:lnTo>
                    <a:pt x="428" y="22"/>
                  </a:lnTo>
                  <a:lnTo>
                    <a:pt x="398" y="36"/>
                  </a:lnTo>
                  <a:lnTo>
                    <a:pt x="368" y="50"/>
                  </a:lnTo>
                  <a:lnTo>
                    <a:pt x="340" y="68"/>
                  </a:lnTo>
                  <a:lnTo>
                    <a:pt x="314" y="90"/>
                  </a:lnTo>
                  <a:lnTo>
                    <a:pt x="288" y="112"/>
                  </a:lnTo>
                  <a:lnTo>
                    <a:pt x="264" y="138"/>
                  </a:lnTo>
                  <a:lnTo>
                    <a:pt x="242" y="164"/>
                  </a:lnTo>
                  <a:lnTo>
                    <a:pt x="220" y="194"/>
                  </a:lnTo>
                  <a:lnTo>
                    <a:pt x="200" y="224"/>
                  </a:lnTo>
                  <a:lnTo>
                    <a:pt x="182" y="258"/>
                  </a:lnTo>
                  <a:lnTo>
                    <a:pt x="166" y="292"/>
                  </a:lnTo>
                  <a:lnTo>
                    <a:pt x="150" y="328"/>
                  </a:lnTo>
                  <a:lnTo>
                    <a:pt x="138" y="358"/>
                  </a:lnTo>
                  <a:lnTo>
                    <a:pt x="124" y="384"/>
                  </a:lnTo>
                  <a:lnTo>
                    <a:pt x="112" y="408"/>
                  </a:lnTo>
                  <a:lnTo>
                    <a:pt x="98" y="428"/>
                  </a:lnTo>
                  <a:lnTo>
                    <a:pt x="86" y="448"/>
                  </a:lnTo>
                  <a:lnTo>
                    <a:pt x="74" y="464"/>
                  </a:lnTo>
                  <a:lnTo>
                    <a:pt x="50" y="488"/>
                  </a:lnTo>
                  <a:lnTo>
                    <a:pt x="30" y="506"/>
                  </a:lnTo>
                  <a:lnTo>
                    <a:pt x="14" y="516"/>
                  </a:lnTo>
                  <a:lnTo>
                    <a:pt x="0" y="524"/>
                  </a:lnTo>
                  <a:lnTo>
                    <a:pt x="12" y="536"/>
                  </a:lnTo>
                  <a:lnTo>
                    <a:pt x="44" y="568"/>
                  </a:lnTo>
                  <a:lnTo>
                    <a:pt x="68" y="590"/>
                  </a:lnTo>
                  <a:lnTo>
                    <a:pt x="96" y="614"/>
                  </a:lnTo>
                  <a:lnTo>
                    <a:pt x="130" y="640"/>
                  </a:lnTo>
                  <a:lnTo>
                    <a:pt x="168" y="666"/>
                  </a:lnTo>
                  <a:lnTo>
                    <a:pt x="176" y="640"/>
                  </a:lnTo>
                  <a:lnTo>
                    <a:pt x="188" y="616"/>
                  </a:lnTo>
                  <a:lnTo>
                    <a:pt x="202" y="594"/>
                  </a:lnTo>
                  <a:lnTo>
                    <a:pt x="220" y="574"/>
                  </a:lnTo>
                  <a:lnTo>
                    <a:pt x="240" y="556"/>
                  </a:lnTo>
                  <a:lnTo>
                    <a:pt x="264" y="540"/>
                  </a:lnTo>
                  <a:lnTo>
                    <a:pt x="288" y="526"/>
                  </a:lnTo>
                  <a:lnTo>
                    <a:pt x="314" y="514"/>
                  </a:lnTo>
                  <a:lnTo>
                    <a:pt x="340" y="502"/>
                  </a:lnTo>
                  <a:lnTo>
                    <a:pt x="368" y="494"/>
                  </a:lnTo>
                  <a:lnTo>
                    <a:pt x="396" y="486"/>
                  </a:lnTo>
                  <a:lnTo>
                    <a:pt x="424" y="478"/>
                  </a:lnTo>
                  <a:lnTo>
                    <a:pt x="478" y="470"/>
                  </a:lnTo>
                  <a:lnTo>
                    <a:pt x="526" y="466"/>
                  </a:lnTo>
                  <a:lnTo>
                    <a:pt x="560" y="464"/>
                  </a:lnTo>
                  <a:lnTo>
                    <a:pt x="596" y="466"/>
                  </a:lnTo>
                  <a:lnTo>
                    <a:pt x="628" y="472"/>
                  </a:lnTo>
                  <a:lnTo>
                    <a:pt x="662" y="478"/>
                  </a:lnTo>
                  <a:lnTo>
                    <a:pt x="694" y="490"/>
                  </a:lnTo>
                  <a:lnTo>
                    <a:pt x="726" y="502"/>
                  </a:lnTo>
                  <a:lnTo>
                    <a:pt x="756" y="520"/>
                  </a:lnTo>
                  <a:lnTo>
                    <a:pt x="784" y="540"/>
                  </a:lnTo>
                  <a:lnTo>
                    <a:pt x="806" y="556"/>
                  </a:lnTo>
                  <a:lnTo>
                    <a:pt x="824" y="574"/>
                  </a:lnTo>
                  <a:lnTo>
                    <a:pt x="844" y="594"/>
                  </a:lnTo>
                  <a:lnTo>
                    <a:pt x="862" y="614"/>
                  </a:lnTo>
                  <a:lnTo>
                    <a:pt x="878" y="636"/>
                  </a:lnTo>
                  <a:lnTo>
                    <a:pt x="894" y="658"/>
                  </a:lnTo>
                  <a:lnTo>
                    <a:pt x="922" y="702"/>
                  </a:lnTo>
                  <a:lnTo>
                    <a:pt x="960" y="682"/>
                  </a:lnTo>
                  <a:lnTo>
                    <a:pt x="992" y="664"/>
                  </a:lnTo>
                  <a:lnTo>
                    <a:pt x="1020" y="644"/>
                  </a:lnTo>
                  <a:lnTo>
                    <a:pt x="1042" y="628"/>
                  </a:lnTo>
                  <a:lnTo>
                    <a:pt x="1060" y="612"/>
                  </a:lnTo>
                  <a:lnTo>
                    <a:pt x="1072" y="600"/>
                  </a:lnTo>
                  <a:lnTo>
                    <a:pt x="1080" y="592"/>
                  </a:lnTo>
                  <a:lnTo>
                    <a:pt x="1080" y="590"/>
                  </a:lnTo>
                  <a:close/>
                </a:path>
              </a:pathLst>
            </a:custGeom>
            <a:solidFill>
              <a:srgbClr val="EF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8"/>
            <p:cNvSpPr>
              <a:spLocks noEditPoints="1"/>
            </p:cNvSpPr>
            <p:nvPr/>
          </p:nvSpPr>
          <p:spPr bwMode="auto">
            <a:xfrm>
              <a:off x="3810000" y="2463800"/>
              <a:ext cx="1765300" cy="1152525"/>
            </a:xfrm>
            <a:custGeom>
              <a:avLst/>
              <a:gdLst>
                <a:gd name="T0" fmla="*/ 2147483647 w 1112"/>
                <a:gd name="T1" fmla="*/ 1688504913 h 726"/>
                <a:gd name="T2" fmla="*/ 2096769873 w 1112"/>
                <a:gd name="T3" fmla="*/ 1486892084 h 726"/>
                <a:gd name="T4" fmla="*/ 1935479944 w 1112"/>
                <a:gd name="T5" fmla="*/ 1360884314 h 726"/>
                <a:gd name="T6" fmla="*/ 1633060930 w 1112"/>
                <a:gd name="T7" fmla="*/ 1239916855 h 726"/>
                <a:gd name="T8" fmla="*/ 1370964795 w 1112"/>
                <a:gd name="T9" fmla="*/ 1224795922 h 726"/>
                <a:gd name="T10" fmla="*/ 987901213 w 1112"/>
                <a:gd name="T11" fmla="*/ 1290319963 h 726"/>
                <a:gd name="T12" fmla="*/ 730845190 w 1112"/>
                <a:gd name="T13" fmla="*/ 1401206801 h 726"/>
                <a:gd name="T14" fmla="*/ 539313399 w 1112"/>
                <a:gd name="T15" fmla="*/ 1587698300 h 726"/>
                <a:gd name="T16" fmla="*/ 453628124 w 1112"/>
                <a:gd name="T17" fmla="*/ 1723787089 h 726"/>
                <a:gd name="T18" fmla="*/ 196572151 w 1112"/>
                <a:gd name="T19" fmla="*/ 1532254882 h 726"/>
                <a:gd name="T20" fmla="*/ 0 w 1112"/>
                <a:gd name="T21" fmla="*/ 1335682760 h 726"/>
                <a:gd name="T22" fmla="*/ 105846566 w 1112"/>
                <a:gd name="T23" fmla="*/ 1275199031 h 726"/>
                <a:gd name="T24" fmla="*/ 302418716 w 1112"/>
                <a:gd name="T25" fmla="*/ 1038304423 h 726"/>
                <a:gd name="T26" fmla="*/ 393144302 w 1112"/>
                <a:gd name="T27" fmla="*/ 841732301 h 726"/>
                <a:gd name="T28" fmla="*/ 584676192 w 1112"/>
                <a:gd name="T29" fmla="*/ 483870036 h 726"/>
                <a:gd name="T30" fmla="*/ 831651396 w 1112"/>
                <a:gd name="T31" fmla="*/ 216733464 h 726"/>
                <a:gd name="T32" fmla="*/ 1129029901 w 1112"/>
                <a:gd name="T33" fmla="*/ 50403120 h 726"/>
                <a:gd name="T34" fmla="*/ 1466730690 w 1112"/>
                <a:gd name="T35" fmla="*/ 0 h 726"/>
                <a:gd name="T36" fmla="*/ 1723786912 w 1112"/>
                <a:gd name="T37" fmla="*/ 45362810 h 726"/>
                <a:gd name="T38" fmla="*/ 2036286150 w 1112"/>
                <a:gd name="T39" fmla="*/ 211693153 h 726"/>
                <a:gd name="T40" fmla="*/ 2147483647 w 1112"/>
                <a:gd name="T41" fmla="*/ 488910347 h 726"/>
                <a:gd name="T42" fmla="*/ 2147483647 w 1112"/>
                <a:gd name="T43" fmla="*/ 851812923 h 726"/>
                <a:gd name="T44" fmla="*/ 2147483647 w 1112"/>
                <a:gd name="T45" fmla="*/ 1113909085 h 726"/>
                <a:gd name="T46" fmla="*/ 2147483647 w 1112"/>
                <a:gd name="T47" fmla="*/ 1406247111 h 726"/>
                <a:gd name="T48" fmla="*/ 2147483647 w 1112"/>
                <a:gd name="T49" fmla="*/ 1481851774 h 726"/>
                <a:gd name="T50" fmla="*/ 2147483647 w 1112"/>
                <a:gd name="T51" fmla="*/ 1512093638 h 726"/>
                <a:gd name="T52" fmla="*/ 2147483647 w 1112"/>
                <a:gd name="T53" fmla="*/ 1607859544 h 726"/>
                <a:gd name="T54" fmla="*/ 2147483647 w 1112"/>
                <a:gd name="T55" fmla="*/ 1774190197 h 726"/>
                <a:gd name="T56" fmla="*/ 1426408208 w 1112"/>
                <a:gd name="T57" fmla="*/ 1169352504 h 726"/>
                <a:gd name="T58" fmla="*/ 1678424119 w 1112"/>
                <a:gd name="T59" fmla="*/ 1199594368 h 726"/>
                <a:gd name="T60" fmla="*/ 1970762116 w 1112"/>
                <a:gd name="T61" fmla="*/ 1320561828 h 726"/>
                <a:gd name="T62" fmla="*/ 2127011735 w 1112"/>
                <a:gd name="T63" fmla="*/ 1446569598 h 726"/>
                <a:gd name="T64" fmla="*/ 2147483647 w 1112"/>
                <a:gd name="T65" fmla="*/ 1764109576 h 726"/>
                <a:gd name="T66" fmla="*/ 2147483647 w 1112"/>
                <a:gd name="T67" fmla="*/ 1562496746 h 726"/>
                <a:gd name="T68" fmla="*/ 2147483647 w 1112"/>
                <a:gd name="T69" fmla="*/ 1446569598 h 726"/>
                <a:gd name="T70" fmla="*/ 2147483647 w 1112"/>
                <a:gd name="T71" fmla="*/ 1169352504 h 726"/>
                <a:gd name="T72" fmla="*/ 2147483647 w 1112"/>
                <a:gd name="T73" fmla="*/ 866933855 h 726"/>
                <a:gd name="T74" fmla="*/ 2147483647 w 1112"/>
                <a:gd name="T75" fmla="*/ 519152211 h 726"/>
                <a:gd name="T76" fmla="*/ 2006044288 w 1112"/>
                <a:gd name="T77" fmla="*/ 252015639 h 726"/>
                <a:gd name="T78" fmla="*/ 1708665981 w 1112"/>
                <a:gd name="T79" fmla="*/ 90725619 h 726"/>
                <a:gd name="T80" fmla="*/ 1466730690 w 1112"/>
                <a:gd name="T81" fmla="*/ 50403120 h 726"/>
                <a:gd name="T82" fmla="*/ 1285279520 w 1112"/>
                <a:gd name="T83" fmla="*/ 65524065 h 726"/>
                <a:gd name="T84" fmla="*/ 987901213 w 1112"/>
                <a:gd name="T85" fmla="*/ 171370617 h 726"/>
                <a:gd name="T86" fmla="*/ 730845190 w 1112"/>
                <a:gd name="T87" fmla="*/ 378023410 h 726"/>
                <a:gd name="T88" fmla="*/ 524192468 w 1112"/>
                <a:gd name="T89" fmla="*/ 680442157 h 726"/>
                <a:gd name="T90" fmla="*/ 393144302 w 1112"/>
                <a:gd name="T91" fmla="*/ 977820693 h 726"/>
                <a:gd name="T92" fmla="*/ 191531841 w 1112"/>
                <a:gd name="T93" fmla="*/ 1265118409 h 726"/>
                <a:gd name="T94" fmla="*/ 80644989 w 1112"/>
                <a:gd name="T95" fmla="*/ 1350803693 h 726"/>
                <a:gd name="T96" fmla="*/ 378023371 w 1112"/>
                <a:gd name="T97" fmla="*/ 1612899854 h 726"/>
                <a:gd name="T98" fmla="*/ 509071537 w 1112"/>
                <a:gd name="T99" fmla="*/ 1537295192 h 726"/>
                <a:gd name="T100" fmla="*/ 705643639 w 1112"/>
                <a:gd name="T101" fmla="*/ 1355844003 h 726"/>
                <a:gd name="T102" fmla="*/ 972780282 w 1112"/>
                <a:gd name="T103" fmla="*/ 1239916855 h 726"/>
                <a:gd name="T104" fmla="*/ 1365924485 w 1112"/>
                <a:gd name="T105" fmla="*/ 1174392814 h 7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12"/>
                <a:gd name="T160" fmla="*/ 0 h 726"/>
                <a:gd name="T161" fmla="*/ 1112 w 1112"/>
                <a:gd name="T162" fmla="*/ 726 h 72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12" h="726">
                  <a:moveTo>
                    <a:pt x="934" y="726"/>
                  </a:moveTo>
                  <a:lnTo>
                    <a:pt x="930" y="718"/>
                  </a:lnTo>
                  <a:lnTo>
                    <a:pt x="900" y="670"/>
                  </a:lnTo>
                  <a:lnTo>
                    <a:pt x="884" y="648"/>
                  </a:lnTo>
                  <a:lnTo>
                    <a:pt x="866" y="628"/>
                  </a:lnTo>
                  <a:lnTo>
                    <a:pt x="850" y="608"/>
                  </a:lnTo>
                  <a:lnTo>
                    <a:pt x="832" y="590"/>
                  </a:lnTo>
                  <a:lnTo>
                    <a:pt x="814" y="572"/>
                  </a:lnTo>
                  <a:lnTo>
                    <a:pt x="794" y="558"/>
                  </a:lnTo>
                  <a:lnTo>
                    <a:pt x="768" y="540"/>
                  </a:lnTo>
                  <a:lnTo>
                    <a:pt x="740" y="524"/>
                  </a:lnTo>
                  <a:lnTo>
                    <a:pt x="712" y="510"/>
                  </a:lnTo>
                  <a:lnTo>
                    <a:pt x="680" y="500"/>
                  </a:lnTo>
                  <a:lnTo>
                    <a:pt x="648" y="492"/>
                  </a:lnTo>
                  <a:lnTo>
                    <a:pt x="614" y="488"/>
                  </a:lnTo>
                  <a:lnTo>
                    <a:pt x="580" y="484"/>
                  </a:lnTo>
                  <a:lnTo>
                    <a:pt x="544" y="486"/>
                  </a:lnTo>
                  <a:lnTo>
                    <a:pt x="498" y="490"/>
                  </a:lnTo>
                  <a:lnTo>
                    <a:pt x="448" y="498"/>
                  </a:lnTo>
                  <a:lnTo>
                    <a:pt x="420" y="504"/>
                  </a:lnTo>
                  <a:lnTo>
                    <a:pt x="392" y="512"/>
                  </a:lnTo>
                  <a:lnTo>
                    <a:pt x="366" y="520"/>
                  </a:lnTo>
                  <a:lnTo>
                    <a:pt x="340" y="530"/>
                  </a:lnTo>
                  <a:lnTo>
                    <a:pt x="314" y="542"/>
                  </a:lnTo>
                  <a:lnTo>
                    <a:pt x="290" y="556"/>
                  </a:lnTo>
                  <a:lnTo>
                    <a:pt x="266" y="572"/>
                  </a:lnTo>
                  <a:lnTo>
                    <a:pt x="246" y="590"/>
                  </a:lnTo>
                  <a:lnTo>
                    <a:pt x="228" y="608"/>
                  </a:lnTo>
                  <a:lnTo>
                    <a:pt x="214" y="630"/>
                  </a:lnTo>
                  <a:lnTo>
                    <a:pt x="202" y="652"/>
                  </a:lnTo>
                  <a:lnTo>
                    <a:pt x="194" y="678"/>
                  </a:lnTo>
                  <a:lnTo>
                    <a:pt x="192" y="692"/>
                  </a:lnTo>
                  <a:lnTo>
                    <a:pt x="180" y="684"/>
                  </a:lnTo>
                  <a:lnTo>
                    <a:pt x="140" y="658"/>
                  </a:lnTo>
                  <a:lnTo>
                    <a:pt x="106" y="632"/>
                  </a:lnTo>
                  <a:lnTo>
                    <a:pt x="78" y="608"/>
                  </a:lnTo>
                  <a:lnTo>
                    <a:pt x="54" y="588"/>
                  </a:lnTo>
                  <a:lnTo>
                    <a:pt x="20" y="554"/>
                  </a:lnTo>
                  <a:lnTo>
                    <a:pt x="8" y="540"/>
                  </a:lnTo>
                  <a:lnTo>
                    <a:pt x="0" y="530"/>
                  </a:lnTo>
                  <a:lnTo>
                    <a:pt x="12" y="524"/>
                  </a:lnTo>
                  <a:lnTo>
                    <a:pt x="26" y="516"/>
                  </a:lnTo>
                  <a:lnTo>
                    <a:pt x="42" y="506"/>
                  </a:lnTo>
                  <a:lnTo>
                    <a:pt x="62" y="488"/>
                  </a:lnTo>
                  <a:lnTo>
                    <a:pt x="84" y="464"/>
                  </a:lnTo>
                  <a:lnTo>
                    <a:pt x="108" y="432"/>
                  </a:lnTo>
                  <a:lnTo>
                    <a:pt x="120" y="412"/>
                  </a:lnTo>
                  <a:lnTo>
                    <a:pt x="132" y="388"/>
                  </a:lnTo>
                  <a:lnTo>
                    <a:pt x="144" y="362"/>
                  </a:lnTo>
                  <a:lnTo>
                    <a:pt x="156" y="334"/>
                  </a:lnTo>
                  <a:lnTo>
                    <a:pt x="174" y="296"/>
                  </a:lnTo>
                  <a:lnTo>
                    <a:pt x="192" y="258"/>
                  </a:lnTo>
                  <a:lnTo>
                    <a:pt x="212" y="224"/>
                  </a:lnTo>
                  <a:lnTo>
                    <a:pt x="232" y="192"/>
                  </a:lnTo>
                  <a:lnTo>
                    <a:pt x="254" y="162"/>
                  </a:lnTo>
                  <a:lnTo>
                    <a:pt x="278" y="134"/>
                  </a:lnTo>
                  <a:lnTo>
                    <a:pt x="304" y="108"/>
                  </a:lnTo>
                  <a:lnTo>
                    <a:pt x="330" y="86"/>
                  </a:lnTo>
                  <a:lnTo>
                    <a:pt x="358" y="66"/>
                  </a:lnTo>
                  <a:lnTo>
                    <a:pt x="386" y="48"/>
                  </a:lnTo>
                  <a:lnTo>
                    <a:pt x="416" y="34"/>
                  </a:lnTo>
                  <a:lnTo>
                    <a:pt x="448" y="20"/>
                  </a:lnTo>
                  <a:lnTo>
                    <a:pt x="480" y="12"/>
                  </a:lnTo>
                  <a:lnTo>
                    <a:pt x="512" y="4"/>
                  </a:lnTo>
                  <a:lnTo>
                    <a:pt x="546" y="0"/>
                  </a:lnTo>
                  <a:lnTo>
                    <a:pt x="582" y="0"/>
                  </a:lnTo>
                  <a:lnTo>
                    <a:pt x="616" y="2"/>
                  </a:lnTo>
                  <a:lnTo>
                    <a:pt x="650" y="8"/>
                  </a:lnTo>
                  <a:lnTo>
                    <a:pt x="684" y="18"/>
                  </a:lnTo>
                  <a:lnTo>
                    <a:pt x="716" y="30"/>
                  </a:lnTo>
                  <a:lnTo>
                    <a:pt x="748" y="44"/>
                  </a:lnTo>
                  <a:lnTo>
                    <a:pt x="778" y="62"/>
                  </a:lnTo>
                  <a:lnTo>
                    <a:pt x="808" y="84"/>
                  </a:lnTo>
                  <a:lnTo>
                    <a:pt x="834" y="108"/>
                  </a:lnTo>
                  <a:lnTo>
                    <a:pt x="860" y="134"/>
                  </a:lnTo>
                  <a:lnTo>
                    <a:pt x="886" y="162"/>
                  </a:lnTo>
                  <a:lnTo>
                    <a:pt x="908" y="194"/>
                  </a:lnTo>
                  <a:lnTo>
                    <a:pt x="928" y="226"/>
                  </a:lnTo>
                  <a:lnTo>
                    <a:pt x="946" y="262"/>
                  </a:lnTo>
                  <a:lnTo>
                    <a:pt x="964" y="298"/>
                  </a:lnTo>
                  <a:lnTo>
                    <a:pt x="978" y="338"/>
                  </a:lnTo>
                  <a:lnTo>
                    <a:pt x="988" y="378"/>
                  </a:lnTo>
                  <a:lnTo>
                    <a:pt x="996" y="410"/>
                  </a:lnTo>
                  <a:lnTo>
                    <a:pt x="1006" y="442"/>
                  </a:lnTo>
                  <a:lnTo>
                    <a:pt x="1018" y="474"/>
                  </a:lnTo>
                  <a:lnTo>
                    <a:pt x="1030" y="506"/>
                  </a:lnTo>
                  <a:lnTo>
                    <a:pt x="1046" y="534"/>
                  </a:lnTo>
                  <a:lnTo>
                    <a:pt x="1062" y="558"/>
                  </a:lnTo>
                  <a:lnTo>
                    <a:pt x="1070" y="568"/>
                  </a:lnTo>
                  <a:lnTo>
                    <a:pt x="1078" y="576"/>
                  </a:lnTo>
                  <a:lnTo>
                    <a:pt x="1088" y="584"/>
                  </a:lnTo>
                  <a:lnTo>
                    <a:pt x="1098" y="588"/>
                  </a:lnTo>
                  <a:lnTo>
                    <a:pt x="1102" y="590"/>
                  </a:lnTo>
                  <a:lnTo>
                    <a:pt x="1112" y="596"/>
                  </a:lnTo>
                  <a:lnTo>
                    <a:pt x="1108" y="600"/>
                  </a:lnTo>
                  <a:lnTo>
                    <a:pt x="1098" y="612"/>
                  </a:lnTo>
                  <a:lnTo>
                    <a:pt x="1086" y="624"/>
                  </a:lnTo>
                  <a:lnTo>
                    <a:pt x="1070" y="638"/>
                  </a:lnTo>
                  <a:lnTo>
                    <a:pt x="1052" y="654"/>
                  </a:lnTo>
                  <a:lnTo>
                    <a:pt x="1028" y="670"/>
                  </a:lnTo>
                  <a:lnTo>
                    <a:pt x="1004" y="688"/>
                  </a:lnTo>
                  <a:lnTo>
                    <a:pt x="974" y="704"/>
                  </a:lnTo>
                  <a:lnTo>
                    <a:pt x="944" y="722"/>
                  </a:lnTo>
                  <a:lnTo>
                    <a:pt x="934" y="726"/>
                  </a:lnTo>
                  <a:close/>
                  <a:moveTo>
                    <a:pt x="566" y="464"/>
                  </a:moveTo>
                  <a:lnTo>
                    <a:pt x="566" y="464"/>
                  </a:lnTo>
                  <a:lnTo>
                    <a:pt x="602" y="466"/>
                  </a:lnTo>
                  <a:lnTo>
                    <a:pt x="634" y="470"/>
                  </a:lnTo>
                  <a:lnTo>
                    <a:pt x="666" y="476"/>
                  </a:lnTo>
                  <a:lnTo>
                    <a:pt x="698" y="484"/>
                  </a:lnTo>
                  <a:lnTo>
                    <a:pt x="728" y="494"/>
                  </a:lnTo>
                  <a:lnTo>
                    <a:pt x="756" y="508"/>
                  </a:lnTo>
                  <a:lnTo>
                    <a:pt x="782" y="524"/>
                  </a:lnTo>
                  <a:lnTo>
                    <a:pt x="806" y="542"/>
                  </a:lnTo>
                  <a:lnTo>
                    <a:pt x="826" y="556"/>
                  </a:lnTo>
                  <a:lnTo>
                    <a:pt x="844" y="574"/>
                  </a:lnTo>
                  <a:lnTo>
                    <a:pt x="862" y="592"/>
                  </a:lnTo>
                  <a:lnTo>
                    <a:pt x="880" y="610"/>
                  </a:lnTo>
                  <a:lnTo>
                    <a:pt x="912" y="652"/>
                  </a:lnTo>
                  <a:lnTo>
                    <a:pt x="942" y="700"/>
                  </a:lnTo>
                  <a:lnTo>
                    <a:pt x="994" y="670"/>
                  </a:lnTo>
                  <a:lnTo>
                    <a:pt x="1036" y="642"/>
                  </a:lnTo>
                  <a:lnTo>
                    <a:pt x="1064" y="620"/>
                  </a:lnTo>
                  <a:lnTo>
                    <a:pt x="1082" y="604"/>
                  </a:lnTo>
                  <a:lnTo>
                    <a:pt x="1064" y="590"/>
                  </a:lnTo>
                  <a:lnTo>
                    <a:pt x="1048" y="574"/>
                  </a:lnTo>
                  <a:lnTo>
                    <a:pt x="1034" y="552"/>
                  </a:lnTo>
                  <a:lnTo>
                    <a:pt x="1020" y="528"/>
                  </a:lnTo>
                  <a:lnTo>
                    <a:pt x="1006" y="498"/>
                  </a:lnTo>
                  <a:lnTo>
                    <a:pt x="992" y="464"/>
                  </a:lnTo>
                  <a:lnTo>
                    <a:pt x="980" y="426"/>
                  </a:lnTo>
                  <a:lnTo>
                    <a:pt x="968" y="382"/>
                  </a:lnTo>
                  <a:lnTo>
                    <a:pt x="958" y="344"/>
                  </a:lnTo>
                  <a:lnTo>
                    <a:pt x="944" y="306"/>
                  </a:lnTo>
                  <a:lnTo>
                    <a:pt x="930" y="272"/>
                  </a:lnTo>
                  <a:lnTo>
                    <a:pt x="912" y="238"/>
                  </a:lnTo>
                  <a:lnTo>
                    <a:pt x="892" y="206"/>
                  </a:lnTo>
                  <a:lnTo>
                    <a:pt x="870" y="176"/>
                  </a:lnTo>
                  <a:lnTo>
                    <a:pt x="848" y="148"/>
                  </a:lnTo>
                  <a:lnTo>
                    <a:pt x="822" y="124"/>
                  </a:lnTo>
                  <a:lnTo>
                    <a:pt x="796" y="100"/>
                  </a:lnTo>
                  <a:lnTo>
                    <a:pt x="768" y="80"/>
                  </a:lnTo>
                  <a:lnTo>
                    <a:pt x="740" y="64"/>
                  </a:lnTo>
                  <a:lnTo>
                    <a:pt x="710" y="48"/>
                  </a:lnTo>
                  <a:lnTo>
                    <a:pt x="678" y="36"/>
                  </a:lnTo>
                  <a:lnTo>
                    <a:pt x="648" y="28"/>
                  </a:lnTo>
                  <a:lnTo>
                    <a:pt x="614" y="22"/>
                  </a:lnTo>
                  <a:lnTo>
                    <a:pt x="582" y="20"/>
                  </a:lnTo>
                  <a:lnTo>
                    <a:pt x="576" y="20"/>
                  </a:lnTo>
                  <a:lnTo>
                    <a:pt x="544" y="22"/>
                  </a:lnTo>
                  <a:lnTo>
                    <a:pt x="510" y="26"/>
                  </a:lnTo>
                  <a:lnTo>
                    <a:pt x="480" y="32"/>
                  </a:lnTo>
                  <a:lnTo>
                    <a:pt x="450" y="42"/>
                  </a:lnTo>
                  <a:lnTo>
                    <a:pt x="420" y="54"/>
                  </a:lnTo>
                  <a:lnTo>
                    <a:pt x="392" y="68"/>
                  </a:lnTo>
                  <a:lnTo>
                    <a:pt x="366" y="86"/>
                  </a:lnTo>
                  <a:lnTo>
                    <a:pt x="340" y="104"/>
                  </a:lnTo>
                  <a:lnTo>
                    <a:pt x="314" y="126"/>
                  </a:lnTo>
                  <a:lnTo>
                    <a:pt x="290" y="150"/>
                  </a:lnTo>
                  <a:lnTo>
                    <a:pt x="268" y="176"/>
                  </a:lnTo>
                  <a:lnTo>
                    <a:pt x="246" y="206"/>
                  </a:lnTo>
                  <a:lnTo>
                    <a:pt x="228" y="236"/>
                  </a:lnTo>
                  <a:lnTo>
                    <a:pt x="208" y="270"/>
                  </a:lnTo>
                  <a:lnTo>
                    <a:pt x="192" y="304"/>
                  </a:lnTo>
                  <a:lnTo>
                    <a:pt x="176" y="342"/>
                  </a:lnTo>
                  <a:lnTo>
                    <a:pt x="156" y="388"/>
                  </a:lnTo>
                  <a:lnTo>
                    <a:pt x="134" y="426"/>
                  </a:lnTo>
                  <a:lnTo>
                    <a:pt x="114" y="456"/>
                  </a:lnTo>
                  <a:lnTo>
                    <a:pt x="94" y="482"/>
                  </a:lnTo>
                  <a:lnTo>
                    <a:pt x="76" y="502"/>
                  </a:lnTo>
                  <a:lnTo>
                    <a:pt x="58" y="518"/>
                  </a:lnTo>
                  <a:lnTo>
                    <a:pt x="44" y="530"/>
                  </a:lnTo>
                  <a:lnTo>
                    <a:pt x="32" y="536"/>
                  </a:lnTo>
                  <a:lnTo>
                    <a:pt x="52" y="558"/>
                  </a:lnTo>
                  <a:lnTo>
                    <a:pt x="84" y="586"/>
                  </a:lnTo>
                  <a:lnTo>
                    <a:pt x="126" y="622"/>
                  </a:lnTo>
                  <a:lnTo>
                    <a:pt x="150" y="640"/>
                  </a:lnTo>
                  <a:lnTo>
                    <a:pt x="178" y="660"/>
                  </a:lnTo>
                  <a:lnTo>
                    <a:pt x="188" y="634"/>
                  </a:lnTo>
                  <a:lnTo>
                    <a:pt x="202" y="610"/>
                  </a:lnTo>
                  <a:lnTo>
                    <a:pt x="218" y="590"/>
                  </a:lnTo>
                  <a:lnTo>
                    <a:pt x="236" y="570"/>
                  </a:lnTo>
                  <a:lnTo>
                    <a:pt x="258" y="554"/>
                  </a:lnTo>
                  <a:lnTo>
                    <a:pt x="280" y="538"/>
                  </a:lnTo>
                  <a:lnTo>
                    <a:pt x="306" y="524"/>
                  </a:lnTo>
                  <a:lnTo>
                    <a:pt x="332" y="512"/>
                  </a:lnTo>
                  <a:lnTo>
                    <a:pt x="358" y="500"/>
                  </a:lnTo>
                  <a:lnTo>
                    <a:pt x="386" y="492"/>
                  </a:lnTo>
                  <a:lnTo>
                    <a:pt x="414" y="484"/>
                  </a:lnTo>
                  <a:lnTo>
                    <a:pt x="442" y="478"/>
                  </a:lnTo>
                  <a:lnTo>
                    <a:pt x="494" y="470"/>
                  </a:lnTo>
                  <a:lnTo>
                    <a:pt x="542" y="466"/>
                  </a:lnTo>
                  <a:lnTo>
                    <a:pt x="566" y="46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9"/>
            <p:cNvSpPr>
              <a:spLocks/>
            </p:cNvSpPr>
            <p:nvPr/>
          </p:nvSpPr>
          <p:spPr bwMode="auto">
            <a:xfrm>
              <a:off x="5137150" y="3317875"/>
              <a:ext cx="171450" cy="288925"/>
            </a:xfrm>
            <a:custGeom>
              <a:avLst/>
              <a:gdLst>
                <a:gd name="T0" fmla="*/ 40322501 w 108"/>
                <a:gd name="T1" fmla="*/ 105846577 h 182"/>
                <a:gd name="T2" fmla="*/ 40322501 w 108"/>
                <a:gd name="T3" fmla="*/ 105846577 h 182"/>
                <a:gd name="T4" fmla="*/ 55443447 w 108"/>
                <a:gd name="T5" fmla="*/ 80644998 h 182"/>
                <a:gd name="T6" fmla="*/ 75604691 w 108"/>
                <a:gd name="T7" fmla="*/ 60483755 h 182"/>
                <a:gd name="T8" fmla="*/ 100806246 w 108"/>
                <a:gd name="T9" fmla="*/ 35282188 h 182"/>
                <a:gd name="T10" fmla="*/ 126007827 w 108"/>
                <a:gd name="T11" fmla="*/ 15120939 h 182"/>
                <a:gd name="T12" fmla="*/ 161290004 w 108"/>
                <a:gd name="T13" fmla="*/ 5040312 h 182"/>
                <a:gd name="T14" fmla="*/ 176410937 w 108"/>
                <a:gd name="T15" fmla="*/ 0 h 182"/>
                <a:gd name="T16" fmla="*/ 196572182 w 108"/>
                <a:gd name="T17" fmla="*/ 5040312 h 182"/>
                <a:gd name="T18" fmla="*/ 211693164 w 108"/>
                <a:gd name="T19" fmla="*/ 10080625 h 182"/>
                <a:gd name="T20" fmla="*/ 231854409 w 108"/>
                <a:gd name="T21" fmla="*/ 25201560 h 182"/>
                <a:gd name="T22" fmla="*/ 231854409 w 108"/>
                <a:gd name="T23" fmla="*/ 25201560 h 182"/>
                <a:gd name="T24" fmla="*/ 252015653 w 108"/>
                <a:gd name="T25" fmla="*/ 40322499 h 182"/>
                <a:gd name="T26" fmla="*/ 262096275 w 108"/>
                <a:gd name="T27" fmla="*/ 60483755 h 182"/>
                <a:gd name="T28" fmla="*/ 272176897 w 108"/>
                <a:gd name="T29" fmla="*/ 80644998 h 182"/>
                <a:gd name="T30" fmla="*/ 272176897 w 108"/>
                <a:gd name="T31" fmla="*/ 105846577 h 182"/>
                <a:gd name="T32" fmla="*/ 272176897 w 108"/>
                <a:gd name="T33" fmla="*/ 136088441 h 182"/>
                <a:gd name="T34" fmla="*/ 272176897 w 108"/>
                <a:gd name="T35" fmla="*/ 161289996 h 182"/>
                <a:gd name="T36" fmla="*/ 252015653 w 108"/>
                <a:gd name="T37" fmla="*/ 221773775 h 182"/>
                <a:gd name="T38" fmla="*/ 226814098 w 108"/>
                <a:gd name="T39" fmla="*/ 282257505 h 182"/>
                <a:gd name="T40" fmla="*/ 196572182 w 108"/>
                <a:gd name="T41" fmla="*/ 337700923 h 182"/>
                <a:gd name="T42" fmla="*/ 161290004 w 108"/>
                <a:gd name="T43" fmla="*/ 388104032 h 182"/>
                <a:gd name="T44" fmla="*/ 120967515 w 108"/>
                <a:gd name="T45" fmla="*/ 423386306 h 182"/>
                <a:gd name="T46" fmla="*/ 120967515 w 108"/>
                <a:gd name="T47" fmla="*/ 423386306 h 182"/>
                <a:gd name="T48" fmla="*/ 85685313 w 108"/>
                <a:gd name="T49" fmla="*/ 443547550 h 182"/>
                <a:gd name="T50" fmla="*/ 55443447 w 108"/>
                <a:gd name="T51" fmla="*/ 453628171 h 182"/>
                <a:gd name="T52" fmla="*/ 35282190 w 108"/>
                <a:gd name="T53" fmla="*/ 458668482 h 182"/>
                <a:gd name="T54" fmla="*/ 20161251 w 108"/>
                <a:gd name="T55" fmla="*/ 453628171 h 182"/>
                <a:gd name="T56" fmla="*/ 10080625 w 108"/>
                <a:gd name="T57" fmla="*/ 443547550 h 182"/>
                <a:gd name="T58" fmla="*/ 5040313 w 108"/>
                <a:gd name="T59" fmla="*/ 433466928 h 182"/>
                <a:gd name="T60" fmla="*/ 0 w 108"/>
                <a:gd name="T61" fmla="*/ 423386306 h 182"/>
                <a:gd name="T62" fmla="*/ 40322501 w 108"/>
                <a:gd name="T63" fmla="*/ 105846577 h 1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8"/>
                <a:gd name="T97" fmla="*/ 0 h 182"/>
                <a:gd name="T98" fmla="*/ 108 w 108"/>
                <a:gd name="T99" fmla="*/ 182 h 1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8" h="182">
                  <a:moveTo>
                    <a:pt x="16" y="42"/>
                  </a:moveTo>
                  <a:lnTo>
                    <a:pt x="16" y="42"/>
                  </a:lnTo>
                  <a:lnTo>
                    <a:pt x="22" y="32"/>
                  </a:lnTo>
                  <a:lnTo>
                    <a:pt x="30" y="24"/>
                  </a:lnTo>
                  <a:lnTo>
                    <a:pt x="40" y="14"/>
                  </a:lnTo>
                  <a:lnTo>
                    <a:pt x="50" y="6"/>
                  </a:lnTo>
                  <a:lnTo>
                    <a:pt x="64" y="2"/>
                  </a:lnTo>
                  <a:lnTo>
                    <a:pt x="70" y="0"/>
                  </a:lnTo>
                  <a:lnTo>
                    <a:pt x="78" y="2"/>
                  </a:lnTo>
                  <a:lnTo>
                    <a:pt x="84" y="4"/>
                  </a:lnTo>
                  <a:lnTo>
                    <a:pt x="92" y="10"/>
                  </a:lnTo>
                  <a:lnTo>
                    <a:pt x="100" y="16"/>
                  </a:lnTo>
                  <a:lnTo>
                    <a:pt x="104" y="24"/>
                  </a:lnTo>
                  <a:lnTo>
                    <a:pt x="108" y="32"/>
                  </a:lnTo>
                  <a:lnTo>
                    <a:pt x="108" y="42"/>
                  </a:lnTo>
                  <a:lnTo>
                    <a:pt x="108" y="54"/>
                  </a:lnTo>
                  <a:lnTo>
                    <a:pt x="108" y="64"/>
                  </a:lnTo>
                  <a:lnTo>
                    <a:pt x="100" y="88"/>
                  </a:lnTo>
                  <a:lnTo>
                    <a:pt x="90" y="112"/>
                  </a:lnTo>
                  <a:lnTo>
                    <a:pt x="78" y="134"/>
                  </a:lnTo>
                  <a:lnTo>
                    <a:pt x="64" y="154"/>
                  </a:lnTo>
                  <a:lnTo>
                    <a:pt x="48" y="168"/>
                  </a:lnTo>
                  <a:lnTo>
                    <a:pt x="34" y="176"/>
                  </a:lnTo>
                  <a:lnTo>
                    <a:pt x="22" y="180"/>
                  </a:lnTo>
                  <a:lnTo>
                    <a:pt x="14" y="182"/>
                  </a:lnTo>
                  <a:lnTo>
                    <a:pt x="8" y="180"/>
                  </a:lnTo>
                  <a:lnTo>
                    <a:pt x="4" y="176"/>
                  </a:lnTo>
                  <a:lnTo>
                    <a:pt x="2" y="172"/>
                  </a:lnTo>
                  <a:lnTo>
                    <a:pt x="0" y="168"/>
                  </a:lnTo>
                  <a:lnTo>
                    <a:pt x="16" y="4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20"/>
            <p:cNvSpPr>
              <a:spLocks/>
            </p:cNvSpPr>
            <p:nvPr/>
          </p:nvSpPr>
          <p:spPr bwMode="auto">
            <a:xfrm>
              <a:off x="5149850" y="3343275"/>
              <a:ext cx="136525" cy="231775"/>
            </a:xfrm>
            <a:custGeom>
              <a:avLst/>
              <a:gdLst>
                <a:gd name="T0" fmla="*/ 50403120 w 86"/>
                <a:gd name="T1" fmla="*/ 90725612 h 146"/>
                <a:gd name="T2" fmla="*/ 50403120 w 86"/>
                <a:gd name="T3" fmla="*/ 90725612 h 146"/>
                <a:gd name="T4" fmla="*/ 60483753 w 86"/>
                <a:gd name="T5" fmla="*/ 70564370 h 146"/>
                <a:gd name="T6" fmla="*/ 70564375 w 86"/>
                <a:gd name="T7" fmla="*/ 50403116 h 146"/>
                <a:gd name="T8" fmla="*/ 85685307 w 86"/>
                <a:gd name="T9" fmla="*/ 30241875 h 146"/>
                <a:gd name="T10" fmla="*/ 105846575 w 86"/>
                <a:gd name="T11" fmla="*/ 10080624 h 146"/>
                <a:gd name="T12" fmla="*/ 131048128 w 86"/>
                <a:gd name="T13" fmla="*/ 0 h 146"/>
                <a:gd name="T14" fmla="*/ 141128750 w 86"/>
                <a:gd name="T15" fmla="*/ 0 h 146"/>
                <a:gd name="T16" fmla="*/ 156249682 w 86"/>
                <a:gd name="T17" fmla="*/ 0 h 146"/>
                <a:gd name="T18" fmla="*/ 171370614 w 86"/>
                <a:gd name="T19" fmla="*/ 5040312 h 146"/>
                <a:gd name="T20" fmla="*/ 186491546 w 86"/>
                <a:gd name="T21" fmla="*/ 15120937 h 146"/>
                <a:gd name="T22" fmla="*/ 186491546 w 86"/>
                <a:gd name="T23" fmla="*/ 15120937 h 146"/>
                <a:gd name="T24" fmla="*/ 201612478 w 86"/>
                <a:gd name="T25" fmla="*/ 25201558 h 146"/>
                <a:gd name="T26" fmla="*/ 206652789 w 86"/>
                <a:gd name="T27" fmla="*/ 45362806 h 146"/>
                <a:gd name="T28" fmla="*/ 216733460 w 86"/>
                <a:gd name="T29" fmla="*/ 60483750 h 146"/>
                <a:gd name="T30" fmla="*/ 216733460 w 86"/>
                <a:gd name="T31" fmla="*/ 85685301 h 146"/>
                <a:gd name="T32" fmla="*/ 211693149 w 86"/>
                <a:gd name="T33" fmla="*/ 131048120 h 146"/>
                <a:gd name="T34" fmla="*/ 201612478 w 86"/>
                <a:gd name="T35" fmla="*/ 181451224 h 146"/>
                <a:gd name="T36" fmla="*/ 176410925 w 86"/>
                <a:gd name="T37" fmla="*/ 226814067 h 146"/>
                <a:gd name="T38" fmla="*/ 151209371 w 86"/>
                <a:gd name="T39" fmla="*/ 277217171 h 146"/>
                <a:gd name="T40" fmla="*/ 120967507 w 86"/>
                <a:gd name="T41" fmla="*/ 312499344 h 146"/>
                <a:gd name="T42" fmla="*/ 90725618 w 86"/>
                <a:gd name="T43" fmla="*/ 342741206 h 146"/>
                <a:gd name="T44" fmla="*/ 90725618 w 86"/>
                <a:gd name="T45" fmla="*/ 342741206 h 146"/>
                <a:gd name="T46" fmla="*/ 60483753 w 86"/>
                <a:gd name="T47" fmla="*/ 362902448 h 146"/>
                <a:gd name="T48" fmla="*/ 40322498 w 86"/>
                <a:gd name="T49" fmla="*/ 367942758 h 146"/>
                <a:gd name="T50" fmla="*/ 25201560 w 86"/>
                <a:gd name="T51" fmla="*/ 367942758 h 146"/>
                <a:gd name="T52" fmla="*/ 15120938 w 86"/>
                <a:gd name="T53" fmla="*/ 362902448 h 146"/>
                <a:gd name="T54" fmla="*/ 5040312 w 86"/>
                <a:gd name="T55" fmla="*/ 352821827 h 146"/>
                <a:gd name="T56" fmla="*/ 0 w 86"/>
                <a:gd name="T57" fmla="*/ 342741206 h 146"/>
                <a:gd name="T58" fmla="*/ 0 w 86"/>
                <a:gd name="T59" fmla="*/ 332660585 h 146"/>
                <a:gd name="T60" fmla="*/ 50403120 w 86"/>
                <a:gd name="T61" fmla="*/ 90725612 h 1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"/>
                <a:gd name="T94" fmla="*/ 0 h 146"/>
                <a:gd name="T95" fmla="*/ 86 w 86"/>
                <a:gd name="T96" fmla="*/ 146 h 1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" h="146">
                  <a:moveTo>
                    <a:pt x="20" y="36"/>
                  </a:moveTo>
                  <a:lnTo>
                    <a:pt x="20" y="36"/>
                  </a:lnTo>
                  <a:lnTo>
                    <a:pt x="24" y="28"/>
                  </a:lnTo>
                  <a:lnTo>
                    <a:pt x="28" y="20"/>
                  </a:lnTo>
                  <a:lnTo>
                    <a:pt x="34" y="12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8" y="2"/>
                  </a:lnTo>
                  <a:lnTo>
                    <a:pt x="74" y="6"/>
                  </a:lnTo>
                  <a:lnTo>
                    <a:pt x="80" y="10"/>
                  </a:lnTo>
                  <a:lnTo>
                    <a:pt x="82" y="18"/>
                  </a:lnTo>
                  <a:lnTo>
                    <a:pt x="86" y="24"/>
                  </a:lnTo>
                  <a:lnTo>
                    <a:pt x="86" y="34"/>
                  </a:lnTo>
                  <a:lnTo>
                    <a:pt x="84" y="52"/>
                  </a:lnTo>
                  <a:lnTo>
                    <a:pt x="80" y="72"/>
                  </a:lnTo>
                  <a:lnTo>
                    <a:pt x="70" y="90"/>
                  </a:lnTo>
                  <a:lnTo>
                    <a:pt x="60" y="110"/>
                  </a:lnTo>
                  <a:lnTo>
                    <a:pt x="48" y="124"/>
                  </a:lnTo>
                  <a:lnTo>
                    <a:pt x="36" y="136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0" y="146"/>
                  </a:lnTo>
                  <a:lnTo>
                    <a:pt x="6" y="144"/>
                  </a:lnTo>
                  <a:lnTo>
                    <a:pt x="2" y="140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3BA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21"/>
            <p:cNvSpPr>
              <a:spLocks/>
            </p:cNvSpPr>
            <p:nvPr/>
          </p:nvSpPr>
          <p:spPr bwMode="auto">
            <a:xfrm>
              <a:off x="4257675" y="2657475"/>
              <a:ext cx="933450" cy="1279525"/>
            </a:xfrm>
            <a:custGeom>
              <a:avLst/>
              <a:gdLst>
                <a:gd name="T0" fmla="*/ 25201558 w 588"/>
                <a:gd name="T1" fmla="*/ 791329021 h 806"/>
                <a:gd name="T2" fmla="*/ 5040312 w 588"/>
                <a:gd name="T3" fmla="*/ 932457927 h 806"/>
                <a:gd name="T4" fmla="*/ 5040312 w 588"/>
                <a:gd name="T5" fmla="*/ 1083667256 h 806"/>
                <a:gd name="T6" fmla="*/ 20161248 w 588"/>
                <a:gd name="T7" fmla="*/ 1265118451 h 806"/>
                <a:gd name="T8" fmla="*/ 75604681 w 588"/>
                <a:gd name="T9" fmla="*/ 1461690579 h 806"/>
                <a:gd name="T10" fmla="*/ 120967499 w 588"/>
                <a:gd name="T11" fmla="*/ 1562496799 h 806"/>
                <a:gd name="T12" fmla="*/ 181451224 w 588"/>
                <a:gd name="T13" fmla="*/ 1658262707 h 806"/>
                <a:gd name="T14" fmla="*/ 252015620 w 588"/>
                <a:gd name="T15" fmla="*/ 1754029012 h 806"/>
                <a:gd name="T16" fmla="*/ 342741207 w 588"/>
                <a:gd name="T17" fmla="*/ 1839714299 h 806"/>
                <a:gd name="T18" fmla="*/ 453628135 w 588"/>
                <a:gd name="T19" fmla="*/ 1920359275 h 806"/>
                <a:gd name="T20" fmla="*/ 579635895 w 588"/>
                <a:gd name="T21" fmla="*/ 1985883317 h 806"/>
                <a:gd name="T22" fmla="*/ 604837447 w 588"/>
                <a:gd name="T23" fmla="*/ 2001004250 h 806"/>
                <a:gd name="T24" fmla="*/ 675401793 w 588"/>
                <a:gd name="T25" fmla="*/ 2026205805 h 806"/>
                <a:gd name="T26" fmla="*/ 776208001 w 588"/>
                <a:gd name="T27" fmla="*/ 2031246116 h 806"/>
                <a:gd name="T28" fmla="*/ 861893477 w 588"/>
                <a:gd name="T29" fmla="*/ 2011084872 h 806"/>
                <a:gd name="T30" fmla="*/ 892135339 w 588"/>
                <a:gd name="T31" fmla="*/ 2001004250 h 806"/>
                <a:gd name="T32" fmla="*/ 962699685 w 588"/>
                <a:gd name="T33" fmla="*/ 1960681762 h 806"/>
                <a:gd name="T34" fmla="*/ 1129029928 w 588"/>
                <a:gd name="T35" fmla="*/ 1839714299 h 806"/>
                <a:gd name="T36" fmla="*/ 1224795826 w 588"/>
                <a:gd name="T37" fmla="*/ 1743948391 h 806"/>
                <a:gd name="T38" fmla="*/ 1315521413 w 588"/>
                <a:gd name="T39" fmla="*/ 1628020841 h 806"/>
                <a:gd name="T40" fmla="*/ 1396166380 w 588"/>
                <a:gd name="T41" fmla="*/ 1491932445 h 806"/>
                <a:gd name="T42" fmla="*/ 1451609794 w 588"/>
                <a:gd name="T43" fmla="*/ 1325602183 h 806"/>
                <a:gd name="T44" fmla="*/ 1471771036 w 588"/>
                <a:gd name="T45" fmla="*/ 1224795963 h 806"/>
                <a:gd name="T46" fmla="*/ 1481851657 w 588"/>
                <a:gd name="T47" fmla="*/ 1013102903 h 806"/>
                <a:gd name="T48" fmla="*/ 1461690415 w 588"/>
                <a:gd name="T49" fmla="*/ 801409643 h 806"/>
                <a:gd name="T50" fmla="*/ 1411287311 w 588"/>
                <a:gd name="T51" fmla="*/ 594756893 h 806"/>
                <a:gd name="T52" fmla="*/ 1335682655 w 588"/>
                <a:gd name="T53" fmla="*/ 408265288 h 806"/>
                <a:gd name="T54" fmla="*/ 1244957067 w 588"/>
                <a:gd name="T55" fmla="*/ 246975337 h 806"/>
                <a:gd name="T56" fmla="*/ 1139110549 w 588"/>
                <a:gd name="T57" fmla="*/ 126007824 h 806"/>
                <a:gd name="T58" fmla="*/ 1053425272 w 588"/>
                <a:gd name="T59" fmla="*/ 60483756 h 806"/>
                <a:gd name="T60" fmla="*/ 992941547 w 588"/>
                <a:gd name="T61" fmla="*/ 35282189 h 806"/>
                <a:gd name="T62" fmla="*/ 962699685 w 588"/>
                <a:gd name="T63" fmla="*/ 30241878 h 806"/>
                <a:gd name="T64" fmla="*/ 766127380 w 588"/>
                <a:gd name="T65" fmla="*/ 0 h 806"/>
                <a:gd name="T66" fmla="*/ 630038999 w 588"/>
                <a:gd name="T67" fmla="*/ 0 h 806"/>
                <a:gd name="T68" fmla="*/ 488910308 w 588"/>
                <a:gd name="T69" fmla="*/ 25201561 h 806"/>
                <a:gd name="T70" fmla="*/ 352821828 w 588"/>
                <a:gd name="T71" fmla="*/ 90725622 h 806"/>
                <a:gd name="T72" fmla="*/ 292338103 w 588"/>
                <a:gd name="T73" fmla="*/ 141128757 h 806"/>
                <a:gd name="T74" fmla="*/ 231854378 w 588"/>
                <a:gd name="T75" fmla="*/ 206652800 h 806"/>
                <a:gd name="T76" fmla="*/ 176410914 w 588"/>
                <a:gd name="T77" fmla="*/ 287297825 h 806"/>
                <a:gd name="T78" fmla="*/ 131048120 w 588"/>
                <a:gd name="T79" fmla="*/ 383063733 h 806"/>
                <a:gd name="T80" fmla="*/ 85685302 w 588"/>
                <a:gd name="T81" fmla="*/ 498990985 h 806"/>
                <a:gd name="T82" fmla="*/ 50403116 w 588"/>
                <a:gd name="T83" fmla="*/ 635079381 h 806"/>
                <a:gd name="T84" fmla="*/ 25201558 w 588"/>
                <a:gd name="T85" fmla="*/ 791329021 h 8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8"/>
                <a:gd name="T130" fmla="*/ 0 h 806"/>
                <a:gd name="T131" fmla="*/ 588 w 588"/>
                <a:gd name="T132" fmla="*/ 806 h 8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8" h="806">
                  <a:moveTo>
                    <a:pt x="10" y="314"/>
                  </a:moveTo>
                  <a:lnTo>
                    <a:pt x="10" y="314"/>
                  </a:lnTo>
                  <a:lnTo>
                    <a:pt x="6" y="330"/>
                  </a:lnTo>
                  <a:lnTo>
                    <a:pt x="2" y="370"/>
                  </a:lnTo>
                  <a:lnTo>
                    <a:pt x="0" y="398"/>
                  </a:lnTo>
                  <a:lnTo>
                    <a:pt x="2" y="430"/>
                  </a:lnTo>
                  <a:lnTo>
                    <a:pt x="4" y="464"/>
                  </a:lnTo>
                  <a:lnTo>
                    <a:pt x="8" y="502"/>
                  </a:lnTo>
                  <a:lnTo>
                    <a:pt x="18" y="540"/>
                  </a:lnTo>
                  <a:lnTo>
                    <a:pt x="30" y="580"/>
                  </a:lnTo>
                  <a:lnTo>
                    <a:pt x="38" y="600"/>
                  </a:lnTo>
                  <a:lnTo>
                    <a:pt x="48" y="620"/>
                  </a:lnTo>
                  <a:lnTo>
                    <a:pt x="58" y="640"/>
                  </a:lnTo>
                  <a:lnTo>
                    <a:pt x="72" y="658"/>
                  </a:lnTo>
                  <a:lnTo>
                    <a:pt x="84" y="678"/>
                  </a:lnTo>
                  <a:lnTo>
                    <a:pt x="100" y="696"/>
                  </a:lnTo>
                  <a:lnTo>
                    <a:pt x="118" y="714"/>
                  </a:lnTo>
                  <a:lnTo>
                    <a:pt x="136" y="730"/>
                  </a:lnTo>
                  <a:lnTo>
                    <a:pt x="156" y="746"/>
                  </a:lnTo>
                  <a:lnTo>
                    <a:pt x="180" y="762"/>
                  </a:lnTo>
                  <a:lnTo>
                    <a:pt x="204" y="776"/>
                  </a:lnTo>
                  <a:lnTo>
                    <a:pt x="230" y="788"/>
                  </a:lnTo>
                  <a:lnTo>
                    <a:pt x="240" y="794"/>
                  </a:lnTo>
                  <a:lnTo>
                    <a:pt x="252" y="800"/>
                  </a:lnTo>
                  <a:lnTo>
                    <a:pt x="268" y="804"/>
                  </a:lnTo>
                  <a:lnTo>
                    <a:pt x="286" y="806"/>
                  </a:lnTo>
                  <a:lnTo>
                    <a:pt x="308" y="806"/>
                  </a:lnTo>
                  <a:lnTo>
                    <a:pt x="330" y="802"/>
                  </a:lnTo>
                  <a:lnTo>
                    <a:pt x="342" y="798"/>
                  </a:lnTo>
                  <a:lnTo>
                    <a:pt x="354" y="794"/>
                  </a:lnTo>
                  <a:lnTo>
                    <a:pt x="362" y="790"/>
                  </a:lnTo>
                  <a:lnTo>
                    <a:pt x="382" y="778"/>
                  </a:lnTo>
                  <a:lnTo>
                    <a:pt x="412" y="758"/>
                  </a:lnTo>
                  <a:lnTo>
                    <a:pt x="448" y="730"/>
                  </a:lnTo>
                  <a:lnTo>
                    <a:pt x="468" y="712"/>
                  </a:lnTo>
                  <a:lnTo>
                    <a:pt x="486" y="692"/>
                  </a:lnTo>
                  <a:lnTo>
                    <a:pt x="506" y="670"/>
                  </a:lnTo>
                  <a:lnTo>
                    <a:pt x="522" y="646"/>
                  </a:lnTo>
                  <a:lnTo>
                    <a:pt x="540" y="620"/>
                  </a:lnTo>
                  <a:lnTo>
                    <a:pt x="554" y="592"/>
                  </a:lnTo>
                  <a:lnTo>
                    <a:pt x="566" y="560"/>
                  </a:lnTo>
                  <a:lnTo>
                    <a:pt x="576" y="526"/>
                  </a:lnTo>
                  <a:lnTo>
                    <a:pt x="584" y="486"/>
                  </a:lnTo>
                  <a:lnTo>
                    <a:pt x="588" y="444"/>
                  </a:lnTo>
                  <a:lnTo>
                    <a:pt x="588" y="402"/>
                  </a:lnTo>
                  <a:lnTo>
                    <a:pt x="586" y="360"/>
                  </a:lnTo>
                  <a:lnTo>
                    <a:pt x="580" y="318"/>
                  </a:lnTo>
                  <a:lnTo>
                    <a:pt x="572" y="276"/>
                  </a:lnTo>
                  <a:lnTo>
                    <a:pt x="560" y="236"/>
                  </a:lnTo>
                  <a:lnTo>
                    <a:pt x="546" y="198"/>
                  </a:lnTo>
                  <a:lnTo>
                    <a:pt x="530" y="162"/>
                  </a:lnTo>
                  <a:lnTo>
                    <a:pt x="514" y="128"/>
                  </a:lnTo>
                  <a:lnTo>
                    <a:pt x="494" y="98"/>
                  </a:lnTo>
                  <a:lnTo>
                    <a:pt x="474" y="72"/>
                  </a:lnTo>
                  <a:lnTo>
                    <a:pt x="452" y="50"/>
                  </a:lnTo>
                  <a:lnTo>
                    <a:pt x="430" y="32"/>
                  </a:lnTo>
                  <a:lnTo>
                    <a:pt x="418" y="24"/>
                  </a:lnTo>
                  <a:lnTo>
                    <a:pt x="406" y="20"/>
                  </a:lnTo>
                  <a:lnTo>
                    <a:pt x="394" y="14"/>
                  </a:lnTo>
                  <a:lnTo>
                    <a:pt x="382" y="12"/>
                  </a:lnTo>
                  <a:lnTo>
                    <a:pt x="332" y="4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50" y="0"/>
                  </a:lnTo>
                  <a:lnTo>
                    <a:pt x="222" y="4"/>
                  </a:lnTo>
                  <a:lnTo>
                    <a:pt x="194" y="10"/>
                  </a:lnTo>
                  <a:lnTo>
                    <a:pt x="166" y="22"/>
                  </a:lnTo>
                  <a:lnTo>
                    <a:pt x="140" y="36"/>
                  </a:lnTo>
                  <a:lnTo>
                    <a:pt x="128" y="46"/>
                  </a:lnTo>
                  <a:lnTo>
                    <a:pt x="116" y="56"/>
                  </a:lnTo>
                  <a:lnTo>
                    <a:pt x="104" y="68"/>
                  </a:lnTo>
                  <a:lnTo>
                    <a:pt x="92" y="82"/>
                  </a:lnTo>
                  <a:lnTo>
                    <a:pt x="80" y="98"/>
                  </a:lnTo>
                  <a:lnTo>
                    <a:pt x="70" y="114"/>
                  </a:lnTo>
                  <a:lnTo>
                    <a:pt x="60" y="132"/>
                  </a:lnTo>
                  <a:lnTo>
                    <a:pt x="52" y="152"/>
                  </a:lnTo>
                  <a:lnTo>
                    <a:pt x="42" y="174"/>
                  </a:lnTo>
                  <a:lnTo>
                    <a:pt x="34" y="198"/>
                  </a:lnTo>
                  <a:lnTo>
                    <a:pt x="26" y="224"/>
                  </a:lnTo>
                  <a:lnTo>
                    <a:pt x="20" y="252"/>
                  </a:lnTo>
                  <a:lnTo>
                    <a:pt x="14" y="282"/>
                  </a:lnTo>
                  <a:lnTo>
                    <a:pt x="10" y="31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22"/>
            <p:cNvSpPr>
              <a:spLocks/>
            </p:cNvSpPr>
            <p:nvPr/>
          </p:nvSpPr>
          <p:spPr bwMode="auto">
            <a:xfrm>
              <a:off x="4286250" y="2689225"/>
              <a:ext cx="889000" cy="1222375"/>
            </a:xfrm>
            <a:custGeom>
              <a:avLst/>
              <a:gdLst>
                <a:gd name="T0" fmla="*/ 0 w 560"/>
                <a:gd name="T1" fmla="*/ 977820712 h 770"/>
                <a:gd name="T2" fmla="*/ 5040312 w 560"/>
                <a:gd name="T3" fmla="*/ 1088707552 h 770"/>
                <a:gd name="T4" fmla="*/ 20161247 w 560"/>
                <a:gd name="T5" fmla="*/ 1209675013 h 770"/>
                <a:gd name="T6" fmla="*/ 60483748 w 560"/>
                <a:gd name="T7" fmla="*/ 1355844029 h 770"/>
                <a:gd name="T8" fmla="*/ 131048117 w 560"/>
                <a:gd name="T9" fmla="*/ 1512093667 h 770"/>
                <a:gd name="T10" fmla="*/ 236894683 w 560"/>
                <a:gd name="T11" fmla="*/ 1663302994 h 770"/>
                <a:gd name="T12" fmla="*/ 307459028 w 560"/>
                <a:gd name="T13" fmla="*/ 1738908055 h 770"/>
                <a:gd name="T14" fmla="*/ 388103993 w 560"/>
                <a:gd name="T15" fmla="*/ 1804432097 h 770"/>
                <a:gd name="T16" fmla="*/ 488910298 w 560"/>
                <a:gd name="T17" fmla="*/ 1869956138 h 770"/>
                <a:gd name="T18" fmla="*/ 599797124 w 560"/>
                <a:gd name="T19" fmla="*/ 1920359247 h 770"/>
                <a:gd name="T20" fmla="*/ 614918055 w 560"/>
                <a:gd name="T21" fmla="*/ 1925399558 h 770"/>
                <a:gd name="T22" fmla="*/ 700603330 w 560"/>
                <a:gd name="T23" fmla="*/ 1940520491 h 770"/>
                <a:gd name="T24" fmla="*/ 776207985 w 560"/>
                <a:gd name="T25" fmla="*/ 1930439869 h 770"/>
                <a:gd name="T26" fmla="*/ 816530467 w 560"/>
                <a:gd name="T27" fmla="*/ 1910278626 h 770"/>
                <a:gd name="T28" fmla="*/ 972780285 w 560"/>
                <a:gd name="T29" fmla="*/ 1824593340 h 770"/>
                <a:gd name="T30" fmla="*/ 1063505871 w 560"/>
                <a:gd name="T31" fmla="*/ 1754028988 h 770"/>
                <a:gd name="T32" fmla="*/ 1154231456 w 560"/>
                <a:gd name="T33" fmla="*/ 1658262684 h 770"/>
                <a:gd name="T34" fmla="*/ 1239916731 w 560"/>
                <a:gd name="T35" fmla="*/ 1547375844 h 770"/>
                <a:gd name="T36" fmla="*/ 1315521386 w 560"/>
                <a:gd name="T37" fmla="*/ 1406247139 h 770"/>
                <a:gd name="T38" fmla="*/ 1370964799 w 560"/>
                <a:gd name="T39" fmla="*/ 1234876568 h 770"/>
                <a:gd name="T40" fmla="*/ 1406246971 w 560"/>
                <a:gd name="T41" fmla="*/ 1033264132 h 770"/>
                <a:gd name="T42" fmla="*/ 1411287282 w 560"/>
                <a:gd name="T43" fmla="*/ 977820712 h 770"/>
                <a:gd name="T44" fmla="*/ 1401206661 w 560"/>
                <a:gd name="T45" fmla="*/ 871974183 h 770"/>
                <a:gd name="T46" fmla="*/ 1376005109 w 560"/>
                <a:gd name="T47" fmla="*/ 766127456 h 770"/>
                <a:gd name="T48" fmla="*/ 1340722937 w 560"/>
                <a:gd name="T49" fmla="*/ 665321237 h 770"/>
                <a:gd name="T50" fmla="*/ 1265118283 w 560"/>
                <a:gd name="T51" fmla="*/ 529232843 h 770"/>
                <a:gd name="T52" fmla="*/ 1129029905 w 560"/>
                <a:gd name="T53" fmla="*/ 362902484 h 770"/>
                <a:gd name="T54" fmla="*/ 972780285 w 560"/>
                <a:gd name="T55" fmla="*/ 221773779 h 770"/>
                <a:gd name="T56" fmla="*/ 806449847 w 560"/>
                <a:gd name="T57" fmla="*/ 110886889 h 770"/>
                <a:gd name="T58" fmla="*/ 645159917 w 560"/>
                <a:gd name="T59" fmla="*/ 35282189 h 770"/>
                <a:gd name="T60" fmla="*/ 504031229 w 560"/>
                <a:gd name="T61" fmla="*/ 0 h 770"/>
                <a:gd name="T62" fmla="*/ 443547505 w 560"/>
                <a:gd name="T63" fmla="*/ 0 h 770"/>
                <a:gd name="T64" fmla="*/ 393144303 w 560"/>
                <a:gd name="T65" fmla="*/ 15120939 h 770"/>
                <a:gd name="T66" fmla="*/ 342741200 w 560"/>
                <a:gd name="T67" fmla="*/ 35282189 h 770"/>
                <a:gd name="T68" fmla="*/ 257055925 w 560"/>
                <a:gd name="T69" fmla="*/ 120967511 h 770"/>
                <a:gd name="T70" fmla="*/ 176410910 w 560"/>
                <a:gd name="T71" fmla="*/ 236894712 h 770"/>
                <a:gd name="T72" fmla="*/ 110886876 w 560"/>
                <a:gd name="T73" fmla="*/ 378023417 h 770"/>
                <a:gd name="T74" fmla="*/ 60483748 w 560"/>
                <a:gd name="T75" fmla="*/ 534273154 h 770"/>
                <a:gd name="T76" fmla="*/ 25201558 w 560"/>
                <a:gd name="T77" fmla="*/ 690522792 h 770"/>
                <a:gd name="T78" fmla="*/ 5040312 w 560"/>
                <a:gd name="T79" fmla="*/ 841732317 h 770"/>
                <a:gd name="T80" fmla="*/ 0 w 560"/>
                <a:gd name="T81" fmla="*/ 977820712 h 7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0"/>
                <a:gd name="T124" fmla="*/ 0 h 770"/>
                <a:gd name="T125" fmla="*/ 560 w 560"/>
                <a:gd name="T126" fmla="*/ 770 h 7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0" h="770">
                  <a:moveTo>
                    <a:pt x="0" y="388"/>
                  </a:moveTo>
                  <a:lnTo>
                    <a:pt x="0" y="388"/>
                  </a:lnTo>
                  <a:lnTo>
                    <a:pt x="0" y="400"/>
                  </a:lnTo>
                  <a:lnTo>
                    <a:pt x="2" y="432"/>
                  </a:lnTo>
                  <a:lnTo>
                    <a:pt x="4" y="454"/>
                  </a:lnTo>
                  <a:lnTo>
                    <a:pt x="8" y="480"/>
                  </a:lnTo>
                  <a:lnTo>
                    <a:pt x="16" y="508"/>
                  </a:lnTo>
                  <a:lnTo>
                    <a:pt x="24" y="538"/>
                  </a:lnTo>
                  <a:lnTo>
                    <a:pt x="36" y="568"/>
                  </a:lnTo>
                  <a:lnTo>
                    <a:pt x="52" y="600"/>
                  </a:lnTo>
                  <a:lnTo>
                    <a:pt x="70" y="630"/>
                  </a:lnTo>
                  <a:lnTo>
                    <a:pt x="94" y="660"/>
                  </a:lnTo>
                  <a:lnTo>
                    <a:pt x="106" y="676"/>
                  </a:lnTo>
                  <a:lnTo>
                    <a:pt x="122" y="690"/>
                  </a:lnTo>
                  <a:lnTo>
                    <a:pt x="138" y="704"/>
                  </a:lnTo>
                  <a:lnTo>
                    <a:pt x="154" y="716"/>
                  </a:lnTo>
                  <a:lnTo>
                    <a:pt x="174" y="730"/>
                  </a:lnTo>
                  <a:lnTo>
                    <a:pt x="194" y="742"/>
                  </a:lnTo>
                  <a:lnTo>
                    <a:pt x="214" y="752"/>
                  </a:lnTo>
                  <a:lnTo>
                    <a:pt x="238" y="762"/>
                  </a:lnTo>
                  <a:lnTo>
                    <a:pt x="244" y="764"/>
                  </a:lnTo>
                  <a:lnTo>
                    <a:pt x="264" y="768"/>
                  </a:lnTo>
                  <a:lnTo>
                    <a:pt x="278" y="770"/>
                  </a:lnTo>
                  <a:lnTo>
                    <a:pt x="292" y="768"/>
                  </a:lnTo>
                  <a:lnTo>
                    <a:pt x="308" y="766"/>
                  </a:lnTo>
                  <a:lnTo>
                    <a:pt x="324" y="758"/>
                  </a:lnTo>
                  <a:lnTo>
                    <a:pt x="352" y="744"/>
                  </a:lnTo>
                  <a:lnTo>
                    <a:pt x="386" y="724"/>
                  </a:lnTo>
                  <a:lnTo>
                    <a:pt x="404" y="710"/>
                  </a:lnTo>
                  <a:lnTo>
                    <a:pt x="422" y="696"/>
                  </a:lnTo>
                  <a:lnTo>
                    <a:pt x="440" y="678"/>
                  </a:lnTo>
                  <a:lnTo>
                    <a:pt x="458" y="658"/>
                  </a:lnTo>
                  <a:lnTo>
                    <a:pt x="476" y="638"/>
                  </a:lnTo>
                  <a:lnTo>
                    <a:pt x="492" y="614"/>
                  </a:lnTo>
                  <a:lnTo>
                    <a:pt x="508" y="586"/>
                  </a:lnTo>
                  <a:lnTo>
                    <a:pt x="522" y="558"/>
                  </a:lnTo>
                  <a:lnTo>
                    <a:pt x="534" y="524"/>
                  </a:lnTo>
                  <a:lnTo>
                    <a:pt x="544" y="490"/>
                  </a:lnTo>
                  <a:lnTo>
                    <a:pt x="552" y="450"/>
                  </a:lnTo>
                  <a:lnTo>
                    <a:pt x="558" y="410"/>
                  </a:lnTo>
                  <a:lnTo>
                    <a:pt x="560" y="388"/>
                  </a:lnTo>
                  <a:lnTo>
                    <a:pt x="558" y="366"/>
                  </a:lnTo>
                  <a:lnTo>
                    <a:pt x="556" y="346"/>
                  </a:lnTo>
                  <a:lnTo>
                    <a:pt x="552" y="324"/>
                  </a:lnTo>
                  <a:lnTo>
                    <a:pt x="546" y="304"/>
                  </a:lnTo>
                  <a:lnTo>
                    <a:pt x="540" y="284"/>
                  </a:lnTo>
                  <a:lnTo>
                    <a:pt x="532" y="264"/>
                  </a:lnTo>
                  <a:lnTo>
                    <a:pt x="524" y="246"/>
                  </a:lnTo>
                  <a:lnTo>
                    <a:pt x="502" y="210"/>
                  </a:lnTo>
                  <a:lnTo>
                    <a:pt x="476" y="176"/>
                  </a:lnTo>
                  <a:lnTo>
                    <a:pt x="448" y="144"/>
                  </a:lnTo>
                  <a:lnTo>
                    <a:pt x="418" y="114"/>
                  </a:lnTo>
                  <a:lnTo>
                    <a:pt x="386" y="88"/>
                  </a:lnTo>
                  <a:lnTo>
                    <a:pt x="352" y="64"/>
                  </a:lnTo>
                  <a:lnTo>
                    <a:pt x="320" y="44"/>
                  </a:lnTo>
                  <a:lnTo>
                    <a:pt x="286" y="26"/>
                  </a:lnTo>
                  <a:lnTo>
                    <a:pt x="256" y="14"/>
                  </a:lnTo>
                  <a:lnTo>
                    <a:pt x="226" y="6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6" y="2"/>
                  </a:lnTo>
                  <a:lnTo>
                    <a:pt x="156" y="6"/>
                  </a:lnTo>
                  <a:lnTo>
                    <a:pt x="146" y="10"/>
                  </a:lnTo>
                  <a:lnTo>
                    <a:pt x="136" y="14"/>
                  </a:lnTo>
                  <a:lnTo>
                    <a:pt x="118" y="28"/>
                  </a:lnTo>
                  <a:lnTo>
                    <a:pt x="102" y="48"/>
                  </a:lnTo>
                  <a:lnTo>
                    <a:pt x="86" y="68"/>
                  </a:lnTo>
                  <a:lnTo>
                    <a:pt x="70" y="94"/>
                  </a:lnTo>
                  <a:lnTo>
                    <a:pt x="58" y="120"/>
                  </a:lnTo>
                  <a:lnTo>
                    <a:pt x="44" y="150"/>
                  </a:lnTo>
                  <a:lnTo>
                    <a:pt x="34" y="180"/>
                  </a:lnTo>
                  <a:lnTo>
                    <a:pt x="24" y="212"/>
                  </a:lnTo>
                  <a:lnTo>
                    <a:pt x="16" y="242"/>
                  </a:lnTo>
                  <a:lnTo>
                    <a:pt x="10" y="274"/>
                  </a:lnTo>
                  <a:lnTo>
                    <a:pt x="6" y="306"/>
                  </a:lnTo>
                  <a:lnTo>
                    <a:pt x="2" y="334"/>
                  </a:lnTo>
                  <a:lnTo>
                    <a:pt x="0" y="364"/>
                  </a:lnTo>
                  <a:lnTo>
                    <a:pt x="0" y="388"/>
                  </a:lnTo>
                  <a:close/>
                </a:path>
              </a:pathLst>
            </a:custGeom>
            <a:solidFill>
              <a:srgbClr val="FEE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23"/>
            <p:cNvSpPr>
              <a:spLocks/>
            </p:cNvSpPr>
            <p:nvPr/>
          </p:nvSpPr>
          <p:spPr bwMode="auto">
            <a:xfrm>
              <a:off x="4679950" y="3594100"/>
              <a:ext cx="101600" cy="53975"/>
            </a:xfrm>
            <a:custGeom>
              <a:avLst/>
              <a:gdLst>
                <a:gd name="T0" fmla="*/ 141128732 w 64"/>
                <a:gd name="T1" fmla="*/ 5040312 h 34"/>
                <a:gd name="T2" fmla="*/ 141128732 w 64"/>
                <a:gd name="T3" fmla="*/ 5040312 h 34"/>
                <a:gd name="T4" fmla="*/ 75604676 w 64"/>
                <a:gd name="T5" fmla="*/ 0 h 34"/>
                <a:gd name="T6" fmla="*/ 30241873 w 64"/>
                <a:gd name="T7" fmla="*/ 5040312 h 34"/>
                <a:gd name="T8" fmla="*/ 15120936 w 64"/>
                <a:gd name="T9" fmla="*/ 5040312 h 34"/>
                <a:gd name="T10" fmla="*/ 5040312 w 64"/>
                <a:gd name="T11" fmla="*/ 10080624 h 34"/>
                <a:gd name="T12" fmla="*/ 5040312 w 64"/>
                <a:gd name="T13" fmla="*/ 10080624 h 34"/>
                <a:gd name="T14" fmla="*/ 0 w 64"/>
                <a:gd name="T15" fmla="*/ 15120937 h 34"/>
                <a:gd name="T16" fmla="*/ 0 w 64"/>
                <a:gd name="T17" fmla="*/ 25201557 h 34"/>
                <a:gd name="T18" fmla="*/ 10080623 w 64"/>
                <a:gd name="T19" fmla="*/ 45362805 h 34"/>
                <a:gd name="T20" fmla="*/ 30241873 w 64"/>
                <a:gd name="T21" fmla="*/ 60483748 h 34"/>
                <a:gd name="T22" fmla="*/ 55443436 w 64"/>
                <a:gd name="T23" fmla="*/ 80644989 h 34"/>
                <a:gd name="T24" fmla="*/ 55443436 w 64"/>
                <a:gd name="T25" fmla="*/ 80644989 h 34"/>
                <a:gd name="T26" fmla="*/ 70564366 w 64"/>
                <a:gd name="T27" fmla="*/ 80644989 h 34"/>
                <a:gd name="T28" fmla="*/ 85685296 w 64"/>
                <a:gd name="T29" fmla="*/ 85685299 h 34"/>
                <a:gd name="T30" fmla="*/ 110886872 w 64"/>
                <a:gd name="T31" fmla="*/ 80644989 h 34"/>
                <a:gd name="T32" fmla="*/ 131048112 w 64"/>
                <a:gd name="T33" fmla="*/ 65524058 h 34"/>
                <a:gd name="T34" fmla="*/ 151209353 w 64"/>
                <a:gd name="T35" fmla="*/ 50403115 h 34"/>
                <a:gd name="T36" fmla="*/ 151209353 w 64"/>
                <a:gd name="T37" fmla="*/ 50403115 h 34"/>
                <a:gd name="T38" fmla="*/ 161289973 w 64"/>
                <a:gd name="T39" fmla="*/ 30241874 h 34"/>
                <a:gd name="T40" fmla="*/ 161289973 w 64"/>
                <a:gd name="T41" fmla="*/ 20161247 h 34"/>
                <a:gd name="T42" fmla="*/ 156249663 w 64"/>
                <a:gd name="T43" fmla="*/ 10080624 h 34"/>
                <a:gd name="T44" fmla="*/ 141128732 w 64"/>
                <a:gd name="T45" fmla="*/ 5040312 h 34"/>
                <a:gd name="T46" fmla="*/ 141128732 w 64"/>
                <a:gd name="T47" fmla="*/ 5040312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4"/>
                <a:gd name="T73" fmla="*/ 0 h 34"/>
                <a:gd name="T74" fmla="*/ 64 w 64"/>
                <a:gd name="T75" fmla="*/ 34 h 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4" h="34">
                  <a:moveTo>
                    <a:pt x="56" y="2"/>
                  </a:moveTo>
                  <a:lnTo>
                    <a:pt x="56" y="2"/>
                  </a:lnTo>
                  <a:lnTo>
                    <a:pt x="30" y="0"/>
                  </a:lnTo>
                  <a:lnTo>
                    <a:pt x="12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8"/>
                  </a:lnTo>
                  <a:lnTo>
                    <a:pt x="12" y="24"/>
                  </a:lnTo>
                  <a:lnTo>
                    <a:pt x="22" y="32"/>
                  </a:lnTo>
                  <a:lnTo>
                    <a:pt x="28" y="32"/>
                  </a:lnTo>
                  <a:lnTo>
                    <a:pt x="34" y="34"/>
                  </a:lnTo>
                  <a:lnTo>
                    <a:pt x="44" y="32"/>
                  </a:lnTo>
                  <a:lnTo>
                    <a:pt x="52" y="26"/>
                  </a:lnTo>
                  <a:lnTo>
                    <a:pt x="60" y="20"/>
                  </a:lnTo>
                  <a:lnTo>
                    <a:pt x="64" y="12"/>
                  </a:lnTo>
                  <a:lnTo>
                    <a:pt x="64" y="8"/>
                  </a:lnTo>
                  <a:lnTo>
                    <a:pt x="62" y="4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F3BA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24"/>
            <p:cNvSpPr>
              <a:spLocks/>
            </p:cNvSpPr>
            <p:nvPr/>
          </p:nvSpPr>
          <p:spPr bwMode="auto">
            <a:xfrm>
              <a:off x="4333875" y="3311525"/>
              <a:ext cx="73025" cy="107950"/>
            </a:xfrm>
            <a:custGeom>
              <a:avLst/>
              <a:gdLst>
                <a:gd name="T0" fmla="*/ 90725620 w 46"/>
                <a:gd name="T1" fmla="*/ 80644989 h 68"/>
                <a:gd name="T2" fmla="*/ 90725620 w 46"/>
                <a:gd name="T3" fmla="*/ 80644989 h 68"/>
                <a:gd name="T4" fmla="*/ 75604687 w 46"/>
                <a:gd name="T5" fmla="*/ 5040312 h 68"/>
                <a:gd name="T6" fmla="*/ 75604687 w 46"/>
                <a:gd name="T7" fmla="*/ 5040312 h 68"/>
                <a:gd name="T8" fmla="*/ 35282188 w 46"/>
                <a:gd name="T9" fmla="*/ 5040312 h 68"/>
                <a:gd name="T10" fmla="*/ 20161250 w 46"/>
                <a:gd name="T11" fmla="*/ 5040312 h 68"/>
                <a:gd name="T12" fmla="*/ 0 w 46"/>
                <a:gd name="T13" fmla="*/ 0 h 68"/>
                <a:gd name="T14" fmla="*/ 0 w 46"/>
                <a:gd name="T15" fmla="*/ 0 h 68"/>
                <a:gd name="T16" fmla="*/ 15120939 w 46"/>
                <a:gd name="T17" fmla="*/ 35282184 h 68"/>
                <a:gd name="T18" fmla="*/ 40322499 w 46"/>
                <a:gd name="T19" fmla="*/ 80644989 h 68"/>
                <a:gd name="T20" fmla="*/ 75604687 w 46"/>
                <a:gd name="T21" fmla="*/ 131048116 h 68"/>
                <a:gd name="T22" fmla="*/ 95765931 w 46"/>
                <a:gd name="T23" fmla="*/ 151209357 h 68"/>
                <a:gd name="T24" fmla="*/ 115927199 w 46"/>
                <a:gd name="T25" fmla="*/ 171370598 h 68"/>
                <a:gd name="T26" fmla="*/ 115927199 w 46"/>
                <a:gd name="T27" fmla="*/ 171370598 h 68"/>
                <a:gd name="T28" fmla="*/ 105846577 w 46"/>
                <a:gd name="T29" fmla="*/ 126007806 h 68"/>
                <a:gd name="T30" fmla="*/ 90725620 w 46"/>
                <a:gd name="T31" fmla="*/ 80644989 h 68"/>
                <a:gd name="T32" fmla="*/ 90725620 w 46"/>
                <a:gd name="T33" fmla="*/ 80644989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68"/>
                <a:gd name="T53" fmla="*/ 46 w 46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68">
                  <a:moveTo>
                    <a:pt x="36" y="32"/>
                  </a:moveTo>
                  <a:lnTo>
                    <a:pt x="36" y="32"/>
                  </a:lnTo>
                  <a:lnTo>
                    <a:pt x="30" y="2"/>
                  </a:lnTo>
                  <a:lnTo>
                    <a:pt x="14" y="2"/>
                  </a:lnTo>
                  <a:lnTo>
                    <a:pt x="8" y="2"/>
                  </a:lnTo>
                  <a:lnTo>
                    <a:pt x="0" y="0"/>
                  </a:lnTo>
                  <a:lnTo>
                    <a:pt x="6" y="14"/>
                  </a:lnTo>
                  <a:lnTo>
                    <a:pt x="16" y="32"/>
                  </a:lnTo>
                  <a:lnTo>
                    <a:pt x="30" y="52"/>
                  </a:lnTo>
                  <a:lnTo>
                    <a:pt x="38" y="60"/>
                  </a:lnTo>
                  <a:lnTo>
                    <a:pt x="46" y="68"/>
                  </a:lnTo>
                  <a:lnTo>
                    <a:pt x="42" y="50"/>
                  </a:lnTo>
                  <a:lnTo>
                    <a:pt x="36" y="32"/>
                  </a:lnTo>
                  <a:close/>
                </a:path>
              </a:pathLst>
            </a:custGeom>
            <a:solidFill>
              <a:srgbClr val="FEE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25"/>
            <p:cNvSpPr>
              <a:spLocks/>
            </p:cNvSpPr>
            <p:nvPr/>
          </p:nvSpPr>
          <p:spPr bwMode="auto">
            <a:xfrm>
              <a:off x="4365625" y="3311525"/>
              <a:ext cx="254000" cy="142875"/>
            </a:xfrm>
            <a:custGeom>
              <a:avLst/>
              <a:gdLst>
                <a:gd name="T0" fmla="*/ 403224945 w 160"/>
                <a:gd name="T1" fmla="*/ 191531860 h 90"/>
                <a:gd name="T2" fmla="*/ 403224945 w 160"/>
                <a:gd name="T3" fmla="*/ 191531860 h 90"/>
                <a:gd name="T4" fmla="*/ 383063703 w 160"/>
                <a:gd name="T5" fmla="*/ 151209373 h 90"/>
                <a:gd name="T6" fmla="*/ 352821840 w 160"/>
                <a:gd name="T7" fmla="*/ 110886887 h 90"/>
                <a:gd name="T8" fmla="*/ 312499355 w 160"/>
                <a:gd name="T9" fmla="*/ 70564376 h 90"/>
                <a:gd name="T10" fmla="*/ 287297802 w 160"/>
                <a:gd name="T11" fmla="*/ 50403120 h 90"/>
                <a:gd name="T12" fmla="*/ 257055939 w 160"/>
                <a:gd name="T13" fmla="*/ 35282188 h 90"/>
                <a:gd name="T14" fmla="*/ 226814075 w 160"/>
                <a:gd name="T15" fmla="*/ 20161249 h 90"/>
                <a:gd name="T16" fmla="*/ 186491541 w 160"/>
                <a:gd name="T17" fmla="*/ 10080625 h 90"/>
                <a:gd name="T18" fmla="*/ 146169056 w 160"/>
                <a:gd name="T19" fmla="*/ 5040312 h 90"/>
                <a:gd name="T20" fmla="*/ 100806236 w 160"/>
                <a:gd name="T21" fmla="*/ 0 h 90"/>
                <a:gd name="T22" fmla="*/ 50403118 w 160"/>
                <a:gd name="T23" fmla="*/ 5040312 h 90"/>
                <a:gd name="T24" fmla="*/ 0 w 160"/>
                <a:gd name="T25" fmla="*/ 20161249 h 90"/>
                <a:gd name="T26" fmla="*/ 0 w 160"/>
                <a:gd name="T27" fmla="*/ 20161249 h 90"/>
                <a:gd name="T28" fmla="*/ 5040312 w 160"/>
                <a:gd name="T29" fmla="*/ 50403120 h 90"/>
                <a:gd name="T30" fmla="*/ 15120938 w 160"/>
                <a:gd name="T31" fmla="*/ 75604687 h 90"/>
                <a:gd name="T32" fmla="*/ 30241876 w 160"/>
                <a:gd name="T33" fmla="*/ 110886887 h 90"/>
                <a:gd name="T34" fmla="*/ 55443441 w 160"/>
                <a:gd name="T35" fmla="*/ 146169063 h 90"/>
                <a:gd name="T36" fmla="*/ 85685305 w 160"/>
                <a:gd name="T37" fmla="*/ 181451238 h 90"/>
                <a:gd name="T38" fmla="*/ 100806236 w 160"/>
                <a:gd name="T39" fmla="*/ 191531860 h 90"/>
                <a:gd name="T40" fmla="*/ 120967503 w 160"/>
                <a:gd name="T41" fmla="*/ 206652792 h 90"/>
                <a:gd name="T42" fmla="*/ 146169056 w 160"/>
                <a:gd name="T43" fmla="*/ 216733463 h 90"/>
                <a:gd name="T44" fmla="*/ 171370609 w 160"/>
                <a:gd name="T45" fmla="*/ 221773774 h 90"/>
                <a:gd name="T46" fmla="*/ 171370609 w 160"/>
                <a:gd name="T47" fmla="*/ 221773774 h 90"/>
                <a:gd name="T48" fmla="*/ 221773765 w 160"/>
                <a:gd name="T49" fmla="*/ 226814085 h 90"/>
                <a:gd name="T50" fmla="*/ 267136560 w 160"/>
                <a:gd name="T51" fmla="*/ 226814085 h 90"/>
                <a:gd name="T52" fmla="*/ 307459044 w 160"/>
                <a:gd name="T53" fmla="*/ 221773774 h 90"/>
                <a:gd name="T54" fmla="*/ 337700908 w 160"/>
                <a:gd name="T55" fmla="*/ 216733463 h 90"/>
                <a:gd name="T56" fmla="*/ 388104014 w 160"/>
                <a:gd name="T57" fmla="*/ 196572170 h 90"/>
                <a:gd name="T58" fmla="*/ 403224945 w 160"/>
                <a:gd name="T59" fmla="*/ 191531860 h 90"/>
                <a:gd name="T60" fmla="*/ 403224945 w 160"/>
                <a:gd name="T61" fmla="*/ 191531860 h 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0"/>
                <a:gd name="T94" fmla="*/ 0 h 90"/>
                <a:gd name="T95" fmla="*/ 160 w 160"/>
                <a:gd name="T96" fmla="*/ 90 h 9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0" h="90">
                  <a:moveTo>
                    <a:pt x="160" y="76"/>
                  </a:moveTo>
                  <a:lnTo>
                    <a:pt x="160" y="76"/>
                  </a:lnTo>
                  <a:lnTo>
                    <a:pt x="152" y="60"/>
                  </a:lnTo>
                  <a:lnTo>
                    <a:pt x="140" y="44"/>
                  </a:lnTo>
                  <a:lnTo>
                    <a:pt x="124" y="28"/>
                  </a:lnTo>
                  <a:lnTo>
                    <a:pt x="114" y="20"/>
                  </a:lnTo>
                  <a:lnTo>
                    <a:pt x="102" y="14"/>
                  </a:lnTo>
                  <a:lnTo>
                    <a:pt x="90" y="8"/>
                  </a:lnTo>
                  <a:lnTo>
                    <a:pt x="74" y="4"/>
                  </a:lnTo>
                  <a:lnTo>
                    <a:pt x="58" y="2"/>
                  </a:lnTo>
                  <a:lnTo>
                    <a:pt x="40" y="0"/>
                  </a:lnTo>
                  <a:lnTo>
                    <a:pt x="20" y="2"/>
                  </a:lnTo>
                  <a:lnTo>
                    <a:pt x="0" y="8"/>
                  </a:lnTo>
                  <a:lnTo>
                    <a:pt x="2" y="20"/>
                  </a:lnTo>
                  <a:lnTo>
                    <a:pt x="6" y="30"/>
                  </a:lnTo>
                  <a:lnTo>
                    <a:pt x="12" y="44"/>
                  </a:lnTo>
                  <a:lnTo>
                    <a:pt x="22" y="58"/>
                  </a:lnTo>
                  <a:lnTo>
                    <a:pt x="34" y="72"/>
                  </a:lnTo>
                  <a:lnTo>
                    <a:pt x="40" y="76"/>
                  </a:lnTo>
                  <a:lnTo>
                    <a:pt x="48" y="82"/>
                  </a:lnTo>
                  <a:lnTo>
                    <a:pt x="58" y="86"/>
                  </a:lnTo>
                  <a:lnTo>
                    <a:pt x="68" y="88"/>
                  </a:lnTo>
                  <a:lnTo>
                    <a:pt x="88" y="90"/>
                  </a:lnTo>
                  <a:lnTo>
                    <a:pt x="106" y="90"/>
                  </a:lnTo>
                  <a:lnTo>
                    <a:pt x="122" y="88"/>
                  </a:lnTo>
                  <a:lnTo>
                    <a:pt x="134" y="86"/>
                  </a:lnTo>
                  <a:lnTo>
                    <a:pt x="154" y="78"/>
                  </a:lnTo>
                  <a:lnTo>
                    <a:pt x="160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26"/>
            <p:cNvSpPr>
              <a:spLocks/>
            </p:cNvSpPr>
            <p:nvPr/>
          </p:nvSpPr>
          <p:spPr bwMode="auto">
            <a:xfrm>
              <a:off x="4403725" y="3302000"/>
              <a:ext cx="165100" cy="139700"/>
            </a:xfrm>
            <a:custGeom>
              <a:avLst/>
              <a:gdLst>
                <a:gd name="T0" fmla="*/ 156249691 w 104"/>
                <a:gd name="T1" fmla="*/ 15120938 h 88"/>
                <a:gd name="T2" fmla="*/ 156249691 w 104"/>
                <a:gd name="T3" fmla="*/ 15120938 h 88"/>
                <a:gd name="T4" fmla="*/ 131048136 w 104"/>
                <a:gd name="T5" fmla="*/ 10080625 h 88"/>
                <a:gd name="T6" fmla="*/ 95765934 w 104"/>
                <a:gd name="T7" fmla="*/ 5040312 h 88"/>
                <a:gd name="T8" fmla="*/ 65524068 w 104"/>
                <a:gd name="T9" fmla="*/ 0 h 88"/>
                <a:gd name="T10" fmla="*/ 30241879 w 104"/>
                <a:gd name="T11" fmla="*/ 5040312 h 88"/>
                <a:gd name="T12" fmla="*/ 30241879 w 104"/>
                <a:gd name="T13" fmla="*/ 5040312 h 88"/>
                <a:gd name="T14" fmla="*/ 15120939 w 104"/>
                <a:gd name="T15" fmla="*/ 25201560 h 88"/>
                <a:gd name="T16" fmla="*/ 5040313 w 104"/>
                <a:gd name="T17" fmla="*/ 50403120 h 88"/>
                <a:gd name="T18" fmla="*/ 0 w 104"/>
                <a:gd name="T19" fmla="*/ 80644997 h 88"/>
                <a:gd name="T20" fmla="*/ 0 w 104"/>
                <a:gd name="T21" fmla="*/ 110886886 h 88"/>
                <a:gd name="T22" fmla="*/ 0 w 104"/>
                <a:gd name="T23" fmla="*/ 110886886 h 88"/>
                <a:gd name="T24" fmla="*/ 5040313 w 104"/>
                <a:gd name="T25" fmla="*/ 136088440 h 88"/>
                <a:gd name="T26" fmla="*/ 15120939 w 104"/>
                <a:gd name="T27" fmla="*/ 161289994 h 88"/>
                <a:gd name="T28" fmla="*/ 30241879 w 104"/>
                <a:gd name="T29" fmla="*/ 181451237 h 88"/>
                <a:gd name="T30" fmla="*/ 50403123 w 104"/>
                <a:gd name="T31" fmla="*/ 196572169 h 88"/>
                <a:gd name="T32" fmla="*/ 70564379 w 104"/>
                <a:gd name="T33" fmla="*/ 211693151 h 88"/>
                <a:gd name="T34" fmla="*/ 95765934 w 104"/>
                <a:gd name="T35" fmla="*/ 221773772 h 88"/>
                <a:gd name="T36" fmla="*/ 120967514 w 104"/>
                <a:gd name="T37" fmla="*/ 221773772 h 88"/>
                <a:gd name="T38" fmla="*/ 146169069 w 104"/>
                <a:gd name="T39" fmla="*/ 221773772 h 88"/>
                <a:gd name="T40" fmla="*/ 146169069 w 104"/>
                <a:gd name="T41" fmla="*/ 221773772 h 88"/>
                <a:gd name="T42" fmla="*/ 171370624 w 104"/>
                <a:gd name="T43" fmla="*/ 216733462 h 88"/>
                <a:gd name="T44" fmla="*/ 196572179 w 104"/>
                <a:gd name="T45" fmla="*/ 206652790 h 88"/>
                <a:gd name="T46" fmla="*/ 211693162 w 104"/>
                <a:gd name="T47" fmla="*/ 196572169 h 88"/>
                <a:gd name="T48" fmla="*/ 231854406 w 104"/>
                <a:gd name="T49" fmla="*/ 181451237 h 88"/>
                <a:gd name="T50" fmla="*/ 241935028 w 104"/>
                <a:gd name="T51" fmla="*/ 161289994 h 88"/>
                <a:gd name="T52" fmla="*/ 252015650 w 104"/>
                <a:gd name="T53" fmla="*/ 141128751 h 88"/>
                <a:gd name="T54" fmla="*/ 262096272 w 104"/>
                <a:gd name="T55" fmla="*/ 115927197 h 88"/>
                <a:gd name="T56" fmla="*/ 262096272 w 104"/>
                <a:gd name="T57" fmla="*/ 95765929 h 88"/>
                <a:gd name="T58" fmla="*/ 262096272 w 104"/>
                <a:gd name="T59" fmla="*/ 95765929 h 88"/>
                <a:gd name="T60" fmla="*/ 257055961 w 104"/>
                <a:gd name="T61" fmla="*/ 80644997 h 88"/>
                <a:gd name="T62" fmla="*/ 246975339 w 104"/>
                <a:gd name="T63" fmla="*/ 70564375 h 88"/>
                <a:gd name="T64" fmla="*/ 221773784 w 104"/>
                <a:gd name="T65" fmla="*/ 45362809 h 88"/>
                <a:gd name="T66" fmla="*/ 191531868 w 104"/>
                <a:gd name="T67" fmla="*/ 30241877 h 88"/>
                <a:gd name="T68" fmla="*/ 156249691 w 104"/>
                <a:gd name="T69" fmla="*/ 15120938 h 88"/>
                <a:gd name="T70" fmla="*/ 156249691 w 104"/>
                <a:gd name="T71" fmla="*/ 15120938 h 8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88"/>
                <a:gd name="T110" fmla="*/ 104 w 104"/>
                <a:gd name="T111" fmla="*/ 88 h 8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88">
                  <a:moveTo>
                    <a:pt x="62" y="6"/>
                  </a:moveTo>
                  <a:lnTo>
                    <a:pt x="62" y="6"/>
                  </a:lnTo>
                  <a:lnTo>
                    <a:pt x="52" y="4"/>
                  </a:lnTo>
                  <a:lnTo>
                    <a:pt x="38" y="2"/>
                  </a:lnTo>
                  <a:lnTo>
                    <a:pt x="26" y="0"/>
                  </a:lnTo>
                  <a:lnTo>
                    <a:pt x="12" y="2"/>
                  </a:lnTo>
                  <a:lnTo>
                    <a:pt x="6" y="10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4"/>
                  </a:lnTo>
                  <a:lnTo>
                    <a:pt x="6" y="64"/>
                  </a:lnTo>
                  <a:lnTo>
                    <a:pt x="12" y="72"/>
                  </a:lnTo>
                  <a:lnTo>
                    <a:pt x="20" y="78"/>
                  </a:lnTo>
                  <a:lnTo>
                    <a:pt x="28" y="84"/>
                  </a:lnTo>
                  <a:lnTo>
                    <a:pt x="38" y="88"/>
                  </a:lnTo>
                  <a:lnTo>
                    <a:pt x="48" y="88"/>
                  </a:lnTo>
                  <a:lnTo>
                    <a:pt x="58" y="88"/>
                  </a:lnTo>
                  <a:lnTo>
                    <a:pt x="68" y="86"/>
                  </a:lnTo>
                  <a:lnTo>
                    <a:pt x="78" y="82"/>
                  </a:lnTo>
                  <a:lnTo>
                    <a:pt x="84" y="78"/>
                  </a:lnTo>
                  <a:lnTo>
                    <a:pt x="92" y="72"/>
                  </a:lnTo>
                  <a:lnTo>
                    <a:pt x="96" y="64"/>
                  </a:lnTo>
                  <a:lnTo>
                    <a:pt x="100" y="56"/>
                  </a:lnTo>
                  <a:lnTo>
                    <a:pt x="104" y="46"/>
                  </a:lnTo>
                  <a:lnTo>
                    <a:pt x="104" y="38"/>
                  </a:lnTo>
                  <a:lnTo>
                    <a:pt x="102" y="32"/>
                  </a:lnTo>
                  <a:lnTo>
                    <a:pt x="98" y="28"/>
                  </a:lnTo>
                  <a:lnTo>
                    <a:pt x="88" y="18"/>
                  </a:lnTo>
                  <a:lnTo>
                    <a:pt x="76" y="12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178D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27"/>
            <p:cNvSpPr>
              <a:spLocks/>
            </p:cNvSpPr>
            <p:nvPr/>
          </p:nvSpPr>
          <p:spPr bwMode="auto">
            <a:xfrm>
              <a:off x="4435475" y="3311525"/>
              <a:ext cx="98425" cy="98425"/>
            </a:xfrm>
            <a:custGeom>
              <a:avLst/>
              <a:gdLst>
                <a:gd name="T0" fmla="*/ 156249699 w 62"/>
                <a:gd name="T1" fmla="*/ 65524071 h 62"/>
                <a:gd name="T2" fmla="*/ 156249699 w 62"/>
                <a:gd name="T3" fmla="*/ 65524071 h 62"/>
                <a:gd name="T4" fmla="*/ 156249699 w 62"/>
                <a:gd name="T5" fmla="*/ 80645005 h 62"/>
                <a:gd name="T6" fmla="*/ 151209387 w 62"/>
                <a:gd name="T7" fmla="*/ 95765939 h 62"/>
                <a:gd name="T8" fmla="*/ 141128765 w 62"/>
                <a:gd name="T9" fmla="*/ 126007831 h 62"/>
                <a:gd name="T10" fmla="*/ 115927209 w 62"/>
                <a:gd name="T11" fmla="*/ 141128765 h 62"/>
                <a:gd name="T12" fmla="*/ 105846586 w 62"/>
                <a:gd name="T13" fmla="*/ 151209387 h 62"/>
                <a:gd name="T14" fmla="*/ 90725627 w 62"/>
                <a:gd name="T15" fmla="*/ 151209387 h 62"/>
                <a:gd name="T16" fmla="*/ 90725627 w 62"/>
                <a:gd name="T17" fmla="*/ 151209387 h 62"/>
                <a:gd name="T18" fmla="*/ 75604694 w 62"/>
                <a:gd name="T19" fmla="*/ 156249699 h 62"/>
                <a:gd name="T20" fmla="*/ 60483760 w 62"/>
                <a:gd name="T21" fmla="*/ 151209387 h 62"/>
                <a:gd name="T22" fmla="*/ 30241880 w 62"/>
                <a:gd name="T23" fmla="*/ 136088454 h 62"/>
                <a:gd name="T24" fmla="*/ 15120940 w 62"/>
                <a:gd name="T25" fmla="*/ 115927209 h 62"/>
                <a:gd name="T26" fmla="*/ 5040313 w 62"/>
                <a:gd name="T27" fmla="*/ 100806250 h 62"/>
                <a:gd name="T28" fmla="*/ 5040313 w 62"/>
                <a:gd name="T29" fmla="*/ 85685316 h 62"/>
                <a:gd name="T30" fmla="*/ 5040313 w 62"/>
                <a:gd name="T31" fmla="*/ 85685316 h 62"/>
                <a:gd name="T32" fmla="*/ 0 w 62"/>
                <a:gd name="T33" fmla="*/ 70564382 h 62"/>
                <a:gd name="T34" fmla="*/ 5040313 w 62"/>
                <a:gd name="T35" fmla="*/ 55443449 h 62"/>
                <a:gd name="T36" fmla="*/ 20161251 w 62"/>
                <a:gd name="T37" fmla="*/ 30241880 h 62"/>
                <a:gd name="T38" fmla="*/ 40322502 w 62"/>
                <a:gd name="T39" fmla="*/ 10080626 h 62"/>
                <a:gd name="T40" fmla="*/ 55443449 w 62"/>
                <a:gd name="T41" fmla="*/ 5040313 h 62"/>
                <a:gd name="T42" fmla="*/ 70564382 w 62"/>
                <a:gd name="T43" fmla="*/ 0 h 62"/>
                <a:gd name="T44" fmla="*/ 70564382 w 62"/>
                <a:gd name="T45" fmla="*/ 0 h 62"/>
                <a:gd name="T46" fmla="*/ 85685316 w 62"/>
                <a:gd name="T47" fmla="*/ 0 h 62"/>
                <a:gd name="T48" fmla="*/ 100806250 w 62"/>
                <a:gd name="T49" fmla="*/ 5040313 h 62"/>
                <a:gd name="T50" fmla="*/ 126007831 w 62"/>
                <a:gd name="T51" fmla="*/ 15120940 h 62"/>
                <a:gd name="T52" fmla="*/ 146169076 w 62"/>
                <a:gd name="T53" fmla="*/ 40322502 h 62"/>
                <a:gd name="T54" fmla="*/ 151209387 w 62"/>
                <a:gd name="T55" fmla="*/ 50403125 h 62"/>
                <a:gd name="T56" fmla="*/ 156249699 w 62"/>
                <a:gd name="T57" fmla="*/ 65524071 h 62"/>
                <a:gd name="T58" fmla="*/ 156249699 w 62"/>
                <a:gd name="T59" fmla="*/ 65524071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"/>
                <a:gd name="T91" fmla="*/ 0 h 62"/>
                <a:gd name="T92" fmla="*/ 62 w 62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" h="62">
                  <a:moveTo>
                    <a:pt x="62" y="26"/>
                  </a:moveTo>
                  <a:lnTo>
                    <a:pt x="62" y="26"/>
                  </a:lnTo>
                  <a:lnTo>
                    <a:pt x="62" y="32"/>
                  </a:lnTo>
                  <a:lnTo>
                    <a:pt x="60" y="38"/>
                  </a:lnTo>
                  <a:lnTo>
                    <a:pt x="56" y="50"/>
                  </a:lnTo>
                  <a:lnTo>
                    <a:pt x="46" y="56"/>
                  </a:lnTo>
                  <a:lnTo>
                    <a:pt x="42" y="60"/>
                  </a:lnTo>
                  <a:lnTo>
                    <a:pt x="36" y="60"/>
                  </a:lnTo>
                  <a:lnTo>
                    <a:pt x="30" y="62"/>
                  </a:lnTo>
                  <a:lnTo>
                    <a:pt x="24" y="60"/>
                  </a:lnTo>
                  <a:lnTo>
                    <a:pt x="12" y="54"/>
                  </a:lnTo>
                  <a:lnTo>
                    <a:pt x="6" y="46"/>
                  </a:lnTo>
                  <a:lnTo>
                    <a:pt x="2" y="40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50" y="6"/>
                  </a:lnTo>
                  <a:lnTo>
                    <a:pt x="58" y="16"/>
                  </a:lnTo>
                  <a:lnTo>
                    <a:pt x="60" y="20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28"/>
            <p:cNvSpPr>
              <a:spLocks/>
            </p:cNvSpPr>
            <p:nvPr/>
          </p:nvSpPr>
          <p:spPr bwMode="auto">
            <a:xfrm>
              <a:off x="4473575" y="3349625"/>
              <a:ext cx="25400" cy="22225"/>
            </a:xfrm>
            <a:custGeom>
              <a:avLst/>
              <a:gdLst>
                <a:gd name="T0" fmla="*/ 40322493 w 16"/>
                <a:gd name="T1" fmla="*/ 15120940 h 14"/>
                <a:gd name="T2" fmla="*/ 40322493 w 16"/>
                <a:gd name="T3" fmla="*/ 15120940 h 14"/>
                <a:gd name="T4" fmla="*/ 40322493 w 16"/>
                <a:gd name="T5" fmla="*/ 20161251 h 14"/>
                <a:gd name="T6" fmla="*/ 35282183 w 16"/>
                <a:gd name="T7" fmla="*/ 30241879 h 14"/>
                <a:gd name="T8" fmla="*/ 30241873 w 16"/>
                <a:gd name="T9" fmla="*/ 35282190 h 14"/>
                <a:gd name="T10" fmla="*/ 25201557 w 16"/>
                <a:gd name="T11" fmla="*/ 35282190 h 14"/>
                <a:gd name="T12" fmla="*/ 25201557 w 16"/>
                <a:gd name="T13" fmla="*/ 35282190 h 14"/>
                <a:gd name="T14" fmla="*/ 15120936 w 16"/>
                <a:gd name="T15" fmla="*/ 35282190 h 14"/>
                <a:gd name="T16" fmla="*/ 10080623 w 16"/>
                <a:gd name="T17" fmla="*/ 30241879 h 14"/>
                <a:gd name="T18" fmla="*/ 5040312 w 16"/>
                <a:gd name="T19" fmla="*/ 25201562 h 14"/>
                <a:gd name="T20" fmla="*/ 0 w 16"/>
                <a:gd name="T21" fmla="*/ 20161251 h 14"/>
                <a:gd name="T22" fmla="*/ 0 w 16"/>
                <a:gd name="T23" fmla="*/ 20161251 h 14"/>
                <a:gd name="T24" fmla="*/ 5040312 w 16"/>
                <a:gd name="T25" fmla="*/ 10080625 h 14"/>
                <a:gd name="T26" fmla="*/ 5040312 w 16"/>
                <a:gd name="T27" fmla="*/ 5040313 h 14"/>
                <a:gd name="T28" fmla="*/ 10080623 w 16"/>
                <a:gd name="T29" fmla="*/ 0 h 14"/>
                <a:gd name="T30" fmla="*/ 20161247 w 16"/>
                <a:gd name="T31" fmla="*/ 0 h 14"/>
                <a:gd name="T32" fmla="*/ 20161247 w 16"/>
                <a:gd name="T33" fmla="*/ 0 h 14"/>
                <a:gd name="T34" fmla="*/ 25201557 w 16"/>
                <a:gd name="T35" fmla="*/ 0 h 14"/>
                <a:gd name="T36" fmla="*/ 35282183 w 16"/>
                <a:gd name="T37" fmla="*/ 0 h 14"/>
                <a:gd name="T38" fmla="*/ 40322493 w 16"/>
                <a:gd name="T39" fmla="*/ 5040313 h 14"/>
                <a:gd name="T40" fmla="*/ 40322493 w 16"/>
                <a:gd name="T41" fmla="*/ 15120940 h 14"/>
                <a:gd name="T42" fmla="*/ 40322493 w 16"/>
                <a:gd name="T43" fmla="*/ 15120940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"/>
                <a:gd name="T67" fmla="*/ 0 h 14"/>
                <a:gd name="T68" fmla="*/ 16 w 16"/>
                <a:gd name="T69" fmla="*/ 14 h 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" h="14">
                  <a:moveTo>
                    <a:pt x="16" y="6"/>
                  </a:move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29"/>
            <p:cNvSpPr>
              <a:spLocks/>
            </p:cNvSpPr>
            <p:nvPr/>
          </p:nvSpPr>
          <p:spPr bwMode="auto">
            <a:xfrm>
              <a:off x="4600575" y="3692525"/>
              <a:ext cx="254000" cy="127000"/>
            </a:xfrm>
            <a:custGeom>
              <a:avLst/>
              <a:gdLst>
                <a:gd name="T0" fmla="*/ 0 w 160"/>
                <a:gd name="T1" fmla="*/ 65524062 h 80"/>
                <a:gd name="T2" fmla="*/ 0 w 160"/>
                <a:gd name="T3" fmla="*/ 65524062 h 80"/>
                <a:gd name="T4" fmla="*/ 20161249 w 160"/>
                <a:gd name="T5" fmla="*/ 70564373 h 80"/>
                <a:gd name="T6" fmla="*/ 45362808 w 160"/>
                <a:gd name="T7" fmla="*/ 70564373 h 80"/>
                <a:gd name="T8" fmla="*/ 60483752 w 160"/>
                <a:gd name="T9" fmla="*/ 60483752 h 80"/>
                <a:gd name="T10" fmla="*/ 60483752 w 160"/>
                <a:gd name="T11" fmla="*/ 60483752 h 80"/>
                <a:gd name="T12" fmla="*/ 85685305 w 160"/>
                <a:gd name="T13" fmla="*/ 35282186 h 80"/>
                <a:gd name="T14" fmla="*/ 100806236 w 160"/>
                <a:gd name="T15" fmla="*/ 25201559 h 80"/>
                <a:gd name="T16" fmla="*/ 115927193 w 160"/>
                <a:gd name="T17" fmla="*/ 10080624 h 80"/>
                <a:gd name="T18" fmla="*/ 136088435 w 160"/>
                <a:gd name="T19" fmla="*/ 0 h 80"/>
                <a:gd name="T20" fmla="*/ 161289988 w 160"/>
                <a:gd name="T21" fmla="*/ 0 h 80"/>
                <a:gd name="T22" fmla="*/ 186491541 w 160"/>
                <a:gd name="T23" fmla="*/ 10080624 h 80"/>
                <a:gd name="T24" fmla="*/ 211693143 w 160"/>
                <a:gd name="T25" fmla="*/ 30241876 h 80"/>
                <a:gd name="T26" fmla="*/ 211693143 w 160"/>
                <a:gd name="T27" fmla="*/ 30241876 h 80"/>
                <a:gd name="T28" fmla="*/ 216733454 w 160"/>
                <a:gd name="T29" fmla="*/ 25201559 h 80"/>
                <a:gd name="T30" fmla="*/ 231854386 w 160"/>
                <a:gd name="T31" fmla="*/ 10080624 h 80"/>
                <a:gd name="T32" fmla="*/ 252015628 w 160"/>
                <a:gd name="T33" fmla="*/ 0 h 80"/>
                <a:gd name="T34" fmla="*/ 267136560 w 160"/>
                <a:gd name="T35" fmla="*/ 0 h 80"/>
                <a:gd name="T36" fmla="*/ 277217181 w 160"/>
                <a:gd name="T37" fmla="*/ 5040312 h 80"/>
                <a:gd name="T38" fmla="*/ 277217181 w 160"/>
                <a:gd name="T39" fmla="*/ 5040312 h 80"/>
                <a:gd name="T40" fmla="*/ 307459044 w 160"/>
                <a:gd name="T41" fmla="*/ 25201559 h 80"/>
                <a:gd name="T42" fmla="*/ 332660597 w 160"/>
                <a:gd name="T43" fmla="*/ 45362808 h 80"/>
                <a:gd name="T44" fmla="*/ 362902461 w 160"/>
                <a:gd name="T45" fmla="*/ 70564373 h 80"/>
                <a:gd name="T46" fmla="*/ 383063703 w 160"/>
                <a:gd name="T47" fmla="*/ 75604683 h 80"/>
                <a:gd name="T48" fmla="*/ 403224945 w 160"/>
                <a:gd name="T49" fmla="*/ 75604683 h 80"/>
                <a:gd name="T50" fmla="*/ 403224945 w 160"/>
                <a:gd name="T51" fmla="*/ 75604683 h 80"/>
                <a:gd name="T52" fmla="*/ 393144324 w 160"/>
                <a:gd name="T53" fmla="*/ 95765926 h 80"/>
                <a:gd name="T54" fmla="*/ 383063703 w 160"/>
                <a:gd name="T55" fmla="*/ 115927193 h 80"/>
                <a:gd name="T56" fmla="*/ 367942771 w 160"/>
                <a:gd name="T57" fmla="*/ 136088435 h 80"/>
                <a:gd name="T58" fmla="*/ 342741218 w 160"/>
                <a:gd name="T59" fmla="*/ 156249678 h 80"/>
                <a:gd name="T60" fmla="*/ 312499355 w 160"/>
                <a:gd name="T61" fmla="*/ 176410920 h 80"/>
                <a:gd name="T62" fmla="*/ 277217181 w 160"/>
                <a:gd name="T63" fmla="*/ 191531852 h 80"/>
                <a:gd name="T64" fmla="*/ 226814075 w 160"/>
                <a:gd name="T65" fmla="*/ 201612473 h 80"/>
                <a:gd name="T66" fmla="*/ 226814075 w 160"/>
                <a:gd name="T67" fmla="*/ 201612473 h 80"/>
                <a:gd name="T68" fmla="*/ 181451230 w 160"/>
                <a:gd name="T69" fmla="*/ 201612473 h 80"/>
                <a:gd name="T70" fmla="*/ 136088435 w 160"/>
                <a:gd name="T71" fmla="*/ 191531852 h 80"/>
                <a:gd name="T72" fmla="*/ 100806236 w 160"/>
                <a:gd name="T73" fmla="*/ 176410920 h 80"/>
                <a:gd name="T74" fmla="*/ 70564373 w 160"/>
                <a:gd name="T75" fmla="*/ 161289988 h 80"/>
                <a:gd name="T76" fmla="*/ 40322497 w 160"/>
                <a:gd name="T77" fmla="*/ 136088435 h 80"/>
                <a:gd name="T78" fmla="*/ 20161249 w 160"/>
                <a:gd name="T79" fmla="*/ 115927193 h 80"/>
                <a:gd name="T80" fmla="*/ 10080624 w 160"/>
                <a:gd name="T81" fmla="*/ 90725615 h 80"/>
                <a:gd name="T82" fmla="*/ 0 w 160"/>
                <a:gd name="T83" fmla="*/ 65524062 h 80"/>
                <a:gd name="T84" fmla="*/ 0 w 160"/>
                <a:gd name="T85" fmla="*/ 65524062 h 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0"/>
                <a:gd name="T130" fmla="*/ 0 h 80"/>
                <a:gd name="T131" fmla="*/ 160 w 160"/>
                <a:gd name="T132" fmla="*/ 80 h 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0" h="80">
                  <a:moveTo>
                    <a:pt x="0" y="26"/>
                  </a:moveTo>
                  <a:lnTo>
                    <a:pt x="0" y="26"/>
                  </a:lnTo>
                  <a:lnTo>
                    <a:pt x="8" y="28"/>
                  </a:lnTo>
                  <a:lnTo>
                    <a:pt x="18" y="28"/>
                  </a:lnTo>
                  <a:lnTo>
                    <a:pt x="24" y="24"/>
                  </a:lnTo>
                  <a:lnTo>
                    <a:pt x="34" y="14"/>
                  </a:lnTo>
                  <a:lnTo>
                    <a:pt x="40" y="10"/>
                  </a:lnTo>
                  <a:lnTo>
                    <a:pt x="46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4" y="4"/>
                  </a:lnTo>
                  <a:lnTo>
                    <a:pt x="84" y="12"/>
                  </a:lnTo>
                  <a:lnTo>
                    <a:pt x="86" y="10"/>
                  </a:lnTo>
                  <a:lnTo>
                    <a:pt x="92" y="4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0" y="2"/>
                  </a:lnTo>
                  <a:lnTo>
                    <a:pt x="122" y="10"/>
                  </a:lnTo>
                  <a:lnTo>
                    <a:pt x="132" y="18"/>
                  </a:lnTo>
                  <a:lnTo>
                    <a:pt x="144" y="28"/>
                  </a:lnTo>
                  <a:lnTo>
                    <a:pt x="152" y="30"/>
                  </a:lnTo>
                  <a:lnTo>
                    <a:pt x="160" y="30"/>
                  </a:lnTo>
                  <a:lnTo>
                    <a:pt x="156" y="38"/>
                  </a:lnTo>
                  <a:lnTo>
                    <a:pt x="152" y="46"/>
                  </a:lnTo>
                  <a:lnTo>
                    <a:pt x="146" y="54"/>
                  </a:lnTo>
                  <a:lnTo>
                    <a:pt x="136" y="62"/>
                  </a:lnTo>
                  <a:lnTo>
                    <a:pt x="124" y="70"/>
                  </a:lnTo>
                  <a:lnTo>
                    <a:pt x="110" y="76"/>
                  </a:lnTo>
                  <a:lnTo>
                    <a:pt x="90" y="80"/>
                  </a:lnTo>
                  <a:lnTo>
                    <a:pt x="72" y="80"/>
                  </a:lnTo>
                  <a:lnTo>
                    <a:pt x="54" y="76"/>
                  </a:lnTo>
                  <a:lnTo>
                    <a:pt x="40" y="70"/>
                  </a:lnTo>
                  <a:lnTo>
                    <a:pt x="28" y="64"/>
                  </a:lnTo>
                  <a:lnTo>
                    <a:pt x="16" y="54"/>
                  </a:lnTo>
                  <a:lnTo>
                    <a:pt x="8" y="46"/>
                  </a:lnTo>
                  <a:lnTo>
                    <a:pt x="4" y="3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596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30"/>
            <p:cNvSpPr>
              <a:spLocks/>
            </p:cNvSpPr>
            <p:nvPr/>
          </p:nvSpPr>
          <p:spPr bwMode="auto">
            <a:xfrm>
              <a:off x="4711700" y="3771900"/>
              <a:ext cx="41275" cy="22225"/>
            </a:xfrm>
            <a:custGeom>
              <a:avLst/>
              <a:gdLst>
                <a:gd name="T0" fmla="*/ 65524068 w 26"/>
                <a:gd name="T1" fmla="*/ 20161251 h 14"/>
                <a:gd name="T2" fmla="*/ 65524068 w 26"/>
                <a:gd name="T3" fmla="*/ 20161251 h 14"/>
                <a:gd name="T4" fmla="*/ 65524068 w 26"/>
                <a:gd name="T5" fmla="*/ 25201562 h 14"/>
                <a:gd name="T6" fmla="*/ 55443446 w 26"/>
                <a:gd name="T7" fmla="*/ 30241879 h 14"/>
                <a:gd name="T8" fmla="*/ 35282190 w 26"/>
                <a:gd name="T9" fmla="*/ 35282190 h 14"/>
                <a:gd name="T10" fmla="*/ 35282190 w 26"/>
                <a:gd name="T11" fmla="*/ 35282190 h 14"/>
                <a:gd name="T12" fmla="*/ 10080625 w 26"/>
                <a:gd name="T13" fmla="*/ 30241879 h 14"/>
                <a:gd name="T14" fmla="*/ 5040313 w 26"/>
                <a:gd name="T15" fmla="*/ 25201562 h 14"/>
                <a:gd name="T16" fmla="*/ 0 w 26"/>
                <a:gd name="T17" fmla="*/ 20161251 h 14"/>
                <a:gd name="T18" fmla="*/ 0 w 26"/>
                <a:gd name="T19" fmla="*/ 20161251 h 14"/>
                <a:gd name="T20" fmla="*/ 5040313 w 26"/>
                <a:gd name="T21" fmla="*/ 10080625 h 14"/>
                <a:gd name="T22" fmla="*/ 10080625 w 26"/>
                <a:gd name="T23" fmla="*/ 5040313 h 14"/>
                <a:gd name="T24" fmla="*/ 35282190 w 26"/>
                <a:gd name="T25" fmla="*/ 0 h 14"/>
                <a:gd name="T26" fmla="*/ 35282190 w 26"/>
                <a:gd name="T27" fmla="*/ 0 h 14"/>
                <a:gd name="T28" fmla="*/ 55443446 w 26"/>
                <a:gd name="T29" fmla="*/ 5040313 h 14"/>
                <a:gd name="T30" fmla="*/ 65524068 w 26"/>
                <a:gd name="T31" fmla="*/ 10080625 h 14"/>
                <a:gd name="T32" fmla="*/ 65524068 w 26"/>
                <a:gd name="T33" fmla="*/ 20161251 h 14"/>
                <a:gd name="T34" fmla="*/ 65524068 w 26"/>
                <a:gd name="T35" fmla="*/ 20161251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14"/>
                <a:gd name="T56" fmla="*/ 26 w 26"/>
                <a:gd name="T57" fmla="*/ 14 h 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14">
                  <a:moveTo>
                    <a:pt x="26" y="8"/>
                  </a:moveTo>
                  <a:lnTo>
                    <a:pt x="26" y="8"/>
                  </a:lnTo>
                  <a:lnTo>
                    <a:pt x="26" y="10"/>
                  </a:lnTo>
                  <a:lnTo>
                    <a:pt x="22" y="12"/>
                  </a:lnTo>
                  <a:lnTo>
                    <a:pt x="14" y="14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14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F8B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31"/>
            <p:cNvSpPr>
              <a:spLocks/>
            </p:cNvSpPr>
            <p:nvPr/>
          </p:nvSpPr>
          <p:spPr bwMode="auto">
            <a:xfrm>
              <a:off x="4371975" y="3495675"/>
              <a:ext cx="200025" cy="200025"/>
            </a:xfrm>
            <a:custGeom>
              <a:avLst/>
              <a:gdLst>
                <a:gd name="T0" fmla="*/ 317539710 w 126"/>
                <a:gd name="T1" fmla="*/ 156249699 h 126"/>
                <a:gd name="T2" fmla="*/ 317539710 w 126"/>
                <a:gd name="T3" fmla="*/ 156249699 h 126"/>
                <a:gd name="T4" fmla="*/ 312499399 w 126"/>
                <a:gd name="T5" fmla="*/ 186491567 h 126"/>
                <a:gd name="T6" fmla="*/ 302418776 w 126"/>
                <a:gd name="T7" fmla="*/ 216733484 h 126"/>
                <a:gd name="T8" fmla="*/ 287297842 w 126"/>
                <a:gd name="T9" fmla="*/ 246975352 h 126"/>
                <a:gd name="T10" fmla="*/ 272176908 w 126"/>
                <a:gd name="T11" fmla="*/ 267136597 h 126"/>
                <a:gd name="T12" fmla="*/ 246975352 w 126"/>
                <a:gd name="T13" fmla="*/ 287297842 h 126"/>
                <a:gd name="T14" fmla="*/ 221773796 w 126"/>
                <a:gd name="T15" fmla="*/ 302418776 h 126"/>
                <a:gd name="T16" fmla="*/ 191531878 w 126"/>
                <a:gd name="T17" fmla="*/ 312499399 h 126"/>
                <a:gd name="T18" fmla="*/ 156249699 w 126"/>
                <a:gd name="T19" fmla="*/ 317539710 h 126"/>
                <a:gd name="T20" fmla="*/ 156249699 w 126"/>
                <a:gd name="T21" fmla="*/ 317539710 h 126"/>
                <a:gd name="T22" fmla="*/ 126007832 w 126"/>
                <a:gd name="T23" fmla="*/ 312499399 h 126"/>
                <a:gd name="T24" fmla="*/ 95765939 w 126"/>
                <a:gd name="T25" fmla="*/ 302418776 h 126"/>
                <a:gd name="T26" fmla="*/ 70564383 w 126"/>
                <a:gd name="T27" fmla="*/ 287297842 h 126"/>
                <a:gd name="T28" fmla="*/ 45362814 w 126"/>
                <a:gd name="T29" fmla="*/ 267136597 h 126"/>
                <a:gd name="T30" fmla="*/ 25201563 w 126"/>
                <a:gd name="T31" fmla="*/ 246975352 h 126"/>
                <a:gd name="T32" fmla="*/ 10080626 w 126"/>
                <a:gd name="T33" fmla="*/ 216733484 h 126"/>
                <a:gd name="T34" fmla="*/ 0 w 126"/>
                <a:gd name="T35" fmla="*/ 186491567 h 126"/>
                <a:gd name="T36" fmla="*/ 0 w 126"/>
                <a:gd name="T37" fmla="*/ 156249699 h 126"/>
                <a:gd name="T38" fmla="*/ 0 w 126"/>
                <a:gd name="T39" fmla="*/ 156249699 h 126"/>
                <a:gd name="T40" fmla="*/ 0 w 126"/>
                <a:gd name="T41" fmla="*/ 126007832 h 126"/>
                <a:gd name="T42" fmla="*/ 10080626 w 126"/>
                <a:gd name="T43" fmla="*/ 95765939 h 126"/>
                <a:gd name="T44" fmla="*/ 25201563 w 126"/>
                <a:gd name="T45" fmla="*/ 65524071 h 126"/>
                <a:gd name="T46" fmla="*/ 45362814 w 126"/>
                <a:gd name="T47" fmla="*/ 45362814 h 126"/>
                <a:gd name="T48" fmla="*/ 70564383 w 126"/>
                <a:gd name="T49" fmla="*/ 25201563 h 126"/>
                <a:gd name="T50" fmla="*/ 95765939 w 126"/>
                <a:gd name="T51" fmla="*/ 10080626 h 126"/>
                <a:gd name="T52" fmla="*/ 126007832 w 126"/>
                <a:gd name="T53" fmla="*/ 0 h 126"/>
                <a:gd name="T54" fmla="*/ 156249699 w 126"/>
                <a:gd name="T55" fmla="*/ 0 h 126"/>
                <a:gd name="T56" fmla="*/ 156249699 w 126"/>
                <a:gd name="T57" fmla="*/ 0 h 126"/>
                <a:gd name="T58" fmla="*/ 191531878 w 126"/>
                <a:gd name="T59" fmla="*/ 0 h 126"/>
                <a:gd name="T60" fmla="*/ 221773796 w 126"/>
                <a:gd name="T61" fmla="*/ 10080626 h 126"/>
                <a:gd name="T62" fmla="*/ 246975352 w 126"/>
                <a:gd name="T63" fmla="*/ 25201563 h 126"/>
                <a:gd name="T64" fmla="*/ 272176908 w 126"/>
                <a:gd name="T65" fmla="*/ 45362814 h 126"/>
                <a:gd name="T66" fmla="*/ 287297842 w 126"/>
                <a:gd name="T67" fmla="*/ 65524071 h 126"/>
                <a:gd name="T68" fmla="*/ 302418776 w 126"/>
                <a:gd name="T69" fmla="*/ 95765939 h 126"/>
                <a:gd name="T70" fmla="*/ 312499399 w 126"/>
                <a:gd name="T71" fmla="*/ 126007832 h 126"/>
                <a:gd name="T72" fmla="*/ 317539710 w 126"/>
                <a:gd name="T73" fmla="*/ 156249699 h 126"/>
                <a:gd name="T74" fmla="*/ 317539710 w 126"/>
                <a:gd name="T75" fmla="*/ 156249699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6"/>
                <a:gd name="T115" fmla="*/ 0 h 126"/>
                <a:gd name="T116" fmla="*/ 126 w 126"/>
                <a:gd name="T117" fmla="*/ 126 h 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6" h="126">
                  <a:moveTo>
                    <a:pt x="126" y="62"/>
                  </a:moveTo>
                  <a:lnTo>
                    <a:pt x="126" y="62"/>
                  </a:lnTo>
                  <a:lnTo>
                    <a:pt x="124" y="74"/>
                  </a:lnTo>
                  <a:lnTo>
                    <a:pt x="120" y="86"/>
                  </a:lnTo>
                  <a:lnTo>
                    <a:pt x="114" y="98"/>
                  </a:lnTo>
                  <a:lnTo>
                    <a:pt x="108" y="106"/>
                  </a:lnTo>
                  <a:lnTo>
                    <a:pt x="98" y="114"/>
                  </a:lnTo>
                  <a:lnTo>
                    <a:pt x="88" y="120"/>
                  </a:lnTo>
                  <a:lnTo>
                    <a:pt x="76" y="124"/>
                  </a:lnTo>
                  <a:lnTo>
                    <a:pt x="62" y="126"/>
                  </a:lnTo>
                  <a:lnTo>
                    <a:pt x="50" y="124"/>
                  </a:lnTo>
                  <a:lnTo>
                    <a:pt x="38" y="120"/>
                  </a:lnTo>
                  <a:lnTo>
                    <a:pt x="28" y="114"/>
                  </a:lnTo>
                  <a:lnTo>
                    <a:pt x="18" y="106"/>
                  </a:lnTo>
                  <a:lnTo>
                    <a:pt x="10" y="98"/>
                  </a:lnTo>
                  <a:lnTo>
                    <a:pt x="4" y="86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4" y="26"/>
                  </a:lnTo>
                  <a:lnTo>
                    <a:pt x="120" y="38"/>
                  </a:lnTo>
                  <a:lnTo>
                    <a:pt x="124" y="50"/>
                  </a:lnTo>
                  <a:lnTo>
                    <a:pt x="126" y="62"/>
                  </a:lnTo>
                  <a:close/>
                </a:path>
              </a:pathLst>
            </a:custGeom>
            <a:solidFill>
              <a:srgbClr val="FED6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32"/>
            <p:cNvSpPr>
              <a:spLocks/>
            </p:cNvSpPr>
            <p:nvPr/>
          </p:nvSpPr>
          <p:spPr bwMode="auto">
            <a:xfrm>
              <a:off x="4860925" y="3502025"/>
              <a:ext cx="200025" cy="200025"/>
            </a:xfrm>
            <a:custGeom>
              <a:avLst/>
              <a:gdLst>
                <a:gd name="T0" fmla="*/ 317539710 w 126"/>
                <a:gd name="T1" fmla="*/ 156249699 h 126"/>
                <a:gd name="T2" fmla="*/ 317539710 w 126"/>
                <a:gd name="T3" fmla="*/ 156249699 h 126"/>
                <a:gd name="T4" fmla="*/ 312499399 w 126"/>
                <a:gd name="T5" fmla="*/ 191531878 h 126"/>
                <a:gd name="T6" fmla="*/ 307459087 w 126"/>
                <a:gd name="T7" fmla="*/ 221773796 h 126"/>
                <a:gd name="T8" fmla="*/ 292338153 w 126"/>
                <a:gd name="T9" fmla="*/ 246975352 h 126"/>
                <a:gd name="T10" fmla="*/ 272176908 w 126"/>
                <a:gd name="T11" fmla="*/ 272176908 h 126"/>
                <a:gd name="T12" fmla="*/ 246975352 w 126"/>
                <a:gd name="T13" fmla="*/ 287297842 h 126"/>
                <a:gd name="T14" fmla="*/ 221773796 w 126"/>
                <a:gd name="T15" fmla="*/ 302418776 h 126"/>
                <a:gd name="T16" fmla="*/ 191531878 w 126"/>
                <a:gd name="T17" fmla="*/ 312499399 h 126"/>
                <a:gd name="T18" fmla="*/ 156249699 w 126"/>
                <a:gd name="T19" fmla="*/ 317539710 h 126"/>
                <a:gd name="T20" fmla="*/ 156249699 w 126"/>
                <a:gd name="T21" fmla="*/ 317539710 h 126"/>
                <a:gd name="T22" fmla="*/ 126007832 w 126"/>
                <a:gd name="T23" fmla="*/ 312499399 h 126"/>
                <a:gd name="T24" fmla="*/ 95765939 w 126"/>
                <a:gd name="T25" fmla="*/ 302418776 h 126"/>
                <a:gd name="T26" fmla="*/ 70564383 w 126"/>
                <a:gd name="T27" fmla="*/ 287297842 h 126"/>
                <a:gd name="T28" fmla="*/ 45362814 w 126"/>
                <a:gd name="T29" fmla="*/ 272176908 h 126"/>
                <a:gd name="T30" fmla="*/ 25201563 w 126"/>
                <a:gd name="T31" fmla="*/ 246975352 h 126"/>
                <a:gd name="T32" fmla="*/ 10080626 w 126"/>
                <a:gd name="T33" fmla="*/ 221773796 h 126"/>
                <a:gd name="T34" fmla="*/ 5040313 w 126"/>
                <a:gd name="T35" fmla="*/ 191531878 h 126"/>
                <a:gd name="T36" fmla="*/ 0 w 126"/>
                <a:gd name="T37" fmla="*/ 156249699 h 126"/>
                <a:gd name="T38" fmla="*/ 0 w 126"/>
                <a:gd name="T39" fmla="*/ 156249699 h 126"/>
                <a:gd name="T40" fmla="*/ 5040313 w 126"/>
                <a:gd name="T41" fmla="*/ 126007832 h 126"/>
                <a:gd name="T42" fmla="*/ 10080626 w 126"/>
                <a:gd name="T43" fmla="*/ 95765939 h 126"/>
                <a:gd name="T44" fmla="*/ 25201563 w 126"/>
                <a:gd name="T45" fmla="*/ 70564383 h 126"/>
                <a:gd name="T46" fmla="*/ 45362814 w 126"/>
                <a:gd name="T47" fmla="*/ 45362814 h 126"/>
                <a:gd name="T48" fmla="*/ 70564383 w 126"/>
                <a:gd name="T49" fmla="*/ 25201563 h 126"/>
                <a:gd name="T50" fmla="*/ 95765939 w 126"/>
                <a:gd name="T51" fmla="*/ 10080626 h 126"/>
                <a:gd name="T52" fmla="*/ 126007832 w 126"/>
                <a:gd name="T53" fmla="*/ 0 h 126"/>
                <a:gd name="T54" fmla="*/ 156249699 w 126"/>
                <a:gd name="T55" fmla="*/ 0 h 126"/>
                <a:gd name="T56" fmla="*/ 156249699 w 126"/>
                <a:gd name="T57" fmla="*/ 0 h 126"/>
                <a:gd name="T58" fmla="*/ 191531878 w 126"/>
                <a:gd name="T59" fmla="*/ 0 h 126"/>
                <a:gd name="T60" fmla="*/ 221773796 w 126"/>
                <a:gd name="T61" fmla="*/ 10080626 h 126"/>
                <a:gd name="T62" fmla="*/ 246975352 w 126"/>
                <a:gd name="T63" fmla="*/ 25201563 h 126"/>
                <a:gd name="T64" fmla="*/ 272176908 w 126"/>
                <a:gd name="T65" fmla="*/ 45362814 h 126"/>
                <a:gd name="T66" fmla="*/ 292338153 w 126"/>
                <a:gd name="T67" fmla="*/ 70564383 h 126"/>
                <a:gd name="T68" fmla="*/ 307459087 w 126"/>
                <a:gd name="T69" fmla="*/ 95765939 h 126"/>
                <a:gd name="T70" fmla="*/ 312499399 w 126"/>
                <a:gd name="T71" fmla="*/ 126007832 h 126"/>
                <a:gd name="T72" fmla="*/ 317539710 w 126"/>
                <a:gd name="T73" fmla="*/ 156249699 h 126"/>
                <a:gd name="T74" fmla="*/ 317539710 w 126"/>
                <a:gd name="T75" fmla="*/ 156249699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6"/>
                <a:gd name="T115" fmla="*/ 0 h 126"/>
                <a:gd name="T116" fmla="*/ 126 w 126"/>
                <a:gd name="T117" fmla="*/ 126 h 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6" h="126">
                  <a:moveTo>
                    <a:pt x="126" y="62"/>
                  </a:moveTo>
                  <a:lnTo>
                    <a:pt x="126" y="62"/>
                  </a:lnTo>
                  <a:lnTo>
                    <a:pt x="124" y="76"/>
                  </a:lnTo>
                  <a:lnTo>
                    <a:pt x="122" y="88"/>
                  </a:lnTo>
                  <a:lnTo>
                    <a:pt x="116" y="98"/>
                  </a:lnTo>
                  <a:lnTo>
                    <a:pt x="108" y="108"/>
                  </a:lnTo>
                  <a:lnTo>
                    <a:pt x="98" y="114"/>
                  </a:lnTo>
                  <a:lnTo>
                    <a:pt x="88" y="120"/>
                  </a:lnTo>
                  <a:lnTo>
                    <a:pt x="76" y="124"/>
                  </a:lnTo>
                  <a:lnTo>
                    <a:pt x="62" y="126"/>
                  </a:lnTo>
                  <a:lnTo>
                    <a:pt x="50" y="124"/>
                  </a:lnTo>
                  <a:lnTo>
                    <a:pt x="38" y="120"/>
                  </a:lnTo>
                  <a:lnTo>
                    <a:pt x="28" y="114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4" y="88"/>
                  </a:lnTo>
                  <a:lnTo>
                    <a:pt x="2" y="76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4" y="50"/>
                  </a:lnTo>
                  <a:lnTo>
                    <a:pt x="126" y="62"/>
                  </a:lnTo>
                  <a:close/>
                </a:path>
              </a:pathLst>
            </a:custGeom>
            <a:solidFill>
              <a:srgbClr val="FED6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33"/>
            <p:cNvSpPr>
              <a:spLocks/>
            </p:cNvSpPr>
            <p:nvPr/>
          </p:nvSpPr>
          <p:spPr bwMode="auto">
            <a:xfrm>
              <a:off x="4318000" y="3286125"/>
              <a:ext cx="298450" cy="136525"/>
            </a:xfrm>
            <a:custGeom>
              <a:avLst/>
              <a:gdLst>
                <a:gd name="T0" fmla="*/ 0 w 188"/>
                <a:gd name="T1" fmla="*/ 25201560 h 86"/>
                <a:gd name="T2" fmla="*/ 0 w 188"/>
                <a:gd name="T3" fmla="*/ 25201560 h 86"/>
                <a:gd name="T4" fmla="*/ 45362810 w 188"/>
                <a:gd name="T5" fmla="*/ 70564375 h 86"/>
                <a:gd name="T6" fmla="*/ 45362810 w 188"/>
                <a:gd name="T7" fmla="*/ 70564375 h 86"/>
                <a:gd name="T8" fmla="*/ 55443444 w 188"/>
                <a:gd name="T9" fmla="*/ 70564375 h 86"/>
                <a:gd name="T10" fmla="*/ 65524066 w 188"/>
                <a:gd name="T11" fmla="*/ 70564375 h 86"/>
                <a:gd name="T12" fmla="*/ 105846578 w 188"/>
                <a:gd name="T13" fmla="*/ 65524064 h 86"/>
                <a:gd name="T14" fmla="*/ 151209376 w 188"/>
                <a:gd name="T15" fmla="*/ 55443443 h 86"/>
                <a:gd name="T16" fmla="*/ 206652795 w 188"/>
                <a:gd name="T17" fmla="*/ 50403120 h 86"/>
                <a:gd name="T18" fmla="*/ 206652795 w 188"/>
                <a:gd name="T19" fmla="*/ 50403120 h 86"/>
                <a:gd name="T20" fmla="*/ 236894710 w 188"/>
                <a:gd name="T21" fmla="*/ 55443443 h 86"/>
                <a:gd name="T22" fmla="*/ 272176886 w 188"/>
                <a:gd name="T23" fmla="*/ 60483753 h 86"/>
                <a:gd name="T24" fmla="*/ 307459062 w 188"/>
                <a:gd name="T25" fmla="*/ 70564375 h 86"/>
                <a:gd name="T26" fmla="*/ 347781549 w 188"/>
                <a:gd name="T27" fmla="*/ 90725618 h 86"/>
                <a:gd name="T28" fmla="*/ 383063725 w 188"/>
                <a:gd name="T29" fmla="*/ 110886885 h 86"/>
                <a:gd name="T30" fmla="*/ 418346000 w 188"/>
                <a:gd name="T31" fmla="*/ 141128750 h 86"/>
                <a:gd name="T32" fmla="*/ 448587865 w 188"/>
                <a:gd name="T33" fmla="*/ 176410925 h 86"/>
                <a:gd name="T34" fmla="*/ 473789420 w 188"/>
                <a:gd name="T35" fmla="*/ 216733460 h 86"/>
                <a:gd name="T36" fmla="*/ 473789420 w 188"/>
                <a:gd name="T37" fmla="*/ 216733460 h 86"/>
                <a:gd name="T38" fmla="*/ 463708798 w 188"/>
                <a:gd name="T39" fmla="*/ 191531857 h 86"/>
                <a:gd name="T40" fmla="*/ 453628176 w 188"/>
                <a:gd name="T41" fmla="*/ 166330303 h 86"/>
                <a:gd name="T42" fmla="*/ 433466933 w 188"/>
                <a:gd name="T43" fmla="*/ 131048128 h 86"/>
                <a:gd name="T44" fmla="*/ 408265279 w 188"/>
                <a:gd name="T45" fmla="*/ 95765928 h 86"/>
                <a:gd name="T46" fmla="*/ 372983103 w 188"/>
                <a:gd name="T47" fmla="*/ 65524064 h 86"/>
                <a:gd name="T48" fmla="*/ 337700927 w 188"/>
                <a:gd name="T49" fmla="*/ 35282187 h 86"/>
                <a:gd name="T50" fmla="*/ 312499373 w 188"/>
                <a:gd name="T51" fmla="*/ 25201560 h 86"/>
                <a:gd name="T52" fmla="*/ 292338129 w 188"/>
                <a:gd name="T53" fmla="*/ 15120938 h 86"/>
                <a:gd name="T54" fmla="*/ 292338129 w 188"/>
                <a:gd name="T55" fmla="*/ 15120938 h 86"/>
                <a:gd name="T56" fmla="*/ 241935021 w 188"/>
                <a:gd name="T57" fmla="*/ 5040312 h 86"/>
                <a:gd name="T58" fmla="*/ 196572173 w 188"/>
                <a:gd name="T59" fmla="*/ 0 h 86"/>
                <a:gd name="T60" fmla="*/ 146169065 w 188"/>
                <a:gd name="T61" fmla="*/ 0 h 86"/>
                <a:gd name="T62" fmla="*/ 100806242 w 188"/>
                <a:gd name="T63" fmla="*/ 5040312 h 86"/>
                <a:gd name="T64" fmla="*/ 25201561 w 188"/>
                <a:gd name="T65" fmla="*/ 15120938 h 86"/>
                <a:gd name="T66" fmla="*/ 0 w 188"/>
                <a:gd name="T67" fmla="*/ 25201560 h 86"/>
                <a:gd name="T68" fmla="*/ 0 w 188"/>
                <a:gd name="T69" fmla="*/ 25201560 h 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8"/>
                <a:gd name="T106" fmla="*/ 0 h 86"/>
                <a:gd name="T107" fmla="*/ 188 w 188"/>
                <a:gd name="T108" fmla="*/ 86 h 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8" h="86">
                  <a:moveTo>
                    <a:pt x="0" y="10"/>
                  </a:moveTo>
                  <a:lnTo>
                    <a:pt x="0" y="10"/>
                  </a:lnTo>
                  <a:lnTo>
                    <a:pt x="18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42" y="26"/>
                  </a:lnTo>
                  <a:lnTo>
                    <a:pt x="60" y="22"/>
                  </a:lnTo>
                  <a:lnTo>
                    <a:pt x="82" y="20"/>
                  </a:lnTo>
                  <a:lnTo>
                    <a:pt x="94" y="22"/>
                  </a:lnTo>
                  <a:lnTo>
                    <a:pt x="108" y="24"/>
                  </a:lnTo>
                  <a:lnTo>
                    <a:pt x="122" y="28"/>
                  </a:lnTo>
                  <a:lnTo>
                    <a:pt x="138" y="36"/>
                  </a:lnTo>
                  <a:lnTo>
                    <a:pt x="152" y="44"/>
                  </a:lnTo>
                  <a:lnTo>
                    <a:pt x="166" y="56"/>
                  </a:lnTo>
                  <a:lnTo>
                    <a:pt x="178" y="70"/>
                  </a:lnTo>
                  <a:lnTo>
                    <a:pt x="188" y="86"/>
                  </a:lnTo>
                  <a:lnTo>
                    <a:pt x="184" y="76"/>
                  </a:lnTo>
                  <a:lnTo>
                    <a:pt x="180" y="66"/>
                  </a:lnTo>
                  <a:lnTo>
                    <a:pt x="172" y="52"/>
                  </a:lnTo>
                  <a:lnTo>
                    <a:pt x="162" y="38"/>
                  </a:lnTo>
                  <a:lnTo>
                    <a:pt x="148" y="26"/>
                  </a:lnTo>
                  <a:lnTo>
                    <a:pt x="134" y="14"/>
                  </a:lnTo>
                  <a:lnTo>
                    <a:pt x="124" y="10"/>
                  </a:lnTo>
                  <a:lnTo>
                    <a:pt x="116" y="6"/>
                  </a:lnTo>
                  <a:lnTo>
                    <a:pt x="96" y="2"/>
                  </a:lnTo>
                  <a:lnTo>
                    <a:pt x="78" y="0"/>
                  </a:lnTo>
                  <a:lnTo>
                    <a:pt x="58" y="0"/>
                  </a:lnTo>
                  <a:lnTo>
                    <a:pt x="40" y="2"/>
                  </a:lnTo>
                  <a:lnTo>
                    <a:pt x="10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34"/>
            <p:cNvSpPr>
              <a:spLocks/>
            </p:cNvSpPr>
            <p:nvPr/>
          </p:nvSpPr>
          <p:spPr bwMode="auto">
            <a:xfrm>
              <a:off x="4600575" y="3692525"/>
              <a:ext cx="254000" cy="66675"/>
            </a:xfrm>
            <a:custGeom>
              <a:avLst/>
              <a:gdLst>
                <a:gd name="T0" fmla="*/ 0 w 160"/>
                <a:gd name="T1" fmla="*/ 65524063 h 42"/>
                <a:gd name="T2" fmla="*/ 0 w 160"/>
                <a:gd name="T3" fmla="*/ 65524063 h 42"/>
                <a:gd name="T4" fmla="*/ 15120938 w 160"/>
                <a:gd name="T5" fmla="*/ 70564374 h 42"/>
                <a:gd name="T6" fmla="*/ 50403118 w 160"/>
                <a:gd name="T7" fmla="*/ 85685306 h 42"/>
                <a:gd name="T8" fmla="*/ 100806236 w 160"/>
                <a:gd name="T9" fmla="*/ 95765928 h 42"/>
                <a:gd name="T10" fmla="*/ 126007814 w 160"/>
                <a:gd name="T11" fmla="*/ 95765928 h 42"/>
                <a:gd name="T12" fmla="*/ 151209367 w 160"/>
                <a:gd name="T13" fmla="*/ 90725617 h 42"/>
                <a:gd name="T14" fmla="*/ 151209367 w 160"/>
                <a:gd name="T15" fmla="*/ 90725617 h 42"/>
                <a:gd name="T16" fmla="*/ 161289988 w 160"/>
                <a:gd name="T17" fmla="*/ 95765928 h 42"/>
                <a:gd name="T18" fmla="*/ 186491541 w 160"/>
                <a:gd name="T19" fmla="*/ 105846574 h 42"/>
                <a:gd name="T20" fmla="*/ 206652783 w 160"/>
                <a:gd name="T21" fmla="*/ 105846574 h 42"/>
                <a:gd name="T22" fmla="*/ 226814075 w 160"/>
                <a:gd name="T23" fmla="*/ 105846574 h 42"/>
                <a:gd name="T24" fmla="*/ 246975318 w 160"/>
                <a:gd name="T25" fmla="*/ 100806238 h 42"/>
                <a:gd name="T26" fmla="*/ 267136560 w 160"/>
                <a:gd name="T27" fmla="*/ 90725617 h 42"/>
                <a:gd name="T28" fmla="*/ 267136560 w 160"/>
                <a:gd name="T29" fmla="*/ 90725617 h 42"/>
                <a:gd name="T30" fmla="*/ 282257492 w 160"/>
                <a:gd name="T31" fmla="*/ 95765928 h 42"/>
                <a:gd name="T32" fmla="*/ 312499355 w 160"/>
                <a:gd name="T33" fmla="*/ 100806238 h 42"/>
                <a:gd name="T34" fmla="*/ 337700908 w 160"/>
                <a:gd name="T35" fmla="*/ 100806238 h 42"/>
                <a:gd name="T36" fmla="*/ 357862150 w 160"/>
                <a:gd name="T37" fmla="*/ 100806238 h 42"/>
                <a:gd name="T38" fmla="*/ 383063703 w 160"/>
                <a:gd name="T39" fmla="*/ 90725617 h 42"/>
                <a:gd name="T40" fmla="*/ 403224945 w 160"/>
                <a:gd name="T41" fmla="*/ 75604685 h 42"/>
                <a:gd name="T42" fmla="*/ 403224945 w 160"/>
                <a:gd name="T43" fmla="*/ 75604685 h 42"/>
                <a:gd name="T44" fmla="*/ 378023393 w 160"/>
                <a:gd name="T45" fmla="*/ 65524063 h 42"/>
                <a:gd name="T46" fmla="*/ 347781529 w 160"/>
                <a:gd name="T47" fmla="*/ 55443442 h 42"/>
                <a:gd name="T48" fmla="*/ 317539666 w 160"/>
                <a:gd name="T49" fmla="*/ 35282187 h 42"/>
                <a:gd name="T50" fmla="*/ 317539666 w 160"/>
                <a:gd name="T51" fmla="*/ 35282187 h 42"/>
                <a:gd name="T52" fmla="*/ 292338113 w 160"/>
                <a:gd name="T53" fmla="*/ 15120938 h 42"/>
                <a:gd name="T54" fmla="*/ 267136560 w 160"/>
                <a:gd name="T55" fmla="*/ 0 h 42"/>
                <a:gd name="T56" fmla="*/ 252015628 w 160"/>
                <a:gd name="T57" fmla="*/ 0 h 42"/>
                <a:gd name="T58" fmla="*/ 236894696 w 160"/>
                <a:gd name="T59" fmla="*/ 0 h 42"/>
                <a:gd name="T60" fmla="*/ 221773765 w 160"/>
                <a:gd name="T61" fmla="*/ 5040312 h 42"/>
                <a:gd name="T62" fmla="*/ 211693143 w 160"/>
                <a:gd name="T63" fmla="*/ 20161249 h 42"/>
                <a:gd name="T64" fmla="*/ 211693143 w 160"/>
                <a:gd name="T65" fmla="*/ 20161249 h 42"/>
                <a:gd name="T66" fmla="*/ 201612473 w 160"/>
                <a:gd name="T67" fmla="*/ 15120938 h 42"/>
                <a:gd name="T68" fmla="*/ 186491541 w 160"/>
                <a:gd name="T69" fmla="*/ 5040312 h 42"/>
                <a:gd name="T70" fmla="*/ 161289988 w 160"/>
                <a:gd name="T71" fmla="*/ 0 h 42"/>
                <a:gd name="T72" fmla="*/ 141128746 w 160"/>
                <a:gd name="T73" fmla="*/ 0 h 42"/>
                <a:gd name="T74" fmla="*/ 126007814 w 160"/>
                <a:gd name="T75" fmla="*/ 5040312 h 42"/>
                <a:gd name="T76" fmla="*/ 126007814 w 160"/>
                <a:gd name="T77" fmla="*/ 5040312 h 42"/>
                <a:gd name="T78" fmla="*/ 95765926 w 160"/>
                <a:gd name="T79" fmla="*/ 25201560 h 42"/>
                <a:gd name="T80" fmla="*/ 65524062 w 160"/>
                <a:gd name="T81" fmla="*/ 45362808 h 42"/>
                <a:gd name="T82" fmla="*/ 30241876 w 160"/>
                <a:gd name="T83" fmla="*/ 60483753 h 42"/>
                <a:gd name="T84" fmla="*/ 15120938 w 160"/>
                <a:gd name="T85" fmla="*/ 65524063 h 42"/>
                <a:gd name="T86" fmla="*/ 0 w 160"/>
                <a:gd name="T87" fmla="*/ 65524063 h 42"/>
                <a:gd name="T88" fmla="*/ 0 w 160"/>
                <a:gd name="T89" fmla="*/ 65524063 h 4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0"/>
                <a:gd name="T136" fmla="*/ 0 h 42"/>
                <a:gd name="T137" fmla="*/ 160 w 160"/>
                <a:gd name="T138" fmla="*/ 42 h 4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0" h="42">
                  <a:moveTo>
                    <a:pt x="0" y="26"/>
                  </a:moveTo>
                  <a:lnTo>
                    <a:pt x="0" y="26"/>
                  </a:lnTo>
                  <a:lnTo>
                    <a:pt x="6" y="28"/>
                  </a:lnTo>
                  <a:lnTo>
                    <a:pt x="20" y="34"/>
                  </a:lnTo>
                  <a:lnTo>
                    <a:pt x="40" y="38"/>
                  </a:lnTo>
                  <a:lnTo>
                    <a:pt x="50" y="38"/>
                  </a:lnTo>
                  <a:lnTo>
                    <a:pt x="60" y="36"/>
                  </a:lnTo>
                  <a:lnTo>
                    <a:pt x="64" y="38"/>
                  </a:lnTo>
                  <a:lnTo>
                    <a:pt x="74" y="42"/>
                  </a:lnTo>
                  <a:lnTo>
                    <a:pt x="82" y="42"/>
                  </a:lnTo>
                  <a:lnTo>
                    <a:pt x="90" y="42"/>
                  </a:lnTo>
                  <a:lnTo>
                    <a:pt x="98" y="40"/>
                  </a:lnTo>
                  <a:lnTo>
                    <a:pt x="106" y="36"/>
                  </a:lnTo>
                  <a:lnTo>
                    <a:pt x="112" y="38"/>
                  </a:lnTo>
                  <a:lnTo>
                    <a:pt x="124" y="40"/>
                  </a:lnTo>
                  <a:lnTo>
                    <a:pt x="134" y="40"/>
                  </a:lnTo>
                  <a:lnTo>
                    <a:pt x="142" y="40"/>
                  </a:lnTo>
                  <a:lnTo>
                    <a:pt x="152" y="36"/>
                  </a:lnTo>
                  <a:lnTo>
                    <a:pt x="160" y="30"/>
                  </a:lnTo>
                  <a:lnTo>
                    <a:pt x="150" y="26"/>
                  </a:lnTo>
                  <a:lnTo>
                    <a:pt x="138" y="22"/>
                  </a:lnTo>
                  <a:lnTo>
                    <a:pt x="126" y="14"/>
                  </a:lnTo>
                  <a:lnTo>
                    <a:pt x="116" y="6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8" y="2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4" y="2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38" y="10"/>
                  </a:lnTo>
                  <a:lnTo>
                    <a:pt x="26" y="18"/>
                  </a:lnTo>
                  <a:lnTo>
                    <a:pt x="12" y="24"/>
                  </a:lnTo>
                  <a:lnTo>
                    <a:pt x="6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88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35"/>
            <p:cNvSpPr>
              <a:spLocks/>
            </p:cNvSpPr>
            <p:nvPr/>
          </p:nvSpPr>
          <p:spPr bwMode="auto">
            <a:xfrm>
              <a:off x="4822825" y="3057525"/>
              <a:ext cx="352425" cy="825500"/>
            </a:xfrm>
            <a:custGeom>
              <a:avLst/>
              <a:gdLst>
                <a:gd name="T0" fmla="*/ 448587888 w 222"/>
                <a:gd name="T1" fmla="*/ 0 h 520"/>
                <a:gd name="T2" fmla="*/ 448587888 w 222"/>
                <a:gd name="T3" fmla="*/ 0 h 520"/>
                <a:gd name="T4" fmla="*/ 463708821 w 222"/>
                <a:gd name="T5" fmla="*/ 105846562 h 520"/>
                <a:gd name="T6" fmla="*/ 473789443 w 222"/>
                <a:gd name="T7" fmla="*/ 211693125 h 520"/>
                <a:gd name="T8" fmla="*/ 478829754 w 222"/>
                <a:gd name="T9" fmla="*/ 317539638 h 520"/>
                <a:gd name="T10" fmla="*/ 473789443 w 222"/>
                <a:gd name="T11" fmla="*/ 423386250 h 520"/>
                <a:gd name="T12" fmla="*/ 463708821 w 222"/>
                <a:gd name="T13" fmla="*/ 529232762 h 520"/>
                <a:gd name="T14" fmla="*/ 443547576 w 222"/>
                <a:gd name="T15" fmla="*/ 630038965 h 520"/>
                <a:gd name="T16" fmla="*/ 418346021 w 222"/>
                <a:gd name="T17" fmla="*/ 735885478 h 520"/>
                <a:gd name="T18" fmla="*/ 383063744 w 222"/>
                <a:gd name="T19" fmla="*/ 836691879 h 520"/>
                <a:gd name="T20" fmla="*/ 383063744 w 222"/>
                <a:gd name="T21" fmla="*/ 836691879 h 520"/>
                <a:gd name="T22" fmla="*/ 362902499 w 222"/>
                <a:gd name="T23" fmla="*/ 882054670 h 520"/>
                <a:gd name="T24" fmla="*/ 337700944 w 222"/>
                <a:gd name="T25" fmla="*/ 927417461 h 520"/>
                <a:gd name="T26" fmla="*/ 282257522 w 222"/>
                <a:gd name="T27" fmla="*/ 1013102734 h 520"/>
                <a:gd name="T28" fmla="*/ 221773788 w 222"/>
                <a:gd name="T29" fmla="*/ 1088707386 h 520"/>
                <a:gd name="T30" fmla="*/ 151209383 w 222"/>
                <a:gd name="T31" fmla="*/ 1164312038 h 520"/>
                <a:gd name="T32" fmla="*/ 151209383 w 222"/>
                <a:gd name="T33" fmla="*/ 1164312038 h 520"/>
                <a:gd name="T34" fmla="*/ 75604692 w 222"/>
                <a:gd name="T35" fmla="*/ 1239916690 h 520"/>
                <a:gd name="T36" fmla="*/ 0 w 222"/>
                <a:gd name="T37" fmla="*/ 1310481032 h 520"/>
                <a:gd name="T38" fmla="*/ 0 w 222"/>
                <a:gd name="T39" fmla="*/ 1310481032 h 520"/>
                <a:gd name="T40" fmla="*/ 70564380 w 222"/>
                <a:gd name="T41" fmla="*/ 1270158551 h 520"/>
                <a:gd name="T42" fmla="*/ 151209383 w 222"/>
                <a:gd name="T43" fmla="*/ 1214715139 h 520"/>
                <a:gd name="T44" fmla="*/ 196572183 w 222"/>
                <a:gd name="T45" fmla="*/ 1179432968 h 520"/>
                <a:gd name="T46" fmla="*/ 241935033 w 222"/>
                <a:gd name="T47" fmla="*/ 1139110487 h 520"/>
                <a:gd name="T48" fmla="*/ 282257522 w 222"/>
                <a:gd name="T49" fmla="*/ 1098788006 h 520"/>
                <a:gd name="T50" fmla="*/ 322580011 w 222"/>
                <a:gd name="T51" fmla="*/ 1048384905 h 520"/>
                <a:gd name="T52" fmla="*/ 367942811 w 222"/>
                <a:gd name="T53" fmla="*/ 992941493 h 520"/>
                <a:gd name="T54" fmla="*/ 403224988 w 222"/>
                <a:gd name="T55" fmla="*/ 937498082 h 520"/>
                <a:gd name="T56" fmla="*/ 438507265 w 222"/>
                <a:gd name="T57" fmla="*/ 871974050 h 520"/>
                <a:gd name="T58" fmla="*/ 473789443 w 222"/>
                <a:gd name="T59" fmla="*/ 801409510 h 520"/>
                <a:gd name="T60" fmla="*/ 498990999 w 222"/>
                <a:gd name="T61" fmla="*/ 720764548 h 520"/>
                <a:gd name="T62" fmla="*/ 524192554 w 222"/>
                <a:gd name="T63" fmla="*/ 635079275 h 520"/>
                <a:gd name="T64" fmla="*/ 544353799 w 222"/>
                <a:gd name="T65" fmla="*/ 544353693 h 520"/>
                <a:gd name="T66" fmla="*/ 554434421 w 222"/>
                <a:gd name="T67" fmla="*/ 448587800 h 520"/>
                <a:gd name="T68" fmla="*/ 554434421 w 222"/>
                <a:gd name="T69" fmla="*/ 448587800 h 520"/>
                <a:gd name="T70" fmla="*/ 559474732 w 222"/>
                <a:gd name="T71" fmla="*/ 388103980 h 520"/>
                <a:gd name="T72" fmla="*/ 554434421 w 222"/>
                <a:gd name="T73" fmla="*/ 327620258 h 520"/>
                <a:gd name="T74" fmla="*/ 549394110 w 222"/>
                <a:gd name="T75" fmla="*/ 272176846 h 520"/>
                <a:gd name="T76" fmla="*/ 534273177 w 222"/>
                <a:gd name="T77" fmla="*/ 216733435 h 520"/>
                <a:gd name="T78" fmla="*/ 519152243 w 222"/>
                <a:gd name="T79" fmla="*/ 161289974 h 520"/>
                <a:gd name="T80" fmla="*/ 498990999 w 222"/>
                <a:gd name="T81" fmla="*/ 105846562 h 520"/>
                <a:gd name="T82" fmla="*/ 473789443 w 222"/>
                <a:gd name="T83" fmla="*/ 50403114 h 520"/>
                <a:gd name="T84" fmla="*/ 448587888 w 222"/>
                <a:gd name="T85" fmla="*/ 0 h 520"/>
                <a:gd name="T86" fmla="*/ 448587888 w 222"/>
                <a:gd name="T87" fmla="*/ 0 h 5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22"/>
                <a:gd name="T133" fmla="*/ 0 h 520"/>
                <a:gd name="T134" fmla="*/ 222 w 222"/>
                <a:gd name="T135" fmla="*/ 520 h 5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22" h="520">
                  <a:moveTo>
                    <a:pt x="178" y="0"/>
                  </a:moveTo>
                  <a:lnTo>
                    <a:pt x="178" y="0"/>
                  </a:lnTo>
                  <a:lnTo>
                    <a:pt x="184" y="42"/>
                  </a:lnTo>
                  <a:lnTo>
                    <a:pt x="188" y="84"/>
                  </a:lnTo>
                  <a:lnTo>
                    <a:pt x="190" y="126"/>
                  </a:lnTo>
                  <a:lnTo>
                    <a:pt x="188" y="168"/>
                  </a:lnTo>
                  <a:lnTo>
                    <a:pt x="184" y="210"/>
                  </a:lnTo>
                  <a:lnTo>
                    <a:pt x="176" y="250"/>
                  </a:lnTo>
                  <a:lnTo>
                    <a:pt x="166" y="292"/>
                  </a:lnTo>
                  <a:lnTo>
                    <a:pt x="152" y="332"/>
                  </a:lnTo>
                  <a:lnTo>
                    <a:pt x="144" y="350"/>
                  </a:lnTo>
                  <a:lnTo>
                    <a:pt x="134" y="368"/>
                  </a:lnTo>
                  <a:lnTo>
                    <a:pt x="112" y="402"/>
                  </a:lnTo>
                  <a:lnTo>
                    <a:pt x="88" y="432"/>
                  </a:lnTo>
                  <a:lnTo>
                    <a:pt x="60" y="462"/>
                  </a:lnTo>
                  <a:lnTo>
                    <a:pt x="30" y="492"/>
                  </a:lnTo>
                  <a:lnTo>
                    <a:pt x="0" y="520"/>
                  </a:lnTo>
                  <a:lnTo>
                    <a:pt x="28" y="504"/>
                  </a:lnTo>
                  <a:lnTo>
                    <a:pt x="60" y="482"/>
                  </a:lnTo>
                  <a:lnTo>
                    <a:pt x="78" y="468"/>
                  </a:lnTo>
                  <a:lnTo>
                    <a:pt x="96" y="452"/>
                  </a:lnTo>
                  <a:lnTo>
                    <a:pt x="112" y="436"/>
                  </a:lnTo>
                  <a:lnTo>
                    <a:pt x="128" y="416"/>
                  </a:lnTo>
                  <a:lnTo>
                    <a:pt x="146" y="394"/>
                  </a:lnTo>
                  <a:lnTo>
                    <a:pt x="160" y="372"/>
                  </a:lnTo>
                  <a:lnTo>
                    <a:pt x="174" y="346"/>
                  </a:lnTo>
                  <a:lnTo>
                    <a:pt x="188" y="318"/>
                  </a:lnTo>
                  <a:lnTo>
                    <a:pt x="198" y="286"/>
                  </a:lnTo>
                  <a:lnTo>
                    <a:pt x="208" y="252"/>
                  </a:lnTo>
                  <a:lnTo>
                    <a:pt x="216" y="216"/>
                  </a:lnTo>
                  <a:lnTo>
                    <a:pt x="220" y="178"/>
                  </a:lnTo>
                  <a:lnTo>
                    <a:pt x="222" y="154"/>
                  </a:lnTo>
                  <a:lnTo>
                    <a:pt x="220" y="130"/>
                  </a:lnTo>
                  <a:lnTo>
                    <a:pt x="218" y="108"/>
                  </a:lnTo>
                  <a:lnTo>
                    <a:pt x="212" y="86"/>
                  </a:lnTo>
                  <a:lnTo>
                    <a:pt x="206" y="64"/>
                  </a:lnTo>
                  <a:lnTo>
                    <a:pt x="198" y="42"/>
                  </a:lnTo>
                  <a:lnTo>
                    <a:pt x="188" y="2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3BA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36"/>
            <p:cNvSpPr>
              <a:spLocks/>
            </p:cNvSpPr>
            <p:nvPr/>
          </p:nvSpPr>
          <p:spPr bwMode="auto">
            <a:xfrm>
              <a:off x="5054600" y="3314700"/>
              <a:ext cx="73025" cy="107950"/>
            </a:xfrm>
            <a:custGeom>
              <a:avLst/>
              <a:gdLst>
                <a:gd name="T0" fmla="*/ 25201560 w 46"/>
                <a:gd name="T1" fmla="*/ 80644989 h 68"/>
                <a:gd name="T2" fmla="*/ 25201560 w 46"/>
                <a:gd name="T3" fmla="*/ 80644989 h 68"/>
                <a:gd name="T4" fmla="*/ 40322499 w 46"/>
                <a:gd name="T5" fmla="*/ 5040312 h 68"/>
                <a:gd name="T6" fmla="*/ 40322499 w 46"/>
                <a:gd name="T7" fmla="*/ 5040312 h 68"/>
                <a:gd name="T8" fmla="*/ 80644998 w 46"/>
                <a:gd name="T9" fmla="*/ 5040312 h 68"/>
                <a:gd name="T10" fmla="*/ 100806241 w 46"/>
                <a:gd name="T11" fmla="*/ 5040312 h 68"/>
                <a:gd name="T12" fmla="*/ 115927199 w 46"/>
                <a:gd name="T13" fmla="*/ 0 h 68"/>
                <a:gd name="T14" fmla="*/ 115927199 w 46"/>
                <a:gd name="T15" fmla="*/ 0 h 68"/>
                <a:gd name="T16" fmla="*/ 100806241 w 46"/>
                <a:gd name="T17" fmla="*/ 35282184 h 68"/>
                <a:gd name="T18" fmla="*/ 75604687 w 46"/>
                <a:gd name="T19" fmla="*/ 85685299 h 68"/>
                <a:gd name="T20" fmla="*/ 40322499 w 46"/>
                <a:gd name="T21" fmla="*/ 131048116 h 68"/>
                <a:gd name="T22" fmla="*/ 20161250 w 46"/>
                <a:gd name="T23" fmla="*/ 151209357 h 68"/>
                <a:gd name="T24" fmla="*/ 0 w 46"/>
                <a:gd name="T25" fmla="*/ 171370598 h 68"/>
                <a:gd name="T26" fmla="*/ 0 w 46"/>
                <a:gd name="T27" fmla="*/ 171370598 h 68"/>
                <a:gd name="T28" fmla="*/ 10080625 w 46"/>
                <a:gd name="T29" fmla="*/ 126007806 h 68"/>
                <a:gd name="T30" fmla="*/ 25201560 w 46"/>
                <a:gd name="T31" fmla="*/ 80644989 h 68"/>
                <a:gd name="T32" fmla="*/ 25201560 w 46"/>
                <a:gd name="T33" fmla="*/ 80644989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68"/>
                <a:gd name="T53" fmla="*/ 46 w 46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68">
                  <a:moveTo>
                    <a:pt x="10" y="32"/>
                  </a:moveTo>
                  <a:lnTo>
                    <a:pt x="10" y="32"/>
                  </a:lnTo>
                  <a:lnTo>
                    <a:pt x="16" y="2"/>
                  </a:lnTo>
                  <a:lnTo>
                    <a:pt x="32" y="2"/>
                  </a:lnTo>
                  <a:lnTo>
                    <a:pt x="40" y="2"/>
                  </a:lnTo>
                  <a:lnTo>
                    <a:pt x="46" y="0"/>
                  </a:lnTo>
                  <a:lnTo>
                    <a:pt x="40" y="14"/>
                  </a:lnTo>
                  <a:lnTo>
                    <a:pt x="30" y="34"/>
                  </a:lnTo>
                  <a:lnTo>
                    <a:pt x="16" y="52"/>
                  </a:lnTo>
                  <a:lnTo>
                    <a:pt x="8" y="60"/>
                  </a:lnTo>
                  <a:lnTo>
                    <a:pt x="0" y="68"/>
                  </a:lnTo>
                  <a:lnTo>
                    <a:pt x="4" y="50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FEE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37"/>
            <p:cNvSpPr>
              <a:spLocks/>
            </p:cNvSpPr>
            <p:nvPr/>
          </p:nvSpPr>
          <p:spPr bwMode="auto">
            <a:xfrm>
              <a:off x="4841875" y="3317875"/>
              <a:ext cx="254000" cy="139700"/>
            </a:xfrm>
            <a:custGeom>
              <a:avLst/>
              <a:gdLst>
                <a:gd name="T0" fmla="*/ 0 w 160"/>
                <a:gd name="T1" fmla="*/ 186491547 h 88"/>
                <a:gd name="T2" fmla="*/ 0 w 160"/>
                <a:gd name="T3" fmla="*/ 186491547 h 88"/>
                <a:gd name="T4" fmla="*/ 20161249 w 160"/>
                <a:gd name="T5" fmla="*/ 146169061 h 88"/>
                <a:gd name="T6" fmla="*/ 50403118 w 160"/>
                <a:gd name="T7" fmla="*/ 105846575 h 88"/>
                <a:gd name="T8" fmla="*/ 90725615 w 160"/>
                <a:gd name="T9" fmla="*/ 65524065 h 88"/>
                <a:gd name="T10" fmla="*/ 115927193 w 160"/>
                <a:gd name="T11" fmla="*/ 45362809 h 88"/>
                <a:gd name="T12" fmla="*/ 146169056 w 160"/>
                <a:gd name="T13" fmla="*/ 30241877 h 88"/>
                <a:gd name="T14" fmla="*/ 181451230 w 160"/>
                <a:gd name="T15" fmla="*/ 15120938 h 88"/>
                <a:gd name="T16" fmla="*/ 216733454 w 160"/>
                <a:gd name="T17" fmla="*/ 5040312 h 88"/>
                <a:gd name="T18" fmla="*/ 257055939 w 160"/>
                <a:gd name="T19" fmla="*/ 0 h 88"/>
                <a:gd name="T20" fmla="*/ 302418734 w 160"/>
                <a:gd name="T21" fmla="*/ 0 h 88"/>
                <a:gd name="T22" fmla="*/ 352821840 w 160"/>
                <a:gd name="T23" fmla="*/ 5040312 h 88"/>
                <a:gd name="T24" fmla="*/ 403224945 w 160"/>
                <a:gd name="T25" fmla="*/ 15120938 h 88"/>
                <a:gd name="T26" fmla="*/ 403224945 w 160"/>
                <a:gd name="T27" fmla="*/ 15120938 h 88"/>
                <a:gd name="T28" fmla="*/ 398184635 w 160"/>
                <a:gd name="T29" fmla="*/ 45362809 h 88"/>
                <a:gd name="T30" fmla="*/ 388104014 w 160"/>
                <a:gd name="T31" fmla="*/ 70564375 h 88"/>
                <a:gd name="T32" fmla="*/ 372983082 w 160"/>
                <a:gd name="T33" fmla="*/ 105846575 h 88"/>
                <a:gd name="T34" fmla="*/ 347781529 w 160"/>
                <a:gd name="T35" fmla="*/ 141128751 h 88"/>
                <a:gd name="T36" fmla="*/ 317539666 w 160"/>
                <a:gd name="T37" fmla="*/ 176410926 h 88"/>
                <a:gd name="T38" fmla="*/ 302418734 w 160"/>
                <a:gd name="T39" fmla="*/ 191531858 h 88"/>
                <a:gd name="T40" fmla="*/ 282257492 w 160"/>
                <a:gd name="T41" fmla="*/ 201612480 h 88"/>
                <a:gd name="T42" fmla="*/ 257055939 w 160"/>
                <a:gd name="T43" fmla="*/ 211693151 h 88"/>
                <a:gd name="T44" fmla="*/ 231854386 w 160"/>
                <a:gd name="T45" fmla="*/ 216733462 h 88"/>
                <a:gd name="T46" fmla="*/ 231854386 w 160"/>
                <a:gd name="T47" fmla="*/ 216733462 h 88"/>
                <a:gd name="T48" fmla="*/ 181451230 w 160"/>
                <a:gd name="T49" fmla="*/ 221773772 h 88"/>
                <a:gd name="T50" fmla="*/ 136088435 w 160"/>
                <a:gd name="T51" fmla="*/ 221773772 h 88"/>
                <a:gd name="T52" fmla="*/ 100806236 w 160"/>
                <a:gd name="T53" fmla="*/ 216733462 h 88"/>
                <a:gd name="T54" fmla="*/ 65524062 w 160"/>
                <a:gd name="T55" fmla="*/ 211693151 h 88"/>
                <a:gd name="T56" fmla="*/ 20161249 w 160"/>
                <a:gd name="T57" fmla="*/ 191531858 h 88"/>
                <a:gd name="T58" fmla="*/ 0 w 160"/>
                <a:gd name="T59" fmla="*/ 186491547 h 88"/>
                <a:gd name="T60" fmla="*/ 0 w 160"/>
                <a:gd name="T61" fmla="*/ 186491547 h 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0"/>
                <a:gd name="T94" fmla="*/ 0 h 88"/>
                <a:gd name="T95" fmla="*/ 160 w 160"/>
                <a:gd name="T96" fmla="*/ 88 h 8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0" h="88">
                  <a:moveTo>
                    <a:pt x="0" y="74"/>
                  </a:moveTo>
                  <a:lnTo>
                    <a:pt x="0" y="74"/>
                  </a:lnTo>
                  <a:lnTo>
                    <a:pt x="8" y="58"/>
                  </a:lnTo>
                  <a:lnTo>
                    <a:pt x="20" y="42"/>
                  </a:lnTo>
                  <a:lnTo>
                    <a:pt x="36" y="26"/>
                  </a:lnTo>
                  <a:lnTo>
                    <a:pt x="46" y="18"/>
                  </a:lnTo>
                  <a:lnTo>
                    <a:pt x="58" y="12"/>
                  </a:lnTo>
                  <a:lnTo>
                    <a:pt x="72" y="6"/>
                  </a:lnTo>
                  <a:lnTo>
                    <a:pt x="86" y="2"/>
                  </a:lnTo>
                  <a:lnTo>
                    <a:pt x="102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60" y="6"/>
                  </a:lnTo>
                  <a:lnTo>
                    <a:pt x="158" y="18"/>
                  </a:lnTo>
                  <a:lnTo>
                    <a:pt x="154" y="28"/>
                  </a:lnTo>
                  <a:lnTo>
                    <a:pt x="148" y="42"/>
                  </a:lnTo>
                  <a:lnTo>
                    <a:pt x="138" y="56"/>
                  </a:lnTo>
                  <a:lnTo>
                    <a:pt x="126" y="70"/>
                  </a:lnTo>
                  <a:lnTo>
                    <a:pt x="120" y="76"/>
                  </a:lnTo>
                  <a:lnTo>
                    <a:pt x="112" y="80"/>
                  </a:lnTo>
                  <a:lnTo>
                    <a:pt x="102" y="84"/>
                  </a:lnTo>
                  <a:lnTo>
                    <a:pt x="92" y="86"/>
                  </a:lnTo>
                  <a:lnTo>
                    <a:pt x="72" y="88"/>
                  </a:lnTo>
                  <a:lnTo>
                    <a:pt x="54" y="88"/>
                  </a:lnTo>
                  <a:lnTo>
                    <a:pt x="40" y="86"/>
                  </a:lnTo>
                  <a:lnTo>
                    <a:pt x="26" y="84"/>
                  </a:lnTo>
                  <a:lnTo>
                    <a:pt x="8" y="7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38"/>
            <p:cNvSpPr>
              <a:spLocks/>
            </p:cNvSpPr>
            <p:nvPr/>
          </p:nvSpPr>
          <p:spPr bwMode="auto">
            <a:xfrm>
              <a:off x="4895850" y="3305175"/>
              <a:ext cx="165100" cy="142875"/>
            </a:xfrm>
            <a:custGeom>
              <a:avLst/>
              <a:gdLst>
                <a:gd name="T0" fmla="*/ 105846581 w 104"/>
                <a:gd name="T1" fmla="*/ 15120939 h 90"/>
                <a:gd name="T2" fmla="*/ 105846581 w 104"/>
                <a:gd name="T3" fmla="*/ 15120939 h 90"/>
                <a:gd name="T4" fmla="*/ 136088447 w 104"/>
                <a:gd name="T5" fmla="*/ 10080625 h 90"/>
                <a:gd name="T6" fmla="*/ 166330313 w 104"/>
                <a:gd name="T7" fmla="*/ 5040312 h 90"/>
                <a:gd name="T8" fmla="*/ 196572179 w 104"/>
                <a:gd name="T9" fmla="*/ 0 h 90"/>
                <a:gd name="T10" fmla="*/ 231854406 w 104"/>
                <a:gd name="T11" fmla="*/ 5040312 h 90"/>
                <a:gd name="T12" fmla="*/ 231854406 w 104"/>
                <a:gd name="T13" fmla="*/ 5040312 h 90"/>
                <a:gd name="T14" fmla="*/ 246975339 w 104"/>
                <a:gd name="T15" fmla="*/ 30241877 h 90"/>
                <a:gd name="T16" fmla="*/ 257055961 w 104"/>
                <a:gd name="T17" fmla="*/ 55443444 h 90"/>
                <a:gd name="T18" fmla="*/ 262096272 w 104"/>
                <a:gd name="T19" fmla="*/ 80644997 h 90"/>
                <a:gd name="T20" fmla="*/ 262096272 w 104"/>
                <a:gd name="T21" fmla="*/ 110886887 h 90"/>
                <a:gd name="T22" fmla="*/ 262096272 w 104"/>
                <a:gd name="T23" fmla="*/ 110886887 h 90"/>
                <a:gd name="T24" fmla="*/ 257055961 w 104"/>
                <a:gd name="T25" fmla="*/ 136088441 h 90"/>
                <a:gd name="T26" fmla="*/ 246975339 w 104"/>
                <a:gd name="T27" fmla="*/ 161289995 h 90"/>
                <a:gd name="T28" fmla="*/ 231854406 w 104"/>
                <a:gd name="T29" fmla="*/ 181451238 h 90"/>
                <a:gd name="T30" fmla="*/ 211693162 w 104"/>
                <a:gd name="T31" fmla="*/ 196572170 h 90"/>
                <a:gd name="T32" fmla="*/ 191531868 w 104"/>
                <a:gd name="T33" fmla="*/ 211693152 h 90"/>
                <a:gd name="T34" fmla="*/ 166330313 w 104"/>
                <a:gd name="T35" fmla="*/ 221773774 h 90"/>
                <a:gd name="T36" fmla="*/ 141128758 w 104"/>
                <a:gd name="T37" fmla="*/ 226814085 h 90"/>
                <a:gd name="T38" fmla="*/ 115927203 w 104"/>
                <a:gd name="T39" fmla="*/ 221773774 h 90"/>
                <a:gd name="T40" fmla="*/ 115927203 w 104"/>
                <a:gd name="T41" fmla="*/ 221773774 h 90"/>
                <a:gd name="T42" fmla="*/ 90725623 w 104"/>
                <a:gd name="T43" fmla="*/ 216733463 h 90"/>
                <a:gd name="T44" fmla="*/ 70564379 w 104"/>
                <a:gd name="T45" fmla="*/ 206652792 h 90"/>
                <a:gd name="T46" fmla="*/ 50403123 w 104"/>
                <a:gd name="T47" fmla="*/ 196572170 h 90"/>
                <a:gd name="T48" fmla="*/ 30241879 w 104"/>
                <a:gd name="T49" fmla="*/ 181451238 h 90"/>
                <a:gd name="T50" fmla="*/ 20161250 w 104"/>
                <a:gd name="T51" fmla="*/ 161289995 h 90"/>
                <a:gd name="T52" fmla="*/ 10080625 w 104"/>
                <a:gd name="T53" fmla="*/ 141128752 h 90"/>
                <a:gd name="T54" fmla="*/ 0 w 104"/>
                <a:gd name="T55" fmla="*/ 120967509 h 90"/>
                <a:gd name="T56" fmla="*/ 0 w 104"/>
                <a:gd name="T57" fmla="*/ 95765930 h 90"/>
                <a:gd name="T58" fmla="*/ 0 w 104"/>
                <a:gd name="T59" fmla="*/ 95765930 h 90"/>
                <a:gd name="T60" fmla="*/ 5040313 w 104"/>
                <a:gd name="T61" fmla="*/ 80644997 h 90"/>
                <a:gd name="T62" fmla="*/ 15120939 w 104"/>
                <a:gd name="T63" fmla="*/ 70564376 h 90"/>
                <a:gd name="T64" fmla="*/ 40322501 w 104"/>
                <a:gd name="T65" fmla="*/ 45362810 h 90"/>
                <a:gd name="T66" fmla="*/ 70564379 w 104"/>
                <a:gd name="T67" fmla="*/ 30241877 h 90"/>
                <a:gd name="T68" fmla="*/ 105846581 w 104"/>
                <a:gd name="T69" fmla="*/ 15120939 h 90"/>
                <a:gd name="T70" fmla="*/ 105846581 w 104"/>
                <a:gd name="T71" fmla="*/ 15120939 h 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90"/>
                <a:gd name="T110" fmla="*/ 104 w 104"/>
                <a:gd name="T111" fmla="*/ 90 h 9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90">
                  <a:moveTo>
                    <a:pt x="42" y="6"/>
                  </a:moveTo>
                  <a:lnTo>
                    <a:pt x="42" y="6"/>
                  </a:lnTo>
                  <a:lnTo>
                    <a:pt x="54" y="4"/>
                  </a:lnTo>
                  <a:lnTo>
                    <a:pt x="66" y="2"/>
                  </a:lnTo>
                  <a:lnTo>
                    <a:pt x="78" y="0"/>
                  </a:lnTo>
                  <a:lnTo>
                    <a:pt x="92" y="2"/>
                  </a:lnTo>
                  <a:lnTo>
                    <a:pt x="98" y="12"/>
                  </a:lnTo>
                  <a:lnTo>
                    <a:pt x="102" y="22"/>
                  </a:lnTo>
                  <a:lnTo>
                    <a:pt x="104" y="32"/>
                  </a:lnTo>
                  <a:lnTo>
                    <a:pt x="104" y="44"/>
                  </a:lnTo>
                  <a:lnTo>
                    <a:pt x="102" y="54"/>
                  </a:lnTo>
                  <a:lnTo>
                    <a:pt x="98" y="64"/>
                  </a:lnTo>
                  <a:lnTo>
                    <a:pt x="92" y="72"/>
                  </a:lnTo>
                  <a:lnTo>
                    <a:pt x="84" y="78"/>
                  </a:lnTo>
                  <a:lnTo>
                    <a:pt x="76" y="84"/>
                  </a:lnTo>
                  <a:lnTo>
                    <a:pt x="66" y="88"/>
                  </a:lnTo>
                  <a:lnTo>
                    <a:pt x="56" y="90"/>
                  </a:lnTo>
                  <a:lnTo>
                    <a:pt x="46" y="88"/>
                  </a:lnTo>
                  <a:lnTo>
                    <a:pt x="36" y="86"/>
                  </a:lnTo>
                  <a:lnTo>
                    <a:pt x="28" y="82"/>
                  </a:lnTo>
                  <a:lnTo>
                    <a:pt x="20" y="78"/>
                  </a:lnTo>
                  <a:lnTo>
                    <a:pt x="12" y="72"/>
                  </a:lnTo>
                  <a:lnTo>
                    <a:pt x="8" y="64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6" y="28"/>
                  </a:lnTo>
                  <a:lnTo>
                    <a:pt x="16" y="18"/>
                  </a:lnTo>
                  <a:lnTo>
                    <a:pt x="28" y="12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178D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39"/>
            <p:cNvSpPr>
              <a:spLocks/>
            </p:cNvSpPr>
            <p:nvPr/>
          </p:nvSpPr>
          <p:spPr bwMode="auto">
            <a:xfrm>
              <a:off x="4930775" y="3314700"/>
              <a:ext cx="98425" cy="98425"/>
            </a:xfrm>
            <a:custGeom>
              <a:avLst/>
              <a:gdLst>
                <a:gd name="T0" fmla="*/ 5040313 w 62"/>
                <a:gd name="T1" fmla="*/ 65524071 h 62"/>
                <a:gd name="T2" fmla="*/ 5040313 w 62"/>
                <a:gd name="T3" fmla="*/ 65524071 h 62"/>
                <a:gd name="T4" fmla="*/ 0 w 62"/>
                <a:gd name="T5" fmla="*/ 85685316 h 62"/>
                <a:gd name="T6" fmla="*/ 5040313 w 62"/>
                <a:gd name="T7" fmla="*/ 95765939 h 62"/>
                <a:gd name="T8" fmla="*/ 15120940 w 62"/>
                <a:gd name="T9" fmla="*/ 126007831 h 62"/>
                <a:gd name="T10" fmla="*/ 40322502 w 62"/>
                <a:gd name="T11" fmla="*/ 146169076 h 62"/>
                <a:gd name="T12" fmla="*/ 55443449 w 62"/>
                <a:gd name="T13" fmla="*/ 151209387 h 62"/>
                <a:gd name="T14" fmla="*/ 70564382 w 62"/>
                <a:gd name="T15" fmla="*/ 156249699 h 62"/>
                <a:gd name="T16" fmla="*/ 70564382 w 62"/>
                <a:gd name="T17" fmla="*/ 156249699 h 62"/>
                <a:gd name="T18" fmla="*/ 85685316 w 62"/>
                <a:gd name="T19" fmla="*/ 156249699 h 62"/>
                <a:gd name="T20" fmla="*/ 100806250 w 62"/>
                <a:gd name="T21" fmla="*/ 151209387 h 62"/>
                <a:gd name="T22" fmla="*/ 126007831 w 62"/>
                <a:gd name="T23" fmla="*/ 141128765 h 62"/>
                <a:gd name="T24" fmla="*/ 146169076 w 62"/>
                <a:gd name="T25" fmla="*/ 115927209 h 62"/>
                <a:gd name="T26" fmla="*/ 151209387 w 62"/>
                <a:gd name="T27" fmla="*/ 100806250 h 62"/>
                <a:gd name="T28" fmla="*/ 156249699 w 62"/>
                <a:gd name="T29" fmla="*/ 90725627 h 62"/>
                <a:gd name="T30" fmla="*/ 156249699 w 62"/>
                <a:gd name="T31" fmla="*/ 90725627 h 62"/>
                <a:gd name="T32" fmla="*/ 156249699 w 62"/>
                <a:gd name="T33" fmla="*/ 70564382 h 62"/>
                <a:gd name="T34" fmla="*/ 151209387 w 62"/>
                <a:gd name="T35" fmla="*/ 60483760 h 62"/>
                <a:gd name="T36" fmla="*/ 141128765 w 62"/>
                <a:gd name="T37" fmla="*/ 30241880 h 62"/>
                <a:gd name="T38" fmla="*/ 115927209 w 62"/>
                <a:gd name="T39" fmla="*/ 10080626 h 62"/>
                <a:gd name="T40" fmla="*/ 105846586 w 62"/>
                <a:gd name="T41" fmla="*/ 5040313 h 62"/>
                <a:gd name="T42" fmla="*/ 90725627 w 62"/>
                <a:gd name="T43" fmla="*/ 0 h 62"/>
                <a:gd name="T44" fmla="*/ 90725627 w 62"/>
                <a:gd name="T45" fmla="*/ 0 h 62"/>
                <a:gd name="T46" fmla="*/ 70564382 w 62"/>
                <a:gd name="T47" fmla="*/ 0 h 62"/>
                <a:gd name="T48" fmla="*/ 60483760 w 62"/>
                <a:gd name="T49" fmla="*/ 5040313 h 62"/>
                <a:gd name="T50" fmla="*/ 30241880 w 62"/>
                <a:gd name="T51" fmla="*/ 15120940 h 62"/>
                <a:gd name="T52" fmla="*/ 10080626 w 62"/>
                <a:gd name="T53" fmla="*/ 40322502 h 62"/>
                <a:gd name="T54" fmla="*/ 5040313 w 62"/>
                <a:gd name="T55" fmla="*/ 50403125 h 62"/>
                <a:gd name="T56" fmla="*/ 5040313 w 62"/>
                <a:gd name="T57" fmla="*/ 65524071 h 62"/>
                <a:gd name="T58" fmla="*/ 5040313 w 62"/>
                <a:gd name="T59" fmla="*/ 65524071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"/>
                <a:gd name="T91" fmla="*/ 0 h 62"/>
                <a:gd name="T92" fmla="*/ 62 w 62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" h="62">
                  <a:moveTo>
                    <a:pt x="2" y="26"/>
                  </a:moveTo>
                  <a:lnTo>
                    <a:pt x="2" y="26"/>
                  </a:lnTo>
                  <a:lnTo>
                    <a:pt x="0" y="34"/>
                  </a:lnTo>
                  <a:lnTo>
                    <a:pt x="2" y="38"/>
                  </a:lnTo>
                  <a:lnTo>
                    <a:pt x="6" y="50"/>
                  </a:lnTo>
                  <a:lnTo>
                    <a:pt x="16" y="58"/>
                  </a:lnTo>
                  <a:lnTo>
                    <a:pt x="22" y="60"/>
                  </a:lnTo>
                  <a:lnTo>
                    <a:pt x="28" y="62"/>
                  </a:lnTo>
                  <a:lnTo>
                    <a:pt x="34" y="62"/>
                  </a:lnTo>
                  <a:lnTo>
                    <a:pt x="40" y="60"/>
                  </a:lnTo>
                  <a:lnTo>
                    <a:pt x="50" y="56"/>
                  </a:lnTo>
                  <a:lnTo>
                    <a:pt x="58" y="46"/>
                  </a:lnTo>
                  <a:lnTo>
                    <a:pt x="60" y="40"/>
                  </a:lnTo>
                  <a:lnTo>
                    <a:pt x="62" y="36"/>
                  </a:lnTo>
                  <a:lnTo>
                    <a:pt x="62" y="28"/>
                  </a:lnTo>
                  <a:lnTo>
                    <a:pt x="60" y="24"/>
                  </a:lnTo>
                  <a:lnTo>
                    <a:pt x="56" y="12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2" y="6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40"/>
            <p:cNvSpPr>
              <a:spLocks/>
            </p:cNvSpPr>
            <p:nvPr/>
          </p:nvSpPr>
          <p:spPr bwMode="auto">
            <a:xfrm>
              <a:off x="4965700" y="3352800"/>
              <a:ext cx="25400" cy="22225"/>
            </a:xfrm>
            <a:custGeom>
              <a:avLst/>
              <a:gdLst>
                <a:gd name="T0" fmla="*/ 0 w 16"/>
                <a:gd name="T1" fmla="*/ 15120940 h 14"/>
                <a:gd name="T2" fmla="*/ 0 w 16"/>
                <a:gd name="T3" fmla="*/ 15120940 h 14"/>
                <a:gd name="T4" fmla="*/ 0 w 16"/>
                <a:gd name="T5" fmla="*/ 20161251 h 14"/>
                <a:gd name="T6" fmla="*/ 5040312 w 16"/>
                <a:gd name="T7" fmla="*/ 30241879 h 14"/>
                <a:gd name="T8" fmla="*/ 10080623 w 16"/>
                <a:gd name="T9" fmla="*/ 35282190 h 14"/>
                <a:gd name="T10" fmla="*/ 15120936 w 16"/>
                <a:gd name="T11" fmla="*/ 35282190 h 14"/>
                <a:gd name="T12" fmla="*/ 15120936 w 16"/>
                <a:gd name="T13" fmla="*/ 35282190 h 14"/>
                <a:gd name="T14" fmla="*/ 25201557 w 16"/>
                <a:gd name="T15" fmla="*/ 35282190 h 14"/>
                <a:gd name="T16" fmla="*/ 30241873 w 16"/>
                <a:gd name="T17" fmla="*/ 35282190 h 14"/>
                <a:gd name="T18" fmla="*/ 35282183 w 16"/>
                <a:gd name="T19" fmla="*/ 25201562 h 14"/>
                <a:gd name="T20" fmla="*/ 40322493 w 16"/>
                <a:gd name="T21" fmla="*/ 20161251 h 14"/>
                <a:gd name="T22" fmla="*/ 40322493 w 16"/>
                <a:gd name="T23" fmla="*/ 20161251 h 14"/>
                <a:gd name="T24" fmla="*/ 40322493 w 16"/>
                <a:gd name="T25" fmla="*/ 10080625 h 14"/>
                <a:gd name="T26" fmla="*/ 35282183 w 16"/>
                <a:gd name="T27" fmla="*/ 5040313 h 14"/>
                <a:gd name="T28" fmla="*/ 30241873 w 16"/>
                <a:gd name="T29" fmla="*/ 0 h 14"/>
                <a:gd name="T30" fmla="*/ 20161247 w 16"/>
                <a:gd name="T31" fmla="*/ 0 h 14"/>
                <a:gd name="T32" fmla="*/ 20161247 w 16"/>
                <a:gd name="T33" fmla="*/ 0 h 14"/>
                <a:gd name="T34" fmla="*/ 15120936 w 16"/>
                <a:gd name="T35" fmla="*/ 0 h 14"/>
                <a:gd name="T36" fmla="*/ 10080623 w 16"/>
                <a:gd name="T37" fmla="*/ 0 h 14"/>
                <a:gd name="T38" fmla="*/ 5040312 w 16"/>
                <a:gd name="T39" fmla="*/ 10080625 h 14"/>
                <a:gd name="T40" fmla="*/ 0 w 16"/>
                <a:gd name="T41" fmla="*/ 15120940 h 14"/>
                <a:gd name="T42" fmla="*/ 0 w 16"/>
                <a:gd name="T43" fmla="*/ 15120940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"/>
                <a:gd name="T67" fmla="*/ 0 h 14"/>
                <a:gd name="T68" fmla="*/ 16 w 16"/>
                <a:gd name="T69" fmla="*/ 14 h 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" h="14">
                  <a:moveTo>
                    <a:pt x="0" y="6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41"/>
            <p:cNvSpPr>
              <a:spLocks/>
            </p:cNvSpPr>
            <p:nvPr/>
          </p:nvSpPr>
          <p:spPr bwMode="auto">
            <a:xfrm>
              <a:off x="4845050" y="3289300"/>
              <a:ext cx="301625" cy="136525"/>
            </a:xfrm>
            <a:custGeom>
              <a:avLst/>
              <a:gdLst>
                <a:gd name="T0" fmla="*/ 478829732 w 190"/>
                <a:gd name="T1" fmla="*/ 25201560 h 86"/>
                <a:gd name="T2" fmla="*/ 478829732 w 190"/>
                <a:gd name="T3" fmla="*/ 25201560 h 86"/>
                <a:gd name="T4" fmla="*/ 428426623 w 190"/>
                <a:gd name="T5" fmla="*/ 70564375 h 86"/>
                <a:gd name="T6" fmla="*/ 428426623 w 190"/>
                <a:gd name="T7" fmla="*/ 70564375 h 86"/>
                <a:gd name="T8" fmla="*/ 418346002 w 190"/>
                <a:gd name="T9" fmla="*/ 75604685 h 86"/>
                <a:gd name="T10" fmla="*/ 408265281 w 190"/>
                <a:gd name="T11" fmla="*/ 70564375 h 86"/>
                <a:gd name="T12" fmla="*/ 372983104 w 190"/>
                <a:gd name="T13" fmla="*/ 65524064 h 86"/>
                <a:gd name="T14" fmla="*/ 322579996 w 190"/>
                <a:gd name="T15" fmla="*/ 55443443 h 86"/>
                <a:gd name="T16" fmla="*/ 267136576 w 190"/>
                <a:gd name="T17" fmla="*/ 50403120 h 86"/>
                <a:gd name="T18" fmla="*/ 267136576 w 190"/>
                <a:gd name="T19" fmla="*/ 50403120 h 86"/>
                <a:gd name="T20" fmla="*/ 236894711 w 190"/>
                <a:gd name="T21" fmla="*/ 55443443 h 86"/>
                <a:gd name="T22" fmla="*/ 201612485 w 190"/>
                <a:gd name="T23" fmla="*/ 60483753 h 86"/>
                <a:gd name="T24" fmla="*/ 166330309 w 190"/>
                <a:gd name="T25" fmla="*/ 70564375 h 86"/>
                <a:gd name="T26" fmla="*/ 131048133 w 190"/>
                <a:gd name="T27" fmla="*/ 90725618 h 86"/>
                <a:gd name="T28" fmla="*/ 90725621 w 190"/>
                <a:gd name="T29" fmla="*/ 110886885 h 86"/>
                <a:gd name="T30" fmla="*/ 55443444 w 190"/>
                <a:gd name="T31" fmla="*/ 141128750 h 86"/>
                <a:gd name="T32" fmla="*/ 25201561 w 190"/>
                <a:gd name="T33" fmla="*/ 176410925 h 86"/>
                <a:gd name="T34" fmla="*/ 0 w 190"/>
                <a:gd name="T35" fmla="*/ 216733460 h 86"/>
                <a:gd name="T36" fmla="*/ 0 w 190"/>
                <a:gd name="T37" fmla="*/ 216733460 h 86"/>
                <a:gd name="T38" fmla="*/ 10080625 w 190"/>
                <a:gd name="T39" fmla="*/ 191531857 h 86"/>
                <a:gd name="T40" fmla="*/ 20161250 w 190"/>
                <a:gd name="T41" fmla="*/ 166330303 h 86"/>
                <a:gd name="T42" fmla="*/ 40322499 w 190"/>
                <a:gd name="T43" fmla="*/ 131048128 h 86"/>
                <a:gd name="T44" fmla="*/ 65524066 w 190"/>
                <a:gd name="T45" fmla="*/ 95765928 h 86"/>
                <a:gd name="T46" fmla="*/ 100806242 w 190"/>
                <a:gd name="T47" fmla="*/ 65524064 h 86"/>
                <a:gd name="T48" fmla="*/ 136088443 w 190"/>
                <a:gd name="T49" fmla="*/ 35282187 h 86"/>
                <a:gd name="T50" fmla="*/ 161289998 w 190"/>
                <a:gd name="T51" fmla="*/ 25201560 h 86"/>
                <a:gd name="T52" fmla="*/ 186491552 w 190"/>
                <a:gd name="T53" fmla="*/ 15120938 h 86"/>
                <a:gd name="T54" fmla="*/ 186491552 w 190"/>
                <a:gd name="T55" fmla="*/ 15120938 h 86"/>
                <a:gd name="T56" fmla="*/ 231854400 w 190"/>
                <a:gd name="T57" fmla="*/ 5040312 h 86"/>
                <a:gd name="T58" fmla="*/ 282257509 w 190"/>
                <a:gd name="T59" fmla="*/ 0 h 86"/>
                <a:gd name="T60" fmla="*/ 327620306 w 190"/>
                <a:gd name="T61" fmla="*/ 0 h 86"/>
                <a:gd name="T62" fmla="*/ 372983104 w 190"/>
                <a:gd name="T63" fmla="*/ 5040312 h 86"/>
                <a:gd name="T64" fmla="*/ 448587867 w 190"/>
                <a:gd name="T65" fmla="*/ 20161249 h 86"/>
                <a:gd name="T66" fmla="*/ 478829732 w 190"/>
                <a:gd name="T67" fmla="*/ 25201560 h 86"/>
                <a:gd name="T68" fmla="*/ 478829732 w 190"/>
                <a:gd name="T69" fmla="*/ 25201560 h 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0"/>
                <a:gd name="T106" fmla="*/ 0 h 86"/>
                <a:gd name="T107" fmla="*/ 190 w 190"/>
                <a:gd name="T108" fmla="*/ 86 h 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0" h="86">
                  <a:moveTo>
                    <a:pt x="190" y="10"/>
                  </a:moveTo>
                  <a:lnTo>
                    <a:pt x="190" y="10"/>
                  </a:lnTo>
                  <a:lnTo>
                    <a:pt x="170" y="28"/>
                  </a:lnTo>
                  <a:lnTo>
                    <a:pt x="166" y="30"/>
                  </a:lnTo>
                  <a:lnTo>
                    <a:pt x="162" y="28"/>
                  </a:lnTo>
                  <a:lnTo>
                    <a:pt x="148" y="26"/>
                  </a:lnTo>
                  <a:lnTo>
                    <a:pt x="128" y="22"/>
                  </a:lnTo>
                  <a:lnTo>
                    <a:pt x="106" y="20"/>
                  </a:lnTo>
                  <a:lnTo>
                    <a:pt x="94" y="22"/>
                  </a:lnTo>
                  <a:lnTo>
                    <a:pt x="80" y="24"/>
                  </a:lnTo>
                  <a:lnTo>
                    <a:pt x="66" y="28"/>
                  </a:lnTo>
                  <a:lnTo>
                    <a:pt x="52" y="36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10" y="70"/>
                  </a:lnTo>
                  <a:lnTo>
                    <a:pt x="0" y="86"/>
                  </a:lnTo>
                  <a:lnTo>
                    <a:pt x="4" y="76"/>
                  </a:lnTo>
                  <a:lnTo>
                    <a:pt x="8" y="66"/>
                  </a:lnTo>
                  <a:lnTo>
                    <a:pt x="16" y="52"/>
                  </a:lnTo>
                  <a:lnTo>
                    <a:pt x="26" y="38"/>
                  </a:lnTo>
                  <a:lnTo>
                    <a:pt x="40" y="26"/>
                  </a:lnTo>
                  <a:lnTo>
                    <a:pt x="54" y="14"/>
                  </a:lnTo>
                  <a:lnTo>
                    <a:pt x="64" y="10"/>
                  </a:lnTo>
                  <a:lnTo>
                    <a:pt x="74" y="6"/>
                  </a:lnTo>
                  <a:lnTo>
                    <a:pt x="92" y="2"/>
                  </a:lnTo>
                  <a:lnTo>
                    <a:pt x="112" y="0"/>
                  </a:lnTo>
                  <a:lnTo>
                    <a:pt x="130" y="0"/>
                  </a:lnTo>
                  <a:lnTo>
                    <a:pt x="148" y="2"/>
                  </a:lnTo>
                  <a:lnTo>
                    <a:pt x="178" y="8"/>
                  </a:lnTo>
                  <a:lnTo>
                    <a:pt x="190" y="1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42"/>
            <p:cNvSpPr>
              <a:spLocks/>
            </p:cNvSpPr>
            <p:nvPr/>
          </p:nvSpPr>
          <p:spPr bwMode="auto">
            <a:xfrm>
              <a:off x="4321175" y="3101975"/>
              <a:ext cx="257175" cy="117475"/>
            </a:xfrm>
            <a:custGeom>
              <a:avLst/>
              <a:gdLst>
                <a:gd name="T0" fmla="*/ 0 w 162"/>
                <a:gd name="T1" fmla="*/ 90725612 h 74"/>
                <a:gd name="T2" fmla="*/ 0 w 162"/>
                <a:gd name="T3" fmla="*/ 90725612 h 74"/>
                <a:gd name="T4" fmla="*/ 10080624 w 162"/>
                <a:gd name="T5" fmla="*/ 80644992 h 74"/>
                <a:gd name="T6" fmla="*/ 30241876 w 162"/>
                <a:gd name="T7" fmla="*/ 65524060 h 74"/>
                <a:gd name="T8" fmla="*/ 70564373 w 162"/>
                <a:gd name="T9" fmla="*/ 50403117 h 74"/>
                <a:gd name="T10" fmla="*/ 90725616 w 162"/>
                <a:gd name="T11" fmla="*/ 45362806 h 74"/>
                <a:gd name="T12" fmla="*/ 115927193 w 162"/>
                <a:gd name="T13" fmla="*/ 40322496 h 74"/>
                <a:gd name="T14" fmla="*/ 146169057 w 162"/>
                <a:gd name="T15" fmla="*/ 35282185 h 74"/>
                <a:gd name="T16" fmla="*/ 176410921 w 162"/>
                <a:gd name="T17" fmla="*/ 40322496 h 74"/>
                <a:gd name="T18" fmla="*/ 211693144 w 162"/>
                <a:gd name="T19" fmla="*/ 45362806 h 74"/>
                <a:gd name="T20" fmla="*/ 246975319 w 162"/>
                <a:gd name="T21" fmla="*/ 60483750 h 74"/>
                <a:gd name="T22" fmla="*/ 287297803 w 162"/>
                <a:gd name="T23" fmla="*/ 80644992 h 74"/>
                <a:gd name="T24" fmla="*/ 322579978 w 162"/>
                <a:gd name="T25" fmla="*/ 105846568 h 74"/>
                <a:gd name="T26" fmla="*/ 362902462 w 162"/>
                <a:gd name="T27" fmla="*/ 141128741 h 74"/>
                <a:gd name="T28" fmla="*/ 408265258 w 162"/>
                <a:gd name="T29" fmla="*/ 186491535 h 74"/>
                <a:gd name="T30" fmla="*/ 408265258 w 162"/>
                <a:gd name="T31" fmla="*/ 186491535 h 74"/>
                <a:gd name="T32" fmla="*/ 372983084 w 162"/>
                <a:gd name="T33" fmla="*/ 136088431 h 74"/>
                <a:gd name="T34" fmla="*/ 327620288 w 162"/>
                <a:gd name="T35" fmla="*/ 90725612 h 74"/>
                <a:gd name="T36" fmla="*/ 302418735 w 162"/>
                <a:gd name="T37" fmla="*/ 65524060 h 74"/>
                <a:gd name="T38" fmla="*/ 277217182 w 162"/>
                <a:gd name="T39" fmla="*/ 45362806 h 74"/>
                <a:gd name="T40" fmla="*/ 246975319 w 162"/>
                <a:gd name="T41" fmla="*/ 25201558 h 74"/>
                <a:gd name="T42" fmla="*/ 211693144 w 162"/>
                <a:gd name="T43" fmla="*/ 10080624 h 74"/>
                <a:gd name="T44" fmla="*/ 181451231 w 162"/>
                <a:gd name="T45" fmla="*/ 0 h 74"/>
                <a:gd name="T46" fmla="*/ 146169057 w 162"/>
                <a:gd name="T47" fmla="*/ 0 h 74"/>
                <a:gd name="T48" fmla="*/ 110886883 w 162"/>
                <a:gd name="T49" fmla="*/ 5040312 h 74"/>
                <a:gd name="T50" fmla="*/ 70564373 w 162"/>
                <a:gd name="T51" fmla="*/ 20161248 h 74"/>
                <a:gd name="T52" fmla="*/ 35282187 w 162"/>
                <a:gd name="T53" fmla="*/ 50403117 h 74"/>
                <a:gd name="T54" fmla="*/ 0 w 162"/>
                <a:gd name="T55" fmla="*/ 90725612 h 74"/>
                <a:gd name="T56" fmla="*/ 0 w 162"/>
                <a:gd name="T57" fmla="*/ 90725612 h 7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2"/>
                <a:gd name="T88" fmla="*/ 0 h 74"/>
                <a:gd name="T89" fmla="*/ 162 w 162"/>
                <a:gd name="T90" fmla="*/ 74 h 7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2" h="74">
                  <a:moveTo>
                    <a:pt x="0" y="36"/>
                  </a:moveTo>
                  <a:lnTo>
                    <a:pt x="0" y="36"/>
                  </a:lnTo>
                  <a:lnTo>
                    <a:pt x="4" y="32"/>
                  </a:lnTo>
                  <a:lnTo>
                    <a:pt x="12" y="26"/>
                  </a:lnTo>
                  <a:lnTo>
                    <a:pt x="28" y="20"/>
                  </a:lnTo>
                  <a:lnTo>
                    <a:pt x="36" y="18"/>
                  </a:lnTo>
                  <a:lnTo>
                    <a:pt x="46" y="16"/>
                  </a:lnTo>
                  <a:lnTo>
                    <a:pt x="58" y="14"/>
                  </a:lnTo>
                  <a:lnTo>
                    <a:pt x="70" y="16"/>
                  </a:lnTo>
                  <a:lnTo>
                    <a:pt x="84" y="18"/>
                  </a:lnTo>
                  <a:lnTo>
                    <a:pt x="98" y="24"/>
                  </a:lnTo>
                  <a:lnTo>
                    <a:pt x="114" y="32"/>
                  </a:lnTo>
                  <a:lnTo>
                    <a:pt x="128" y="42"/>
                  </a:lnTo>
                  <a:lnTo>
                    <a:pt x="144" y="56"/>
                  </a:lnTo>
                  <a:lnTo>
                    <a:pt x="162" y="74"/>
                  </a:lnTo>
                  <a:lnTo>
                    <a:pt x="148" y="54"/>
                  </a:lnTo>
                  <a:lnTo>
                    <a:pt x="130" y="36"/>
                  </a:lnTo>
                  <a:lnTo>
                    <a:pt x="120" y="26"/>
                  </a:lnTo>
                  <a:lnTo>
                    <a:pt x="110" y="18"/>
                  </a:lnTo>
                  <a:lnTo>
                    <a:pt x="98" y="10"/>
                  </a:lnTo>
                  <a:lnTo>
                    <a:pt x="84" y="4"/>
                  </a:lnTo>
                  <a:lnTo>
                    <a:pt x="72" y="0"/>
                  </a:lnTo>
                  <a:lnTo>
                    <a:pt x="58" y="0"/>
                  </a:lnTo>
                  <a:lnTo>
                    <a:pt x="44" y="2"/>
                  </a:lnTo>
                  <a:lnTo>
                    <a:pt x="28" y="8"/>
                  </a:lnTo>
                  <a:lnTo>
                    <a:pt x="14" y="2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0A4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43"/>
            <p:cNvSpPr>
              <a:spLocks/>
            </p:cNvSpPr>
            <p:nvPr/>
          </p:nvSpPr>
          <p:spPr bwMode="auto">
            <a:xfrm>
              <a:off x="3987800" y="3260725"/>
              <a:ext cx="120650" cy="222250"/>
            </a:xfrm>
            <a:custGeom>
              <a:avLst/>
              <a:gdLst>
                <a:gd name="T0" fmla="*/ 191531848 w 76"/>
                <a:gd name="T1" fmla="*/ 0 h 140"/>
                <a:gd name="T2" fmla="*/ 191531848 w 76"/>
                <a:gd name="T3" fmla="*/ 0 h 140"/>
                <a:gd name="T4" fmla="*/ 181451227 w 76"/>
                <a:gd name="T5" fmla="*/ 35282185 h 140"/>
                <a:gd name="T6" fmla="*/ 141128743 w 76"/>
                <a:gd name="T7" fmla="*/ 120967497 h 140"/>
                <a:gd name="T8" fmla="*/ 110886880 w 76"/>
                <a:gd name="T9" fmla="*/ 171370600 h 140"/>
                <a:gd name="T10" fmla="*/ 80644992 w 76"/>
                <a:gd name="T11" fmla="*/ 221773753 h 140"/>
                <a:gd name="T12" fmla="*/ 40322496 w 76"/>
                <a:gd name="T13" fmla="*/ 267136545 h 140"/>
                <a:gd name="T14" fmla="*/ 0 w 76"/>
                <a:gd name="T15" fmla="*/ 302418717 h 140"/>
                <a:gd name="T16" fmla="*/ 40322496 w 76"/>
                <a:gd name="T17" fmla="*/ 352821820 h 140"/>
                <a:gd name="T18" fmla="*/ 40322496 w 76"/>
                <a:gd name="T19" fmla="*/ 352821820 h 140"/>
                <a:gd name="T20" fmla="*/ 60483751 w 76"/>
                <a:gd name="T21" fmla="*/ 322579959 h 140"/>
                <a:gd name="T22" fmla="*/ 105846570 w 76"/>
                <a:gd name="T23" fmla="*/ 241934994 h 140"/>
                <a:gd name="T24" fmla="*/ 131048122 w 76"/>
                <a:gd name="T25" fmla="*/ 191531841 h 140"/>
                <a:gd name="T26" fmla="*/ 156249674 w 76"/>
                <a:gd name="T27" fmla="*/ 131048117 h 140"/>
                <a:gd name="T28" fmla="*/ 176410916 w 76"/>
                <a:gd name="T29" fmla="*/ 65524059 h 140"/>
                <a:gd name="T30" fmla="*/ 191531848 w 76"/>
                <a:gd name="T31" fmla="*/ 0 h 140"/>
                <a:gd name="T32" fmla="*/ 191531848 w 76"/>
                <a:gd name="T33" fmla="*/ 0 h 1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140"/>
                <a:gd name="T53" fmla="*/ 76 w 76"/>
                <a:gd name="T54" fmla="*/ 140 h 1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140">
                  <a:moveTo>
                    <a:pt x="76" y="0"/>
                  </a:moveTo>
                  <a:lnTo>
                    <a:pt x="76" y="0"/>
                  </a:lnTo>
                  <a:lnTo>
                    <a:pt x="72" y="14"/>
                  </a:lnTo>
                  <a:lnTo>
                    <a:pt x="56" y="48"/>
                  </a:lnTo>
                  <a:lnTo>
                    <a:pt x="44" y="68"/>
                  </a:lnTo>
                  <a:lnTo>
                    <a:pt x="32" y="88"/>
                  </a:lnTo>
                  <a:lnTo>
                    <a:pt x="16" y="106"/>
                  </a:lnTo>
                  <a:lnTo>
                    <a:pt x="0" y="120"/>
                  </a:lnTo>
                  <a:lnTo>
                    <a:pt x="16" y="140"/>
                  </a:lnTo>
                  <a:lnTo>
                    <a:pt x="24" y="128"/>
                  </a:lnTo>
                  <a:lnTo>
                    <a:pt x="42" y="96"/>
                  </a:lnTo>
                  <a:lnTo>
                    <a:pt x="52" y="76"/>
                  </a:lnTo>
                  <a:lnTo>
                    <a:pt x="62" y="52"/>
                  </a:lnTo>
                  <a:lnTo>
                    <a:pt x="70" y="26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44"/>
            <p:cNvSpPr>
              <a:spLocks/>
            </p:cNvSpPr>
            <p:nvPr/>
          </p:nvSpPr>
          <p:spPr bwMode="auto">
            <a:xfrm>
              <a:off x="3924300" y="3333750"/>
              <a:ext cx="104775" cy="82550"/>
            </a:xfrm>
            <a:custGeom>
              <a:avLst/>
              <a:gdLst>
                <a:gd name="T0" fmla="*/ 166330285 w 66"/>
                <a:gd name="T1" fmla="*/ 0 h 52"/>
                <a:gd name="T2" fmla="*/ 166330285 w 66"/>
                <a:gd name="T3" fmla="*/ 0 h 52"/>
                <a:gd name="T4" fmla="*/ 120967494 w 66"/>
                <a:gd name="T5" fmla="*/ 50403123 h 52"/>
                <a:gd name="T6" fmla="*/ 75604677 w 66"/>
                <a:gd name="T7" fmla="*/ 90725623 h 52"/>
                <a:gd name="T8" fmla="*/ 35282184 w 66"/>
                <a:gd name="T9" fmla="*/ 131048136 h 52"/>
                <a:gd name="T10" fmla="*/ 0 w 66"/>
                <a:gd name="T11" fmla="*/ 95765934 h 52"/>
                <a:gd name="T12" fmla="*/ 0 w 66"/>
                <a:gd name="T13" fmla="*/ 95765934 h 52"/>
                <a:gd name="T14" fmla="*/ 15120937 w 66"/>
                <a:gd name="T15" fmla="*/ 95765934 h 52"/>
                <a:gd name="T16" fmla="*/ 50403114 w 66"/>
                <a:gd name="T17" fmla="*/ 80645001 h 52"/>
                <a:gd name="T18" fmla="*/ 105846563 w 66"/>
                <a:gd name="T19" fmla="*/ 50403123 h 52"/>
                <a:gd name="T20" fmla="*/ 136088424 w 66"/>
                <a:gd name="T21" fmla="*/ 25201561 h 52"/>
                <a:gd name="T22" fmla="*/ 166330285 w 66"/>
                <a:gd name="T23" fmla="*/ 0 h 52"/>
                <a:gd name="T24" fmla="*/ 166330285 w 66"/>
                <a:gd name="T25" fmla="*/ 0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52"/>
                <a:gd name="T41" fmla="*/ 66 w 66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52">
                  <a:moveTo>
                    <a:pt x="66" y="0"/>
                  </a:moveTo>
                  <a:lnTo>
                    <a:pt x="66" y="0"/>
                  </a:lnTo>
                  <a:lnTo>
                    <a:pt x="48" y="20"/>
                  </a:lnTo>
                  <a:lnTo>
                    <a:pt x="30" y="36"/>
                  </a:lnTo>
                  <a:lnTo>
                    <a:pt x="14" y="52"/>
                  </a:lnTo>
                  <a:lnTo>
                    <a:pt x="0" y="38"/>
                  </a:lnTo>
                  <a:lnTo>
                    <a:pt x="6" y="38"/>
                  </a:lnTo>
                  <a:lnTo>
                    <a:pt x="20" y="32"/>
                  </a:lnTo>
                  <a:lnTo>
                    <a:pt x="42" y="20"/>
                  </a:lnTo>
                  <a:lnTo>
                    <a:pt x="54" y="1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45"/>
            <p:cNvSpPr>
              <a:spLocks/>
            </p:cNvSpPr>
            <p:nvPr/>
          </p:nvSpPr>
          <p:spPr bwMode="auto">
            <a:xfrm>
              <a:off x="3937000" y="2921000"/>
              <a:ext cx="390525" cy="809625"/>
            </a:xfrm>
            <a:custGeom>
              <a:avLst/>
              <a:gdLst>
                <a:gd name="T0" fmla="*/ 619958482 w 246"/>
                <a:gd name="T1" fmla="*/ 5040313 h 510"/>
                <a:gd name="T2" fmla="*/ 619958482 w 246"/>
                <a:gd name="T3" fmla="*/ 5040313 h 510"/>
                <a:gd name="T4" fmla="*/ 609877860 w 246"/>
                <a:gd name="T5" fmla="*/ 65524072 h 510"/>
                <a:gd name="T6" fmla="*/ 584676303 w 246"/>
                <a:gd name="T7" fmla="*/ 221773796 h 510"/>
                <a:gd name="T8" fmla="*/ 574595681 w 246"/>
                <a:gd name="T9" fmla="*/ 322580022 h 510"/>
                <a:gd name="T10" fmla="*/ 564515058 w 246"/>
                <a:gd name="T11" fmla="*/ 428426658 h 510"/>
                <a:gd name="T12" fmla="*/ 554434436 w 246"/>
                <a:gd name="T13" fmla="*/ 539313507 h 510"/>
                <a:gd name="T14" fmla="*/ 554434436 w 246"/>
                <a:gd name="T15" fmla="*/ 650200355 h 510"/>
                <a:gd name="T16" fmla="*/ 554434436 w 246"/>
                <a:gd name="T17" fmla="*/ 650200355 h 510"/>
                <a:gd name="T18" fmla="*/ 559474747 w 246"/>
                <a:gd name="T19" fmla="*/ 846772694 h 510"/>
                <a:gd name="T20" fmla="*/ 554434436 w 246"/>
                <a:gd name="T21" fmla="*/ 927417675 h 510"/>
                <a:gd name="T22" fmla="*/ 549394125 w 246"/>
                <a:gd name="T23" fmla="*/ 997982033 h 510"/>
                <a:gd name="T24" fmla="*/ 534273191 w 246"/>
                <a:gd name="T25" fmla="*/ 1063506080 h 510"/>
                <a:gd name="T26" fmla="*/ 509071635 w 246"/>
                <a:gd name="T27" fmla="*/ 1134070438 h 510"/>
                <a:gd name="T28" fmla="*/ 473789456 w 246"/>
                <a:gd name="T29" fmla="*/ 1204634796 h 510"/>
                <a:gd name="T30" fmla="*/ 423386343 w 246"/>
                <a:gd name="T31" fmla="*/ 1285279777 h 510"/>
                <a:gd name="T32" fmla="*/ 423386343 w 246"/>
                <a:gd name="T33" fmla="*/ 1285279777 h 510"/>
                <a:gd name="T34" fmla="*/ 257055973 w 246"/>
                <a:gd name="T35" fmla="*/ 1164312306 h 510"/>
                <a:gd name="T36" fmla="*/ 115927208 w 246"/>
                <a:gd name="T37" fmla="*/ 1068546391 h 510"/>
                <a:gd name="T38" fmla="*/ 0 w 246"/>
                <a:gd name="T39" fmla="*/ 992941722 h 510"/>
                <a:gd name="T40" fmla="*/ 0 w 246"/>
                <a:gd name="T41" fmla="*/ 992941722 h 510"/>
                <a:gd name="T42" fmla="*/ 10080626 w 246"/>
                <a:gd name="T43" fmla="*/ 992941722 h 510"/>
                <a:gd name="T44" fmla="*/ 35282191 w 246"/>
                <a:gd name="T45" fmla="*/ 992941722 h 510"/>
                <a:gd name="T46" fmla="*/ 70564382 w 246"/>
                <a:gd name="T47" fmla="*/ 977820788 h 510"/>
                <a:gd name="T48" fmla="*/ 90725627 w 246"/>
                <a:gd name="T49" fmla="*/ 962699854 h 510"/>
                <a:gd name="T50" fmla="*/ 115927208 w 246"/>
                <a:gd name="T51" fmla="*/ 942538609 h 510"/>
                <a:gd name="T52" fmla="*/ 141128765 w 246"/>
                <a:gd name="T53" fmla="*/ 917337052 h 510"/>
                <a:gd name="T54" fmla="*/ 166330321 w 246"/>
                <a:gd name="T55" fmla="*/ 887095185 h 510"/>
                <a:gd name="T56" fmla="*/ 191531877 w 246"/>
                <a:gd name="T57" fmla="*/ 846772694 h 510"/>
                <a:gd name="T58" fmla="*/ 216733483 w 246"/>
                <a:gd name="T59" fmla="*/ 796369383 h 510"/>
                <a:gd name="T60" fmla="*/ 241935039 w 246"/>
                <a:gd name="T61" fmla="*/ 735885647 h 510"/>
                <a:gd name="T62" fmla="*/ 272176907 w 246"/>
                <a:gd name="T63" fmla="*/ 665321289 h 510"/>
                <a:gd name="T64" fmla="*/ 292338152 w 246"/>
                <a:gd name="T65" fmla="*/ 579635997 h 510"/>
                <a:gd name="T66" fmla="*/ 317539708 w 246"/>
                <a:gd name="T67" fmla="*/ 488910394 h 510"/>
                <a:gd name="T68" fmla="*/ 317539708 w 246"/>
                <a:gd name="T69" fmla="*/ 488910394 h 510"/>
                <a:gd name="T70" fmla="*/ 342741264 w 246"/>
                <a:gd name="T71" fmla="*/ 393144380 h 510"/>
                <a:gd name="T72" fmla="*/ 367942820 w 246"/>
                <a:gd name="T73" fmla="*/ 312499399 h 510"/>
                <a:gd name="T74" fmla="*/ 393144377 w 246"/>
                <a:gd name="T75" fmla="*/ 241935041 h 510"/>
                <a:gd name="T76" fmla="*/ 418346032 w 246"/>
                <a:gd name="T77" fmla="*/ 181451256 h 510"/>
                <a:gd name="T78" fmla="*/ 443547588 w 246"/>
                <a:gd name="T79" fmla="*/ 136088455 h 510"/>
                <a:gd name="T80" fmla="*/ 468749145 w 246"/>
                <a:gd name="T81" fmla="*/ 95765939 h 510"/>
                <a:gd name="T82" fmla="*/ 488910390 w 246"/>
                <a:gd name="T83" fmla="*/ 65524072 h 510"/>
                <a:gd name="T84" fmla="*/ 514111946 w 246"/>
                <a:gd name="T85" fmla="*/ 40322503 h 510"/>
                <a:gd name="T86" fmla="*/ 534273191 w 246"/>
                <a:gd name="T87" fmla="*/ 25201563 h 510"/>
                <a:gd name="T88" fmla="*/ 554434436 w 246"/>
                <a:gd name="T89" fmla="*/ 15120940 h 510"/>
                <a:gd name="T90" fmla="*/ 589716615 w 246"/>
                <a:gd name="T91" fmla="*/ 5040313 h 510"/>
                <a:gd name="T92" fmla="*/ 609877860 w 246"/>
                <a:gd name="T93" fmla="*/ 0 h 510"/>
                <a:gd name="T94" fmla="*/ 619958482 w 246"/>
                <a:gd name="T95" fmla="*/ 5040313 h 510"/>
                <a:gd name="T96" fmla="*/ 619958482 w 246"/>
                <a:gd name="T97" fmla="*/ 5040313 h 51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"/>
                <a:gd name="T148" fmla="*/ 0 h 510"/>
                <a:gd name="T149" fmla="*/ 246 w 246"/>
                <a:gd name="T150" fmla="*/ 510 h 51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" h="510">
                  <a:moveTo>
                    <a:pt x="246" y="2"/>
                  </a:moveTo>
                  <a:lnTo>
                    <a:pt x="246" y="2"/>
                  </a:lnTo>
                  <a:lnTo>
                    <a:pt x="242" y="26"/>
                  </a:lnTo>
                  <a:lnTo>
                    <a:pt x="232" y="88"/>
                  </a:lnTo>
                  <a:lnTo>
                    <a:pt x="228" y="128"/>
                  </a:lnTo>
                  <a:lnTo>
                    <a:pt x="224" y="170"/>
                  </a:lnTo>
                  <a:lnTo>
                    <a:pt x="220" y="214"/>
                  </a:lnTo>
                  <a:lnTo>
                    <a:pt x="220" y="258"/>
                  </a:lnTo>
                  <a:lnTo>
                    <a:pt x="222" y="336"/>
                  </a:lnTo>
                  <a:lnTo>
                    <a:pt x="220" y="368"/>
                  </a:lnTo>
                  <a:lnTo>
                    <a:pt x="218" y="396"/>
                  </a:lnTo>
                  <a:lnTo>
                    <a:pt x="212" y="422"/>
                  </a:lnTo>
                  <a:lnTo>
                    <a:pt x="202" y="450"/>
                  </a:lnTo>
                  <a:lnTo>
                    <a:pt x="188" y="478"/>
                  </a:lnTo>
                  <a:lnTo>
                    <a:pt x="168" y="510"/>
                  </a:lnTo>
                  <a:lnTo>
                    <a:pt x="102" y="462"/>
                  </a:lnTo>
                  <a:lnTo>
                    <a:pt x="46" y="424"/>
                  </a:lnTo>
                  <a:lnTo>
                    <a:pt x="0" y="394"/>
                  </a:lnTo>
                  <a:lnTo>
                    <a:pt x="4" y="394"/>
                  </a:lnTo>
                  <a:lnTo>
                    <a:pt x="14" y="394"/>
                  </a:lnTo>
                  <a:lnTo>
                    <a:pt x="28" y="388"/>
                  </a:lnTo>
                  <a:lnTo>
                    <a:pt x="36" y="382"/>
                  </a:lnTo>
                  <a:lnTo>
                    <a:pt x="46" y="374"/>
                  </a:lnTo>
                  <a:lnTo>
                    <a:pt x="56" y="364"/>
                  </a:lnTo>
                  <a:lnTo>
                    <a:pt x="66" y="352"/>
                  </a:lnTo>
                  <a:lnTo>
                    <a:pt x="76" y="336"/>
                  </a:lnTo>
                  <a:lnTo>
                    <a:pt x="86" y="316"/>
                  </a:lnTo>
                  <a:lnTo>
                    <a:pt x="96" y="292"/>
                  </a:lnTo>
                  <a:lnTo>
                    <a:pt x="108" y="264"/>
                  </a:lnTo>
                  <a:lnTo>
                    <a:pt x="116" y="230"/>
                  </a:lnTo>
                  <a:lnTo>
                    <a:pt x="126" y="194"/>
                  </a:lnTo>
                  <a:lnTo>
                    <a:pt x="136" y="156"/>
                  </a:lnTo>
                  <a:lnTo>
                    <a:pt x="146" y="124"/>
                  </a:lnTo>
                  <a:lnTo>
                    <a:pt x="156" y="96"/>
                  </a:lnTo>
                  <a:lnTo>
                    <a:pt x="166" y="72"/>
                  </a:lnTo>
                  <a:lnTo>
                    <a:pt x="176" y="54"/>
                  </a:lnTo>
                  <a:lnTo>
                    <a:pt x="186" y="38"/>
                  </a:lnTo>
                  <a:lnTo>
                    <a:pt x="194" y="26"/>
                  </a:lnTo>
                  <a:lnTo>
                    <a:pt x="204" y="16"/>
                  </a:lnTo>
                  <a:lnTo>
                    <a:pt x="212" y="10"/>
                  </a:lnTo>
                  <a:lnTo>
                    <a:pt x="220" y="6"/>
                  </a:lnTo>
                  <a:lnTo>
                    <a:pt x="234" y="2"/>
                  </a:lnTo>
                  <a:lnTo>
                    <a:pt x="242" y="0"/>
                  </a:lnTo>
                  <a:lnTo>
                    <a:pt x="246" y="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46"/>
            <p:cNvSpPr>
              <a:spLocks/>
            </p:cNvSpPr>
            <p:nvPr/>
          </p:nvSpPr>
          <p:spPr bwMode="auto">
            <a:xfrm>
              <a:off x="3994150" y="2889250"/>
              <a:ext cx="342900" cy="806450"/>
            </a:xfrm>
            <a:custGeom>
              <a:avLst/>
              <a:gdLst>
                <a:gd name="T0" fmla="*/ 236894720 w 216"/>
                <a:gd name="T1" fmla="*/ 378023446 h 508"/>
                <a:gd name="T2" fmla="*/ 236894720 w 216"/>
                <a:gd name="T3" fmla="*/ 378023446 h 508"/>
                <a:gd name="T4" fmla="*/ 231854409 w 216"/>
                <a:gd name="T5" fmla="*/ 453628214 h 508"/>
                <a:gd name="T6" fmla="*/ 226814098 w 216"/>
                <a:gd name="T7" fmla="*/ 539313506 h 508"/>
                <a:gd name="T8" fmla="*/ 211693164 w 216"/>
                <a:gd name="T9" fmla="*/ 645160043 h 508"/>
                <a:gd name="T10" fmla="*/ 196572182 w 216"/>
                <a:gd name="T11" fmla="*/ 700603468 h 508"/>
                <a:gd name="T12" fmla="*/ 181451248 w 216"/>
                <a:gd name="T13" fmla="*/ 756046892 h 508"/>
                <a:gd name="T14" fmla="*/ 166330315 w 216"/>
                <a:gd name="T15" fmla="*/ 811490316 h 508"/>
                <a:gd name="T16" fmla="*/ 141128760 w 216"/>
                <a:gd name="T17" fmla="*/ 866933939 h 508"/>
                <a:gd name="T18" fmla="*/ 110886893 w 216"/>
                <a:gd name="T19" fmla="*/ 922377363 h 508"/>
                <a:gd name="T20" fmla="*/ 80645002 w 216"/>
                <a:gd name="T21" fmla="*/ 972780476 h 508"/>
                <a:gd name="T22" fmla="*/ 40322501 w 216"/>
                <a:gd name="T23" fmla="*/ 1018143277 h 508"/>
                <a:gd name="T24" fmla="*/ 0 w 216"/>
                <a:gd name="T25" fmla="*/ 1058465768 h 508"/>
                <a:gd name="T26" fmla="*/ 327620319 w 216"/>
                <a:gd name="T27" fmla="*/ 1280239464 h 508"/>
                <a:gd name="T28" fmla="*/ 327620319 w 216"/>
                <a:gd name="T29" fmla="*/ 1280239464 h 508"/>
                <a:gd name="T30" fmla="*/ 347781563 w 216"/>
                <a:gd name="T31" fmla="*/ 1244957285 h 508"/>
                <a:gd name="T32" fmla="*/ 362902497 w 216"/>
                <a:gd name="T33" fmla="*/ 1204634795 h 508"/>
                <a:gd name="T34" fmla="*/ 383063741 w 216"/>
                <a:gd name="T35" fmla="*/ 1144151059 h 508"/>
                <a:gd name="T36" fmla="*/ 408265296 w 216"/>
                <a:gd name="T37" fmla="*/ 1063506079 h 508"/>
                <a:gd name="T38" fmla="*/ 423386329 w 216"/>
                <a:gd name="T39" fmla="*/ 967740164 h 508"/>
                <a:gd name="T40" fmla="*/ 433466951 w 216"/>
                <a:gd name="T41" fmla="*/ 846772693 h 508"/>
                <a:gd name="T42" fmla="*/ 438507262 w 216"/>
                <a:gd name="T43" fmla="*/ 705643779 h 508"/>
                <a:gd name="T44" fmla="*/ 438507262 w 216"/>
                <a:gd name="T45" fmla="*/ 705643779 h 508"/>
                <a:gd name="T46" fmla="*/ 443547573 w 216"/>
                <a:gd name="T47" fmla="*/ 564515063 h 508"/>
                <a:gd name="T48" fmla="*/ 453628195 w 216"/>
                <a:gd name="T49" fmla="*/ 433466969 h 508"/>
                <a:gd name="T50" fmla="*/ 468749128 w 216"/>
                <a:gd name="T51" fmla="*/ 317539710 h 508"/>
                <a:gd name="T52" fmla="*/ 488910373 w 216"/>
                <a:gd name="T53" fmla="*/ 221773796 h 508"/>
                <a:gd name="T54" fmla="*/ 509071617 w 216"/>
                <a:gd name="T55" fmla="*/ 146169077 h 508"/>
                <a:gd name="T56" fmla="*/ 529232861 w 216"/>
                <a:gd name="T57" fmla="*/ 85685317 h 508"/>
                <a:gd name="T58" fmla="*/ 544353795 w 216"/>
                <a:gd name="T59" fmla="*/ 40322503 h 508"/>
                <a:gd name="T60" fmla="*/ 544353795 w 216"/>
                <a:gd name="T61" fmla="*/ 40322503 h 508"/>
                <a:gd name="T62" fmla="*/ 534273172 w 216"/>
                <a:gd name="T63" fmla="*/ 30241880 h 508"/>
                <a:gd name="T64" fmla="*/ 504031306 w 216"/>
                <a:gd name="T65" fmla="*/ 15120940 h 508"/>
                <a:gd name="T66" fmla="*/ 483870062 w 216"/>
                <a:gd name="T67" fmla="*/ 10080626 h 508"/>
                <a:gd name="T68" fmla="*/ 458668506 w 216"/>
                <a:gd name="T69" fmla="*/ 5040313 h 508"/>
                <a:gd name="T70" fmla="*/ 433466951 w 216"/>
                <a:gd name="T71" fmla="*/ 0 h 508"/>
                <a:gd name="T72" fmla="*/ 408265296 w 216"/>
                <a:gd name="T73" fmla="*/ 5040313 h 508"/>
                <a:gd name="T74" fmla="*/ 383063741 w 216"/>
                <a:gd name="T75" fmla="*/ 15120940 h 508"/>
                <a:gd name="T76" fmla="*/ 352821875 w 216"/>
                <a:gd name="T77" fmla="*/ 35282191 h 508"/>
                <a:gd name="T78" fmla="*/ 327620319 w 216"/>
                <a:gd name="T79" fmla="*/ 60483760 h 508"/>
                <a:gd name="T80" fmla="*/ 302418764 w 216"/>
                <a:gd name="T81" fmla="*/ 95765939 h 508"/>
                <a:gd name="T82" fmla="*/ 282257519 w 216"/>
                <a:gd name="T83" fmla="*/ 146169077 h 508"/>
                <a:gd name="T84" fmla="*/ 262096275 w 216"/>
                <a:gd name="T85" fmla="*/ 206652812 h 508"/>
                <a:gd name="T86" fmla="*/ 246975342 w 216"/>
                <a:gd name="T87" fmla="*/ 282257531 h 508"/>
                <a:gd name="T88" fmla="*/ 236894720 w 216"/>
                <a:gd name="T89" fmla="*/ 378023446 h 508"/>
                <a:gd name="T90" fmla="*/ 236894720 w 216"/>
                <a:gd name="T91" fmla="*/ 378023446 h 5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6"/>
                <a:gd name="T139" fmla="*/ 0 h 508"/>
                <a:gd name="T140" fmla="*/ 216 w 216"/>
                <a:gd name="T141" fmla="*/ 508 h 5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6" h="508">
                  <a:moveTo>
                    <a:pt x="94" y="150"/>
                  </a:moveTo>
                  <a:lnTo>
                    <a:pt x="94" y="150"/>
                  </a:lnTo>
                  <a:lnTo>
                    <a:pt x="92" y="180"/>
                  </a:lnTo>
                  <a:lnTo>
                    <a:pt x="90" y="214"/>
                  </a:lnTo>
                  <a:lnTo>
                    <a:pt x="84" y="256"/>
                  </a:lnTo>
                  <a:lnTo>
                    <a:pt x="78" y="278"/>
                  </a:lnTo>
                  <a:lnTo>
                    <a:pt x="72" y="300"/>
                  </a:lnTo>
                  <a:lnTo>
                    <a:pt x="66" y="322"/>
                  </a:lnTo>
                  <a:lnTo>
                    <a:pt x="56" y="344"/>
                  </a:lnTo>
                  <a:lnTo>
                    <a:pt x="44" y="366"/>
                  </a:lnTo>
                  <a:lnTo>
                    <a:pt x="32" y="386"/>
                  </a:lnTo>
                  <a:lnTo>
                    <a:pt x="16" y="404"/>
                  </a:lnTo>
                  <a:lnTo>
                    <a:pt x="0" y="420"/>
                  </a:lnTo>
                  <a:lnTo>
                    <a:pt x="130" y="508"/>
                  </a:lnTo>
                  <a:lnTo>
                    <a:pt x="138" y="494"/>
                  </a:lnTo>
                  <a:lnTo>
                    <a:pt x="144" y="478"/>
                  </a:lnTo>
                  <a:lnTo>
                    <a:pt x="152" y="454"/>
                  </a:lnTo>
                  <a:lnTo>
                    <a:pt x="162" y="422"/>
                  </a:lnTo>
                  <a:lnTo>
                    <a:pt x="168" y="384"/>
                  </a:lnTo>
                  <a:lnTo>
                    <a:pt x="172" y="336"/>
                  </a:lnTo>
                  <a:lnTo>
                    <a:pt x="174" y="280"/>
                  </a:lnTo>
                  <a:lnTo>
                    <a:pt x="176" y="224"/>
                  </a:lnTo>
                  <a:lnTo>
                    <a:pt x="180" y="172"/>
                  </a:lnTo>
                  <a:lnTo>
                    <a:pt x="186" y="126"/>
                  </a:lnTo>
                  <a:lnTo>
                    <a:pt x="194" y="88"/>
                  </a:lnTo>
                  <a:lnTo>
                    <a:pt x="202" y="58"/>
                  </a:lnTo>
                  <a:lnTo>
                    <a:pt x="210" y="34"/>
                  </a:lnTo>
                  <a:lnTo>
                    <a:pt x="216" y="16"/>
                  </a:lnTo>
                  <a:lnTo>
                    <a:pt x="212" y="12"/>
                  </a:lnTo>
                  <a:lnTo>
                    <a:pt x="200" y="6"/>
                  </a:lnTo>
                  <a:lnTo>
                    <a:pt x="192" y="4"/>
                  </a:lnTo>
                  <a:lnTo>
                    <a:pt x="182" y="2"/>
                  </a:lnTo>
                  <a:lnTo>
                    <a:pt x="172" y="0"/>
                  </a:lnTo>
                  <a:lnTo>
                    <a:pt x="162" y="2"/>
                  </a:lnTo>
                  <a:lnTo>
                    <a:pt x="152" y="6"/>
                  </a:lnTo>
                  <a:lnTo>
                    <a:pt x="140" y="14"/>
                  </a:lnTo>
                  <a:lnTo>
                    <a:pt x="130" y="24"/>
                  </a:lnTo>
                  <a:lnTo>
                    <a:pt x="120" y="38"/>
                  </a:lnTo>
                  <a:lnTo>
                    <a:pt x="112" y="58"/>
                  </a:lnTo>
                  <a:lnTo>
                    <a:pt x="104" y="82"/>
                  </a:lnTo>
                  <a:lnTo>
                    <a:pt x="98" y="112"/>
                  </a:lnTo>
                  <a:lnTo>
                    <a:pt x="94" y="150"/>
                  </a:lnTo>
                  <a:close/>
                </a:path>
              </a:pathLst>
            </a:custGeom>
            <a:solidFill>
              <a:srgbClr val="EF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47"/>
            <p:cNvSpPr>
              <a:spLocks/>
            </p:cNvSpPr>
            <p:nvPr/>
          </p:nvSpPr>
          <p:spPr bwMode="auto">
            <a:xfrm>
              <a:off x="5127625" y="2924175"/>
              <a:ext cx="387350" cy="806450"/>
            </a:xfrm>
            <a:custGeom>
              <a:avLst/>
              <a:gdLst>
                <a:gd name="T0" fmla="*/ 0 w 244"/>
                <a:gd name="T1" fmla="*/ 0 h 508"/>
                <a:gd name="T2" fmla="*/ 0 w 244"/>
                <a:gd name="T3" fmla="*/ 0 h 508"/>
                <a:gd name="T4" fmla="*/ 10080626 w 244"/>
                <a:gd name="T5" fmla="*/ 60483760 h 508"/>
                <a:gd name="T6" fmla="*/ 35282191 w 244"/>
                <a:gd name="T7" fmla="*/ 216733485 h 508"/>
                <a:gd name="T8" fmla="*/ 45362814 w 244"/>
                <a:gd name="T9" fmla="*/ 317539710 h 508"/>
                <a:gd name="T10" fmla="*/ 55443448 w 244"/>
                <a:gd name="T11" fmla="*/ 428426658 h 508"/>
                <a:gd name="T12" fmla="*/ 60483760 w 244"/>
                <a:gd name="T13" fmla="*/ 539313506 h 508"/>
                <a:gd name="T14" fmla="*/ 60483760 w 244"/>
                <a:gd name="T15" fmla="*/ 645160043 h 508"/>
                <a:gd name="T16" fmla="*/ 60483760 w 244"/>
                <a:gd name="T17" fmla="*/ 645160043 h 508"/>
                <a:gd name="T18" fmla="*/ 60483760 w 244"/>
                <a:gd name="T19" fmla="*/ 841732382 h 508"/>
                <a:gd name="T20" fmla="*/ 60483760 w 244"/>
                <a:gd name="T21" fmla="*/ 922377363 h 508"/>
                <a:gd name="T22" fmla="*/ 70564382 w 244"/>
                <a:gd name="T23" fmla="*/ 992941721 h 508"/>
                <a:gd name="T24" fmla="*/ 85685316 w 244"/>
                <a:gd name="T25" fmla="*/ 1063506079 h 508"/>
                <a:gd name="T26" fmla="*/ 110886897 w 244"/>
                <a:gd name="T27" fmla="*/ 1129030126 h 508"/>
                <a:gd name="T28" fmla="*/ 146169076 w 244"/>
                <a:gd name="T29" fmla="*/ 1199594484 h 508"/>
                <a:gd name="T30" fmla="*/ 191531877 w 244"/>
                <a:gd name="T31" fmla="*/ 1280239464 h 508"/>
                <a:gd name="T32" fmla="*/ 191531877 w 244"/>
                <a:gd name="T33" fmla="*/ 1280239464 h 508"/>
                <a:gd name="T34" fmla="*/ 362902508 w 244"/>
                <a:gd name="T35" fmla="*/ 1159271993 h 508"/>
                <a:gd name="T36" fmla="*/ 504031322 w 244"/>
                <a:gd name="T37" fmla="*/ 1063506079 h 508"/>
                <a:gd name="T38" fmla="*/ 614918170 w 244"/>
                <a:gd name="T39" fmla="*/ 992941721 h 508"/>
                <a:gd name="T40" fmla="*/ 614918170 w 244"/>
                <a:gd name="T41" fmla="*/ 992941721 h 508"/>
                <a:gd name="T42" fmla="*/ 609877858 w 244"/>
                <a:gd name="T43" fmla="*/ 992941721 h 508"/>
                <a:gd name="T44" fmla="*/ 584676302 w 244"/>
                <a:gd name="T45" fmla="*/ 987901409 h 508"/>
                <a:gd name="T46" fmla="*/ 554434435 w 244"/>
                <a:gd name="T47" fmla="*/ 972780476 h 508"/>
                <a:gd name="T48" fmla="*/ 534273190 w 244"/>
                <a:gd name="T49" fmla="*/ 957659542 h 508"/>
                <a:gd name="T50" fmla="*/ 514111945 w 244"/>
                <a:gd name="T51" fmla="*/ 942538608 h 508"/>
                <a:gd name="T52" fmla="*/ 488910389 w 244"/>
                <a:gd name="T53" fmla="*/ 912296740 h 508"/>
                <a:gd name="T54" fmla="*/ 468749144 w 244"/>
                <a:gd name="T55" fmla="*/ 882054872 h 508"/>
                <a:gd name="T56" fmla="*/ 443547587 w 244"/>
                <a:gd name="T57" fmla="*/ 841732382 h 508"/>
                <a:gd name="T58" fmla="*/ 418346031 w 244"/>
                <a:gd name="T59" fmla="*/ 791329071 h 508"/>
                <a:gd name="T60" fmla="*/ 393144376 w 244"/>
                <a:gd name="T61" fmla="*/ 730845335 h 508"/>
                <a:gd name="T62" fmla="*/ 367942820 w 244"/>
                <a:gd name="T63" fmla="*/ 660280977 h 508"/>
                <a:gd name="T64" fmla="*/ 342741263 w 244"/>
                <a:gd name="T65" fmla="*/ 579635997 h 508"/>
                <a:gd name="T66" fmla="*/ 317539707 w 244"/>
                <a:gd name="T67" fmla="*/ 483870082 h 508"/>
                <a:gd name="T68" fmla="*/ 317539707 w 244"/>
                <a:gd name="T69" fmla="*/ 483870082 h 508"/>
                <a:gd name="T70" fmla="*/ 297378462 w 244"/>
                <a:gd name="T71" fmla="*/ 388104068 h 508"/>
                <a:gd name="T72" fmla="*/ 272176906 w 244"/>
                <a:gd name="T73" fmla="*/ 307459088 h 508"/>
                <a:gd name="T74" fmla="*/ 246975350 w 244"/>
                <a:gd name="T75" fmla="*/ 236894730 h 508"/>
                <a:gd name="T76" fmla="*/ 221773794 w 244"/>
                <a:gd name="T77" fmla="*/ 181451256 h 508"/>
                <a:gd name="T78" fmla="*/ 191531877 w 244"/>
                <a:gd name="T79" fmla="*/ 131048143 h 508"/>
                <a:gd name="T80" fmla="*/ 166330321 w 244"/>
                <a:gd name="T81" fmla="*/ 90725628 h 508"/>
                <a:gd name="T82" fmla="*/ 141128764 w 244"/>
                <a:gd name="T83" fmla="*/ 60483760 h 508"/>
                <a:gd name="T84" fmla="*/ 115927208 w 244"/>
                <a:gd name="T85" fmla="*/ 40322503 h 508"/>
                <a:gd name="T86" fmla="*/ 90725627 w 244"/>
                <a:gd name="T87" fmla="*/ 20161251 h 508"/>
                <a:gd name="T88" fmla="*/ 70564382 w 244"/>
                <a:gd name="T89" fmla="*/ 10080626 h 508"/>
                <a:gd name="T90" fmla="*/ 30241880 w 244"/>
                <a:gd name="T91" fmla="*/ 0 h 508"/>
                <a:gd name="T92" fmla="*/ 10080626 w 244"/>
                <a:gd name="T93" fmla="*/ 0 h 508"/>
                <a:gd name="T94" fmla="*/ 0 w 244"/>
                <a:gd name="T95" fmla="*/ 0 h 508"/>
                <a:gd name="T96" fmla="*/ 0 w 244"/>
                <a:gd name="T97" fmla="*/ 0 h 5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4"/>
                <a:gd name="T148" fmla="*/ 0 h 508"/>
                <a:gd name="T149" fmla="*/ 244 w 244"/>
                <a:gd name="T150" fmla="*/ 508 h 5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4" h="508">
                  <a:moveTo>
                    <a:pt x="0" y="0"/>
                  </a:moveTo>
                  <a:lnTo>
                    <a:pt x="0" y="0"/>
                  </a:lnTo>
                  <a:lnTo>
                    <a:pt x="4" y="24"/>
                  </a:lnTo>
                  <a:lnTo>
                    <a:pt x="14" y="86"/>
                  </a:lnTo>
                  <a:lnTo>
                    <a:pt x="18" y="126"/>
                  </a:lnTo>
                  <a:lnTo>
                    <a:pt x="22" y="170"/>
                  </a:lnTo>
                  <a:lnTo>
                    <a:pt x="24" y="214"/>
                  </a:lnTo>
                  <a:lnTo>
                    <a:pt x="24" y="256"/>
                  </a:lnTo>
                  <a:lnTo>
                    <a:pt x="24" y="334"/>
                  </a:lnTo>
                  <a:lnTo>
                    <a:pt x="24" y="366"/>
                  </a:lnTo>
                  <a:lnTo>
                    <a:pt x="28" y="394"/>
                  </a:lnTo>
                  <a:lnTo>
                    <a:pt x="34" y="422"/>
                  </a:lnTo>
                  <a:lnTo>
                    <a:pt x="44" y="448"/>
                  </a:lnTo>
                  <a:lnTo>
                    <a:pt x="58" y="476"/>
                  </a:lnTo>
                  <a:lnTo>
                    <a:pt x="76" y="508"/>
                  </a:lnTo>
                  <a:lnTo>
                    <a:pt x="144" y="460"/>
                  </a:lnTo>
                  <a:lnTo>
                    <a:pt x="200" y="422"/>
                  </a:lnTo>
                  <a:lnTo>
                    <a:pt x="244" y="394"/>
                  </a:lnTo>
                  <a:lnTo>
                    <a:pt x="242" y="394"/>
                  </a:lnTo>
                  <a:lnTo>
                    <a:pt x="232" y="392"/>
                  </a:lnTo>
                  <a:lnTo>
                    <a:pt x="220" y="386"/>
                  </a:lnTo>
                  <a:lnTo>
                    <a:pt x="212" y="380"/>
                  </a:lnTo>
                  <a:lnTo>
                    <a:pt x="204" y="374"/>
                  </a:lnTo>
                  <a:lnTo>
                    <a:pt x="194" y="362"/>
                  </a:lnTo>
                  <a:lnTo>
                    <a:pt x="186" y="350"/>
                  </a:lnTo>
                  <a:lnTo>
                    <a:pt x="176" y="334"/>
                  </a:lnTo>
                  <a:lnTo>
                    <a:pt x="166" y="314"/>
                  </a:lnTo>
                  <a:lnTo>
                    <a:pt x="156" y="290"/>
                  </a:lnTo>
                  <a:lnTo>
                    <a:pt x="146" y="262"/>
                  </a:lnTo>
                  <a:lnTo>
                    <a:pt x="136" y="230"/>
                  </a:lnTo>
                  <a:lnTo>
                    <a:pt x="126" y="192"/>
                  </a:lnTo>
                  <a:lnTo>
                    <a:pt x="118" y="154"/>
                  </a:lnTo>
                  <a:lnTo>
                    <a:pt x="108" y="122"/>
                  </a:lnTo>
                  <a:lnTo>
                    <a:pt x="98" y="94"/>
                  </a:lnTo>
                  <a:lnTo>
                    <a:pt x="88" y="72"/>
                  </a:lnTo>
                  <a:lnTo>
                    <a:pt x="76" y="52"/>
                  </a:lnTo>
                  <a:lnTo>
                    <a:pt x="66" y="36"/>
                  </a:lnTo>
                  <a:lnTo>
                    <a:pt x="56" y="24"/>
                  </a:lnTo>
                  <a:lnTo>
                    <a:pt x="46" y="16"/>
                  </a:lnTo>
                  <a:lnTo>
                    <a:pt x="36" y="8"/>
                  </a:lnTo>
                  <a:lnTo>
                    <a:pt x="28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48"/>
            <p:cNvSpPr>
              <a:spLocks/>
            </p:cNvSpPr>
            <p:nvPr/>
          </p:nvSpPr>
          <p:spPr bwMode="auto">
            <a:xfrm>
              <a:off x="5127625" y="2889250"/>
              <a:ext cx="333375" cy="806450"/>
            </a:xfrm>
            <a:custGeom>
              <a:avLst/>
              <a:gdLst>
                <a:gd name="T0" fmla="*/ 312499383 w 210"/>
                <a:gd name="T1" fmla="*/ 378023446 h 508"/>
                <a:gd name="T2" fmla="*/ 312499383 w 210"/>
                <a:gd name="T3" fmla="*/ 378023446 h 508"/>
                <a:gd name="T4" fmla="*/ 312499383 w 210"/>
                <a:gd name="T5" fmla="*/ 458668526 h 508"/>
                <a:gd name="T6" fmla="*/ 317539694 w 210"/>
                <a:gd name="T7" fmla="*/ 544353818 h 508"/>
                <a:gd name="T8" fmla="*/ 327620316 w 210"/>
                <a:gd name="T9" fmla="*/ 645160043 h 508"/>
                <a:gd name="T10" fmla="*/ 337700939 w 210"/>
                <a:gd name="T11" fmla="*/ 700603468 h 508"/>
                <a:gd name="T12" fmla="*/ 352821872 w 210"/>
                <a:gd name="T13" fmla="*/ 756046892 h 508"/>
                <a:gd name="T14" fmla="*/ 367942805 w 210"/>
                <a:gd name="T15" fmla="*/ 811490316 h 508"/>
                <a:gd name="T16" fmla="*/ 388104049 w 210"/>
                <a:gd name="T17" fmla="*/ 866933939 h 508"/>
                <a:gd name="T18" fmla="*/ 418346014 w 210"/>
                <a:gd name="T19" fmla="*/ 922377363 h 508"/>
                <a:gd name="T20" fmla="*/ 448587881 w 210"/>
                <a:gd name="T21" fmla="*/ 972780476 h 508"/>
                <a:gd name="T22" fmla="*/ 483870058 w 210"/>
                <a:gd name="T23" fmla="*/ 1018143277 h 508"/>
                <a:gd name="T24" fmla="*/ 529232857 w 210"/>
                <a:gd name="T25" fmla="*/ 1058465768 h 508"/>
                <a:gd name="T26" fmla="*/ 201612491 w 210"/>
                <a:gd name="T27" fmla="*/ 1280239464 h 508"/>
                <a:gd name="T28" fmla="*/ 201612491 w 210"/>
                <a:gd name="T29" fmla="*/ 1280239464 h 508"/>
                <a:gd name="T30" fmla="*/ 181451247 w 210"/>
                <a:gd name="T31" fmla="*/ 1244957285 h 508"/>
                <a:gd name="T32" fmla="*/ 161290003 w 210"/>
                <a:gd name="T33" fmla="*/ 1204634795 h 508"/>
                <a:gd name="T34" fmla="*/ 141128759 w 210"/>
                <a:gd name="T35" fmla="*/ 1144151059 h 508"/>
                <a:gd name="T36" fmla="*/ 120967514 w 210"/>
                <a:gd name="T37" fmla="*/ 1068546390 h 508"/>
                <a:gd name="T38" fmla="*/ 105846581 w 210"/>
                <a:gd name="T39" fmla="*/ 967740164 h 508"/>
                <a:gd name="T40" fmla="*/ 90725623 w 210"/>
                <a:gd name="T41" fmla="*/ 846772693 h 508"/>
                <a:gd name="T42" fmla="*/ 90725623 w 210"/>
                <a:gd name="T43" fmla="*/ 710684090 h 508"/>
                <a:gd name="T44" fmla="*/ 90725623 w 210"/>
                <a:gd name="T45" fmla="*/ 710684090 h 508"/>
                <a:gd name="T46" fmla="*/ 85685312 w 210"/>
                <a:gd name="T47" fmla="*/ 564515063 h 508"/>
                <a:gd name="T48" fmla="*/ 75604690 w 210"/>
                <a:gd name="T49" fmla="*/ 433466969 h 508"/>
                <a:gd name="T50" fmla="*/ 65524068 w 210"/>
                <a:gd name="T51" fmla="*/ 317539710 h 508"/>
                <a:gd name="T52" fmla="*/ 45362812 w 210"/>
                <a:gd name="T53" fmla="*/ 216733485 h 508"/>
                <a:gd name="T54" fmla="*/ 30241879 w 210"/>
                <a:gd name="T55" fmla="*/ 141128766 h 508"/>
                <a:gd name="T56" fmla="*/ 15120939 w 210"/>
                <a:gd name="T57" fmla="*/ 80645005 h 508"/>
                <a:gd name="T58" fmla="*/ 0 w 210"/>
                <a:gd name="T59" fmla="*/ 30241880 h 508"/>
                <a:gd name="T60" fmla="*/ 0 w 210"/>
                <a:gd name="T61" fmla="*/ 30241880 h 508"/>
                <a:gd name="T62" fmla="*/ 10080625 w 210"/>
                <a:gd name="T63" fmla="*/ 25201563 h 508"/>
                <a:gd name="T64" fmla="*/ 40322501 w 210"/>
                <a:gd name="T65" fmla="*/ 10080626 h 508"/>
                <a:gd name="T66" fmla="*/ 60483757 w 210"/>
                <a:gd name="T67" fmla="*/ 5040313 h 508"/>
                <a:gd name="T68" fmla="*/ 85685312 w 210"/>
                <a:gd name="T69" fmla="*/ 0 h 508"/>
                <a:gd name="T70" fmla="*/ 110886892 w 210"/>
                <a:gd name="T71" fmla="*/ 0 h 508"/>
                <a:gd name="T72" fmla="*/ 136088448 w 210"/>
                <a:gd name="T73" fmla="*/ 0 h 508"/>
                <a:gd name="T74" fmla="*/ 166330314 w 210"/>
                <a:gd name="T75" fmla="*/ 15120940 h 508"/>
                <a:gd name="T76" fmla="*/ 191531869 w 210"/>
                <a:gd name="T77" fmla="*/ 30241880 h 508"/>
                <a:gd name="T78" fmla="*/ 216733474 w 210"/>
                <a:gd name="T79" fmla="*/ 60483760 h 508"/>
                <a:gd name="T80" fmla="*/ 241935029 w 210"/>
                <a:gd name="T81" fmla="*/ 95765939 h 508"/>
                <a:gd name="T82" fmla="*/ 267136584 w 210"/>
                <a:gd name="T83" fmla="*/ 146169077 h 508"/>
                <a:gd name="T84" fmla="*/ 287297828 w 210"/>
                <a:gd name="T85" fmla="*/ 206652812 h 508"/>
                <a:gd name="T86" fmla="*/ 302418761 w 210"/>
                <a:gd name="T87" fmla="*/ 287297843 h 508"/>
                <a:gd name="T88" fmla="*/ 312499383 w 210"/>
                <a:gd name="T89" fmla="*/ 378023446 h 508"/>
                <a:gd name="T90" fmla="*/ 312499383 w 210"/>
                <a:gd name="T91" fmla="*/ 378023446 h 5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0"/>
                <a:gd name="T139" fmla="*/ 0 h 508"/>
                <a:gd name="T140" fmla="*/ 210 w 210"/>
                <a:gd name="T141" fmla="*/ 508 h 5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0" h="508">
                  <a:moveTo>
                    <a:pt x="124" y="150"/>
                  </a:moveTo>
                  <a:lnTo>
                    <a:pt x="124" y="150"/>
                  </a:lnTo>
                  <a:lnTo>
                    <a:pt x="124" y="182"/>
                  </a:lnTo>
                  <a:lnTo>
                    <a:pt x="126" y="216"/>
                  </a:lnTo>
                  <a:lnTo>
                    <a:pt x="130" y="256"/>
                  </a:lnTo>
                  <a:lnTo>
                    <a:pt x="134" y="278"/>
                  </a:lnTo>
                  <a:lnTo>
                    <a:pt x="140" y="300"/>
                  </a:lnTo>
                  <a:lnTo>
                    <a:pt x="146" y="322"/>
                  </a:lnTo>
                  <a:lnTo>
                    <a:pt x="154" y="344"/>
                  </a:lnTo>
                  <a:lnTo>
                    <a:pt x="166" y="366"/>
                  </a:lnTo>
                  <a:lnTo>
                    <a:pt x="178" y="386"/>
                  </a:lnTo>
                  <a:lnTo>
                    <a:pt x="192" y="404"/>
                  </a:lnTo>
                  <a:lnTo>
                    <a:pt x="210" y="420"/>
                  </a:lnTo>
                  <a:lnTo>
                    <a:pt x="80" y="508"/>
                  </a:lnTo>
                  <a:lnTo>
                    <a:pt x="72" y="494"/>
                  </a:lnTo>
                  <a:lnTo>
                    <a:pt x="64" y="478"/>
                  </a:lnTo>
                  <a:lnTo>
                    <a:pt x="56" y="454"/>
                  </a:lnTo>
                  <a:lnTo>
                    <a:pt x="48" y="424"/>
                  </a:lnTo>
                  <a:lnTo>
                    <a:pt x="42" y="384"/>
                  </a:lnTo>
                  <a:lnTo>
                    <a:pt x="36" y="336"/>
                  </a:lnTo>
                  <a:lnTo>
                    <a:pt x="36" y="282"/>
                  </a:lnTo>
                  <a:lnTo>
                    <a:pt x="34" y="224"/>
                  </a:lnTo>
                  <a:lnTo>
                    <a:pt x="30" y="172"/>
                  </a:lnTo>
                  <a:lnTo>
                    <a:pt x="26" y="126"/>
                  </a:lnTo>
                  <a:lnTo>
                    <a:pt x="18" y="86"/>
                  </a:lnTo>
                  <a:lnTo>
                    <a:pt x="12" y="56"/>
                  </a:lnTo>
                  <a:lnTo>
                    <a:pt x="6" y="32"/>
                  </a:lnTo>
                  <a:lnTo>
                    <a:pt x="0" y="12"/>
                  </a:lnTo>
                  <a:lnTo>
                    <a:pt x="4" y="10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6" y="6"/>
                  </a:lnTo>
                  <a:lnTo>
                    <a:pt x="76" y="12"/>
                  </a:lnTo>
                  <a:lnTo>
                    <a:pt x="86" y="24"/>
                  </a:lnTo>
                  <a:lnTo>
                    <a:pt x="96" y="38"/>
                  </a:lnTo>
                  <a:lnTo>
                    <a:pt x="106" y="58"/>
                  </a:lnTo>
                  <a:lnTo>
                    <a:pt x="114" y="82"/>
                  </a:lnTo>
                  <a:lnTo>
                    <a:pt x="120" y="114"/>
                  </a:lnTo>
                  <a:lnTo>
                    <a:pt x="124" y="150"/>
                  </a:lnTo>
                  <a:close/>
                </a:path>
              </a:pathLst>
            </a:custGeom>
            <a:solidFill>
              <a:srgbClr val="EF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49"/>
            <p:cNvSpPr>
              <a:spLocks/>
            </p:cNvSpPr>
            <p:nvPr/>
          </p:nvSpPr>
          <p:spPr bwMode="auto">
            <a:xfrm>
              <a:off x="4079875" y="2879725"/>
              <a:ext cx="209550" cy="381000"/>
            </a:xfrm>
            <a:custGeom>
              <a:avLst/>
              <a:gdLst>
                <a:gd name="T0" fmla="*/ 317539640 w 132"/>
                <a:gd name="T1" fmla="*/ 252015660 h 240"/>
                <a:gd name="T2" fmla="*/ 277217159 w 132"/>
                <a:gd name="T3" fmla="*/ 408265308 h 240"/>
                <a:gd name="T4" fmla="*/ 272176848 w 132"/>
                <a:gd name="T5" fmla="*/ 483870075 h 240"/>
                <a:gd name="T6" fmla="*/ 252015608 w 132"/>
                <a:gd name="T7" fmla="*/ 383063752 h 240"/>
                <a:gd name="T8" fmla="*/ 246975298 w 132"/>
                <a:gd name="T9" fmla="*/ 337700951 h 240"/>
                <a:gd name="T10" fmla="*/ 231854367 w 132"/>
                <a:gd name="T11" fmla="*/ 433466963 h 240"/>
                <a:gd name="T12" fmla="*/ 211693126 w 132"/>
                <a:gd name="T13" fmla="*/ 524192565 h 240"/>
                <a:gd name="T14" fmla="*/ 181451216 w 132"/>
                <a:gd name="T15" fmla="*/ 599797233 h 240"/>
                <a:gd name="T16" fmla="*/ 171370595 w 132"/>
                <a:gd name="T17" fmla="*/ 604837545 h 240"/>
                <a:gd name="T18" fmla="*/ 201612456 w 132"/>
                <a:gd name="T19" fmla="*/ 388104063 h 240"/>
                <a:gd name="T20" fmla="*/ 206652767 w 132"/>
                <a:gd name="T21" fmla="*/ 327620328 h 240"/>
                <a:gd name="T22" fmla="*/ 201612456 w 132"/>
                <a:gd name="T23" fmla="*/ 302418772 h 240"/>
                <a:gd name="T24" fmla="*/ 191531836 w 132"/>
                <a:gd name="T25" fmla="*/ 302418772 h 240"/>
                <a:gd name="T26" fmla="*/ 161289975 w 132"/>
                <a:gd name="T27" fmla="*/ 347781573 h 240"/>
                <a:gd name="T28" fmla="*/ 151209355 w 132"/>
                <a:gd name="T29" fmla="*/ 383063752 h 240"/>
                <a:gd name="T30" fmla="*/ 136088424 w 132"/>
                <a:gd name="T31" fmla="*/ 423386341 h 240"/>
                <a:gd name="T32" fmla="*/ 126007804 w 132"/>
                <a:gd name="T33" fmla="*/ 418346030 h 240"/>
                <a:gd name="T34" fmla="*/ 126007804 w 132"/>
                <a:gd name="T35" fmla="*/ 398184685 h 240"/>
                <a:gd name="T36" fmla="*/ 126007804 w 132"/>
                <a:gd name="T37" fmla="*/ 277217216 h 240"/>
                <a:gd name="T38" fmla="*/ 120967494 w 132"/>
                <a:gd name="T39" fmla="*/ 226814104 h 240"/>
                <a:gd name="T40" fmla="*/ 115927184 w 132"/>
                <a:gd name="T41" fmla="*/ 226814104 h 240"/>
                <a:gd name="T42" fmla="*/ 50403114 w 132"/>
                <a:gd name="T43" fmla="*/ 388104063 h 240"/>
                <a:gd name="T44" fmla="*/ 60483747 w 132"/>
                <a:gd name="T45" fmla="*/ 246975349 h 240"/>
                <a:gd name="T46" fmla="*/ 65524057 w 132"/>
                <a:gd name="T47" fmla="*/ 206652810 h 240"/>
                <a:gd name="T48" fmla="*/ 65524057 w 132"/>
                <a:gd name="T49" fmla="*/ 201612498 h 240"/>
                <a:gd name="T50" fmla="*/ 20161247 w 132"/>
                <a:gd name="T51" fmla="*/ 257055971 h 240"/>
                <a:gd name="T52" fmla="*/ 0 w 132"/>
                <a:gd name="T53" fmla="*/ 292338150 h 240"/>
                <a:gd name="T54" fmla="*/ 5040312 w 132"/>
                <a:gd name="T55" fmla="*/ 277217216 h 240"/>
                <a:gd name="T56" fmla="*/ 80644988 w 132"/>
                <a:gd name="T57" fmla="*/ 80645004 h 240"/>
                <a:gd name="T58" fmla="*/ 126007804 w 132"/>
                <a:gd name="T59" fmla="*/ 0 h 240"/>
                <a:gd name="T60" fmla="*/ 110886873 w 132"/>
                <a:gd name="T61" fmla="*/ 55443448 h 240"/>
                <a:gd name="T62" fmla="*/ 95765918 w 132"/>
                <a:gd name="T63" fmla="*/ 110886896 h 240"/>
                <a:gd name="T64" fmla="*/ 95765918 w 132"/>
                <a:gd name="T65" fmla="*/ 126007830 h 240"/>
                <a:gd name="T66" fmla="*/ 105846563 w 132"/>
                <a:gd name="T67" fmla="*/ 120967519 h 240"/>
                <a:gd name="T68" fmla="*/ 131048114 w 132"/>
                <a:gd name="T69" fmla="*/ 65524071 h 240"/>
                <a:gd name="T70" fmla="*/ 136088424 w 132"/>
                <a:gd name="T71" fmla="*/ 70564382 h 240"/>
                <a:gd name="T72" fmla="*/ 141128734 w 132"/>
                <a:gd name="T73" fmla="*/ 126007830 h 240"/>
                <a:gd name="T74" fmla="*/ 146169045 w 132"/>
                <a:gd name="T75" fmla="*/ 151209386 h 240"/>
                <a:gd name="T76" fmla="*/ 146169045 w 132"/>
                <a:gd name="T77" fmla="*/ 146169075 h 240"/>
                <a:gd name="T78" fmla="*/ 201612456 w 132"/>
                <a:gd name="T79" fmla="*/ 45362813 h 240"/>
                <a:gd name="T80" fmla="*/ 216733437 w 132"/>
                <a:gd name="T81" fmla="*/ 20161251 h 240"/>
                <a:gd name="T82" fmla="*/ 221773747 w 132"/>
                <a:gd name="T83" fmla="*/ 30241880 h 240"/>
                <a:gd name="T84" fmla="*/ 181451216 w 132"/>
                <a:gd name="T85" fmla="*/ 131048141 h 240"/>
                <a:gd name="T86" fmla="*/ 181451216 w 132"/>
                <a:gd name="T87" fmla="*/ 151209386 h 240"/>
                <a:gd name="T88" fmla="*/ 181451216 w 132"/>
                <a:gd name="T89" fmla="*/ 176410942 h 240"/>
                <a:gd name="T90" fmla="*/ 191531836 w 132"/>
                <a:gd name="T91" fmla="*/ 161290009 h 240"/>
                <a:gd name="T92" fmla="*/ 201612456 w 132"/>
                <a:gd name="T93" fmla="*/ 136088453 h 240"/>
                <a:gd name="T94" fmla="*/ 216733437 w 132"/>
                <a:gd name="T95" fmla="*/ 115927208 h 240"/>
                <a:gd name="T96" fmla="*/ 221773747 w 132"/>
                <a:gd name="T97" fmla="*/ 146169075 h 240"/>
                <a:gd name="T98" fmla="*/ 221773747 w 132"/>
                <a:gd name="T99" fmla="*/ 191531876 h 240"/>
                <a:gd name="T100" fmla="*/ 221773747 w 132"/>
                <a:gd name="T101" fmla="*/ 246975349 h 240"/>
                <a:gd name="T102" fmla="*/ 231854367 w 132"/>
                <a:gd name="T103" fmla="*/ 252015660 h 240"/>
                <a:gd name="T104" fmla="*/ 236894677 w 132"/>
                <a:gd name="T105" fmla="*/ 236894726 h 240"/>
                <a:gd name="T106" fmla="*/ 292338089 w 132"/>
                <a:gd name="T107" fmla="*/ 65524071 h 240"/>
                <a:gd name="T108" fmla="*/ 292338089 w 132"/>
                <a:gd name="T109" fmla="*/ 75604693 h 240"/>
                <a:gd name="T110" fmla="*/ 272176848 w 132"/>
                <a:gd name="T111" fmla="*/ 171370631 h 240"/>
                <a:gd name="T112" fmla="*/ 277217159 w 132"/>
                <a:gd name="T113" fmla="*/ 196572187 h 240"/>
                <a:gd name="T114" fmla="*/ 287297779 w 132"/>
                <a:gd name="T115" fmla="*/ 186491565 h 240"/>
                <a:gd name="T116" fmla="*/ 307459020 w 132"/>
                <a:gd name="T117" fmla="*/ 161290009 h 240"/>
                <a:gd name="T118" fmla="*/ 327620260 w 132"/>
                <a:gd name="T119" fmla="*/ 151209386 h 240"/>
                <a:gd name="T120" fmla="*/ 332660570 w 132"/>
                <a:gd name="T121" fmla="*/ 176410942 h 240"/>
                <a:gd name="T122" fmla="*/ 317539640 w 132"/>
                <a:gd name="T123" fmla="*/ 252015660 h 24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2"/>
                <a:gd name="T187" fmla="*/ 0 h 240"/>
                <a:gd name="T188" fmla="*/ 132 w 132"/>
                <a:gd name="T189" fmla="*/ 240 h 24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2" h="240">
                  <a:moveTo>
                    <a:pt x="126" y="100"/>
                  </a:moveTo>
                  <a:lnTo>
                    <a:pt x="126" y="100"/>
                  </a:lnTo>
                  <a:lnTo>
                    <a:pt x="116" y="132"/>
                  </a:lnTo>
                  <a:lnTo>
                    <a:pt x="110" y="162"/>
                  </a:lnTo>
                  <a:lnTo>
                    <a:pt x="108" y="192"/>
                  </a:lnTo>
                  <a:lnTo>
                    <a:pt x="100" y="152"/>
                  </a:lnTo>
                  <a:lnTo>
                    <a:pt x="98" y="140"/>
                  </a:lnTo>
                  <a:lnTo>
                    <a:pt x="98" y="134"/>
                  </a:lnTo>
                  <a:lnTo>
                    <a:pt x="98" y="142"/>
                  </a:lnTo>
                  <a:lnTo>
                    <a:pt x="92" y="172"/>
                  </a:lnTo>
                  <a:lnTo>
                    <a:pt x="84" y="208"/>
                  </a:lnTo>
                  <a:lnTo>
                    <a:pt x="78" y="228"/>
                  </a:lnTo>
                  <a:lnTo>
                    <a:pt x="72" y="238"/>
                  </a:lnTo>
                  <a:lnTo>
                    <a:pt x="68" y="240"/>
                  </a:lnTo>
                  <a:lnTo>
                    <a:pt x="76" y="192"/>
                  </a:lnTo>
                  <a:lnTo>
                    <a:pt x="80" y="154"/>
                  </a:lnTo>
                  <a:lnTo>
                    <a:pt x="82" y="130"/>
                  </a:lnTo>
                  <a:lnTo>
                    <a:pt x="82" y="124"/>
                  </a:lnTo>
                  <a:lnTo>
                    <a:pt x="80" y="120"/>
                  </a:lnTo>
                  <a:lnTo>
                    <a:pt x="78" y="120"/>
                  </a:lnTo>
                  <a:lnTo>
                    <a:pt x="76" y="120"/>
                  </a:lnTo>
                  <a:lnTo>
                    <a:pt x="70" y="126"/>
                  </a:lnTo>
                  <a:lnTo>
                    <a:pt x="64" y="138"/>
                  </a:lnTo>
                  <a:lnTo>
                    <a:pt x="60" y="152"/>
                  </a:lnTo>
                  <a:lnTo>
                    <a:pt x="56" y="166"/>
                  </a:lnTo>
                  <a:lnTo>
                    <a:pt x="54" y="168"/>
                  </a:lnTo>
                  <a:lnTo>
                    <a:pt x="52" y="170"/>
                  </a:lnTo>
                  <a:lnTo>
                    <a:pt x="50" y="166"/>
                  </a:lnTo>
                  <a:lnTo>
                    <a:pt x="50" y="158"/>
                  </a:lnTo>
                  <a:lnTo>
                    <a:pt x="52" y="136"/>
                  </a:lnTo>
                  <a:lnTo>
                    <a:pt x="50" y="110"/>
                  </a:lnTo>
                  <a:lnTo>
                    <a:pt x="50" y="94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20" y="154"/>
                  </a:lnTo>
                  <a:lnTo>
                    <a:pt x="22" y="122"/>
                  </a:lnTo>
                  <a:lnTo>
                    <a:pt x="24" y="98"/>
                  </a:lnTo>
                  <a:lnTo>
                    <a:pt x="26" y="82"/>
                  </a:lnTo>
                  <a:lnTo>
                    <a:pt x="26" y="80"/>
                  </a:lnTo>
                  <a:lnTo>
                    <a:pt x="18" y="88"/>
                  </a:lnTo>
                  <a:lnTo>
                    <a:pt x="8" y="102"/>
                  </a:lnTo>
                  <a:lnTo>
                    <a:pt x="0" y="116"/>
                  </a:lnTo>
                  <a:lnTo>
                    <a:pt x="2" y="110"/>
                  </a:lnTo>
                  <a:lnTo>
                    <a:pt x="14" y="76"/>
                  </a:lnTo>
                  <a:lnTo>
                    <a:pt x="32" y="32"/>
                  </a:lnTo>
                  <a:lnTo>
                    <a:pt x="42" y="14"/>
                  </a:lnTo>
                  <a:lnTo>
                    <a:pt x="50" y="0"/>
                  </a:lnTo>
                  <a:lnTo>
                    <a:pt x="44" y="22"/>
                  </a:lnTo>
                  <a:lnTo>
                    <a:pt x="38" y="38"/>
                  </a:lnTo>
                  <a:lnTo>
                    <a:pt x="38" y="44"/>
                  </a:lnTo>
                  <a:lnTo>
                    <a:pt x="38" y="50"/>
                  </a:lnTo>
                  <a:lnTo>
                    <a:pt x="40" y="52"/>
                  </a:lnTo>
                  <a:lnTo>
                    <a:pt x="42" y="48"/>
                  </a:lnTo>
                  <a:lnTo>
                    <a:pt x="48" y="38"/>
                  </a:lnTo>
                  <a:lnTo>
                    <a:pt x="52" y="26"/>
                  </a:lnTo>
                  <a:lnTo>
                    <a:pt x="54" y="24"/>
                  </a:lnTo>
                  <a:lnTo>
                    <a:pt x="54" y="28"/>
                  </a:lnTo>
                  <a:lnTo>
                    <a:pt x="56" y="50"/>
                  </a:lnTo>
                  <a:lnTo>
                    <a:pt x="56" y="58"/>
                  </a:lnTo>
                  <a:lnTo>
                    <a:pt x="58" y="60"/>
                  </a:lnTo>
                  <a:lnTo>
                    <a:pt x="58" y="58"/>
                  </a:lnTo>
                  <a:lnTo>
                    <a:pt x="72" y="32"/>
                  </a:lnTo>
                  <a:lnTo>
                    <a:pt x="80" y="18"/>
                  </a:lnTo>
                  <a:lnTo>
                    <a:pt x="86" y="8"/>
                  </a:lnTo>
                  <a:lnTo>
                    <a:pt x="88" y="10"/>
                  </a:lnTo>
                  <a:lnTo>
                    <a:pt x="88" y="12"/>
                  </a:lnTo>
                  <a:lnTo>
                    <a:pt x="84" y="24"/>
                  </a:lnTo>
                  <a:lnTo>
                    <a:pt x="72" y="52"/>
                  </a:lnTo>
                  <a:lnTo>
                    <a:pt x="72" y="60"/>
                  </a:lnTo>
                  <a:lnTo>
                    <a:pt x="72" y="68"/>
                  </a:lnTo>
                  <a:lnTo>
                    <a:pt x="72" y="70"/>
                  </a:lnTo>
                  <a:lnTo>
                    <a:pt x="74" y="70"/>
                  </a:lnTo>
                  <a:lnTo>
                    <a:pt x="76" y="64"/>
                  </a:lnTo>
                  <a:lnTo>
                    <a:pt x="80" y="54"/>
                  </a:lnTo>
                  <a:lnTo>
                    <a:pt x="86" y="48"/>
                  </a:lnTo>
                  <a:lnTo>
                    <a:pt x="86" y="46"/>
                  </a:lnTo>
                  <a:lnTo>
                    <a:pt x="88" y="48"/>
                  </a:lnTo>
                  <a:lnTo>
                    <a:pt x="88" y="58"/>
                  </a:lnTo>
                  <a:lnTo>
                    <a:pt x="88" y="76"/>
                  </a:lnTo>
                  <a:lnTo>
                    <a:pt x="88" y="94"/>
                  </a:lnTo>
                  <a:lnTo>
                    <a:pt x="88" y="98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4" y="94"/>
                  </a:lnTo>
                  <a:lnTo>
                    <a:pt x="110" y="42"/>
                  </a:lnTo>
                  <a:lnTo>
                    <a:pt x="116" y="26"/>
                  </a:lnTo>
                  <a:lnTo>
                    <a:pt x="116" y="30"/>
                  </a:lnTo>
                  <a:lnTo>
                    <a:pt x="112" y="50"/>
                  </a:lnTo>
                  <a:lnTo>
                    <a:pt x="108" y="68"/>
                  </a:lnTo>
                  <a:lnTo>
                    <a:pt x="110" y="78"/>
                  </a:lnTo>
                  <a:lnTo>
                    <a:pt x="114" y="74"/>
                  </a:lnTo>
                  <a:lnTo>
                    <a:pt x="116" y="68"/>
                  </a:lnTo>
                  <a:lnTo>
                    <a:pt x="122" y="64"/>
                  </a:lnTo>
                  <a:lnTo>
                    <a:pt x="126" y="60"/>
                  </a:lnTo>
                  <a:lnTo>
                    <a:pt x="130" y="60"/>
                  </a:lnTo>
                  <a:lnTo>
                    <a:pt x="132" y="62"/>
                  </a:lnTo>
                  <a:lnTo>
                    <a:pt x="132" y="70"/>
                  </a:lnTo>
                  <a:lnTo>
                    <a:pt x="130" y="82"/>
                  </a:lnTo>
                  <a:lnTo>
                    <a:pt x="126" y="100"/>
                  </a:lnTo>
                  <a:close/>
                </a:path>
              </a:pathLst>
            </a:custGeom>
            <a:solidFill>
              <a:srgbClr val="F68A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50"/>
            <p:cNvSpPr>
              <a:spLocks/>
            </p:cNvSpPr>
            <p:nvPr/>
          </p:nvSpPr>
          <p:spPr bwMode="auto">
            <a:xfrm>
              <a:off x="5286375" y="3492500"/>
              <a:ext cx="79375" cy="152400"/>
            </a:xfrm>
            <a:custGeom>
              <a:avLst/>
              <a:gdLst>
                <a:gd name="T0" fmla="*/ 0 w 50"/>
                <a:gd name="T1" fmla="*/ 0 h 96"/>
                <a:gd name="T2" fmla="*/ 0 w 50"/>
                <a:gd name="T3" fmla="*/ 0 h 96"/>
                <a:gd name="T4" fmla="*/ 5040313 w 50"/>
                <a:gd name="T5" fmla="*/ 25201561 h 96"/>
                <a:gd name="T6" fmla="*/ 25201561 w 50"/>
                <a:gd name="T7" fmla="*/ 90725621 h 96"/>
                <a:gd name="T8" fmla="*/ 55443445 w 50"/>
                <a:gd name="T9" fmla="*/ 171370620 h 96"/>
                <a:gd name="T10" fmla="*/ 75604689 w 50"/>
                <a:gd name="T11" fmla="*/ 211693157 h 96"/>
                <a:gd name="T12" fmla="*/ 95765933 w 50"/>
                <a:gd name="T13" fmla="*/ 241935022 h 96"/>
                <a:gd name="T14" fmla="*/ 126007824 w 50"/>
                <a:gd name="T15" fmla="*/ 226814090 h 96"/>
                <a:gd name="T16" fmla="*/ 126007824 w 50"/>
                <a:gd name="T17" fmla="*/ 226814090 h 96"/>
                <a:gd name="T18" fmla="*/ 115927202 w 50"/>
                <a:gd name="T19" fmla="*/ 216733468 h 96"/>
                <a:gd name="T20" fmla="*/ 90725622 w 50"/>
                <a:gd name="T21" fmla="*/ 181451242 h 96"/>
                <a:gd name="T22" fmla="*/ 50403122 w 50"/>
                <a:gd name="T23" fmla="*/ 110886889 h 96"/>
                <a:gd name="T24" fmla="*/ 0 w 50"/>
                <a:gd name="T25" fmla="*/ 0 h 96"/>
                <a:gd name="T26" fmla="*/ 0 w 50"/>
                <a:gd name="T27" fmla="*/ 0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"/>
                <a:gd name="T43" fmla="*/ 0 h 96"/>
                <a:gd name="T44" fmla="*/ 50 w 50"/>
                <a:gd name="T45" fmla="*/ 96 h 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" h="96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10" y="36"/>
                  </a:lnTo>
                  <a:lnTo>
                    <a:pt x="22" y="68"/>
                  </a:lnTo>
                  <a:lnTo>
                    <a:pt x="30" y="84"/>
                  </a:lnTo>
                  <a:lnTo>
                    <a:pt x="38" y="96"/>
                  </a:lnTo>
                  <a:lnTo>
                    <a:pt x="50" y="90"/>
                  </a:lnTo>
                  <a:lnTo>
                    <a:pt x="46" y="86"/>
                  </a:lnTo>
                  <a:lnTo>
                    <a:pt x="36" y="72"/>
                  </a:lnTo>
                  <a:lnTo>
                    <a:pt x="2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51"/>
            <p:cNvSpPr>
              <a:spLocks/>
            </p:cNvSpPr>
            <p:nvPr/>
          </p:nvSpPr>
          <p:spPr bwMode="auto">
            <a:xfrm>
              <a:off x="4222750" y="3165475"/>
              <a:ext cx="127000" cy="695325"/>
            </a:xfrm>
            <a:custGeom>
              <a:avLst/>
              <a:gdLst>
                <a:gd name="T0" fmla="*/ 0 w 80"/>
                <a:gd name="T1" fmla="*/ 90725625 h 438"/>
                <a:gd name="T2" fmla="*/ 0 w 80"/>
                <a:gd name="T3" fmla="*/ 90725625 h 438"/>
                <a:gd name="T4" fmla="*/ 0 w 80"/>
                <a:gd name="T5" fmla="*/ 176410938 h 438"/>
                <a:gd name="T6" fmla="*/ 5040312 w 80"/>
                <a:gd name="T7" fmla="*/ 277217209 h 438"/>
                <a:gd name="T8" fmla="*/ 15120938 w 80"/>
                <a:gd name="T9" fmla="*/ 403224987 h 438"/>
                <a:gd name="T10" fmla="*/ 40322497 w 80"/>
                <a:gd name="T11" fmla="*/ 559474730 h 438"/>
                <a:gd name="T12" fmla="*/ 55443441 w 80"/>
                <a:gd name="T13" fmla="*/ 640119708 h 438"/>
                <a:gd name="T14" fmla="*/ 75604683 w 80"/>
                <a:gd name="T15" fmla="*/ 730845307 h 438"/>
                <a:gd name="T16" fmla="*/ 100806236 w 80"/>
                <a:gd name="T17" fmla="*/ 816530596 h 438"/>
                <a:gd name="T18" fmla="*/ 131048125 w 80"/>
                <a:gd name="T19" fmla="*/ 912296705 h 438"/>
                <a:gd name="T20" fmla="*/ 161289988 w 80"/>
                <a:gd name="T21" fmla="*/ 1008062616 h 438"/>
                <a:gd name="T22" fmla="*/ 201612473 w 80"/>
                <a:gd name="T23" fmla="*/ 1103828527 h 438"/>
                <a:gd name="T24" fmla="*/ 201612473 w 80"/>
                <a:gd name="T25" fmla="*/ 1103828527 h 438"/>
                <a:gd name="T26" fmla="*/ 176410920 w 80"/>
                <a:gd name="T27" fmla="*/ 982861060 h 438"/>
                <a:gd name="T28" fmla="*/ 151209367 w 80"/>
                <a:gd name="T29" fmla="*/ 851812972 h 438"/>
                <a:gd name="T30" fmla="*/ 120967503 w 80"/>
                <a:gd name="T31" fmla="*/ 695563130 h 438"/>
                <a:gd name="T32" fmla="*/ 95765926 w 80"/>
                <a:gd name="T33" fmla="*/ 514111930 h 438"/>
                <a:gd name="T34" fmla="*/ 80644994 w 80"/>
                <a:gd name="T35" fmla="*/ 332660632 h 438"/>
                <a:gd name="T36" fmla="*/ 75604683 w 80"/>
                <a:gd name="T37" fmla="*/ 241935032 h 438"/>
                <a:gd name="T38" fmla="*/ 75604683 w 80"/>
                <a:gd name="T39" fmla="*/ 156249694 h 438"/>
                <a:gd name="T40" fmla="*/ 80644994 w 80"/>
                <a:gd name="T41" fmla="*/ 75604691 h 438"/>
                <a:gd name="T42" fmla="*/ 90725615 w 80"/>
                <a:gd name="T43" fmla="*/ 0 h 438"/>
                <a:gd name="T44" fmla="*/ 35282186 w 80"/>
                <a:gd name="T45" fmla="*/ 80645002 h 438"/>
                <a:gd name="T46" fmla="*/ 0 w 80"/>
                <a:gd name="T47" fmla="*/ 90725625 h 4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0"/>
                <a:gd name="T73" fmla="*/ 0 h 438"/>
                <a:gd name="T74" fmla="*/ 80 w 80"/>
                <a:gd name="T75" fmla="*/ 438 h 4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0" h="438">
                  <a:moveTo>
                    <a:pt x="0" y="36"/>
                  </a:moveTo>
                  <a:lnTo>
                    <a:pt x="0" y="36"/>
                  </a:lnTo>
                  <a:lnTo>
                    <a:pt x="0" y="70"/>
                  </a:lnTo>
                  <a:lnTo>
                    <a:pt x="2" y="110"/>
                  </a:lnTo>
                  <a:lnTo>
                    <a:pt x="6" y="160"/>
                  </a:lnTo>
                  <a:lnTo>
                    <a:pt x="16" y="222"/>
                  </a:lnTo>
                  <a:lnTo>
                    <a:pt x="22" y="254"/>
                  </a:lnTo>
                  <a:lnTo>
                    <a:pt x="30" y="290"/>
                  </a:lnTo>
                  <a:lnTo>
                    <a:pt x="40" y="324"/>
                  </a:lnTo>
                  <a:lnTo>
                    <a:pt x="52" y="362"/>
                  </a:lnTo>
                  <a:lnTo>
                    <a:pt x="64" y="400"/>
                  </a:lnTo>
                  <a:lnTo>
                    <a:pt x="80" y="438"/>
                  </a:lnTo>
                  <a:lnTo>
                    <a:pt x="70" y="390"/>
                  </a:lnTo>
                  <a:lnTo>
                    <a:pt x="60" y="338"/>
                  </a:lnTo>
                  <a:lnTo>
                    <a:pt x="48" y="276"/>
                  </a:lnTo>
                  <a:lnTo>
                    <a:pt x="38" y="204"/>
                  </a:lnTo>
                  <a:lnTo>
                    <a:pt x="32" y="132"/>
                  </a:lnTo>
                  <a:lnTo>
                    <a:pt x="30" y="96"/>
                  </a:lnTo>
                  <a:lnTo>
                    <a:pt x="30" y="62"/>
                  </a:lnTo>
                  <a:lnTo>
                    <a:pt x="32" y="30"/>
                  </a:lnTo>
                  <a:lnTo>
                    <a:pt x="36" y="0"/>
                  </a:lnTo>
                  <a:lnTo>
                    <a:pt x="14" y="3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EF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52"/>
            <p:cNvSpPr>
              <a:spLocks noEditPoints="1"/>
            </p:cNvSpPr>
            <p:nvPr/>
          </p:nvSpPr>
          <p:spPr bwMode="auto">
            <a:xfrm>
              <a:off x="4238625" y="3238500"/>
              <a:ext cx="488950" cy="304800"/>
            </a:xfrm>
            <a:custGeom>
              <a:avLst/>
              <a:gdLst>
                <a:gd name="T0" fmla="*/ 594756838 w 308"/>
                <a:gd name="T1" fmla="*/ 65524066 h 192"/>
                <a:gd name="T2" fmla="*/ 549394043 w 308"/>
                <a:gd name="T3" fmla="*/ 45362810 h 192"/>
                <a:gd name="T4" fmla="*/ 403224939 w 308"/>
                <a:gd name="T5" fmla="*/ 20161250 h 192"/>
                <a:gd name="T6" fmla="*/ 226814072 w 308"/>
                <a:gd name="T7" fmla="*/ 0 h 192"/>
                <a:gd name="T8" fmla="*/ 75604682 w 308"/>
                <a:gd name="T9" fmla="*/ 0 h 192"/>
                <a:gd name="T10" fmla="*/ 30241875 w 308"/>
                <a:gd name="T11" fmla="*/ 5040312 h 192"/>
                <a:gd name="T12" fmla="*/ 15120938 w 308"/>
                <a:gd name="T13" fmla="*/ 10080625 h 192"/>
                <a:gd name="T14" fmla="*/ 5040312 w 308"/>
                <a:gd name="T15" fmla="*/ 30241878 h 192"/>
                <a:gd name="T16" fmla="*/ 0 w 308"/>
                <a:gd name="T17" fmla="*/ 70564377 h 192"/>
                <a:gd name="T18" fmla="*/ 15120938 w 308"/>
                <a:gd name="T19" fmla="*/ 252015644 h 192"/>
                <a:gd name="T20" fmla="*/ 35282186 w 308"/>
                <a:gd name="T21" fmla="*/ 398184660 h 192"/>
                <a:gd name="T22" fmla="*/ 45362807 w 308"/>
                <a:gd name="T23" fmla="*/ 413305593 h 192"/>
                <a:gd name="T24" fmla="*/ 90725614 w 308"/>
                <a:gd name="T25" fmla="*/ 443547557 h 192"/>
                <a:gd name="T26" fmla="*/ 126007812 w 308"/>
                <a:gd name="T27" fmla="*/ 453628179 h 192"/>
                <a:gd name="T28" fmla="*/ 322579971 w 308"/>
                <a:gd name="T29" fmla="*/ 478829734 h 192"/>
                <a:gd name="T30" fmla="*/ 463708765 w 308"/>
                <a:gd name="T31" fmla="*/ 478829734 h 192"/>
                <a:gd name="T32" fmla="*/ 599797148 w 308"/>
                <a:gd name="T33" fmla="*/ 458668490 h 192"/>
                <a:gd name="T34" fmla="*/ 604837459 w 308"/>
                <a:gd name="T35" fmla="*/ 458668490 h 192"/>
                <a:gd name="T36" fmla="*/ 645159943 w 308"/>
                <a:gd name="T37" fmla="*/ 428426625 h 192"/>
                <a:gd name="T38" fmla="*/ 665321185 w 308"/>
                <a:gd name="T39" fmla="*/ 393144349 h 192"/>
                <a:gd name="T40" fmla="*/ 685482427 w 308"/>
                <a:gd name="T41" fmla="*/ 342741240 h 192"/>
                <a:gd name="T42" fmla="*/ 720764600 w 308"/>
                <a:gd name="T43" fmla="*/ 252015644 h 192"/>
                <a:gd name="T44" fmla="*/ 756046774 w 308"/>
                <a:gd name="T45" fmla="*/ 216733468 h 192"/>
                <a:gd name="T46" fmla="*/ 776208016 w 308"/>
                <a:gd name="T47" fmla="*/ 120967511 h 192"/>
                <a:gd name="T48" fmla="*/ 756046774 w 308"/>
                <a:gd name="T49" fmla="*/ 120967511 h 192"/>
                <a:gd name="T50" fmla="*/ 650200253 w 308"/>
                <a:gd name="T51" fmla="*/ 95765932 h 192"/>
                <a:gd name="T52" fmla="*/ 594756838 w 308"/>
                <a:gd name="T53" fmla="*/ 65524066 h 192"/>
                <a:gd name="T54" fmla="*/ 640119632 w 308"/>
                <a:gd name="T55" fmla="*/ 307459064 h 192"/>
                <a:gd name="T56" fmla="*/ 630039011 w 308"/>
                <a:gd name="T57" fmla="*/ 337700929 h 192"/>
                <a:gd name="T58" fmla="*/ 604837459 w 308"/>
                <a:gd name="T59" fmla="*/ 383063727 h 192"/>
                <a:gd name="T60" fmla="*/ 569555285 w 308"/>
                <a:gd name="T61" fmla="*/ 413305593 h 192"/>
                <a:gd name="T62" fmla="*/ 559474664 w 308"/>
                <a:gd name="T63" fmla="*/ 413305593 h 192"/>
                <a:gd name="T64" fmla="*/ 443547523 w 308"/>
                <a:gd name="T65" fmla="*/ 433466936 h 192"/>
                <a:gd name="T66" fmla="*/ 312499350 w 308"/>
                <a:gd name="T67" fmla="*/ 428426625 h 192"/>
                <a:gd name="T68" fmla="*/ 141128744 w 308"/>
                <a:gd name="T69" fmla="*/ 403224971 h 192"/>
                <a:gd name="T70" fmla="*/ 126007812 w 308"/>
                <a:gd name="T71" fmla="*/ 398184660 h 192"/>
                <a:gd name="T72" fmla="*/ 105846570 w 308"/>
                <a:gd name="T73" fmla="*/ 367942795 h 192"/>
                <a:gd name="T74" fmla="*/ 100806235 w 308"/>
                <a:gd name="T75" fmla="*/ 342741240 h 192"/>
                <a:gd name="T76" fmla="*/ 85685303 w 308"/>
                <a:gd name="T77" fmla="*/ 136088444 h 192"/>
                <a:gd name="T78" fmla="*/ 85685303 w 308"/>
                <a:gd name="T79" fmla="*/ 95765932 h 192"/>
                <a:gd name="T80" fmla="*/ 95765924 w 308"/>
                <a:gd name="T81" fmla="*/ 75604688 h 192"/>
                <a:gd name="T82" fmla="*/ 115927191 w 308"/>
                <a:gd name="T83" fmla="*/ 65524066 h 192"/>
                <a:gd name="T84" fmla="*/ 181451228 w 308"/>
                <a:gd name="T85" fmla="*/ 60483756 h 192"/>
                <a:gd name="T86" fmla="*/ 327620282 w 308"/>
                <a:gd name="T87" fmla="*/ 70564377 h 192"/>
                <a:gd name="T88" fmla="*/ 463708765 w 308"/>
                <a:gd name="T89" fmla="*/ 90725621 h 192"/>
                <a:gd name="T90" fmla="*/ 569555285 w 308"/>
                <a:gd name="T91" fmla="*/ 120967511 h 192"/>
                <a:gd name="T92" fmla="*/ 599797148 w 308"/>
                <a:gd name="T93" fmla="*/ 131048133 h 192"/>
                <a:gd name="T94" fmla="*/ 635079322 w 308"/>
                <a:gd name="T95" fmla="*/ 161289998 h 192"/>
                <a:gd name="T96" fmla="*/ 650200253 w 308"/>
                <a:gd name="T97" fmla="*/ 196572175 h 192"/>
                <a:gd name="T98" fmla="*/ 655240564 w 308"/>
                <a:gd name="T99" fmla="*/ 241935022 h 192"/>
                <a:gd name="T100" fmla="*/ 640119632 w 308"/>
                <a:gd name="T101" fmla="*/ 307459064 h 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8"/>
                <a:gd name="T154" fmla="*/ 0 h 192"/>
                <a:gd name="T155" fmla="*/ 308 w 308"/>
                <a:gd name="T156" fmla="*/ 192 h 19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8" h="192">
                  <a:moveTo>
                    <a:pt x="236" y="26"/>
                  </a:moveTo>
                  <a:lnTo>
                    <a:pt x="236" y="26"/>
                  </a:lnTo>
                  <a:lnTo>
                    <a:pt x="228" y="22"/>
                  </a:lnTo>
                  <a:lnTo>
                    <a:pt x="218" y="18"/>
                  </a:lnTo>
                  <a:lnTo>
                    <a:pt x="192" y="12"/>
                  </a:lnTo>
                  <a:lnTo>
                    <a:pt x="160" y="8"/>
                  </a:lnTo>
                  <a:lnTo>
                    <a:pt x="126" y="4"/>
                  </a:lnTo>
                  <a:lnTo>
                    <a:pt x="90" y="0"/>
                  </a:lnTo>
                  <a:lnTo>
                    <a:pt x="58" y="0"/>
                  </a:lnTo>
                  <a:lnTo>
                    <a:pt x="30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6" y="100"/>
                  </a:lnTo>
                  <a:lnTo>
                    <a:pt x="12" y="138"/>
                  </a:lnTo>
                  <a:lnTo>
                    <a:pt x="14" y="158"/>
                  </a:lnTo>
                  <a:lnTo>
                    <a:pt x="18" y="164"/>
                  </a:lnTo>
                  <a:lnTo>
                    <a:pt x="26" y="172"/>
                  </a:lnTo>
                  <a:lnTo>
                    <a:pt x="36" y="176"/>
                  </a:lnTo>
                  <a:lnTo>
                    <a:pt x="50" y="180"/>
                  </a:lnTo>
                  <a:lnTo>
                    <a:pt x="80" y="184"/>
                  </a:lnTo>
                  <a:lnTo>
                    <a:pt x="128" y="190"/>
                  </a:lnTo>
                  <a:lnTo>
                    <a:pt x="156" y="192"/>
                  </a:lnTo>
                  <a:lnTo>
                    <a:pt x="184" y="190"/>
                  </a:lnTo>
                  <a:lnTo>
                    <a:pt x="212" y="188"/>
                  </a:lnTo>
                  <a:lnTo>
                    <a:pt x="238" y="182"/>
                  </a:lnTo>
                  <a:lnTo>
                    <a:pt x="240" y="182"/>
                  </a:lnTo>
                  <a:lnTo>
                    <a:pt x="248" y="178"/>
                  </a:lnTo>
                  <a:lnTo>
                    <a:pt x="256" y="170"/>
                  </a:lnTo>
                  <a:lnTo>
                    <a:pt x="260" y="164"/>
                  </a:lnTo>
                  <a:lnTo>
                    <a:pt x="264" y="156"/>
                  </a:lnTo>
                  <a:lnTo>
                    <a:pt x="272" y="136"/>
                  </a:lnTo>
                  <a:lnTo>
                    <a:pt x="280" y="112"/>
                  </a:lnTo>
                  <a:lnTo>
                    <a:pt x="286" y="100"/>
                  </a:lnTo>
                  <a:lnTo>
                    <a:pt x="292" y="92"/>
                  </a:lnTo>
                  <a:lnTo>
                    <a:pt x="300" y="86"/>
                  </a:lnTo>
                  <a:lnTo>
                    <a:pt x="308" y="84"/>
                  </a:lnTo>
                  <a:lnTo>
                    <a:pt x="308" y="48"/>
                  </a:lnTo>
                  <a:lnTo>
                    <a:pt x="300" y="48"/>
                  </a:lnTo>
                  <a:lnTo>
                    <a:pt x="282" y="44"/>
                  </a:lnTo>
                  <a:lnTo>
                    <a:pt x="258" y="38"/>
                  </a:lnTo>
                  <a:lnTo>
                    <a:pt x="246" y="32"/>
                  </a:lnTo>
                  <a:lnTo>
                    <a:pt x="236" y="26"/>
                  </a:lnTo>
                  <a:close/>
                  <a:moveTo>
                    <a:pt x="254" y="122"/>
                  </a:moveTo>
                  <a:lnTo>
                    <a:pt x="254" y="122"/>
                  </a:lnTo>
                  <a:lnTo>
                    <a:pt x="250" y="134"/>
                  </a:lnTo>
                  <a:lnTo>
                    <a:pt x="244" y="144"/>
                  </a:lnTo>
                  <a:lnTo>
                    <a:pt x="240" y="152"/>
                  </a:lnTo>
                  <a:lnTo>
                    <a:pt x="234" y="158"/>
                  </a:lnTo>
                  <a:lnTo>
                    <a:pt x="226" y="164"/>
                  </a:lnTo>
                  <a:lnTo>
                    <a:pt x="222" y="164"/>
                  </a:lnTo>
                  <a:lnTo>
                    <a:pt x="200" y="170"/>
                  </a:lnTo>
                  <a:lnTo>
                    <a:pt x="176" y="172"/>
                  </a:lnTo>
                  <a:lnTo>
                    <a:pt x="150" y="172"/>
                  </a:lnTo>
                  <a:lnTo>
                    <a:pt x="124" y="170"/>
                  </a:lnTo>
                  <a:lnTo>
                    <a:pt x="80" y="166"/>
                  </a:lnTo>
                  <a:lnTo>
                    <a:pt x="56" y="160"/>
                  </a:lnTo>
                  <a:lnTo>
                    <a:pt x="50" y="158"/>
                  </a:lnTo>
                  <a:lnTo>
                    <a:pt x="48" y="154"/>
                  </a:lnTo>
                  <a:lnTo>
                    <a:pt x="42" y="146"/>
                  </a:lnTo>
                  <a:lnTo>
                    <a:pt x="40" y="136"/>
                  </a:lnTo>
                  <a:lnTo>
                    <a:pt x="34" y="54"/>
                  </a:lnTo>
                  <a:lnTo>
                    <a:pt x="34" y="44"/>
                  </a:lnTo>
                  <a:lnTo>
                    <a:pt x="34" y="38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72" y="24"/>
                  </a:lnTo>
                  <a:lnTo>
                    <a:pt x="100" y="24"/>
                  </a:lnTo>
                  <a:lnTo>
                    <a:pt x="130" y="28"/>
                  </a:lnTo>
                  <a:lnTo>
                    <a:pt x="158" y="32"/>
                  </a:lnTo>
                  <a:lnTo>
                    <a:pt x="184" y="36"/>
                  </a:lnTo>
                  <a:lnTo>
                    <a:pt x="208" y="42"/>
                  </a:lnTo>
                  <a:lnTo>
                    <a:pt x="226" y="48"/>
                  </a:lnTo>
                  <a:lnTo>
                    <a:pt x="238" y="52"/>
                  </a:lnTo>
                  <a:lnTo>
                    <a:pt x="246" y="58"/>
                  </a:lnTo>
                  <a:lnTo>
                    <a:pt x="252" y="64"/>
                  </a:lnTo>
                  <a:lnTo>
                    <a:pt x="256" y="70"/>
                  </a:lnTo>
                  <a:lnTo>
                    <a:pt x="258" y="78"/>
                  </a:lnTo>
                  <a:lnTo>
                    <a:pt x="260" y="86"/>
                  </a:lnTo>
                  <a:lnTo>
                    <a:pt x="260" y="96"/>
                  </a:lnTo>
                  <a:lnTo>
                    <a:pt x="254" y="12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53"/>
            <p:cNvSpPr>
              <a:spLocks noEditPoints="1"/>
            </p:cNvSpPr>
            <p:nvPr/>
          </p:nvSpPr>
          <p:spPr bwMode="auto">
            <a:xfrm>
              <a:off x="4727575" y="3238500"/>
              <a:ext cx="488950" cy="304800"/>
            </a:xfrm>
            <a:custGeom>
              <a:avLst/>
              <a:gdLst>
                <a:gd name="T0" fmla="*/ 0 w 308"/>
                <a:gd name="T1" fmla="*/ 211693157 h 192"/>
                <a:gd name="T2" fmla="*/ 20161248 w 308"/>
                <a:gd name="T3" fmla="*/ 216733468 h 192"/>
                <a:gd name="T4" fmla="*/ 55443440 w 308"/>
                <a:gd name="T5" fmla="*/ 252015644 h 192"/>
                <a:gd name="T6" fmla="*/ 90725614 w 308"/>
                <a:gd name="T7" fmla="*/ 342741240 h 192"/>
                <a:gd name="T8" fmla="*/ 110886881 w 308"/>
                <a:gd name="T9" fmla="*/ 393144349 h 192"/>
                <a:gd name="T10" fmla="*/ 131048123 w 308"/>
                <a:gd name="T11" fmla="*/ 428426625 h 192"/>
                <a:gd name="T12" fmla="*/ 171370607 w 308"/>
                <a:gd name="T13" fmla="*/ 458668490 h 192"/>
                <a:gd name="T14" fmla="*/ 176410917 w 308"/>
                <a:gd name="T15" fmla="*/ 458668490 h 192"/>
                <a:gd name="T16" fmla="*/ 312499350 w 308"/>
                <a:gd name="T17" fmla="*/ 483870045 h 192"/>
                <a:gd name="T18" fmla="*/ 453628144 w 308"/>
                <a:gd name="T19" fmla="*/ 478829734 h 192"/>
                <a:gd name="T20" fmla="*/ 650200253 w 308"/>
                <a:gd name="T21" fmla="*/ 453628179 h 192"/>
                <a:gd name="T22" fmla="*/ 685482427 w 308"/>
                <a:gd name="T23" fmla="*/ 448587868 h 192"/>
                <a:gd name="T24" fmla="*/ 730845221 w 308"/>
                <a:gd name="T25" fmla="*/ 413305593 h 192"/>
                <a:gd name="T26" fmla="*/ 740925842 w 308"/>
                <a:gd name="T27" fmla="*/ 398184660 h 192"/>
                <a:gd name="T28" fmla="*/ 761087084 w 308"/>
                <a:gd name="T29" fmla="*/ 252015644 h 192"/>
                <a:gd name="T30" fmla="*/ 776208016 w 308"/>
                <a:gd name="T31" fmla="*/ 70564377 h 192"/>
                <a:gd name="T32" fmla="*/ 771167705 w 308"/>
                <a:gd name="T33" fmla="*/ 30241878 h 192"/>
                <a:gd name="T34" fmla="*/ 761087084 w 308"/>
                <a:gd name="T35" fmla="*/ 10080625 h 192"/>
                <a:gd name="T36" fmla="*/ 745966153 w 308"/>
                <a:gd name="T37" fmla="*/ 10080625 h 192"/>
                <a:gd name="T38" fmla="*/ 700603358 w 308"/>
                <a:gd name="T39" fmla="*/ 0 h 192"/>
                <a:gd name="T40" fmla="*/ 549394043 w 308"/>
                <a:gd name="T41" fmla="*/ 5040312 h 192"/>
                <a:gd name="T42" fmla="*/ 372983076 w 308"/>
                <a:gd name="T43" fmla="*/ 20161250 h 192"/>
                <a:gd name="T44" fmla="*/ 226814072 w 308"/>
                <a:gd name="T45" fmla="*/ 50403121 h 192"/>
                <a:gd name="T46" fmla="*/ 181451228 w 308"/>
                <a:gd name="T47" fmla="*/ 65524066 h 192"/>
                <a:gd name="T48" fmla="*/ 156249675 w 308"/>
                <a:gd name="T49" fmla="*/ 85685310 h 192"/>
                <a:gd name="T50" fmla="*/ 95765924 w 308"/>
                <a:gd name="T51" fmla="*/ 110886889 h 192"/>
                <a:gd name="T52" fmla="*/ 20161248 w 308"/>
                <a:gd name="T53" fmla="*/ 120967511 h 192"/>
                <a:gd name="T54" fmla="*/ 0 w 308"/>
                <a:gd name="T55" fmla="*/ 120967511 h 192"/>
                <a:gd name="T56" fmla="*/ 191531849 w 308"/>
                <a:gd name="T57" fmla="*/ 131048133 h 192"/>
                <a:gd name="T58" fmla="*/ 262096245 w 308"/>
                <a:gd name="T59" fmla="*/ 105846578 h 192"/>
                <a:gd name="T60" fmla="*/ 383063697 w 308"/>
                <a:gd name="T61" fmla="*/ 80644999 h 192"/>
                <a:gd name="T62" fmla="*/ 529232801 w 308"/>
                <a:gd name="T63" fmla="*/ 60483756 h 192"/>
                <a:gd name="T64" fmla="*/ 665321185 w 308"/>
                <a:gd name="T65" fmla="*/ 65524066 h 192"/>
                <a:gd name="T66" fmla="*/ 670361495 w 308"/>
                <a:gd name="T67" fmla="*/ 65524066 h 192"/>
                <a:gd name="T68" fmla="*/ 685482427 w 308"/>
                <a:gd name="T69" fmla="*/ 80644999 h 192"/>
                <a:gd name="T70" fmla="*/ 690522737 w 308"/>
                <a:gd name="T71" fmla="*/ 115927200 h 192"/>
                <a:gd name="T72" fmla="*/ 690522737 w 308"/>
                <a:gd name="T73" fmla="*/ 136088444 h 192"/>
                <a:gd name="T74" fmla="*/ 675401806 w 308"/>
                <a:gd name="T75" fmla="*/ 342741240 h 192"/>
                <a:gd name="T76" fmla="*/ 655240564 w 308"/>
                <a:gd name="T77" fmla="*/ 388104038 h 192"/>
                <a:gd name="T78" fmla="*/ 640119632 w 308"/>
                <a:gd name="T79" fmla="*/ 403224971 h 192"/>
                <a:gd name="T80" fmla="*/ 579635906 w 308"/>
                <a:gd name="T81" fmla="*/ 418346003 h 192"/>
                <a:gd name="T82" fmla="*/ 403224939 w 308"/>
                <a:gd name="T83" fmla="*/ 433466936 h 192"/>
                <a:gd name="T84" fmla="*/ 277217177 w 308"/>
                <a:gd name="T85" fmla="*/ 428426625 h 192"/>
                <a:gd name="T86" fmla="*/ 226814072 w 308"/>
                <a:gd name="T87" fmla="*/ 418346003 h 192"/>
                <a:gd name="T88" fmla="*/ 196572159 w 308"/>
                <a:gd name="T89" fmla="*/ 398184660 h 192"/>
                <a:gd name="T90" fmla="*/ 171370607 w 308"/>
                <a:gd name="T91" fmla="*/ 362902484 h 192"/>
                <a:gd name="T92" fmla="*/ 151209365 w 308"/>
                <a:gd name="T93" fmla="*/ 307459064 h 192"/>
                <a:gd name="T94" fmla="*/ 136088433 w 308"/>
                <a:gd name="T95" fmla="*/ 241935022 h 192"/>
                <a:gd name="T96" fmla="*/ 136088433 w 308"/>
                <a:gd name="T97" fmla="*/ 196572175 h 192"/>
                <a:gd name="T98" fmla="*/ 156249675 w 308"/>
                <a:gd name="T99" fmla="*/ 161289998 h 192"/>
                <a:gd name="T100" fmla="*/ 191531849 w 308"/>
                <a:gd name="T101" fmla="*/ 131048133 h 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8"/>
                <a:gd name="T154" fmla="*/ 0 h 192"/>
                <a:gd name="T155" fmla="*/ 308 w 308"/>
                <a:gd name="T156" fmla="*/ 192 h 19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8" h="192">
                  <a:moveTo>
                    <a:pt x="0" y="48"/>
                  </a:moveTo>
                  <a:lnTo>
                    <a:pt x="0" y="84"/>
                  </a:lnTo>
                  <a:lnTo>
                    <a:pt x="8" y="86"/>
                  </a:lnTo>
                  <a:lnTo>
                    <a:pt x="16" y="92"/>
                  </a:lnTo>
                  <a:lnTo>
                    <a:pt x="22" y="100"/>
                  </a:lnTo>
                  <a:lnTo>
                    <a:pt x="28" y="112"/>
                  </a:lnTo>
                  <a:lnTo>
                    <a:pt x="36" y="136"/>
                  </a:lnTo>
                  <a:lnTo>
                    <a:pt x="44" y="156"/>
                  </a:lnTo>
                  <a:lnTo>
                    <a:pt x="48" y="164"/>
                  </a:lnTo>
                  <a:lnTo>
                    <a:pt x="52" y="170"/>
                  </a:lnTo>
                  <a:lnTo>
                    <a:pt x="60" y="178"/>
                  </a:lnTo>
                  <a:lnTo>
                    <a:pt x="68" y="182"/>
                  </a:lnTo>
                  <a:lnTo>
                    <a:pt x="70" y="182"/>
                  </a:lnTo>
                  <a:lnTo>
                    <a:pt x="96" y="188"/>
                  </a:lnTo>
                  <a:lnTo>
                    <a:pt x="124" y="192"/>
                  </a:lnTo>
                  <a:lnTo>
                    <a:pt x="152" y="192"/>
                  </a:lnTo>
                  <a:lnTo>
                    <a:pt x="180" y="190"/>
                  </a:lnTo>
                  <a:lnTo>
                    <a:pt x="228" y="186"/>
                  </a:lnTo>
                  <a:lnTo>
                    <a:pt x="258" y="180"/>
                  </a:lnTo>
                  <a:lnTo>
                    <a:pt x="272" y="178"/>
                  </a:lnTo>
                  <a:lnTo>
                    <a:pt x="282" y="172"/>
                  </a:lnTo>
                  <a:lnTo>
                    <a:pt x="290" y="164"/>
                  </a:lnTo>
                  <a:lnTo>
                    <a:pt x="294" y="158"/>
                  </a:lnTo>
                  <a:lnTo>
                    <a:pt x="296" y="138"/>
                  </a:lnTo>
                  <a:lnTo>
                    <a:pt x="302" y="100"/>
                  </a:lnTo>
                  <a:lnTo>
                    <a:pt x="308" y="28"/>
                  </a:lnTo>
                  <a:lnTo>
                    <a:pt x="308" y="18"/>
                  </a:lnTo>
                  <a:lnTo>
                    <a:pt x="306" y="12"/>
                  </a:lnTo>
                  <a:lnTo>
                    <a:pt x="304" y="8"/>
                  </a:lnTo>
                  <a:lnTo>
                    <a:pt x="302" y="4"/>
                  </a:lnTo>
                  <a:lnTo>
                    <a:pt x="298" y="4"/>
                  </a:lnTo>
                  <a:lnTo>
                    <a:pt x="296" y="4"/>
                  </a:lnTo>
                  <a:lnTo>
                    <a:pt x="278" y="0"/>
                  </a:lnTo>
                  <a:lnTo>
                    <a:pt x="250" y="0"/>
                  </a:lnTo>
                  <a:lnTo>
                    <a:pt x="218" y="2"/>
                  </a:lnTo>
                  <a:lnTo>
                    <a:pt x="182" y="4"/>
                  </a:lnTo>
                  <a:lnTo>
                    <a:pt x="148" y="8"/>
                  </a:lnTo>
                  <a:lnTo>
                    <a:pt x="116" y="12"/>
                  </a:lnTo>
                  <a:lnTo>
                    <a:pt x="90" y="20"/>
                  </a:lnTo>
                  <a:lnTo>
                    <a:pt x="80" y="22"/>
                  </a:lnTo>
                  <a:lnTo>
                    <a:pt x="72" y="26"/>
                  </a:lnTo>
                  <a:lnTo>
                    <a:pt x="62" y="34"/>
                  </a:lnTo>
                  <a:lnTo>
                    <a:pt x="50" y="40"/>
                  </a:lnTo>
                  <a:lnTo>
                    <a:pt x="38" y="44"/>
                  </a:lnTo>
                  <a:lnTo>
                    <a:pt x="26" y="46"/>
                  </a:lnTo>
                  <a:lnTo>
                    <a:pt x="8" y="48"/>
                  </a:lnTo>
                  <a:lnTo>
                    <a:pt x="0" y="48"/>
                  </a:lnTo>
                  <a:close/>
                  <a:moveTo>
                    <a:pt x="76" y="52"/>
                  </a:moveTo>
                  <a:lnTo>
                    <a:pt x="76" y="52"/>
                  </a:lnTo>
                  <a:lnTo>
                    <a:pt x="86" y="48"/>
                  </a:lnTo>
                  <a:lnTo>
                    <a:pt x="104" y="42"/>
                  </a:lnTo>
                  <a:lnTo>
                    <a:pt x="128" y="36"/>
                  </a:lnTo>
                  <a:lnTo>
                    <a:pt x="152" y="32"/>
                  </a:lnTo>
                  <a:lnTo>
                    <a:pt x="180" y="28"/>
                  </a:lnTo>
                  <a:lnTo>
                    <a:pt x="210" y="24"/>
                  </a:lnTo>
                  <a:lnTo>
                    <a:pt x="238" y="24"/>
                  </a:lnTo>
                  <a:lnTo>
                    <a:pt x="264" y="26"/>
                  </a:lnTo>
                  <a:lnTo>
                    <a:pt x="266" y="26"/>
                  </a:lnTo>
                  <a:lnTo>
                    <a:pt x="270" y="30"/>
                  </a:lnTo>
                  <a:lnTo>
                    <a:pt x="272" y="32"/>
                  </a:lnTo>
                  <a:lnTo>
                    <a:pt x="274" y="38"/>
                  </a:lnTo>
                  <a:lnTo>
                    <a:pt x="274" y="46"/>
                  </a:lnTo>
                  <a:lnTo>
                    <a:pt x="274" y="54"/>
                  </a:lnTo>
                  <a:lnTo>
                    <a:pt x="268" y="136"/>
                  </a:lnTo>
                  <a:lnTo>
                    <a:pt x="266" y="146"/>
                  </a:lnTo>
                  <a:lnTo>
                    <a:pt x="260" y="154"/>
                  </a:lnTo>
                  <a:lnTo>
                    <a:pt x="258" y="158"/>
                  </a:lnTo>
                  <a:lnTo>
                    <a:pt x="254" y="160"/>
                  </a:lnTo>
                  <a:lnTo>
                    <a:pt x="230" y="166"/>
                  </a:lnTo>
                  <a:lnTo>
                    <a:pt x="186" y="170"/>
                  </a:lnTo>
                  <a:lnTo>
                    <a:pt x="160" y="172"/>
                  </a:lnTo>
                  <a:lnTo>
                    <a:pt x="136" y="172"/>
                  </a:lnTo>
                  <a:lnTo>
                    <a:pt x="110" y="170"/>
                  </a:lnTo>
                  <a:lnTo>
                    <a:pt x="90" y="166"/>
                  </a:lnTo>
                  <a:lnTo>
                    <a:pt x="86" y="164"/>
                  </a:lnTo>
                  <a:lnTo>
                    <a:pt x="78" y="158"/>
                  </a:lnTo>
                  <a:lnTo>
                    <a:pt x="74" y="152"/>
                  </a:lnTo>
                  <a:lnTo>
                    <a:pt x="68" y="144"/>
                  </a:lnTo>
                  <a:lnTo>
                    <a:pt x="64" y="134"/>
                  </a:lnTo>
                  <a:lnTo>
                    <a:pt x="60" y="122"/>
                  </a:lnTo>
                  <a:lnTo>
                    <a:pt x="54" y="96"/>
                  </a:lnTo>
                  <a:lnTo>
                    <a:pt x="54" y="86"/>
                  </a:lnTo>
                  <a:lnTo>
                    <a:pt x="54" y="78"/>
                  </a:lnTo>
                  <a:lnTo>
                    <a:pt x="58" y="70"/>
                  </a:lnTo>
                  <a:lnTo>
                    <a:pt x="62" y="64"/>
                  </a:lnTo>
                  <a:lnTo>
                    <a:pt x="68" y="58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54"/>
            <p:cNvSpPr>
              <a:spLocks/>
            </p:cNvSpPr>
            <p:nvPr/>
          </p:nvSpPr>
          <p:spPr bwMode="auto">
            <a:xfrm>
              <a:off x="4302125" y="2555875"/>
              <a:ext cx="1066800" cy="857250"/>
            </a:xfrm>
            <a:custGeom>
              <a:avLst/>
              <a:gdLst>
                <a:gd name="T0" fmla="*/ 5040312 w 672"/>
                <a:gd name="T1" fmla="*/ 519152151 h 540"/>
                <a:gd name="T2" fmla="*/ 171370612 w 672"/>
                <a:gd name="T3" fmla="*/ 670361458 h 540"/>
                <a:gd name="T4" fmla="*/ 403224953 w 672"/>
                <a:gd name="T5" fmla="*/ 861893445 h 540"/>
                <a:gd name="T6" fmla="*/ 660280896 w 672"/>
                <a:gd name="T7" fmla="*/ 1038304302 h 540"/>
                <a:gd name="T8" fmla="*/ 781248352 w 672"/>
                <a:gd name="T9" fmla="*/ 1098788025 h 540"/>
                <a:gd name="T10" fmla="*/ 690522760 w 672"/>
                <a:gd name="T11" fmla="*/ 1018143062 h 540"/>
                <a:gd name="T12" fmla="*/ 559474683 w 672"/>
                <a:gd name="T13" fmla="*/ 882054686 h 540"/>
                <a:gd name="T14" fmla="*/ 670361517 w 672"/>
                <a:gd name="T15" fmla="*/ 957659339 h 540"/>
                <a:gd name="T16" fmla="*/ 947578803 w 672"/>
                <a:gd name="T17" fmla="*/ 1134070197 h 540"/>
                <a:gd name="T18" fmla="*/ 1123989676 w 672"/>
                <a:gd name="T19" fmla="*/ 1224795781 h 540"/>
                <a:gd name="T20" fmla="*/ 1310481171 w 672"/>
                <a:gd name="T21" fmla="*/ 1300400434 h 540"/>
                <a:gd name="T22" fmla="*/ 1507053287 w 672"/>
                <a:gd name="T23" fmla="*/ 1350803536 h 540"/>
                <a:gd name="T24" fmla="*/ 1693545178 w 672"/>
                <a:gd name="T25" fmla="*/ 1360884157 h 540"/>
                <a:gd name="T26" fmla="*/ 1663302918 w 672"/>
                <a:gd name="T27" fmla="*/ 1310481054 h 540"/>
                <a:gd name="T28" fmla="*/ 1552416083 w 672"/>
                <a:gd name="T29" fmla="*/ 1088707405 h 540"/>
                <a:gd name="T30" fmla="*/ 1476811423 w 672"/>
                <a:gd name="T31" fmla="*/ 897175616 h 540"/>
                <a:gd name="T32" fmla="*/ 1446569559 w 672"/>
                <a:gd name="T33" fmla="*/ 796369213 h 540"/>
                <a:gd name="T34" fmla="*/ 1416327695 w 672"/>
                <a:gd name="T35" fmla="*/ 685482389 h 540"/>
                <a:gd name="T36" fmla="*/ 1365924588 w 672"/>
                <a:gd name="T37" fmla="*/ 559474633 h 540"/>
                <a:gd name="T38" fmla="*/ 1290319928 w 672"/>
                <a:gd name="T39" fmla="*/ 423386257 h 540"/>
                <a:gd name="T40" fmla="*/ 1194554025 w 672"/>
                <a:gd name="T41" fmla="*/ 287297782 h 540"/>
                <a:gd name="T42" fmla="*/ 1073586569 w 672"/>
                <a:gd name="T43" fmla="*/ 171370597 h 540"/>
                <a:gd name="T44" fmla="*/ 927417560 w 672"/>
                <a:gd name="T45" fmla="*/ 75604678 h 540"/>
                <a:gd name="T46" fmla="*/ 796369284 w 672"/>
                <a:gd name="T47" fmla="*/ 25201557 h 540"/>
                <a:gd name="T48" fmla="*/ 700603381 w 672"/>
                <a:gd name="T49" fmla="*/ 10080624 h 540"/>
                <a:gd name="T50" fmla="*/ 599797168 w 672"/>
                <a:gd name="T51" fmla="*/ 0 h 540"/>
                <a:gd name="T52" fmla="*/ 544353751 w 672"/>
                <a:gd name="T53" fmla="*/ 5040312 h 540"/>
                <a:gd name="T54" fmla="*/ 352821846 w 672"/>
                <a:gd name="T55" fmla="*/ 35282184 h 540"/>
                <a:gd name="T56" fmla="*/ 211693147 w 672"/>
                <a:gd name="T57" fmla="*/ 95765919 h 540"/>
                <a:gd name="T58" fmla="*/ 115927195 w 672"/>
                <a:gd name="T59" fmla="*/ 181451218 h 540"/>
                <a:gd name="T60" fmla="*/ 50403119 w 672"/>
                <a:gd name="T61" fmla="*/ 272176851 h 540"/>
                <a:gd name="T62" fmla="*/ 20161249 w 672"/>
                <a:gd name="T63" fmla="*/ 362902435 h 540"/>
                <a:gd name="T64" fmla="*/ 5040312 w 672"/>
                <a:gd name="T65" fmla="*/ 443547498 h 540"/>
                <a:gd name="T66" fmla="*/ 5040312 w 672"/>
                <a:gd name="T67" fmla="*/ 519152151 h 5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2"/>
                <a:gd name="T103" fmla="*/ 0 h 540"/>
                <a:gd name="T104" fmla="*/ 672 w 672"/>
                <a:gd name="T105" fmla="*/ 540 h 5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2" h="540">
                  <a:moveTo>
                    <a:pt x="2" y="206"/>
                  </a:moveTo>
                  <a:lnTo>
                    <a:pt x="2" y="206"/>
                  </a:lnTo>
                  <a:lnTo>
                    <a:pt x="32" y="236"/>
                  </a:lnTo>
                  <a:lnTo>
                    <a:pt x="68" y="266"/>
                  </a:lnTo>
                  <a:lnTo>
                    <a:pt x="112" y="302"/>
                  </a:lnTo>
                  <a:lnTo>
                    <a:pt x="160" y="342"/>
                  </a:lnTo>
                  <a:lnTo>
                    <a:pt x="212" y="380"/>
                  </a:lnTo>
                  <a:lnTo>
                    <a:pt x="262" y="412"/>
                  </a:lnTo>
                  <a:lnTo>
                    <a:pt x="286" y="426"/>
                  </a:lnTo>
                  <a:lnTo>
                    <a:pt x="310" y="436"/>
                  </a:lnTo>
                  <a:lnTo>
                    <a:pt x="274" y="404"/>
                  </a:lnTo>
                  <a:lnTo>
                    <a:pt x="246" y="374"/>
                  </a:lnTo>
                  <a:lnTo>
                    <a:pt x="222" y="350"/>
                  </a:lnTo>
                  <a:lnTo>
                    <a:pt x="266" y="380"/>
                  </a:lnTo>
                  <a:lnTo>
                    <a:pt x="314" y="412"/>
                  </a:lnTo>
                  <a:lnTo>
                    <a:pt x="376" y="450"/>
                  </a:lnTo>
                  <a:lnTo>
                    <a:pt x="410" y="468"/>
                  </a:lnTo>
                  <a:lnTo>
                    <a:pt x="446" y="486"/>
                  </a:lnTo>
                  <a:lnTo>
                    <a:pt x="482" y="502"/>
                  </a:lnTo>
                  <a:lnTo>
                    <a:pt x="520" y="516"/>
                  </a:lnTo>
                  <a:lnTo>
                    <a:pt x="558" y="528"/>
                  </a:lnTo>
                  <a:lnTo>
                    <a:pt x="598" y="536"/>
                  </a:lnTo>
                  <a:lnTo>
                    <a:pt x="634" y="540"/>
                  </a:lnTo>
                  <a:lnTo>
                    <a:pt x="672" y="540"/>
                  </a:lnTo>
                  <a:lnTo>
                    <a:pt x="660" y="520"/>
                  </a:lnTo>
                  <a:lnTo>
                    <a:pt x="632" y="468"/>
                  </a:lnTo>
                  <a:lnTo>
                    <a:pt x="616" y="432"/>
                  </a:lnTo>
                  <a:lnTo>
                    <a:pt x="600" y="396"/>
                  </a:lnTo>
                  <a:lnTo>
                    <a:pt x="586" y="356"/>
                  </a:lnTo>
                  <a:lnTo>
                    <a:pt x="574" y="316"/>
                  </a:lnTo>
                  <a:lnTo>
                    <a:pt x="570" y="296"/>
                  </a:lnTo>
                  <a:lnTo>
                    <a:pt x="562" y="272"/>
                  </a:lnTo>
                  <a:lnTo>
                    <a:pt x="552" y="248"/>
                  </a:lnTo>
                  <a:lnTo>
                    <a:pt x="542" y="222"/>
                  </a:lnTo>
                  <a:lnTo>
                    <a:pt x="528" y="194"/>
                  </a:lnTo>
                  <a:lnTo>
                    <a:pt x="512" y="168"/>
                  </a:lnTo>
                  <a:lnTo>
                    <a:pt x="494" y="140"/>
                  </a:lnTo>
                  <a:lnTo>
                    <a:pt x="474" y="114"/>
                  </a:lnTo>
                  <a:lnTo>
                    <a:pt x="450" y="90"/>
                  </a:lnTo>
                  <a:lnTo>
                    <a:pt x="426" y="68"/>
                  </a:lnTo>
                  <a:lnTo>
                    <a:pt x="398" y="48"/>
                  </a:lnTo>
                  <a:lnTo>
                    <a:pt x="368" y="30"/>
                  </a:lnTo>
                  <a:lnTo>
                    <a:pt x="334" y="16"/>
                  </a:lnTo>
                  <a:lnTo>
                    <a:pt x="316" y="10"/>
                  </a:lnTo>
                  <a:lnTo>
                    <a:pt x="298" y="6"/>
                  </a:lnTo>
                  <a:lnTo>
                    <a:pt x="278" y="4"/>
                  </a:lnTo>
                  <a:lnTo>
                    <a:pt x="258" y="2"/>
                  </a:lnTo>
                  <a:lnTo>
                    <a:pt x="238" y="0"/>
                  </a:lnTo>
                  <a:lnTo>
                    <a:pt x="216" y="2"/>
                  </a:lnTo>
                  <a:lnTo>
                    <a:pt x="176" y="6"/>
                  </a:lnTo>
                  <a:lnTo>
                    <a:pt x="140" y="14"/>
                  </a:lnTo>
                  <a:lnTo>
                    <a:pt x="110" y="26"/>
                  </a:lnTo>
                  <a:lnTo>
                    <a:pt x="84" y="38"/>
                  </a:lnTo>
                  <a:lnTo>
                    <a:pt x="62" y="54"/>
                  </a:lnTo>
                  <a:lnTo>
                    <a:pt x="46" y="72"/>
                  </a:lnTo>
                  <a:lnTo>
                    <a:pt x="32" y="90"/>
                  </a:lnTo>
                  <a:lnTo>
                    <a:pt x="20" y="108"/>
                  </a:lnTo>
                  <a:lnTo>
                    <a:pt x="14" y="128"/>
                  </a:lnTo>
                  <a:lnTo>
                    <a:pt x="8" y="144"/>
                  </a:lnTo>
                  <a:lnTo>
                    <a:pt x="4" y="162"/>
                  </a:lnTo>
                  <a:lnTo>
                    <a:pt x="2" y="176"/>
                  </a:lnTo>
                  <a:lnTo>
                    <a:pt x="0" y="198"/>
                  </a:lnTo>
                  <a:lnTo>
                    <a:pt x="2" y="206"/>
                  </a:lnTo>
                  <a:close/>
                </a:path>
              </a:pathLst>
            </a:custGeom>
            <a:solidFill>
              <a:srgbClr val="EF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55"/>
            <p:cNvSpPr>
              <a:spLocks/>
            </p:cNvSpPr>
            <p:nvPr/>
          </p:nvSpPr>
          <p:spPr bwMode="auto">
            <a:xfrm>
              <a:off x="4292600" y="2838450"/>
              <a:ext cx="1085850" cy="571500"/>
            </a:xfrm>
            <a:custGeom>
              <a:avLst/>
              <a:gdLst>
                <a:gd name="T0" fmla="*/ 0 w 684"/>
                <a:gd name="T1" fmla="*/ 0 h 360"/>
                <a:gd name="T2" fmla="*/ 0 w 684"/>
                <a:gd name="T3" fmla="*/ 0 h 360"/>
                <a:gd name="T4" fmla="*/ 5040312 w 684"/>
                <a:gd name="T5" fmla="*/ 15120939 h 360"/>
                <a:gd name="T6" fmla="*/ 35282187 w 684"/>
                <a:gd name="T7" fmla="*/ 65524065 h 360"/>
                <a:gd name="T8" fmla="*/ 85685307 w 684"/>
                <a:gd name="T9" fmla="*/ 141128752 h 360"/>
                <a:gd name="T10" fmla="*/ 120967506 w 684"/>
                <a:gd name="T11" fmla="*/ 186491549 h 360"/>
                <a:gd name="T12" fmla="*/ 166330303 w 684"/>
                <a:gd name="T13" fmla="*/ 231854396 h 360"/>
                <a:gd name="T14" fmla="*/ 216733459 w 684"/>
                <a:gd name="T15" fmla="*/ 287297814 h 360"/>
                <a:gd name="T16" fmla="*/ 277217188 w 684"/>
                <a:gd name="T17" fmla="*/ 342741233 h 360"/>
                <a:gd name="T18" fmla="*/ 347781538 w 684"/>
                <a:gd name="T19" fmla="*/ 398184652 h 360"/>
                <a:gd name="T20" fmla="*/ 428426608 w 684"/>
                <a:gd name="T21" fmla="*/ 453628170 h 360"/>
                <a:gd name="T22" fmla="*/ 514111890 w 684"/>
                <a:gd name="T23" fmla="*/ 514111899 h 360"/>
                <a:gd name="T24" fmla="*/ 614918104 w 684"/>
                <a:gd name="T25" fmla="*/ 574595629 h 360"/>
                <a:gd name="T26" fmla="*/ 725804939 w 684"/>
                <a:gd name="T27" fmla="*/ 630039047 h 360"/>
                <a:gd name="T28" fmla="*/ 846772595 w 684"/>
                <a:gd name="T29" fmla="*/ 685482466 h 360"/>
                <a:gd name="T30" fmla="*/ 655240590 w 684"/>
                <a:gd name="T31" fmla="*/ 498990967 h 360"/>
                <a:gd name="T32" fmla="*/ 655240590 w 684"/>
                <a:gd name="T33" fmla="*/ 498990967 h 360"/>
                <a:gd name="T34" fmla="*/ 680442143 w 684"/>
                <a:gd name="T35" fmla="*/ 519152210 h 360"/>
                <a:gd name="T36" fmla="*/ 751006493 w 684"/>
                <a:gd name="T37" fmla="*/ 569555318 h 360"/>
                <a:gd name="T38" fmla="*/ 856853216 w 684"/>
                <a:gd name="T39" fmla="*/ 640119669 h 360"/>
                <a:gd name="T40" fmla="*/ 922377255 w 684"/>
                <a:gd name="T41" fmla="*/ 680442155 h 360"/>
                <a:gd name="T42" fmla="*/ 992941605 w 684"/>
                <a:gd name="T43" fmla="*/ 720764642 h 360"/>
                <a:gd name="T44" fmla="*/ 1073586576 w 684"/>
                <a:gd name="T45" fmla="*/ 761087128 h 360"/>
                <a:gd name="T46" fmla="*/ 1159271858 w 684"/>
                <a:gd name="T47" fmla="*/ 796369303 h 360"/>
                <a:gd name="T48" fmla="*/ 1244957140 w 684"/>
                <a:gd name="T49" fmla="*/ 831651479 h 360"/>
                <a:gd name="T50" fmla="*/ 1335682733 w 684"/>
                <a:gd name="T51" fmla="*/ 861893542 h 360"/>
                <a:gd name="T52" fmla="*/ 1431448636 w 684"/>
                <a:gd name="T53" fmla="*/ 887095096 h 360"/>
                <a:gd name="T54" fmla="*/ 1527214539 w 684"/>
                <a:gd name="T55" fmla="*/ 902216028 h 360"/>
                <a:gd name="T56" fmla="*/ 1628020753 w 684"/>
                <a:gd name="T57" fmla="*/ 907256339 h 360"/>
                <a:gd name="T58" fmla="*/ 1723787053 w 684"/>
                <a:gd name="T59" fmla="*/ 902216028 h 360"/>
                <a:gd name="T60" fmla="*/ 1723787053 w 684"/>
                <a:gd name="T61" fmla="*/ 902216028 h 360"/>
                <a:gd name="T62" fmla="*/ 1698585500 w 684"/>
                <a:gd name="T63" fmla="*/ 902216028 h 360"/>
                <a:gd name="T64" fmla="*/ 1622980443 w 684"/>
                <a:gd name="T65" fmla="*/ 887095096 h 360"/>
                <a:gd name="T66" fmla="*/ 1507053296 w 684"/>
                <a:gd name="T67" fmla="*/ 861893542 h 360"/>
                <a:gd name="T68" fmla="*/ 1436488947 w 684"/>
                <a:gd name="T69" fmla="*/ 841732299 h 360"/>
                <a:gd name="T70" fmla="*/ 1355843975 w 684"/>
                <a:gd name="T71" fmla="*/ 816530547 h 360"/>
                <a:gd name="T72" fmla="*/ 1265118383 w 684"/>
                <a:gd name="T73" fmla="*/ 786288682 h 360"/>
                <a:gd name="T74" fmla="*/ 1174392790 w 684"/>
                <a:gd name="T75" fmla="*/ 745966195 h 360"/>
                <a:gd name="T76" fmla="*/ 1073586576 w 684"/>
                <a:gd name="T77" fmla="*/ 700603398 h 360"/>
                <a:gd name="T78" fmla="*/ 967740051 w 684"/>
                <a:gd name="T79" fmla="*/ 645159980 h 360"/>
                <a:gd name="T80" fmla="*/ 856853216 w 684"/>
                <a:gd name="T81" fmla="*/ 584676250 h 360"/>
                <a:gd name="T82" fmla="*/ 740925871 w 684"/>
                <a:gd name="T83" fmla="*/ 514111899 h 360"/>
                <a:gd name="T84" fmla="*/ 624998725 w 684"/>
                <a:gd name="T85" fmla="*/ 428426616 h 360"/>
                <a:gd name="T86" fmla="*/ 509071579 w 684"/>
                <a:gd name="T87" fmla="*/ 337700922 h 360"/>
                <a:gd name="T88" fmla="*/ 509071579 w 684"/>
                <a:gd name="T89" fmla="*/ 337700922 h 360"/>
                <a:gd name="T90" fmla="*/ 564514997 w 684"/>
                <a:gd name="T91" fmla="*/ 418345994 h 360"/>
                <a:gd name="T92" fmla="*/ 619958415 w 684"/>
                <a:gd name="T93" fmla="*/ 488910345 h 360"/>
                <a:gd name="T94" fmla="*/ 680442143 w 684"/>
                <a:gd name="T95" fmla="*/ 559474696 h 360"/>
                <a:gd name="T96" fmla="*/ 680442143 w 684"/>
                <a:gd name="T97" fmla="*/ 559474696 h 360"/>
                <a:gd name="T98" fmla="*/ 630039036 w 684"/>
                <a:gd name="T99" fmla="*/ 534273142 h 360"/>
                <a:gd name="T100" fmla="*/ 564514997 w 684"/>
                <a:gd name="T101" fmla="*/ 498990967 h 360"/>
                <a:gd name="T102" fmla="*/ 483870026 w 684"/>
                <a:gd name="T103" fmla="*/ 443547548 h 360"/>
                <a:gd name="T104" fmla="*/ 383063712 w 684"/>
                <a:gd name="T105" fmla="*/ 367942787 h 360"/>
                <a:gd name="T106" fmla="*/ 267136566 w 684"/>
                <a:gd name="T107" fmla="*/ 272176882 h 360"/>
                <a:gd name="T108" fmla="*/ 201612478 w 684"/>
                <a:gd name="T109" fmla="*/ 211693152 h 360"/>
                <a:gd name="T110" fmla="*/ 136088439 w 684"/>
                <a:gd name="T111" fmla="*/ 151209373 h 360"/>
                <a:gd name="T112" fmla="*/ 70564375 w 684"/>
                <a:gd name="T113" fmla="*/ 75604687 h 360"/>
                <a:gd name="T114" fmla="*/ 0 w 684"/>
                <a:gd name="T115" fmla="*/ 0 h 360"/>
                <a:gd name="T116" fmla="*/ 0 w 684"/>
                <a:gd name="T117" fmla="*/ 0 h 3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4"/>
                <a:gd name="T178" fmla="*/ 0 h 360"/>
                <a:gd name="T179" fmla="*/ 684 w 684"/>
                <a:gd name="T180" fmla="*/ 360 h 3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4" h="360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14" y="26"/>
                  </a:lnTo>
                  <a:lnTo>
                    <a:pt x="34" y="56"/>
                  </a:lnTo>
                  <a:lnTo>
                    <a:pt x="48" y="74"/>
                  </a:lnTo>
                  <a:lnTo>
                    <a:pt x="66" y="92"/>
                  </a:lnTo>
                  <a:lnTo>
                    <a:pt x="86" y="114"/>
                  </a:lnTo>
                  <a:lnTo>
                    <a:pt x="110" y="136"/>
                  </a:lnTo>
                  <a:lnTo>
                    <a:pt x="138" y="158"/>
                  </a:lnTo>
                  <a:lnTo>
                    <a:pt x="170" y="180"/>
                  </a:lnTo>
                  <a:lnTo>
                    <a:pt x="204" y="204"/>
                  </a:lnTo>
                  <a:lnTo>
                    <a:pt x="244" y="228"/>
                  </a:lnTo>
                  <a:lnTo>
                    <a:pt x="288" y="250"/>
                  </a:lnTo>
                  <a:lnTo>
                    <a:pt x="336" y="272"/>
                  </a:lnTo>
                  <a:lnTo>
                    <a:pt x="260" y="198"/>
                  </a:lnTo>
                  <a:lnTo>
                    <a:pt x="270" y="206"/>
                  </a:lnTo>
                  <a:lnTo>
                    <a:pt x="298" y="226"/>
                  </a:lnTo>
                  <a:lnTo>
                    <a:pt x="340" y="254"/>
                  </a:lnTo>
                  <a:lnTo>
                    <a:pt x="366" y="270"/>
                  </a:lnTo>
                  <a:lnTo>
                    <a:pt x="394" y="286"/>
                  </a:lnTo>
                  <a:lnTo>
                    <a:pt x="426" y="302"/>
                  </a:lnTo>
                  <a:lnTo>
                    <a:pt x="460" y="316"/>
                  </a:lnTo>
                  <a:lnTo>
                    <a:pt x="494" y="330"/>
                  </a:lnTo>
                  <a:lnTo>
                    <a:pt x="530" y="342"/>
                  </a:lnTo>
                  <a:lnTo>
                    <a:pt x="568" y="352"/>
                  </a:lnTo>
                  <a:lnTo>
                    <a:pt x="606" y="358"/>
                  </a:lnTo>
                  <a:lnTo>
                    <a:pt x="646" y="360"/>
                  </a:lnTo>
                  <a:lnTo>
                    <a:pt x="684" y="358"/>
                  </a:lnTo>
                  <a:lnTo>
                    <a:pt x="674" y="358"/>
                  </a:lnTo>
                  <a:lnTo>
                    <a:pt x="644" y="352"/>
                  </a:lnTo>
                  <a:lnTo>
                    <a:pt x="598" y="342"/>
                  </a:lnTo>
                  <a:lnTo>
                    <a:pt x="570" y="334"/>
                  </a:lnTo>
                  <a:lnTo>
                    <a:pt x="538" y="324"/>
                  </a:lnTo>
                  <a:lnTo>
                    <a:pt x="502" y="312"/>
                  </a:lnTo>
                  <a:lnTo>
                    <a:pt x="466" y="296"/>
                  </a:lnTo>
                  <a:lnTo>
                    <a:pt x="426" y="278"/>
                  </a:lnTo>
                  <a:lnTo>
                    <a:pt x="384" y="256"/>
                  </a:lnTo>
                  <a:lnTo>
                    <a:pt x="340" y="232"/>
                  </a:lnTo>
                  <a:lnTo>
                    <a:pt x="294" y="204"/>
                  </a:lnTo>
                  <a:lnTo>
                    <a:pt x="248" y="170"/>
                  </a:lnTo>
                  <a:lnTo>
                    <a:pt x="202" y="134"/>
                  </a:lnTo>
                  <a:lnTo>
                    <a:pt x="224" y="166"/>
                  </a:lnTo>
                  <a:lnTo>
                    <a:pt x="246" y="194"/>
                  </a:lnTo>
                  <a:lnTo>
                    <a:pt x="270" y="222"/>
                  </a:lnTo>
                  <a:lnTo>
                    <a:pt x="250" y="212"/>
                  </a:lnTo>
                  <a:lnTo>
                    <a:pt x="224" y="198"/>
                  </a:lnTo>
                  <a:lnTo>
                    <a:pt x="192" y="176"/>
                  </a:lnTo>
                  <a:lnTo>
                    <a:pt x="152" y="146"/>
                  </a:lnTo>
                  <a:lnTo>
                    <a:pt x="106" y="108"/>
                  </a:lnTo>
                  <a:lnTo>
                    <a:pt x="80" y="84"/>
                  </a:lnTo>
                  <a:lnTo>
                    <a:pt x="54" y="60"/>
                  </a:lnTo>
                  <a:lnTo>
                    <a:pt x="28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56"/>
            <p:cNvSpPr>
              <a:spLocks/>
            </p:cNvSpPr>
            <p:nvPr/>
          </p:nvSpPr>
          <p:spPr bwMode="auto">
            <a:xfrm>
              <a:off x="4537075" y="2581275"/>
              <a:ext cx="584200" cy="536575"/>
            </a:xfrm>
            <a:custGeom>
              <a:avLst/>
              <a:gdLst>
                <a:gd name="T0" fmla="*/ 161289996 w 368"/>
                <a:gd name="T1" fmla="*/ 670361519 h 338"/>
                <a:gd name="T2" fmla="*/ 342741236 w 368"/>
                <a:gd name="T3" fmla="*/ 851812902 h 338"/>
                <a:gd name="T4" fmla="*/ 317539681 w 368"/>
                <a:gd name="T5" fmla="*/ 740925868 h 338"/>
                <a:gd name="T6" fmla="*/ 428426619 w 368"/>
                <a:gd name="T7" fmla="*/ 851812902 h 338"/>
                <a:gd name="T8" fmla="*/ 317539681 w 368"/>
                <a:gd name="T9" fmla="*/ 614918101 h 338"/>
                <a:gd name="T10" fmla="*/ 509071592 w 368"/>
                <a:gd name="T11" fmla="*/ 670361519 h 338"/>
                <a:gd name="T12" fmla="*/ 504031281 w 368"/>
                <a:gd name="T13" fmla="*/ 599797169 h 338"/>
                <a:gd name="T14" fmla="*/ 468749105 w 368"/>
                <a:gd name="T15" fmla="*/ 524192509 h 338"/>
                <a:gd name="T16" fmla="*/ 619958430 w 368"/>
                <a:gd name="T17" fmla="*/ 619958412 h 338"/>
                <a:gd name="T18" fmla="*/ 544353768 w 368"/>
                <a:gd name="T19" fmla="*/ 458668470 h 338"/>
                <a:gd name="T20" fmla="*/ 650200295 w 368"/>
                <a:gd name="T21" fmla="*/ 549394063 h 338"/>
                <a:gd name="T22" fmla="*/ 604837498 w 368"/>
                <a:gd name="T23" fmla="*/ 433466917 h 338"/>
                <a:gd name="T24" fmla="*/ 766127444 w 368"/>
                <a:gd name="T25" fmla="*/ 569555305 h 338"/>
                <a:gd name="T26" fmla="*/ 695563093 w 368"/>
                <a:gd name="T27" fmla="*/ 398184643 h 338"/>
                <a:gd name="T28" fmla="*/ 675401849 w 368"/>
                <a:gd name="T29" fmla="*/ 352821847 h 338"/>
                <a:gd name="T30" fmla="*/ 781248377 w 368"/>
                <a:gd name="T31" fmla="*/ 463708781 h 338"/>
                <a:gd name="T32" fmla="*/ 826611174 w 368"/>
                <a:gd name="T33" fmla="*/ 473789402 h 338"/>
                <a:gd name="T34" fmla="*/ 776208066 w 368"/>
                <a:gd name="T35" fmla="*/ 357862157 h 338"/>
                <a:gd name="T36" fmla="*/ 745966201 w 368"/>
                <a:gd name="T37" fmla="*/ 277217187 h 338"/>
                <a:gd name="T38" fmla="*/ 786288688 w 368"/>
                <a:gd name="T39" fmla="*/ 287297808 h 338"/>
                <a:gd name="T40" fmla="*/ 887095103 w 368"/>
                <a:gd name="T41" fmla="*/ 443547538 h 338"/>
                <a:gd name="T42" fmla="*/ 841732305 w 368"/>
                <a:gd name="T43" fmla="*/ 252015633 h 338"/>
                <a:gd name="T44" fmla="*/ 791328998 w 368"/>
                <a:gd name="T45" fmla="*/ 161289991 h 338"/>
                <a:gd name="T46" fmla="*/ 806449931 w 368"/>
                <a:gd name="T47" fmla="*/ 136088438 h 338"/>
                <a:gd name="T48" fmla="*/ 851812927 w 368"/>
                <a:gd name="T49" fmla="*/ 176410923 h 338"/>
                <a:gd name="T50" fmla="*/ 917336968 w 368"/>
                <a:gd name="T51" fmla="*/ 241935012 h 338"/>
                <a:gd name="T52" fmla="*/ 786288688 w 368"/>
                <a:gd name="T53" fmla="*/ 45362809 h 338"/>
                <a:gd name="T54" fmla="*/ 786288688 w 368"/>
                <a:gd name="T55" fmla="*/ 80644996 h 338"/>
                <a:gd name="T56" fmla="*/ 796369309 w 368"/>
                <a:gd name="T57" fmla="*/ 100806238 h 338"/>
                <a:gd name="T58" fmla="*/ 660280917 w 368"/>
                <a:gd name="T59" fmla="*/ 0 h 338"/>
                <a:gd name="T60" fmla="*/ 715724336 w 368"/>
                <a:gd name="T61" fmla="*/ 110886885 h 338"/>
                <a:gd name="T62" fmla="*/ 740925890 w 368"/>
                <a:gd name="T63" fmla="*/ 161289991 h 338"/>
                <a:gd name="T64" fmla="*/ 685482471 w 368"/>
                <a:gd name="T65" fmla="*/ 115927195 h 338"/>
                <a:gd name="T66" fmla="*/ 549394079 w 368"/>
                <a:gd name="T67" fmla="*/ 45362809 h 338"/>
                <a:gd name="T68" fmla="*/ 594756876 w 368"/>
                <a:gd name="T69" fmla="*/ 105846574 h 338"/>
                <a:gd name="T70" fmla="*/ 650200295 w 368"/>
                <a:gd name="T71" fmla="*/ 176410923 h 338"/>
                <a:gd name="T72" fmla="*/ 574595633 w 368"/>
                <a:gd name="T73" fmla="*/ 131048127 h 338"/>
                <a:gd name="T74" fmla="*/ 614918119 w 368"/>
                <a:gd name="T75" fmla="*/ 196572166 h 338"/>
                <a:gd name="T76" fmla="*/ 609877809 w 368"/>
                <a:gd name="T77" fmla="*/ 262096255 h 338"/>
                <a:gd name="T78" fmla="*/ 579635944 w 368"/>
                <a:gd name="T79" fmla="*/ 257055944 h 338"/>
                <a:gd name="T80" fmla="*/ 372983100 w 368"/>
                <a:gd name="T81" fmla="*/ 151209370 h 338"/>
                <a:gd name="T82" fmla="*/ 509071592 w 368"/>
                <a:gd name="T83" fmla="*/ 272176876 h 338"/>
                <a:gd name="T84" fmla="*/ 509071592 w 368"/>
                <a:gd name="T85" fmla="*/ 297378429 h 338"/>
                <a:gd name="T86" fmla="*/ 403224965 w 368"/>
                <a:gd name="T87" fmla="*/ 257055944 h 338"/>
                <a:gd name="T88" fmla="*/ 423386308 w 368"/>
                <a:gd name="T89" fmla="*/ 292338119 h 338"/>
                <a:gd name="T90" fmla="*/ 463708795 w 368"/>
                <a:gd name="T91" fmla="*/ 342741225 h 338"/>
                <a:gd name="T92" fmla="*/ 347781546 w 368"/>
                <a:gd name="T93" fmla="*/ 322579983 h 338"/>
                <a:gd name="T94" fmla="*/ 282257506 w 368"/>
                <a:gd name="T95" fmla="*/ 302418740 h 338"/>
                <a:gd name="T96" fmla="*/ 307459060 w 368"/>
                <a:gd name="T97" fmla="*/ 337700915 h 338"/>
                <a:gd name="T98" fmla="*/ 372983100 w 368"/>
                <a:gd name="T99" fmla="*/ 453628160 h 338"/>
                <a:gd name="T100" fmla="*/ 287297816 w 368"/>
                <a:gd name="T101" fmla="*/ 413305575 h 338"/>
                <a:gd name="T102" fmla="*/ 257055951 w 368"/>
                <a:gd name="T103" fmla="*/ 403224954 h 338"/>
                <a:gd name="T104" fmla="*/ 282257506 w 368"/>
                <a:gd name="T105" fmla="*/ 448587849 h 338"/>
                <a:gd name="T106" fmla="*/ 312499371 w 368"/>
                <a:gd name="T107" fmla="*/ 498990956 h 338"/>
                <a:gd name="T108" fmla="*/ 272176884 w 368"/>
                <a:gd name="T109" fmla="*/ 468749092 h 338"/>
                <a:gd name="T110" fmla="*/ 226814086 w 368"/>
                <a:gd name="T111" fmla="*/ 458668470 h 338"/>
                <a:gd name="T112" fmla="*/ 95765931 w 368"/>
                <a:gd name="T113" fmla="*/ 413305575 h 338"/>
                <a:gd name="T114" fmla="*/ 206652794 w 368"/>
                <a:gd name="T115" fmla="*/ 514111888 h 338"/>
                <a:gd name="T116" fmla="*/ 186491550 w 368"/>
                <a:gd name="T117" fmla="*/ 529232820 h 338"/>
                <a:gd name="T118" fmla="*/ 136088442 w 368"/>
                <a:gd name="T119" fmla="*/ 509071577 h 338"/>
                <a:gd name="T120" fmla="*/ 146169064 w 368"/>
                <a:gd name="T121" fmla="*/ 544353752 h 338"/>
                <a:gd name="T122" fmla="*/ 10080625 w 368"/>
                <a:gd name="T123" fmla="*/ 534273130 h 338"/>
                <a:gd name="T124" fmla="*/ 40322499 w 368"/>
                <a:gd name="T125" fmla="*/ 574595616 h 3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68"/>
                <a:gd name="T190" fmla="*/ 0 h 338"/>
                <a:gd name="T191" fmla="*/ 368 w 368"/>
                <a:gd name="T192" fmla="*/ 338 h 33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68" h="338">
                  <a:moveTo>
                    <a:pt x="16" y="228"/>
                  </a:moveTo>
                  <a:lnTo>
                    <a:pt x="16" y="228"/>
                  </a:lnTo>
                  <a:lnTo>
                    <a:pt x="30" y="240"/>
                  </a:lnTo>
                  <a:lnTo>
                    <a:pt x="64" y="266"/>
                  </a:lnTo>
                  <a:lnTo>
                    <a:pt x="104" y="302"/>
                  </a:lnTo>
                  <a:lnTo>
                    <a:pt x="122" y="320"/>
                  </a:lnTo>
                  <a:lnTo>
                    <a:pt x="136" y="338"/>
                  </a:lnTo>
                  <a:lnTo>
                    <a:pt x="122" y="312"/>
                  </a:lnTo>
                  <a:lnTo>
                    <a:pt x="92" y="266"/>
                  </a:lnTo>
                  <a:lnTo>
                    <a:pt x="126" y="294"/>
                  </a:lnTo>
                  <a:lnTo>
                    <a:pt x="152" y="318"/>
                  </a:lnTo>
                  <a:lnTo>
                    <a:pt x="162" y="328"/>
                  </a:lnTo>
                  <a:lnTo>
                    <a:pt x="170" y="338"/>
                  </a:lnTo>
                  <a:lnTo>
                    <a:pt x="154" y="302"/>
                  </a:lnTo>
                  <a:lnTo>
                    <a:pt x="140" y="270"/>
                  </a:lnTo>
                  <a:lnTo>
                    <a:pt x="126" y="244"/>
                  </a:lnTo>
                  <a:lnTo>
                    <a:pt x="164" y="266"/>
                  </a:lnTo>
                  <a:lnTo>
                    <a:pt x="218" y="296"/>
                  </a:lnTo>
                  <a:lnTo>
                    <a:pt x="202" y="266"/>
                  </a:lnTo>
                  <a:lnTo>
                    <a:pt x="186" y="240"/>
                  </a:lnTo>
                  <a:lnTo>
                    <a:pt x="168" y="216"/>
                  </a:lnTo>
                  <a:lnTo>
                    <a:pt x="200" y="238"/>
                  </a:lnTo>
                  <a:lnTo>
                    <a:pt x="194" y="226"/>
                  </a:lnTo>
                  <a:lnTo>
                    <a:pt x="190" y="216"/>
                  </a:lnTo>
                  <a:lnTo>
                    <a:pt x="186" y="208"/>
                  </a:lnTo>
                  <a:lnTo>
                    <a:pt x="210" y="222"/>
                  </a:lnTo>
                  <a:lnTo>
                    <a:pt x="230" y="234"/>
                  </a:lnTo>
                  <a:lnTo>
                    <a:pt x="246" y="246"/>
                  </a:lnTo>
                  <a:lnTo>
                    <a:pt x="234" y="218"/>
                  </a:lnTo>
                  <a:lnTo>
                    <a:pt x="224" y="196"/>
                  </a:lnTo>
                  <a:lnTo>
                    <a:pt x="216" y="182"/>
                  </a:lnTo>
                  <a:lnTo>
                    <a:pt x="234" y="196"/>
                  </a:lnTo>
                  <a:lnTo>
                    <a:pt x="258" y="218"/>
                  </a:lnTo>
                  <a:lnTo>
                    <a:pt x="252" y="200"/>
                  </a:lnTo>
                  <a:lnTo>
                    <a:pt x="246" y="184"/>
                  </a:lnTo>
                  <a:lnTo>
                    <a:pt x="240" y="172"/>
                  </a:lnTo>
                  <a:lnTo>
                    <a:pt x="266" y="190"/>
                  </a:lnTo>
                  <a:lnTo>
                    <a:pt x="288" y="208"/>
                  </a:lnTo>
                  <a:lnTo>
                    <a:pt x="298" y="218"/>
                  </a:lnTo>
                  <a:lnTo>
                    <a:pt x="304" y="226"/>
                  </a:lnTo>
                  <a:lnTo>
                    <a:pt x="296" y="200"/>
                  </a:lnTo>
                  <a:lnTo>
                    <a:pt x="286" y="178"/>
                  </a:lnTo>
                  <a:lnTo>
                    <a:pt x="276" y="158"/>
                  </a:lnTo>
                  <a:lnTo>
                    <a:pt x="270" y="146"/>
                  </a:lnTo>
                  <a:lnTo>
                    <a:pt x="268" y="142"/>
                  </a:lnTo>
                  <a:lnTo>
                    <a:pt x="268" y="140"/>
                  </a:lnTo>
                  <a:lnTo>
                    <a:pt x="274" y="144"/>
                  </a:lnTo>
                  <a:lnTo>
                    <a:pt x="282" y="152"/>
                  </a:lnTo>
                  <a:lnTo>
                    <a:pt x="310" y="184"/>
                  </a:lnTo>
                  <a:lnTo>
                    <a:pt x="332" y="210"/>
                  </a:lnTo>
                  <a:lnTo>
                    <a:pt x="332" y="204"/>
                  </a:lnTo>
                  <a:lnTo>
                    <a:pt x="328" y="188"/>
                  </a:lnTo>
                  <a:lnTo>
                    <a:pt x="320" y="166"/>
                  </a:lnTo>
                  <a:lnTo>
                    <a:pt x="314" y="154"/>
                  </a:lnTo>
                  <a:lnTo>
                    <a:pt x="308" y="142"/>
                  </a:lnTo>
                  <a:lnTo>
                    <a:pt x="302" y="132"/>
                  </a:lnTo>
                  <a:lnTo>
                    <a:pt x="298" y="124"/>
                  </a:lnTo>
                  <a:lnTo>
                    <a:pt x="296" y="116"/>
                  </a:lnTo>
                  <a:lnTo>
                    <a:pt x="296" y="110"/>
                  </a:lnTo>
                  <a:lnTo>
                    <a:pt x="298" y="108"/>
                  </a:lnTo>
                  <a:lnTo>
                    <a:pt x="300" y="108"/>
                  </a:lnTo>
                  <a:lnTo>
                    <a:pt x="306" y="110"/>
                  </a:lnTo>
                  <a:lnTo>
                    <a:pt x="312" y="114"/>
                  </a:lnTo>
                  <a:lnTo>
                    <a:pt x="326" y="132"/>
                  </a:lnTo>
                  <a:lnTo>
                    <a:pt x="338" y="152"/>
                  </a:lnTo>
                  <a:lnTo>
                    <a:pt x="352" y="176"/>
                  </a:lnTo>
                  <a:lnTo>
                    <a:pt x="350" y="164"/>
                  </a:lnTo>
                  <a:lnTo>
                    <a:pt x="344" y="134"/>
                  </a:lnTo>
                  <a:lnTo>
                    <a:pt x="334" y="100"/>
                  </a:lnTo>
                  <a:lnTo>
                    <a:pt x="326" y="84"/>
                  </a:lnTo>
                  <a:lnTo>
                    <a:pt x="320" y="72"/>
                  </a:lnTo>
                  <a:lnTo>
                    <a:pt x="314" y="64"/>
                  </a:lnTo>
                  <a:lnTo>
                    <a:pt x="312" y="58"/>
                  </a:lnTo>
                  <a:lnTo>
                    <a:pt x="312" y="56"/>
                  </a:lnTo>
                  <a:lnTo>
                    <a:pt x="316" y="54"/>
                  </a:lnTo>
                  <a:lnTo>
                    <a:pt x="320" y="54"/>
                  </a:lnTo>
                  <a:lnTo>
                    <a:pt x="326" y="58"/>
                  </a:lnTo>
                  <a:lnTo>
                    <a:pt x="332" y="64"/>
                  </a:lnTo>
                  <a:lnTo>
                    <a:pt x="338" y="70"/>
                  </a:lnTo>
                  <a:lnTo>
                    <a:pt x="360" y="96"/>
                  </a:lnTo>
                  <a:lnTo>
                    <a:pt x="368" y="108"/>
                  </a:lnTo>
                  <a:lnTo>
                    <a:pt x="364" y="96"/>
                  </a:lnTo>
                  <a:lnTo>
                    <a:pt x="348" y="68"/>
                  </a:lnTo>
                  <a:lnTo>
                    <a:pt x="338" y="52"/>
                  </a:lnTo>
                  <a:lnTo>
                    <a:pt x="326" y="34"/>
                  </a:lnTo>
                  <a:lnTo>
                    <a:pt x="312" y="18"/>
                  </a:lnTo>
                  <a:lnTo>
                    <a:pt x="298" y="4"/>
                  </a:lnTo>
                  <a:lnTo>
                    <a:pt x="306" y="20"/>
                  </a:lnTo>
                  <a:lnTo>
                    <a:pt x="312" y="32"/>
                  </a:lnTo>
                  <a:lnTo>
                    <a:pt x="316" y="40"/>
                  </a:lnTo>
                  <a:lnTo>
                    <a:pt x="310" y="38"/>
                  </a:lnTo>
                  <a:lnTo>
                    <a:pt x="296" y="26"/>
                  </a:lnTo>
                  <a:lnTo>
                    <a:pt x="278" y="12"/>
                  </a:lnTo>
                  <a:lnTo>
                    <a:pt x="262" y="0"/>
                  </a:lnTo>
                  <a:lnTo>
                    <a:pt x="270" y="16"/>
                  </a:lnTo>
                  <a:lnTo>
                    <a:pt x="276" y="30"/>
                  </a:lnTo>
                  <a:lnTo>
                    <a:pt x="284" y="44"/>
                  </a:lnTo>
                  <a:lnTo>
                    <a:pt x="290" y="54"/>
                  </a:lnTo>
                  <a:lnTo>
                    <a:pt x="294" y="62"/>
                  </a:lnTo>
                  <a:lnTo>
                    <a:pt x="294" y="64"/>
                  </a:lnTo>
                  <a:lnTo>
                    <a:pt x="292" y="64"/>
                  </a:lnTo>
                  <a:lnTo>
                    <a:pt x="286" y="58"/>
                  </a:lnTo>
                  <a:lnTo>
                    <a:pt x="272" y="46"/>
                  </a:lnTo>
                  <a:lnTo>
                    <a:pt x="254" y="34"/>
                  </a:lnTo>
                  <a:lnTo>
                    <a:pt x="234" y="24"/>
                  </a:lnTo>
                  <a:lnTo>
                    <a:pt x="218" y="18"/>
                  </a:lnTo>
                  <a:lnTo>
                    <a:pt x="216" y="18"/>
                  </a:lnTo>
                  <a:lnTo>
                    <a:pt x="220" y="24"/>
                  </a:lnTo>
                  <a:lnTo>
                    <a:pt x="236" y="42"/>
                  </a:lnTo>
                  <a:lnTo>
                    <a:pt x="256" y="62"/>
                  </a:lnTo>
                  <a:lnTo>
                    <a:pt x="268" y="78"/>
                  </a:lnTo>
                  <a:lnTo>
                    <a:pt x="258" y="70"/>
                  </a:lnTo>
                  <a:lnTo>
                    <a:pt x="236" y="56"/>
                  </a:lnTo>
                  <a:lnTo>
                    <a:pt x="230" y="52"/>
                  </a:lnTo>
                  <a:lnTo>
                    <a:pt x="228" y="52"/>
                  </a:lnTo>
                  <a:lnTo>
                    <a:pt x="240" y="70"/>
                  </a:lnTo>
                  <a:lnTo>
                    <a:pt x="244" y="78"/>
                  </a:lnTo>
                  <a:lnTo>
                    <a:pt x="246" y="86"/>
                  </a:lnTo>
                  <a:lnTo>
                    <a:pt x="246" y="94"/>
                  </a:lnTo>
                  <a:lnTo>
                    <a:pt x="246" y="100"/>
                  </a:lnTo>
                  <a:lnTo>
                    <a:pt x="242" y="104"/>
                  </a:lnTo>
                  <a:lnTo>
                    <a:pt x="240" y="106"/>
                  </a:lnTo>
                  <a:lnTo>
                    <a:pt x="234" y="104"/>
                  </a:lnTo>
                  <a:lnTo>
                    <a:pt x="230" y="102"/>
                  </a:lnTo>
                  <a:lnTo>
                    <a:pt x="222" y="96"/>
                  </a:lnTo>
                  <a:lnTo>
                    <a:pt x="210" y="88"/>
                  </a:lnTo>
                  <a:lnTo>
                    <a:pt x="184" y="76"/>
                  </a:lnTo>
                  <a:lnTo>
                    <a:pt x="148" y="60"/>
                  </a:lnTo>
                  <a:lnTo>
                    <a:pt x="192" y="98"/>
                  </a:lnTo>
                  <a:lnTo>
                    <a:pt x="202" y="108"/>
                  </a:lnTo>
                  <a:lnTo>
                    <a:pt x="206" y="116"/>
                  </a:lnTo>
                  <a:lnTo>
                    <a:pt x="206" y="120"/>
                  </a:lnTo>
                  <a:lnTo>
                    <a:pt x="202" y="118"/>
                  </a:lnTo>
                  <a:lnTo>
                    <a:pt x="194" y="112"/>
                  </a:lnTo>
                  <a:lnTo>
                    <a:pt x="182" y="108"/>
                  </a:lnTo>
                  <a:lnTo>
                    <a:pt x="160" y="102"/>
                  </a:lnTo>
                  <a:lnTo>
                    <a:pt x="158" y="102"/>
                  </a:lnTo>
                  <a:lnTo>
                    <a:pt x="156" y="104"/>
                  </a:lnTo>
                  <a:lnTo>
                    <a:pt x="160" y="108"/>
                  </a:lnTo>
                  <a:lnTo>
                    <a:pt x="168" y="116"/>
                  </a:lnTo>
                  <a:lnTo>
                    <a:pt x="188" y="136"/>
                  </a:lnTo>
                  <a:lnTo>
                    <a:pt x="184" y="136"/>
                  </a:lnTo>
                  <a:lnTo>
                    <a:pt x="170" y="136"/>
                  </a:lnTo>
                  <a:lnTo>
                    <a:pt x="154" y="134"/>
                  </a:lnTo>
                  <a:lnTo>
                    <a:pt x="146" y="132"/>
                  </a:lnTo>
                  <a:lnTo>
                    <a:pt x="138" y="128"/>
                  </a:lnTo>
                  <a:lnTo>
                    <a:pt x="124" y="120"/>
                  </a:lnTo>
                  <a:lnTo>
                    <a:pt x="114" y="118"/>
                  </a:lnTo>
                  <a:lnTo>
                    <a:pt x="112" y="120"/>
                  </a:lnTo>
                  <a:lnTo>
                    <a:pt x="112" y="122"/>
                  </a:lnTo>
                  <a:lnTo>
                    <a:pt x="116" y="128"/>
                  </a:lnTo>
                  <a:lnTo>
                    <a:pt x="122" y="134"/>
                  </a:lnTo>
                  <a:lnTo>
                    <a:pt x="130" y="140"/>
                  </a:lnTo>
                  <a:lnTo>
                    <a:pt x="134" y="150"/>
                  </a:lnTo>
                  <a:lnTo>
                    <a:pt x="144" y="166"/>
                  </a:lnTo>
                  <a:lnTo>
                    <a:pt x="148" y="180"/>
                  </a:lnTo>
                  <a:lnTo>
                    <a:pt x="148" y="184"/>
                  </a:lnTo>
                  <a:lnTo>
                    <a:pt x="140" y="180"/>
                  </a:lnTo>
                  <a:lnTo>
                    <a:pt x="114" y="164"/>
                  </a:lnTo>
                  <a:lnTo>
                    <a:pt x="108" y="160"/>
                  </a:lnTo>
                  <a:lnTo>
                    <a:pt x="104" y="160"/>
                  </a:lnTo>
                  <a:lnTo>
                    <a:pt x="102" y="160"/>
                  </a:lnTo>
                  <a:lnTo>
                    <a:pt x="102" y="162"/>
                  </a:lnTo>
                  <a:lnTo>
                    <a:pt x="106" y="170"/>
                  </a:lnTo>
                  <a:lnTo>
                    <a:pt x="112" y="178"/>
                  </a:lnTo>
                  <a:lnTo>
                    <a:pt x="118" y="18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4" y="198"/>
                  </a:lnTo>
                  <a:lnTo>
                    <a:pt x="122" y="198"/>
                  </a:lnTo>
                  <a:lnTo>
                    <a:pt x="118" y="194"/>
                  </a:lnTo>
                  <a:lnTo>
                    <a:pt x="108" y="186"/>
                  </a:lnTo>
                  <a:lnTo>
                    <a:pt x="102" y="186"/>
                  </a:lnTo>
                  <a:lnTo>
                    <a:pt x="98" y="184"/>
                  </a:lnTo>
                  <a:lnTo>
                    <a:pt x="90" y="182"/>
                  </a:lnTo>
                  <a:lnTo>
                    <a:pt x="76" y="176"/>
                  </a:lnTo>
                  <a:lnTo>
                    <a:pt x="58" y="170"/>
                  </a:lnTo>
                  <a:lnTo>
                    <a:pt x="38" y="164"/>
                  </a:lnTo>
                  <a:lnTo>
                    <a:pt x="58" y="180"/>
                  </a:lnTo>
                  <a:lnTo>
                    <a:pt x="74" y="194"/>
                  </a:lnTo>
                  <a:lnTo>
                    <a:pt x="82" y="204"/>
                  </a:lnTo>
                  <a:lnTo>
                    <a:pt x="84" y="208"/>
                  </a:lnTo>
                  <a:lnTo>
                    <a:pt x="84" y="210"/>
                  </a:lnTo>
                  <a:lnTo>
                    <a:pt x="80" y="210"/>
                  </a:lnTo>
                  <a:lnTo>
                    <a:pt x="74" y="210"/>
                  </a:lnTo>
                  <a:lnTo>
                    <a:pt x="62" y="204"/>
                  </a:lnTo>
                  <a:lnTo>
                    <a:pt x="56" y="202"/>
                  </a:lnTo>
                  <a:lnTo>
                    <a:pt x="54" y="202"/>
                  </a:lnTo>
                  <a:lnTo>
                    <a:pt x="52" y="204"/>
                  </a:lnTo>
                  <a:lnTo>
                    <a:pt x="54" y="206"/>
                  </a:lnTo>
                  <a:lnTo>
                    <a:pt x="58" y="216"/>
                  </a:lnTo>
                  <a:lnTo>
                    <a:pt x="38" y="216"/>
                  </a:lnTo>
                  <a:lnTo>
                    <a:pt x="20" y="214"/>
                  </a:lnTo>
                  <a:lnTo>
                    <a:pt x="4" y="212"/>
                  </a:lnTo>
                  <a:lnTo>
                    <a:pt x="0" y="210"/>
                  </a:lnTo>
                  <a:lnTo>
                    <a:pt x="0" y="212"/>
                  </a:lnTo>
                  <a:lnTo>
                    <a:pt x="4" y="218"/>
                  </a:lnTo>
                  <a:lnTo>
                    <a:pt x="16" y="228"/>
                  </a:lnTo>
                  <a:close/>
                </a:path>
              </a:pathLst>
            </a:custGeom>
            <a:solidFill>
              <a:srgbClr val="F68A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57"/>
            <p:cNvSpPr>
              <a:spLocks/>
            </p:cNvSpPr>
            <p:nvPr/>
          </p:nvSpPr>
          <p:spPr bwMode="auto">
            <a:xfrm>
              <a:off x="4552950" y="2968625"/>
              <a:ext cx="101600" cy="111125"/>
            </a:xfrm>
            <a:custGeom>
              <a:avLst/>
              <a:gdLst>
                <a:gd name="T0" fmla="*/ 0 w 64"/>
                <a:gd name="T1" fmla="*/ 0 h 70"/>
                <a:gd name="T2" fmla="*/ 0 w 64"/>
                <a:gd name="T3" fmla="*/ 0 h 70"/>
                <a:gd name="T4" fmla="*/ 55443436 w 64"/>
                <a:gd name="T5" fmla="*/ 55443438 h 70"/>
                <a:gd name="T6" fmla="*/ 105846562 w 64"/>
                <a:gd name="T7" fmla="*/ 105846566 h 70"/>
                <a:gd name="T8" fmla="*/ 151209353 w 64"/>
                <a:gd name="T9" fmla="*/ 161289979 h 70"/>
                <a:gd name="T10" fmla="*/ 151209353 w 64"/>
                <a:gd name="T11" fmla="*/ 161289979 h 70"/>
                <a:gd name="T12" fmla="*/ 161289973 w 64"/>
                <a:gd name="T13" fmla="*/ 176410910 h 70"/>
                <a:gd name="T14" fmla="*/ 151209353 w 64"/>
                <a:gd name="T15" fmla="*/ 171370600 h 70"/>
                <a:gd name="T16" fmla="*/ 100806227 w 64"/>
                <a:gd name="T17" fmla="*/ 126007807 h 70"/>
                <a:gd name="T18" fmla="*/ 40322493 w 64"/>
                <a:gd name="T19" fmla="*/ 55443438 h 70"/>
                <a:gd name="T20" fmla="*/ 15120936 w 64"/>
                <a:gd name="T21" fmla="*/ 25201558 h 70"/>
                <a:gd name="T22" fmla="*/ 0 w 64"/>
                <a:gd name="T23" fmla="*/ 0 h 70"/>
                <a:gd name="T24" fmla="*/ 0 w 64"/>
                <a:gd name="T25" fmla="*/ 0 h 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70"/>
                <a:gd name="T41" fmla="*/ 64 w 64"/>
                <a:gd name="T42" fmla="*/ 70 h 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70">
                  <a:moveTo>
                    <a:pt x="0" y="0"/>
                  </a:moveTo>
                  <a:lnTo>
                    <a:pt x="0" y="0"/>
                  </a:lnTo>
                  <a:lnTo>
                    <a:pt x="22" y="22"/>
                  </a:lnTo>
                  <a:lnTo>
                    <a:pt x="42" y="42"/>
                  </a:lnTo>
                  <a:lnTo>
                    <a:pt x="60" y="64"/>
                  </a:lnTo>
                  <a:lnTo>
                    <a:pt x="64" y="70"/>
                  </a:lnTo>
                  <a:lnTo>
                    <a:pt x="60" y="68"/>
                  </a:lnTo>
                  <a:lnTo>
                    <a:pt x="40" y="50"/>
                  </a:lnTo>
                  <a:lnTo>
                    <a:pt x="16" y="22"/>
                  </a:lnTo>
                  <a:lnTo>
                    <a:pt x="6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A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58"/>
            <p:cNvSpPr>
              <a:spLocks/>
            </p:cNvSpPr>
            <p:nvPr/>
          </p:nvSpPr>
          <p:spPr bwMode="auto">
            <a:xfrm>
              <a:off x="4470400" y="2949575"/>
              <a:ext cx="200025" cy="196850"/>
            </a:xfrm>
            <a:custGeom>
              <a:avLst/>
              <a:gdLst>
                <a:gd name="T0" fmla="*/ 0 w 126"/>
                <a:gd name="T1" fmla="*/ 0 h 124"/>
                <a:gd name="T2" fmla="*/ 0 w 126"/>
                <a:gd name="T3" fmla="*/ 0 h 124"/>
                <a:gd name="T4" fmla="*/ 126007832 w 126"/>
                <a:gd name="T5" fmla="*/ 115927209 h 124"/>
                <a:gd name="T6" fmla="*/ 317539710 w 126"/>
                <a:gd name="T7" fmla="*/ 312499397 h 124"/>
                <a:gd name="T8" fmla="*/ 317539710 w 126"/>
                <a:gd name="T9" fmla="*/ 312499397 h 124"/>
                <a:gd name="T10" fmla="*/ 272176908 w 126"/>
                <a:gd name="T11" fmla="*/ 287297841 h 124"/>
                <a:gd name="T12" fmla="*/ 226814107 w 126"/>
                <a:gd name="T13" fmla="*/ 262096285 h 124"/>
                <a:gd name="T14" fmla="*/ 171370633 w 126"/>
                <a:gd name="T15" fmla="*/ 221773795 h 124"/>
                <a:gd name="T16" fmla="*/ 115927209 w 126"/>
                <a:gd name="T17" fmla="*/ 176410944 h 124"/>
                <a:gd name="T18" fmla="*/ 60483760 w 126"/>
                <a:gd name="T19" fmla="*/ 126007831 h 124"/>
                <a:gd name="T20" fmla="*/ 40322503 w 126"/>
                <a:gd name="T21" fmla="*/ 95765939 h 124"/>
                <a:gd name="T22" fmla="*/ 25201563 w 126"/>
                <a:gd name="T23" fmla="*/ 65524071 h 124"/>
                <a:gd name="T24" fmla="*/ 10080626 w 126"/>
                <a:gd name="T25" fmla="*/ 30241880 h 124"/>
                <a:gd name="T26" fmla="*/ 0 w 126"/>
                <a:gd name="T27" fmla="*/ 0 h 124"/>
                <a:gd name="T28" fmla="*/ 0 w 126"/>
                <a:gd name="T29" fmla="*/ 0 h 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6"/>
                <a:gd name="T46" fmla="*/ 0 h 124"/>
                <a:gd name="T47" fmla="*/ 126 w 126"/>
                <a:gd name="T48" fmla="*/ 124 h 1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6" h="124">
                  <a:moveTo>
                    <a:pt x="0" y="0"/>
                  </a:moveTo>
                  <a:lnTo>
                    <a:pt x="0" y="0"/>
                  </a:lnTo>
                  <a:lnTo>
                    <a:pt x="50" y="46"/>
                  </a:lnTo>
                  <a:lnTo>
                    <a:pt x="126" y="124"/>
                  </a:lnTo>
                  <a:lnTo>
                    <a:pt x="108" y="114"/>
                  </a:lnTo>
                  <a:lnTo>
                    <a:pt x="90" y="104"/>
                  </a:lnTo>
                  <a:lnTo>
                    <a:pt x="68" y="88"/>
                  </a:lnTo>
                  <a:lnTo>
                    <a:pt x="46" y="70"/>
                  </a:lnTo>
                  <a:lnTo>
                    <a:pt x="24" y="50"/>
                  </a:lnTo>
                  <a:lnTo>
                    <a:pt x="16" y="38"/>
                  </a:lnTo>
                  <a:lnTo>
                    <a:pt x="10" y="26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A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2" name="Picture 133" descr="C:\Users\od user\AppData\Local\Microsoft\Windows\Temporary Internet Files\Content.IE5\VHBF4MU0\MCj0411652000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1676400"/>
            <a:ext cx="457200" cy="61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" name="TextBox 126"/>
          <p:cNvSpPr txBox="1"/>
          <p:nvPr/>
        </p:nvSpPr>
        <p:spPr>
          <a:xfrm>
            <a:off x="4724400" y="1912203"/>
            <a:ext cx="23358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RG(2)=PSPACE</a:t>
            </a:r>
          </a:p>
          <a:p>
            <a:r>
              <a:rPr lang="en-US" sz="2400" dirty="0" smtClean="0"/>
              <a:t>      </a:t>
            </a:r>
            <a:r>
              <a:rPr lang="en-US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[FK97]</a:t>
            </a:r>
            <a:endParaRPr lang="en-US" sz="2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858000" y="1912203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RG=EXP</a:t>
            </a:r>
          </a:p>
          <a:p>
            <a:r>
              <a:rPr lang="en-US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[KM92, FK97]</a:t>
            </a:r>
            <a:endParaRPr lang="en-US" sz="2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934200" y="616803"/>
            <a:ext cx="1614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QRG=EXP</a:t>
            </a:r>
          </a:p>
          <a:p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[GW07]</a:t>
            </a:r>
            <a:endParaRPr lang="en-US" sz="2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41" name="Group 165"/>
          <p:cNvGrpSpPr>
            <a:grpSpLocks/>
          </p:cNvGrpSpPr>
          <p:nvPr/>
        </p:nvGrpSpPr>
        <p:grpSpPr bwMode="auto">
          <a:xfrm>
            <a:off x="1371600" y="990600"/>
            <a:ext cx="304800" cy="381000"/>
            <a:chOff x="6400800" y="3657600"/>
            <a:chExt cx="955675" cy="1219201"/>
          </a:xfrm>
        </p:grpSpPr>
        <p:sp>
          <p:nvSpPr>
            <p:cNvPr id="342" name="Line 7"/>
            <p:cNvSpPr>
              <a:spLocks noChangeShapeType="1"/>
            </p:cNvSpPr>
            <p:nvPr/>
          </p:nvSpPr>
          <p:spPr bwMode="auto">
            <a:xfrm flipV="1">
              <a:off x="6611938" y="3684588"/>
              <a:ext cx="508000" cy="1192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43" name="Picture 8" descr="MCDD01775_0000[1]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400800" y="3684588"/>
              <a:ext cx="955675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4" name="AutoShape 9"/>
            <p:cNvSpPr>
              <a:spLocks noChangeArrowheads="1"/>
            </p:cNvSpPr>
            <p:nvPr/>
          </p:nvSpPr>
          <p:spPr bwMode="auto">
            <a:xfrm rot="-5400000">
              <a:off x="6788150" y="4224338"/>
              <a:ext cx="180975" cy="392113"/>
            </a:xfrm>
            <a:prstGeom prst="moon">
              <a:avLst>
                <a:gd name="adj" fmla="val 7957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5" name="Group 10"/>
            <p:cNvGrpSpPr>
              <a:grpSpLocks/>
            </p:cNvGrpSpPr>
            <p:nvPr/>
          </p:nvGrpSpPr>
          <p:grpSpPr bwMode="auto">
            <a:xfrm>
              <a:off x="6480177" y="3870323"/>
              <a:ext cx="398464" cy="312738"/>
              <a:chOff x="601" y="3506"/>
              <a:chExt cx="442" cy="347"/>
            </a:xfrm>
          </p:grpSpPr>
          <p:sp>
            <p:nvSpPr>
              <p:cNvPr id="359" name="Freeform 11"/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98 w 817"/>
                  <a:gd name="T1" fmla="*/ 49 h 505"/>
                  <a:gd name="T2" fmla="*/ 190 w 817"/>
                  <a:gd name="T3" fmla="*/ 39 h 505"/>
                  <a:gd name="T4" fmla="*/ 180 w 817"/>
                  <a:gd name="T5" fmla="*/ 30 h 505"/>
                  <a:gd name="T6" fmla="*/ 169 w 817"/>
                  <a:gd name="T7" fmla="*/ 21 h 505"/>
                  <a:gd name="T8" fmla="*/ 157 w 817"/>
                  <a:gd name="T9" fmla="*/ 13 h 505"/>
                  <a:gd name="T10" fmla="*/ 142 w 817"/>
                  <a:gd name="T11" fmla="*/ 7 h 505"/>
                  <a:gd name="T12" fmla="*/ 127 w 817"/>
                  <a:gd name="T13" fmla="*/ 3 h 505"/>
                  <a:gd name="T14" fmla="*/ 111 w 817"/>
                  <a:gd name="T15" fmla="*/ 0 h 505"/>
                  <a:gd name="T16" fmla="*/ 94 w 817"/>
                  <a:gd name="T17" fmla="*/ 0 h 505"/>
                  <a:gd name="T18" fmla="*/ 78 w 817"/>
                  <a:gd name="T19" fmla="*/ 3 h 505"/>
                  <a:gd name="T20" fmla="*/ 63 w 817"/>
                  <a:gd name="T21" fmla="*/ 7 h 505"/>
                  <a:gd name="T22" fmla="*/ 48 w 817"/>
                  <a:gd name="T23" fmla="*/ 13 h 505"/>
                  <a:gd name="T24" fmla="*/ 36 w 817"/>
                  <a:gd name="T25" fmla="*/ 21 h 505"/>
                  <a:gd name="T26" fmla="*/ 24 w 817"/>
                  <a:gd name="T27" fmla="*/ 30 h 505"/>
                  <a:gd name="T28" fmla="*/ 15 w 817"/>
                  <a:gd name="T29" fmla="*/ 39 h 505"/>
                  <a:gd name="T30" fmla="*/ 7 w 817"/>
                  <a:gd name="T31" fmla="*/ 49 h 505"/>
                  <a:gd name="T32" fmla="*/ 3 w 817"/>
                  <a:gd name="T33" fmla="*/ 56 h 505"/>
                  <a:gd name="T34" fmla="*/ 1 w 817"/>
                  <a:gd name="T35" fmla="*/ 59 h 505"/>
                  <a:gd name="T36" fmla="*/ 0 w 817"/>
                  <a:gd name="T37" fmla="*/ 61 h 505"/>
                  <a:gd name="T38" fmla="*/ 7 w 817"/>
                  <a:gd name="T39" fmla="*/ 73 h 505"/>
                  <a:gd name="T40" fmla="*/ 15 w 817"/>
                  <a:gd name="T41" fmla="*/ 83 h 505"/>
                  <a:gd name="T42" fmla="*/ 25 w 817"/>
                  <a:gd name="T43" fmla="*/ 94 h 505"/>
                  <a:gd name="T44" fmla="*/ 36 w 817"/>
                  <a:gd name="T45" fmla="*/ 103 h 505"/>
                  <a:gd name="T46" fmla="*/ 49 w 817"/>
                  <a:gd name="T47" fmla="*/ 111 h 505"/>
                  <a:gd name="T48" fmla="*/ 63 w 817"/>
                  <a:gd name="T49" fmla="*/ 118 h 505"/>
                  <a:gd name="T50" fmla="*/ 78 w 817"/>
                  <a:gd name="T51" fmla="*/ 123 h 505"/>
                  <a:gd name="T52" fmla="*/ 94 w 817"/>
                  <a:gd name="T53" fmla="*/ 126 h 505"/>
                  <a:gd name="T54" fmla="*/ 111 w 817"/>
                  <a:gd name="T55" fmla="*/ 126 h 505"/>
                  <a:gd name="T56" fmla="*/ 127 w 817"/>
                  <a:gd name="T57" fmla="*/ 123 h 505"/>
                  <a:gd name="T58" fmla="*/ 142 w 817"/>
                  <a:gd name="T59" fmla="*/ 118 h 505"/>
                  <a:gd name="T60" fmla="*/ 156 w 817"/>
                  <a:gd name="T61" fmla="*/ 111 h 505"/>
                  <a:gd name="T62" fmla="*/ 169 w 817"/>
                  <a:gd name="T63" fmla="*/ 103 h 505"/>
                  <a:gd name="T64" fmla="*/ 180 w 817"/>
                  <a:gd name="T65" fmla="*/ 94 h 505"/>
                  <a:gd name="T66" fmla="*/ 190 w 817"/>
                  <a:gd name="T67" fmla="*/ 83 h 505"/>
                  <a:gd name="T68" fmla="*/ 198 w 817"/>
                  <a:gd name="T69" fmla="*/ 73 h 505"/>
                  <a:gd name="T70" fmla="*/ 203 w 817"/>
                  <a:gd name="T71" fmla="*/ 64 h 505"/>
                  <a:gd name="T72" fmla="*/ 204 w 817"/>
                  <a:gd name="T73" fmla="*/ 62 h 505"/>
                  <a:gd name="T74" fmla="*/ 205 w 817"/>
                  <a:gd name="T75" fmla="*/ 6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12"/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80 w 695"/>
                  <a:gd name="T1" fmla="*/ 98 h 396"/>
                  <a:gd name="T2" fmla="*/ 66 w 695"/>
                  <a:gd name="T3" fmla="*/ 96 h 396"/>
                  <a:gd name="T4" fmla="*/ 53 w 695"/>
                  <a:gd name="T5" fmla="*/ 91 h 396"/>
                  <a:gd name="T6" fmla="*/ 40 w 695"/>
                  <a:gd name="T7" fmla="*/ 86 h 396"/>
                  <a:gd name="T8" fmla="*/ 29 w 695"/>
                  <a:gd name="T9" fmla="*/ 78 h 396"/>
                  <a:gd name="T10" fmla="*/ 19 w 695"/>
                  <a:gd name="T11" fmla="*/ 70 h 396"/>
                  <a:gd name="T12" fmla="*/ 10 w 695"/>
                  <a:gd name="T13" fmla="*/ 61 h 396"/>
                  <a:gd name="T14" fmla="*/ 3 w 695"/>
                  <a:gd name="T15" fmla="*/ 52 h 396"/>
                  <a:gd name="T16" fmla="*/ 3 w 695"/>
                  <a:gd name="T17" fmla="*/ 43 h 396"/>
                  <a:gd name="T18" fmla="*/ 9 w 695"/>
                  <a:gd name="T19" fmla="*/ 34 h 396"/>
                  <a:gd name="T20" fmla="*/ 18 w 695"/>
                  <a:gd name="T21" fmla="*/ 26 h 396"/>
                  <a:gd name="T22" fmla="*/ 28 w 695"/>
                  <a:gd name="T23" fmla="*/ 18 h 396"/>
                  <a:gd name="T24" fmla="*/ 39 w 695"/>
                  <a:gd name="T25" fmla="*/ 11 h 396"/>
                  <a:gd name="T26" fmla="*/ 52 w 695"/>
                  <a:gd name="T27" fmla="*/ 6 h 396"/>
                  <a:gd name="T28" fmla="*/ 65 w 695"/>
                  <a:gd name="T29" fmla="*/ 2 h 396"/>
                  <a:gd name="T30" fmla="*/ 79 w 695"/>
                  <a:gd name="T31" fmla="*/ 0 h 396"/>
                  <a:gd name="T32" fmla="*/ 94 w 695"/>
                  <a:gd name="T33" fmla="*/ 0 h 396"/>
                  <a:gd name="T34" fmla="*/ 108 w 695"/>
                  <a:gd name="T35" fmla="*/ 2 h 396"/>
                  <a:gd name="T36" fmla="*/ 121 w 695"/>
                  <a:gd name="T37" fmla="*/ 6 h 396"/>
                  <a:gd name="T38" fmla="*/ 134 w 695"/>
                  <a:gd name="T39" fmla="*/ 11 h 396"/>
                  <a:gd name="T40" fmla="*/ 145 w 695"/>
                  <a:gd name="T41" fmla="*/ 18 h 396"/>
                  <a:gd name="T42" fmla="*/ 155 w 695"/>
                  <a:gd name="T43" fmla="*/ 26 h 396"/>
                  <a:gd name="T44" fmla="*/ 164 w 695"/>
                  <a:gd name="T45" fmla="*/ 34 h 396"/>
                  <a:gd name="T46" fmla="*/ 171 w 695"/>
                  <a:gd name="T47" fmla="*/ 43 h 396"/>
                  <a:gd name="T48" fmla="*/ 171 w 695"/>
                  <a:gd name="T49" fmla="*/ 52 h 396"/>
                  <a:gd name="T50" fmla="*/ 163 w 695"/>
                  <a:gd name="T51" fmla="*/ 61 h 396"/>
                  <a:gd name="T52" fmla="*/ 154 w 695"/>
                  <a:gd name="T53" fmla="*/ 70 h 396"/>
                  <a:gd name="T54" fmla="*/ 144 w 695"/>
                  <a:gd name="T55" fmla="*/ 78 h 396"/>
                  <a:gd name="T56" fmla="*/ 133 w 695"/>
                  <a:gd name="T57" fmla="*/ 86 h 396"/>
                  <a:gd name="T58" fmla="*/ 120 w 695"/>
                  <a:gd name="T59" fmla="*/ 91 h 396"/>
                  <a:gd name="T60" fmla="*/ 107 w 695"/>
                  <a:gd name="T61" fmla="*/ 96 h 396"/>
                  <a:gd name="T62" fmla="*/ 94 w 695"/>
                  <a:gd name="T63" fmla="*/ 98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13"/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42 w 335"/>
                  <a:gd name="T1" fmla="*/ 83 h 336"/>
                  <a:gd name="T2" fmla="*/ 50 w 335"/>
                  <a:gd name="T3" fmla="*/ 82 h 336"/>
                  <a:gd name="T4" fmla="*/ 58 w 335"/>
                  <a:gd name="T5" fmla="*/ 80 h 336"/>
                  <a:gd name="T6" fmla="*/ 65 w 335"/>
                  <a:gd name="T7" fmla="*/ 76 h 336"/>
                  <a:gd name="T8" fmla="*/ 71 w 335"/>
                  <a:gd name="T9" fmla="*/ 71 h 336"/>
                  <a:gd name="T10" fmla="*/ 76 w 335"/>
                  <a:gd name="T11" fmla="*/ 65 h 336"/>
                  <a:gd name="T12" fmla="*/ 80 w 335"/>
                  <a:gd name="T13" fmla="*/ 58 h 336"/>
                  <a:gd name="T14" fmla="*/ 83 w 335"/>
                  <a:gd name="T15" fmla="*/ 50 h 336"/>
                  <a:gd name="T16" fmla="*/ 83 w 335"/>
                  <a:gd name="T17" fmla="*/ 42 h 336"/>
                  <a:gd name="T18" fmla="*/ 83 w 335"/>
                  <a:gd name="T19" fmla="*/ 33 h 336"/>
                  <a:gd name="T20" fmla="*/ 80 w 335"/>
                  <a:gd name="T21" fmla="*/ 25 h 336"/>
                  <a:gd name="T22" fmla="*/ 76 w 335"/>
                  <a:gd name="T23" fmla="*/ 18 h 336"/>
                  <a:gd name="T24" fmla="*/ 71 w 335"/>
                  <a:gd name="T25" fmla="*/ 12 h 336"/>
                  <a:gd name="T26" fmla="*/ 65 w 335"/>
                  <a:gd name="T27" fmla="*/ 7 h 336"/>
                  <a:gd name="T28" fmla="*/ 58 w 335"/>
                  <a:gd name="T29" fmla="*/ 3 h 336"/>
                  <a:gd name="T30" fmla="*/ 50 w 335"/>
                  <a:gd name="T31" fmla="*/ 1 h 336"/>
                  <a:gd name="T32" fmla="*/ 42 w 335"/>
                  <a:gd name="T33" fmla="*/ 0 h 336"/>
                  <a:gd name="T34" fmla="*/ 33 w 335"/>
                  <a:gd name="T35" fmla="*/ 1 h 336"/>
                  <a:gd name="T36" fmla="*/ 25 w 335"/>
                  <a:gd name="T37" fmla="*/ 3 h 336"/>
                  <a:gd name="T38" fmla="*/ 18 w 335"/>
                  <a:gd name="T39" fmla="*/ 7 h 336"/>
                  <a:gd name="T40" fmla="*/ 12 w 335"/>
                  <a:gd name="T41" fmla="*/ 12 h 336"/>
                  <a:gd name="T42" fmla="*/ 7 w 335"/>
                  <a:gd name="T43" fmla="*/ 18 h 336"/>
                  <a:gd name="T44" fmla="*/ 3 w 335"/>
                  <a:gd name="T45" fmla="*/ 25 h 336"/>
                  <a:gd name="T46" fmla="*/ 1 w 335"/>
                  <a:gd name="T47" fmla="*/ 33 h 336"/>
                  <a:gd name="T48" fmla="*/ 0 w 335"/>
                  <a:gd name="T49" fmla="*/ 42 h 336"/>
                  <a:gd name="T50" fmla="*/ 1 w 335"/>
                  <a:gd name="T51" fmla="*/ 50 h 336"/>
                  <a:gd name="T52" fmla="*/ 3 w 335"/>
                  <a:gd name="T53" fmla="*/ 58 h 336"/>
                  <a:gd name="T54" fmla="*/ 7 w 335"/>
                  <a:gd name="T55" fmla="*/ 65 h 336"/>
                  <a:gd name="T56" fmla="*/ 12 w 335"/>
                  <a:gd name="T57" fmla="*/ 71 h 336"/>
                  <a:gd name="T58" fmla="*/ 18 w 335"/>
                  <a:gd name="T59" fmla="*/ 76 h 336"/>
                  <a:gd name="T60" fmla="*/ 25 w 335"/>
                  <a:gd name="T61" fmla="*/ 80 h 336"/>
                  <a:gd name="T62" fmla="*/ 33 w 335"/>
                  <a:gd name="T63" fmla="*/ 82 h 336"/>
                  <a:gd name="T64" fmla="*/ 42 w 335"/>
                  <a:gd name="T65" fmla="*/ 83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14"/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7 w 54"/>
                  <a:gd name="T1" fmla="*/ 14 h 55"/>
                  <a:gd name="T2" fmla="*/ 10 w 54"/>
                  <a:gd name="T3" fmla="*/ 14 h 55"/>
                  <a:gd name="T4" fmla="*/ 12 w 54"/>
                  <a:gd name="T5" fmla="*/ 12 h 55"/>
                  <a:gd name="T6" fmla="*/ 13 w 54"/>
                  <a:gd name="T7" fmla="*/ 10 h 55"/>
                  <a:gd name="T8" fmla="*/ 14 w 54"/>
                  <a:gd name="T9" fmla="*/ 7 h 55"/>
                  <a:gd name="T10" fmla="*/ 13 w 54"/>
                  <a:gd name="T11" fmla="*/ 5 h 55"/>
                  <a:gd name="T12" fmla="*/ 12 w 54"/>
                  <a:gd name="T13" fmla="*/ 2 h 55"/>
                  <a:gd name="T14" fmla="*/ 10 w 54"/>
                  <a:gd name="T15" fmla="*/ 1 h 55"/>
                  <a:gd name="T16" fmla="*/ 7 w 54"/>
                  <a:gd name="T17" fmla="*/ 0 h 55"/>
                  <a:gd name="T18" fmla="*/ 5 w 54"/>
                  <a:gd name="T19" fmla="*/ 1 h 55"/>
                  <a:gd name="T20" fmla="*/ 2 w 54"/>
                  <a:gd name="T21" fmla="*/ 2 h 55"/>
                  <a:gd name="T22" fmla="*/ 1 w 54"/>
                  <a:gd name="T23" fmla="*/ 5 h 55"/>
                  <a:gd name="T24" fmla="*/ 0 w 54"/>
                  <a:gd name="T25" fmla="*/ 7 h 55"/>
                  <a:gd name="T26" fmla="*/ 1 w 54"/>
                  <a:gd name="T27" fmla="*/ 10 h 55"/>
                  <a:gd name="T28" fmla="*/ 2 w 54"/>
                  <a:gd name="T29" fmla="*/ 12 h 55"/>
                  <a:gd name="T30" fmla="*/ 5 w 54"/>
                  <a:gd name="T31" fmla="*/ 14 h 55"/>
                  <a:gd name="T32" fmla="*/ 7 w 54"/>
                  <a:gd name="T33" fmla="*/ 1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15"/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29 w 116"/>
                  <a:gd name="T1" fmla="*/ 23 h 129"/>
                  <a:gd name="T2" fmla="*/ 0 w 116"/>
                  <a:gd name="T3" fmla="*/ 0 h 129"/>
                  <a:gd name="T4" fmla="*/ 19 w 116"/>
                  <a:gd name="T5" fmla="*/ 32 h 129"/>
                  <a:gd name="T6" fmla="*/ 21 w 116"/>
                  <a:gd name="T7" fmla="*/ 31 h 129"/>
                  <a:gd name="T8" fmla="*/ 22 w 116"/>
                  <a:gd name="T9" fmla="*/ 30 h 129"/>
                  <a:gd name="T10" fmla="*/ 23 w 116"/>
                  <a:gd name="T11" fmla="*/ 29 h 129"/>
                  <a:gd name="T12" fmla="*/ 24 w 116"/>
                  <a:gd name="T13" fmla="*/ 28 h 129"/>
                  <a:gd name="T14" fmla="*/ 26 w 116"/>
                  <a:gd name="T15" fmla="*/ 26 h 129"/>
                  <a:gd name="T16" fmla="*/ 27 w 116"/>
                  <a:gd name="T17" fmla="*/ 25 h 129"/>
                  <a:gd name="T18" fmla="*/ 28 w 116"/>
                  <a:gd name="T19" fmla="*/ 24 h 129"/>
                  <a:gd name="T20" fmla="*/ 29 w 116"/>
                  <a:gd name="T21" fmla="*/ 23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16"/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1 w 90"/>
                  <a:gd name="T3" fmla="*/ 35 h 139"/>
                  <a:gd name="T4" fmla="*/ 12 w 90"/>
                  <a:gd name="T5" fmla="*/ 34 h 139"/>
                  <a:gd name="T6" fmla="*/ 14 w 90"/>
                  <a:gd name="T7" fmla="*/ 34 h 139"/>
                  <a:gd name="T8" fmla="*/ 15 w 90"/>
                  <a:gd name="T9" fmla="*/ 33 h 139"/>
                  <a:gd name="T10" fmla="*/ 17 w 90"/>
                  <a:gd name="T11" fmla="*/ 32 h 139"/>
                  <a:gd name="T12" fmla="*/ 19 w 90"/>
                  <a:gd name="T13" fmla="*/ 31 h 139"/>
                  <a:gd name="T14" fmla="*/ 20 w 90"/>
                  <a:gd name="T15" fmla="*/ 31 h 139"/>
                  <a:gd name="T16" fmla="*/ 21 w 90"/>
                  <a:gd name="T17" fmla="*/ 30 h 139"/>
                  <a:gd name="T18" fmla="*/ 23 w 90"/>
                  <a:gd name="T19" fmla="*/ 29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17"/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2 w 59"/>
                  <a:gd name="T3" fmla="*/ 35 h 143"/>
                  <a:gd name="T4" fmla="*/ 4 w 59"/>
                  <a:gd name="T5" fmla="*/ 35 h 143"/>
                  <a:gd name="T6" fmla="*/ 5 w 59"/>
                  <a:gd name="T7" fmla="*/ 34 h 143"/>
                  <a:gd name="T8" fmla="*/ 7 w 59"/>
                  <a:gd name="T9" fmla="*/ 34 h 143"/>
                  <a:gd name="T10" fmla="*/ 8 w 59"/>
                  <a:gd name="T11" fmla="*/ 34 h 143"/>
                  <a:gd name="T12" fmla="*/ 10 w 59"/>
                  <a:gd name="T13" fmla="*/ 33 h 143"/>
                  <a:gd name="T14" fmla="*/ 12 w 59"/>
                  <a:gd name="T15" fmla="*/ 33 h 143"/>
                  <a:gd name="T16" fmla="*/ 13 w 59"/>
                  <a:gd name="T17" fmla="*/ 32 h 143"/>
                  <a:gd name="T18" fmla="*/ 14 w 59"/>
                  <a:gd name="T19" fmla="*/ 32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18"/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23 h 127"/>
                  <a:gd name="T2" fmla="*/ 30 w 117"/>
                  <a:gd name="T3" fmla="*/ 0 h 127"/>
                  <a:gd name="T4" fmla="*/ 10 w 117"/>
                  <a:gd name="T5" fmla="*/ 31 h 127"/>
                  <a:gd name="T6" fmla="*/ 9 w 117"/>
                  <a:gd name="T7" fmla="*/ 30 h 127"/>
                  <a:gd name="T8" fmla="*/ 8 w 117"/>
                  <a:gd name="T9" fmla="*/ 29 h 127"/>
                  <a:gd name="T10" fmla="*/ 7 w 117"/>
                  <a:gd name="T11" fmla="*/ 28 h 127"/>
                  <a:gd name="T12" fmla="*/ 5 w 117"/>
                  <a:gd name="T13" fmla="*/ 27 h 127"/>
                  <a:gd name="T14" fmla="*/ 4 w 117"/>
                  <a:gd name="T15" fmla="*/ 26 h 127"/>
                  <a:gd name="T16" fmla="*/ 3 w 117"/>
                  <a:gd name="T17" fmla="*/ 25 h 127"/>
                  <a:gd name="T18" fmla="*/ 1 w 117"/>
                  <a:gd name="T19" fmla="*/ 24 h 127"/>
                  <a:gd name="T20" fmla="*/ 0 w 117"/>
                  <a:gd name="T21" fmla="*/ 23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19"/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23 w 93"/>
                  <a:gd name="T1" fmla="*/ 0 h 137"/>
                  <a:gd name="T2" fmla="*/ 11 w 93"/>
                  <a:gd name="T3" fmla="*/ 35 h 137"/>
                  <a:gd name="T4" fmla="*/ 10 w 93"/>
                  <a:gd name="T5" fmla="*/ 34 h 137"/>
                  <a:gd name="T6" fmla="*/ 8 w 93"/>
                  <a:gd name="T7" fmla="*/ 33 h 137"/>
                  <a:gd name="T8" fmla="*/ 7 w 93"/>
                  <a:gd name="T9" fmla="*/ 32 h 137"/>
                  <a:gd name="T10" fmla="*/ 5 w 93"/>
                  <a:gd name="T11" fmla="*/ 31 h 137"/>
                  <a:gd name="T12" fmla="*/ 4 w 93"/>
                  <a:gd name="T13" fmla="*/ 31 h 137"/>
                  <a:gd name="T14" fmla="*/ 3 w 93"/>
                  <a:gd name="T15" fmla="*/ 30 h 137"/>
                  <a:gd name="T16" fmla="*/ 1 w 93"/>
                  <a:gd name="T17" fmla="*/ 29 h 137"/>
                  <a:gd name="T18" fmla="*/ 0 w 93"/>
                  <a:gd name="T19" fmla="*/ 29 h 137"/>
                  <a:gd name="T20" fmla="*/ 23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20"/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15 w 63"/>
                  <a:gd name="T1" fmla="*/ 0 h 143"/>
                  <a:gd name="T2" fmla="*/ 12 w 63"/>
                  <a:gd name="T3" fmla="*/ 36 h 143"/>
                  <a:gd name="T4" fmla="*/ 10 w 63"/>
                  <a:gd name="T5" fmla="*/ 36 h 143"/>
                  <a:gd name="T6" fmla="*/ 9 w 63"/>
                  <a:gd name="T7" fmla="*/ 35 h 143"/>
                  <a:gd name="T8" fmla="*/ 8 w 63"/>
                  <a:gd name="T9" fmla="*/ 35 h 143"/>
                  <a:gd name="T10" fmla="*/ 6 w 63"/>
                  <a:gd name="T11" fmla="*/ 34 h 143"/>
                  <a:gd name="T12" fmla="*/ 4 w 63"/>
                  <a:gd name="T13" fmla="*/ 34 h 143"/>
                  <a:gd name="T14" fmla="*/ 3 w 63"/>
                  <a:gd name="T15" fmla="*/ 33 h 143"/>
                  <a:gd name="T16" fmla="*/ 1 w 63"/>
                  <a:gd name="T17" fmla="*/ 33 h 143"/>
                  <a:gd name="T18" fmla="*/ 0 w 63"/>
                  <a:gd name="T19" fmla="*/ 33 h 143"/>
                  <a:gd name="T20" fmla="*/ 15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21"/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3 w 50"/>
                  <a:gd name="T1" fmla="*/ 36 h 143"/>
                  <a:gd name="T2" fmla="*/ 6 w 50"/>
                  <a:gd name="T3" fmla="*/ 0 h 143"/>
                  <a:gd name="T4" fmla="*/ 0 w 50"/>
                  <a:gd name="T5" fmla="*/ 36 h 143"/>
                  <a:gd name="T6" fmla="*/ 2 w 50"/>
                  <a:gd name="T7" fmla="*/ 36 h 143"/>
                  <a:gd name="T8" fmla="*/ 3 w 50"/>
                  <a:gd name="T9" fmla="*/ 36 h 143"/>
                  <a:gd name="T10" fmla="*/ 5 w 50"/>
                  <a:gd name="T11" fmla="*/ 36 h 143"/>
                  <a:gd name="T12" fmla="*/ 6 w 50"/>
                  <a:gd name="T13" fmla="*/ 36 h 143"/>
                  <a:gd name="T14" fmla="*/ 7 w 50"/>
                  <a:gd name="T15" fmla="*/ 36 h 143"/>
                  <a:gd name="T16" fmla="*/ 10 w 50"/>
                  <a:gd name="T17" fmla="*/ 36 h 143"/>
                  <a:gd name="T18" fmla="*/ 11 w 50"/>
                  <a:gd name="T19" fmla="*/ 36 h 143"/>
                  <a:gd name="T20" fmla="*/ 13 w 50"/>
                  <a:gd name="T21" fmla="*/ 36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6" name="Group 22"/>
            <p:cNvGrpSpPr>
              <a:grpSpLocks/>
            </p:cNvGrpSpPr>
            <p:nvPr/>
          </p:nvGrpSpPr>
          <p:grpSpPr bwMode="auto">
            <a:xfrm>
              <a:off x="6931027" y="3870323"/>
              <a:ext cx="398464" cy="312738"/>
              <a:chOff x="601" y="3506"/>
              <a:chExt cx="442" cy="347"/>
            </a:xfrm>
          </p:grpSpPr>
          <p:sp>
            <p:nvSpPr>
              <p:cNvPr id="348" name="Freeform 23"/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98 w 817"/>
                  <a:gd name="T1" fmla="*/ 49 h 505"/>
                  <a:gd name="T2" fmla="*/ 190 w 817"/>
                  <a:gd name="T3" fmla="*/ 39 h 505"/>
                  <a:gd name="T4" fmla="*/ 180 w 817"/>
                  <a:gd name="T5" fmla="*/ 30 h 505"/>
                  <a:gd name="T6" fmla="*/ 169 w 817"/>
                  <a:gd name="T7" fmla="*/ 21 h 505"/>
                  <a:gd name="T8" fmla="*/ 157 w 817"/>
                  <a:gd name="T9" fmla="*/ 13 h 505"/>
                  <a:gd name="T10" fmla="*/ 142 w 817"/>
                  <a:gd name="T11" fmla="*/ 7 h 505"/>
                  <a:gd name="T12" fmla="*/ 127 w 817"/>
                  <a:gd name="T13" fmla="*/ 3 h 505"/>
                  <a:gd name="T14" fmla="*/ 111 w 817"/>
                  <a:gd name="T15" fmla="*/ 0 h 505"/>
                  <a:gd name="T16" fmla="*/ 94 w 817"/>
                  <a:gd name="T17" fmla="*/ 0 h 505"/>
                  <a:gd name="T18" fmla="*/ 78 w 817"/>
                  <a:gd name="T19" fmla="*/ 3 h 505"/>
                  <a:gd name="T20" fmla="*/ 63 w 817"/>
                  <a:gd name="T21" fmla="*/ 7 h 505"/>
                  <a:gd name="T22" fmla="*/ 48 w 817"/>
                  <a:gd name="T23" fmla="*/ 13 h 505"/>
                  <a:gd name="T24" fmla="*/ 36 w 817"/>
                  <a:gd name="T25" fmla="*/ 21 h 505"/>
                  <a:gd name="T26" fmla="*/ 24 w 817"/>
                  <a:gd name="T27" fmla="*/ 30 h 505"/>
                  <a:gd name="T28" fmla="*/ 15 w 817"/>
                  <a:gd name="T29" fmla="*/ 39 h 505"/>
                  <a:gd name="T30" fmla="*/ 7 w 817"/>
                  <a:gd name="T31" fmla="*/ 49 h 505"/>
                  <a:gd name="T32" fmla="*/ 3 w 817"/>
                  <a:gd name="T33" fmla="*/ 56 h 505"/>
                  <a:gd name="T34" fmla="*/ 1 w 817"/>
                  <a:gd name="T35" fmla="*/ 59 h 505"/>
                  <a:gd name="T36" fmla="*/ 0 w 817"/>
                  <a:gd name="T37" fmla="*/ 61 h 505"/>
                  <a:gd name="T38" fmla="*/ 7 w 817"/>
                  <a:gd name="T39" fmla="*/ 73 h 505"/>
                  <a:gd name="T40" fmla="*/ 15 w 817"/>
                  <a:gd name="T41" fmla="*/ 83 h 505"/>
                  <a:gd name="T42" fmla="*/ 25 w 817"/>
                  <a:gd name="T43" fmla="*/ 94 h 505"/>
                  <a:gd name="T44" fmla="*/ 36 w 817"/>
                  <a:gd name="T45" fmla="*/ 103 h 505"/>
                  <a:gd name="T46" fmla="*/ 49 w 817"/>
                  <a:gd name="T47" fmla="*/ 111 h 505"/>
                  <a:gd name="T48" fmla="*/ 63 w 817"/>
                  <a:gd name="T49" fmla="*/ 118 h 505"/>
                  <a:gd name="T50" fmla="*/ 78 w 817"/>
                  <a:gd name="T51" fmla="*/ 123 h 505"/>
                  <a:gd name="T52" fmla="*/ 94 w 817"/>
                  <a:gd name="T53" fmla="*/ 126 h 505"/>
                  <a:gd name="T54" fmla="*/ 111 w 817"/>
                  <a:gd name="T55" fmla="*/ 126 h 505"/>
                  <a:gd name="T56" fmla="*/ 127 w 817"/>
                  <a:gd name="T57" fmla="*/ 123 h 505"/>
                  <a:gd name="T58" fmla="*/ 142 w 817"/>
                  <a:gd name="T59" fmla="*/ 118 h 505"/>
                  <a:gd name="T60" fmla="*/ 156 w 817"/>
                  <a:gd name="T61" fmla="*/ 111 h 505"/>
                  <a:gd name="T62" fmla="*/ 169 w 817"/>
                  <a:gd name="T63" fmla="*/ 103 h 505"/>
                  <a:gd name="T64" fmla="*/ 180 w 817"/>
                  <a:gd name="T65" fmla="*/ 94 h 505"/>
                  <a:gd name="T66" fmla="*/ 190 w 817"/>
                  <a:gd name="T67" fmla="*/ 83 h 505"/>
                  <a:gd name="T68" fmla="*/ 198 w 817"/>
                  <a:gd name="T69" fmla="*/ 73 h 505"/>
                  <a:gd name="T70" fmla="*/ 203 w 817"/>
                  <a:gd name="T71" fmla="*/ 64 h 505"/>
                  <a:gd name="T72" fmla="*/ 204 w 817"/>
                  <a:gd name="T73" fmla="*/ 62 h 505"/>
                  <a:gd name="T74" fmla="*/ 205 w 817"/>
                  <a:gd name="T75" fmla="*/ 6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24"/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80 w 695"/>
                  <a:gd name="T1" fmla="*/ 98 h 396"/>
                  <a:gd name="T2" fmla="*/ 66 w 695"/>
                  <a:gd name="T3" fmla="*/ 96 h 396"/>
                  <a:gd name="T4" fmla="*/ 53 w 695"/>
                  <a:gd name="T5" fmla="*/ 91 h 396"/>
                  <a:gd name="T6" fmla="*/ 40 w 695"/>
                  <a:gd name="T7" fmla="*/ 86 h 396"/>
                  <a:gd name="T8" fmla="*/ 29 w 695"/>
                  <a:gd name="T9" fmla="*/ 78 h 396"/>
                  <a:gd name="T10" fmla="*/ 19 w 695"/>
                  <a:gd name="T11" fmla="*/ 70 h 396"/>
                  <a:gd name="T12" fmla="*/ 10 w 695"/>
                  <a:gd name="T13" fmla="*/ 61 h 396"/>
                  <a:gd name="T14" fmla="*/ 3 w 695"/>
                  <a:gd name="T15" fmla="*/ 52 h 396"/>
                  <a:gd name="T16" fmla="*/ 3 w 695"/>
                  <a:gd name="T17" fmla="*/ 43 h 396"/>
                  <a:gd name="T18" fmla="*/ 9 w 695"/>
                  <a:gd name="T19" fmla="*/ 34 h 396"/>
                  <a:gd name="T20" fmla="*/ 18 w 695"/>
                  <a:gd name="T21" fmla="*/ 26 h 396"/>
                  <a:gd name="T22" fmla="*/ 28 w 695"/>
                  <a:gd name="T23" fmla="*/ 18 h 396"/>
                  <a:gd name="T24" fmla="*/ 39 w 695"/>
                  <a:gd name="T25" fmla="*/ 11 h 396"/>
                  <a:gd name="T26" fmla="*/ 52 w 695"/>
                  <a:gd name="T27" fmla="*/ 6 h 396"/>
                  <a:gd name="T28" fmla="*/ 65 w 695"/>
                  <a:gd name="T29" fmla="*/ 2 h 396"/>
                  <a:gd name="T30" fmla="*/ 79 w 695"/>
                  <a:gd name="T31" fmla="*/ 0 h 396"/>
                  <a:gd name="T32" fmla="*/ 94 w 695"/>
                  <a:gd name="T33" fmla="*/ 0 h 396"/>
                  <a:gd name="T34" fmla="*/ 108 w 695"/>
                  <a:gd name="T35" fmla="*/ 2 h 396"/>
                  <a:gd name="T36" fmla="*/ 121 w 695"/>
                  <a:gd name="T37" fmla="*/ 6 h 396"/>
                  <a:gd name="T38" fmla="*/ 134 w 695"/>
                  <a:gd name="T39" fmla="*/ 11 h 396"/>
                  <a:gd name="T40" fmla="*/ 145 w 695"/>
                  <a:gd name="T41" fmla="*/ 18 h 396"/>
                  <a:gd name="T42" fmla="*/ 155 w 695"/>
                  <a:gd name="T43" fmla="*/ 26 h 396"/>
                  <a:gd name="T44" fmla="*/ 164 w 695"/>
                  <a:gd name="T45" fmla="*/ 34 h 396"/>
                  <a:gd name="T46" fmla="*/ 171 w 695"/>
                  <a:gd name="T47" fmla="*/ 43 h 396"/>
                  <a:gd name="T48" fmla="*/ 171 w 695"/>
                  <a:gd name="T49" fmla="*/ 52 h 396"/>
                  <a:gd name="T50" fmla="*/ 163 w 695"/>
                  <a:gd name="T51" fmla="*/ 61 h 396"/>
                  <a:gd name="T52" fmla="*/ 154 w 695"/>
                  <a:gd name="T53" fmla="*/ 70 h 396"/>
                  <a:gd name="T54" fmla="*/ 144 w 695"/>
                  <a:gd name="T55" fmla="*/ 78 h 396"/>
                  <a:gd name="T56" fmla="*/ 133 w 695"/>
                  <a:gd name="T57" fmla="*/ 86 h 396"/>
                  <a:gd name="T58" fmla="*/ 120 w 695"/>
                  <a:gd name="T59" fmla="*/ 91 h 396"/>
                  <a:gd name="T60" fmla="*/ 107 w 695"/>
                  <a:gd name="T61" fmla="*/ 96 h 396"/>
                  <a:gd name="T62" fmla="*/ 94 w 695"/>
                  <a:gd name="T63" fmla="*/ 98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25"/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42 w 335"/>
                  <a:gd name="T1" fmla="*/ 83 h 336"/>
                  <a:gd name="T2" fmla="*/ 50 w 335"/>
                  <a:gd name="T3" fmla="*/ 82 h 336"/>
                  <a:gd name="T4" fmla="*/ 58 w 335"/>
                  <a:gd name="T5" fmla="*/ 80 h 336"/>
                  <a:gd name="T6" fmla="*/ 65 w 335"/>
                  <a:gd name="T7" fmla="*/ 76 h 336"/>
                  <a:gd name="T8" fmla="*/ 71 w 335"/>
                  <a:gd name="T9" fmla="*/ 71 h 336"/>
                  <a:gd name="T10" fmla="*/ 76 w 335"/>
                  <a:gd name="T11" fmla="*/ 65 h 336"/>
                  <a:gd name="T12" fmla="*/ 80 w 335"/>
                  <a:gd name="T13" fmla="*/ 58 h 336"/>
                  <a:gd name="T14" fmla="*/ 83 w 335"/>
                  <a:gd name="T15" fmla="*/ 50 h 336"/>
                  <a:gd name="T16" fmla="*/ 83 w 335"/>
                  <a:gd name="T17" fmla="*/ 42 h 336"/>
                  <a:gd name="T18" fmla="*/ 83 w 335"/>
                  <a:gd name="T19" fmla="*/ 33 h 336"/>
                  <a:gd name="T20" fmla="*/ 80 w 335"/>
                  <a:gd name="T21" fmla="*/ 25 h 336"/>
                  <a:gd name="T22" fmla="*/ 76 w 335"/>
                  <a:gd name="T23" fmla="*/ 18 h 336"/>
                  <a:gd name="T24" fmla="*/ 71 w 335"/>
                  <a:gd name="T25" fmla="*/ 12 h 336"/>
                  <a:gd name="T26" fmla="*/ 65 w 335"/>
                  <a:gd name="T27" fmla="*/ 7 h 336"/>
                  <a:gd name="T28" fmla="*/ 58 w 335"/>
                  <a:gd name="T29" fmla="*/ 3 h 336"/>
                  <a:gd name="T30" fmla="*/ 50 w 335"/>
                  <a:gd name="T31" fmla="*/ 1 h 336"/>
                  <a:gd name="T32" fmla="*/ 42 w 335"/>
                  <a:gd name="T33" fmla="*/ 0 h 336"/>
                  <a:gd name="T34" fmla="*/ 33 w 335"/>
                  <a:gd name="T35" fmla="*/ 1 h 336"/>
                  <a:gd name="T36" fmla="*/ 25 w 335"/>
                  <a:gd name="T37" fmla="*/ 3 h 336"/>
                  <a:gd name="T38" fmla="*/ 18 w 335"/>
                  <a:gd name="T39" fmla="*/ 7 h 336"/>
                  <a:gd name="T40" fmla="*/ 12 w 335"/>
                  <a:gd name="T41" fmla="*/ 12 h 336"/>
                  <a:gd name="T42" fmla="*/ 7 w 335"/>
                  <a:gd name="T43" fmla="*/ 18 h 336"/>
                  <a:gd name="T44" fmla="*/ 3 w 335"/>
                  <a:gd name="T45" fmla="*/ 25 h 336"/>
                  <a:gd name="T46" fmla="*/ 1 w 335"/>
                  <a:gd name="T47" fmla="*/ 33 h 336"/>
                  <a:gd name="T48" fmla="*/ 0 w 335"/>
                  <a:gd name="T49" fmla="*/ 42 h 336"/>
                  <a:gd name="T50" fmla="*/ 1 w 335"/>
                  <a:gd name="T51" fmla="*/ 50 h 336"/>
                  <a:gd name="T52" fmla="*/ 3 w 335"/>
                  <a:gd name="T53" fmla="*/ 58 h 336"/>
                  <a:gd name="T54" fmla="*/ 7 w 335"/>
                  <a:gd name="T55" fmla="*/ 65 h 336"/>
                  <a:gd name="T56" fmla="*/ 12 w 335"/>
                  <a:gd name="T57" fmla="*/ 71 h 336"/>
                  <a:gd name="T58" fmla="*/ 18 w 335"/>
                  <a:gd name="T59" fmla="*/ 76 h 336"/>
                  <a:gd name="T60" fmla="*/ 25 w 335"/>
                  <a:gd name="T61" fmla="*/ 80 h 336"/>
                  <a:gd name="T62" fmla="*/ 33 w 335"/>
                  <a:gd name="T63" fmla="*/ 82 h 336"/>
                  <a:gd name="T64" fmla="*/ 42 w 335"/>
                  <a:gd name="T65" fmla="*/ 83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26"/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7 w 54"/>
                  <a:gd name="T1" fmla="*/ 14 h 55"/>
                  <a:gd name="T2" fmla="*/ 10 w 54"/>
                  <a:gd name="T3" fmla="*/ 14 h 55"/>
                  <a:gd name="T4" fmla="*/ 12 w 54"/>
                  <a:gd name="T5" fmla="*/ 12 h 55"/>
                  <a:gd name="T6" fmla="*/ 13 w 54"/>
                  <a:gd name="T7" fmla="*/ 10 h 55"/>
                  <a:gd name="T8" fmla="*/ 14 w 54"/>
                  <a:gd name="T9" fmla="*/ 7 h 55"/>
                  <a:gd name="T10" fmla="*/ 13 w 54"/>
                  <a:gd name="T11" fmla="*/ 5 h 55"/>
                  <a:gd name="T12" fmla="*/ 12 w 54"/>
                  <a:gd name="T13" fmla="*/ 2 h 55"/>
                  <a:gd name="T14" fmla="*/ 10 w 54"/>
                  <a:gd name="T15" fmla="*/ 1 h 55"/>
                  <a:gd name="T16" fmla="*/ 7 w 54"/>
                  <a:gd name="T17" fmla="*/ 0 h 55"/>
                  <a:gd name="T18" fmla="*/ 5 w 54"/>
                  <a:gd name="T19" fmla="*/ 1 h 55"/>
                  <a:gd name="T20" fmla="*/ 2 w 54"/>
                  <a:gd name="T21" fmla="*/ 2 h 55"/>
                  <a:gd name="T22" fmla="*/ 1 w 54"/>
                  <a:gd name="T23" fmla="*/ 5 h 55"/>
                  <a:gd name="T24" fmla="*/ 0 w 54"/>
                  <a:gd name="T25" fmla="*/ 7 h 55"/>
                  <a:gd name="T26" fmla="*/ 1 w 54"/>
                  <a:gd name="T27" fmla="*/ 10 h 55"/>
                  <a:gd name="T28" fmla="*/ 2 w 54"/>
                  <a:gd name="T29" fmla="*/ 12 h 55"/>
                  <a:gd name="T30" fmla="*/ 5 w 54"/>
                  <a:gd name="T31" fmla="*/ 14 h 55"/>
                  <a:gd name="T32" fmla="*/ 7 w 54"/>
                  <a:gd name="T33" fmla="*/ 1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27"/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29 w 116"/>
                  <a:gd name="T1" fmla="*/ 23 h 129"/>
                  <a:gd name="T2" fmla="*/ 0 w 116"/>
                  <a:gd name="T3" fmla="*/ 0 h 129"/>
                  <a:gd name="T4" fmla="*/ 19 w 116"/>
                  <a:gd name="T5" fmla="*/ 32 h 129"/>
                  <a:gd name="T6" fmla="*/ 21 w 116"/>
                  <a:gd name="T7" fmla="*/ 31 h 129"/>
                  <a:gd name="T8" fmla="*/ 22 w 116"/>
                  <a:gd name="T9" fmla="*/ 30 h 129"/>
                  <a:gd name="T10" fmla="*/ 23 w 116"/>
                  <a:gd name="T11" fmla="*/ 29 h 129"/>
                  <a:gd name="T12" fmla="*/ 24 w 116"/>
                  <a:gd name="T13" fmla="*/ 28 h 129"/>
                  <a:gd name="T14" fmla="*/ 26 w 116"/>
                  <a:gd name="T15" fmla="*/ 26 h 129"/>
                  <a:gd name="T16" fmla="*/ 27 w 116"/>
                  <a:gd name="T17" fmla="*/ 25 h 129"/>
                  <a:gd name="T18" fmla="*/ 28 w 116"/>
                  <a:gd name="T19" fmla="*/ 24 h 129"/>
                  <a:gd name="T20" fmla="*/ 29 w 116"/>
                  <a:gd name="T21" fmla="*/ 23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28"/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1 w 90"/>
                  <a:gd name="T3" fmla="*/ 35 h 139"/>
                  <a:gd name="T4" fmla="*/ 12 w 90"/>
                  <a:gd name="T5" fmla="*/ 34 h 139"/>
                  <a:gd name="T6" fmla="*/ 14 w 90"/>
                  <a:gd name="T7" fmla="*/ 34 h 139"/>
                  <a:gd name="T8" fmla="*/ 15 w 90"/>
                  <a:gd name="T9" fmla="*/ 33 h 139"/>
                  <a:gd name="T10" fmla="*/ 17 w 90"/>
                  <a:gd name="T11" fmla="*/ 32 h 139"/>
                  <a:gd name="T12" fmla="*/ 19 w 90"/>
                  <a:gd name="T13" fmla="*/ 31 h 139"/>
                  <a:gd name="T14" fmla="*/ 20 w 90"/>
                  <a:gd name="T15" fmla="*/ 31 h 139"/>
                  <a:gd name="T16" fmla="*/ 21 w 90"/>
                  <a:gd name="T17" fmla="*/ 30 h 139"/>
                  <a:gd name="T18" fmla="*/ 23 w 90"/>
                  <a:gd name="T19" fmla="*/ 29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29"/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2 w 59"/>
                  <a:gd name="T3" fmla="*/ 35 h 143"/>
                  <a:gd name="T4" fmla="*/ 4 w 59"/>
                  <a:gd name="T5" fmla="*/ 35 h 143"/>
                  <a:gd name="T6" fmla="*/ 5 w 59"/>
                  <a:gd name="T7" fmla="*/ 34 h 143"/>
                  <a:gd name="T8" fmla="*/ 7 w 59"/>
                  <a:gd name="T9" fmla="*/ 34 h 143"/>
                  <a:gd name="T10" fmla="*/ 8 w 59"/>
                  <a:gd name="T11" fmla="*/ 34 h 143"/>
                  <a:gd name="T12" fmla="*/ 10 w 59"/>
                  <a:gd name="T13" fmla="*/ 33 h 143"/>
                  <a:gd name="T14" fmla="*/ 12 w 59"/>
                  <a:gd name="T15" fmla="*/ 33 h 143"/>
                  <a:gd name="T16" fmla="*/ 13 w 59"/>
                  <a:gd name="T17" fmla="*/ 32 h 143"/>
                  <a:gd name="T18" fmla="*/ 14 w 59"/>
                  <a:gd name="T19" fmla="*/ 32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30"/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23 h 127"/>
                  <a:gd name="T2" fmla="*/ 30 w 117"/>
                  <a:gd name="T3" fmla="*/ 0 h 127"/>
                  <a:gd name="T4" fmla="*/ 10 w 117"/>
                  <a:gd name="T5" fmla="*/ 31 h 127"/>
                  <a:gd name="T6" fmla="*/ 9 w 117"/>
                  <a:gd name="T7" fmla="*/ 30 h 127"/>
                  <a:gd name="T8" fmla="*/ 8 w 117"/>
                  <a:gd name="T9" fmla="*/ 29 h 127"/>
                  <a:gd name="T10" fmla="*/ 7 w 117"/>
                  <a:gd name="T11" fmla="*/ 28 h 127"/>
                  <a:gd name="T12" fmla="*/ 5 w 117"/>
                  <a:gd name="T13" fmla="*/ 27 h 127"/>
                  <a:gd name="T14" fmla="*/ 4 w 117"/>
                  <a:gd name="T15" fmla="*/ 26 h 127"/>
                  <a:gd name="T16" fmla="*/ 3 w 117"/>
                  <a:gd name="T17" fmla="*/ 25 h 127"/>
                  <a:gd name="T18" fmla="*/ 1 w 117"/>
                  <a:gd name="T19" fmla="*/ 24 h 127"/>
                  <a:gd name="T20" fmla="*/ 0 w 117"/>
                  <a:gd name="T21" fmla="*/ 23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31"/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23 w 93"/>
                  <a:gd name="T1" fmla="*/ 0 h 137"/>
                  <a:gd name="T2" fmla="*/ 11 w 93"/>
                  <a:gd name="T3" fmla="*/ 35 h 137"/>
                  <a:gd name="T4" fmla="*/ 10 w 93"/>
                  <a:gd name="T5" fmla="*/ 34 h 137"/>
                  <a:gd name="T6" fmla="*/ 8 w 93"/>
                  <a:gd name="T7" fmla="*/ 33 h 137"/>
                  <a:gd name="T8" fmla="*/ 7 w 93"/>
                  <a:gd name="T9" fmla="*/ 32 h 137"/>
                  <a:gd name="T10" fmla="*/ 5 w 93"/>
                  <a:gd name="T11" fmla="*/ 31 h 137"/>
                  <a:gd name="T12" fmla="*/ 4 w 93"/>
                  <a:gd name="T13" fmla="*/ 31 h 137"/>
                  <a:gd name="T14" fmla="*/ 3 w 93"/>
                  <a:gd name="T15" fmla="*/ 30 h 137"/>
                  <a:gd name="T16" fmla="*/ 1 w 93"/>
                  <a:gd name="T17" fmla="*/ 29 h 137"/>
                  <a:gd name="T18" fmla="*/ 0 w 93"/>
                  <a:gd name="T19" fmla="*/ 29 h 137"/>
                  <a:gd name="T20" fmla="*/ 23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32"/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15 w 63"/>
                  <a:gd name="T1" fmla="*/ 0 h 143"/>
                  <a:gd name="T2" fmla="*/ 12 w 63"/>
                  <a:gd name="T3" fmla="*/ 36 h 143"/>
                  <a:gd name="T4" fmla="*/ 10 w 63"/>
                  <a:gd name="T5" fmla="*/ 36 h 143"/>
                  <a:gd name="T6" fmla="*/ 9 w 63"/>
                  <a:gd name="T7" fmla="*/ 35 h 143"/>
                  <a:gd name="T8" fmla="*/ 8 w 63"/>
                  <a:gd name="T9" fmla="*/ 35 h 143"/>
                  <a:gd name="T10" fmla="*/ 6 w 63"/>
                  <a:gd name="T11" fmla="*/ 34 h 143"/>
                  <a:gd name="T12" fmla="*/ 4 w 63"/>
                  <a:gd name="T13" fmla="*/ 34 h 143"/>
                  <a:gd name="T14" fmla="*/ 3 w 63"/>
                  <a:gd name="T15" fmla="*/ 33 h 143"/>
                  <a:gd name="T16" fmla="*/ 1 w 63"/>
                  <a:gd name="T17" fmla="*/ 33 h 143"/>
                  <a:gd name="T18" fmla="*/ 0 w 63"/>
                  <a:gd name="T19" fmla="*/ 33 h 143"/>
                  <a:gd name="T20" fmla="*/ 15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33"/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3 w 50"/>
                  <a:gd name="T1" fmla="*/ 36 h 143"/>
                  <a:gd name="T2" fmla="*/ 6 w 50"/>
                  <a:gd name="T3" fmla="*/ 0 h 143"/>
                  <a:gd name="T4" fmla="*/ 0 w 50"/>
                  <a:gd name="T5" fmla="*/ 36 h 143"/>
                  <a:gd name="T6" fmla="*/ 2 w 50"/>
                  <a:gd name="T7" fmla="*/ 36 h 143"/>
                  <a:gd name="T8" fmla="*/ 3 w 50"/>
                  <a:gd name="T9" fmla="*/ 36 h 143"/>
                  <a:gd name="T10" fmla="*/ 5 w 50"/>
                  <a:gd name="T11" fmla="*/ 36 h 143"/>
                  <a:gd name="T12" fmla="*/ 6 w 50"/>
                  <a:gd name="T13" fmla="*/ 36 h 143"/>
                  <a:gd name="T14" fmla="*/ 7 w 50"/>
                  <a:gd name="T15" fmla="*/ 36 h 143"/>
                  <a:gd name="T16" fmla="*/ 10 w 50"/>
                  <a:gd name="T17" fmla="*/ 36 h 143"/>
                  <a:gd name="T18" fmla="*/ 11 w 50"/>
                  <a:gd name="T19" fmla="*/ 36 h 143"/>
                  <a:gd name="T20" fmla="*/ 13 w 50"/>
                  <a:gd name="T21" fmla="*/ 36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7" name="Line 34"/>
            <p:cNvSpPr>
              <a:spLocks noChangeShapeType="1"/>
            </p:cNvSpPr>
            <p:nvPr/>
          </p:nvSpPr>
          <p:spPr bwMode="auto">
            <a:xfrm flipV="1">
              <a:off x="6877050" y="3657600"/>
              <a:ext cx="265113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0" name="Group 165"/>
          <p:cNvGrpSpPr>
            <a:grpSpLocks/>
          </p:cNvGrpSpPr>
          <p:nvPr/>
        </p:nvGrpSpPr>
        <p:grpSpPr bwMode="auto">
          <a:xfrm>
            <a:off x="1066800" y="1676400"/>
            <a:ext cx="304800" cy="381000"/>
            <a:chOff x="6400800" y="3657600"/>
            <a:chExt cx="955675" cy="1219201"/>
          </a:xfrm>
        </p:grpSpPr>
        <p:sp>
          <p:nvSpPr>
            <p:cNvPr id="371" name="Line 7"/>
            <p:cNvSpPr>
              <a:spLocks noChangeShapeType="1"/>
            </p:cNvSpPr>
            <p:nvPr/>
          </p:nvSpPr>
          <p:spPr bwMode="auto">
            <a:xfrm flipV="1">
              <a:off x="6611938" y="3684588"/>
              <a:ext cx="508000" cy="1192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72" name="Picture 8" descr="MCDD01775_0000[1]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400800" y="3684588"/>
              <a:ext cx="955675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3" name="AutoShape 9"/>
            <p:cNvSpPr>
              <a:spLocks noChangeArrowheads="1"/>
            </p:cNvSpPr>
            <p:nvPr/>
          </p:nvSpPr>
          <p:spPr bwMode="auto">
            <a:xfrm rot="-5400000">
              <a:off x="6788150" y="4224338"/>
              <a:ext cx="180975" cy="392113"/>
            </a:xfrm>
            <a:prstGeom prst="moon">
              <a:avLst>
                <a:gd name="adj" fmla="val 7957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4" name="Group 10"/>
            <p:cNvGrpSpPr>
              <a:grpSpLocks/>
            </p:cNvGrpSpPr>
            <p:nvPr/>
          </p:nvGrpSpPr>
          <p:grpSpPr bwMode="auto">
            <a:xfrm>
              <a:off x="6480177" y="3870323"/>
              <a:ext cx="398464" cy="312738"/>
              <a:chOff x="601" y="3506"/>
              <a:chExt cx="442" cy="347"/>
            </a:xfrm>
          </p:grpSpPr>
          <p:sp>
            <p:nvSpPr>
              <p:cNvPr id="388" name="Freeform 11"/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98 w 817"/>
                  <a:gd name="T1" fmla="*/ 49 h 505"/>
                  <a:gd name="T2" fmla="*/ 190 w 817"/>
                  <a:gd name="T3" fmla="*/ 39 h 505"/>
                  <a:gd name="T4" fmla="*/ 180 w 817"/>
                  <a:gd name="T5" fmla="*/ 30 h 505"/>
                  <a:gd name="T6" fmla="*/ 169 w 817"/>
                  <a:gd name="T7" fmla="*/ 21 h 505"/>
                  <a:gd name="T8" fmla="*/ 157 w 817"/>
                  <a:gd name="T9" fmla="*/ 13 h 505"/>
                  <a:gd name="T10" fmla="*/ 142 w 817"/>
                  <a:gd name="T11" fmla="*/ 7 h 505"/>
                  <a:gd name="T12" fmla="*/ 127 w 817"/>
                  <a:gd name="T13" fmla="*/ 3 h 505"/>
                  <a:gd name="T14" fmla="*/ 111 w 817"/>
                  <a:gd name="T15" fmla="*/ 0 h 505"/>
                  <a:gd name="T16" fmla="*/ 94 w 817"/>
                  <a:gd name="T17" fmla="*/ 0 h 505"/>
                  <a:gd name="T18" fmla="*/ 78 w 817"/>
                  <a:gd name="T19" fmla="*/ 3 h 505"/>
                  <a:gd name="T20" fmla="*/ 63 w 817"/>
                  <a:gd name="T21" fmla="*/ 7 h 505"/>
                  <a:gd name="T22" fmla="*/ 48 w 817"/>
                  <a:gd name="T23" fmla="*/ 13 h 505"/>
                  <a:gd name="T24" fmla="*/ 36 w 817"/>
                  <a:gd name="T25" fmla="*/ 21 h 505"/>
                  <a:gd name="T26" fmla="*/ 24 w 817"/>
                  <a:gd name="T27" fmla="*/ 30 h 505"/>
                  <a:gd name="T28" fmla="*/ 15 w 817"/>
                  <a:gd name="T29" fmla="*/ 39 h 505"/>
                  <a:gd name="T30" fmla="*/ 7 w 817"/>
                  <a:gd name="T31" fmla="*/ 49 h 505"/>
                  <a:gd name="T32" fmla="*/ 3 w 817"/>
                  <a:gd name="T33" fmla="*/ 56 h 505"/>
                  <a:gd name="T34" fmla="*/ 1 w 817"/>
                  <a:gd name="T35" fmla="*/ 59 h 505"/>
                  <a:gd name="T36" fmla="*/ 0 w 817"/>
                  <a:gd name="T37" fmla="*/ 61 h 505"/>
                  <a:gd name="T38" fmla="*/ 7 w 817"/>
                  <a:gd name="T39" fmla="*/ 73 h 505"/>
                  <a:gd name="T40" fmla="*/ 15 w 817"/>
                  <a:gd name="T41" fmla="*/ 83 h 505"/>
                  <a:gd name="T42" fmla="*/ 25 w 817"/>
                  <a:gd name="T43" fmla="*/ 94 h 505"/>
                  <a:gd name="T44" fmla="*/ 36 w 817"/>
                  <a:gd name="T45" fmla="*/ 103 h 505"/>
                  <a:gd name="T46" fmla="*/ 49 w 817"/>
                  <a:gd name="T47" fmla="*/ 111 h 505"/>
                  <a:gd name="T48" fmla="*/ 63 w 817"/>
                  <a:gd name="T49" fmla="*/ 118 h 505"/>
                  <a:gd name="T50" fmla="*/ 78 w 817"/>
                  <a:gd name="T51" fmla="*/ 123 h 505"/>
                  <a:gd name="T52" fmla="*/ 94 w 817"/>
                  <a:gd name="T53" fmla="*/ 126 h 505"/>
                  <a:gd name="T54" fmla="*/ 111 w 817"/>
                  <a:gd name="T55" fmla="*/ 126 h 505"/>
                  <a:gd name="T56" fmla="*/ 127 w 817"/>
                  <a:gd name="T57" fmla="*/ 123 h 505"/>
                  <a:gd name="T58" fmla="*/ 142 w 817"/>
                  <a:gd name="T59" fmla="*/ 118 h 505"/>
                  <a:gd name="T60" fmla="*/ 156 w 817"/>
                  <a:gd name="T61" fmla="*/ 111 h 505"/>
                  <a:gd name="T62" fmla="*/ 169 w 817"/>
                  <a:gd name="T63" fmla="*/ 103 h 505"/>
                  <a:gd name="T64" fmla="*/ 180 w 817"/>
                  <a:gd name="T65" fmla="*/ 94 h 505"/>
                  <a:gd name="T66" fmla="*/ 190 w 817"/>
                  <a:gd name="T67" fmla="*/ 83 h 505"/>
                  <a:gd name="T68" fmla="*/ 198 w 817"/>
                  <a:gd name="T69" fmla="*/ 73 h 505"/>
                  <a:gd name="T70" fmla="*/ 203 w 817"/>
                  <a:gd name="T71" fmla="*/ 64 h 505"/>
                  <a:gd name="T72" fmla="*/ 204 w 817"/>
                  <a:gd name="T73" fmla="*/ 62 h 505"/>
                  <a:gd name="T74" fmla="*/ 205 w 817"/>
                  <a:gd name="T75" fmla="*/ 6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12"/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80 w 695"/>
                  <a:gd name="T1" fmla="*/ 98 h 396"/>
                  <a:gd name="T2" fmla="*/ 66 w 695"/>
                  <a:gd name="T3" fmla="*/ 96 h 396"/>
                  <a:gd name="T4" fmla="*/ 53 w 695"/>
                  <a:gd name="T5" fmla="*/ 91 h 396"/>
                  <a:gd name="T6" fmla="*/ 40 w 695"/>
                  <a:gd name="T7" fmla="*/ 86 h 396"/>
                  <a:gd name="T8" fmla="*/ 29 w 695"/>
                  <a:gd name="T9" fmla="*/ 78 h 396"/>
                  <a:gd name="T10" fmla="*/ 19 w 695"/>
                  <a:gd name="T11" fmla="*/ 70 h 396"/>
                  <a:gd name="T12" fmla="*/ 10 w 695"/>
                  <a:gd name="T13" fmla="*/ 61 h 396"/>
                  <a:gd name="T14" fmla="*/ 3 w 695"/>
                  <a:gd name="T15" fmla="*/ 52 h 396"/>
                  <a:gd name="T16" fmla="*/ 3 w 695"/>
                  <a:gd name="T17" fmla="*/ 43 h 396"/>
                  <a:gd name="T18" fmla="*/ 9 w 695"/>
                  <a:gd name="T19" fmla="*/ 34 h 396"/>
                  <a:gd name="T20" fmla="*/ 18 w 695"/>
                  <a:gd name="T21" fmla="*/ 26 h 396"/>
                  <a:gd name="T22" fmla="*/ 28 w 695"/>
                  <a:gd name="T23" fmla="*/ 18 h 396"/>
                  <a:gd name="T24" fmla="*/ 39 w 695"/>
                  <a:gd name="T25" fmla="*/ 11 h 396"/>
                  <a:gd name="T26" fmla="*/ 52 w 695"/>
                  <a:gd name="T27" fmla="*/ 6 h 396"/>
                  <a:gd name="T28" fmla="*/ 65 w 695"/>
                  <a:gd name="T29" fmla="*/ 2 h 396"/>
                  <a:gd name="T30" fmla="*/ 79 w 695"/>
                  <a:gd name="T31" fmla="*/ 0 h 396"/>
                  <a:gd name="T32" fmla="*/ 94 w 695"/>
                  <a:gd name="T33" fmla="*/ 0 h 396"/>
                  <a:gd name="T34" fmla="*/ 108 w 695"/>
                  <a:gd name="T35" fmla="*/ 2 h 396"/>
                  <a:gd name="T36" fmla="*/ 121 w 695"/>
                  <a:gd name="T37" fmla="*/ 6 h 396"/>
                  <a:gd name="T38" fmla="*/ 134 w 695"/>
                  <a:gd name="T39" fmla="*/ 11 h 396"/>
                  <a:gd name="T40" fmla="*/ 145 w 695"/>
                  <a:gd name="T41" fmla="*/ 18 h 396"/>
                  <a:gd name="T42" fmla="*/ 155 w 695"/>
                  <a:gd name="T43" fmla="*/ 26 h 396"/>
                  <a:gd name="T44" fmla="*/ 164 w 695"/>
                  <a:gd name="T45" fmla="*/ 34 h 396"/>
                  <a:gd name="T46" fmla="*/ 171 w 695"/>
                  <a:gd name="T47" fmla="*/ 43 h 396"/>
                  <a:gd name="T48" fmla="*/ 171 w 695"/>
                  <a:gd name="T49" fmla="*/ 52 h 396"/>
                  <a:gd name="T50" fmla="*/ 163 w 695"/>
                  <a:gd name="T51" fmla="*/ 61 h 396"/>
                  <a:gd name="T52" fmla="*/ 154 w 695"/>
                  <a:gd name="T53" fmla="*/ 70 h 396"/>
                  <a:gd name="T54" fmla="*/ 144 w 695"/>
                  <a:gd name="T55" fmla="*/ 78 h 396"/>
                  <a:gd name="T56" fmla="*/ 133 w 695"/>
                  <a:gd name="T57" fmla="*/ 86 h 396"/>
                  <a:gd name="T58" fmla="*/ 120 w 695"/>
                  <a:gd name="T59" fmla="*/ 91 h 396"/>
                  <a:gd name="T60" fmla="*/ 107 w 695"/>
                  <a:gd name="T61" fmla="*/ 96 h 396"/>
                  <a:gd name="T62" fmla="*/ 94 w 695"/>
                  <a:gd name="T63" fmla="*/ 98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13"/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42 w 335"/>
                  <a:gd name="T1" fmla="*/ 83 h 336"/>
                  <a:gd name="T2" fmla="*/ 50 w 335"/>
                  <a:gd name="T3" fmla="*/ 82 h 336"/>
                  <a:gd name="T4" fmla="*/ 58 w 335"/>
                  <a:gd name="T5" fmla="*/ 80 h 336"/>
                  <a:gd name="T6" fmla="*/ 65 w 335"/>
                  <a:gd name="T7" fmla="*/ 76 h 336"/>
                  <a:gd name="T8" fmla="*/ 71 w 335"/>
                  <a:gd name="T9" fmla="*/ 71 h 336"/>
                  <a:gd name="T10" fmla="*/ 76 w 335"/>
                  <a:gd name="T11" fmla="*/ 65 h 336"/>
                  <a:gd name="T12" fmla="*/ 80 w 335"/>
                  <a:gd name="T13" fmla="*/ 58 h 336"/>
                  <a:gd name="T14" fmla="*/ 83 w 335"/>
                  <a:gd name="T15" fmla="*/ 50 h 336"/>
                  <a:gd name="T16" fmla="*/ 83 w 335"/>
                  <a:gd name="T17" fmla="*/ 42 h 336"/>
                  <a:gd name="T18" fmla="*/ 83 w 335"/>
                  <a:gd name="T19" fmla="*/ 33 h 336"/>
                  <a:gd name="T20" fmla="*/ 80 w 335"/>
                  <a:gd name="T21" fmla="*/ 25 h 336"/>
                  <a:gd name="T22" fmla="*/ 76 w 335"/>
                  <a:gd name="T23" fmla="*/ 18 h 336"/>
                  <a:gd name="T24" fmla="*/ 71 w 335"/>
                  <a:gd name="T25" fmla="*/ 12 h 336"/>
                  <a:gd name="T26" fmla="*/ 65 w 335"/>
                  <a:gd name="T27" fmla="*/ 7 h 336"/>
                  <a:gd name="T28" fmla="*/ 58 w 335"/>
                  <a:gd name="T29" fmla="*/ 3 h 336"/>
                  <a:gd name="T30" fmla="*/ 50 w 335"/>
                  <a:gd name="T31" fmla="*/ 1 h 336"/>
                  <a:gd name="T32" fmla="*/ 42 w 335"/>
                  <a:gd name="T33" fmla="*/ 0 h 336"/>
                  <a:gd name="T34" fmla="*/ 33 w 335"/>
                  <a:gd name="T35" fmla="*/ 1 h 336"/>
                  <a:gd name="T36" fmla="*/ 25 w 335"/>
                  <a:gd name="T37" fmla="*/ 3 h 336"/>
                  <a:gd name="T38" fmla="*/ 18 w 335"/>
                  <a:gd name="T39" fmla="*/ 7 h 336"/>
                  <a:gd name="T40" fmla="*/ 12 w 335"/>
                  <a:gd name="T41" fmla="*/ 12 h 336"/>
                  <a:gd name="T42" fmla="*/ 7 w 335"/>
                  <a:gd name="T43" fmla="*/ 18 h 336"/>
                  <a:gd name="T44" fmla="*/ 3 w 335"/>
                  <a:gd name="T45" fmla="*/ 25 h 336"/>
                  <a:gd name="T46" fmla="*/ 1 w 335"/>
                  <a:gd name="T47" fmla="*/ 33 h 336"/>
                  <a:gd name="T48" fmla="*/ 0 w 335"/>
                  <a:gd name="T49" fmla="*/ 42 h 336"/>
                  <a:gd name="T50" fmla="*/ 1 w 335"/>
                  <a:gd name="T51" fmla="*/ 50 h 336"/>
                  <a:gd name="T52" fmla="*/ 3 w 335"/>
                  <a:gd name="T53" fmla="*/ 58 h 336"/>
                  <a:gd name="T54" fmla="*/ 7 w 335"/>
                  <a:gd name="T55" fmla="*/ 65 h 336"/>
                  <a:gd name="T56" fmla="*/ 12 w 335"/>
                  <a:gd name="T57" fmla="*/ 71 h 336"/>
                  <a:gd name="T58" fmla="*/ 18 w 335"/>
                  <a:gd name="T59" fmla="*/ 76 h 336"/>
                  <a:gd name="T60" fmla="*/ 25 w 335"/>
                  <a:gd name="T61" fmla="*/ 80 h 336"/>
                  <a:gd name="T62" fmla="*/ 33 w 335"/>
                  <a:gd name="T63" fmla="*/ 82 h 336"/>
                  <a:gd name="T64" fmla="*/ 42 w 335"/>
                  <a:gd name="T65" fmla="*/ 83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14"/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7 w 54"/>
                  <a:gd name="T1" fmla="*/ 14 h 55"/>
                  <a:gd name="T2" fmla="*/ 10 w 54"/>
                  <a:gd name="T3" fmla="*/ 14 h 55"/>
                  <a:gd name="T4" fmla="*/ 12 w 54"/>
                  <a:gd name="T5" fmla="*/ 12 h 55"/>
                  <a:gd name="T6" fmla="*/ 13 w 54"/>
                  <a:gd name="T7" fmla="*/ 10 h 55"/>
                  <a:gd name="T8" fmla="*/ 14 w 54"/>
                  <a:gd name="T9" fmla="*/ 7 h 55"/>
                  <a:gd name="T10" fmla="*/ 13 w 54"/>
                  <a:gd name="T11" fmla="*/ 5 h 55"/>
                  <a:gd name="T12" fmla="*/ 12 w 54"/>
                  <a:gd name="T13" fmla="*/ 2 h 55"/>
                  <a:gd name="T14" fmla="*/ 10 w 54"/>
                  <a:gd name="T15" fmla="*/ 1 h 55"/>
                  <a:gd name="T16" fmla="*/ 7 w 54"/>
                  <a:gd name="T17" fmla="*/ 0 h 55"/>
                  <a:gd name="T18" fmla="*/ 5 w 54"/>
                  <a:gd name="T19" fmla="*/ 1 h 55"/>
                  <a:gd name="T20" fmla="*/ 2 w 54"/>
                  <a:gd name="T21" fmla="*/ 2 h 55"/>
                  <a:gd name="T22" fmla="*/ 1 w 54"/>
                  <a:gd name="T23" fmla="*/ 5 h 55"/>
                  <a:gd name="T24" fmla="*/ 0 w 54"/>
                  <a:gd name="T25" fmla="*/ 7 h 55"/>
                  <a:gd name="T26" fmla="*/ 1 w 54"/>
                  <a:gd name="T27" fmla="*/ 10 h 55"/>
                  <a:gd name="T28" fmla="*/ 2 w 54"/>
                  <a:gd name="T29" fmla="*/ 12 h 55"/>
                  <a:gd name="T30" fmla="*/ 5 w 54"/>
                  <a:gd name="T31" fmla="*/ 14 h 55"/>
                  <a:gd name="T32" fmla="*/ 7 w 54"/>
                  <a:gd name="T33" fmla="*/ 1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15"/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29 w 116"/>
                  <a:gd name="T1" fmla="*/ 23 h 129"/>
                  <a:gd name="T2" fmla="*/ 0 w 116"/>
                  <a:gd name="T3" fmla="*/ 0 h 129"/>
                  <a:gd name="T4" fmla="*/ 19 w 116"/>
                  <a:gd name="T5" fmla="*/ 32 h 129"/>
                  <a:gd name="T6" fmla="*/ 21 w 116"/>
                  <a:gd name="T7" fmla="*/ 31 h 129"/>
                  <a:gd name="T8" fmla="*/ 22 w 116"/>
                  <a:gd name="T9" fmla="*/ 30 h 129"/>
                  <a:gd name="T10" fmla="*/ 23 w 116"/>
                  <a:gd name="T11" fmla="*/ 29 h 129"/>
                  <a:gd name="T12" fmla="*/ 24 w 116"/>
                  <a:gd name="T13" fmla="*/ 28 h 129"/>
                  <a:gd name="T14" fmla="*/ 26 w 116"/>
                  <a:gd name="T15" fmla="*/ 26 h 129"/>
                  <a:gd name="T16" fmla="*/ 27 w 116"/>
                  <a:gd name="T17" fmla="*/ 25 h 129"/>
                  <a:gd name="T18" fmla="*/ 28 w 116"/>
                  <a:gd name="T19" fmla="*/ 24 h 129"/>
                  <a:gd name="T20" fmla="*/ 29 w 116"/>
                  <a:gd name="T21" fmla="*/ 23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16"/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1 w 90"/>
                  <a:gd name="T3" fmla="*/ 35 h 139"/>
                  <a:gd name="T4" fmla="*/ 12 w 90"/>
                  <a:gd name="T5" fmla="*/ 34 h 139"/>
                  <a:gd name="T6" fmla="*/ 14 w 90"/>
                  <a:gd name="T7" fmla="*/ 34 h 139"/>
                  <a:gd name="T8" fmla="*/ 15 w 90"/>
                  <a:gd name="T9" fmla="*/ 33 h 139"/>
                  <a:gd name="T10" fmla="*/ 17 w 90"/>
                  <a:gd name="T11" fmla="*/ 32 h 139"/>
                  <a:gd name="T12" fmla="*/ 19 w 90"/>
                  <a:gd name="T13" fmla="*/ 31 h 139"/>
                  <a:gd name="T14" fmla="*/ 20 w 90"/>
                  <a:gd name="T15" fmla="*/ 31 h 139"/>
                  <a:gd name="T16" fmla="*/ 21 w 90"/>
                  <a:gd name="T17" fmla="*/ 30 h 139"/>
                  <a:gd name="T18" fmla="*/ 23 w 90"/>
                  <a:gd name="T19" fmla="*/ 29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17"/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2 w 59"/>
                  <a:gd name="T3" fmla="*/ 35 h 143"/>
                  <a:gd name="T4" fmla="*/ 4 w 59"/>
                  <a:gd name="T5" fmla="*/ 35 h 143"/>
                  <a:gd name="T6" fmla="*/ 5 w 59"/>
                  <a:gd name="T7" fmla="*/ 34 h 143"/>
                  <a:gd name="T8" fmla="*/ 7 w 59"/>
                  <a:gd name="T9" fmla="*/ 34 h 143"/>
                  <a:gd name="T10" fmla="*/ 8 w 59"/>
                  <a:gd name="T11" fmla="*/ 34 h 143"/>
                  <a:gd name="T12" fmla="*/ 10 w 59"/>
                  <a:gd name="T13" fmla="*/ 33 h 143"/>
                  <a:gd name="T14" fmla="*/ 12 w 59"/>
                  <a:gd name="T15" fmla="*/ 33 h 143"/>
                  <a:gd name="T16" fmla="*/ 13 w 59"/>
                  <a:gd name="T17" fmla="*/ 32 h 143"/>
                  <a:gd name="T18" fmla="*/ 14 w 59"/>
                  <a:gd name="T19" fmla="*/ 32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18"/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23 h 127"/>
                  <a:gd name="T2" fmla="*/ 30 w 117"/>
                  <a:gd name="T3" fmla="*/ 0 h 127"/>
                  <a:gd name="T4" fmla="*/ 10 w 117"/>
                  <a:gd name="T5" fmla="*/ 31 h 127"/>
                  <a:gd name="T6" fmla="*/ 9 w 117"/>
                  <a:gd name="T7" fmla="*/ 30 h 127"/>
                  <a:gd name="T8" fmla="*/ 8 w 117"/>
                  <a:gd name="T9" fmla="*/ 29 h 127"/>
                  <a:gd name="T10" fmla="*/ 7 w 117"/>
                  <a:gd name="T11" fmla="*/ 28 h 127"/>
                  <a:gd name="T12" fmla="*/ 5 w 117"/>
                  <a:gd name="T13" fmla="*/ 27 h 127"/>
                  <a:gd name="T14" fmla="*/ 4 w 117"/>
                  <a:gd name="T15" fmla="*/ 26 h 127"/>
                  <a:gd name="T16" fmla="*/ 3 w 117"/>
                  <a:gd name="T17" fmla="*/ 25 h 127"/>
                  <a:gd name="T18" fmla="*/ 1 w 117"/>
                  <a:gd name="T19" fmla="*/ 24 h 127"/>
                  <a:gd name="T20" fmla="*/ 0 w 117"/>
                  <a:gd name="T21" fmla="*/ 23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19"/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23 w 93"/>
                  <a:gd name="T1" fmla="*/ 0 h 137"/>
                  <a:gd name="T2" fmla="*/ 11 w 93"/>
                  <a:gd name="T3" fmla="*/ 35 h 137"/>
                  <a:gd name="T4" fmla="*/ 10 w 93"/>
                  <a:gd name="T5" fmla="*/ 34 h 137"/>
                  <a:gd name="T6" fmla="*/ 8 w 93"/>
                  <a:gd name="T7" fmla="*/ 33 h 137"/>
                  <a:gd name="T8" fmla="*/ 7 w 93"/>
                  <a:gd name="T9" fmla="*/ 32 h 137"/>
                  <a:gd name="T10" fmla="*/ 5 w 93"/>
                  <a:gd name="T11" fmla="*/ 31 h 137"/>
                  <a:gd name="T12" fmla="*/ 4 w 93"/>
                  <a:gd name="T13" fmla="*/ 31 h 137"/>
                  <a:gd name="T14" fmla="*/ 3 w 93"/>
                  <a:gd name="T15" fmla="*/ 30 h 137"/>
                  <a:gd name="T16" fmla="*/ 1 w 93"/>
                  <a:gd name="T17" fmla="*/ 29 h 137"/>
                  <a:gd name="T18" fmla="*/ 0 w 93"/>
                  <a:gd name="T19" fmla="*/ 29 h 137"/>
                  <a:gd name="T20" fmla="*/ 23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20"/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15 w 63"/>
                  <a:gd name="T1" fmla="*/ 0 h 143"/>
                  <a:gd name="T2" fmla="*/ 12 w 63"/>
                  <a:gd name="T3" fmla="*/ 36 h 143"/>
                  <a:gd name="T4" fmla="*/ 10 w 63"/>
                  <a:gd name="T5" fmla="*/ 36 h 143"/>
                  <a:gd name="T6" fmla="*/ 9 w 63"/>
                  <a:gd name="T7" fmla="*/ 35 h 143"/>
                  <a:gd name="T8" fmla="*/ 8 w 63"/>
                  <a:gd name="T9" fmla="*/ 35 h 143"/>
                  <a:gd name="T10" fmla="*/ 6 w 63"/>
                  <a:gd name="T11" fmla="*/ 34 h 143"/>
                  <a:gd name="T12" fmla="*/ 4 w 63"/>
                  <a:gd name="T13" fmla="*/ 34 h 143"/>
                  <a:gd name="T14" fmla="*/ 3 w 63"/>
                  <a:gd name="T15" fmla="*/ 33 h 143"/>
                  <a:gd name="T16" fmla="*/ 1 w 63"/>
                  <a:gd name="T17" fmla="*/ 33 h 143"/>
                  <a:gd name="T18" fmla="*/ 0 w 63"/>
                  <a:gd name="T19" fmla="*/ 33 h 143"/>
                  <a:gd name="T20" fmla="*/ 15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21"/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3 w 50"/>
                  <a:gd name="T1" fmla="*/ 36 h 143"/>
                  <a:gd name="T2" fmla="*/ 6 w 50"/>
                  <a:gd name="T3" fmla="*/ 0 h 143"/>
                  <a:gd name="T4" fmla="*/ 0 w 50"/>
                  <a:gd name="T5" fmla="*/ 36 h 143"/>
                  <a:gd name="T6" fmla="*/ 2 w 50"/>
                  <a:gd name="T7" fmla="*/ 36 h 143"/>
                  <a:gd name="T8" fmla="*/ 3 w 50"/>
                  <a:gd name="T9" fmla="*/ 36 h 143"/>
                  <a:gd name="T10" fmla="*/ 5 w 50"/>
                  <a:gd name="T11" fmla="*/ 36 h 143"/>
                  <a:gd name="T12" fmla="*/ 6 w 50"/>
                  <a:gd name="T13" fmla="*/ 36 h 143"/>
                  <a:gd name="T14" fmla="*/ 7 w 50"/>
                  <a:gd name="T15" fmla="*/ 36 h 143"/>
                  <a:gd name="T16" fmla="*/ 10 w 50"/>
                  <a:gd name="T17" fmla="*/ 36 h 143"/>
                  <a:gd name="T18" fmla="*/ 11 w 50"/>
                  <a:gd name="T19" fmla="*/ 36 h 143"/>
                  <a:gd name="T20" fmla="*/ 13 w 50"/>
                  <a:gd name="T21" fmla="*/ 36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5" name="Group 22"/>
            <p:cNvGrpSpPr>
              <a:grpSpLocks/>
            </p:cNvGrpSpPr>
            <p:nvPr/>
          </p:nvGrpSpPr>
          <p:grpSpPr bwMode="auto">
            <a:xfrm>
              <a:off x="6931027" y="3870323"/>
              <a:ext cx="398464" cy="312738"/>
              <a:chOff x="601" y="3506"/>
              <a:chExt cx="442" cy="347"/>
            </a:xfrm>
          </p:grpSpPr>
          <p:sp>
            <p:nvSpPr>
              <p:cNvPr id="377" name="Freeform 23"/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98 w 817"/>
                  <a:gd name="T1" fmla="*/ 49 h 505"/>
                  <a:gd name="T2" fmla="*/ 190 w 817"/>
                  <a:gd name="T3" fmla="*/ 39 h 505"/>
                  <a:gd name="T4" fmla="*/ 180 w 817"/>
                  <a:gd name="T5" fmla="*/ 30 h 505"/>
                  <a:gd name="T6" fmla="*/ 169 w 817"/>
                  <a:gd name="T7" fmla="*/ 21 h 505"/>
                  <a:gd name="T8" fmla="*/ 157 w 817"/>
                  <a:gd name="T9" fmla="*/ 13 h 505"/>
                  <a:gd name="T10" fmla="*/ 142 w 817"/>
                  <a:gd name="T11" fmla="*/ 7 h 505"/>
                  <a:gd name="T12" fmla="*/ 127 w 817"/>
                  <a:gd name="T13" fmla="*/ 3 h 505"/>
                  <a:gd name="T14" fmla="*/ 111 w 817"/>
                  <a:gd name="T15" fmla="*/ 0 h 505"/>
                  <a:gd name="T16" fmla="*/ 94 w 817"/>
                  <a:gd name="T17" fmla="*/ 0 h 505"/>
                  <a:gd name="T18" fmla="*/ 78 w 817"/>
                  <a:gd name="T19" fmla="*/ 3 h 505"/>
                  <a:gd name="T20" fmla="*/ 63 w 817"/>
                  <a:gd name="T21" fmla="*/ 7 h 505"/>
                  <a:gd name="T22" fmla="*/ 48 w 817"/>
                  <a:gd name="T23" fmla="*/ 13 h 505"/>
                  <a:gd name="T24" fmla="*/ 36 w 817"/>
                  <a:gd name="T25" fmla="*/ 21 h 505"/>
                  <a:gd name="T26" fmla="*/ 24 w 817"/>
                  <a:gd name="T27" fmla="*/ 30 h 505"/>
                  <a:gd name="T28" fmla="*/ 15 w 817"/>
                  <a:gd name="T29" fmla="*/ 39 h 505"/>
                  <a:gd name="T30" fmla="*/ 7 w 817"/>
                  <a:gd name="T31" fmla="*/ 49 h 505"/>
                  <a:gd name="T32" fmla="*/ 3 w 817"/>
                  <a:gd name="T33" fmla="*/ 56 h 505"/>
                  <a:gd name="T34" fmla="*/ 1 w 817"/>
                  <a:gd name="T35" fmla="*/ 59 h 505"/>
                  <a:gd name="T36" fmla="*/ 0 w 817"/>
                  <a:gd name="T37" fmla="*/ 61 h 505"/>
                  <a:gd name="T38" fmla="*/ 7 w 817"/>
                  <a:gd name="T39" fmla="*/ 73 h 505"/>
                  <a:gd name="T40" fmla="*/ 15 w 817"/>
                  <a:gd name="T41" fmla="*/ 83 h 505"/>
                  <a:gd name="T42" fmla="*/ 25 w 817"/>
                  <a:gd name="T43" fmla="*/ 94 h 505"/>
                  <a:gd name="T44" fmla="*/ 36 w 817"/>
                  <a:gd name="T45" fmla="*/ 103 h 505"/>
                  <a:gd name="T46" fmla="*/ 49 w 817"/>
                  <a:gd name="T47" fmla="*/ 111 h 505"/>
                  <a:gd name="T48" fmla="*/ 63 w 817"/>
                  <a:gd name="T49" fmla="*/ 118 h 505"/>
                  <a:gd name="T50" fmla="*/ 78 w 817"/>
                  <a:gd name="T51" fmla="*/ 123 h 505"/>
                  <a:gd name="T52" fmla="*/ 94 w 817"/>
                  <a:gd name="T53" fmla="*/ 126 h 505"/>
                  <a:gd name="T54" fmla="*/ 111 w 817"/>
                  <a:gd name="T55" fmla="*/ 126 h 505"/>
                  <a:gd name="T56" fmla="*/ 127 w 817"/>
                  <a:gd name="T57" fmla="*/ 123 h 505"/>
                  <a:gd name="T58" fmla="*/ 142 w 817"/>
                  <a:gd name="T59" fmla="*/ 118 h 505"/>
                  <a:gd name="T60" fmla="*/ 156 w 817"/>
                  <a:gd name="T61" fmla="*/ 111 h 505"/>
                  <a:gd name="T62" fmla="*/ 169 w 817"/>
                  <a:gd name="T63" fmla="*/ 103 h 505"/>
                  <a:gd name="T64" fmla="*/ 180 w 817"/>
                  <a:gd name="T65" fmla="*/ 94 h 505"/>
                  <a:gd name="T66" fmla="*/ 190 w 817"/>
                  <a:gd name="T67" fmla="*/ 83 h 505"/>
                  <a:gd name="T68" fmla="*/ 198 w 817"/>
                  <a:gd name="T69" fmla="*/ 73 h 505"/>
                  <a:gd name="T70" fmla="*/ 203 w 817"/>
                  <a:gd name="T71" fmla="*/ 64 h 505"/>
                  <a:gd name="T72" fmla="*/ 204 w 817"/>
                  <a:gd name="T73" fmla="*/ 62 h 505"/>
                  <a:gd name="T74" fmla="*/ 205 w 817"/>
                  <a:gd name="T75" fmla="*/ 6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24"/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80 w 695"/>
                  <a:gd name="T1" fmla="*/ 98 h 396"/>
                  <a:gd name="T2" fmla="*/ 66 w 695"/>
                  <a:gd name="T3" fmla="*/ 96 h 396"/>
                  <a:gd name="T4" fmla="*/ 53 w 695"/>
                  <a:gd name="T5" fmla="*/ 91 h 396"/>
                  <a:gd name="T6" fmla="*/ 40 w 695"/>
                  <a:gd name="T7" fmla="*/ 86 h 396"/>
                  <a:gd name="T8" fmla="*/ 29 w 695"/>
                  <a:gd name="T9" fmla="*/ 78 h 396"/>
                  <a:gd name="T10" fmla="*/ 19 w 695"/>
                  <a:gd name="T11" fmla="*/ 70 h 396"/>
                  <a:gd name="T12" fmla="*/ 10 w 695"/>
                  <a:gd name="T13" fmla="*/ 61 h 396"/>
                  <a:gd name="T14" fmla="*/ 3 w 695"/>
                  <a:gd name="T15" fmla="*/ 52 h 396"/>
                  <a:gd name="T16" fmla="*/ 3 w 695"/>
                  <a:gd name="T17" fmla="*/ 43 h 396"/>
                  <a:gd name="T18" fmla="*/ 9 w 695"/>
                  <a:gd name="T19" fmla="*/ 34 h 396"/>
                  <a:gd name="T20" fmla="*/ 18 w 695"/>
                  <a:gd name="T21" fmla="*/ 26 h 396"/>
                  <a:gd name="T22" fmla="*/ 28 w 695"/>
                  <a:gd name="T23" fmla="*/ 18 h 396"/>
                  <a:gd name="T24" fmla="*/ 39 w 695"/>
                  <a:gd name="T25" fmla="*/ 11 h 396"/>
                  <a:gd name="T26" fmla="*/ 52 w 695"/>
                  <a:gd name="T27" fmla="*/ 6 h 396"/>
                  <a:gd name="T28" fmla="*/ 65 w 695"/>
                  <a:gd name="T29" fmla="*/ 2 h 396"/>
                  <a:gd name="T30" fmla="*/ 79 w 695"/>
                  <a:gd name="T31" fmla="*/ 0 h 396"/>
                  <a:gd name="T32" fmla="*/ 94 w 695"/>
                  <a:gd name="T33" fmla="*/ 0 h 396"/>
                  <a:gd name="T34" fmla="*/ 108 w 695"/>
                  <a:gd name="T35" fmla="*/ 2 h 396"/>
                  <a:gd name="T36" fmla="*/ 121 w 695"/>
                  <a:gd name="T37" fmla="*/ 6 h 396"/>
                  <a:gd name="T38" fmla="*/ 134 w 695"/>
                  <a:gd name="T39" fmla="*/ 11 h 396"/>
                  <a:gd name="T40" fmla="*/ 145 w 695"/>
                  <a:gd name="T41" fmla="*/ 18 h 396"/>
                  <a:gd name="T42" fmla="*/ 155 w 695"/>
                  <a:gd name="T43" fmla="*/ 26 h 396"/>
                  <a:gd name="T44" fmla="*/ 164 w 695"/>
                  <a:gd name="T45" fmla="*/ 34 h 396"/>
                  <a:gd name="T46" fmla="*/ 171 w 695"/>
                  <a:gd name="T47" fmla="*/ 43 h 396"/>
                  <a:gd name="T48" fmla="*/ 171 w 695"/>
                  <a:gd name="T49" fmla="*/ 52 h 396"/>
                  <a:gd name="T50" fmla="*/ 163 w 695"/>
                  <a:gd name="T51" fmla="*/ 61 h 396"/>
                  <a:gd name="T52" fmla="*/ 154 w 695"/>
                  <a:gd name="T53" fmla="*/ 70 h 396"/>
                  <a:gd name="T54" fmla="*/ 144 w 695"/>
                  <a:gd name="T55" fmla="*/ 78 h 396"/>
                  <a:gd name="T56" fmla="*/ 133 w 695"/>
                  <a:gd name="T57" fmla="*/ 86 h 396"/>
                  <a:gd name="T58" fmla="*/ 120 w 695"/>
                  <a:gd name="T59" fmla="*/ 91 h 396"/>
                  <a:gd name="T60" fmla="*/ 107 w 695"/>
                  <a:gd name="T61" fmla="*/ 96 h 396"/>
                  <a:gd name="T62" fmla="*/ 94 w 695"/>
                  <a:gd name="T63" fmla="*/ 98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25"/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42 w 335"/>
                  <a:gd name="T1" fmla="*/ 83 h 336"/>
                  <a:gd name="T2" fmla="*/ 50 w 335"/>
                  <a:gd name="T3" fmla="*/ 82 h 336"/>
                  <a:gd name="T4" fmla="*/ 58 w 335"/>
                  <a:gd name="T5" fmla="*/ 80 h 336"/>
                  <a:gd name="T6" fmla="*/ 65 w 335"/>
                  <a:gd name="T7" fmla="*/ 76 h 336"/>
                  <a:gd name="T8" fmla="*/ 71 w 335"/>
                  <a:gd name="T9" fmla="*/ 71 h 336"/>
                  <a:gd name="T10" fmla="*/ 76 w 335"/>
                  <a:gd name="T11" fmla="*/ 65 h 336"/>
                  <a:gd name="T12" fmla="*/ 80 w 335"/>
                  <a:gd name="T13" fmla="*/ 58 h 336"/>
                  <a:gd name="T14" fmla="*/ 83 w 335"/>
                  <a:gd name="T15" fmla="*/ 50 h 336"/>
                  <a:gd name="T16" fmla="*/ 83 w 335"/>
                  <a:gd name="T17" fmla="*/ 42 h 336"/>
                  <a:gd name="T18" fmla="*/ 83 w 335"/>
                  <a:gd name="T19" fmla="*/ 33 h 336"/>
                  <a:gd name="T20" fmla="*/ 80 w 335"/>
                  <a:gd name="T21" fmla="*/ 25 h 336"/>
                  <a:gd name="T22" fmla="*/ 76 w 335"/>
                  <a:gd name="T23" fmla="*/ 18 h 336"/>
                  <a:gd name="T24" fmla="*/ 71 w 335"/>
                  <a:gd name="T25" fmla="*/ 12 h 336"/>
                  <a:gd name="T26" fmla="*/ 65 w 335"/>
                  <a:gd name="T27" fmla="*/ 7 h 336"/>
                  <a:gd name="T28" fmla="*/ 58 w 335"/>
                  <a:gd name="T29" fmla="*/ 3 h 336"/>
                  <a:gd name="T30" fmla="*/ 50 w 335"/>
                  <a:gd name="T31" fmla="*/ 1 h 336"/>
                  <a:gd name="T32" fmla="*/ 42 w 335"/>
                  <a:gd name="T33" fmla="*/ 0 h 336"/>
                  <a:gd name="T34" fmla="*/ 33 w 335"/>
                  <a:gd name="T35" fmla="*/ 1 h 336"/>
                  <a:gd name="T36" fmla="*/ 25 w 335"/>
                  <a:gd name="T37" fmla="*/ 3 h 336"/>
                  <a:gd name="T38" fmla="*/ 18 w 335"/>
                  <a:gd name="T39" fmla="*/ 7 h 336"/>
                  <a:gd name="T40" fmla="*/ 12 w 335"/>
                  <a:gd name="T41" fmla="*/ 12 h 336"/>
                  <a:gd name="T42" fmla="*/ 7 w 335"/>
                  <a:gd name="T43" fmla="*/ 18 h 336"/>
                  <a:gd name="T44" fmla="*/ 3 w 335"/>
                  <a:gd name="T45" fmla="*/ 25 h 336"/>
                  <a:gd name="T46" fmla="*/ 1 w 335"/>
                  <a:gd name="T47" fmla="*/ 33 h 336"/>
                  <a:gd name="T48" fmla="*/ 0 w 335"/>
                  <a:gd name="T49" fmla="*/ 42 h 336"/>
                  <a:gd name="T50" fmla="*/ 1 w 335"/>
                  <a:gd name="T51" fmla="*/ 50 h 336"/>
                  <a:gd name="T52" fmla="*/ 3 w 335"/>
                  <a:gd name="T53" fmla="*/ 58 h 336"/>
                  <a:gd name="T54" fmla="*/ 7 w 335"/>
                  <a:gd name="T55" fmla="*/ 65 h 336"/>
                  <a:gd name="T56" fmla="*/ 12 w 335"/>
                  <a:gd name="T57" fmla="*/ 71 h 336"/>
                  <a:gd name="T58" fmla="*/ 18 w 335"/>
                  <a:gd name="T59" fmla="*/ 76 h 336"/>
                  <a:gd name="T60" fmla="*/ 25 w 335"/>
                  <a:gd name="T61" fmla="*/ 80 h 336"/>
                  <a:gd name="T62" fmla="*/ 33 w 335"/>
                  <a:gd name="T63" fmla="*/ 82 h 336"/>
                  <a:gd name="T64" fmla="*/ 42 w 335"/>
                  <a:gd name="T65" fmla="*/ 83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26"/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7 w 54"/>
                  <a:gd name="T1" fmla="*/ 14 h 55"/>
                  <a:gd name="T2" fmla="*/ 10 w 54"/>
                  <a:gd name="T3" fmla="*/ 14 h 55"/>
                  <a:gd name="T4" fmla="*/ 12 w 54"/>
                  <a:gd name="T5" fmla="*/ 12 h 55"/>
                  <a:gd name="T6" fmla="*/ 13 w 54"/>
                  <a:gd name="T7" fmla="*/ 10 h 55"/>
                  <a:gd name="T8" fmla="*/ 14 w 54"/>
                  <a:gd name="T9" fmla="*/ 7 h 55"/>
                  <a:gd name="T10" fmla="*/ 13 w 54"/>
                  <a:gd name="T11" fmla="*/ 5 h 55"/>
                  <a:gd name="T12" fmla="*/ 12 w 54"/>
                  <a:gd name="T13" fmla="*/ 2 h 55"/>
                  <a:gd name="T14" fmla="*/ 10 w 54"/>
                  <a:gd name="T15" fmla="*/ 1 h 55"/>
                  <a:gd name="T16" fmla="*/ 7 w 54"/>
                  <a:gd name="T17" fmla="*/ 0 h 55"/>
                  <a:gd name="T18" fmla="*/ 5 w 54"/>
                  <a:gd name="T19" fmla="*/ 1 h 55"/>
                  <a:gd name="T20" fmla="*/ 2 w 54"/>
                  <a:gd name="T21" fmla="*/ 2 h 55"/>
                  <a:gd name="T22" fmla="*/ 1 w 54"/>
                  <a:gd name="T23" fmla="*/ 5 h 55"/>
                  <a:gd name="T24" fmla="*/ 0 w 54"/>
                  <a:gd name="T25" fmla="*/ 7 h 55"/>
                  <a:gd name="T26" fmla="*/ 1 w 54"/>
                  <a:gd name="T27" fmla="*/ 10 h 55"/>
                  <a:gd name="T28" fmla="*/ 2 w 54"/>
                  <a:gd name="T29" fmla="*/ 12 h 55"/>
                  <a:gd name="T30" fmla="*/ 5 w 54"/>
                  <a:gd name="T31" fmla="*/ 14 h 55"/>
                  <a:gd name="T32" fmla="*/ 7 w 54"/>
                  <a:gd name="T33" fmla="*/ 1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27"/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29 w 116"/>
                  <a:gd name="T1" fmla="*/ 23 h 129"/>
                  <a:gd name="T2" fmla="*/ 0 w 116"/>
                  <a:gd name="T3" fmla="*/ 0 h 129"/>
                  <a:gd name="T4" fmla="*/ 19 w 116"/>
                  <a:gd name="T5" fmla="*/ 32 h 129"/>
                  <a:gd name="T6" fmla="*/ 21 w 116"/>
                  <a:gd name="T7" fmla="*/ 31 h 129"/>
                  <a:gd name="T8" fmla="*/ 22 w 116"/>
                  <a:gd name="T9" fmla="*/ 30 h 129"/>
                  <a:gd name="T10" fmla="*/ 23 w 116"/>
                  <a:gd name="T11" fmla="*/ 29 h 129"/>
                  <a:gd name="T12" fmla="*/ 24 w 116"/>
                  <a:gd name="T13" fmla="*/ 28 h 129"/>
                  <a:gd name="T14" fmla="*/ 26 w 116"/>
                  <a:gd name="T15" fmla="*/ 26 h 129"/>
                  <a:gd name="T16" fmla="*/ 27 w 116"/>
                  <a:gd name="T17" fmla="*/ 25 h 129"/>
                  <a:gd name="T18" fmla="*/ 28 w 116"/>
                  <a:gd name="T19" fmla="*/ 24 h 129"/>
                  <a:gd name="T20" fmla="*/ 29 w 116"/>
                  <a:gd name="T21" fmla="*/ 23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28"/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1 w 90"/>
                  <a:gd name="T3" fmla="*/ 35 h 139"/>
                  <a:gd name="T4" fmla="*/ 12 w 90"/>
                  <a:gd name="T5" fmla="*/ 34 h 139"/>
                  <a:gd name="T6" fmla="*/ 14 w 90"/>
                  <a:gd name="T7" fmla="*/ 34 h 139"/>
                  <a:gd name="T8" fmla="*/ 15 w 90"/>
                  <a:gd name="T9" fmla="*/ 33 h 139"/>
                  <a:gd name="T10" fmla="*/ 17 w 90"/>
                  <a:gd name="T11" fmla="*/ 32 h 139"/>
                  <a:gd name="T12" fmla="*/ 19 w 90"/>
                  <a:gd name="T13" fmla="*/ 31 h 139"/>
                  <a:gd name="T14" fmla="*/ 20 w 90"/>
                  <a:gd name="T15" fmla="*/ 31 h 139"/>
                  <a:gd name="T16" fmla="*/ 21 w 90"/>
                  <a:gd name="T17" fmla="*/ 30 h 139"/>
                  <a:gd name="T18" fmla="*/ 23 w 90"/>
                  <a:gd name="T19" fmla="*/ 29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29"/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2 w 59"/>
                  <a:gd name="T3" fmla="*/ 35 h 143"/>
                  <a:gd name="T4" fmla="*/ 4 w 59"/>
                  <a:gd name="T5" fmla="*/ 35 h 143"/>
                  <a:gd name="T6" fmla="*/ 5 w 59"/>
                  <a:gd name="T7" fmla="*/ 34 h 143"/>
                  <a:gd name="T8" fmla="*/ 7 w 59"/>
                  <a:gd name="T9" fmla="*/ 34 h 143"/>
                  <a:gd name="T10" fmla="*/ 8 w 59"/>
                  <a:gd name="T11" fmla="*/ 34 h 143"/>
                  <a:gd name="T12" fmla="*/ 10 w 59"/>
                  <a:gd name="T13" fmla="*/ 33 h 143"/>
                  <a:gd name="T14" fmla="*/ 12 w 59"/>
                  <a:gd name="T15" fmla="*/ 33 h 143"/>
                  <a:gd name="T16" fmla="*/ 13 w 59"/>
                  <a:gd name="T17" fmla="*/ 32 h 143"/>
                  <a:gd name="T18" fmla="*/ 14 w 59"/>
                  <a:gd name="T19" fmla="*/ 32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30"/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23 h 127"/>
                  <a:gd name="T2" fmla="*/ 30 w 117"/>
                  <a:gd name="T3" fmla="*/ 0 h 127"/>
                  <a:gd name="T4" fmla="*/ 10 w 117"/>
                  <a:gd name="T5" fmla="*/ 31 h 127"/>
                  <a:gd name="T6" fmla="*/ 9 w 117"/>
                  <a:gd name="T7" fmla="*/ 30 h 127"/>
                  <a:gd name="T8" fmla="*/ 8 w 117"/>
                  <a:gd name="T9" fmla="*/ 29 h 127"/>
                  <a:gd name="T10" fmla="*/ 7 w 117"/>
                  <a:gd name="T11" fmla="*/ 28 h 127"/>
                  <a:gd name="T12" fmla="*/ 5 w 117"/>
                  <a:gd name="T13" fmla="*/ 27 h 127"/>
                  <a:gd name="T14" fmla="*/ 4 w 117"/>
                  <a:gd name="T15" fmla="*/ 26 h 127"/>
                  <a:gd name="T16" fmla="*/ 3 w 117"/>
                  <a:gd name="T17" fmla="*/ 25 h 127"/>
                  <a:gd name="T18" fmla="*/ 1 w 117"/>
                  <a:gd name="T19" fmla="*/ 24 h 127"/>
                  <a:gd name="T20" fmla="*/ 0 w 117"/>
                  <a:gd name="T21" fmla="*/ 23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31"/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23 w 93"/>
                  <a:gd name="T1" fmla="*/ 0 h 137"/>
                  <a:gd name="T2" fmla="*/ 11 w 93"/>
                  <a:gd name="T3" fmla="*/ 35 h 137"/>
                  <a:gd name="T4" fmla="*/ 10 w 93"/>
                  <a:gd name="T5" fmla="*/ 34 h 137"/>
                  <a:gd name="T6" fmla="*/ 8 w 93"/>
                  <a:gd name="T7" fmla="*/ 33 h 137"/>
                  <a:gd name="T8" fmla="*/ 7 w 93"/>
                  <a:gd name="T9" fmla="*/ 32 h 137"/>
                  <a:gd name="T10" fmla="*/ 5 w 93"/>
                  <a:gd name="T11" fmla="*/ 31 h 137"/>
                  <a:gd name="T12" fmla="*/ 4 w 93"/>
                  <a:gd name="T13" fmla="*/ 31 h 137"/>
                  <a:gd name="T14" fmla="*/ 3 w 93"/>
                  <a:gd name="T15" fmla="*/ 30 h 137"/>
                  <a:gd name="T16" fmla="*/ 1 w 93"/>
                  <a:gd name="T17" fmla="*/ 29 h 137"/>
                  <a:gd name="T18" fmla="*/ 0 w 93"/>
                  <a:gd name="T19" fmla="*/ 29 h 137"/>
                  <a:gd name="T20" fmla="*/ 23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32"/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15 w 63"/>
                  <a:gd name="T1" fmla="*/ 0 h 143"/>
                  <a:gd name="T2" fmla="*/ 12 w 63"/>
                  <a:gd name="T3" fmla="*/ 36 h 143"/>
                  <a:gd name="T4" fmla="*/ 10 w 63"/>
                  <a:gd name="T5" fmla="*/ 36 h 143"/>
                  <a:gd name="T6" fmla="*/ 9 w 63"/>
                  <a:gd name="T7" fmla="*/ 35 h 143"/>
                  <a:gd name="T8" fmla="*/ 8 w 63"/>
                  <a:gd name="T9" fmla="*/ 35 h 143"/>
                  <a:gd name="T10" fmla="*/ 6 w 63"/>
                  <a:gd name="T11" fmla="*/ 34 h 143"/>
                  <a:gd name="T12" fmla="*/ 4 w 63"/>
                  <a:gd name="T13" fmla="*/ 34 h 143"/>
                  <a:gd name="T14" fmla="*/ 3 w 63"/>
                  <a:gd name="T15" fmla="*/ 33 h 143"/>
                  <a:gd name="T16" fmla="*/ 1 w 63"/>
                  <a:gd name="T17" fmla="*/ 33 h 143"/>
                  <a:gd name="T18" fmla="*/ 0 w 63"/>
                  <a:gd name="T19" fmla="*/ 33 h 143"/>
                  <a:gd name="T20" fmla="*/ 15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33"/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3 w 50"/>
                  <a:gd name="T1" fmla="*/ 36 h 143"/>
                  <a:gd name="T2" fmla="*/ 6 w 50"/>
                  <a:gd name="T3" fmla="*/ 0 h 143"/>
                  <a:gd name="T4" fmla="*/ 0 w 50"/>
                  <a:gd name="T5" fmla="*/ 36 h 143"/>
                  <a:gd name="T6" fmla="*/ 2 w 50"/>
                  <a:gd name="T7" fmla="*/ 36 h 143"/>
                  <a:gd name="T8" fmla="*/ 3 w 50"/>
                  <a:gd name="T9" fmla="*/ 36 h 143"/>
                  <a:gd name="T10" fmla="*/ 5 w 50"/>
                  <a:gd name="T11" fmla="*/ 36 h 143"/>
                  <a:gd name="T12" fmla="*/ 6 w 50"/>
                  <a:gd name="T13" fmla="*/ 36 h 143"/>
                  <a:gd name="T14" fmla="*/ 7 w 50"/>
                  <a:gd name="T15" fmla="*/ 36 h 143"/>
                  <a:gd name="T16" fmla="*/ 10 w 50"/>
                  <a:gd name="T17" fmla="*/ 36 h 143"/>
                  <a:gd name="T18" fmla="*/ 11 w 50"/>
                  <a:gd name="T19" fmla="*/ 36 h 143"/>
                  <a:gd name="T20" fmla="*/ 13 w 50"/>
                  <a:gd name="T21" fmla="*/ 36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6" name="Line 34"/>
            <p:cNvSpPr>
              <a:spLocks noChangeShapeType="1"/>
            </p:cNvSpPr>
            <p:nvPr/>
          </p:nvSpPr>
          <p:spPr bwMode="auto">
            <a:xfrm flipV="1">
              <a:off x="6877050" y="3657600"/>
              <a:ext cx="265113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" name="Group 165"/>
          <p:cNvGrpSpPr>
            <a:grpSpLocks/>
          </p:cNvGrpSpPr>
          <p:nvPr/>
        </p:nvGrpSpPr>
        <p:grpSpPr bwMode="auto">
          <a:xfrm>
            <a:off x="3048000" y="990600"/>
            <a:ext cx="304800" cy="381000"/>
            <a:chOff x="6400800" y="3657600"/>
            <a:chExt cx="955675" cy="1219201"/>
          </a:xfrm>
        </p:grpSpPr>
        <p:sp>
          <p:nvSpPr>
            <p:cNvPr id="400" name="Line 7"/>
            <p:cNvSpPr>
              <a:spLocks noChangeShapeType="1"/>
            </p:cNvSpPr>
            <p:nvPr/>
          </p:nvSpPr>
          <p:spPr bwMode="auto">
            <a:xfrm flipV="1">
              <a:off x="6611938" y="3684588"/>
              <a:ext cx="508000" cy="1192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01" name="Picture 8" descr="MCDD01775_0000[1]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400800" y="3684588"/>
              <a:ext cx="955675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2" name="AutoShape 9"/>
            <p:cNvSpPr>
              <a:spLocks noChangeArrowheads="1"/>
            </p:cNvSpPr>
            <p:nvPr/>
          </p:nvSpPr>
          <p:spPr bwMode="auto">
            <a:xfrm rot="-5400000">
              <a:off x="6788150" y="4224338"/>
              <a:ext cx="180975" cy="392113"/>
            </a:xfrm>
            <a:prstGeom prst="moon">
              <a:avLst>
                <a:gd name="adj" fmla="val 7957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3" name="Group 10"/>
            <p:cNvGrpSpPr>
              <a:grpSpLocks/>
            </p:cNvGrpSpPr>
            <p:nvPr/>
          </p:nvGrpSpPr>
          <p:grpSpPr bwMode="auto">
            <a:xfrm>
              <a:off x="6480177" y="3870323"/>
              <a:ext cx="398464" cy="312738"/>
              <a:chOff x="601" y="3506"/>
              <a:chExt cx="442" cy="347"/>
            </a:xfrm>
          </p:grpSpPr>
          <p:sp>
            <p:nvSpPr>
              <p:cNvPr id="417" name="Freeform 11"/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98 w 817"/>
                  <a:gd name="T1" fmla="*/ 49 h 505"/>
                  <a:gd name="T2" fmla="*/ 190 w 817"/>
                  <a:gd name="T3" fmla="*/ 39 h 505"/>
                  <a:gd name="T4" fmla="*/ 180 w 817"/>
                  <a:gd name="T5" fmla="*/ 30 h 505"/>
                  <a:gd name="T6" fmla="*/ 169 w 817"/>
                  <a:gd name="T7" fmla="*/ 21 h 505"/>
                  <a:gd name="T8" fmla="*/ 157 w 817"/>
                  <a:gd name="T9" fmla="*/ 13 h 505"/>
                  <a:gd name="T10" fmla="*/ 142 w 817"/>
                  <a:gd name="T11" fmla="*/ 7 h 505"/>
                  <a:gd name="T12" fmla="*/ 127 w 817"/>
                  <a:gd name="T13" fmla="*/ 3 h 505"/>
                  <a:gd name="T14" fmla="*/ 111 w 817"/>
                  <a:gd name="T15" fmla="*/ 0 h 505"/>
                  <a:gd name="T16" fmla="*/ 94 w 817"/>
                  <a:gd name="T17" fmla="*/ 0 h 505"/>
                  <a:gd name="T18" fmla="*/ 78 w 817"/>
                  <a:gd name="T19" fmla="*/ 3 h 505"/>
                  <a:gd name="T20" fmla="*/ 63 w 817"/>
                  <a:gd name="T21" fmla="*/ 7 h 505"/>
                  <a:gd name="T22" fmla="*/ 48 w 817"/>
                  <a:gd name="T23" fmla="*/ 13 h 505"/>
                  <a:gd name="T24" fmla="*/ 36 w 817"/>
                  <a:gd name="T25" fmla="*/ 21 h 505"/>
                  <a:gd name="T26" fmla="*/ 24 w 817"/>
                  <a:gd name="T27" fmla="*/ 30 h 505"/>
                  <a:gd name="T28" fmla="*/ 15 w 817"/>
                  <a:gd name="T29" fmla="*/ 39 h 505"/>
                  <a:gd name="T30" fmla="*/ 7 w 817"/>
                  <a:gd name="T31" fmla="*/ 49 h 505"/>
                  <a:gd name="T32" fmla="*/ 3 w 817"/>
                  <a:gd name="T33" fmla="*/ 56 h 505"/>
                  <a:gd name="T34" fmla="*/ 1 w 817"/>
                  <a:gd name="T35" fmla="*/ 59 h 505"/>
                  <a:gd name="T36" fmla="*/ 0 w 817"/>
                  <a:gd name="T37" fmla="*/ 61 h 505"/>
                  <a:gd name="T38" fmla="*/ 7 w 817"/>
                  <a:gd name="T39" fmla="*/ 73 h 505"/>
                  <a:gd name="T40" fmla="*/ 15 w 817"/>
                  <a:gd name="T41" fmla="*/ 83 h 505"/>
                  <a:gd name="T42" fmla="*/ 25 w 817"/>
                  <a:gd name="T43" fmla="*/ 94 h 505"/>
                  <a:gd name="T44" fmla="*/ 36 w 817"/>
                  <a:gd name="T45" fmla="*/ 103 h 505"/>
                  <a:gd name="T46" fmla="*/ 49 w 817"/>
                  <a:gd name="T47" fmla="*/ 111 h 505"/>
                  <a:gd name="T48" fmla="*/ 63 w 817"/>
                  <a:gd name="T49" fmla="*/ 118 h 505"/>
                  <a:gd name="T50" fmla="*/ 78 w 817"/>
                  <a:gd name="T51" fmla="*/ 123 h 505"/>
                  <a:gd name="T52" fmla="*/ 94 w 817"/>
                  <a:gd name="T53" fmla="*/ 126 h 505"/>
                  <a:gd name="T54" fmla="*/ 111 w 817"/>
                  <a:gd name="T55" fmla="*/ 126 h 505"/>
                  <a:gd name="T56" fmla="*/ 127 w 817"/>
                  <a:gd name="T57" fmla="*/ 123 h 505"/>
                  <a:gd name="T58" fmla="*/ 142 w 817"/>
                  <a:gd name="T59" fmla="*/ 118 h 505"/>
                  <a:gd name="T60" fmla="*/ 156 w 817"/>
                  <a:gd name="T61" fmla="*/ 111 h 505"/>
                  <a:gd name="T62" fmla="*/ 169 w 817"/>
                  <a:gd name="T63" fmla="*/ 103 h 505"/>
                  <a:gd name="T64" fmla="*/ 180 w 817"/>
                  <a:gd name="T65" fmla="*/ 94 h 505"/>
                  <a:gd name="T66" fmla="*/ 190 w 817"/>
                  <a:gd name="T67" fmla="*/ 83 h 505"/>
                  <a:gd name="T68" fmla="*/ 198 w 817"/>
                  <a:gd name="T69" fmla="*/ 73 h 505"/>
                  <a:gd name="T70" fmla="*/ 203 w 817"/>
                  <a:gd name="T71" fmla="*/ 64 h 505"/>
                  <a:gd name="T72" fmla="*/ 204 w 817"/>
                  <a:gd name="T73" fmla="*/ 62 h 505"/>
                  <a:gd name="T74" fmla="*/ 205 w 817"/>
                  <a:gd name="T75" fmla="*/ 6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Freeform 12"/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80 w 695"/>
                  <a:gd name="T1" fmla="*/ 98 h 396"/>
                  <a:gd name="T2" fmla="*/ 66 w 695"/>
                  <a:gd name="T3" fmla="*/ 96 h 396"/>
                  <a:gd name="T4" fmla="*/ 53 w 695"/>
                  <a:gd name="T5" fmla="*/ 91 h 396"/>
                  <a:gd name="T6" fmla="*/ 40 w 695"/>
                  <a:gd name="T7" fmla="*/ 86 h 396"/>
                  <a:gd name="T8" fmla="*/ 29 w 695"/>
                  <a:gd name="T9" fmla="*/ 78 h 396"/>
                  <a:gd name="T10" fmla="*/ 19 w 695"/>
                  <a:gd name="T11" fmla="*/ 70 h 396"/>
                  <a:gd name="T12" fmla="*/ 10 w 695"/>
                  <a:gd name="T13" fmla="*/ 61 h 396"/>
                  <a:gd name="T14" fmla="*/ 3 w 695"/>
                  <a:gd name="T15" fmla="*/ 52 h 396"/>
                  <a:gd name="T16" fmla="*/ 3 w 695"/>
                  <a:gd name="T17" fmla="*/ 43 h 396"/>
                  <a:gd name="T18" fmla="*/ 9 w 695"/>
                  <a:gd name="T19" fmla="*/ 34 h 396"/>
                  <a:gd name="T20" fmla="*/ 18 w 695"/>
                  <a:gd name="T21" fmla="*/ 26 h 396"/>
                  <a:gd name="T22" fmla="*/ 28 w 695"/>
                  <a:gd name="T23" fmla="*/ 18 h 396"/>
                  <a:gd name="T24" fmla="*/ 39 w 695"/>
                  <a:gd name="T25" fmla="*/ 11 h 396"/>
                  <a:gd name="T26" fmla="*/ 52 w 695"/>
                  <a:gd name="T27" fmla="*/ 6 h 396"/>
                  <a:gd name="T28" fmla="*/ 65 w 695"/>
                  <a:gd name="T29" fmla="*/ 2 h 396"/>
                  <a:gd name="T30" fmla="*/ 79 w 695"/>
                  <a:gd name="T31" fmla="*/ 0 h 396"/>
                  <a:gd name="T32" fmla="*/ 94 w 695"/>
                  <a:gd name="T33" fmla="*/ 0 h 396"/>
                  <a:gd name="T34" fmla="*/ 108 w 695"/>
                  <a:gd name="T35" fmla="*/ 2 h 396"/>
                  <a:gd name="T36" fmla="*/ 121 w 695"/>
                  <a:gd name="T37" fmla="*/ 6 h 396"/>
                  <a:gd name="T38" fmla="*/ 134 w 695"/>
                  <a:gd name="T39" fmla="*/ 11 h 396"/>
                  <a:gd name="T40" fmla="*/ 145 w 695"/>
                  <a:gd name="T41" fmla="*/ 18 h 396"/>
                  <a:gd name="T42" fmla="*/ 155 w 695"/>
                  <a:gd name="T43" fmla="*/ 26 h 396"/>
                  <a:gd name="T44" fmla="*/ 164 w 695"/>
                  <a:gd name="T45" fmla="*/ 34 h 396"/>
                  <a:gd name="T46" fmla="*/ 171 w 695"/>
                  <a:gd name="T47" fmla="*/ 43 h 396"/>
                  <a:gd name="T48" fmla="*/ 171 w 695"/>
                  <a:gd name="T49" fmla="*/ 52 h 396"/>
                  <a:gd name="T50" fmla="*/ 163 w 695"/>
                  <a:gd name="T51" fmla="*/ 61 h 396"/>
                  <a:gd name="T52" fmla="*/ 154 w 695"/>
                  <a:gd name="T53" fmla="*/ 70 h 396"/>
                  <a:gd name="T54" fmla="*/ 144 w 695"/>
                  <a:gd name="T55" fmla="*/ 78 h 396"/>
                  <a:gd name="T56" fmla="*/ 133 w 695"/>
                  <a:gd name="T57" fmla="*/ 86 h 396"/>
                  <a:gd name="T58" fmla="*/ 120 w 695"/>
                  <a:gd name="T59" fmla="*/ 91 h 396"/>
                  <a:gd name="T60" fmla="*/ 107 w 695"/>
                  <a:gd name="T61" fmla="*/ 96 h 396"/>
                  <a:gd name="T62" fmla="*/ 94 w 695"/>
                  <a:gd name="T63" fmla="*/ 98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Freeform 13"/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42 w 335"/>
                  <a:gd name="T1" fmla="*/ 83 h 336"/>
                  <a:gd name="T2" fmla="*/ 50 w 335"/>
                  <a:gd name="T3" fmla="*/ 82 h 336"/>
                  <a:gd name="T4" fmla="*/ 58 w 335"/>
                  <a:gd name="T5" fmla="*/ 80 h 336"/>
                  <a:gd name="T6" fmla="*/ 65 w 335"/>
                  <a:gd name="T7" fmla="*/ 76 h 336"/>
                  <a:gd name="T8" fmla="*/ 71 w 335"/>
                  <a:gd name="T9" fmla="*/ 71 h 336"/>
                  <a:gd name="T10" fmla="*/ 76 w 335"/>
                  <a:gd name="T11" fmla="*/ 65 h 336"/>
                  <a:gd name="T12" fmla="*/ 80 w 335"/>
                  <a:gd name="T13" fmla="*/ 58 h 336"/>
                  <a:gd name="T14" fmla="*/ 83 w 335"/>
                  <a:gd name="T15" fmla="*/ 50 h 336"/>
                  <a:gd name="T16" fmla="*/ 83 w 335"/>
                  <a:gd name="T17" fmla="*/ 42 h 336"/>
                  <a:gd name="T18" fmla="*/ 83 w 335"/>
                  <a:gd name="T19" fmla="*/ 33 h 336"/>
                  <a:gd name="T20" fmla="*/ 80 w 335"/>
                  <a:gd name="T21" fmla="*/ 25 h 336"/>
                  <a:gd name="T22" fmla="*/ 76 w 335"/>
                  <a:gd name="T23" fmla="*/ 18 h 336"/>
                  <a:gd name="T24" fmla="*/ 71 w 335"/>
                  <a:gd name="T25" fmla="*/ 12 h 336"/>
                  <a:gd name="T26" fmla="*/ 65 w 335"/>
                  <a:gd name="T27" fmla="*/ 7 h 336"/>
                  <a:gd name="T28" fmla="*/ 58 w 335"/>
                  <a:gd name="T29" fmla="*/ 3 h 336"/>
                  <a:gd name="T30" fmla="*/ 50 w 335"/>
                  <a:gd name="T31" fmla="*/ 1 h 336"/>
                  <a:gd name="T32" fmla="*/ 42 w 335"/>
                  <a:gd name="T33" fmla="*/ 0 h 336"/>
                  <a:gd name="T34" fmla="*/ 33 w 335"/>
                  <a:gd name="T35" fmla="*/ 1 h 336"/>
                  <a:gd name="T36" fmla="*/ 25 w 335"/>
                  <a:gd name="T37" fmla="*/ 3 h 336"/>
                  <a:gd name="T38" fmla="*/ 18 w 335"/>
                  <a:gd name="T39" fmla="*/ 7 h 336"/>
                  <a:gd name="T40" fmla="*/ 12 w 335"/>
                  <a:gd name="T41" fmla="*/ 12 h 336"/>
                  <a:gd name="T42" fmla="*/ 7 w 335"/>
                  <a:gd name="T43" fmla="*/ 18 h 336"/>
                  <a:gd name="T44" fmla="*/ 3 w 335"/>
                  <a:gd name="T45" fmla="*/ 25 h 336"/>
                  <a:gd name="T46" fmla="*/ 1 w 335"/>
                  <a:gd name="T47" fmla="*/ 33 h 336"/>
                  <a:gd name="T48" fmla="*/ 0 w 335"/>
                  <a:gd name="T49" fmla="*/ 42 h 336"/>
                  <a:gd name="T50" fmla="*/ 1 w 335"/>
                  <a:gd name="T51" fmla="*/ 50 h 336"/>
                  <a:gd name="T52" fmla="*/ 3 w 335"/>
                  <a:gd name="T53" fmla="*/ 58 h 336"/>
                  <a:gd name="T54" fmla="*/ 7 w 335"/>
                  <a:gd name="T55" fmla="*/ 65 h 336"/>
                  <a:gd name="T56" fmla="*/ 12 w 335"/>
                  <a:gd name="T57" fmla="*/ 71 h 336"/>
                  <a:gd name="T58" fmla="*/ 18 w 335"/>
                  <a:gd name="T59" fmla="*/ 76 h 336"/>
                  <a:gd name="T60" fmla="*/ 25 w 335"/>
                  <a:gd name="T61" fmla="*/ 80 h 336"/>
                  <a:gd name="T62" fmla="*/ 33 w 335"/>
                  <a:gd name="T63" fmla="*/ 82 h 336"/>
                  <a:gd name="T64" fmla="*/ 42 w 335"/>
                  <a:gd name="T65" fmla="*/ 83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Freeform 14"/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7 w 54"/>
                  <a:gd name="T1" fmla="*/ 14 h 55"/>
                  <a:gd name="T2" fmla="*/ 10 w 54"/>
                  <a:gd name="T3" fmla="*/ 14 h 55"/>
                  <a:gd name="T4" fmla="*/ 12 w 54"/>
                  <a:gd name="T5" fmla="*/ 12 h 55"/>
                  <a:gd name="T6" fmla="*/ 13 w 54"/>
                  <a:gd name="T7" fmla="*/ 10 h 55"/>
                  <a:gd name="T8" fmla="*/ 14 w 54"/>
                  <a:gd name="T9" fmla="*/ 7 h 55"/>
                  <a:gd name="T10" fmla="*/ 13 w 54"/>
                  <a:gd name="T11" fmla="*/ 5 h 55"/>
                  <a:gd name="T12" fmla="*/ 12 w 54"/>
                  <a:gd name="T13" fmla="*/ 2 h 55"/>
                  <a:gd name="T14" fmla="*/ 10 w 54"/>
                  <a:gd name="T15" fmla="*/ 1 h 55"/>
                  <a:gd name="T16" fmla="*/ 7 w 54"/>
                  <a:gd name="T17" fmla="*/ 0 h 55"/>
                  <a:gd name="T18" fmla="*/ 5 w 54"/>
                  <a:gd name="T19" fmla="*/ 1 h 55"/>
                  <a:gd name="T20" fmla="*/ 2 w 54"/>
                  <a:gd name="T21" fmla="*/ 2 h 55"/>
                  <a:gd name="T22" fmla="*/ 1 w 54"/>
                  <a:gd name="T23" fmla="*/ 5 h 55"/>
                  <a:gd name="T24" fmla="*/ 0 w 54"/>
                  <a:gd name="T25" fmla="*/ 7 h 55"/>
                  <a:gd name="T26" fmla="*/ 1 w 54"/>
                  <a:gd name="T27" fmla="*/ 10 h 55"/>
                  <a:gd name="T28" fmla="*/ 2 w 54"/>
                  <a:gd name="T29" fmla="*/ 12 h 55"/>
                  <a:gd name="T30" fmla="*/ 5 w 54"/>
                  <a:gd name="T31" fmla="*/ 14 h 55"/>
                  <a:gd name="T32" fmla="*/ 7 w 54"/>
                  <a:gd name="T33" fmla="*/ 1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Freeform 15"/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29 w 116"/>
                  <a:gd name="T1" fmla="*/ 23 h 129"/>
                  <a:gd name="T2" fmla="*/ 0 w 116"/>
                  <a:gd name="T3" fmla="*/ 0 h 129"/>
                  <a:gd name="T4" fmla="*/ 19 w 116"/>
                  <a:gd name="T5" fmla="*/ 32 h 129"/>
                  <a:gd name="T6" fmla="*/ 21 w 116"/>
                  <a:gd name="T7" fmla="*/ 31 h 129"/>
                  <a:gd name="T8" fmla="*/ 22 w 116"/>
                  <a:gd name="T9" fmla="*/ 30 h 129"/>
                  <a:gd name="T10" fmla="*/ 23 w 116"/>
                  <a:gd name="T11" fmla="*/ 29 h 129"/>
                  <a:gd name="T12" fmla="*/ 24 w 116"/>
                  <a:gd name="T13" fmla="*/ 28 h 129"/>
                  <a:gd name="T14" fmla="*/ 26 w 116"/>
                  <a:gd name="T15" fmla="*/ 26 h 129"/>
                  <a:gd name="T16" fmla="*/ 27 w 116"/>
                  <a:gd name="T17" fmla="*/ 25 h 129"/>
                  <a:gd name="T18" fmla="*/ 28 w 116"/>
                  <a:gd name="T19" fmla="*/ 24 h 129"/>
                  <a:gd name="T20" fmla="*/ 29 w 116"/>
                  <a:gd name="T21" fmla="*/ 23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16"/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1 w 90"/>
                  <a:gd name="T3" fmla="*/ 35 h 139"/>
                  <a:gd name="T4" fmla="*/ 12 w 90"/>
                  <a:gd name="T5" fmla="*/ 34 h 139"/>
                  <a:gd name="T6" fmla="*/ 14 w 90"/>
                  <a:gd name="T7" fmla="*/ 34 h 139"/>
                  <a:gd name="T8" fmla="*/ 15 w 90"/>
                  <a:gd name="T9" fmla="*/ 33 h 139"/>
                  <a:gd name="T10" fmla="*/ 17 w 90"/>
                  <a:gd name="T11" fmla="*/ 32 h 139"/>
                  <a:gd name="T12" fmla="*/ 19 w 90"/>
                  <a:gd name="T13" fmla="*/ 31 h 139"/>
                  <a:gd name="T14" fmla="*/ 20 w 90"/>
                  <a:gd name="T15" fmla="*/ 31 h 139"/>
                  <a:gd name="T16" fmla="*/ 21 w 90"/>
                  <a:gd name="T17" fmla="*/ 30 h 139"/>
                  <a:gd name="T18" fmla="*/ 23 w 90"/>
                  <a:gd name="T19" fmla="*/ 29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Freeform 17"/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2 w 59"/>
                  <a:gd name="T3" fmla="*/ 35 h 143"/>
                  <a:gd name="T4" fmla="*/ 4 w 59"/>
                  <a:gd name="T5" fmla="*/ 35 h 143"/>
                  <a:gd name="T6" fmla="*/ 5 w 59"/>
                  <a:gd name="T7" fmla="*/ 34 h 143"/>
                  <a:gd name="T8" fmla="*/ 7 w 59"/>
                  <a:gd name="T9" fmla="*/ 34 h 143"/>
                  <a:gd name="T10" fmla="*/ 8 w 59"/>
                  <a:gd name="T11" fmla="*/ 34 h 143"/>
                  <a:gd name="T12" fmla="*/ 10 w 59"/>
                  <a:gd name="T13" fmla="*/ 33 h 143"/>
                  <a:gd name="T14" fmla="*/ 12 w 59"/>
                  <a:gd name="T15" fmla="*/ 33 h 143"/>
                  <a:gd name="T16" fmla="*/ 13 w 59"/>
                  <a:gd name="T17" fmla="*/ 32 h 143"/>
                  <a:gd name="T18" fmla="*/ 14 w 59"/>
                  <a:gd name="T19" fmla="*/ 32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Freeform 18"/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23 h 127"/>
                  <a:gd name="T2" fmla="*/ 30 w 117"/>
                  <a:gd name="T3" fmla="*/ 0 h 127"/>
                  <a:gd name="T4" fmla="*/ 10 w 117"/>
                  <a:gd name="T5" fmla="*/ 31 h 127"/>
                  <a:gd name="T6" fmla="*/ 9 w 117"/>
                  <a:gd name="T7" fmla="*/ 30 h 127"/>
                  <a:gd name="T8" fmla="*/ 8 w 117"/>
                  <a:gd name="T9" fmla="*/ 29 h 127"/>
                  <a:gd name="T10" fmla="*/ 7 w 117"/>
                  <a:gd name="T11" fmla="*/ 28 h 127"/>
                  <a:gd name="T12" fmla="*/ 5 w 117"/>
                  <a:gd name="T13" fmla="*/ 27 h 127"/>
                  <a:gd name="T14" fmla="*/ 4 w 117"/>
                  <a:gd name="T15" fmla="*/ 26 h 127"/>
                  <a:gd name="T16" fmla="*/ 3 w 117"/>
                  <a:gd name="T17" fmla="*/ 25 h 127"/>
                  <a:gd name="T18" fmla="*/ 1 w 117"/>
                  <a:gd name="T19" fmla="*/ 24 h 127"/>
                  <a:gd name="T20" fmla="*/ 0 w 117"/>
                  <a:gd name="T21" fmla="*/ 23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19"/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23 w 93"/>
                  <a:gd name="T1" fmla="*/ 0 h 137"/>
                  <a:gd name="T2" fmla="*/ 11 w 93"/>
                  <a:gd name="T3" fmla="*/ 35 h 137"/>
                  <a:gd name="T4" fmla="*/ 10 w 93"/>
                  <a:gd name="T5" fmla="*/ 34 h 137"/>
                  <a:gd name="T6" fmla="*/ 8 w 93"/>
                  <a:gd name="T7" fmla="*/ 33 h 137"/>
                  <a:gd name="T8" fmla="*/ 7 w 93"/>
                  <a:gd name="T9" fmla="*/ 32 h 137"/>
                  <a:gd name="T10" fmla="*/ 5 w 93"/>
                  <a:gd name="T11" fmla="*/ 31 h 137"/>
                  <a:gd name="T12" fmla="*/ 4 w 93"/>
                  <a:gd name="T13" fmla="*/ 31 h 137"/>
                  <a:gd name="T14" fmla="*/ 3 w 93"/>
                  <a:gd name="T15" fmla="*/ 30 h 137"/>
                  <a:gd name="T16" fmla="*/ 1 w 93"/>
                  <a:gd name="T17" fmla="*/ 29 h 137"/>
                  <a:gd name="T18" fmla="*/ 0 w 93"/>
                  <a:gd name="T19" fmla="*/ 29 h 137"/>
                  <a:gd name="T20" fmla="*/ 23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Freeform 20"/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15 w 63"/>
                  <a:gd name="T1" fmla="*/ 0 h 143"/>
                  <a:gd name="T2" fmla="*/ 12 w 63"/>
                  <a:gd name="T3" fmla="*/ 36 h 143"/>
                  <a:gd name="T4" fmla="*/ 10 w 63"/>
                  <a:gd name="T5" fmla="*/ 36 h 143"/>
                  <a:gd name="T6" fmla="*/ 9 w 63"/>
                  <a:gd name="T7" fmla="*/ 35 h 143"/>
                  <a:gd name="T8" fmla="*/ 8 w 63"/>
                  <a:gd name="T9" fmla="*/ 35 h 143"/>
                  <a:gd name="T10" fmla="*/ 6 w 63"/>
                  <a:gd name="T11" fmla="*/ 34 h 143"/>
                  <a:gd name="T12" fmla="*/ 4 w 63"/>
                  <a:gd name="T13" fmla="*/ 34 h 143"/>
                  <a:gd name="T14" fmla="*/ 3 w 63"/>
                  <a:gd name="T15" fmla="*/ 33 h 143"/>
                  <a:gd name="T16" fmla="*/ 1 w 63"/>
                  <a:gd name="T17" fmla="*/ 33 h 143"/>
                  <a:gd name="T18" fmla="*/ 0 w 63"/>
                  <a:gd name="T19" fmla="*/ 33 h 143"/>
                  <a:gd name="T20" fmla="*/ 15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Freeform 21"/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3 w 50"/>
                  <a:gd name="T1" fmla="*/ 36 h 143"/>
                  <a:gd name="T2" fmla="*/ 6 w 50"/>
                  <a:gd name="T3" fmla="*/ 0 h 143"/>
                  <a:gd name="T4" fmla="*/ 0 w 50"/>
                  <a:gd name="T5" fmla="*/ 36 h 143"/>
                  <a:gd name="T6" fmla="*/ 2 w 50"/>
                  <a:gd name="T7" fmla="*/ 36 h 143"/>
                  <a:gd name="T8" fmla="*/ 3 w 50"/>
                  <a:gd name="T9" fmla="*/ 36 h 143"/>
                  <a:gd name="T10" fmla="*/ 5 w 50"/>
                  <a:gd name="T11" fmla="*/ 36 h 143"/>
                  <a:gd name="T12" fmla="*/ 6 w 50"/>
                  <a:gd name="T13" fmla="*/ 36 h 143"/>
                  <a:gd name="T14" fmla="*/ 7 w 50"/>
                  <a:gd name="T15" fmla="*/ 36 h 143"/>
                  <a:gd name="T16" fmla="*/ 10 w 50"/>
                  <a:gd name="T17" fmla="*/ 36 h 143"/>
                  <a:gd name="T18" fmla="*/ 11 w 50"/>
                  <a:gd name="T19" fmla="*/ 36 h 143"/>
                  <a:gd name="T20" fmla="*/ 13 w 50"/>
                  <a:gd name="T21" fmla="*/ 36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4" name="Group 22"/>
            <p:cNvGrpSpPr>
              <a:grpSpLocks/>
            </p:cNvGrpSpPr>
            <p:nvPr/>
          </p:nvGrpSpPr>
          <p:grpSpPr bwMode="auto">
            <a:xfrm>
              <a:off x="6931027" y="3870323"/>
              <a:ext cx="398464" cy="312738"/>
              <a:chOff x="601" y="3506"/>
              <a:chExt cx="442" cy="347"/>
            </a:xfrm>
          </p:grpSpPr>
          <p:sp>
            <p:nvSpPr>
              <p:cNvPr id="406" name="Freeform 23"/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98 w 817"/>
                  <a:gd name="T1" fmla="*/ 49 h 505"/>
                  <a:gd name="T2" fmla="*/ 190 w 817"/>
                  <a:gd name="T3" fmla="*/ 39 h 505"/>
                  <a:gd name="T4" fmla="*/ 180 w 817"/>
                  <a:gd name="T5" fmla="*/ 30 h 505"/>
                  <a:gd name="T6" fmla="*/ 169 w 817"/>
                  <a:gd name="T7" fmla="*/ 21 h 505"/>
                  <a:gd name="T8" fmla="*/ 157 w 817"/>
                  <a:gd name="T9" fmla="*/ 13 h 505"/>
                  <a:gd name="T10" fmla="*/ 142 w 817"/>
                  <a:gd name="T11" fmla="*/ 7 h 505"/>
                  <a:gd name="T12" fmla="*/ 127 w 817"/>
                  <a:gd name="T13" fmla="*/ 3 h 505"/>
                  <a:gd name="T14" fmla="*/ 111 w 817"/>
                  <a:gd name="T15" fmla="*/ 0 h 505"/>
                  <a:gd name="T16" fmla="*/ 94 w 817"/>
                  <a:gd name="T17" fmla="*/ 0 h 505"/>
                  <a:gd name="T18" fmla="*/ 78 w 817"/>
                  <a:gd name="T19" fmla="*/ 3 h 505"/>
                  <a:gd name="T20" fmla="*/ 63 w 817"/>
                  <a:gd name="T21" fmla="*/ 7 h 505"/>
                  <a:gd name="T22" fmla="*/ 48 w 817"/>
                  <a:gd name="T23" fmla="*/ 13 h 505"/>
                  <a:gd name="T24" fmla="*/ 36 w 817"/>
                  <a:gd name="T25" fmla="*/ 21 h 505"/>
                  <a:gd name="T26" fmla="*/ 24 w 817"/>
                  <a:gd name="T27" fmla="*/ 30 h 505"/>
                  <a:gd name="T28" fmla="*/ 15 w 817"/>
                  <a:gd name="T29" fmla="*/ 39 h 505"/>
                  <a:gd name="T30" fmla="*/ 7 w 817"/>
                  <a:gd name="T31" fmla="*/ 49 h 505"/>
                  <a:gd name="T32" fmla="*/ 3 w 817"/>
                  <a:gd name="T33" fmla="*/ 56 h 505"/>
                  <a:gd name="T34" fmla="*/ 1 w 817"/>
                  <a:gd name="T35" fmla="*/ 59 h 505"/>
                  <a:gd name="T36" fmla="*/ 0 w 817"/>
                  <a:gd name="T37" fmla="*/ 61 h 505"/>
                  <a:gd name="T38" fmla="*/ 7 w 817"/>
                  <a:gd name="T39" fmla="*/ 73 h 505"/>
                  <a:gd name="T40" fmla="*/ 15 w 817"/>
                  <a:gd name="T41" fmla="*/ 83 h 505"/>
                  <a:gd name="T42" fmla="*/ 25 w 817"/>
                  <a:gd name="T43" fmla="*/ 94 h 505"/>
                  <a:gd name="T44" fmla="*/ 36 w 817"/>
                  <a:gd name="T45" fmla="*/ 103 h 505"/>
                  <a:gd name="T46" fmla="*/ 49 w 817"/>
                  <a:gd name="T47" fmla="*/ 111 h 505"/>
                  <a:gd name="T48" fmla="*/ 63 w 817"/>
                  <a:gd name="T49" fmla="*/ 118 h 505"/>
                  <a:gd name="T50" fmla="*/ 78 w 817"/>
                  <a:gd name="T51" fmla="*/ 123 h 505"/>
                  <a:gd name="T52" fmla="*/ 94 w 817"/>
                  <a:gd name="T53" fmla="*/ 126 h 505"/>
                  <a:gd name="T54" fmla="*/ 111 w 817"/>
                  <a:gd name="T55" fmla="*/ 126 h 505"/>
                  <a:gd name="T56" fmla="*/ 127 w 817"/>
                  <a:gd name="T57" fmla="*/ 123 h 505"/>
                  <a:gd name="T58" fmla="*/ 142 w 817"/>
                  <a:gd name="T59" fmla="*/ 118 h 505"/>
                  <a:gd name="T60" fmla="*/ 156 w 817"/>
                  <a:gd name="T61" fmla="*/ 111 h 505"/>
                  <a:gd name="T62" fmla="*/ 169 w 817"/>
                  <a:gd name="T63" fmla="*/ 103 h 505"/>
                  <a:gd name="T64" fmla="*/ 180 w 817"/>
                  <a:gd name="T65" fmla="*/ 94 h 505"/>
                  <a:gd name="T66" fmla="*/ 190 w 817"/>
                  <a:gd name="T67" fmla="*/ 83 h 505"/>
                  <a:gd name="T68" fmla="*/ 198 w 817"/>
                  <a:gd name="T69" fmla="*/ 73 h 505"/>
                  <a:gd name="T70" fmla="*/ 203 w 817"/>
                  <a:gd name="T71" fmla="*/ 64 h 505"/>
                  <a:gd name="T72" fmla="*/ 204 w 817"/>
                  <a:gd name="T73" fmla="*/ 62 h 505"/>
                  <a:gd name="T74" fmla="*/ 205 w 817"/>
                  <a:gd name="T75" fmla="*/ 6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24"/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80 w 695"/>
                  <a:gd name="T1" fmla="*/ 98 h 396"/>
                  <a:gd name="T2" fmla="*/ 66 w 695"/>
                  <a:gd name="T3" fmla="*/ 96 h 396"/>
                  <a:gd name="T4" fmla="*/ 53 w 695"/>
                  <a:gd name="T5" fmla="*/ 91 h 396"/>
                  <a:gd name="T6" fmla="*/ 40 w 695"/>
                  <a:gd name="T7" fmla="*/ 86 h 396"/>
                  <a:gd name="T8" fmla="*/ 29 w 695"/>
                  <a:gd name="T9" fmla="*/ 78 h 396"/>
                  <a:gd name="T10" fmla="*/ 19 w 695"/>
                  <a:gd name="T11" fmla="*/ 70 h 396"/>
                  <a:gd name="T12" fmla="*/ 10 w 695"/>
                  <a:gd name="T13" fmla="*/ 61 h 396"/>
                  <a:gd name="T14" fmla="*/ 3 w 695"/>
                  <a:gd name="T15" fmla="*/ 52 h 396"/>
                  <a:gd name="T16" fmla="*/ 3 w 695"/>
                  <a:gd name="T17" fmla="*/ 43 h 396"/>
                  <a:gd name="T18" fmla="*/ 9 w 695"/>
                  <a:gd name="T19" fmla="*/ 34 h 396"/>
                  <a:gd name="T20" fmla="*/ 18 w 695"/>
                  <a:gd name="T21" fmla="*/ 26 h 396"/>
                  <a:gd name="T22" fmla="*/ 28 w 695"/>
                  <a:gd name="T23" fmla="*/ 18 h 396"/>
                  <a:gd name="T24" fmla="*/ 39 w 695"/>
                  <a:gd name="T25" fmla="*/ 11 h 396"/>
                  <a:gd name="T26" fmla="*/ 52 w 695"/>
                  <a:gd name="T27" fmla="*/ 6 h 396"/>
                  <a:gd name="T28" fmla="*/ 65 w 695"/>
                  <a:gd name="T29" fmla="*/ 2 h 396"/>
                  <a:gd name="T30" fmla="*/ 79 w 695"/>
                  <a:gd name="T31" fmla="*/ 0 h 396"/>
                  <a:gd name="T32" fmla="*/ 94 w 695"/>
                  <a:gd name="T33" fmla="*/ 0 h 396"/>
                  <a:gd name="T34" fmla="*/ 108 w 695"/>
                  <a:gd name="T35" fmla="*/ 2 h 396"/>
                  <a:gd name="T36" fmla="*/ 121 w 695"/>
                  <a:gd name="T37" fmla="*/ 6 h 396"/>
                  <a:gd name="T38" fmla="*/ 134 w 695"/>
                  <a:gd name="T39" fmla="*/ 11 h 396"/>
                  <a:gd name="T40" fmla="*/ 145 w 695"/>
                  <a:gd name="T41" fmla="*/ 18 h 396"/>
                  <a:gd name="T42" fmla="*/ 155 w 695"/>
                  <a:gd name="T43" fmla="*/ 26 h 396"/>
                  <a:gd name="T44" fmla="*/ 164 w 695"/>
                  <a:gd name="T45" fmla="*/ 34 h 396"/>
                  <a:gd name="T46" fmla="*/ 171 w 695"/>
                  <a:gd name="T47" fmla="*/ 43 h 396"/>
                  <a:gd name="T48" fmla="*/ 171 w 695"/>
                  <a:gd name="T49" fmla="*/ 52 h 396"/>
                  <a:gd name="T50" fmla="*/ 163 w 695"/>
                  <a:gd name="T51" fmla="*/ 61 h 396"/>
                  <a:gd name="T52" fmla="*/ 154 w 695"/>
                  <a:gd name="T53" fmla="*/ 70 h 396"/>
                  <a:gd name="T54" fmla="*/ 144 w 695"/>
                  <a:gd name="T55" fmla="*/ 78 h 396"/>
                  <a:gd name="T56" fmla="*/ 133 w 695"/>
                  <a:gd name="T57" fmla="*/ 86 h 396"/>
                  <a:gd name="T58" fmla="*/ 120 w 695"/>
                  <a:gd name="T59" fmla="*/ 91 h 396"/>
                  <a:gd name="T60" fmla="*/ 107 w 695"/>
                  <a:gd name="T61" fmla="*/ 96 h 396"/>
                  <a:gd name="T62" fmla="*/ 94 w 695"/>
                  <a:gd name="T63" fmla="*/ 98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25"/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42 w 335"/>
                  <a:gd name="T1" fmla="*/ 83 h 336"/>
                  <a:gd name="T2" fmla="*/ 50 w 335"/>
                  <a:gd name="T3" fmla="*/ 82 h 336"/>
                  <a:gd name="T4" fmla="*/ 58 w 335"/>
                  <a:gd name="T5" fmla="*/ 80 h 336"/>
                  <a:gd name="T6" fmla="*/ 65 w 335"/>
                  <a:gd name="T7" fmla="*/ 76 h 336"/>
                  <a:gd name="T8" fmla="*/ 71 w 335"/>
                  <a:gd name="T9" fmla="*/ 71 h 336"/>
                  <a:gd name="T10" fmla="*/ 76 w 335"/>
                  <a:gd name="T11" fmla="*/ 65 h 336"/>
                  <a:gd name="T12" fmla="*/ 80 w 335"/>
                  <a:gd name="T13" fmla="*/ 58 h 336"/>
                  <a:gd name="T14" fmla="*/ 83 w 335"/>
                  <a:gd name="T15" fmla="*/ 50 h 336"/>
                  <a:gd name="T16" fmla="*/ 83 w 335"/>
                  <a:gd name="T17" fmla="*/ 42 h 336"/>
                  <a:gd name="T18" fmla="*/ 83 w 335"/>
                  <a:gd name="T19" fmla="*/ 33 h 336"/>
                  <a:gd name="T20" fmla="*/ 80 w 335"/>
                  <a:gd name="T21" fmla="*/ 25 h 336"/>
                  <a:gd name="T22" fmla="*/ 76 w 335"/>
                  <a:gd name="T23" fmla="*/ 18 h 336"/>
                  <a:gd name="T24" fmla="*/ 71 w 335"/>
                  <a:gd name="T25" fmla="*/ 12 h 336"/>
                  <a:gd name="T26" fmla="*/ 65 w 335"/>
                  <a:gd name="T27" fmla="*/ 7 h 336"/>
                  <a:gd name="T28" fmla="*/ 58 w 335"/>
                  <a:gd name="T29" fmla="*/ 3 h 336"/>
                  <a:gd name="T30" fmla="*/ 50 w 335"/>
                  <a:gd name="T31" fmla="*/ 1 h 336"/>
                  <a:gd name="T32" fmla="*/ 42 w 335"/>
                  <a:gd name="T33" fmla="*/ 0 h 336"/>
                  <a:gd name="T34" fmla="*/ 33 w 335"/>
                  <a:gd name="T35" fmla="*/ 1 h 336"/>
                  <a:gd name="T36" fmla="*/ 25 w 335"/>
                  <a:gd name="T37" fmla="*/ 3 h 336"/>
                  <a:gd name="T38" fmla="*/ 18 w 335"/>
                  <a:gd name="T39" fmla="*/ 7 h 336"/>
                  <a:gd name="T40" fmla="*/ 12 w 335"/>
                  <a:gd name="T41" fmla="*/ 12 h 336"/>
                  <a:gd name="T42" fmla="*/ 7 w 335"/>
                  <a:gd name="T43" fmla="*/ 18 h 336"/>
                  <a:gd name="T44" fmla="*/ 3 w 335"/>
                  <a:gd name="T45" fmla="*/ 25 h 336"/>
                  <a:gd name="T46" fmla="*/ 1 w 335"/>
                  <a:gd name="T47" fmla="*/ 33 h 336"/>
                  <a:gd name="T48" fmla="*/ 0 w 335"/>
                  <a:gd name="T49" fmla="*/ 42 h 336"/>
                  <a:gd name="T50" fmla="*/ 1 w 335"/>
                  <a:gd name="T51" fmla="*/ 50 h 336"/>
                  <a:gd name="T52" fmla="*/ 3 w 335"/>
                  <a:gd name="T53" fmla="*/ 58 h 336"/>
                  <a:gd name="T54" fmla="*/ 7 w 335"/>
                  <a:gd name="T55" fmla="*/ 65 h 336"/>
                  <a:gd name="T56" fmla="*/ 12 w 335"/>
                  <a:gd name="T57" fmla="*/ 71 h 336"/>
                  <a:gd name="T58" fmla="*/ 18 w 335"/>
                  <a:gd name="T59" fmla="*/ 76 h 336"/>
                  <a:gd name="T60" fmla="*/ 25 w 335"/>
                  <a:gd name="T61" fmla="*/ 80 h 336"/>
                  <a:gd name="T62" fmla="*/ 33 w 335"/>
                  <a:gd name="T63" fmla="*/ 82 h 336"/>
                  <a:gd name="T64" fmla="*/ 42 w 335"/>
                  <a:gd name="T65" fmla="*/ 83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26"/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7 w 54"/>
                  <a:gd name="T1" fmla="*/ 14 h 55"/>
                  <a:gd name="T2" fmla="*/ 10 w 54"/>
                  <a:gd name="T3" fmla="*/ 14 h 55"/>
                  <a:gd name="T4" fmla="*/ 12 w 54"/>
                  <a:gd name="T5" fmla="*/ 12 h 55"/>
                  <a:gd name="T6" fmla="*/ 13 w 54"/>
                  <a:gd name="T7" fmla="*/ 10 h 55"/>
                  <a:gd name="T8" fmla="*/ 14 w 54"/>
                  <a:gd name="T9" fmla="*/ 7 h 55"/>
                  <a:gd name="T10" fmla="*/ 13 w 54"/>
                  <a:gd name="T11" fmla="*/ 5 h 55"/>
                  <a:gd name="T12" fmla="*/ 12 w 54"/>
                  <a:gd name="T13" fmla="*/ 2 h 55"/>
                  <a:gd name="T14" fmla="*/ 10 w 54"/>
                  <a:gd name="T15" fmla="*/ 1 h 55"/>
                  <a:gd name="T16" fmla="*/ 7 w 54"/>
                  <a:gd name="T17" fmla="*/ 0 h 55"/>
                  <a:gd name="T18" fmla="*/ 5 w 54"/>
                  <a:gd name="T19" fmla="*/ 1 h 55"/>
                  <a:gd name="T20" fmla="*/ 2 w 54"/>
                  <a:gd name="T21" fmla="*/ 2 h 55"/>
                  <a:gd name="T22" fmla="*/ 1 w 54"/>
                  <a:gd name="T23" fmla="*/ 5 h 55"/>
                  <a:gd name="T24" fmla="*/ 0 w 54"/>
                  <a:gd name="T25" fmla="*/ 7 h 55"/>
                  <a:gd name="T26" fmla="*/ 1 w 54"/>
                  <a:gd name="T27" fmla="*/ 10 h 55"/>
                  <a:gd name="T28" fmla="*/ 2 w 54"/>
                  <a:gd name="T29" fmla="*/ 12 h 55"/>
                  <a:gd name="T30" fmla="*/ 5 w 54"/>
                  <a:gd name="T31" fmla="*/ 14 h 55"/>
                  <a:gd name="T32" fmla="*/ 7 w 54"/>
                  <a:gd name="T33" fmla="*/ 1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27"/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29 w 116"/>
                  <a:gd name="T1" fmla="*/ 23 h 129"/>
                  <a:gd name="T2" fmla="*/ 0 w 116"/>
                  <a:gd name="T3" fmla="*/ 0 h 129"/>
                  <a:gd name="T4" fmla="*/ 19 w 116"/>
                  <a:gd name="T5" fmla="*/ 32 h 129"/>
                  <a:gd name="T6" fmla="*/ 21 w 116"/>
                  <a:gd name="T7" fmla="*/ 31 h 129"/>
                  <a:gd name="T8" fmla="*/ 22 w 116"/>
                  <a:gd name="T9" fmla="*/ 30 h 129"/>
                  <a:gd name="T10" fmla="*/ 23 w 116"/>
                  <a:gd name="T11" fmla="*/ 29 h 129"/>
                  <a:gd name="T12" fmla="*/ 24 w 116"/>
                  <a:gd name="T13" fmla="*/ 28 h 129"/>
                  <a:gd name="T14" fmla="*/ 26 w 116"/>
                  <a:gd name="T15" fmla="*/ 26 h 129"/>
                  <a:gd name="T16" fmla="*/ 27 w 116"/>
                  <a:gd name="T17" fmla="*/ 25 h 129"/>
                  <a:gd name="T18" fmla="*/ 28 w 116"/>
                  <a:gd name="T19" fmla="*/ 24 h 129"/>
                  <a:gd name="T20" fmla="*/ 29 w 116"/>
                  <a:gd name="T21" fmla="*/ 23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28"/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1 w 90"/>
                  <a:gd name="T3" fmla="*/ 35 h 139"/>
                  <a:gd name="T4" fmla="*/ 12 w 90"/>
                  <a:gd name="T5" fmla="*/ 34 h 139"/>
                  <a:gd name="T6" fmla="*/ 14 w 90"/>
                  <a:gd name="T7" fmla="*/ 34 h 139"/>
                  <a:gd name="T8" fmla="*/ 15 w 90"/>
                  <a:gd name="T9" fmla="*/ 33 h 139"/>
                  <a:gd name="T10" fmla="*/ 17 w 90"/>
                  <a:gd name="T11" fmla="*/ 32 h 139"/>
                  <a:gd name="T12" fmla="*/ 19 w 90"/>
                  <a:gd name="T13" fmla="*/ 31 h 139"/>
                  <a:gd name="T14" fmla="*/ 20 w 90"/>
                  <a:gd name="T15" fmla="*/ 31 h 139"/>
                  <a:gd name="T16" fmla="*/ 21 w 90"/>
                  <a:gd name="T17" fmla="*/ 30 h 139"/>
                  <a:gd name="T18" fmla="*/ 23 w 90"/>
                  <a:gd name="T19" fmla="*/ 29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29"/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2 w 59"/>
                  <a:gd name="T3" fmla="*/ 35 h 143"/>
                  <a:gd name="T4" fmla="*/ 4 w 59"/>
                  <a:gd name="T5" fmla="*/ 35 h 143"/>
                  <a:gd name="T6" fmla="*/ 5 w 59"/>
                  <a:gd name="T7" fmla="*/ 34 h 143"/>
                  <a:gd name="T8" fmla="*/ 7 w 59"/>
                  <a:gd name="T9" fmla="*/ 34 h 143"/>
                  <a:gd name="T10" fmla="*/ 8 w 59"/>
                  <a:gd name="T11" fmla="*/ 34 h 143"/>
                  <a:gd name="T12" fmla="*/ 10 w 59"/>
                  <a:gd name="T13" fmla="*/ 33 h 143"/>
                  <a:gd name="T14" fmla="*/ 12 w 59"/>
                  <a:gd name="T15" fmla="*/ 33 h 143"/>
                  <a:gd name="T16" fmla="*/ 13 w 59"/>
                  <a:gd name="T17" fmla="*/ 32 h 143"/>
                  <a:gd name="T18" fmla="*/ 14 w 59"/>
                  <a:gd name="T19" fmla="*/ 32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30"/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23 h 127"/>
                  <a:gd name="T2" fmla="*/ 30 w 117"/>
                  <a:gd name="T3" fmla="*/ 0 h 127"/>
                  <a:gd name="T4" fmla="*/ 10 w 117"/>
                  <a:gd name="T5" fmla="*/ 31 h 127"/>
                  <a:gd name="T6" fmla="*/ 9 w 117"/>
                  <a:gd name="T7" fmla="*/ 30 h 127"/>
                  <a:gd name="T8" fmla="*/ 8 w 117"/>
                  <a:gd name="T9" fmla="*/ 29 h 127"/>
                  <a:gd name="T10" fmla="*/ 7 w 117"/>
                  <a:gd name="T11" fmla="*/ 28 h 127"/>
                  <a:gd name="T12" fmla="*/ 5 w 117"/>
                  <a:gd name="T13" fmla="*/ 27 h 127"/>
                  <a:gd name="T14" fmla="*/ 4 w 117"/>
                  <a:gd name="T15" fmla="*/ 26 h 127"/>
                  <a:gd name="T16" fmla="*/ 3 w 117"/>
                  <a:gd name="T17" fmla="*/ 25 h 127"/>
                  <a:gd name="T18" fmla="*/ 1 w 117"/>
                  <a:gd name="T19" fmla="*/ 24 h 127"/>
                  <a:gd name="T20" fmla="*/ 0 w 117"/>
                  <a:gd name="T21" fmla="*/ 23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31"/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23 w 93"/>
                  <a:gd name="T1" fmla="*/ 0 h 137"/>
                  <a:gd name="T2" fmla="*/ 11 w 93"/>
                  <a:gd name="T3" fmla="*/ 35 h 137"/>
                  <a:gd name="T4" fmla="*/ 10 w 93"/>
                  <a:gd name="T5" fmla="*/ 34 h 137"/>
                  <a:gd name="T6" fmla="*/ 8 w 93"/>
                  <a:gd name="T7" fmla="*/ 33 h 137"/>
                  <a:gd name="T8" fmla="*/ 7 w 93"/>
                  <a:gd name="T9" fmla="*/ 32 h 137"/>
                  <a:gd name="T10" fmla="*/ 5 w 93"/>
                  <a:gd name="T11" fmla="*/ 31 h 137"/>
                  <a:gd name="T12" fmla="*/ 4 w 93"/>
                  <a:gd name="T13" fmla="*/ 31 h 137"/>
                  <a:gd name="T14" fmla="*/ 3 w 93"/>
                  <a:gd name="T15" fmla="*/ 30 h 137"/>
                  <a:gd name="T16" fmla="*/ 1 w 93"/>
                  <a:gd name="T17" fmla="*/ 29 h 137"/>
                  <a:gd name="T18" fmla="*/ 0 w 93"/>
                  <a:gd name="T19" fmla="*/ 29 h 137"/>
                  <a:gd name="T20" fmla="*/ 23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32"/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15 w 63"/>
                  <a:gd name="T1" fmla="*/ 0 h 143"/>
                  <a:gd name="T2" fmla="*/ 12 w 63"/>
                  <a:gd name="T3" fmla="*/ 36 h 143"/>
                  <a:gd name="T4" fmla="*/ 10 w 63"/>
                  <a:gd name="T5" fmla="*/ 36 h 143"/>
                  <a:gd name="T6" fmla="*/ 9 w 63"/>
                  <a:gd name="T7" fmla="*/ 35 h 143"/>
                  <a:gd name="T8" fmla="*/ 8 w 63"/>
                  <a:gd name="T9" fmla="*/ 35 h 143"/>
                  <a:gd name="T10" fmla="*/ 6 w 63"/>
                  <a:gd name="T11" fmla="*/ 34 h 143"/>
                  <a:gd name="T12" fmla="*/ 4 w 63"/>
                  <a:gd name="T13" fmla="*/ 34 h 143"/>
                  <a:gd name="T14" fmla="*/ 3 w 63"/>
                  <a:gd name="T15" fmla="*/ 33 h 143"/>
                  <a:gd name="T16" fmla="*/ 1 w 63"/>
                  <a:gd name="T17" fmla="*/ 33 h 143"/>
                  <a:gd name="T18" fmla="*/ 0 w 63"/>
                  <a:gd name="T19" fmla="*/ 33 h 143"/>
                  <a:gd name="T20" fmla="*/ 15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33"/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3 w 50"/>
                  <a:gd name="T1" fmla="*/ 36 h 143"/>
                  <a:gd name="T2" fmla="*/ 6 w 50"/>
                  <a:gd name="T3" fmla="*/ 0 h 143"/>
                  <a:gd name="T4" fmla="*/ 0 w 50"/>
                  <a:gd name="T5" fmla="*/ 36 h 143"/>
                  <a:gd name="T6" fmla="*/ 2 w 50"/>
                  <a:gd name="T7" fmla="*/ 36 h 143"/>
                  <a:gd name="T8" fmla="*/ 3 w 50"/>
                  <a:gd name="T9" fmla="*/ 36 h 143"/>
                  <a:gd name="T10" fmla="*/ 5 w 50"/>
                  <a:gd name="T11" fmla="*/ 36 h 143"/>
                  <a:gd name="T12" fmla="*/ 6 w 50"/>
                  <a:gd name="T13" fmla="*/ 36 h 143"/>
                  <a:gd name="T14" fmla="*/ 7 w 50"/>
                  <a:gd name="T15" fmla="*/ 36 h 143"/>
                  <a:gd name="T16" fmla="*/ 10 w 50"/>
                  <a:gd name="T17" fmla="*/ 36 h 143"/>
                  <a:gd name="T18" fmla="*/ 11 w 50"/>
                  <a:gd name="T19" fmla="*/ 36 h 143"/>
                  <a:gd name="T20" fmla="*/ 13 w 50"/>
                  <a:gd name="T21" fmla="*/ 36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5" name="Line 34"/>
            <p:cNvSpPr>
              <a:spLocks noChangeShapeType="1"/>
            </p:cNvSpPr>
            <p:nvPr/>
          </p:nvSpPr>
          <p:spPr bwMode="auto">
            <a:xfrm flipV="1">
              <a:off x="6877050" y="3657600"/>
              <a:ext cx="265113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8" name="Group 165"/>
          <p:cNvGrpSpPr>
            <a:grpSpLocks/>
          </p:cNvGrpSpPr>
          <p:nvPr/>
        </p:nvGrpSpPr>
        <p:grpSpPr bwMode="auto">
          <a:xfrm>
            <a:off x="1905000" y="1676400"/>
            <a:ext cx="304800" cy="381000"/>
            <a:chOff x="6400800" y="3657600"/>
            <a:chExt cx="955675" cy="1219201"/>
          </a:xfrm>
        </p:grpSpPr>
        <p:sp>
          <p:nvSpPr>
            <p:cNvPr id="429" name="Line 7"/>
            <p:cNvSpPr>
              <a:spLocks noChangeShapeType="1"/>
            </p:cNvSpPr>
            <p:nvPr/>
          </p:nvSpPr>
          <p:spPr bwMode="auto">
            <a:xfrm flipV="1">
              <a:off x="6611938" y="3684588"/>
              <a:ext cx="508000" cy="1192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30" name="Picture 8" descr="MCDD01775_0000[1]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400800" y="3684588"/>
              <a:ext cx="955675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1" name="AutoShape 9"/>
            <p:cNvSpPr>
              <a:spLocks noChangeArrowheads="1"/>
            </p:cNvSpPr>
            <p:nvPr/>
          </p:nvSpPr>
          <p:spPr bwMode="auto">
            <a:xfrm rot="-5400000">
              <a:off x="6788150" y="4224338"/>
              <a:ext cx="180975" cy="392113"/>
            </a:xfrm>
            <a:prstGeom prst="moon">
              <a:avLst>
                <a:gd name="adj" fmla="val 7957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2" name="Group 10"/>
            <p:cNvGrpSpPr>
              <a:grpSpLocks/>
            </p:cNvGrpSpPr>
            <p:nvPr/>
          </p:nvGrpSpPr>
          <p:grpSpPr bwMode="auto">
            <a:xfrm>
              <a:off x="6480177" y="3870323"/>
              <a:ext cx="398464" cy="312738"/>
              <a:chOff x="601" y="3506"/>
              <a:chExt cx="442" cy="347"/>
            </a:xfrm>
          </p:grpSpPr>
          <p:sp>
            <p:nvSpPr>
              <p:cNvPr id="446" name="Freeform 11"/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98 w 817"/>
                  <a:gd name="T1" fmla="*/ 49 h 505"/>
                  <a:gd name="T2" fmla="*/ 190 w 817"/>
                  <a:gd name="T3" fmla="*/ 39 h 505"/>
                  <a:gd name="T4" fmla="*/ 180 w 817"/>
                  <a:gd name="T5" fmla="*/ 30 h 505"/>
                  <a:gd name="T6" fmla="*/ 169 w 817"/>
                  <a:gd name="T7" fmla="*/ 21 h 505"/>
                  <a:gd name="T8" fmla="*/ 157 w 817"/>
                  <a:gd name="T9" fmla="*/ 13 h 505"/>
                  <a:gd name="T10" fmla="*/ 142 w 817"/>
                  <a:gd name="T11" fmla="*/ 7 h 505"/>
                  <a:gd name="T12" fmla="*/ 127 w 817"/>
                  <a:gd name="T13" fmla="*/ 3 h 505"/>
                  <a:gd name="T14" fmla="*/ 111 w 817"/>
                  <a:gd name="T15" fmla="*/ 0 h 505"/>
                  <a:gd name="T16" fmla="*/ 94 w 817"/>
                  <a:gd name="T17" fmla="*/ 0 h 505"/>
                  <a:gd name="T18" fmla="*/ 78 w 817"/>
                  <a:gd name="T19" fmla="*/ 3 h 505"/>
                  <a:gd name="T20" fmla="*/ 63 w 817"/>
                  <a:gd name="T21" fmla="*/ 7 h 505"/>
                  <a:gd name="T22" fmla="*/ 48 w 817"/>
                  <a:gd name="T23" fmla="*/ 13 h 505"/>
                  <a:gd name="T24" fmla="*/ 36 w 817"/>
                  <a:gd name="T25" fmla="*/ 21 h 505"/>
                  <a:gd name="T26" fmla="*/ 24 w 817"/>
                  <a:gd name="T27" fmla="*/ 30 h 505"/>
                  <a:gd name="T28" fmla="*/ 15 w 817"/>
                  <a:gd name="T29" fmla="*/ 39 h 505"/>
                  <a:gd name="T30" fmla="*/ 7 w 817"/>
                  <a:gd name="T31" fmla="*/ 49 h 505"/>
                  <a:gd name="T32" fmla="*/ 3 w 817"/>
                  <a:gd name="T33" fmla="*/ 56 h 505"/>
                  <a:gd name="T34" fmla="*/ 1 w 817"/>
                  <a:gd name="T35" fmla="*/ 59 h 505"/>
                  <a:gd name="T36" fmla="*/ 0 w 817"/>
                  <a:gd name="T37" fmla="*/ 61 h 505"/>
                  <a:gd name="T38" fmla="*/ 7 w 817"/>
                  <a:gd name="T39" fmla="*/ 73 h 505"/>
                  <a:gd name="T40" fmla="*/ 15 w 817"/>
                  <a:gd name="T41" fmla="*/ 83 h 505"/>
                  <a:gd name="T42" fmla="*/ 25 w 817"/>
                  <a:gd name="T43" fmla="*/ 94 h 505"/>
                  <a:gd name="T44" fmla="*/ 36 w 817"/>
                  <a:gd name="T45" fmla="*/ 103 h 505"/>
                  <a:gd name="T46" fmla="*/ 49 w 817"/>
                  <a:gd name="T47" fmla="*/ 111 h 505"/>
                  <a:gd name="T48" fmla="*/ 63 w 817"/>
                  <a:gd name="T49" fmla="*/ 118 h 505"/>
                  <a:gd name="T50" fmla="*/ 78 w 817"/>
                  <a:gd name="T51" fmla="*/ 123 h 505"/>
                  <a:gd name="T52" fmla="*/ 94 w 817"/>
                  <a:gd name="T53" fmla="*/ 126 h 505"/>
                  <a:gd name="T54" fmla="*/ 111 w 817"/>
                  <a:gd name="T55" fmla="*/ 126 h 505"/>
                  <a:gd name="T56" fmla="*/ 127 w 817"/>
                  <a:gd name="T57" fmla="*/ 123 h 505"/>
                  <a:gd name="T58" fmla="*/ 142 w 817"/>
                  <a:gd name="T59" fmla="*/ 118 h 505"/>
                  <a:gd name="T60" fmla="*/ 156 w 817"/>
                  <a:gd name="T61" fmla="*/ 111 h 505"/>
                  <a:gd name="T62" fmla="*/ 169 w 817"/>
                  <a:gd name="T63" fmla="*/ 103 h 505"/>
                  <a:gd name="T64" fmla="*/ 180 w 817"/>
                  <a:gd name="T65" fmla="*/ 94 h 505"/>
                  <a:gd name="T66" fmla="*/ 190 w 817"/>
                  <a:gd name="T67" fmla="*/ 83 h 505"/>
                  <a:gd name="T68" fmla="*/ 198 w 817"/>
                  <a:gd name="T69" fmla="*/ 73 h 505"/>
                  <a:gd name="T70" fmla="*/ 203 w 817"/>
                  <a:gd name="T71" fmla="*/ 64 h 505"/>
                  <a:gd name="T72" fmla="*/ 204 w 817"/>
                  <a:gd name="T73" fmla="*/ 62 h 505"/>
                  <a:gd name="T74" fmla="*/ 205 w 817"/>
                  <a:gd name="T75" fmla="*/ 6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Freeform 12"/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80 w 695"/>
                  <a:gd name="T1" fmla="*/ 98 h 396"/>
                  <a:gd name="T2" fmla="*/ 66 w 695"/>
                  <a:gd name="T3" fmla="*/ 96 h 396"/>
                  <a:gd name="T4" fmla="*/ 53 w 695"/>
                  <a:gd name="T5" fmla="*/ 91 h 396"/>
                  <a:gd name="T6" fmla="*/ 40 w 695"/>
                  <a:gd name="T7" fmla="*/ 86 h 396"/>
                  <a:gd name="T8" fmla="*/ 29 w 695"/>
                  <a:gd name="T9" fmla="*/ 78 h 396"/>
                  <a:gd name="T10" fmla="*/ 19 w 695"/>
                  <a:gd name="T11" fmla="*/ 70 h 396"/>
                  <a:gd name="T12" fmla="*/ 10 w 695"/>
                  <a:gd name="T13" fmla="*/ 61 h 396"/>
                  <a:gd name="T14" fmla="*/ 3 w 695"/>
                  <a:gd name="T15" fmla="*/ 52 h 396"/>
                  <a:gd name="T16" fmla="*/ 3 w 695"/>
                  <a:gd name="T17" fmla="*/ 43 h 396"/>
                  <a:gd name="T18" fmla="*/ 9 w 695"/>
                  <a:gd name="T19" fmla="*/ 34 h 396"/>
                  <a:gd name="T20" fmla="*/ 18 w 695"/>
                  <a:gd name="T21" fmla="*/ 26 h 396"/>
                  <a:gd name="T22" fmla="*/ 28 w 695"/>
                  <a:gd name="T23" fmla="*/ 18 h 396"/>
                  <a:gd name="T24" fmla="*/ 39 w 695"/>
                  <a:gd name="T25" fmla="*/ 11 h 396"/>
                  <a:gd name="T26" fmla="*/ 52 w 695"/>
                  <a:gd name="T27" fmla="*/ 6 h 396"/>
                  <a:gd name="T28" fmla="*/ 65 w 695"/>
                  <a:gd name="T29" fmla="*/ 2 h 396"/>
                  <a:gd name="T30" fmla="*/ 79 w 695"/>
                  <a:gd name="T31" fmla="*/ 0 h 396"/>
                  <a:gd name="T32" fmla="*/ 94 w 695"/>
                  <a:gd name="T33" fmla="*/ 0 h 396"/>
                  <a:gd name="T34" fmla="*/ 108 w 695"/>
                  <a:gd name="T35" fmla="*/ 2 h 396"/>
                  <a:gd name="T36" fmla="*/ 121 w 695"/>
                  <a:gd name="T37" fmla="*/ 6 h 396"/>
                  <a:gd name="T38" fmla="*/ 134 w 695"/>
                  <a:gd name="T39" fmla="*/ 11 h 396"/>
                  <a:gd name="T40" fmla="*/ 145 w 695"/>
                  <a:gd name="T41" fmla="*/ 18 h 396"/>
                  <a:gd name="T42" fmla="*/ 155 w 695"/>
                  <a:gd name="T43" fmla="*/ 26 h 396"/>
                  <a:gd name="T44" fmla="*/ 164 w 695"/>
                  <a:gd name="T45" fmla="*/ 34 h 396"/>
                  <a:gd name="T46" fmla="*/ 171 w 695"/>
                  <a:gd name="T47" fmla="*/ 43 h 396"/>
                  <a:gd name="T48" fmla="*/ 171 w 695"/>
                  <a:gd name="T49" fmla="*/ 52 h 396"/>
                  <a:gd name="T50" fmla="*/ 163 w 695"/>
                  <a:gd name="T51" fmla="*/ 61 h 396"/>
                  <a:gd name="T52" fmla="*/ 154 w 695"/>
                  <a:gd name="T53" fmla="*/ 70 h 396"/>
                  <a:gd name="T54" fmla="*/ 144 w 695"/>
                  <a:gd name="T55" fmla="*/ 78 h 396"/>
                  <a:gd name="T56" fmla="*/ 133 w 695"/>
                  <a:gd name="T57" fmla="*/ 86 h 396"/>
                  <a:gd name="T58" fmla="*/ 120 w 695"/>
                  <a:gd name="T59" fmla="*/ 91 h 396"/>
                  <a:gd name="T60" fmla="*/ 107 w 695"/>
                  <a:gd name="T61" fmla="*/ 96 h 396"/>
                  <a:gd name="T62" fmla="*/ 94 w 695"/>
                  <a:gd name="T63" fmla="*/ 98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Freeform 13"/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42 w 335"/>
                  <a:gd name="T1" fmla="*/ 83 h 336"/>
                  <a:gd name="T2" fmla="*/ 50 w 335"/>
                  <a:gd name="T3" fmla="*/ 82 h 336"/>
                  <a:gd name="T4" fmla="*/ 58 w 335"/>
                  <a:gd name="T5" fmla="*/ 80 h 336"/>
                  <a:gd name="T6" fmla="*/ 65 w 335"/>
                  <a:gd name="T7" fmla="*/ 76 h 336"/>
                  <a:gd name="T8" fmla="*/ 71 w 335"/>
                  <a:gd name="T9" fmla="*/ 71 h 336"/>
                  <a:gd name="T10" fmla="*/ 76 w 335"/>
                  <a:gd name="T11" fmla="*/ 65 h 336"/>
                  <a:gd name="T12" fmla="*/ 80 w 335"/>
                  <a:gd name="T13" fmla="*/ 58 h 336"/>
                  <a:gd name="T14" fmla="*/ 83 w 335"/>
                  <a:gd name="T15" fmla="*/ 50 h 336"/>
                  <a:gd name="T16" fmla="*/ 83 w 335"/>
                  <a:gd name="T17" fmla="*/ 42 h 336"/>
                  <a:gd name="T18" fmla="*/ 83 w 335"/>
                  <a:gd name="T19" fmla="*/ 33 h 336"/>
                  <a:gd name="T20" fmla="*/ 80 w 335"/>
                  <a:gd name="T21" fmla="*/ 25 h 336"/>
                  <a:gd name="T22" fmla="*/ 76 w 335"/>
                  <a:gd name="T23" fmla="*/ 18 h 336"/>
                  <a:gd name="T24" fmla="*/ 71 w 335"/>
                  <a:gd name="T25" fmla="*/ 12 h 336"/>
                  <a:gd name="T26" fmla="*/ 65 w 335"/>
                  <a:gd name="T27" fmla="*/ 7 h 336"/>
                  <a:gd name="T28" fmla="*/ 58 w 335"/>
                  <a:gd name="T29" fmla="*/ 3 h 336"/>
                  <a:gd name="T30" fmla="*/ 50 w 335"/>
                  <a:gd name="T31" fmla="*/ 1 h 336"/>
                  <a:gd name="T32" fmla="*/ 42 w 335"/>
                  <a:gd name="T33" fmla="*/ 0 h 336"/>
                  <a:gd name="T34" fmla="*/ 33 w 335"/>
                  <a:gd name="T35" fmla="*/ 1 h 336"/>
                  <a:gd name="T36" fmla="*/ 25 w 335"/>
                  <a:gd name="T37" fmla="*/ 3 h 336"/>
                  <a:gd name="T38" fmla="*/ 18 w 335"/>
                  <a:gd name="T39" fmla="*/ 7 h 336"/>
                  <a:gd name="T40" fmla="*/ 12 w 335"/>
                  <a:gd name="T41" fmla="*/ 12 h 336"/>
                  <a:gd name="T42" fmla="*/ 7 w 335"/>
                  <a:gd name="T43" fmla="*/ 18 h 336"/>
                  <a:gd name="T44" fmla="*/ 3 w 335"/>
                  <a:gd name="T45" fmla="*/ 25 h 336"/>
                  <a:gd name="T46" fmla="*/ 1 w 335"/>
                  <a:gd name="T47" fmla="*/ 33 h 336"/>
                  <a:gd name="T48" fmla="*/ 0 w 335"/>
                  <a:gd name="T49" fmla="*/ 42 h 336"/>
                  <a:gd name="T50" fmla="*/ 1 w 335"/>
                  <a:gd name="T51" fmla="*/ 50 h 336"/>
                  <a:gd name="T52" fmla="*/ 3 w 335"/>
                  <a:gd name="T53" fmla="*/ 58 h 336"/>
                  <a:gd name="T54" fmla="*/ 7 w 335"/>
                  <a:gd name="T55" fmla="*/ 65 h 336"/>
                  <a:gd name="T56" fmla="*/ 12 w 335"/>
                  <a:gd name="T57" fmla="*/ 71 h 336"/>
                  <a:gd name="T58" fmla="*/ 18 w 335"/>
                  <a:gd name="T59" fmla="*/ 76 h 336"/>
                  <a:gd name="T60" fmla="*/ 25 w 335"/>
                  <a:gd name="T61" fmla="*/ 80 h 336"/>
                  <a:gd name="T62" fmla="*/ 33 w 335"/>
                  <a:gd name="T63" fmla="*/ 82 h 336"/>
                  <a:gd name="T64" fmla="*/ 42 w 335"/>
                  <a:gd name="T65" fmla="*/ 83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14"/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7 w 54"/>
                  <a:gd name="T1" fmla="*/ 14 h 55"/>
                  <a:gd name="T2" fmla="*/ 10 w 54"/>
                  <a:gd name="T3" fmla="*/ 14 h 55"/>
                  <a:gd name="T4" fmla="*/ 12 w 54"/>
                  <a:gd name="T5" fmla="*/ 12 h 55"/>
                  <a:gd name="T6" fmla="*/ 13 w 54"/>
                  <a:gd name="T7" fmla="*/ 10 h 55"/>
                  <a:gd name="T8" fmla="*/ 14 w 54"/>
                  <a:gd name="T9" fmla="*/ 7 h 55"/>
                  <a:gd name="T10" fmla="*/ 13 w 54"/>
                  <a:gd name="T11" fmla="*/ 5 h 55"/>
                  <a:gd name="T12" fmla="*/ 12 w 54"/>
                  <a:gd name="T13" fmla="*/ 2 h 55"/>
                  <a:gd name="T14" fmla="*/ 10 w 54"/>
                  <a:gd name="T15" fmla="*/ 1 h 55"/>
                  <a:gd name="T16" fmla="*/ 7 w 54"/>
                  <a:gd name="T17" fmla="*/ 0 h 55"/>
                  <a:gd name="T18" fmla="*/ 5 w 54"/>
                  <a:gd name="T19" fmla="*/ 1 h 55"/>
                  <a:gd name="T20" fmla="*/ 2 w 54"/>
                  <a:gd name="T21" fmla="*/ 2 h 55"/>
                  <a:gd name="T22" fmla="*/ 1 w 54"/>
                  <a:gd name="T23" fmla="*/ 5 h 55"/>
                  <a:gd name="T24" fmla="*/ 0 w 54"/>
                  <a:gd name="T25" fmla="*/ 7 h 55"/>
                  <a:gd name="T26" fmla="*/ 1 w 54"/>
                  <a:gd name="T27" fmla="*/ 10 h 55"/>
                  <a:gd name="T28" fmla="*/ 2 w 54"/>
                  <a:gd name="T29" fmla="*/ 12 h 55"/>
                  <a:gd name="T30" fmla="*/ 5 w 54"/>
                  <a:gd name="T31" fmla="*/ 14 h 55"/>
                  <a:gd name="T32" fmla="*/ 7 w 54"/>
                  <a:gd name="T33" fmla="*/ 1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15"/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29 w 116"/>
                  <a:gd name="T1" fmla="*/ 23 h 129"/>
                  <a:gd name="T2" fmla="*/ 0 w 116"/>
                  <a:gd name="T3" fmla="*/ 0 h 129"/>
                  <a:gd name="T4" fmla="*/ 19 w 116"/>
                  <a:gd name="T5" fmla="*/ 32 h 129"/>
                  <a:gd name="T6" fmla="*/ 21 w 116"/>
                  <a:gd name="T7" fmla="*/ 31 h 129"/>
                  <a:gd name="T8" fmla="*/ 22 w 116"/>
                  <a:gd name="T9" fmla="*/ 30 h 129"/>
                  <a:gd name="T10" fmla="*/ 23 w 116"/>
                  <a:gd name="T11" fmla="*/ 29 h 129"/>
                  <a:gd name="T12" fmla="*/ 24 w 116"/>
                  <a:gd name="T13" fmla="*/ 28 h 129"/>
                  <a:gd name="T14" fmla="*/ 26 w 116"/>
                  <a:gd name="T15" fmla="*/ 26 h 129"/>
                  <a:gd name="T16" fmla="*/ 27 w 116"/>
                  <a:gd name="T17" fmla="*/ 25 h 129"/>
                  <a:gd name="T18" fmla="*/ 28 w 116"/>
                  <a:gd name="T19" fmla="*/ 24 h 129"/>
                  <a:gd name="T20" fmla="*/ 29 w 116"/>
                  <a:gd name="T21" fmla="*/ 23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16"/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1 w 90"/>
                  <a:gd name="T3" fmla="*/ 35 h 139"/>
                  <a:gd name="T4" fmla="*/ 12 w 90"/>
                  <a:gd name="T5" fmla="*/ 34 h 139"/>
                  <a:gd name="T6" fmla="*/ 14 w 90"/>
                  <a:gd name="T7" fmla="*/ 34 h 139"/>
                  <a:gd name="T8" fmla="*/ 15 w 90"/>
                  <a:gd name="T9" fmla="*/ 33 h 139"/>
                  <a:gd name="T10" fmla="*/ 17 w 90"/>
                  <a:gd name="T11" fmla="*/ 32 h 139"/>
                  <a:gd name="T12" fmla="*/ 19 w 90"/>
                  <a:gd name="T13" fmla="*/ 31 h 139"/>
                  <a:gd name="T14" fmla="*/ 20 w 90"/>
                  <a:gd name="T15" fmla="*/ 31 h 139"/>
                  <a:gd name="T16" fmla="*/ 21 w 90"/>
                  <a:gd name="T17" fmla="*/ 30 h 139"/>
                  <a:gd name="T18" fmla="*/ 23 w 90"/>
                  <a:gd name="T19" fmla="*/ 29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17"/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2 w 59"/>
                  <a:gd name="T3" fmla="*/ 35 h 143"/>
                  <a:gd name="T4" fmla="*/ 4 w 59"/>
                  <a:gd name="T5" fmla="*/ 35 h 143"/>
                  <a:gd name="T6" fmla="*/ 5 w 59"/>
                  <a:gd name="T7" fmla="*/ 34 h 143"/>
                  <a:gd name="T8" fmla="*/ 7 w 59"/>
                  <a:gd name="T9" fmla="*/ 34 h 143"/>
                  <a:gd name="T10" fmla="*/ 8 w 59"/>
                  <a:gd name="T11" fmla="*/ 34 h 143"/>
                  <a:gd name="T12" fmla="*/ 10 w 59"/>
                  <a:gd name="T13" fmla="*/ 33 h 143"/>
                  <a:gd name="T14" fmla="*/ 12 w 59"/>
                  <a:gd name="T15" fmla="*/ 33 h 143"/>
                  <a:gd name="T16" fmla="*/ 13 w 59"/>
                  <a:gd name="T17" fmla="*/ 32 h 143"/>
                  <a:gd name="T18" fmla="*/ 14 w 59"/>
                  <a:gd name="T19" fmla="*/ 32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18"/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23 h 127"/>
                  <a:gd name="T2" fmla="*/ 30 w 117"/>
                  <a:gd name="T3" fmla="*/ 0 h 127"/>
                  <a:gd name="T4" fmla="*/ 10 w 117"/>
                  <a:gd name="T5" fmla="*/ 31 h 127"/>
                  <a:gd name="T6" fmla="*/ 9 w 117"/>
                  <a:gd name="T7" fmla="*/ 30 h 127"/>
                  <a:gd name="T8" fmla="*/ 8 w 117"/>
                  <a:gd name="T9" fmla="*/ 29 h 127"/>
                  <a:gd name="T10" fmla="*/ 7 w 117"/>
                  <a:gd name="T11" fmla="*/ 28 h 127"/>
                  <a:gd name="T12" fmla="*/ 5 w 117"/>
                  <a:gd name="T13" fmla="*/ 27 h 127"/>
                  <a:gd name="T14" fmla="*/ 4 w 117"/>
                  <a:gd name="T15" fmla="*/ 26 h 127"/>
                  <a:gd name="T16" fmla="*/ 3 w 117"/>
                  <a:gd name="T17" fmla="*/ 25 h 127"/>
                  <a:gd name="T18" fmla="*/ 1 w 117"/>
                  <a:gd name="T19" fmla="*/ 24 h 127"/>
                  <a:gd name="T20" fmla="*/ 0 w 117"/>
                  <a:gd name="T21" fmla="*/ 23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19"/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23 w 93"/>
                  <a:gd name="T1" fmla="*/ 0 h 137"/>
                  <a:gd name="T2" fmla="*/ 11 w 93"/>
                  <a:gd name="T3" fmla="*/ 35 h 137"/>
                  <a:gd name="T4" fmla="*/ 10 w 93"/>
                  <a:gd name="T5" fmla="*/ 34 h 137"/>
                  <a:gd name="T6" fmla="*/ 8 w 93"/>
                  <a:gd name="T7" fmla="*/ 33 h 137"/>
                  <a:gd name="T8" fmla="*/ 7 w 93"/>
                  <a:gd name="T9" fmla="*/ 32 h 137"/>
                  <a:gd name="T10" fmla="*/ 5 w 93"/>
                  <a:gd name="T11" fmla="*/ 31 h 137"/>
                  <a:gd name="T12" fmla="*/ 4 w 93"/>
                  <a:gd name="T13" fmla="*/ 31 h 137"/>
                  <a:gd name="T14" fmla="*/ 3 w 93"/>
                  <a:gd name="T15" fmla="*/ 30 h 137"/>
                  <a:gd name="T16" fmla="*/ 1 w 93"/>
                  <a:gd name="T17" fmla="*/ 29 h 137"/>
                  <a:gd name="T18" fmla="*/ 0 w 93"/>
                  <a:gd name="T19" fmla="*/ 29 h 137"/>
                  <a:gd name="T20" fmla="*/ 23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20"/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15 w 63"/>
                  <a:gd name="T1" fmla="*/ 0 h 143"/>
                  <a:gd name="T2" fmla="*/ 12 w 63"/>
                  <a:gd name="T3" fmla="*/ 36 h 143"/>
                  <a:gd name="T4" fmla="*/ 10 w 63"/>
                  <a:gd name="T5" fmla="*/ 36 h 143"/>
                  <a:gd name="T6" fmla="*/ 9 w 63"/>
                  <a:gd name="T7" fmla="*/ 35 h 143"/>
                  <a:gd name="T8" fmla="*/ 8 w 63"/>
                  <a:gd name="T9" fmla="*/ 35 h 143"/>
                  <a:gd name="T10" fmla="*/ 6 w 63"/>
                  <a:gd name="T11" fmla="*/ 34 h 143"/>
                  <a:gd name="T12" fmla="*/ 4 w 63"/>
                  <a:gd name="T13" fmla="*/ 34 h 143"/>
                  <a:gd name="T14" fmla="*/ 3 w 63"/>
                  <a:gd name="T15" fmla="*/ 33 h 143"/>
                  <a:gd name="T16" fmla="*/ 1 w 63"/>
                  <a:gd name="T17" fmla="*/ 33 h 143"/>
                  <a:gd name="T18" fmla="*/ 0 w 63"/>
                  <a:gd name="T19" fmla="*/ 33 h 143"/>
                  <a:gd name="T20" fmla="*/ 15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21"/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3 w 50"/>
                  <a:gd name="T1" fmla="*/ 36 h 143"/>
                  <a:gd name="T2" fmla="*/ 6 w 50"/>
                  <a:gd name="T3" fmla="*/ 0 h 143"/>
                  <a:gd name="T4" fmla="*/ 0 w 50"/>
                  <a:gd name="T5" fmla="*/ 36 h 143"/>
                  <a:gd name="T6" fmla="*/ 2 w 50"/>
                  <a:gd name="T7" fmla="*/ 36 h 143"/>
                  <a:gd name="T8" fmla="*/ 3 w 50"/>
                  <a:gd name="T9" fmla="*/ 36 h 143"/>
                  <a:gd name="T10" fmla="*/ 5 w 50"/>
                  <a:gd name="T11" fmla="*/ 36 h 143"/>
                  <a:gd name="T12" fmla="*/ 6 w 50"/>
                  <a:gd name="T13" fmla="*/ 36 h 143"/>
                  <a:gd name="T14" fmla="*/ 7 w 50"/>
                  <a:gd name="T15" fmla="*/ 36 h 143"/>
                  <a:gd name="T16" fmla="*/ 10 w 50"/>
                  <a:gd name="T17" fmla="*/ 36 h 143"/>
                  <a:gd name="T18" fmla="*/ 11 w 50"/>
                  <a:gd name="T19" fmla="*/ 36 h 143"/>
                  <a:gd name="T20" fmla="*/ 13 w 50"/>
                  <a:gd name="T21" fmla="*/ 36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3" name="Group 22"/>
            <p:cNvGrpSpPr>
              <a:grpSpLocks/>
            </p:cNvGrpSpPr>
            <p:nvPr/>
          </p:nvGrpSpPr>
          <p:grpSpPr bwMode="auto">
            <a:xfrm>
              <a:off x="6931027" y="3870323"/>
              <a:ext cx="398464" cy="312738"/>
              <a:chOff x="601" y="3506"/>
              <a:chExt cx="442" cy="347"/>
            </a:xfrm>
          </p:grpSpPr>
          <p:sp>
            <p:nvSpPr>
              <p:cNvPr id="435" name="Freeform 23"/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98 w 817"/>
                  <a:gd name="T1" fmla="*/ 49 h 505"/>
                  <a:gd name="T2" fmla="*/ 190 w 817"/>
                  <a:gd name="T3" fmla="*/ 39 h 505"/>
                  <a:gd name="T4" fmla="*/ 180 w 817"/>
                  <a:gd name="T5" fmla="*/ 30 h 505"/>
                  <a:gd name="T6" fmla="*/ 169 w 817"/>
                  <a:gd name="T7" fmla="*/ 21 h 505"/>
                  <a:gd name="T8" fmla="*/ 157 w 817"/>
                  <a:gd name="T9" fmla="*/ 13 h 505"/>
                  <a:gd name="T10" fmla="*/ 142 w 817"/>
                  <a:gd name="T11" fmla="*/ 7 h 505"/>
                  <a:gd name="T12" fmla="*/ 127 w 817"/>
                  <a:gd name="T13" fmla="*/ 3 h 505"/>
                  <a:gd name="T14" fmla="*/ 111 w 817"/>
                  <a:gd name="T15" fmla="*/ 0 h 505"/>
                  <a:gd name="T16" fmla="*/ 94 w 817"/>
                  <a:gd name="T17" fmla="*/ 0 h 505"/>
                  <a:gd name="T18" fmla="*/ 78 w 817"/>
                  <a:gd name="T19" fmla="*/ 3 h 505"/>
                  <a:gd name="T20" fmla="*/ 63 w 817"/>
                  <a:gd name="T21" fmla="*/ 7 h 505"/>
                  <a:gd name="T22" fmla="*/ 48 w 817"/>
                  <a:gd name="T23" fmla="*/ 13 h 505"/>
                  <a:gd name="T24" fmla="*/ 36 w 817"/>
                  <a:gd name="T25" fmla="*/ 21 h 505"/>
                  <a:gd name="T26" fmla="*/ 24 w 817"/>
                  <a:gd name="T27" fmla="*/ 30 h 505"/>
                  <a:gd name="T28" fmla="*/ 15 w 817"/>
                  <a:gd name="T29" fmla="*/ 39 h 505"/>
                  <a:gd name="T30" fmla="*/ 7 w 817"/>
                  <a:gd name="T31" fmla="*/ 49 h 505"/>
                  <a:gd name="T32" fmla="*/ 3 w 817"/>
                  <a:gd name="T33" fmla="*/ 56 h 505"/>
                  <a:gd name="T34" fmla="*/ 1 w 817"/>
                  <a:gd name="T35" fmla="*/ 59 h 505"/>
                  <a:gd name="T36" fmla="*/ 0 w 817"/>
                  <a:gd name="T37" fmla="*/ 61 h 505"/>
                  <a:gd name="T38" fmla="*/ 7 w 817"/>
                  <a:gd name="T39" fmla="*/ 73 h 505"/>
                  <a:gd name="T40" fmla="*/ 15 w 817"/>
                  <a:gd name="T41" fmla="*/ 83 h 505"/>
                  <a:gd name="T42" fmla="*/ 25 w 817"/>
                  <a:gd name="T43" fmla="*/ 94 h 505"/>
                  <a:gd name="T44" fmla="*/ 36 w 817"/>
                  <a:gd name="T45" fmla="*/ 103 h 505"/>
                  <a:gd name="T46" fmla="*/ 49 w 817"/>
                  <a:gd name="T47" fmla="*/ 111 h 505"/>
                  <a:gd name="T48" fmla="*/ 63 w 817"/>
                  <a:gd name="T49" fmla="*/ 118 h 505"/>
                  <a:gd name="T50" fmla="*/ 78 w 817"/>
                  <a:gd name="T51" fmla="*/ 123 h 505"/>
                  <a:gd name="T52" fmla="*/ 94 w 817"/>
                  <a:gd name="T53" fmla="*/ 126 h 505"/>
                  <a:gd name="T54" fmla="*/ 111 w 817"/>
                  <a:gd name="T55" fmla="*/ 126 h 505"/>
                  <a:gd name="T56" fmla="*/ 127 w 817"/>
                  <a:gd name="T57" fmla="*/ 123 h 505"/>
                  <a:gd name="T58" fmla="*/ 142 w 817"/>
                  <a:gd name="T59" fmla="*/ 118 h 505"/>
                  <a:gd name="T60" fmla="*/ 156 w 817"/>
                  <a:gd name="T61" fmla="*/ 111 h 505"/>
                  <a:gd name="T62" fmla="*/ 169 w 817"/>
                  <a:gd name="T63" fmla="*/ 103 h 505"/>
                  <a:gd name="T64" fmla="*/ 180 w 817"/>
                  <a:gd name="T65" fmla="*/ 94 h 505"/>
                  <a:gd name="T66" fmla="*/ 190 w 817"/>
                  <a:gd name="T67" fmla="*/ 83 h 505"/>
                  <a:gd name="T68" fmla="*/ 198 w 817"/>
                  <a:gd name="T69" fmla="*/ 73 h 505"/>
                  <a:gd name="T70" fmla="*/ 203 w 817"/>
                  <a:gd name="T71" fmla="*/ 64 h 505"/>
                  <a:gd name="T72" fmla="*/ 204 w 817"/>
                  <a:gd name="T73" fmla="*/ 62 h 505"/>
                  <a:gd name="T74" fmla="*/ 205 w 817"/>
                  <a:gd name="T75" fmla="*/ 6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Freeform 24"/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80 w 695"/>
                  <a:gd name="T1" fmla="*/ 98 h 396"/>
                  <a:gd name="T2" fmla="*/ 66 w 695"/>
                  <a:gd name="T3" fmla="*/ 96 h 396"/>
                  <a:gd name="T4" fmla="*/ 53 w 695"/>
                  <a:gd name="T5" fmla="*/ 91 h 396"/>
                  <a:gd name="T6" fmla="*/ 40 w 695"/>
                  <a:gd name="T7" fmla="*/ 86 h 396"/>
                  <a:gd name="T8" fmla="*/ 29 w 695"/>
                  <a:gd name="T9" fmla="*/ 78 h 396"/>
                  <a:gd name="T10" fmla="*/ 19 w 695"/>
                  <a:gd name="T11" fmla="*/ 70 h 396"/>
                  <a:gd name="T12" fmla="*/ 10 w 695"/>
                  <a:gd name="T13" fmla="*/ 61 h 396"/>
                  <a:gd name="T14" fmla="*/ 3 w 695"/>
                  <a:gd name="T15" fmla="*/ 52 h 396"/>
                  <a:gd name="T16" fmla="*/ 3 w 695"/>
                  <a:gd name="T17" fmla="*/ 43 h 396"/>
                  <a:gd name="T18" fmla="*/ 9 w 695"/>
                  <a:gd name="T19" fmla="*/ 34 h 396"/>
                  <a:gd name="T20" fmla="*/ 18 w 695"/>
                  <a:gd name="T21" fmla="*/ 26 h 396"/>
                  <a:gd name="T22" fmla="*/ 28 w 695"/>
                  <a:gd name="T23" fmla="*/ 18 h 396"/>
                  <a:gd name="T24" fmla="*/ 39 w 695"/>
                  <a:gd name="T25" fmla="*/ 11 h 396"/>
                  <a:gd name="T26" fmla="*/ 52 w 695"/>
                  <a:gd name="T27" fmla="*/ 6 h 396"/>
                  <a:gd name="T28" fmla="*/ 65 w 695"/>
                  <a:gd name="T29" fmla="*/ 2 h 396"/>
                  <a:gd name="T30" fmla="*/ 79 w 695"/>
                  <a:gd name="T31" fmla="*/ 0 h 396"/>
                  <a:gd name="T32" fmla="*/ 94 w 695"/>
                  <a:gd name="T33" fmla="*/ 0 h 396"/>
                  <a:gd name="T34" fmla="*/ 108 w 695"/>
                  <a:gd name="T35" fmla="*/ 2 h 396"/>
                  <a:gd name="T36" fmla="*/ 121 w 695"/>
                  <a:gd name="T37" fmla="*/ 6 h 396"/>
                  <a:gd name="T38" fmla="*/ 134 w 695"/>
                  <a:gd name="T39" fmla="*/ 11 h 396"/>
                  <a:gd name="T40" fmla="*/ 145 w 695"/>
                  <a:gd name="T41" fmla="*/ 18 h 396"/>
                  <a:gd name="T42" fmla="*/ 155 w 695"/>
                  <a:gd name="T43" fmla="*/ 26 h 396"/>
                  <a:gd name="T44" fmla="*/ 164 w 695"/>
                  <a:gd name="T45" fmla="*/ 34 h 396"/>
                  <a:gd name="T46" fmla="*/ 171 w 695"/>
                  <a:gd name="T47" fmla="*/ 43 h 396"/>
                  <a:gd name="T48" fmla="*/ 171 w 695"/>
                  <a:gd name="T49" fmla="*/ 52 h 396"/>
                  <a:gd name="T50" fmla="*/ 163 w 695"/>
                  <a:gd name="T51" fmla="*/ 61 h 396"/>
                  <a:gd name="T52" fmla="*/ 154 w 695"/>
                  <a:gd name="T53" fmla="*/ 70 h 396"/>
                  <a:gd name="T54" fmla="*/ 144 w 695"/>
                  <a:gd name="T55" fmla="*/ 78 h 396"/>
                  <a:gd name="T56" fmla="*/ 133 w 695"/>
                  <a:gd name="T57" fmla="*/ 86 h 396"/>
                  <a:gd name="T58" fmla="*/ 120 w 695"/>
                  <a:gd name="T59" fmla="*/ 91 h 396"/>
                  <a:gd name="T60" fmla="*/ 107 w 695"/>
                  <a:gd name="T61" fmla="*/ 96 h 396"/>
                  <a:gd name="T62" fmla="*/ 94 w 695"/>
                  <a:gd name="T63" fmla="*/ 98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25"/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42 w 335"/>
                  <a:gd name="T1" fmla="*/ 83 h 336"/>
                  <a:gd name="T2" fmla="*/ 50 w 335"/>
                  <a:gd name="T3" fmla="*/ 82 h 336"/>
                  <a:gd name="T4" fmla="*/ 58 w 335"/>
                  <a:gd name="T5" fmla="*/ 80 h 336"/>
                  <a:gd name="T6" fmla="*/ 65 w 335"/>
                  <a:gd name="T7" fmla="*/ 76 h 336"/>
                  <a:gd name="T8" fmla="*/ 71 w 335"/>
                  <a:gd name="T9" fmla="*/ 71 h 336"/>
                  <a:gd name="T10" fmla="*/ 76 w 335"/>
                  <a:gd name="T11" fmla="*/ 65 h 336"/>
                  <a:gd name="T12" fmla="*/ 80 w 335"/>
                  <a:gd name="T13" fmla="*/ 58 h 336"/>
                  <a:gd name="T14" fmla="*/ 83 w 335"/>
                  <a:gd name="T15" fmla="*/ 50 h 336"/>
                  <a:gd name="T16" fmla="*/ 83 w 335"/>
                  <a:gd name="T17" fmla="*/ 42 h 336"/>
                  <a:gd name="T18" fmla="*/ 83 w 335"/>
                  <a:gd name="T19" fmla="*/ 33 h 336"/>
                  <a:gd name="T20" fmla="*/ 80 w 335"/>
                  <a:gd name="T21" fmla="*/ 25 h 336"/>
                  <a:gd name="T22" fmla="*/ 76 w 335"/>
                  <a:gd name="T23" fmla="*/ 18 h 336"/>
                  <a:gd name="T24" fmla="*/ 71 w 335"/>
                  <a:gd name="T25" fmla="*/ 12 h 336"/>
                  <a:gd name="T26" fmla="*/ 65 w 335"/>
                  <a:gd name="T27" fmla="*/ 7 h 336"/>
                  <a:gd name="T28" fmla="*/ 58 w 335"/>
                  <a:gd name="T29" fmla="*/ 3 h 336"/>
                  <a:gd name="T30" fmla="*/ 50 w 335"/>
                  <a:gd name="T31" fmla="*/ 1 h 336"/>
                  <a:gd name="T32" fmla="*/ 42 w 335"/>
                  <a:gd name="T33" fmla="*/ 0 h 336"/>
                  <a:gd name="T34" fmla="*/ 33 w 335"/>
                  <a:gd name="T35" fmla="*/ 1 h 336"/>
                  <a:gd name="T36" fmla="*/ 25 w 335"/>
                  <a:gd name="T37" fmla="*/ 3 h 336"/>
                  <a:gd name="T38" fmla="*/ 18 w 335"/>
                  <a:gd name="T39" fmla="*/ 7 h 336"/>
                  <a:gd name="T40" fmla="*/ 12 w 335"/>
                  <a:gd name="T41" fmla="*/ 12 h 336"/>
                  <a:gd name="T42" fmla="*/ 7 w 335"/>
                  <a:gd name="T43" fmla="*/ 18 h 336"/>
                  <a:gd name="T44" fmla="*/ 3 w 335"/>
                  <a:gd name="T45" fmla="*/ 25 h 336"/>
                  <a:gd name="T46" fmla="*/ 1 w 335"/>
                  <a:gd name="T47" fmla="*/ 33 h 336"/>
                  <a:gd name="T48" fmla="*/ 0 w 335"/>
                  <a:gd name="T49" fmla="*/ 42 h 336"/>
                  <a:gd name="T50" fmla="*/ 1 w 335"/>
                  <a:gd name="T51" fmla="*/ 50 h 336"/>
                  <a:gd name="T52" fmla="*/ 3 w 335"/>
                  <a:gd name="T53" fmla="*/ 58 h 336"/>
                  <a:gd name="T54" fmla="*/ 7 w 335"/>
                  <a:gd name="T55" fmla="*/ 65 h 336"/>
                  <a:gd name="T56" fmla="*/ 12 w 335"/>
                  <a:gd name="T57" fmla="*/ 71 h 336"/>
                  <a:gd name="T58" fmla="*/ 18 w 335"/>
                  <a:gd name="T59" fmla="*/ 76 h 336"/>
                  <a:gd name="T60" fmla="*/ 25 w 335"/>
                  <a:gd name="T61" fmla="*/ 80 h 336"/>
                  <a:gd name="T62" fmla="*/ 33 w 335"/>
                  <a:gd name="T63" fmla="*/ 82 h 336"/>
                  <a:gd name="T64" fmla="*/ 42 w 335"/>
                  <a:gd name="T65" fmla="*/ 83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Freeform 26"/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7 w 54"/>
                  <a:gd name="T1" fmla="*/ 14 h 55"/>
                  <a:gd name="T2" fmla="*/ 10 w 54"/>
                  <a:gd name="T3" fmla="*/ 14 h 55"/>
                  <a:gd name="T4" fmla="*/ 12 w 54"/>
                  <a:gd name="T5" fmla="*/ 12 h 55"/>
                  <a:gd name="T6" fmla="*/ 13 w 54"/>
                  <a:gd name="T7" fmla="*/ 10 h 55"/>
                  <a:gd name="T8" fmla="*/ 14 w 54"/>
                  <a:gd name="T9" fmla="*/ 7 h 55"/>
                  <a:gd name="T10" fmla="*/ 13 w 54"/>
                  <a:gd name="T11" fmla="*/ 5 h 55"/>
                  <a:gd name="T12" fmla="*/ 12 w 54"/>
                  <a:gd name="T13" fmla="*/ 2 h 55"/>
                  <a:gd name="T14" fmla="*/ 10 w 54"/>
                  <a:gd name="T15" fmla="*/ 1 h 55"/>
                  <a:gd name="T16" fmla="*/ 7 w 54"/>
                  <a:gd name="T17" fmla="*/ 0 h 55"/>
                  <a:gd name="T18" fmla="*/ 5 w 54"/>
                  <a:gd name="T19" fmla="*/ 1 h 55"/>
                  <a:gd name="T20" fmla="*/ 2 w 54"/>
                  <a:gd name="T21" fmla="*/ 2 h 55"/>
                  <a:gd name="T22" fmla="*/ 1 w 54"/>
                  <a:gd name="T23" fmla="*/ 5 h 55"/>
                  <a:gd name="T24" fmla="*/ 0 w 54"/>
                  <a:gd name="T25" fmla="*/ 7 h 55"/>
                  <a:gd name="T26" fmla="*/ 1 w 54"/>
                  <a:gd name="T27" fmla="*/ 10 h 55"/>
                  <a:gd name="T28" fmla="*/ 2 w 54"/>
                  <a:gd name="T29" fmla="*/ 12 h 55"/>
                  <a:gd name="T30" fmla="*/ 5 w 54"/>
                  <a:gd name="T31" fmla="*/ 14 h 55"/>
                  <a:gd name="T32" fmla="*/ 7 w 54"/>
                  <a:gd name="T33" fmla="*/ 1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27"/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29 w 116"/>
                  <a:gd name="T1" fmla="*/ 23 h 129"/>
                  <a:gd name="T2" fmla="*/ 0 w 116"/>
                  <a:gd name="T3" fmla="*/ 0 h 129"/>
                  <a:gd name="T4" fmla="*/ 19 w 116"/>
                  <a:gd name="T5" fmla="*/ 32 h 129"/>
                  <a:gd name="T6" fmla="*/ 21 w 116"/>
                  <a:gd name="T7" fmla="*/ 31 h 129"/>
                  <a:gd name="T8" fmla="*/ 22 w 116"/>
                  <a:gd name="T9" fmla="*/ 30 h 129"/>
                  <a:gd name="T10" fmla="*/ 23 w 116"/>
                  <a:gd name="T11" fmla="*/ 29 h 129"/>
                  <a:gd name="T12" fmla="*/ 24 w 116"/>
                  <a:gd name="T13" fmla="*/ 28 h 129"/>
                  <a:gd name="T14" fmla="*/ 26 w 116"/>
                  <a:gd name="T15" fmla="*/ 26 h 129"/>
                  <a:gd name="T16" fmla="*/ 27 w 116"/>
                  <a:gd name="T17" fmla="*/ 25 h 129"/>
                  <a:gd name="T18" fmla="*/ 28 w 116"/>
                  <a:gd name="T19" fmla="*/ 24 h 129"/>
                  <a:gd name="T20" fmla="*/ 29 w 116"/>
                  <a:gd name="T21" fmla="*/ 23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Freeform 28"/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1 w 90"/>
                  <a:gd name="T3" fmla="*/ 35 h 139"/>
                  <a:gd name="T4" fmla="*/ 12 w 90"/>
                  <a:gd name="T5" fmla="*/ 34 h 139"/>
                  <a:gd name="T6" fmla="*/ 14 w 90"/>
                  <a:gd name="T7" fmla="*/ 34 h 139"/>
                  <a:gd name="T8" fmla="*/ 15 w 90"/>
                  <a:gd name="T9" fmla="*/ 33 h 139"/>
                  <a:gd name="T10" fmla="*/ 17 w 90"/>
                  <a:gd name="T11" fmla="*/ 32 h 139"/>
                  <a:gd name="T12" fmla="*/ 19 w 90"/>
                  <a:gd name="T13" fmla="*/ 31 h 139"/>
                  <a:gd name="T14" fmla="*/ 20 w 90"/>
                  <a:gd name="T15" fmla="*/ 31 h 139"/>
                  <a:gd name="T16" fmla="*/ 21 w 90"/>
                  <a:gd name="T17" fmla="*/ 30 h 139"/>
                  <a:gd name="T18" fmla="*/ 23 w 90"/>
                  <a:gd name="T19" fmla="*/ 29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Freeform 29"/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2 w 59"/>
                  <a:gd name="T3" fmla="*/ 35 h 143"/>
                  <a:gd name="T4" fmla="*/ 4 w 59"/>
                  <a:gd name="T5" fmla="*/ 35 h 143"/>
                  <a:gd name="T6" fmla="*/ 5 w 59"/>
                  <a:gd name="T7" fmla="*/ 34 h 143"/>
                  <a:gd name="T8" fmla="*/ 7 w 59"/>
                  <a:gd name="T9" fmla="*/ 34 h 143"/>
                  <a:gd name="T10" fmla="*/ 8 w 59"/>
                  <a:gd name="T11" fmla="*/ 34 h 143"/>
                  <a:gd name="T12" fmla="*/ 10 w 59"/>
                  <a:gd name="T13" fmla="*/ 33 h 143"/>
                  <a:gd name="T14" fmla="*/ 12 w 59"/>
                  <a:gd name="T15" fmla="*/ 33 h 143"/>
                  <a:gd name="T16" fmla="*/ 13 w 59"/>
                  <a:gd name="T17" fmla="*/ 32 h 143"/>
                  <a:gd name="T18" fmla="*/ 14 w 59"/>
                  <a:gd name="T19" fmla="*/ 32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Freeform 30"/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23 h 127"/>
                  <a:gd name="T2" fmla="*/ 30 w 117"/>
                  <a:gd name="T3" fmla="*/ 0 h 127"/>
                  <a:gd name="T4" fmla="*/ 10 w 117"/>
                  <a:gd name="T5" fmla="*/ 31 h 127"/>
                  <a:gd name="T6" fmla="*/ 9 w 117"/>
                  <a:gd name="T7" fmla="*/ 30 h 127"/>
                  <a:gd name="T8" fmla="*/ 8 w 117"/>
                  <a:gd name="T9" fmla="*/ 29 h 127"/>
                  <a:gd name="T10" fmla="*/ 7 w 117"/>
                  <a:gd name="T11" fmla="*/ 28 h 127"/>
                  <a:gd name="T12" fmla="*/ 5 w 117"/>
                  <a:gd name="T13" fmla="*/ 27 h 127"/>
                  <a:gd name="T14" fmla="*/ 4 w 117"/>
                  <a:gd name="T15" fmla="*/ 26 h 127"/>
                  <a:gd name="T16" fmla="*/ 3 w 117"/>
                  <a:gd name="T17" fmla="*/ 25 h 127"/>
                  <a:gd name="T18" fmla="*/ 1 w 117"/>
                  <a:gd name="T19" fmla="*/ 24 h 127"/>
                  <a:gd name="T20" fmla="*/ 0 w 117"/>
                  <a:gd name="T21" fmla="*/ 23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Freeform 31"/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23 w 93"/>
                  <a:gd name="T1" fmla="*/ 0 h 137"/>
                  <a:gd name="T2" fmla="*/ 11 w 93"/>
                  <a:gd name="T3" fmla="*/ 35 h 137"/>
                  <a:gd name="T4" fmla="*/ 10 w 93"/>
                  <a:gd name="T5" fmla="*/ 34 h 137"/>
                  <a:gd name="T6" fmla="*/ 8 w 93"/>
                  <a:gd name="T7" fmla="*/ 33 h 137"/>
                  <a:gd name="T8" fmla="*/ 7 w 93"/>
                  <a:gd name="T9" fmla="*/ 32 h 137"/>
                  <a:gd name="T10" fmla="*/ 5 w 93"/>
                  <a:gd name="T11" fmla="*/ 31 h 137"/>
                  <a:gd name="T12" fmla="*/ 4 w 93"/>
                  <a:gd name="T13" fmla="*/ 31 h 137"/>
                  <a:gd name="T14" fmla="*/ 3 w 93"/>
                  <a:gd name="T15" fmla="*/ 30 h 137"/>
                  <a:gd name="T16" fmla="*/ 1 w 93"/>
                  <a:gd name="T17" fmla="*/ 29 h 137"/>
                  <a:gd name="T18" fmla="*/ 0 w 93"/>
                  <a:gd name="T19" fmla="*/ 29 h 137"/>
                  <a:gd name="T20" fmla="*/ 23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Freeform 32"/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15 w 63"/>
                  <a:gd name="T1" fmla="*/ 0 h 143"/>
                  <a:gd name="T2" fmla="*/ 12 w 63"/>
                  <a:gd name="T3" fmla="*/ 36 h 143"/>
                  <a:gd name="T4" fmla="*/ 10 w 63"/>
                  <a:gd name="T5" fmla="*/ 36 h 143"/>
                  <a:gd name="T6" fmla="*/ 9 w 63"/>
                  <a:gd name="T7" fmla="*/ 35 h 143"/>
                  <a:gd name="T8" fmla="*/ 8 w 63"/>
                  <a:gd name="T9" fmla="*/ 35 h 143"/>
                  <a:gd name="T10" fmla="*/ 6 w 63"/>
                  <a:gd name="T11" fmla="*/ 34 h 143"/>
                  <a:gd name="T12" fmla="*/ 4 w 63"/>
                  <a:gd name="T13" fmla="*/ 34 h 143"/>
                  <a:gd name="T14" fmla="*/ 3 w 63"/>
                  <a:gd name="T15" fmla="*/ 33 h 143"/>
                  <a:gd name="T16" fmla="*/ 1 w 63"/>
                  <a:gd name="T17" fmla="*/ 33 h 143"/>
                  <a:gd name="T18" fmla="*/ 0 w 63"/>
                  <a:gd name="T19" fmla="*/ 33 h 143"/>
                  <a:gd name="T20" fmla="*/ 15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Freeform 33"/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3 w 50"/>
                  <a:gd name="T1" fmla="*/ 36 h 143"/>
                  <a:gd name="T2" fmla="*/ 6 w 50"/>
                  <a:gd name="T3" fmla="*/ 0 h 143"/>
                  <a:gd name="T4" fmla="*/ 0 w 50"/>
                  <a:gd name="T5" fmla="*/ 36 h 143"/>
                  <a:gd name="T6" fmla="*/ 2 w 50"/>
                  <a:gd name="T7" fmla="*/ 36 h 143"/>
                  <a:gd name="T8" fmla="*/ 3 w 50"/>
                  <a:gd name="T9" fmla="*/ 36 h 143"/>
                  <a:gd name="T10" fmla="*/ 5 w 50"/>
                  <a:gd name="T11" fmla="*/ 36 h 143"/>
                  <a:gd name="T12" fmla="*/ 6 w 50"/>
                  <a:gd name="T13" fmla="*/ 36 h 143"/>
                  <a:gd name="T14" fmla="*/ 7 w 50"/>
                  <a:gd name="T15" fmla="*/ 36 h 143"/>
                  <a:gd name="T16" fmla="*/ 10 w 50"/>
                  <a:gd name="T17" fmla="*/ 36 h 143"/>
                  <a:gd name="T18" fmla="*/ 11 w 50"/>
                  <a:gd name="T19" fmla="*/ 36 h 143"/>
                  <a:gd name="T20" fmla="*/ 13 w 50"/>
                  <a:gd name="T21" fmla="*/ 36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4" name="Line 34"/>
            <p:cNvSpPr>
              <a:spLocks noChangeShapeType="1"/>
            </p:cNvSpPr>
            <p:nvPr/>
          </p:nvSpPr>
          <p:spPr bwMode="auto">
            <a:xfrm flipV="1">
              <a:off x="6877050" y="3657600"/>
              <a:ext cx="265113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7" name="Group 165"/>
          <p:cNvGrpSpPr>
            <a:grpSpLocks/>
          </p:cNvGrpSpPr>
          <p:nvPr/>
        </p:nvGrpSpPr>
        <p:grpSpPr bwMode="auto">
          <a:xfrm>
            <a:off x="3429000" y="1676400"/>
            <a:ext cx="304800" cy="381000"/>
            <a:chOff x="6400800" y="3657600"/>
            <a:chExt cx="955675" cy="1219201"/>
          </a:xfrm>
        </p:grpSpPr>
        <p:sp>
          <p:nvSpPr>
            <p:cNvPr id="458" name="Line 7"/>
            <p:cNvSpPr>
              <a:spLocks noChangeShapeType="1"/>
            </p:cNvSpPr>
            <p:nvPr/>
          </p:nvSpPr>
          <p:spPr bwMode="auto">
            <a:xfrm flipV="1">
              <a:off x="6611938" y="3684588"/>
              <a:ext cx="508000" cy="1192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59" name="Picture 8" descr="MCDD01775_0000[1]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400800" y="3684588"/>
              <a:ext cx="955675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" name="AutoShape 9"/>
            <p:cNvSpPr>
              <a:spLocks noChangeArrowheads="1"/>
            </p:cNvSpPr>
            <p:nvPr/>
          </p:nvSpPr>
          <p:spPr bwMode="auto">
            <a:xfrm rot="-5400000">
              <a:off x="6788150" y="4224338"/>
              <a:ext cx="180975" cy="392113"/>
            </a:xfrm>
            <a:prstGeom prst="moon">
              <a:avLst>
                <a:gd name="adj" fmla="val 7957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1" name="Group 10"/>
            <p:cNvGrpSpPr>
              <a:grpSpLocks/>
            </p:cNvGrpSpPr>
            <p:nvPr/>
          </p:nvGrpSpPr>
          <p:grpSpPr bwMode="auto">
            <a:xfrm>
              <a:off x="6480177" y="3870323"/>
              <a:ext cx="398464" cy="312738"/>
              <a:chOff x="601" y="3506"/>
              <a:chExt cx="442" cy="347"/>
            </a:xfrm>
          </p:grpSpPr>
          <p:sp>
            <p:nvSpPr>
              <p:cNvPr id="475" name="Freeform 11"/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98 w 817"/>
                  <a:gd name="T1" fmla="*/ 49 h 505"/>
                  <a:gd name="T2" fmla="*/ 190 w 817"/>
                  <a:gd name="T3" fmla="*/ 39 h 505"/>
                  <a:gd name="T4" fmla="*/ 180 w 817"/>
                  <a:gd name="T5" fmla="*/ 30 h 505"/>
                  <a:gd name="T6" fmla="*/ 169 w 817"/>
                  <a:gd name="T7" fmla="*/ 21 h 505"/>
                  <a:gd name="T8" fmla="*/ 157 w 817"/>
                  <a:gd name="T9" fmla="*/ 13 h 505"/>
                  <a:gd name="T10" fmla="*/ 142 w 817"/>
                  <a:gd name="T11" fmla="*/ 7 h 505"/>
                  <a:gd name="T12" fmla="*/ 127 w 817"/>
                  <a:gd name="T13" fmla="*/ 3 h 505"/>
                  <a:gd name="T14" fmla="*/ 111 w 817"/>
                  <a:gd name="T15" fmla="*/ 0 h 505"/>
                  <a:gd name="T16" fmla="*/ 94 w 817"/>
                  <a:gd name="T17" fmla="*/ 0 h 505"/>
                  <a:gd name="T18" fmla="*/ 78 w 817"/>
                  <a:gd name="T19" fmla="*/ 3 h 505"/>
                  <a:gd name="T20" fmla="*/ 63 w 817"/>
                  <a:gd name="T21" fmla="*/ 7 h 505"/>
                  <a:gd name="T22" fmla="*/ 48 w 817"/>
                  <a:gd name="T23" fmla="*/ 13 h 505"/>
                  <a:gd name="T24" fmla="*/ 36 w 817"/>
                  <a:gd name="T25" fmla="*/ 21 h 505"/>
                  <a:gd name="T26" fmla="*/ 24 w 817"/>
                  <a:gd name="T27" fmla="*/ 30 h 505"/>
                  <a:gd name="T28" fmla="*/ 15 w 817"/>
                  <a:gd name="T29" fmla="*/ 39 h 505"/>
                  <a:gd name="T30" fmla="*/ 7 w 817"/>
                  <a:gd name="T31" fmla="*/ 49 h 505"/>
                  <a:gd name="T32" fmla="*/ 3 w 817"/>
                  <a:gd name="T33" fmla="*/ 56 h 505"/>
                  <a:gd name="T34" fmla="*/ 1 w 817"/>
                  <a:gd name="T35" fmla="*/ 59 h 505"/>
                  <a:gd name="T36" fmla="*/ 0 w 817"/>
                  <a:gd name="T37" fmla="*/ 61 h 505"/>
                  <a:gd name="T38" fmla="*/ 7 w 817"/>
                  <a:gd name="T39" fmla="*/ 73 h 505"/>
                  <a:gd name="T40" fmla="*/ 15 w 817"/>
                  <a:gd name="T41" fmla="*/ 83 h 505"/>
                  <a:gd name="T42" fmla="*/ 25 w 817"/>
                  <a:gd name="T43" fmla="*/ 94 h 505"/>
                  <a:gd name="T44" fmla="*/ 36 w 817"/>
                  <a:gd name="T45" fmla="*/ 103 h 505"/>
                  <a:gd name="T46" fmla="*/ 49 w 817"/>
                  <a:gd name="T47" fmla="*/ 111 h 505"/>
                  <a:gd name="T48" fmla="*/ 63 w 817"/>
                  <a:gd name="T49" fmla="*/ 118 h 505"/>
                  <a:gd name="T50" fmla="*/ 78 w 817"/>
                  <a:gd name="T51" fmla="*/ 123 h 505"/>
                  <a:gd name="T52" fmla="*/ 94 w 817"/>
                  <a:gd name="T53" fmla="*/ 126 h 505"/>
                  <a:gd name="T54" fmla="*/ 111 w 817"/>
                  <a:gd name="T55" fmla="*/ 126 h 505"/>
                  <a:gd name="T56" fmla="*/ 127 w 817"/>
                  <a:gd name="T57" fmla="*/ 123 h 505"/>
                  <a:gd name="T58" fmla="*/ 142 w 817"/>
                  <a:gd name="T59" fmla="*/ 118 h 505"/>
                  <a:gd name="T60" fmla="*/ 156 w 817"/>
                  <a:gd name="T61" fmla="*/ 111 h 505"/>
                  <a:gd name="T62" fmla="*/ 169 w 817"/>
                  <a:gd name="T63" fmla="*/ 103 h 505"/>
                  <a:gd name="T64" fmla="*/ 180 w 817"/>
                  <a:gd name="T65" fmla="*/ 94 h 505"/>
                  <a:gd name="T66" fmla="*/ 190 w 817"/>
                  <a:gd name="T67" fmla="*/ 83 h 505"/>
                  <a:gd name="T68" fmla="*/ 198 w 817"/>
                  <a:gd name="T69" fmla="*/ 73 h 505"/>
                  <a:gd name="T70" fmla="*/ 203 w 817"/>
                  <a:gd name="T71" fmla="*/ 64 h 505"/>
                  <a:gd name="T72" fmla="*/ 204 w 817"/>
                  <a:gd name="T73" fmla="*/ 62 h 505"/>
                  <a:gd name="T74" fmla="*/ 205 w 817"/>
                  <a:gd name="T75" fmla="*/ 6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Freeform 12"/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80 w 695"/>
                  <a:gd name="T1" fmla="*/ 98 h 396"/>
                  <a:gd name="T2" fmla="*/ 66 w 695"/>
                  <a:gd name="T3" fmla="*/ 96 h 396"/>
                  <a:gd name="T4" fmla="*/ 53 w 695"/>
                  <a:gd name="T5" fmla="*/ 91 h 396"/>
                  <a:gd name="T6" fmla="*/ 40 w 695"/>
                  <a:gd name="T7" fmla="*/ 86 h 396"/>
                  <a:gd name="T8" fmla="*/ 29 w 695"/>
                  <a:gd name="T9" fmla="*/ 78 h 396"/>
                  <a:gd name="T10" fmla="*/ 19 w 695"/>
                  <a:gd name="T11" fmla="*/ 70 h 396"/>
                  <a:gd name="T12" fmla="*/ 10 w 695"/>
                  <a:gd name="T13" fmla="*/ 61 h 396"/>
                  <a:gd name="T14" fmla="*/ 3 w 695"/>
                  <a:gd name="T15" fmla="*/ 52 h 396"/>
                  <a:gd name="T16" fmla="*/ 3 w 695"/>
                  <a:gd name="T17" fmla="*/ 43 h 396"/>
                  <a:gd name="T18" fmla="*/ 9 w 695"/>
                  <a:gd name="T19" fmla="*/ 34 h 396"/>
                  <a:gd name="T20" fmla="*/ 18 w 695"/>
                  <a:gd name="T21" fmla="*/ 26 h 396"/>
                  <a:gd name="T22" fmla="*/ 28 w 695"/>
                  <a:gd name="T23" fmla="*/ 18 h 396"/>
                  <a:gd name="T24" fmla="*/ 39 w 695"/>
                  <a:gd name="T25" fmla="*/ 11 h 396"/>
                  <a:gd name="T26" fmla="*/ 52 w 695"/>
                  <a:gd name="T27" fmla="*/ 6 h 396"/>
                  <a:gd name="T28" fmla="*/ 65 w 695"/>
                  <a:gd name="T29" fmla="*/ 2 h 396"/>
                  <a:gd name="T30" fmla="*/ 79 w 695"/>
                  <a:gd name="T31" fmla="*/ 0 h 396"/>
                  <a:gd name="T32" fmla="*/ 94 w 695"/>
                  <a:gd name="T33" fmla="*/ 0 h 396"/>
                  <a:gd name="T34" fmla="*/ 108 w 695"/>
                  <a:gd name="T35" fmla="*/ 2 h 396"/>
                  <a:gd name="T36" fmla="*/ 121 w 695"/>
                  <a:gd name="T37" fmla="*/ 6 h 396"/>
                  <a:gd name="T38" fmla="*/ 134 w 695"/>
                  <a:gd name="T39" fmla="*/ 11 h 396"/>
                  <a:gd name="T40" fmla="*/ 145 w 695"/>
                  <a:gd name="T41" fmla="*/ 18 h 396"/>
                  <a:gd name="T42" fmla="*/ 155 w 695"/>
                  <a:gd name="T43" fmla="*/ 26 h 396"/>
                  <a:gd name="T44" fmla="*/ 164 w 695"/>
                  <a:gd name="T45" fmla="*/ 34 h 396"/>
                  <a:gd name="T46" fmla="*/ 171 w 695"/>
                  <a:gd name="T47" fmla="*/ 43 h 396"/>
                  <a:gd name="T48" fmla="*/ 171 w 695"/>
                  <a:gd name="T49" fmla="*/ 52 h 396"/>
                  <a:gd name="T50" fmla="*/ 163 w 695"/>
                  <a:gd name="T51" fmla="*/ 61 h 396"/>
                  <a:gd name="T52" fmla="*/ 154 w 695"/>
                  <a:gd name="T53" fmla="*/ 70 h 396"/>
                  <a:gd name="T54" fmla="*/ 144 w 695"/>
                  <a:gd name="T55" fmla="*/ 78 h 396"/>
                  <a:gd name="T56" fmla="*/ 133 w 695"/>
                  <a:gd name="T57" fmla="*/ 86 h 396"/>
                  <a:gd name="T58" fmla="*/ 120 w 695"/>
                  <a:gd name="T59" fmla="*/ 91 h 396"/>
                  <a:gd name="T60" fmla="*/ 107 w 695"/>
                  <a:gd name="T61" fmla="*/ 96 h 396"/>
                  <a:gd name="T62" fmla="*/ 94 w 695"/>
                  <a:gd name="T63" fmla="*/ 98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13"/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42 w 335"/>
                  <a:gd name="T1" fmla="*/ 83 h 336"/>
                  <a:gd name="T2" fmla="*/ 50 w 335"/>
                  <a:gd name="T3" fmla="*/ 82 h 336"/>
                  <a:gd name="T4" fmla="*/ 58 w 335"/>
                  <a:gd name="T5" fmla="*/ 80 h 336"/>
                  <a:gd name="T6" fmla="*/ 65 w 335"/>
                  <a:gd name="T7" fmla="*/ 76 h 336"/>
                  <a:gd name="T8" fmla="*/ 71 w 335"/>
                  <a:gd name="T9" fmla="*/ 71 h 336"/>
                  <a:gd name="T10" fmla="*/ 76 w 335"/>
                  <a:gd name="T11" fmla="*/ 65 h 336"/>
                  <a:gd name="T12" fmla="*/ 80 w 335"/>
                  <a:gd name="T13" fmla="*/ 58 h 336"/>
                  <a:gd name="T14" fmla="*/ 83 w 335"/>
                  <a:gd name="T15" fmla="*/ 50 h 336"/>
                  <a:gd name="T16" fmla="*/ 83 w 335"/>
                  <a:gd name="T17" fmla="*/ 42 h 336"/>
                  <a:gd name="T18" fmla="*/ 83 w 335"/>
                  <a:gd name="T19" fmla="*/ 33 h 336"/>
                  <a:gd name="T20" fmla="*/ 80 w 335"/>
                  <a:gd name="T21" fmla="*/ 25 h 336"/>
                  <a:gd name="T22" fmla="*/ 76 w 335"/>
                  <a:gd name="T23" fmla="*/ 18 h 336"/>
                  <a:gd name="T24" fmla="*/ 71 w 335"/>
                  <a:gd name="T25" fmla="*/ 12 h 336"/>
                  <a:gd name="T26" fmla="*/ 65 w 335"/>
                  <a:gd name="T27" fmla="*/ 7 h 336"/>
                  <a:gd name="T28" fmla="*/ 58 w 335"/>
                  <a:gd name="T29" fmla="*/ 3 h 336"/>
                  <a:gd name="T30" fmla="*/ 50 w 335"/>
                  <a:gd name="T31" fmla="*/ 1 h 336"/>
                  <a:gd name="T32" fmla="*/ 42 w 335"/>
                  <a:gd name="T33" fmla="*/ 0 h 336"/>
                  <a:gd name="T34" fmla="*/ 33 w 335"/>
                  <a:gd name="T35" fmla="*/ 1 h 336"/>
                  <a:gd name="T36" fmla="*/ 25 w 335"/>
                  <a:gd name="T37" fmla="*/ 3 h 336"/>
                  <a:gd name="T38" fmla="*/ 18 w 335"/>
                  <a:gd name="T39" fmla="*/ 7 h 336"/>
                  <a:gd name="T40" fmla="*/ 12 w 335"/>
                  <a:gd name="T41" fmla="*/ 12 h 336"/>
                  <a:gd name="T42" fmla="*/ 7 w 335"/>
                  <a:gd name="T43" fmla="*/ 18 h 336"/>
                  <a:gd name="T44" fmla="*/ 3 w 335"/>
                  <a:gd name="T45" fmla="*/ 25 h 336"/>
                  <a:gd name="T46" fmla="*/ 1 w 335"/>
                  <a:gd name="T47" fmla="*/ 33 h 336"/>
                  <a:gd name="T48" fmla="*/ 0 w 335"/>
                  <a:gd name="T49" fmla="*/ 42 h 336"/>
                  <a:gd name="T50" fmla="*/ 1 w 335"/>
                  <a:gd name="T51" fmla="*/ 50 h 336"/>
                  <a:gd name="T52" fmla="*/ 3 w 335"/>
                  <a:gd name="T53" fmla="*/ 58 h 336"/>
                  <a:gd name="T54" fmla="*/ 7 w 335"/>
                  <a:gd name="T55" fmla="*/ 65 h 336"/>
                  <a:gd name="T56" fmla="*/ 12 w 335"/>
                  <a:gd name="T57" fmla="*/ 71 h 336"/>
                  <a:gd name="T58" fmla="*/ 18 w 335"/>
                  <a:gd name="T59" fmla="*/ 76 h 336"/>
                  <a:gd name="T60" fmla="*/ 25 w 335"/>
                  <a:gd name="T61" fmla="*/ 80 h 336"/>
                  <a:gd name="T62" fmla="*/ 33 w 335"/>
                  <a:gd name="T63" fmla="*/ 82 h 336"/>
                  <a:gd name="T64" fmla="*/ 42 w 335"/>
                  <a:gd name="T65" fmla="*/ 83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Freeform 14"/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7 w 54"/>
                  <a:gd name="T1" fmla="*/ 14 h 55"/>
                  <a:gd name="T2" fmla="*/ 10 w 54"/>
                  <a:gd name="T3" fmla="*/ 14 h 55"/>
                  <a:gd name="T4" fmla="*/ 12 w 54"/>
                  <a:gd name="T5" fmla="*/ 12 h 55"/>
                  <a:gd name="T6" fmla="*/ 13 w 54"/>
                  <a:gd name="T7" fmla="*/ 10 h 55"/>
                  <a:gd name="T8" fmla="*/ 14 w 54"/>
                  <a:gd name="T9" fmla="*/ 7 h 55"/>
                  <a:gd name="T10" fmla="*/ 13 w 54"/>
                  <a:gd name="T11" fmla="*/ 5 h 55"/>
                  <a:gd name="T12" fmla="*/ 12 w 54"/>
                  <a:gd name="T13" fmla="*/ 2 h 55"/>
                  <a:gd name="T14" fmla="*/ 10 w 54"/>
                  <a:gd name="T15" fmla="*/ 1 h 55"/>
                  <a:gd name="T16" fmla="*/ 7 w 54"/>
                  <a:gd name="T17" fmla="*/ 0 h 55"/>
                  <a:gd name="T18" fmla="*/ 5 w 54"/>
                  <a:gd name="T19" fmla="*/ 1 h 55"/>
                  <a:gd name="T20" fmla="*/ 2 w 54"/>
                  <a:gd name="T21" fmla="*/ 2 h 55"/>
                  <a:gd name="T22" fmla="*/ 1 w 54"/>
                  <a:gd name="T23" fmla="*/ 5 h 55"/>
                  <a:gd name="T24" fmla="*/ 0 w 54"/>
                  <a:gd name="T25" fmla="*/ 7 h 55"/>
                  <a:gd name="T26" fmla="*/ 1 w 54"/>
                  <a:gd name="T27" fmla="*/ 10 h 55"/>
                  <a:gd name="T28" fmla="*/ 2 w 54"/>
                  <a:gd name="T29" fmla="*/ 12 h 55"/>
                  <a:gd name="T30" fmla="*/ 5 w 54"/>
                  <a:gd name="T31" fmla="*/ 14 h 55"/>
                  <a:gd name="T32" fmla="*/ 7 w 54"/>
                  <a:gd name="T33" fmla="*/ 1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Freeform 15"/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29 w 116"/>
                  <a:gd name="T1" fmla="*/ 23 h 129"/>
                  <a:gd name="T2" fmla="*/ 0 w 116"/>
                  <a:gd name="T3" fmla="*/ 0 h 129"/>
                  <a:gd name="T4" fmla="*/ 19 w 116"/>
                  <a:gd name="T5" fmla="*/ 32 h 129"/>
                  <a:gd name="T6" fmla="*/ 21 w 116"/>
                  <a:gd name="T7" fmla="*/ 31 h 129"/>
                  <a:gd name="T8" fmla="*/ 22 w 116"/>
                  <a:gd name="T9" fmla="*/ 30 h 129"/>
                  <a:gd name="T10" fmla="*/ 23 w 116"/>
                  <a:gd name="T11" fmla="*/ 29 h 129"/>
                  <a:gd name="T12" fmla="*/ 24 w 116"/>
                  <a:gd name="T13" fmla="*/ 28 h 129"/>
                  <a:gd name="T14" fmla="*/ 26 w 116"/>
                  <a:gd name="T15" fmla="*/ 26 h 129"/>
                  <a:gd name="T16" fmla="*/ 27 w 116"/>
                  <a:gd name="T17" fmla="*/ 25 h 129"/>
                  <a:gd name="T18" fmla="*/ 28 w 116"/>
                  <a:gd name="T19" fmla="*/ 24 h 129"/>
                  <a:gd name="T20" fmla="*/ 29 w 116"/>
                  <a:gd name="T21" fmla="*/ 23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Freeform 16"/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1 w 90"/>
                  <a:gd name="T3" fmla="*/ 35 h 139"/>
                  <a:gd name="T4" fmla="*/ 12 w 90"/>
                  <a:gd name="T5" fmla="*/ 34 h 139"/>
                  <a:gd name="T6" fmla="*/ 14 w 90"/>
                  <a:gd name="T7" fmla="*/ 34 h 139"/>
                  <a:gd name="T8" fmla="*/ 15 w 90"/>
                  <a:gd name="T9" fmla="*/ 33 h 139"/>
                  <a:gd name="T10" fmla="*/ 17 w 90"/>
                  <a:gd name="T11" fmla="*/ 32 h 139"/>
                  <a:gd name="T12" fmla="*/ 19 w 90"/>
                  <a:gd name="T13" fmla="*/ 31 h 139"/>
                  <a:gd name="T14" fmla="*/ 20 w 90"/>
                  <a:gd name="T15" fmla="*/ 31 h 139"/>
                  <a:gd name="T16" fmla="*/ 21 w 90"/>
                  <a:gd name="T17" fmla="*/ 30 h 139"/>
                  <a:gd name="T18" fmla="*/ 23 w 90"/>
                  <a:gd name="T19" fmla="*/ 29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Freeform 17"/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2 w 59"/>
                  <a:gd name="T3" fmla="*/ 35 h 143"/>
                  <a:gd name="T4" fmla="*/ 4 w 59"/>
                  <a:gd name="T5" fmla="*/ 35 h 143"/>
                  <a:gd name="T6" fmla="*/ 5 w 59"/>
                  <a:gd name="T7" fmla="*/ 34 h 143"/>
                  <a:gd name="T8" fmla="*/ 7 w 59"/>
                  <a:gd name="T9" fmla="*/ 34 h 143"/>
                  <a:gd name="T10" fmla="*/ 8 w 59"/>
                  <a:gd name="T11" fmla="*/ 34 h 143"/>
                  <a:gd name="T12" fmla="*/ 10 w 59"/>
                  <a:gd name="T13" fmla="*/ 33 h 143"/>
                  <a:gd name="T14" fmla="*/ 12 w 59"/>
                  <a:gd name="T15" fmla="*/ 33 h 143"/>
                  <a:gd name="T16" fmla="*/ 13 w 59"/>
                  <a:gd name="T17" fmla="*/ 32 h 143"/>
                  <a:gd name="T18" fmla="*/ 14 w 59"/>
                  <a:gd name="T19" fmla="*/ 32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Freeform 18"/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23 h 127"/>
                  <a:gd name="T2" fmla="*/ 30 w 117"/>
                  <a:gd name="T3" fmla="*/ 0 h 127"/>
                  <a:gd name="T4" fmla="*/ 10 w 117"/>
                  <a:gd name="T5" fmla="*/ 31 h 127"/>
                  <a:gd name="T6" fmla="*/ 9 w 117"/>
                  <a:gd name="T7" fmla="*/ 30 h 127"/>
                  <a:gd name="T8" fmla="*/ 8 w 117"/>
                  <a:gd name="T9" fmla="*/ 29 h 127"/>
                  <a:gd name="T10" fmla="*/ 7 w 117"/>
                  <a:gd name="T11" fmla="*/ 28 h 127"/>
                  <a:gd name="T12" fmla="*/ 5 w 117"/>
                  <a:gd name="T13" fmla="*/ 27 h 127"/>
                  <a:gd name="T14" fmla="*/ 4 w 117"/>
                  <a:gd name="T15" fmla="*/ 26 h 127"/>
                  <a:gd name="T16" fmla="*/ 3 w 117"/>
                  <a:gd name="T17" fmla="*/ 25 h 127"/>
                  <a:gd name="T18" fmla="*/ 1 w 117"/>
                  <a:gd name="T19" fmla="*/ 24 h 127"/>
                  <a:gd name="T20" fmla="*/ 0 w 117"/>
                  <a:gd name="T21" fmla="*/ 23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19"/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23 w 93"/>
                  <a:gd name="T1" fmla="*/ 0 h 137"/>
                  <a:gd name="T2" fmla="*/ 11 w 93"/>
                  <a:gd name="T3" fmla="*/ 35 h 137"/>
                  <a:gd name="T4" fmla="*/ 10 w 93"/>
                  <a:gd name="T5" fmla="*/ 34 h 137"/>
                  <a:gd name="T6" fmla="*/ 8 w 93"/>
                  <a:gd name="T7" fmla="*/ 33 h 137"/>
                  <a:gd name="T8" fmla="*/ 7 w 93"/>
                  <a:gd name="T9" fmla="*/ 32 h 137"/>
                  <a:gd name="T10" fmla="*/ 5 w 93"/>
                  <a:gd name="T11" fmla="*/ 31 h 137"/>
                  <a:gd name="T12" fmla="*/ 4 w 93"/>
                  <a:gd name="T13" fmla="*/ 31 h 137"/>
                  <a:gd name="T14" fmla="*/ 3 w 93"/>
                  <a:gd name="T15" fmla="*/ 30 h 137"/>
                  <a:gd name="T16" fmla="*/ 1 w 93"/>
                  <a:gd name="T17" fmla="*/ 29 h 137"/>
                  <a:gd name="T18" fmla="*/ 0 w 93"/>
                  <a:gd name="T19" fmla="*/ 29 h 137"/>
                  <a:gd name="T20" fmla="*/ 23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Freeform 20"/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15 w 63"/>
                  <a:gd name="T1" fmla="*/ 0 h 143"/>
                  <a:gd name="T2" fmla="*/ 12 w 63"/>
                  <a:gd name="T3" fmla="*/ 36 h 143"/>
                  <a:gd name="T4" fmla="*/ 10 w 63"/>
                  <a:gd name="T5" fmla="*/ 36 h 143"/>
                  <a:gd name="T6" fmla="*/ 9 w 63"/>
                  <a:gd name="T7" fmla="*/ 35 h 143"/>
                  <a:gd name="T8" fmla="*/ 8 w 63"/>
                  <a:gd name="T9" fmla="*/ 35 h 143"/>
                  <a:gd name="T10" fmla="*/ 6 w 63"/>
                  <a:gd name="T11" fmla="*/ 34 h 143"/>
                  <a:gd name="T12" fmla="*/ 4 w 63"/>
                  <a:gd name="T13" fmla="*/ 34 h 143"/>
                  <a:gd name="T14" fmla="*/ 3 w 63"/>
                  <a:gd name="T15" fmla="*/ 33 h 143"/>
                  <a:gd name="T16" fmla="*/ 1 w 63"/>
                  <a:gd name="T17" fmla="*/ 33 h 143"/>
                  <a:gd name="T18" fmla="*/ 0 w 63"/>
                  <a:gd name="T19" fmla="*/ 33 h 143"/>
                  <a:gd name="T20" fmla="*/ 15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Freeform 21"/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3 w 50"/>
                  <a:gd name="T1" fmla="*/ 36 h 143"/>
                  <a:gd name="T2" fmla="*/ 6 w 50"/>
                  <a:gd name="T3" fmla="*/ 0 h 143"/>
                  <a:gd name="T4" fmla="*/ 0 w 50"/>
                  <a:gd name="T5" fmla="*/ 36 h 143"/>
                  <a:gd name="T6" fmla="*/ 2 w 50"/>
                  <a:gd name="T7" fmla="*/ 36 h 143"/>
                  <a:gd name="T8" fmla="*/ 3 w 50"/>
                  <a:gd name="T9" fmla="*/ 36 h 143"/>
                  <a:gd name="T10" fmla="*/ 5 w 50"/>
                  <a:gd name="T11" fmla="*/ 36 h 143"/>
                  <a:gd name="T12" fmla="*/ 6 w 50"/>
                  <a:gd name="T13" fmla="*/ 36 h 143"/>
                  <a:gd name="T14" fmla="*/ 7 w 50"/>
                  <a:gd name="T15" fmla="*/ 36 h 143"/>
                  <a:gd name="T16" fmla="*/ 10 w 50"/>
                  <a:gd name="T17" fmla="*/ 36 h 143"/>
                  <a:gd name="T18" fmla="*/ 11 w 50"/>
                  <a:gd name="T19" fmla="*/ 36 h 143"/>
                  <a:gd name="T20" fmla="*/ 13 w 50"/>
                  <a:gd name="T21" fmla="*/ 36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2" name="Group 22"/>
            <p:cNvGrpSpPr>
              <a:grpSpLocks/>
            </p:cNvGrpSpPr>
            <p:nvPr/>
          </p:nvGrpSpPr>
          <p:grpSpPr bwMode="auto">
            <a:xfrm>
              <a:off x="6931027" y="3870323"/>
              <a:ext cx="398464" cy="312738"/>
              <a:chOff x="601" y="3506"/>
              <a:chExt cx="442" cy="347"/>
            </a:xfrm>
          </p:grpSpPr>
          <p:sp>
            <p:nvSpPr>
              <p:cNvPr id="464" name="Freeform 23"/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98 w 817"/>
                  <a:gd name="T1" fmla="*/ 49 h 505"/>
                  <a:gd name="T2" fmla="*/ 190 w 817"/>
                  <a:gd name="T3" fmla="*/ 39 h 505"/>
                  <a:gd name="T4" fmla="*/ 180 w 817"/>
                  <a:gd name="T5" fmla="*/ 30 h 505"/>
                  <a:gd name="T6" fmla="*/ 169 w 817"/>
                  <a:gd name="T7" fmla="*/ 21 h 505"/>
                  <a:gd name="T8" fmla="*/ 157 w 817"/>
                  <a:gd name="T9" fmla="*/ 13 h 505"/>
                  <a:gd name="T10" fmla="*/ 142 w 817"/>
                  <a:gd name="T11" fmla="*/ 7 h 505"/>
                  <a:gd name="T12" fmla="*/ 127 w 817"/>
                  <a:gd name="T13" fmla="*/ 3 h 505"/>
                  <a:gd name="T14" fmla="*/ 111 w 817"/>
                  <a:gd name="T15" fmla="*/ 0 h 505"/>
                  <a:gd name="T16" fmla="*/ 94 w 817"/>
                  <a:gd name="T17" fmla="*/ 0 h 505"/>
                  <a:gd name="T18" fmla="*/ 78 w 817"/>
                  <a:gd name="T19" fmla="*/ 3 h 505"/>
                  <a:gd name="T20" fmla="*/ 63 w 817"/>
                  <a:gd name="T21" fmla="*/ 7 h 505"/>
                  <a:gd name="T22" fmla="*/ 48 w 817"/>
                  <a:gd name="T23" fmla="*/ 13 h 505"/>
                  <a:gd name="T24" fmla="*/ 36 w 817"/>
                  <a:gd name="T25" fmla="*/ 21 h 505"/>
                  <a:gd name="T26" fmla="*/ 24 w 817"/>
                  <a:gd name="T27" fmla="*/ 30 h 505"/>
                  <a:gd name="T28" fmla="*/ 15 w 817"/>
                  <a:gd name="T29" fmla="*/ 39 h 505"/>
                  <a:gd name="T30" fmla="*/ 7 w 817"/>
                  <a:gd name="T31" fmla="*/ 49 h 505"/>
                  <a:gd name="T32" fmla="*/ 3 w 817"/>
                  <a:gd name="T33" fmla="*/ 56 h 505"/>
                  <a:gd name="T34" fmla="*/ 1 w 817"/>
                  <a:gd name="T35" fmla="*/ 59 h 505"/>
                  <a:gd name="T36" fmla="*/ 0 w 817"/>
                  <a:gd name="T37" fmla="*/ 61 h 505"/>
                  <a:gd name="T38" fmla="*/ 7 w 817"/>
                  <a:gd name="T39" fmla="*/ 73 h 505"/>
                  <a:gd name="T40" fmla="*/ 15 w 817"/>
                  <a:gd name="T41" fmla="*/ 83 h 505"/>
                  <a:gd name="T42" fmla="*/ 25 w 817"/>
                  <a:gd name="T43" fmla="*/ 94 h 505"/>
                  <a:gd name="T44" fmla="*/ 36 w 817"/>
                  <a:gd name="T45" fmla="*/ 103 h 505"/>
                  <a:gd name="T46" fmla="*/ 49 w 817"/>
                  <a:gd name="T47" fmla="*/ 111 h 505"/>
                  <a:gd name="T48" fmla="*/ 63 w 817"/>
                  <a:gd name="T49" fmla="*/ 118 h 505"/>
                  <a:gd name="T50" fmla="*/ 78 w 817"/>
                  <a:gd name="T51" fmla="*/ 123 h 505"/>
                  <a:gd name="T52" fmla="*/ 94 w 817"/>
                  <a:gd name="T53" fmla="*/ 126 h 505"/>
                  <a:gd name="T54" fmla="*/ 111 w 817"/>
                  <a:gd name="T55" fmla="*/ 126 h 505"/>
                  <a:gd name="T56" fmla="*/ 127 w 817"/>
                  <a:gd name="T57" fmla="*/ 123 h 505"/>
                  <a:gd name="T58" fmla="*/ 142 w 817"/>
                  <a:gd name="T59" fmla="*/ 118 h 505"/>
                  <a:gd name="T60" fmla="*/ 156 w 817"/>
                  <a:gd name="T61" fmla="*/ 111 h 505"/>
                  <a:gd name="T62" fmla="*/ 169 w 817"/>
                  <a:gd name="T63" fmla="*/ 103 h 505"/>
                  <a:gd name="T64" fmla="*/ 180 w 817"/>
                  <a:gd name="T65" fmla="*/ 94 h 505"/>
                  <a:gd name="T66" fmla="*/ 190 w 817"/>
                  <a:gd name="T67" fmla="*/ 83 h 505"/>
                  <a:gd name="T68" fmla="*/ 198 w 817"/>
                  <a:gd name="T69" fmla="*/ 73 h 505"/>
                  <a:gd name="T70" fmla="*/ 203 w 817"/>
                  <a:gd name="T71" fmla="*/ 64 h 505"/>
                  <a:gd name="T72" fmla="*/ 204 w 817"/>
                  <a:gd name="T73" fmla="*/ 62 h 505"/>
                  <a:gd name="T74" fmla="*/ 205 w 817"/>
                  <a:gd name="T75" fmla="*/ 6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Freeform 24"/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80 w 695"/>
                  <a:gd name="T1" fmla="*/ 98 h 396"/>
                  <a:gd name="T2" fmla="*/ 66 w 695"/>
                  <a:gd name="T3" fmla="*/ 96 h 396"/>
                  <a:gd name="T4" fmla="*/ 53 w 695"/>
                  <a:gd name="T5" fmla="*/ 91 h 396"/>
                  <a:gd name="T6" fmla="*/ 40 w 695"/>
                  <a:gd name="T7" fmla="*/ 86 h 396"/>
                  <a:gd name="T8" fmla="*/ 29 w 695"/>
                  <a:gd name="T9" fmla="*/ 78 h 396"/>
                  <a:gd name="T10" fmla="*/ 19 w 695"/>
                  <a:gd name="T11" fmla="*/ 70 h 396"/>
                  <a:gd name="T12" fmla="*/ 10 w 695"/>
                  <a:gd name="T13" fmla="*/ 61 h 396"/>
                  <a:gd name="T14" fmla="*/ 3 w 695"/>
                  <a:gd name="T15" fmla="*/ 52 h 396"/>
                  <a:gd name="T16" fmla="*/ 3 w 695"/>
                  <a:gd name="T17" fmla="*/ 43 h 396"/>
                  <a:gd name="T18" fmla="*/ 9 w 695"/>
                  <a:gd name="T19" fmla="*/ 34 h 396"/>
                  <a:gd name="T20" fmla="*/ 18 w 695"/>
                  <a:gd name="T21" fmla="*/ 26 h 396"/>
                  <a:gd name="T22" fmla="*/ 28 w 695"/>
                  <a:gd name="T23" fmla="*/ 18 h 396"/>
                  <a:gd name="T24" fmla="*/ 39 w 695"/>
                  <a:gd name="T25" fmla="*/ 11 h 396"/>
                  <a:gd name="T26" fmla="*/ 52 w 695"/>
                  <a:gd name="T27" fmla="*/ 6 h 396"/>
                  <a:gd name="T28" fmla="*/ 65 w 695"/>
                  <a:gd name="T29" fmla="*/ 2 h 396"/>
                  <a:gd name="T30" fmla="*/ 79 w 695"/>
                  <a:gd name="T31" fmla="*/ 0 h 396"/>
                  <a:gd name="T32" fmla="*/ 94 w 695"/>
                  <a:gd name="T33" fmla="*/ 0 h 396"/>
                  <a:gd name="T34" fmla="*/ 108 w 695"/>
                  <a:gd name="T35" fmla="*/ 2 h 396"/>
                  <a:gd name="T36" fmla="*/ 121 w 695"/>
                  <a:gd name="T37" fmla="*/ 6 h 396"/>
                  <a:gd name="T38" fmla="*/ 134 w 695"/>
                  <a:gd name="T39" fmla="*/ 11 h 396"/>
                  <a:gd name="T40" fmla="*/ 145 w 695"/>
                  <a:gd name="T41" fmla="*/ 18 h 396"/>
                  <a:gd name="T42" fmla="*/ 155 w 695"/>
                  <a:gd name="T43" fmla="*/ 26 h 396"/>
                  <a:gd name="T44" fmla="*/ 164 w 695"/>
                  <a:gd name="T45" fmla="*/ 34 h 396"/>
                  <a:gd name="T46" fmla="*/ 171 w 695"/>
                  <a:gd name="T47" fmla="*/ 43 h 396"/>
                  <a:gd name="T48" fmla="*/ 171 w 695"/>
                  <a:gd name="T49" fmla="*/ 52 h 396"/>
                  <a:gd name="T50" fmla="*/ 163 w 695"/>
                  <a:gd name="T51" fmla="*/ 61 h 396"/>
                  <a:gd name="T52" fmla="*/ 154 w 695"/>
                  <a:gd name="T53" fmla="*/ 70 h 396"/>
                  <a:gd name="T54" fmla="*/ 144 w 695"/>
                  <a:gd name="T55" fmla="*/ 78 h 396"/>
                  <a:gd name="T56" fmla="*/ 133 w 695"/>
                  <a:gd name="T57" fmla="*/ 86 h 396"/>
                  <a:gd name="T58" fmla="*/ 120 w 695"/>
                  <a:gd name="T59" fmla="*/ 91 h 396"/>
                  <a:gd name="T60" fmla="*/ 107 w 695"/>
                  <a:gd name="T61" fmla="*/ 96 h 396"/>
                  <a:gd name="T62" fmla="*/ 94 w 695"/>
                  <a:gd name="T63" fmla="*/ 98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Freeform 25"/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42 w 335"/>
                  <a:gd name="T1" fmla="*/ 83 h 336"/>
                  <a:gd name="T2" fmla="*/ 50 w 335"/>
                  <a:gd name="T3" fmla="*/ 82 h 336"/>
                  <a:gd name="T4" fmla="*/ 58 w 335"/>
                  <a:gd name="T5" fmla="*/ 80 h 336"/>
                  <a:gd name="T6" fmla="*/ 65 w 335"/>
                  <a:gd name="T7" fmla="*/ 76 h 336"/>
                  <a:gd name="T8" fmla="*/ 71 w 335"/>
                  <a:gd name="T9" fmla="*/ 71 h 336"/>
                  <a:gd name="T10" fmla="*/ 76 w 335"/>
                  <a:gd name="T11" fmla="*/ 65 h 336"/>
                  <a:gd name="T12" fmla="*/ 80 w 335"/>
                  <a:gd name="T13" fmla="*/ 58 h 336"/>
                  <a:gd name="T14" fmla="*/ 83 w 335"/>
                  <a:gd name="T15" fmla="*/ 50 h 336"/>
                  <a:gd name="T16" fmla="*/ 83 w 335"/>
                  <a:gd name="T17" fmla="*/ 42 h 336"/>
                  <a:gd name="T18" fmla="*/ 83 w 335"/>
                  <a:gd name="T19" fmla="*/ 33 h 336"/>
                  <a:gd name="T20" fmla="*/ 80 w 335"/>
                  <a:gd name="T21" fmla="*/ 25 h 336"/>
                  <a:gd name="T22" fmla="*/ 76 w 335"/>
                  <a:gd name="T23" fmla="*/ 18 h 336"/>
                  <a:gd name="T24" fmla="*/ 71 w 335"/>
                  <a:gd name="T25" fmla="*/ 12 h 336"/>
                  <a:gd name="T26" fmla="*/ 65 w 335"/>
                  <a:gd name="T27" fmla="*/ 7 h 336"/>
                  <a:gd name="T28" fmla="*/ 58 w 335"/>
                  <a:gd name="T29" fmla="*/ 3 h 336"/>
                  <a:gd name="T30" fmla="*/ 50 w 335"/>
                  <a:gd name="T31" fmla="*/ 1 h 336"/>
                  <a:gd name="T32" fmla="*/ 42 w 335"/>
                  <a:gd name="T33" fmla="*/ 0 h 336"/>
                  <a:gd name="T34" fmla="*/ 33 w 335"/>
                  <a:gd name="T35" fmla="*/ 1 h 336"/>
                  <a:gd name="T36" fmla="*/ 25 w 335"/>
                  <a:gd name="T37" fmla="*/ 3 h 336"/>
                  <a:gd name="T38" fmla="*/ 18 w 335"/>
                  <a:gd name="T39" fmla="*/ 7 h 336"/>
                  <a:gd name="T40" fmla="*/ 12 w 335"/>
                  <a:gd name="T41" fmla="*/ 12 h 336"/>
                  <a:gd name="T42" fmla="*/ 7 w 335"/>
                  <a:gd name="T43" fmla="*/ 18 h 336"/>
                  <a:gd name="T44" fmla="*/ 3 w 335"/>
                  <a:gd name="T45" fmla="*/ 25 h 336"/>
                  <a:gd name="T46" fmla="*/ 1 w 335"/>
                  <a:gd name="T47" fmla="*/ 33 h 336"/>
                  <a:gd name="T48" fmla="*/ 0 w 335"/>
                  <a:gd name="T49" fmla="*/ 42 h 336"/>
                  <a:gd name="T50" fmla="*/ 1 w 335"/>
                  <a:gd name="T51" fmla="*/ 50 h 336"/>
                  <a:gd name="T52" fmla="*/ 3 w 335"/>
                  <a:gd name="T53" fmla="*/ 58 h 336"/>
                  <a:gd name="T54" fmla="*/ 7 w 335"/>
                  <a:gd name="T55" fmla="*/ 65 h 336"/>
                  <a:gd name="T56" fmla="*/ 12 w 335"/>
                  <a:gd name="T57" fmla="*/ 71 h 336"/>
                  <a:gd name="T58" fmla="*/ 18 w 335"/>
                  <a:gd name="T59" fmla="*/ 76 h 336"/>
                  <a:gd name="T60" fmla="*/ 25 w 335"/>
                  <a:gd name="T61" fmla="*/ 80 h 336"/>
                  <a:gd name="T62" fmla="*/ 33 w 335"/>
                  <a:gd name="T63" fmla="*/ 82 h 336"/>
                  <a:gd name="T64" fmla="*/ 42 w 335"/>
                  <a:gd name="T65" fmla="*/ 83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Freeform 26"/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7 w 54"/>
                  <a:gd name="T1" fmla="*/ 14 h 55"/>
                  <a:gd name="T2" fmla="*/ 10 w 54"/>
                  <a:gd name="T3" fmla="*/ 14 h 55"/>
                  <a:gd name="T4" fmla="*/ 12 w 54"/>
                  <a:gd name="T5" fmla="*/ 12 h 55"/>
                  <a:gd name="T6" fmla="*/ 13 w 54"/>
                  <a:gd name="T7" fmla="*/ 10 h 55"/>
                  <a:gd name="T8" fmla="*/ 14 w 54"/>
                  <a:gd name="T9" fmla="*/ 7 h 55"/>
                  <a:gd name="T10" fmla="*/ 13 w 54"/>
                  <a:gd name="T11" fmla="*/ 5 h 55"/>
                  <a:gd name="T12" fmla="*/ 12 w 54"/>
                  <a:gd name="T13" fmla="*/ 2 h 55"/>
                  <a:gd name="T14" fmla="*/ 10 w 54"/>
                  <a:gd name="T15" fmla="*/ 1 h 55"/>
                  <a:gd name="T16" fmla="*/ 7 w 54"/>
                  <a:gd name="T17" fmla="*/ 0 h 55"/>
                  <a:gd name="T18" fmla="*/ 5 w 54"/>
                  <a:gd name="T19" fmla="*/ 1 h 55"/>
                  <a:gd name="T20" fmla="*/ 2 w 54"/>
                  <a:gd name="T21" fmla="*/ 2 h 55"/>
                  <a:gd name="T22" fmla="*/ 1 w 54"/>
                  <a:gd name="T23" fmla="*/ 5 h 55"/>
                  <a:gd name="T24" fmla="*/ 0 w 54"/>
                  <a:gd name="T25" fmla="*/ 7 h 55"/>
                  <a:gd name="T26" fmla="*/ 1 w 54"/>
                  <a:gd name="T27" fmla="*/ 10 h 55"/>
                  <a:gd name="T28" fmla="*/ 2 w 54"/>
                  <a:gd name="T29" fmla="*/ 12 h 55"/>
                  <a:gd name="T30" fmla="*/ 5 w 54"/>
                  <a:gd name="T31" fmla="*/ 14 h 55"/>
                  <a:gd name="T32" fmla="*/ 7 w 54"/>
                  <a:gd name="T33" fmla="*/ 1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Freeform 27"/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29 w 116"/>
                  <a:gd name="T1" fmla="*/ 23 h 129"/>
                  <a:gd name="T2" fmla="*/ 0 w 116"/>
                  <a:gd name="T3" fmla="*/ 0 h 129"/>
                  <a:gd name="T4" fmla="*/ 19 w 116"/>
                  <a:gd name="T5" fmla="*/ 32 h 129"/>
                  <a:gd name="T6" fmla="*/ 21 w 116"/>
                  <a:gd name="T7" fmla="*/ 31 h 129"/>
                  <a:gd name="T8" fmla="*/ 22 w 116"/>
                  <a:gd name="T9" fmla="*/ 30 h 129"/>
                  <a:gd name="T10" fmla="*/ 23 w 116"/>
                  <a:gd name="T11" fmla="*/ 29 h 129"/>
                  <a:gd name="T12" fmla="*/ 24 w 116"/>
                  <a:gd name="T13" fmla="*/ 28 h 129"/>
                  <a:gd name="T14" fmla="*/ 26 w 116"/>
                  <a:gd name="T15" fmla="*/ 26 h 129"/>
                  <a:gd name="T16" fmla="*/ 27 w 116"/>
                  <a:gd name="T17" fmla="*/ 25 h 129"/>
                  <a:gd name="T18" fmla="*/ 28 w 116"/>
                  <a:gd name="T19" fmla="*/ 24 h 129"/>
                  <a:gd name="T20" fmla="*/ 29 w 116"/>
                  <a:gd name="T21" fmla="*/ 23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Freeform 28"/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1 w 90"/>
                  <a:gd name="T3" fmla="*/ 35 h 139"/>
                  <a:gd name="T4" fmla="*/ 12 w 90"/>
                  <a:gd name="T5" fmla="*/ 34 h 139"/>
                  <a:gd name="T6" fmla="*/ 14 w 90"/>
                  <a:gd name="T7" fmla="*/ 34 h 139"/>
                  <a:gd name="T8" fmla="*/ 15 w 90"/>
                  <a:gd name="T9" fmla="*/ 33 h 139"/>
                  <a:gd name="T10" fmla="*/ 17 w 90"/>
                  <a:gd name="T11" fmla="*/ 32 h 139"/>
                  <a:gd name="T12" fmla="*/ 19 w 90"/>
                  <a:gd name="T13" fmla="*/ 31 h 139"/>
                  <a:gd name="T14" fmla="*/ 20 w 90"/>
                  <a:gd name="T15" fmla="*/ 31 h 139"/>
                  <a:gd name="T16" fmla="*/ 21 w 90"/>
                  <a:gd name="T17" fmla="*/ 30 h 139"/>
                  <a:gd name="T18" fmla="*/ 23 w 90"/>
                  <a:gd name="T19" fmla="*/ 29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Freeform 29"/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2 w 59"/>
                  <a:gd name="T3" fmla="*/ 35 h 143"/>
                  <a:gd name="T4" fmla="*/ 4 w 59"/>
                  <a:gd name="T5" fmla="*/ 35 h 143"/>
                  <a:gd name="T6" fmla="*/ 5 w 59"/>
                  <a:gd name="T7" fmla="*/ 34 h 143"/>
                  <a:gd name="T8" fmla="*/ 7 w 59"/>
                  <a:gd name="T9" fmla="*/ 34 h 143"/>
                  <a:gd name="T10" fmla="*/ 8 w 59"/>
                  <a:gd name="T11" fmla="*/ 34 h 143"/>
                  <a:gd name="T12" fmla="*/ 10 w 59"/>
                  <a:gd name="T13" fmla="*/ 33 h 143"/>
                  <a:gd name="T14" fmla="*/ 12 w 59"/>
                  <a:gd name="T15" fmla="*/ 33 h 143"/>
                  <a:gd name="T16" fmla="*/ 13 w 59"/>
                  <a:gd name="T17" fmla="*/ 32 h 143"/>
                  <a:gd name="T18" fmla="*/ 14 w 59"/>
                  <a:gd name="T19" fmla="*/ 32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30"/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23 h 127"/>
                  <a:gd name="T2" fmla="*/ 30 w 117"/>
                  <a:gd name="T3" fmla="*/ 0 h 127"/>
                  <a:gd name="T4" fmla="*/ 10 w 117"/>
                  <a:gd name="T5" fmla="*/ 31 h 127"/>
                  <a:gd name="T6" fmla="*/ 9 w 117"/>
                  <a:gd name="T7" fmla="*/ 30 h 127"/>
                  <a:gd name="T8" fmla="*/ 8 w 117"/>
                  <a:gd name="T9" fmla="*/ 29 h 127"/>
                  <a:gd name="T10" fmla="*/ 7 w 117"/>
                  <a:gd name="T11" fmla="*/ 28 h 127"/>
                  <a:gd name="T12" fmla="*/ 5 w 117"/>
                  <a:gd name="T13" fmla="*/ 27 h 127"/>
                  <a:gd name="T14" fmla="*/ 4 w 117"/>
                  <a:gd name="T15" fmla="*/ 26 h 127"/>
                  <a:gd name="T16" fmla="*/ 3 w 117"/>
                  <a:gd name="T17" fmla="*/ 25 h 127"/>
                  <a:gd name="T18" fmla="*/ 1 w 117"/>
                  <a:gd name="T19" fmla="*/ 24 h 127"/>
                  <a:gd name="T20" fmla="*/ 0 w 117"/>
                  <a:gd name="T21" fmla="*/ 23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Freeform 31"/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23 w 93"/>
                  <a:gd name="T1" fmla="*/ 0 h 137"/>
                  <a:gd name="T2" fmla="*/ 11 w 93"/>
                  <a:gd name="T3" fmla="*/ 35 h 137"/>
                  <a:gd name="T4" fmla="*/ 10 w 93"/>
                  <a:gd name="T5" fmla="*/ 34 h 137"/>
                  <a:gd name="T6" fmla="*/ 8 w 93"/>
                  <a:gd name="T7" fmla="*/ 33 h 137"/>
                  <a:gd name="T8" fmla="*/ 7 w 93"/>
                  <a:gd name="T9" fmla="*/ 32 h 137"/>
                  <a:gd name="T10" fmla="*/ 5 w 93"/>
                  <a:gd name="T11" fmla="*/ 31 h 137"/>
                  <a:gd name="T12" fmla="*/ 4 w 93"/>
                  <a:gd name="T13" fmla="*/ 31 h 137"/>
                  <a:gd name="T14" fmla="*/ 3 w 93"/>
                  <a:gd name="T15" fmla="*/ 30 h 137"/>
                  <a:gd name="T16" fmla="*/ 1 w 93"/>
                  <a:gd name="T17" fmla="*/ 29 h 137"/>
                  <a:gd name="T18" fmla="*/ 0 w 93"/>
                  <a:gd name="T19" fmla="*/ 29 h 137"/>
                  <a:gd name="T20" fmla="*/ 23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Freeform 32"/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15 w 63"/>
                  <a:gd name="T1" fmla="*/ 0 h 143"/>
                  <a:gd name="T2" fmla="*/ 12 w 63"/>
                  <a:gd name="T3" fmla="*/ 36 h 143"/>
                  <a:gd name="T4" fmla="*/ 10 w 63"/>
                  <a:gd name="T5" fmla="*/ 36 h 143"/>
                  <a:gd name="T6" fmla="*/ 9 w 63"/>
                  <a:gd name="T7" fmla="*/ 35 h 143"/>
                  <a:gd name="T8" fmla="*/ 8 w 63"/>
                  <a:gd name="T9" fmla="*/ 35 h 143"/>
                  <a:gd name="T10" fmla="*/ 6 w 63"/>
                  <a:gd name="T11" fmla="*/ 34 h 143"/>
                  <a:gd name="T12" fmla="*/ 4 w 63"/>
                  <a:gd name="T13" fmla="*/ 34 h 143"/>
                  <a:gd name="T14" fmla="*/ 3 w 63"/>
                  <a:gd name="T15" fmla="*/ 33 h 143"/>
                  <a:gd name="T16" fmla="*/ 1 w 63"/>
                  <a:gd name="T17" fmla="*/ 33 h 143"/>
                  <a:gd name="T18" fmla="*/ 0 w 63"/>
                  <a:gd name="T19" fmla="*/ 33 h 143"/>
                  <a:gd name="T20" fmla="*/ 15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Freeform 33"/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3 w 50"/>
                  <a:gd name="T1" fmla="*/ 36 h 143"/>
                  <a:gd name="T2" fmla="*/ 6 w 50"/>
                  <a:gd name="T3" fmla="*/ 0 h 143"/>
                  <a:gd name="T4" fmla="*/ 0 w 50"/>
                  <a:gd name="T5" fmla="*/ 36 h 143"/>
                  <a:gd name="T6" fmla="*/ 2 w 50"/>
                  <a:gd name="T7" fmla="*/ 36 h 143"/>
                  <a:gd name="T8" fmla="*/ 3 w 50"/>
                  <a:gd name="T9" fmla="*/ 36 h 143"/>
                  <a:gd name="T10" fmla="*/ 5 w 50"/>
                  <a:gd name="T11" fmla="*/ 36 h 143"/>
                  <a:gd name="T12" fmla="*/ 6 w 50"/>
                  <a:gd name="T13" fmla="*/ 36 h 143"/>
                  <a:gd name="T14" fmla="*/ 7 w 50"/>
                  <a:gd name="T15" fmla="*/ 36 h 143"/>
                  <a:gd name="T16" fmla="*/ 10 w 50"/>
                  <a:gd name="T17" fmla="*/ 36 h 143"/>
                  <a:gd name="T18" fmla="*/ 11 w 50"/>
                  <a:gd name="T19" fmla="*/ 36 h 143"/>
                  <a:gd name="T20" fmla="*/ 13 w 50"/>
                  <a:gd name="T21" fmla="*/ 36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3" name="Line 34"/>
            <p:cNvSpPr>
              <a:spLocks noChangeShapeType="1"/>
            </p:cNvSpPr>
            <p:nvPr/>
          </p:nvSpPr>
          <p:spPr bwMode="auto">
            <a:xfrm flipV="1">
              <a:off x="6877050" y="3657600"/>
              <a:ext cx="265113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6" name="Group 165"/>
          <p:cNvGrpSpPr>
            <a:grpSpLocks/>
          </p:cNvGrpSpPr>
          <p:nvPr/>
        </p:nvGrpSpPr>
        <p:grpSpPr bwMode="auto">
          <a:xfrm>
            <a:off x="1524000" y="2286000"/>
            <a:ext cx="304800" cy="381000"/>
            <a:chOff x="6400800" y="3657600"/>
            <a:chExt cx="955675" cy="1219201"/>
          </a:xfrm>
        </p:grpSpPr>
        <p:sp>
          <p:nvSpPr>
            <p:cNvPr id="487" name="Line 7"/>
            <p:cNvSpPr>
              <a:spLocks noChangeShapeType="1"/>
            </p:cNvSpPr>
            <p:nvPr/>
          </p:nvSpPr>
          <p:spPr bwMode="auto">
            <a:xfrm flipV="1">
              <a:off x="6611938" y="3684588"/>
              <a:ext cx="508000" cy="1192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88" name="Picture 8" descr="MCDD01775_0000[1]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400800" y="3684588"/>
              <a:ext cx="955675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9" name="AutoShape 9"/>
            <p:cNvSpPr>
              <a:spLocks noChangeArrowheads="1"/>
            </p:cNvSpPr>
            <p:nvPr/>
          </p:nvSpPr>
          <p:spPr bwMode="auto">
            <a:xfrm rot="-5400000">
              <a:off x="6788150" y="4224338"/>
              <a:ext cx="180975" cy="392113"/>
            </a:xfrm>
            <a:prstGeom prst="moon">
              <a:avLst>
                <a:gd name="adj" fmla="val 7957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0" name="Group 10"/>
            <p:cNvGrpSpPr>
              <a:grpSpLocks/>
            </p:cNvGrpSpPr>
            <p:nvPr/>
          </p:nvGrpSpPr>
          <p:grpSpPr bwMode="auto">
            <a:xfrm>
              <a:off x="6480177" y="3870323"/>
              <a:ext cx="398464" cy="312738"/>
              <a:chOff x="601" y="3506"/>
              <a:chExt cx="442" cy="347"/>
            </a:xfrm>
          </p:grpSpPr>
          <p:sp>
            <p:nvSpPr>
              <p:cNvPr id="504" name="Freeform 11"/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98 w 817"/>
                  <a:gd name="T1" fmla="*/ 49 h 505"/>
                  <a:gd name="T2" fmla="*/ 190 w 817"/>
                  <a:gd name="T3" fmla="*/ 39 h 505"/>
                  <a:gd name="T4" fmla="*/ 180 w 817"/>
                  <a:gd name="T5" fmla="*/ 30 h 505"/>
                  <a:gd name="T6" fmla="*/ 169 w 817"/>
                  <a:gd name="T7" fmla="*/ 21 h 505"/>
                  <a:gd name="T8" fmla="*/ 157 w 817"/>
                  <a:gd name="T9" fmla="*/ 13 h 505"/>
                  <a:gd name="T10" fmla="*/ 142 w 817"/>
                  <a:gd name="T11" fmla="*/ 7 h 505"/>
                  <a:gd name="T12" fmla="*/ 127 w 817"/>
                  <a:gd name="T13" fmla="*/ 3 h 505"/>
                  <a:gd name="T14" fmla="*/ 111 w 817"/>
                  <a:gd name="T15" fmla="*/ 0 h 505"/>
                  <a:gd name="T16" fmla="*/ 94 w 817"/>
                  <a:gd name="T17" fmla="*/ 0 h 505"/>
                  <a:gd name="T18" fmla="*/ 78 w 817"/>
                  <a:gd name="T19" fmla="*/ 3 h 505"/>
                  <a:gd name="T20" fmla="*/ 63 w 817"/>
                  <a:gd name="T21" fmla="*/ 7 h 505"/>
                  <a:gd name="T22" fmla="*/ 48 w 817"/>
                  <a:gd name="T23" fmla="*/ 13 h 505"/>
                  <a:gd name="T24" fmla="*/ 36 w 817"/>
                  <a:gd name="T25" fmla="*/ 21 h 505"/>
                  <a:gd name="T26" fmla="*/ 24 w 817"/>
                  <a:gd name="T27" fmla="*/ 30 h 505"/>
                  <a:gd name="T28" fmla="*/ 15 w 817"/>
                  <a:gd name="T29" fmla="*/ 39 h 505"/>
                  <a:gd name="T30" fmla="*/ 7 w 817"/>
                  <a:gd name="T31" fmla="*/ 49 h 505"/>
                  <a:gd name="T32" fmla="*/ 3 w 817"/>
                  <a:gd name="T33" fmla="*/ 56 h 505"/>
                  <a:gd name="T34" fmla="*/ 1 w 817"/>
                  <a:gd name="T35" fmla="*/ 59 h 505"/>
                  <a:gd name="T36" fmla="*/ 0 w 817"/>
                  <a:gd name="T37" fmla="*/ 61 h 505"/>
                  <a:gd name="T38" fmla="*/ 7 w 817"/>
                  <a:gd name="T39" fmla="*/ 73 h 505"/>
                  <a:gd name="T40" fmla="*/ 15 w 817"/>
                  <a:gd name="T41" fmla="*/ 83 h 505"/>
                  <a:gd name="T42" fmla="*/ 25 w 817"/>
                  <a:gd name="T43" fmla="*/ 94 h 505"/>
                  <a:gd name="T44" fmla="*/ 36 w 817"/>
                  <a:gd name="T45" fmla="*/ 103 h 505"/>
                  <a:gd name="T46" fmla="*/ 49 w 817"/>
                  <a:gd name="T47" fmla="*/ 111 h 505"/>
                  <a:gd name="T48" fmla="*/ 63 w 817"/>
                  <a:gd name="T49" fmla="*/ 118 h 505"/>
                  <a:gd name="T50" fmla="*/ 78 w 817"/>
                  <a:gd name="T51" fmla="*/ 123 h 505"/>
                  <a:gd name="T52" fmla="*/ 94 w 817"/>
                  <a:gd name="T53" fmla="*/ 126 h 505"/>
                  <a:gd name="T54" fmla="*/ 111 w 817"/>
                  <a:gd name="T55" fmla="*/ 126 h 505"/>
                  <a:gd name="T56" fmla="*/ 127 w 817"/>
                  <a:gd name="T57" fmla="*/ 123 h 505"/>
                  <a:gd name="T58" fmla="*/ 142 w 817"/>
                  <a:gd name="T59" fmla="*/ 118 h 505"/>
                  <a:gd name="T60" fmla="*/ 156 w 817"/>
                  <a:gd name="T61" fmla="*/ 111 h 505"/>
                  <a:gd name="T62" fmla="*/ 169 w 817"/>
                  <a:gd name="T63" fmla="*/ 103 h 505"/>
                  <a:gd name="T64" fmla="*/ 180 w 817"/>
                  <a:gd name="T65" fmla="*/ 94 h 505"/>
                  <a:gd name="T66" fmla="*/ 190 w 817"/>
                  <a:gd name="T67" fmla="*/ 83 h 505"/>
                  <a:gd name="T68" fmla="*/ 198 w 817"/>
                  <a:gd name="T69" fmla="*/ 73 h 505"/>
                  <a:gd name="T70" fmla="*/ 203 w 817"/>
                  <a:gd name="T71" fmla="*/ 64 h 505"/>
                  <a:gd name="T72" fmla="*/ 204 w 817"/>
                  <a:gd name="T73" fmla="*/ 62 h 505"/>
                  <a:gd name="T74" fmla="*/ 205 w 817"/>
                  <a:gd name="T75" fmla="*/ 6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Freeform 12"/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80 w 695"/>
                  <a:gd name="T1" fmla="*/ 98 h 396"/>
                  <a:gd name="T2" fmla="*/ 66 w 695"/>
                  <a:gd name="T3" fmla="*/ 96 h 396"/>
                  <a:gd name="T4" fmla="*/ 53 w 695"/>
                  <a:gd name="T5" fmla="*/ 91 h 396"/>
                  <a:gd name="T6" fmla="*/ 40 w 695"/>
                  <a:gd name="T7" fmla="*/ 86 h 396"/>
                  <a:gd name="T8" fmla="*/ 29 w 695"/>
                  <a:gd name="T9" fmla="*/ 78 h 396"/>
                  <a:gd name="T10" fmla="*/ 19 w 695"/>
                  <a:gd name="T11" fmla="*/ 70 h 396"/>
                  <a:gd name="T12" fmla="*/ 10 w 695"/>
                  <a:gd name="T13" fmla="*/ 61 h 396"/>
                  <a:gd name="T14" fmla="*/ 3 w 695"/>
                  <a:gd name="T15" fmla="*/ 52 h 396"/>
                  <a:gd name="T16" fmla="*/ 3 w 695"/>
                  <a:gd name="T17" fmla="*/ 43 h 396"/>
                  <a:gd name="T18" fmla="*/ 9 w 695"/>
                  <a:gd name="T19" fmla="*/ 34 h 396"/>
                  <a:gd name="T20" fmla="*/ 18 w 695"/>
                  <a:gd name="T21" fmla="*/ 26 h 396"/>
                  <a:gd name="T22" fmla="*/ 28 w 695"/>
                  <a:gd name="T23" fmla="*/ 18 h 396"/>
                  <a:gd name="T24" fmla="*/ 39 w 695"/>
                  <a:gd name="T25" fmla="*/ 11 h 396"/>
                  <a:gd name="T26" fmla="*/ 52 w 695"/>
                  <a:gd name="T27" fmla="*/ 6 h 396"/>
                  <a:gd name="T28" fmla="*/ 65 w 695"/>
                  <a:gd name="T29" fmla="*/ 2 h 396"/>
                  <a:gd name="T30" fmla="*/ 79 w 695"/>
                  <a:gd name="T31" fmla="*/ 0 h 396"/>
                  <a:gd name="T32" fmla="*/ 94 w 695"/>
                  <a:gd name="T33" fmla="*/ 0 h 396"/>
                  <a:gd name="T34" fmla="*/ 108 w 695"/>
                  <a:gd name="T35" fmla="*/ 2 h 396"/>
                  <a:gd name="T36" fmla="*/ 121 w 695"/>
                  <a:gd name="T37" fmla="*/ 6 h 396"/>
                  <a:gd name="T38" fmla="*/ 134 w 695"/>
                  <a:gd name="T39" fmla="*/ 11 h 396"/>
                  <a:gd name="T40" fmla="*/ 145 w 695"/>
                  <a:gd name="T41" fmla="*/ 18 h 396"/>
                  <a:gd name="T42" fmla="*/ 155 w 695"/>
                  <a:gd name="T43" fmla="*/ 26 h 396"/>
                  <a:gd name="T44" fmla="*/ 164 w 695"/>
                  <a:gd name="T45" fmla="*/ 34 h 396"/>
                  <a:gd name="T46" fmla="*/ 171 w 695"/>
                  <a:gd name="T47" fmla="*/ 43 h 396"/>
                  <a:gd name="T48" fmla="*/ 171 w 695"/>
                  <a:gd name="T49" fmla="*/ 52 h 396"/>
                  <a:gd name="T50" fmla="*/ 163 w 695"/>
                  <a:gd name="T51" fmla="*/ 61 h 396"/>
                  <a:gd name="T52" fmla="*/ 154 w 695"/>
                  <a:gd name="T53" fmla="*/ 70 h 396"/>
                  <a:gd name="T54" fmla="*/ 144 w 695"/>
                  <a:gd name="T55" fmla="*/ 78 h 396"/>
                  <a:gd name="T56" fmla="*/ 133 w 695"/>
                  <a:gd name="T57" fmla="*/ 86 h 396"/>
                  <a:gd name="T58" fmla="*/ 120 w 695"/>
                  <a:gd name="T59" fmla="*/ 91 h 396"/>
                  <a:gd name="T60" fmla="*/ 107 w 695"/>
                  <a:gd name="T61" fmla="*/ 96 h 396"/>
                  <a:gd name="T62" fmla="*/ 94 w 695"/>
                  <a:gd name="T63" fmla="*/ 98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Freeform 13"/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42 w 335"/>
                  <a:gd name="T1" fmla="*/ 83 h 336"/>
                  <a:gd name="T2" fmla="*/ 50 w 335"/>
                  <a:gd name="T3" fmla="*/ 82 h 336"/>
                  <a:gd name="T4" fmla="*/ 58 w 335"/>
                  <a:gd name="T5" fmla="*/ 80 h 336"/>
                  <a:gd name="T6" fmla="*/ 65 w 335"/>
                  <a:gd name="T7" fmla="*/ 76 h 336"/>
                  <a:gd name="T8" fmla="*/ 71 w 335"/>
                  <a:gd name="T9" fmla="*/ 71 h 336"/>
                  <a:gd name="T10" fmla="*/ 76 w 335"/>
                  <a:gd name="T11" fmla="*/ 65 h 336"/>
                  <a:gd name="T12" fmla="*/ 80 w 335"/>
                  <a:gd name="T13" fmla="*/ 58 h 336"/>
                  <a:gd name="T14" fmla="*/ 83 w 335"/>
                  <a:gd name="T15" fmla="*/ 50 h 336"/>
                  <a:gd name="T16" fmla="*/ 83 w 335"/>
                  <a:gd name="T17" fmla="*/ 42 h 336"/>
                  <a:gd name="T18" fmla="*/ 83 w 335"/>
                  <a:gd name="T19" fmla="*/ 33 h 336"/>
                  <a:gd name="T20" fmla="*/ 80 w 335"/>
                  <a:gd name="T21" fmla="*/ 25 h 336"/>
                  <a:gd name="T22" fmla="*/ 76 w 335"/>
                  <a:gd name="T23" fmla="*/ 18 h 336"/>
                  <a:gd name="T24" fmla="*/ 71 w 335"/>
                  <a:gd name="T25" fmla="*/ 12 h 336"/>
                  <a:gd name="T26" fmla="*/ 65 w 335"/>
                  <a:gd name="T27" fmla="*/ 7 h 336"/>
                  <a:gd name="T28" fmla="*/ 58 w 335"/>
                  <a:gd name="T29" fmla="*/ 3 h 336"/>
                  <a:gd name="T30" fmla="*/ 50 w 335"/>
                  <a:gd name="T31" fmla="*/ 1 h 336"/>
                  <a:gd name="T32" fmla="*/ 42 w 335"/>
                  <a:gd name="T33" fmla="*/ 0 h 336"/>
                  <a:gd name="T34" fmla="*/ 33 w 335"/>
                  <a:gd name="T35" fmla="*/ 1 h 336"/>
                  <a:gd name="T36" fmla="*/ 25 w 335"/>
                  <a:gd name="T37" fmla="*/ 3 h 336"/>
                  <a:gd name="T38" fmla="*/ 18 w 335"/>
                  <a:gd name="T39" fmla="*/ 7 h 336"/>
                  <a:gd name="T40" fmla="*/ 12 w 335"/>
                  <a:gd name="T41" fmla="*/ 12 h 336"/>
                  <a:gd name="T42" fmla="*/ 7 w 335"/>
                  <a:gd name="T43" fmla="*/ 18 h 336"/>
                  <a:gd name="T44" fmla="*/ 3 w 335"/>
                  <a:gd name="T45" fmla="*/ 25 h 336"/>
                  <a:gd name="T46" fmla="*/ 1 w 335"/>
                  <a:gd name="T47" fmla="*/ 33 h 336"/>
                  <a:gd name="T48" fmla="*/ 0 w 335"/>
                  <a:gd name="T49" fmla="*/ 42 h 336"/>
                  <a:gd name="T50" fmla="*/ 1 w 335"/>
                  <a:gd name="T51" fmla="*/ 50 h 336"/>
                  <a:gd name="T52" fmla="*/ 3 w 335"/>
                  <a:gd name="T53" fmla="*/ 58 h 336"/>
                  <a:gd name="T54" fmla="*/ 7 w 335"/>
                  <a:gd name="T55" fmla="*/ 65 h 336"/>
                  <a:gd name="T56" fmla="*/ 12 w 335"/>
                  <a:gd name="T57" fmla="*/ 71 h 336"/>
                  <a:gd name="T58" fmla="*/ 18 w 335"/>
                  <a:gd name="T59" fmla="*/ 76 h 336"/>
                  <a:gd name="T60" fmla="*/ 25 w 335"/>
                  <a:gd name="T61" fmla="*/ 80 h 336"/>
                  <a:gd name="T62" fmla="*/ 33 w 335"/>
                  <a:gd name="T63" fmla="*/ 82 h 336"/>
                  <a:gd name="T64" fmla="*/ 42 w 335"/>
                  <a:gd name="T65" fmla="*/ 83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Freeform 14"/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7 w 54"/>
                  <a:gd name="T1" fmla="*/ 14 h 55"/>
                  <a:gd name="T2" fmla="*/ 10 w 54"/>
                  <a:gd name="T3" fmla="*/ 14 h 55"/>
                  <a:gd name="T4" fmla="*/ 12 w 54"/>
                  <a:gd name="T5" fmla="*/ 12 h 55"/>
                  <a:gd name="T6" fmla="*/ 13 w 54"/>
                  <a:gd name="T7" fmla="*/ 10 h 55"/>
                  <a:gd name="T8" fmla="*/ 14 w 54"/>
                  <a:gd name="T9" fmla="*/ 7 h 55"/>
                  <a:gd name="T10" fmla="*/ 13 w 54"/>
                  <a:gd name="T11" fmla="*/ 5 h 55"/>
                  <a:gd name="T12" fmla="*/ 12 w 54"/>
                  <a:gd name="T13" fmla="*/ 2 h 55"/>
                  <a:gd name="T14" fmla="*/ 10 w 54"/>
                  <a:gd name="T15" fmla="*/ 1 h 55"/>
                  <a:gd name="T16" fmla="*/ 7 w 54"/>
                  <a:gd name="T17" fmla="*/ 0 h 55"/>
                  <a:gd name="T18" fmla="*/ 5 w 54"/>
                  <a:gd name="T19" fmla="*/ 1 h 55"/>
                  <a:gd name="T20" fmla="*/ 2 w 54"/>
                  <a:gd name="T21" fmla="*/ 2 h 55"/>
                  <a:gd name="T22" fmla="*/ 1 w 54"/>
                  <a:gd name="T23" fmla="*/ 5 h 55"/>
                  <a:gd name="T24" fmla="*/ 0 w 54"/>
                  <a:gd name="T25" fmla="*/ 7 h 55"/>
                  <a:gd name="T26" fmla="*/ 1 w 54"/>
                  <a:gd name="T27" fmla="*/ 10 h 55"/>
                  <a:gd name="T28" fmla="*/ 2 w 54"/>
                  <a:gd name="T29" fmla="*/ 12 h 55"/>
                  <a:gd name="T30" fmla="*/ 5 w 54"/>
                  <a:gd name="T31" fmla="*/ 14 h 55"/>
                  <a:gd name="T32" fmla="*/ 7 w 54"/>
                  <a:gd name="T33" fmla="*/ 1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Freeform 15"/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29 w 116"/>
                  <a:gd name="T1" fmla="*/ 23 h 129"/>
                  <a:gd name="T2" fmla="*/ 0 w 116"/>
                  <a:gd name="T3" fmla="*/ 0 h 129"/>
                  <a:gd name="T4" fmla="*/ 19 w 116"/>
                  <a:gd name="T5" fmla="*/ 32 h 129"/>
                  <a:gd name="T6" fmla="*/ 21 w 116"/>
                  <a:gd name="T7" fmla="*/ 31 h 129"/>
                  <a:gd name="T8" fmla="*/ 22 w 116"/>
                  <a:gd name="T9" fmla="*/ 30 h 129"/>
                  <a:gd name="T10" fmla="*/ 23 w 116"/>
                  <a:gd name="T11" fmla="*/ 29 h 129"/>
                  <a:gd name="T12" fmla="*/ 24 w 116"/>
                  <a:gd name="T13" fmla="*/ 28 h 129"/>
                  <a:gd name="T14" fmla="*/ 26 w 116"/>
                  <a:gd name="T15" fmla="*/ 26 h 129"/>
                  <a:gd name="T16" fmla="*/ 27 w 116"/>
                  <a:gd name="T17" fmla="*/ 25 h 129"/>
                  <a:gd name="T18" fmla="*/ 28 w 116"/>
                  <a:gd name="T19" fmla="*/ 24 h 129"/>
                  <a:gd name="T20" fmla="*/ 29 w 116"/>
                  <a:gd name="T21" fmla="*/ 23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Freeform 16"/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1 w 90"/>
                  <a:gd name="T3" fmla="*/ 35 h 139"/>
                  <a:gd name="T4" fmla="*/ 12 w 90"/>
                  <a:gd name="T5" fmla="*/ 34 h 139"/>
                  <a:gd name="T6" fmla="*/ 14 w 90"/>
                  <a:gd name="T7" fmla="*/ 34 h 139"/>
                  <a:gd name="T8" fmla="*/ 15 w 90"/>
                  <a:gd name="T9" fmla="*/ 33 h 139"/>
                  <a:gd name="T10" fmla="*/ 17 w 90"/>
                  <a:gd name="T11" fmla="*/ 32 h 139"/>
                  <a:gd name="T12" fmla="*/ 19 w 90"/>
                  <a:gd name="T13" fmla="*/ 31 h 139"/>
                  <a:gd name="T14" fmla="*/ 20 w 90"/>
                  <a:gd name="T15" fmla="*/ 31 h 139"/>
                  <a:gd name="T16" fmla="*/ 21 w 90"/>
                  <a:gd name="T17" fmla="*/ 30 h 139"/>
                  <a:gd name="T18" fmla="*/ 23 w 90"/>
                  <a:gd name="T19" fmla="*/ 29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Freeform 17"/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2 w 59"/>
                  <a:gd name="T3" fmla="*/ 35 h 143"/>
                  <a:gd name="T4" fmla="*/ 4 w 59"/>
                  <a:gd name="T5" fmla="*/ 35 h 143"/>
                  <a:gd name="T6" fmla="*/ 5 w 59"/>
                  <a:gd name="T7" fmla="*/ 34 h 143"/>
                  <a:gd name="T8" fmla="*/ 7 w 59"/>
                  <a:gd name="T9" fmla="*/ 34 h 143"/>
                  <a:gd name="T10" fmla="*/ 8 w 59"/>
                  <a:gd name="T11" fmla="*/ 34 h 143"/>
                  <a:gd name="T12" fmla="*/ 10 w 59"/>
                  <a:gd name="T13" fmla="*/ 33 h 143"/>
                  <a:gd name="T14" fmla="*/ 12 w 59"/>
                  <a:gd name="T15" fmla="*/ 33 h 143"/>
                  <a:gd name="T16" fmla="*/ 13 w 59"/>
                  <a:gd name="T17" fmla="*/ 32 h 143"/>
                  <a:gd name="T18" fmla="*/ 14 w 59"/>
                  <a:gd name="T19" fmla="*/ 32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Freeform 18"/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23 h 127"/>
                  <a:gd name="T2" fmla="*/ 30 w 117"/>
                  <a:gd name="T3" fmla="*/ 0 h 127"/>
                  <a:gd name="T4" fmla="*/ 10 w 117"/>
                  <a:gd name="T5" fmla="*/ 31 h 127"/>
                  <a:gd name="T6" fmla="*/ 9 w 117"/>
                  <a:gd name="T7" fmla="*/ 30 h 127"/>
                  <a:gd name="T8" fmla="*/ 8 w 117"/>
                  <a:gd name="T9" fmla="*/ 29 h 127"/>
                  <a:gd name="T10" fmla="*/ 7 w 117"/>
                  <a:gd name="T11" fmla="*/ 28 h 127"/>
                  <a:gd name="T12" fmla="*/ 5 w 117"/>
                  <a:gd name="T13" fmla="*/ 27 h 127"/>
                  <a:gd name="T14" fmla="*/ 4 w 117"/>
                  <a:gd name="T15" fmla="*/ 26 h 127"/>
                  <a:gd name="T16" fmla="*/ 3 w 117"/>
                  <a:gd name="T17" fmla="*/ 25 h 127"/>
                  <a:gd name="T18" fmla="*/ 1 w 117"/>
                  <a:gd name="T19" fmla="*/ 24 h 127"/>
                  <a:gd name="T20" fmla="*/ 0 w 117"/>
                  <a:gd name="T21" fmla="*/ 23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Freeform 19"/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23 w 93"/>
                  <a:gd name="T1" fmla="*/ 0 h 137"/>
                  <a:gd name="T2" fmla="*/ 11 w 93"/>
                  <a:gd name="T3" fmla="*/ 35 h 137"/>
                  <a:gd name="T4" fmla="*/ 10 w 93"/>
                  <a:gd name="T5" fmla="*/ 34 h 137"/>
                  <a:gd name="T6" fmla="*/ 8 w 93"/>
                  <a:gd name="T7" fmla="*/ 33 h 137"/>
                  <a:gd name="T8" fmla="*/ 7 w 93"/>
                  <a:gd name="T9" fmla="*/ 32 h 137"/>
                  <a:gd name="T10" fmla="*/ 5 w 93"/>
                  <a:gd name="T11" fmla="*/ 31 h 137"/>
                  <a:gd name="T12" fmla="*/ 4 w 93"/>
                  <a:gd name="T13" fmla="*/ 31 h 137"/>
                  <a:gd name="T14" fmla="*/ 3 w 93"/>
                  <a:gd name="T15" fmla="*/ 30 h 137"/>
                  <a:gd name="T16" fmla="*/ 1 w 93"/>
                  <a:gd name="T17" fmla="*/ 29 h 137"/>
                  <a:gd name="T18" fmla="*/ 0 w 93"/>
                  <a:gd name="T19" fmla="*/ 29 h 137"/>
                  <a:gd name="T20" fmla="*/ 23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Freeform 20"/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15 w 63"/>
                  <a:gd name="T1" fmla="*/ 0 h 143"/>
                  <a:gd name="T2" fmla="*/ 12 w 63"/>
                  <a:gd name="T3" fmla="*/ 36 h 143"/>
                  <a:gd name="T4" fmla="*/ 10 w 63"/>
                  <a:gd name="T5" fmla="*/ 36 h 143"/>
                  <a:gd name="T6" fmla="*/ 9 w 63"/>
                  <a:gd name="T7" fmla="*/ 35 h 143"/>
                  <a:gd name="T8" fmla="*/ 8 w 63"/>
                  <a:gd name="T9" fmla="*/ 35 h 143"/>
                  <a:gd name="T10" fmla="*/ 6 w 63"/>
                  <a:gd name="T11" fmla="*/ 34 h 143"/>
                  <a:gd name="T12" fmla="*/ 4 w 63"/>
                  <a:gd name="T13" fmla="*/ 34 h 143"/>
                  <a:gd name="T14" fmla="*/ 3 w 63"/>
                  <a:gd name="T15" fmla="*/ 33 h 143"/>
                  <a:gd name="T16" fmla="*/ 1 w 63"/>
                  <a:gd name="T17" fmla="*/ 33 h 143"/>
                  <a:gd name="T18" fmla="*/ 0 w 63"/>
                  <a:gd name="T19" fmla="*/ 33 h 143"/>
                  <a:gd name="T20" fmla="*/ 15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Freeform 21"/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3 w 50"/>
                  <a:gd name="T1" fmla="*/ 36 h 143"/>
                  <a:gd name="T2" fmla="*/ 6 w 50"/>
                  <a:gd name="T3" fmla="*/ 0 h 143"/>
                  <a:gd name="T4" fmla="*/ 0 w 50"/>
                  <a:gd name="T5" fmla="*/ 36 h 143"/>
                  <a:gd name="T6" fmla="*/ 2 w 50"/>
                  <a:gd name="T7" fmla="*/ 36 h 143"/>
                  <a:gd name="T8" fmla="*/ 3 w 50"/>
                  <a:gd name="T9" fmla="*/ 36 h 143"/>
                  <a:gd name="T10" fmla="*/ 5 w 50"/>
                  <a:gd name="T11" fmla="*/ 36 h 143"/>
                  <a:gd name="T12" fmla="*/ 6 w 50"/>
                  <a:gd name="T13" fmla="*/ 36 h 143"/>
                  <a:gd name="T14" fmla="*/ 7 w 50"/>
                  <a:gd name="T15" fmla="*/ 36 h 143"/>
                  <a:gd name="T16" fmla="*/ 10 w 50"/>
                  <a:gd name="T17" fmla="*/ 36 h 143"/>
                  <a:gd name="T18" fmla="*/ 11 w 50"/>
                  <a:gd name="T19" fmla="*/ 36 h 143"/>
                  <a:gd name="T20" fmla="*/ 13 w 50"/>
                  <a:gd name="T21" fmla="*/ 36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1" name="Group 22"/>
            <p:cNvGrpSpPr>
              <a:grpSpLocks/>
            </p:cNvGrpSpPr>
            <p:nvPr/>
          </p:nvGrpSpPr>
          <p:grpSpPr bwMode="auto">
            <a:xfrm>
              <a:off x="6931027" y="3870323"/>
              <a:ext cx="398464" cy="312738"/>
              <a:chOff x="601" y="3506"/>
              <a:chExt cx="442" cy="347"/>
            </a:xfrm>
          </p:grpSpPr>
          <p:sp>
            <p:nvSpPr>
              <p:cNvPr id="493" name="Freeform 23"/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98 w 817"/>
                  <a:gd name="T1" fmla="*/ 49 h 505"/>
                  <a:gd name="T2" fmla="*/ 190 w 817"/>
                  <a:gd name="T3" fmla="*/ 39 h 505"/>
                  <a:gd name="T4" fmla="*/ 180 w 817"/>
                  <a:gd name="T5" fmla="*/ 30 h 505"/>
                  <a:gd name="T6" fmla="*/ 169 w 817"/>
                  <a:gd name="T7" fmla="*/ 21 h 505"/>
                  <a:gd name="T8" fmla="*/ 157 w 817"/>
                  <a:gd name="T9" fmla="*/ 13 h 505"/>
                  <a:gd name="T10" fmla="*/ 142 w 817"/>
                  <a:gd name="T11" fmla="*/ 7 h 505"/>
                  <a:gd name="T12" fmla="*/ 127 w 817"/>
                  <a:gd name="T13" fmla="*/ 3 h 505"/>
                  <a:gd name="T14" fmla="*/ 111 w 817"/>
                  <a:gd name="T15" fmla="*/ 0 h 505"/>
                  <a:gd name="T16" fmla="*/ 94 w 817"/>
                  <a:gd name="T17" fmla="*/ 0 h 505"/>
                  <a:gd name="T18" fmla="*/ 78 w 817"/>
                  <a:gd name="T19" fmla="*/ 3 h 505"/>
                  <a:gd name="T20" fmla="*/ 63 w 817"/>
                  <a:gd name="T21" fmla="*/ 7 h 505"/>
                  <a:gd name="T22" fmla="*/ 48 w 817"/>
                  <a:gd name="T23" fmla="*/ 13 h 505"/>
                  <a:gd name="T24" fmla="*/ 36 w 817"/>
                  <a:gd name="T25" fmla="*/ 21 h 505"/>
                  <a:gd name="T26" fmla="*/ 24 w 817"/>
                  <a:gd name="T27" fmla="*/ 30 h 505"/>
                  <a:gd name="T28" fmla="*/ 15 w 817"/>
                  <a:gd name="T29" fmla="*/ 39 h 505"/>
                  <a:gd name="T30" fmla="*/ 7 w 817"/>
                  <a:gd name="T31" fmla="*/ 49 h 505"/>
                  <a:gd name="T32" fmla="*/ 3 w 817"/>
                  <a:gd name="T33" fmla="*/ 56 h 505"/>
                  <a:gd name="T34" fmla="*/ 1 w 817"/>
                  <a:gd name="T35" fmla="*/ 59 h 505"/>
                  <a:gd name="T36" fmla="*/ 0 w 817"/>
                  <a:gd name="T37" fmla="*/ 61 h 505"/>
                  <a:gd name="T38" fmla="*/ 7 w 817"/>
                  <a:gd name="T39" fmla="*/ 73 h 505"/>
                  <a:gd name="T40" fmla="*/ 15 w 817"/>
                  <a:gd name="T41" fmla="*/ 83 h 505"/>
                  <a:gd name="T42" fmla="*/ 25 w 817"/>
                  <a:gd name="T43" fmla="*/ 94 h 505"/>
                  <a:gd name="T44" fmla="*/ 36 w 817"/>
                  <a:gd name="T45" fmla="*/ 103 h 505"/>
                  <a:gd name="T46" fmla="*/ 49 w 817"/>
                  <a:gd name="T47" fmla="*/ 111 h 505"/>
                  <a:gd name="T48" fmla="*/ 63 w 817"/>
                  <a:gd name="T49" fmla="*/ 118 h 505"/>
                  <a:gd name="T50" fmla="*/ 78 w 817"/>
                  <a:gd name="T51" fmla="*/ 123 h 505"/>
                  <a:gd name="T52" fmla="*/ 94 w 817"/>
                  <a:gd name="T53" fmla="*/ 126 h 505"/>
                  <a:gd name="T54" fmla="*/ 111 w 817"/>
                  <a:gd name="T55" fmla="*/ 126 h 505"/>
                  <a:gd name="T56" fmla="*/ 127 w 817"/>
                  <a:gd name="T57" fmla="*/ 123 h 505"/>
                  <a:gd name="T58" fmla="*/ 142 w 817"/>
                  <a:gd name="T59" fmla="*/ 118 h 505"/>
                  <a:gd name="T60" fmla="*/ 156 w 817"/>
                  <a:gd name="T61" fmla="*/ 111 h 505"/>
                  <a:gd name="T62" fmla="*/ 169 w 817"/>
                  <a:gd name="T63" fmla="*/ 103 h 505"/>
                  <a:gd name="T64" fmla="*/ 180 w 817"/>
                  <a:gd name="T65" fmla="*/ 94 h 505"/>
                  <a:gd name="T66" fmla="*/ 190 w 817"/>
                  <a:gd name="T67" fmla="*/ 83 h 505"/>
                  <a:gd name="T68" fmla="*/ 198 w 817"/>
                  <a:gd name="T69" fmla="*/ 73 h 505"/>
                  <a:gd name="T70" fmla="*/ 203 w 817"/>
                  <a:gd name="T71" fmla="*/ 64 h 505"/>
                  <a:gd name="T72" fmla="*/ 204 w 817"/>
                  <a:gd name="T73" fmla="*/ 62 h 505"/>
                  <a:gd name="T74" fmla="*/ 205 w 817"/>
                  <a:gd name="T75" fmla="*/ 6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Freeform 24"/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80 w 695"/>
                  <a:gd name="T1" fmla="*/ 98 h 396"/>
                  <a:gd name="T2" fmla="*/ 66 w 695"/>
                  <a:gd name="T3" fmla="*/ 96 h 396"/>
                  <a:gd name="T4" fmla="*/ 53 w 695"/>
                  <a:gd name="T5" fmla="*/ 91 h 396"/>
                  <a:gd name="T6" fmla="*/ 40 w 695"/>
                  <a:gd name="T7" fmla="*/ 86 h 396"/>
                  <a:gd name="T8" fmla="*/ 29 w 695"/>
                  <a:gd name="T9" fmla="*/ 78 h 396"/>
                  <a:gd name="T10" fmla="*/ 19 w 695"/>
                  <a:gd name="T11" fmla="*/ 70 h 396"/>
                  <a:gd name="T12" fmla="*/ 10 w 695"/>
                  <a:gd name="T13" fmla="*/ 61 h 396"/>
                  <a:gd name="T14" fmla="*/ 3 w 695"/>
                  <a:gd name="T15" fmla="*/ 52 h 396"/>
                  <a:gd name="T16" fmla="*/ 3 w 695"/>
                  <a:gd name="T17" fmla="*/ 43 h 396"/>
                  <a:gd name="T18" fmla="*/ 9 w 695"/>
                  <a:gd name="T19" fmla="*/ 34 h 396"/>
                  <a:gd name="T20" fmla="*/ 18 w 695"/>
                  <a:gd name="T21" fmla="*/ 26 h 396"/>
                  <a:gd name="T22" fmla="*/ 28 w 695"/>
                  <a:gd name="T23" fmla="*/ 18 h 396"/>
                  <a:gd name="T24" fmla="*/ 39 w 695"/>
                  <a:gd name="T25" fmla="*/ 11 h 396"/>
                  <a:gd name="T26" fmla="*/ 52 w 695"/>
                  <a:gd name="T27" fmla="*/ 6 h 396"/>
                  <a:gd name="T28" fmla="*/ 65 w 695"/>
                  <a:gd name="T29" fmla="*/ 2 h 396"/>
                  <a:gd name="T30" fmla="*/ 79 w 695"/>
                  <a:gd name="T31" fmla="*/ 0 h 396"/>
                  <a:gd name="T32" fmla="*/ 94 w 695"/>
                  <a:gd name="T33" fmla="*/ 0 h 396"/>
                  <a:gd name="T34" fmla="*/ 108 w 695"/>
                  <a:gd name="T35" fmla="*/ 2 h 396"/>
                  <a:gd name="T36" fmla="*/ 121 w 695"/>
                  <a:gd name="T37" fmla="*/ 6 h 396"/>
                  <a:gd name="T38" fmla="*/ 134 w 695"/>
                  <a:gd name="T39" fmla="*/ 11 h 396"/>
                  <a:gd name="T40" fmla="*/ 145 w 695"/>
                  <a:gd name="T41" fmla="*/ 18 h 396"/>
                  <a:gd name="T42" fmla="*/ 155 w 695"/>
                  <a:gd name="T43" fmla="*/ 26 h 396"/>
                  <a:gd name="T44" fmla="*/ 164 w 695"/>
                  <a:gd name="T45" fmla="*/ 34 h 396"/>
                  <a:gd name="T46" fmla="*/ 171 w 695"/>
                  <a:gd name="T47" fmla="*/ 43 h 396"/>
                  <a:gd name="T48" fmla="*/ 171 w 695"/>
                  <a:gd name="T49" fmla="*/ 52 h 396"/>
                  <a:gd name="T50" fmla="*/ 163 w 695"/>
                  <a:gd name="T51" fmla="*/ 61 h 396"/>
                  <a:gd name="T52" fmla="*/ 154 w 695"/>
                  <a:gd name="T53" fmla="*/ 70 h 396"/>
                  <a:gd name="T54" fmla="*/ 144 w 695"/>
                  <a:gd name="T55" fmla="*/ 78 h 396"/>
                  <a:gd name="T56" fmla="*/ 133 w 695"/>
                  <a:gd name="T57" fmla="*/ 86 h 396"/>
                  <a:gd name="T58" fmla="*/ 120 w 695"/>
                  <a:gd name="T59" fmla="*/ 91 h 396"/>
                  <a:gd name="T60" fmla="*/ 107 w 695"/>
                  <a:gd name="T61" fmla="*/ 96 h 396"/>
                  <a:gd name="T62" fmla="*/ 94 w 695"/>
                  <a:gd name="T63" fmla="*/ 98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Freeform 25"/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42 w 335"/>
                  <a:gd name="T1" fmla="*/ 83 h 336"/>
                  <a:gd name="T2" fmla="*/ 50 w 335"/>
                  <a:gd name="T3" fmla="*/ 82 h 336"/>
                  <a:gd name="T4" fmla="*/ 58 w 335"/>
                  <a:gd name="T5" fmla="*/ 80 h 336"/>
                  <a:gd name="T6" fmla="*/ 65 w 335"/>
                  <a:gd name="T7" fmla="*/ 76 h 336"/>
                  <a:gd name="T8" fmla="*/ 71 w 335"/>
                  <a:gd name="T9" fmla="*/ 71 h 336"/>
                  <a:gd name="T10" fmla="*/ 76 w 335"/>
                  <a:gd name="T11" fmla="*/ 65 h 336"/>
                  <a:gd name="T12" fmla="*/ 80 w 335"/>
                  <a:gd name="T13" fmla="*/ 58 h 336"/>
                  <a:gd name="T14" fmla="*/ 83 w 335"/>
                  <a:gd name="T15" fmla="*/ 50 h 336"/>
                  <a:gd name="T16" fmla="*/ 83 w 335"/>
                  <a:gd name="T17" fmla="*/ 42 h 336"/>
                  <a:gd name="T18" fmla="*/ 83 w 335"/>
                  <a:gd name="T19" fmla="*/ 33 h 336"/>
                  <a:gd name="T20" fmla="*/ 80 w 335"/>
                  <a:gd name="T21" fmla="*/ 25 h 336"/>
                  <a:gd name="T22" fmla="*/ 76 w 335"/>
                  <a:gd name="T23" fmla="*/ 18 h 336"/>
                  <a:gd name="T24" fmla="*/ 71 w 335"/>
                  <a:gd name="T25" fmla="*/ 12 h 336"/>
                  <a:gd name="T26" fmla="*/ 65 w 335"/>
                  <a:gd name="T27" fmla="*/ 7 h 336"/>
                  <a:gd name="T28" fmla="*/ 58 w 335"/>
                  <a:gd name="T29" fmla="*/ 3 h 336"/>
                  <a:gd name="T30" fmla="*/ 50 w 335"/>
                  <a:gd name="T31" fmla="*/ 1 h 336"/>
                  <a:gd name="T32" fmla="*/ 42 w 335"/>
                  <a:gd name="T33" fmla="*/ 0 h 336"/>
                  <a:gd name="T34" fmla="*/ 33 w 335"/>
                  <a:gd name="T35" fmla="*/ 1 h 336"/>
                  <a:gd name="T36" fmla="*/ 25 w 335"/>
                  <a:gd name="T37" fmla="*/ 3 h 336"/>
                  <a:gd name="T38" fmla="*/ 18 w 335"/>
                  <a:gd name="T39" fmla="*/ 7 h 336"/>
                  <a:gd name="T40" fmla="*/ 12 w 335"/>
                  <a:gd name="T41" fmla="*/ 12 h 336"/>
                  <a:gd name="T42" fmla="*/ 7 w 335"/>
                  <a:gd name="T43" fmla="*/ 18 h 336"/>
                  <a:gd name="T44" fmla="*/ 3 w 335"/>
                  <a:gd name="T45" fmla="*/ 25 h 336"/>
                  <a:gd name="T46" fmla="*/ 1 w 335"/>
                  <a:gd name="T47" fmla="*/ 33 h 336"/>
                  <a:gd name="T48" fmla="*/ 0 w 335"/>
                  <a:gd name="T49" fmla="*/ 42 h 336"/>
                  <a:gd name="T50" fmla="*/ 1 w 335"/>
                  <a:gd name="T51" fmla="*/ 50 h 336"/>
                  <a:gd name="T52" fmla="*/ 3 w 335"/>
                  <a:gd name="T53" fmla="*/ 58 h 336"/>
                  <a:gd name="T54" fmla="*/ 7 w 335"/>
                  <a:gd name="T55" fmla="*/ 65 h 336"/>
                  <a:gd name="T56" fmla="*/ 12 w 335"/>
                  <a:gd name="T57" fmla="*/ 71 h 336"/>
                  <a:gd name="T58" fmla="*/ 18 w 335"/>
                  <a:gd name="T59" fmla="*/ 76 h 336"/>
                  <a:gd name="T60" fmla="*/ 25 w 335"/>
                  <a:gd name="T61" fmla="*/ 80 h 336"/>
                  <a:gd name="T62" fmla="*/ 33 w 335"/>
                  <a:gd name="T63" fmla="*/ 82 h 336"/>
                  <a:gd name="T64" fmla="*/ 42 w 335"/>
                  <a:gd name="T65" fmla="*/ 83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Freeform 26"/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7 w 54"/>
                  <a:gd name="T1" fmla="*/ 14 h 55"/>
                  <a:gd name="T2" fmla="*/ 10 w 54"/>
                  <a:gd name="T3" fmla="*/ 14 h 55"/>
                  <a:gd name="T4" fmla="*/ 12 w 54"/>
                  <a:gd name="T5" fmla="*/ 12 h 55"/>
                  <a:gd name="T6" fmla="*/ 13 w 54"/>
                  <a:gd name="T7" fmla="*/ 10 h 55"/>
                  <a:gd name="T8" fmla="*/ 14 w 54"/>
                  <a:gd name="T9" fmla="*/ 7 h 55"/>
                  <a:gd name="T10" fmla="*/ 13 w 54"/>
                  <a:gd name="T11" fmla="*/ 5 h 55"/>
                  <a:gd name="T12" fmla="*/ 12 w 54"/>
                  <a:gd name="T13" fmla="*/ 2 h 55"/>
                  <a:gd name="T14" fmla="*/ 10 w 54"/>
                  <a:gd name="T15" fmla="*/ 1 h 55"/>
                  <a:gd name="T16" fmla="*/ 7 w 54"/>
                  <a:gd name="T17" fmla="*/ 0 h 55"/>
                  <a:gd name="T18" fmla="*/ 5 w 54"/>
                  <a:gd name="T19" fmla="*/ 1 h 55"/>
                  <a:gd name="T20" fmla="*/ 2 w 54"/>
                  <a:gd name="T21" fmla="*/ 2 h 55"/>
                  <a:gd name="T22" fmla="*/ 1 w 54"/>
                  <a:gd name="T23" fmla="*/ 5 h 55"/>
                  <a:gd name="T24" fmla="*/ 0 w 54"/>
                  <a:gd name="T25" fmla="*/ 7 h 55"/>
                  <a:gd name="T26" fmla="*/ 1 w 54"/>
                  <a:gd name="T27" fmla="*/ 10 h 55"/>
                  <a:gd name="T28" fmla="*/ 2 w 54"/>
                  <a:gd name="T29" fmla="*/ 12 h 55"/>
                  <a:gd name="T30" fmla="*/ 5 w 54"/>
                  <a:gd name="T31" fmla="*/ 14 h 55"/>
                  <a:gd name="T32" fmla="*/ 7 w 54"/>
                  <a:gd name="T33" fmla="*/ 1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Freeform 27"/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29 w 116"/>
                  <a:gd name="T1" fmla="*/ 23 h 129"/>
                  <a:gd name="T2" fmla="*/ 0 w 116"/>
                  <a:gd name="T3" fmla="*/ 0 h 129"/>
                  <a:gd name="T4" fmla="*/ 19 w 116"/>
                  <a:gd name="T5" fmla="*/ 32 h 129"/>
                  <a:gd name="T6" fmla="*/ 21 w 116"/>
                  <a:gd name="T7" fmla="*/ 31 h 129"/>
                  <a:gd name="T8" fmla="*/ 22 w 116"/>
                  <a:gd name="T9" fmla="*/ 30 h 129"/>
                  <a:gd name="T10" fmla="*/ 23 w 116"/>
                  <a:gd name="T11" fmla="*/ 29 h 129"/>
                  <a:gd name="T12" fmla="*/ 24 w 116"/>
                  <a:gd name="T13" fmla="*/ 28 h 129"/>
                  <a:gd name="T14" fmla="*/ 26 w 116"/>
                  <a:gd name="T15" fmla="*/ 26 h 129"/>
                  <a:gd name="T16" fmla="*/ 27 w 116"/>
                  <a:gd name="T17" fmla="*/ 25 h 129"/>
                  <a:gd name="T18" fmla="*/ 28 w 116"/>
                  <a:gd name="T19" fmla="*/ 24 h 129"/>
                  <a:gd name="T20" fmla="*/ 29 w 116"/>
                  <a:gd name="T21" fmla="*/ 23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Freeform 28"/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1 w 90"/>
                  <a:gd name="T3" fmla="*/ 35 h 139"/>
                  <a:gd name="T4" fmla="*/ 12 w 90"/>
                  <a:gd name="T5" fmla="*/ 34 h 139"/>
                  <a:gd name="T6" fmla="*/ 14 w 90"/>
                  <a:gd name="T7" fmla="*/ 34 h 139"/>
                  <a:gd name="T8" fmla="*/ 15 w 90"/>
                  <a:gd name="T9" fmla="*/ 33 h 139"/>
                  <a:gd name="T10" fmla="*/ 17 w 90"/>
                  <a:gd name="T11" fmla="*/ 32 h 139"/>
                  <a:gd name="T12" fmla="*/ 19 w 90"/>
                  <a:gd name="T13" fmla="*/ 31 h 139"/>
                  <a:gd name="T14" fmla="*/ 20 w 90"/>
                  <a:gd name="T15" fmla="*/ 31 h 139"/>
                  <a:gd name="T16" fmla="*/ 21 w 90"/>
                  <a:gd name="T17" fmla="*/ 30 h 139"/>
                  <a:gd name="T18" fmla="*/ 23 w 90"/>
                  <a:gd name="T19" fmla="*/ 29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Freeform 29"/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2 w 59"/>
                  <a:gd name="T3" fmla="*/ 35 h 143"/>
                  <a:gd name="T4" fmla="*/ 4 w 59"/>
                  <a:gd name="T5" fmla="*/ 35 h 143"/>
                  <a:gd name="T6" fmla="*/ 5 w 59"/>
                  <a:gd name="T7" fmla="*/ 34 h 143"/>
                  <a:gd name="T8" fmla="*/ 7 w 59"/>
                  <a:gd name="T9" fmla="*/ 34 h 143"/>
                  <a:gd name="T10" fmla="*/ 8 w 59"/>
                  <a:gd name="T11" fmla="*/ 34 h 143"/>
                  <a:gd name="T12" fmla="*/ 10 w 59"/>
                  <a:gd name="T13" fmla="*/ 33 h 143"/>
                  <a:gd name="T14" fmla="*/ 12 w 59"/>
                  <a:gd name="T15" fmla="*/ 33 h 143"/>
                  <a:gd name="T16" fmla="*/ 13 w 59"/>
                  <a:gd name="T17" fmla="*/ 32 h 143"/>
                  <a:gd name="T18" fmla="*/ 14 w 59"/>
                  <a:gd name="T19" fmla="*/ 32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Freeform 30"/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23 h 127"/>
                  <a:gd name="T2" fmla="*/ 30 w 117"/>
                  <a:gd name="T3" fmla="*/ 0 h 127"/>
                  <a:gd name="T4" fmla="*/ 10 w 117"/>
                  <a:gd name="T5" fmla="*/ 31 h 127"/>
                  <a:gd name="T6" fmla="*/ 9 w 117"/>
                  <a:gd name="T7" fmla="*/ 30 h 127"/>
                  <a:gd name="T8" fmla="*/ 8 w 117"/>
                  <a:gd name="T9" fmla="*/ 29 h 127"/>
                  <a:gd name="T10" fmla="*/ 7 w 117"/>
                  <a:gd name="T11" fmla="*/ 28 h 127"/>
                  <a:gd name="T12" fmla="*/ 5 w 117"/>
                  <a:gd name="T13" fmla="*/ 27 h 127"/>
                  <a:gd name="T14" fmla="*/ 4 w 117"/>
                  <a:gd name="T15" fmla="*/ 26 h 127"/>
                  <a:gd name="T16" fmla="*/ 3 w 117"/>
                  <a:gd name="T17" fmla="*/ 25 h 127"/>
                  <a:gd name="T18" fmla="*/ 1 w 117"/>
                  <a:gd name="T19" fmla="*/ 24 h 127"/>
                  <a:gd name="T20" fmla="*/ 0 w 117"/>
                  <a:gd name="T21" fmla="*/ 23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Freeform 31"/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23 w 93"/>
                  <a:gd name="T1" fmla="*/ 0 h 137"/>
                  <a:gd name="T2" fmla="*/ 11 w 93"/>
                  <a:gd name="T3" fmla="*/ 35 h 137"/>
                  <a:gd name="T4" fmla="*/ 10 w 93"/>
                  <a:gd name="T5" fmla="*/ 34 h 137"/>
                  <a:gd name="T6" fmla="*/ 8 w 93"/>
                  <a:gd name="T7" fmla="*/ 33 h 137"/>
                  <a:gd name="T8" fmla="*/ 7 w 93"/>
                  <a:gd name="T9" fmla="*/ 32 h 137"/>
                  <a:gd name="T10" fmla="*/ 5 w 93"/>
                  <a:gd name="T11" fmla="*/ 31 h 137"/>
                  <a:gd name="T12" fmla="*/ 4 w 93"/>
                  <a:gd name="T13" fmla="*/ 31 h 137"/>
                  <a:gd name="T14" fmla="*/ 3 w 93"/>
                  <a:gd name="T15" fmla="*/ 30 h 137"/>
                  <a:gd name="T16" fmla="*/ 1 w 93"/>
                  <a:gd name="T17" fmla="*/ 29 h 137"/>
                  <a:gd name="T18" fmla="*/ 0 w 93"/>
                  <a:gd name="T19" fmla="*/ 29 h 137"/>
                  <a:gd name="T20" fmla="*/ 23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Freeform 32"/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15 w 63"/>
                  <a:gd name="T1" fmla="*/ 0 h 143"/>
                  <a:gd name="T2" fmla="*/ 12 w 63"/>
                  <a:gd name="T3" fmla="*/ 36 h 143"/>
                  <a:gd name="T4" fmla="*/ 10 w 63"/>
                  <a:gd name="T5" fmla="*/ 36 h 143"/>
                  <a:gd name="T6" fmla="*/ 9 w 63"/>
                  <a:gd name="T7" fmla="*/ 35 h 143"/>
                  <a:gd name="T8" fmla="*/ 8 w 63"/>
                  <a:gd name="T9" fmla="*/ 35 h 143"/>
                  <a:gd name="T10" fmla="*/ 6 w 63"/>
                  <a:gd name="T11" fmla="*/ 34 h 143"/>
                  <a:gd name="T12" fmla="*/ 4 w 63"/>
                  <a:gd name="T13" fmla="*/ 34 h 143"/>
                  <a:gd name="T14" fmla="*/ 3 w 63"/>
                  <a:gd name="T15" fmla="*/ 33 h 143"/>
                  <a:gd name="T16" fmla="*/ 1 w 63"/>
                  <a:gd name="T17" fmla="*/ 33 h 143"/>
                  <a:gd name="T18" fmla="*/ 0 w 63"/>
                  <a:gd name="T19" fmla="*/ 33 h 143"/>
                  <a:gd name="T20" fmla="*/ 15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Freeform 33"/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3 w 50"/>
                  <a:gd name="T1" fmla="*/ 36 h 143"/>
                  <a:gd name="T2" fmla="*/ 6 w 50"/>
                  <a:gd name="T3" fmla="*/ 0 h 143"/>
                  <a:gd name="T4" fmla="*/ 0 w 50"/>
                  <a:gd name="T5" fmla="*/ 36 h 143"/>
                  <a:gd name="T6" fmla="*/ 2 w 50"/>
                  <a:gd name="T7" fmla="*/ 36 h 143"/>
                  <a:gd name="T8" fmla="*/ 3 w 50"/>
                  <a:gd name="T9" fmla="*/ 36 h 143"/>
                  <a:gd name="T10" fmla="*/ 5 w 50"/>
                  <a:gd name="T11" fmla="*/ 36 h 143"/>
                  <a:gd name="T12" fmla="*/ 6 w 50"/>
                  <a:gd name="T13" fmla="*/ 36 h 143"/>
                  <a:gd name="T14" fmla="*/ 7 w 50"/>
                  <a:gd name="T15" fmla="*/ 36 h 143"/>
                  <a:gd name="T16" fmla="*/ 10 w 50"/>
                  <a:gd name="T17" fmla="*/ 36 h 143"/>
                  <a:gd name="T18" fmla="*/ 11 w 50"/>
                  <a:gd name="T19" fmla="*/ 36 h 143"/>
                  <a:gd name="T20" fmla="*/ 13 w 50"/>
                  <a:gd name="T21" fmla="*/ 36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2" name="Line 34"/>
            <p:cNvSpPr>
              <a:spLocks noChangeShapeType="1"/>
            </p:cNvSpPr>
            <p:nvPr/>
          </p:nvSpPr>
          <p:spPr bwMode="auto">
            <a:xfrm flipV="1">
              <a:off x="6877050" y="3657600"/>
              <a:ext cx="265113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5" name="Group 165"/>
          <p:cNvGrpSpPr>
            <a:grpSpLocks/>
          </p:cNvGrpSpPr>
          <p:nvPr/>
        </p:nvGrpSpPr>
        <p:grpSpPr bwMode="auto">
          <a:xfrm>
            <a:off x="3048000" y="2286000"/>
            <a:ext cx="304800" cy="381000"/>
            <a:chOff x="6400800" y="3657600"/>
            <a:chExt cx="955675" cy="1219201"/>
          </a:xfrm>
        </p:grpSpPr>
        <p:sp>
          <p:nvSpPr>
            <p:cNvPr id="516" name="Line 7"/>
            <p:cNvSpPr>
              <a:spLocks noChangeShapeType="1"/>
            </p:cNvSpPr>
            <p:nvPr/>
          </p:nvSpPr>
          <p:spPr bwMode="auto">
            <a:xfrm flipV="1">
              <a:off x="6611938" y="3684588"/>
              <a:ext cx="508000" cy="1192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17" name="Picture 8" descr="MCDD01775_0000[1]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400800" y="3684588"/>
              <a:ext cx="955675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8" name="AutoShape 9"/>
            <p:cNvSpPr>
              <a:spLocks noChangeArrowheads="1"/>
            </p:cNvSpPr>
            <p:nvPr/>
          </p:nvSpPr>
          <p:spPr bwMode="auto">
            <a:xfrm rot="-5400000">
              <a:off x="6788150" y="4224338"/>
              <a:ext cx="180975" cy="392113"/>
            </a:xfrm>
            <a:prstGeom prst="moon">
              <a:avLst>
                <a:gd name="adj" fmla="val 7957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9" name="Group 10"/>
            <p:cNvGrpSpPr>
              <a:grpSpLocks/>
            </p:cNvGrpSpPr>
            <p:nvPr/>
          </p:nvGrpSpPr>
          <p:grpSpPr bwMode="auto">
            <a:xfrm>
              <a:off x="6480177" y="3870323"/>
              <a:ext cx="398464" cy="312738"/>
              <a:chOff x="601" y="3506"/>
              <a:chExt cx="442" cy="347"/>
            </a:xfrm>
          </p:grpSpPr>
          <p:sp>
            <p:nvSpPr>
              <p:cNvPr id="533" name="Freeform 11"/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98 w 817"/>
                  <a:gd name="T1" fmla="*/ 49 h 505"/>
                  <a:gd name="T2" fmla="*/ 190 w 817"/>
                  <a:gd name="T3" fmla="*/ 39 h 505"/>
                  <a:gd name="T4" fmla="*/ 180 w 817"/>
                  <a:gd name="T5" fmla="*/ 30 h 505"/>
                  <a:gd name="T6" fmla="*/ 169 w 817"/>
                  <a:gd name="T7" fmla="*/ 21 h 505"/>
                  <a:gd name="T8" fmla="*/ 157 w 817"/>
                  <a:gd name="T9" fmla="*/ 13 h 505"/>
                  <a:gd name="T10" fmla="*/ 142 w 817"/>
                  <a:gd name="T11" fmla="*/ 7 h 505"/>
                  <a:gd name="T12" fmla="*/ 127 w 817"/>
                  <a:gd name="T13" fmla="*/ 3 h 505"/>
                  <a:gd name="T14" fmla="*/ 111 w 817"/>
                  <a:gd name="T15" fmla="*/ 0 h 505"/>
                  <a:gd name="T16" fmla="*/ 94 w 817"/>
                  <a:gd name="T17" fmla="*/ 0 h 505"/>
                  <a:gd name="T18" fmla="*/ 78 w 817"/>
                  <a:gd name="T19" fmla="*/ 3 h 505"/>
                  <a:gd name="T20" fmla="*/ 63 w 817"/>
                  <a:gd name="T21" fmla="*/ 7 h 505"/>
                  <a:gd name="T22" fmla="*/ 48 w 817"/>
                  <a:gd name="T23" fmla="*/ 13 h 505"/>
                  <a:gd name="T24" fmla="*/ 36 w 817"/>
                  <a:gd name="T25" fmla="*/ 21 h 505"/>
                  <a:gd name="T26" fmla="*/ 24 w 817"/>
                  <a:gd name="T27" fmla="*/ 30 h 505"/>
                  <a:gd name="T28" fmla="*/ 15 w 817"/>
                  <a:gd name="T29" fmla="*/ 39 h 505"/>
                  <a:gd name="T30" fmla="*/ 7 w 817"/>
                  <a:gd name="T31" fmla="*/ 49 h 505"/>
                  <a:gd name="T32" fmla="*/ 3 w 817"/>
                  <a:gd name="T33" fmla="*/ 56 h 505"/>
                  <a:gd name="T34" fmla="*/ 1 w 817"/>
                  <a:gd name="T35" fmla="*/ 59 h 505"/>
                  <a:gd name="T36" fmla="*/ 0 w 817"/>
                  <a:gd name="T37" fmla="*/ 61 h 505"/>
                  <a:gd name="T38" fmla="*/ 7 w 817"/>
                  <a:gd name="T39" fmla="*/ 73 h 505"/>
                  <a:gd name="T40" fmla="*/ 15 w 817"/>
                  <a:gd name="T41" fmla="*/ 83 h 505"/>
                  <a:gd name="T42" fmla="*/ 25 w 817"/>
                  <a:gd name="T43" fmla="*/ 94 h 505"/>
                  <a:gd name="T44" fmla="*/ 36 w 817"/>
                  <a:gd name="T45" fmla="*/ 103 h 505"/>
                  <a:gd name="T46" fmla="*/ 49 w 817"/>
                  <a:gd name="T47" fmla="*/ 111 h 505"/>
                  <a:gd name="T48" fmla="*/ 63 w 817"/>
                  <a:gd name="T49" fmla="*/ 118 h 505"/>
                  <a:gd name="T50" fmla="*/ 78 w 817"/>
                  <a:gd name="T51" fmla="*/ 123 h 505"/>
                  <a:gd name="T52" fmla="*/ 94 w 817"/>
                  <a:gd name="T53" fmla="*/ 126 h 505"/>
                  <a:gd name="T54" fmla="*/ 111 w 817"/>
                  <a:gd name="T55" fmla="*/ 126 h 505"/>
                  <a:gd name="T56" fmla="*/ 127 w 817"/>
                  <a:gd name="T57" fmla="*/ 123 h 505"/>
                  <a:gd name="T58" fmla="*/ 142 w 817"/>
                  <a:gd name="T59" fmla="*/ 118 h 505"/>
                  <a:gd name="T60" fmla="*/ 156 w 817"/>
                  <a:gd name="T61" fmla="*/ 111 h 505"/>
                  <a:gd name="T62" fmla="*/ 169 w 817"/>
                  <a:gd name="T63" fmla="*/ 103 h 505"/>
                  <a:gd name="T64" fmla="*/ 180 w 817"/>
                  <a:gd name="T65" fmla="*/ 94 h 505"/>
                  <a:gd name="T66" fmla="*/ 190 w 817"/>
                  <a:gd name="T67" fmla="*/ 83 h 505"/>
                  <a:gd name="T68" fmla="*/ 198 w 817"/>
                  <a:gd name="T69" fmla="*/ 73 h 505"/>
                  <a:gd name="T70" fmla="*/ 203 w 817"/>
                  <a:gd name="T71" fmla="*/ 64 h 505"/>
                  <a:gd name="T72" fmla="*/ 204 w 817"/>
                  <a:gd name="T73" fmla="*/ 62 h 505"/>
                  <a:gd name="T74" fmla="*/ 205 w 817"/>
                  <a:gd name="T75" fmla="*/ 6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Freeform 12"/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80 w 695"/>
                  <a:gd name="T1" fmla="*/ 98 h 396"/>
                  <a:gd name="T2" fmla="*/ 66 w 695"/>
                  <a:gd name="T3" fmla="*/ 96 h 396"/>
                  <a:gd name="T4" fmla="*/ 53 w 695"/>
                  <a:gd name="T5" fmla="*/ 91 h 396"/>
                  <a:gd name="T6" fmla="*/ 40 w 695"/>
                  <a:gd name="T7" fmla="*/ 86 h 396"/>
                  <a:gd name="T8" fmla="*/ 29 w 695"/>
                  <a:gd name="T9" fmla="*/ 78 h 396"/>
                  <a:gd name="T10" fmla="*/ 19 w 695"/>
                  <a:gd name="T11" fmla="*/ 70 h 396"/>
                  <a:gd name="T12" fmla="*/ 10 w 695"/>
                  <a:gd name="T13" fmla="*/ 61 h 396"/>
                  <a:gd name="T14" fmla="*/ 3 w 695"/>
                  <a:gd name="T15" fmla="*/ 52 h 396"/>
                  <a:gd name="T16" fmla="*/ 3 w 695"/>
                  <a:gd name="T17" fmla="*/ 43 h 396"/>
                  <a:gd name="T18" fmla="*/ 9 w 695"/>
                  <a:gd name="T19" fmla="*/ 34 h 396"/>
                  <a:gd name="T20" fmla="*/ 18 w 695"/>
                  <a:gd name="T21" fmla="*/ 26 h 396"/>
                  <a:gd name="T22" fmla="*/ 28 w 695"/>
                  <a:gd name="T23" fmla="*/ 18 h 396"/>
                  <a:gd name="T24" fmla="*/ 39 w 695"/>
                  <a:gd name="T25" fmla="*/ 11 h 396"/>
                  <a:gd name="T26" fmla="*/ 52 w 695"/>
                  <a:gd name="T27" fmla="*/ 6 h 396"/>
                  <a:gd name="T28" fmla="*/ 65 w 695"/>
                  <a:gd name="T29" fmla="*/ 2 h 396"/>
                  <a:gd name="T30" fmla="*/ 79 w 695"/>
                  <a:gd name="T31" fmla="*/ 0 h 396"/>
                  <a:gd name="T32" fmla="*/ 94 w 695"/>
                  <a:gd name="T33" fmla="*/ 0 h 396"/>
                  <a:gd name="T34" fmla="*/ 108 w 695"/>
                  <a:gd name="T35" fmla="*/ 2 h 396"/>
                  <a:gd name="T36" fmla="*/ 121 w 695"/>
                  <a:gd name="T37" fmla="*/ 6 h 396"/>
                  <a:gd name="T38" fmla="*/ 134 w 695"/>
                  <a:gd name="T39" fmla="*/ 11 h 396"/>
                  <a:gd name="T40" fmla="*/ 145 w 695"/>
                  <a:gd name="T41" fmla="*/ 18 h 396"/>
                  <a:gd name="T42" fmla="*/ 155 w 695"/>
                  <a:gd name="T43" fmla="*/ 26 h 396"/>
                  <a:gd name="T44" fmla="*/ 164 w 695"/>
                  <a:gd name="T45" fmla="*/ 34 h 396"/>
                  <a:gd name="T46" fmla="*/ 171 w 695"/>
                  <a:gd name="T47" fmla="*/ 43 h 396"/>
                  <a:gd name="T48" fmla="*/ 171 w 695"/>
                  <a:gd name="T49" fmla="*/ 52 h 396"/>
                  <a:gd name="T50" fmla="*/ 163 w 695"/>
                  <a:gd name="T51" fmla="*/ 61 h 396"/>
                  <a:gd name="T52" fmla="*/ 154 w 695"/>
                  <a:gd name="T53" fmla="*/ 70 h 396"/>
                  <a:gd name="T54" fmla="*/ 144 w 695"/>
                  <a:gd name="T55" fmla="*/ 78 h 396"/>
                  <a:gd name="T56" fmla="*/ 133 w 695"/>
                  <a:gd name="T57" fmla="*/ 86 h 396"/>
                  <a:gd name="T58" fmla="*/ 120 w 695"/>
                  <a:gd name="T59" fmla="*/ 91 h 396"/>
                  <a:gd name="T60" fmla="*/ 107 w 695"/>
                  <a:gd name="T61" fmla="*/ 96 h 396"/>
                  <a:gd name="T62" fmla="*/ 94 w 695"/>
                  <a:gd name="T63" fmla="*/ 98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13"/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42 w 335"/>
                  <a:gd name="T1" fmla="*/ 83 h 336"/>
                  <a:gd name="T2" fmla="*/ 50 w 335"/>
                  <a:gd name="T3" fmla="*/ 82 h 336"/>
                  <a:gd name="T4" fmla="*/ 58 w 335"/>
                  <a:gd name="T5" fmla="*/ 80 h 336"/>
                  <a:gd name="T6" fmla="*/ 65 w 335"/>
                  <a:gd name="T7" fmla="*/ 76 h 336"/>
                  <a:gd name="T8" fmla="*/ 71 w 335"/>
                  <a:gd name="T9" fmla="*/ 71 h 336"/>
                  <a:gd name="T10" fmla="*/ 76 w 335"/>
                  <a:gd name="T11" fmla="*/ 65 h 336"/>
                  <a:gd name="T12" fmla="*/ 80 w 335"/>
                  <a:gd name="T13" fmla="*/ 58 h 336"/>
                  <a:gd name="T14" fmla="*/ 83 w 335"/>
                  <a:gd name="T15" fmla="*/ 50 h 336"/>
                  <a:gd name="T16" fmla="*/ 83 w 335"/>
                  <a:gd name="T17" fmla="*/ 42 h 336"/>
                  <a:gd name="T18" fmla="*/ 83 w 335"/>
                  <a:gd name="T19" fmla="*/ 33 h 336"/>
                  <a:gd name="T20" fmla="*/ 80 w 335"/>
                  <a:gd name="T21" fmla="*/ 25 h 336"/>
                  <a:gd name="T22" fmla="*/ 76 w 335"/>
                  <a:gd name="T23" fmla="*/ 18 h 336"/>
                  <a:gd name="T24" fmla="*/ 71 w 335"/>
                  <a:gd name="T25" fmla="*/ 12 h 336"/>
                  <a:gd name="T26" fmla="*/ 65 w 335"/>
                  <a:gd name="T27" fmla="*/ 7 h 336"/>
                  <a:gd name="T28" fmla="*/ 58 w 335"/>
                  <a:gd name="T29" fmla="*/ 3 h 336"/>
                  <a:gd name="T30" fmla="*/ 50 w 335"/>
                  <a:gd name="T31" fmla="*/ 1 h 336"/>
                  <a:gd name="T32" fmla="*/ 42 w 335"/>
                  <a:gd name="T33" fmla="*/ 0 h 336"/>
                  <a:gd name="T34" fmla="*/ 33 w 335"/>
                  <a:gd name="T35" fmla="*/ 1 h 336"/>
                  <a:gd name="T36" fmla="*/ 25 w 335"/>
                  <a:gd name="T37" fmla="*/ 3 h 336"/>
                  <a:gd name="T38" fmla="*/ 18 w 335"/>
                  <a:gd name="T39" fmla="*/ 7 h 336"/>
                  <a:gd name="T40" fmla="*/ 12 w 335"/>
                  <a:gd name="T41" fmla="*/ 12 h 336"/>
                  <a:gd name="T42" fmla="*/ 7 w 335"/>
                  <a:gd name="T43" fmla="*/ 18 h 336"/>
                  <a:gd name="T44" fmla="*/ 3 w 335"/>
                  <a:gd name="T45" fmla="*/ 25 h 336"/>
                  <a:gd name="T46" fmla="*/ 1 w 335"/>
                  <a:gd name="T47" fmla="*/ 33 h 336"/>
                  <a:gd name="T48" fmla="*/ 0 w 335"/>
                  <a:gd name="T49" fmla="*/ 42 h 336"/>
                  <a:gd name="T50" fmla="*/ 1 w 335"/>
                  <a:gd name="T51" fmla="*/ 50 h 336"/>
                  <a:gd name="T52" fmla="*/ 3 w 335"/>
                  <a:gd name="T53" fmla="*/ 58 h 336"/>
                  <a:gd name="T54" fmla="*/ 7 w 335"/>
                  <a:gd name="T55" fmla="*/ 65 h 336"/>
                  <a:gd name="T56" fmla="*/ 12 w 335"/>
                  <a:gd name="T57" fmla="*/ 71 h 336"/>
                  <a:gd name="T58" fmla="*/ 18 w 335"/>
                  <a:gd name="T59" fmla="*/ 76 h 336"/>
                  <a:gd name="T60" fmla="*/ 25 w 335"/>
                  <a:gd name="T61" fmla="*/ 80 h 336"/>
                  <a:gd name="T62" fmla="*/ 33 w 335"/>
                  <a:gd name="T63" fmla="*/ 82 h 336"/>
                  <a:gd name="T64" fmla="*/ 42 w 335"/>
                  <a:gd name="T65" fmla="*/ 83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Freeform 14"/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7 w 54"/>
                  <a:gd name="T1" fmla="*/ 14 h 55"/>
                  <a:gd name="T2" fmla="*/ 10 w 54"/>
                  <a:gd name="T3" fmla="*/ 14 h 55"/>
                  <a:gd name="T4" fmla="*/ 12 w 54"/>
                  <a:gd name="T5" fmla="*/ 12 h 55"/>
                  <a:gd name="T6" fmla="*/ 13 w 54"/>
                  <a:gd name="T7" fmla="*/ 10 h 55"/>
                  <a:gd name="T8" fmla="*/ 14 w 54"/>
                  <a:gd name="T9" fmla="*/ 7 h 55"/>
                  <a:gd name="T10" fmla="*/ 13 w 54"/>
                  <a:gd name="T11" fmla="*/ 5 h 55"/>
                  <a:gd name="T12" fmla="*/ 12 w 54"/>
                  <a:gd name="T13" fmla="*/ 2 h 55"/>
                  <a:gd name="T14" fmla="*/ 10 w 54"/>
                  <a:gd name="T15" fmla="*/ 1 h 55"/>
                  <a:gd name="T16" fmla="*/ 7 w 54"/>
                  <a:gd name="T17" fmla="*/ 0 h 55"/>
                  <a:gd name="T18" fmla="*/ 5 w 54"/>
                  <a:gd name="T19" fmla="*/ 1 h 55"/>
                  <a:gd name="T20" fmla="*/ 2 w 54"/>
                  <a:gd name="T21" fmla="*/ 2 h 55"/>
                  <a:gd name="T22" fmla="*/ 1 w 54"/>
                  <a:gd name="T23" fmla="*/ 5 h 55"/>
                  <a:gd name="T24" fmla="*/ 0 w 54"/>
                  <a:gd name="T25" fmla="*/ 7 h 55"/>
                  <a:gd name="T26" fmla="*/ 1 w 54"/>
                  <a:gd name="T27" fmla="*/ 10 h 55"/>
                  <a:gd name="T28" fmla="*/ 2 w 54"/>
                  <a:gd name="T29" fmla="*/ 12 h 55"/>
                  <a:gd name="T30" fmla="*/ 5 w 54"/>
                  <a:gd name="T31" fmla="*/ 14 h 55"/>
                  <a:gd name="T32" fmla="*/ 7 w 54"/>
                  <a:gd name="T33" fmla="*/ 1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Freeform 15"/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29 w 116"/>
                  <a:gd name="T1" fmla="*/ 23 h 129"/>
                  <a:gd name="T2" fmla="*/ 0 w 116"/>
                  <a:gd name="T3" fmla="*/ 0 h 129"/>
                  <a:gd name="T4" fmla="*/ 19 w 116"/>
                  <a:gd name="T5" fmla="*/ 32 h 129"/>
                  <a:gd name="T6" fmla="*/ 21 w 116"/>
                  <a:gd name="T7" fmla="*/ 31 h 129"/>
                  <a:gd name="T8" fmla="*/ 22 w 116"/>
                  <a:gd name="T9" fmla="*/ 30 h 129"/>
                  <a:gd name="T10" fmla="*/ 23 w 116"/>
                  <a:gd name="T11" fmla="*/ 29 h 129"/>
                  <a:gd name="T12" fmla="*/ 24 w 116"/>
                  <a:gd name="T13" fmla="*/ 28 h 129"/>
                  <a:gd name="T14" fmla="*/ 26 w 116"/>
                  <a:gd name="T15" fmla="*/ 26 h 129"/>
                  <a:gd name="T16" fmla="*/ 27 w 116"/>
                  <a:gd name="T17" fmla="*/ 25 h 129"/>
                  <a:gd name="T18" fmla="*/ 28 w 116"/>
                  <a:gd name="T19" fmla="*/ 24 h 129"/>
                  <a:gd name="T20" fmla="*/ 29 w 116"/>
                  <a:gd name="T21" fmla="*/ 23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Freeform 16"/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1 w 90"/>
                  <a:gd name="T3" fmla="*/ 35 h 139"/>
                  <a:gd name="T4" fmla="*/ 12 w 90"/>
                  <a:gd name="T5" fmla="*/ 34 h 139"/>
                  <a:gd name="T6" fmla="*/ 14 w 90"/>
                  <a:gd name="T7" fmla="*/ 34 h 139"/>
                  <a:gd name="T8" fmla="*/ 15 w 90"/>
                  <a:gd name="T9" fmla="*/ 33 h 139"/>
                  <a:gd name="T10" fmla="*/ 17 w 90"/>
                  <a:gd name="T11" fmla="*/ 32 h 139"/>
                  <a:gd name="T12" fmla="*/ 19 w 90"/>
                  <a:gd name="T13" fmla="*/ 31 h 139"/>
                  <a:gd name="T14" fmla="*/ 20 w 90"/>
                  <a:gd name="T15" fmla="*/ 31 h 139"/>
                  <a:gd name="T16" fmla="*/ 21 w 90"/>
                  <a:gd name="T17" fmla="*/ 30 h 139"/>
                  <a:gd name="T18" fmla="*/ 23 w 90"/>
                  <a:gd name="T19" fmla="*/ 29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Freeform 17"/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2 w 59"/>
                  <a:gd name="T3" fmla="*/ 35 h 143"/>
                  <a:gd name="T4" fmla="*/ 4 w 59"/>
                  <a:gd name="T5" fmla="*/ 35 h 143"/>
                  <a:gd name="T6" fmla="*/ 5 w 59"/>
                  <a:gd name="T7" fmla="*/ 34 h 143"/>
                  <a:gd name="T8" fmla="*/ 7 w 59"/>
                  <a:gd name="T9" fmla="*/ 34 h 143"/>
                  <a:gd name="T10" fmla="*/ 8 w 59"/>
                  <a:gd name="T11" fmla="*/ 34 h 143"/>
                  <a:gd name="T12" fmla="*/ 10 w 59"/>
                  <a:gd name="T13" fmla="*/ 33 h 143"/>
                  <a:gd name="T14" fmla="*/ 12 w 59"/>
                  <a:gd name="T15" fmla="*/ 33 h 143"/>
                  <a:gd name="T16" fmla="*/ 13 w 59"/>
                  <a:gd name="T17" fmla="*/ 32 h 143"/>
                  <a:gd name="T18" fmla="*/ 14 w 59"/>
                  <a:gd name="T19" fmla="*/ 32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Freeform 18"/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23 h 127"/>
                  <a:gd name="T2" fmla="*/ 30 w 117"/>
                  <a:gd name="T3" fmla="*/ 0 h 127"/>
                  <a:gd name="T4" fmla="*/ 10 w 117"/>
                  <a:gd name="T5" fmla="*/ 31 h 127"/>
                  <a:gd name="T6" fmla="*/ 9 w 117"/>
                  <a:gd name="T7" fmla="*/ 30 h 127"/>
                  <a:gd name="T8" fmla="*/ 8 w 117"/>
                  <a:gd name="T9" fmla="*/ 29 h 127"/>
                  <a:gd name="T10" fmla="*/ 7 w 117"/>
                  <a:gd name="T11" fmla="*/ 28 h 127"/>
                  <a:gd name="T12" fmla="*/ 5 w 117"/>
                  <a:gd name="T13" fmla="*/ 27 h 127"/>
                  <a:gd name="T14" fmla="*/ 4 w 117"/>
                  <a:gd name="T15" fmla="*/ 26 h 127"/>
                  <a:gd name="T16" fmla="*/ 3 w 117"/>
                  <a:gd name="T17" fmla="*/ 25 h 127"/>
                  <a:gd name="T18" fmla="*/ 1 w 117"/>
                  <a:gd name="T19" fmla="*/ 24 h 127"/>
                  <a:gd name="T20" fmla="*/ 0 w 117"/>
                  <a:gd name="T21" fmla="*/ 23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Freeform 19"/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23 w 93"/>
                  <a:gd name="T1" fmla="*/ 0 h 137"/>
                  <a:gd name="T2" fmla="*/ 11 w 93"/>
                  <a:gd name="T3" fmla="*/ 35 h 137"/>
                  <a:gd name="T4" fmla="*/ 10 w 93"/>
                  <a:gd name="T5" fmla="*/ 34 h 137"/>
                  <a:gd name="T6" fmla="*/ 8 w 93"/>
                  <a:gd name="T7" fmla="*/ 33 h 137"/>
                  <a:gd name="T8" fmla="*/ 7 w 93"/>
                  <a:gd name="T9" fmla="*/ 32 h 137"/>
                  <a:gd name="T10" fmla="*/ 5 w 93"/>
                  <a:gd name="T11" fmla="*/ 31 h 137"/>
                  <a:gd name="T12" fmla="*/ 4 w 93"/>
                  <a:gd name="T13" fmla="*/ 31 h 137"/>
                  <a:gd name="T14" fmla="*/ 3 w 93"/>
                  <a:gd name="T15" fmla="*/ 30 h 137"/>
                  <a:gd name="T16" fmla="*/ 1 w 93"/>
                  <a:gd name="T17" fmla="*/ 29 h 137"/>
                  <a:gd name="T18" fmla="*/ 0 w 93"/>
                  <a:gd name="T19" fmla="*/ 29 h 137"/>
                  <a:gd name="T20" fmla="*/ 23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Freeform 20"/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15 w 63"/>
                  <a:gd name="T1" fmla="*/ 0 h 143"/>
                  <a:gd name="T2" fmla="*/ 12 w 63"/>
                  <a:gd name="T3" fmla="*/ 36 h 143"/>
                  <a:gd name="T4" fmla="*/ 10 w 63"/>
                  <a:gd name="T5" fmla="*/ 36 h 143"/>
                  <a:gd name="T6" fmla="*/ 9 w 63"/>
                  <a:gd name="T7" fmla="*/ 35 h 143"/>
                  <a:gd name="T8" fmla="*/ 8 w 63"/>
                  <a:gd name="T9" fmla="*/ 35 h 143"/>
                  <a:gd name="T10" fmla="*/ 6 w 63"/>
                  <a:gd name="T11" fmla="*/ 34 h 143"/>
                  <a:gd name="T12" fmla="*/ 4 w 63"/>
                  <a:gd name="T13" fmla="*/ 34 h 143"/>
                  <a:gd name="T14" fmla="*/ 3 w 63"/>
                  <a:gd name="T15" fmla="*/ 33 h 143"/>
                  <a:gd name="T16" fmla="*/ 1 w 63"/>
                  <a:gd name="T17" fmla="*/ 33 h 143"/>
                  <a:gd name="T18" fmla="*/ 0 w 63"/>
                  <a:gd name="T19" fmla="*/ 33 h 143"/>
                  <a:gd name="T20" fmla="*/ 15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Freeform 21"/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3 w 50"/>
                  <a:gd name="T1" fmla="*/ 36 h 143"/>
                  <a:gd name="T2" fmla="*/ 6 w 50"/>
                  <a:gd name="T3" fmla="*/ 0 h 143"/>
                  <a:gd name="T4" fmla="*/ 0 w 50"/>
                  <a:gd name="T5" fmla="*/ 36 h 143"/>
                  <a:gd name="T6" fmla="*/ 2 w 50"/>
                  <a:gd name="T7" fmla="*/ 36 h 143"/>
                  <a:gd name="T8" fmla="*/ 3 w 50"/>
                  <a:gd name="T9" fmla="*/ 36 h 143"/>
                  <a:gd name="T10" fmla="*/ 5 w 50"/>
                  <a:gd name="T11" fmla="*/ 36 h 143"/>
                  <a:gd name="T12" fmla="*/ 6 w 50"/>
                  <a:gd name="T13" fmla="*/ 36 h 143"/>
                  <a:gd name="T14" fmla="*/ 7 w 50"/>
                  <a:gd name="T15" fmla="*/ 36 h 143"/>
                  <a:gd name="T16" fmla="*/ 10 w 50"/>
                  <a:gd name="T17" fmla="*/ 36 h 143"/>
                  <a:gd name="T18" fmla="*/ 11 w 50"/>
                  <a:gd name="T19" fmla="*/ 36 h 143"/>
                  <a:gd name="T20" fmla="*/ 13 w 50"/>
                  <a:gd name="T21" fmla="*/ 36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0" name="Group 22"/>
            <p:cNvGrpSpPr>
              <a:grpSpLocks/>
            </p:cNvGrpSpPr>
            <p:nvPr/>
          </p:nvGrpSpPr>
          <p:grpSpPr bwMode="auto">
            <a:xfrm>
              <a:off x="6931027" y="3870323"/>
              <a:ext cx="398464" cy="312738"/>
              <a:chOff x="601" y="3506"/>
              <a:chExt cx="442" cy="347"/>
            </a:xfrm>
          </p:grpSpPr>
          <p:sp>
            <p:nvSpPr>
              <p:cNvPr id="522" name="Freeform 23"/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98 w 817"/>
                  <a:gd name="T1" fmla="*/ 49 h 505"/>
                  <a:gd name="T2" fmla="*/ 190 w 817"/>
                  <a:gd name="T3" fmla="*/ 39 h 505"/>
                  <a:gd name="T4" fmla="*/ 180 w 817"/>
                  <a:gd name="T5" fmla="*/ 30 h 505"/>
                  <a:gd name="T6" fmla="*/ 169 w 817"/>
                  <a:gd name="T7" fmla="*/ 21 h 505"/>
                  <a:gd name="T8" fmla="*/ 157 w 817"/>
                  <a:gd name="T9" fmla="*/ 13 h 505"/>
                  <a:gd name="T10" fmla="*/ 142 w 817"/>
                  <a:gd name="T11" fmla="*/ 7 h 505"/>
                  <a:gd name="T12" fmla="*/ 127 w 817"/>
                  <a:gd name="T13" fmla="*/ 3 h 505"/>
                  <a:gd name="T14" fmla="*/ 111 w 817"/>
                  <a:gd name="T15" fmla="*/ 0 h 505"/>
                  <a:gd name="T16" fmla="*/ 94 w 817"/>
                  <a:gd name="T17" fmla="*/ 0 h 505"/>
                  <a:gd name="T18" fmla="*/ 78 w 817"/>
                  <a:gd name="T19" fmla="*/ 3 h 505"/>
                  <a:gd name="T20" fmla="*/ 63 w 817"/>
                  <a:gd name="T21" fmla="*/ 7 h 505"/>
                  <a:gd name="T22" fmla="*/ 48 w 817"/>
                  <a:gd name="T23" fmla="*/ 13 h 505"/>
                  <a:gd name="T24" fmla="*/ 36 w 817"/>
                  <a:gd name="T25" fmla="*/ 21 h 505"/>
                  <a:gd name="T26" fmla="*/ 24 w 817"/>
                  <a:gd name="T27" fmla="*/ 30 h 505"/>
                  <a:gd name="T28" fmla="*/ 15 w 817"/>
                  <a:gd name="T29" fmla="*/ 39 h 505"/>
                  <a:gd name="T30" fmla="*/ 7 w 817"/>
                  <a:gd name="T31" fmla="*/ 49 h 505"/>
                  <a:gd name="T32" fmla="*/ 3 w 817"/>
                  <a:gd name="T33" fmla="*/ 56 h 505"/>
                  <a:gd name="T34" fmla="*/ 1 w 817"/>
                  <a:gd name="T35" fmla="*/ 59 h 505"/>
                  <a:gd name="T36" fmla="*/ 0 w 817"/>
                  <a:gd name="T37" fmla="*/ 61 h 505"/>
                  <a:gd name="T38" fmla="*/ 7 w 817"/>
                  <a:gd name="T39" fmla="*/ 73 h 505"/>
                  <a:gd name="T40" fmla="*/ 15 w 817"/>
                  <a:gd name="T41" fmla="*/ 83 h 505"/>
                  <a:gd name="T42" fmla="*/ 25 w 817"/>
                  <a:gd name="T43" fmla="*/ 94 h 505"/>
                  <a:gd name="T44" fmla="*/ 36 w 817"/>
                  <a:gd name="T45" fmla="*/ 103 h 505"/>
                  <a:gd name="T46" fmla="*/ 49 w 817"/>
                  <a:gd name="T47" fmla="*/ 111 h 505"/>
                  <a:gd name="T48" fmla="*/ 63 w 817"/>
                  <a:gd name="T49" fmla="*/ 118 h 505"/>
                  <a:gd name="T50" fmla="*/ 78 w 817"/>
                  <a:gd name="T51" fmla="*/ 123 h 505"/>
                  <a:gd name="T52" fmla="*/ 94 w 817"/>
                  <a:gd name="T53" fmla="*/ 126 h 505"/>
                  <a:gd name="T54" fmla="*/ 111 w 817"/>
                  <a:gd name="T55" fmla="*/ 126 h 505"/>
                  <a:gd name="T56" fmla="*/ 127 w 817"/>
                  <a:gd name="T57" fmla="*/ 123 h 505"/>
                  <a:gd name="T58" fmla="*/ 142 w 817"/>
                  <a:gd name="T59" fmla="*/ 118 h 505"/>
                  <a:gd name="T60" fmla="*/ 156 w 817"/>
                  <a:gd name="T61" fmla="*/ 111 h 505"/>
                  <a:gd name="T62" fmla="*/ 169 w 817"/>
                  <a:gd name="T63" fmla="*/ 103 h 505"/>
                  <a:gd name="T64" fmla="*/ 180 w 817"/>
                  <a:gd name="T65" fmla="*/ 94 h 505"/>
                  <a:gd name="T66" fmla="*/ 190 w 817"/>
                  <a:gd name="T67" fmla="*/ 83 h 505"/>
                  <a:gd name="T68" fmla="*/ 198 w 817"/>
                  <a:gd name="T69" fmla="*/ 73 h 505"/>
                  <a:gd name="T70" fmla="*/ 203 w 817"/>
                  <a:gd name="T71" fmla="*/ 64 h 505"/>
                  <a:gd name="T72" fmla="*/ 204 w 817"/>
                  <a:gd name="T73" fmla="*/ 62 h 505"/>
                  <a:gd name="T74" fmla="*/ 205 w 817"/>
                  <a:gd name="T75" fmla="*/ 6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Freeform 24"/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80 w 695"/>
                  <a:gd name="T1" fmla="*/ 98 h 396"/>
                  <a:gd name="T2" fmla="*/ 66 w 695"/>
                  <a:gd name="T3" fmla="*/ 96 h 396"/>
                  <a:gd name="T4" fmla="*/ 53 w 695"/>
                  <a:gd name="T5" fmla="*/ 91 h 396"/>
                  <a:gd name="T6" fmla="*/ 40 w 695"/>
                  <a:gd name="T7" fmla="*/ 86 h 396"/>
                  <a:gd name="T8" fmla="*/ 29 w 695"/>
                  <a:gd name="T9" fmla="*/ 78 h 396"/>
                  <a:gd name="T10" fmla="*/ 19 w 695"/>
                  <a:gd name="T11" fmla="*/ 70 h 396"/>
                  <a:gd name="T12" fmla="*/ 10 w 695"/>
                  <a:gd name="T13" fmla="*/ 61 h 396"/>
                  <a:gd name="T14" fmla="*/ 3 w 695"/>
                  <a:gd name="T15" fmla="*/ 52 h 396"/>
                  <a:gd name="T16" fmla="*/ 3 w 695"/>
                  <a:gd name="T17" fmla="*/ 43 h 396"/>
                  <a:gd name="T18" fmla="*/ 9 w 695"/>
                  <a:gd name="T19" fmla="*/ 34 h 396"/>
                  <a:gd name="T20" fmla="*/ 18 w 695"/>
                  <a:gd name="T21" fmla="*/ 26 h 396"/>
                  <a:gd name="T22" fmla="*/ 28 w 695"/>
                  <a:gd name="T23" fmla="*/ 18 h 396"/>
                  <a:gd name="T24" fmla="*/ 39 w 695"/>
                  <a:gd name="T25" fmla="*/ 11 h 396"/>
                  <a:gd name="T26" fmla="*/ 52 w 695"/>
                  <a:gd name="T27" fmla="*/ 6 h 396"/>
                  <a:gd name="T28" fmla="*/ 65 w 695"/>
                  <a:gd name="T29" fmla="*/ 2 h 396"/>
                  <a:gd name="T30" fmla="*/ 79 w 695"/>
                  <a:gd name="T31" fmla="*/ 0 h 396"/>
                  <a:gd name="T32" fmla="*/ 94 w 695"/>
                  <a:gd name="T33" fmla="*/ 0 h 396"/>
                  <a:gd name="T34" fmla="*/ 108 w 695"/>
                  <a:gd name="T35" fmla="*/ 2 h 396"/>
                  <a:gd name="T36" fmla="*/ 121 w 695"/>
                  <a:gd name="T37" fmla="*/ 6 h 396"/>
                  <a:gd name="T38" fmla="*/ 134 w 695"/>
                  <a:gd name="T39" fmla="*/ 11 h 396"/>
                  <a:gd name="T40" fmla="*/ 145 w 695"/>
                  <a:gd name="T41" fmla="*/ 18 h 396"/>
                  <a:gd name="T42" fmla="*/ 155 w 695"/>
                  <a:gd name="T43" fmla="*/ 26 h 396"/>
                  <a:gd name="T44" fmla="*/ 164 w 695"/>
                  <a:gd name="T45" fmla="*/ 34 h 396"/>
                  <a:gd name="T46" fmla="*/ 171 w 695"/>
                  <a:gd name="T47" fmla="*/ 43 h 396"/>
                  <a:gd name="T48" fmla="*/ 171 w 695"/>
                  <a:gd name="T49" fmla="*/ 52 h 396"/>
                  <a:gd name="T50" fmla="*/ 163 w 695"/>
                  <a:gd name="T51" fmla="*/ 61 h 396"/>
                  <a:gd name="T52" fmla="*/ 154 w 695"/>
                  <a:gd name="T53" fmla="*/ 70 h 396"/>
                  <a:gd name="T54" fmla="*/ 144 w 695"/>
                  <a:gd name="T55" fmla="*/ 78 h 396"/>
                  <a:gd name="T56" fmla="*/ 133 w 695"/>
                  <a:gd name="T57" fmla="*/ 86 h 396"/>
                  <a:gd name="T58" fmla="*/ 120 w 695"/>
                  <a:gd name="T59" fmla="*/ 91 h 396"/>
                  <a:gd name="T60" fmla="*/ 107 w 695"/>
                  <a:gd name="T61" fmla="*/ 96 h 396"/>
                  <a:gd name="T62" fmla="*/ 94 w 695"/>
                  <a:gd name="T63" fmla="*/ 98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Freeform 25"/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42 w 335"/>
                  <a:gd name="T1" fmla="*/ 83 h 336"/>
                  <a:gd name="T2" fmla="*/ 50 w 335"/>
                  <a:gd name="T3" fmla="*/ 82 h 336"/>
                  <a:gd name="T4" fmla="*/ 58 w 335"/>
                  <a:gd name="T5" fmla="*/ 80 h 336"/>
                  <a:gd name="T6" fmla="*/ 65 w 335"/>
                  <a:gd name="T7" fmla="*/ 76 h 336"/>
                  <a:gd name="T8" fmla="*/ 71 w 335"/>
                  <a:gd name="T9" fmla="*/ 71 h 336"/>
                  <a:gd name="T10" fmla="*/ 76 w 335"/>
                  <a:gd name="T11" fmla="*/ 65 h 336"/>
                  <a:gd name="T12" fmla="*/ 80 w 335"/>
                  <a:gd name="T13" fmla="*/ 58 h 336"/>
                  <a:gd name="T14" fmla="*/ 83 w 335"/>
                  <a:gd name="T15" fmla="*/ 50 h 336"/>
                  <a:gd name="T16" fmla="*/ 83 w 335"/>
                  <a:gd name="T17" fmla="*/ 42 h 336"/>
                  <a:gd name="T18" fmla="*/ 83 w 335"/>
                  <a:gd name="T19" fmla="*/ 33 h 336"/>
                  <a:gd name="T20" fmla="*/ 80 w 335"/>
                  <a:gd name="T21" fmla="*/ 25 h 336"/>
                  <a:gd name="T22" fmla="*/ 76 w 335"/>
                  <a:gd name="T23" fmla="*/ 18 h 336"/>
                  <a:gd name="T24" fmla="*/ 71 w 335"/>
                  <a:gd name="T25" fmla="*/ 12 h 336"/>
                  <a:gd name="T26" fmla="*/ 65 w 335"/>
                  <a:gd name="T27" fmla="*/ 7 h 336"/>
                  <a:gd name="T28" fmla="*/ 58 w 335"/>
                  <a:gd name="T29" fmla="*/ 3 h 336"/>
                  <a:gd name="T30" fmla="*/ 50 w 335"/>
                  <a:gd name="T31" fmla="*/ 1 h 336"/>
                  <a:gd name="T32" fmla="*/ 42 w 335"/>
                  <a:gd name="T33" fmla="*/ 0 h 336"/>
                  <a:gd name="T34" fmla="*/ 33 w 335"/>
                  <a:gd name="T35" fmla="*/ 1 h 336"/>
                  <a:gd name="T36" fmla="*/ 25 w 335"/>
                  <a:gd name="T37" fmla="*/ 3 h 336"/>
                  <a:gd name="T38" fmla="*/ 18 w 335"/>
                  <a:gd name="T39" fmla="*/ 7 h 336"/>
                  <a:gd name="T40" fmla="*/ 12 w 335"/>
                  <a:gd name="T41" fmla="*/ 12 h 336"/>
                  <a:gd name="T42" fmla="*/ 7 w 335"/>
                  <a:gd name="T43" fmla="*/ 18 h 336"/>
                  <a:gd name="T44" fmla="*/ 3 w 335"/>
                  <a:gd name="T45" fmla="*/ 25 h 336"/>
                  <a:gd name="T46" fmla="*/ 1 w 335"/>
                  <a:gd name="T47" fmla="*/ 33 h 336"/>
                  <a:gd name="T48" fmla="*/ 0 w 335"/>
                  <a:gd name="T49" fmla="*/ 42 h 336"/>
                  <a:gd name="T50" fmla="*/ 1 w 335"/>
                  <a:gd name="T51" fmla="*/ 50 h 336"/>
                  <a:gd name="T52" fmla="*/ 3 w 335"/>
                  <a:gd name="T53" fmla="*/ 58 h 336"/>
                  <a:gd name="T54" fmla="*/ 7 w 335"/>
                  <a:gd name="T55" fmla="*/ 65 h 336"/>
                  <a:gd name="T56" fmla="*/ 12 w 335"/>
                  <a:gd name="T57" fmla="*/ 71 h 336"/>
                  <a:gd name="T58" fmla="*/ 18 w 335"/>
                  <a:gd name="T59" fmla="*/ 76 h 336"/>
                  <a:gd name="T60" fmla="*/ 25 w 335"/>
                  <a:gd name="T61" fmla="*/ 80 h 336"/>
                  <a:gd name="T62" fmla="*/ 33 w 335"/>
                  <a:gd name="T63" fmla="*/ 82 h 336"/>
                  <a:gd name="T64" fmla="*/ 42 w 335"/>
                  <a:gd name="T65" fmla="*/ 83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Freeform 26"/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7 w 54"/>
                  <a:gd name="T1" fmla="*/ 14 h 55"/>
                  <a:gd name="T2" fmla="*/ 10 w 54"/>
                  <a:gd name="T3" fmla="*/ 14 h 55"/>
                  <a:gd name="T4" fmla="*/ 12 w 54"/>
                  <a:gd name="T5" fmla="*/ 12 h 55"/>
                  <a:gd name="T6" fmla="*/ 13 w 54"/>
                  <a:gd name="T7" fmla="*/ 10 h 55"/>
                  <a:gd name="T8" fmla="*/ 14 w 54"/>
                  <a:gd name="T9" fmla="*/ 7 h 55"/>
                  <a:gd name="T10" fmla="*/ 13 w 54"/>
                  <a:gd name="T11" fmla="*/ 5 h 55"/>
                  <a:gd name="T12" fmla="*/ 12 w 54"/>
                  <a:gd name="T13" fmla="*/ 2 h 55"/>
                  <a:gd name="T14" fmla="*/ 10 w 54"/>
                  <a:gd name="T15" fmla="*/ 1 h 55"/>
                  <a:gd name="T16" fmla="*/ 7 w 54"/>
                  <a:gd name="T17" fmla="*/ 0 h 55"/>
                  <a:gd name="T18" fmla="*/ 5 w 54"/>
                  <a:gd name="T19" fmla="*/ 1 h 55"/>
                  <a:gd name="T20" fmla="*/ 2 w 54"/>
                  <a:gd name="T21" fmla="*/ 2 h 55"/>
                  <a:gd name="T22" fmla="*/ 1 w 54"/>
                  <a:gd name="T23" fmla="*/ 5 h 55"/>
                  <a:gd name="T24" fmla="*/ 0 w 54"/>
                  <a:gd name="T25" fmla="*/ 7 h 55"/>
                  <a:gd name="T26" fmla="*/ 1 w 54"/>
                  <a:gd name="T27" fmla="*/ 10 h 55"/>
                  <a:gd name="T28" fmla="*/ 2 w 54"/>
                  <a:gd name="T29" fmla="*/ 12 h 55"/>
                  <a:gd name="T30" fmla="*/ 5 w 54"/>
                  <a:gd name="T31" fmla="*/ 14 h 55"/>
                  <a:gd name="T32" fmla="*/ 7 w 54"/>
                  <a:gd name="T33" fmla="*/ 1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Freeform 27"/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29 w 116"/>
                  <a:gd name="T1" fmla="*/ 23 h 129"/>
                  <a:gd name="T2" fmla="*/ 0 w 116"/>
                  <a:gd name="T3" fmla="*/ 0 h 129"/>
                  <a:gd name="T4" fmla="*/ 19 w 116"/>
                  <a:gd name="T5" fmla="*/ 32 h 129"/>
                  <a:gd name="T6" fmla="*/ 21 w 116"/>
                  <a:gd name="T7" fmla="*/ 31 h 129"/>
                  <a:gd name="T8" fmla="*/ 22 w 116"/>
                  <a:gd name="T9" fmla="*/ 30 h 129"/>
                  <a:gd name="T10" fmla="*/ 23 w 116"/>
                  <a:gd name="T11" fmla="*/ 29 h 129"/>
                  <a:gd name="T12" fmla="*/ 24 w 116"/>
                  <a:gd name="T13" fmla="*/ 28 h 129"/>
                  <a:gd name="T14" fmla="*/ 26 w 116"/>
                  <a:gd name="T15" fmla="*/ 26 h 129"/>
                  <a:gd name="T16" fmla="*/ 27 w 116"/>
                  <a:gd name="T17" fmla="*/ 25 h 129"/>
                  <a:gd name="T18" fmla="*/ 28 w 116"/>
                  <a:gd name="T19" fmla="*/ 24 h 129"/>
                  <a:gd name="T20" fmla="*/ 29 w 116"/>
                  <a:gd name="T21" fmla="*/ 23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Freeform 28"/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1 w 90"/>
                  <a:gd name="T3" fmla="*/ 35 h 139"/>
                  <a:gd name="T4" fmla="*/ 12 w 90"/>
                  <a:gd name="T5" fmla="*/ 34 h 139"/>
                  <a:gd name="T6" fmla="*/ 14 w 90"/>
                  <a:gd name="T7" fmla="*/ 34 h 139"/>
                  <a:gd name="T8" fmla="*/ 15 w 90"/>
                  <a:gd name="T9" fmla="*/ 33 h 139"/>
                  <a:gd name="T10" fmla="*/ 17 w 90"/>
                  <a:gd name="T11" fmla="*/ 32 h 139"/>
                  <a:gd name="T12" fmla="*/ 19 w 90"/>
                  <a:gd name="T13" fmla="*/ 31 h 139"/>
                  <a:gd name="T14" fmla="*/ 20 w 90"/>
                  <a:gd name="T15" fmla="*/ 31 h 139"/>
                  <a:gd name="T16" fmla="*/ 21 w 90"/>
                  <a:gd name="T17" fmla="*/ 30 h 139"/>
                  <a:gd name="T18" fmla="*/ 23 w 90"/>
                  <a:gd name="T19" fmla="*/ 29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Freeform 29"/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2 w 59"/>
                  <a:gd name="T3" fmla="*/ 35 h 143"/>
                  <a:gd name="T4" fmla="*/ 4 w 59"/>
                  <a:gd name="T5" fmla="*/ 35 h 143"/>
                  <a:gd name="T6" fmla="*/ 5 w 59"/>
                  <a:gd name="T7" fmla="*/ 34 h 143"/>
                  <a:gd name="T8" fmla="*/ 7 w 59"/>
                  <a:gd name="T9" fmla="*/ 34 h 143"/>
                  <a:gd name="T10" fmla="*/ 8 w 59"/>
                  <a:gd name="T11" fmla="*/ 34 h 143"/>
                  <a:gd name="T12" fmla="*/ 10 w 59"/>
                  <a:gd name="T13" fmla="*/ 33 h 143"/>
                  <a:gd name="T14" fmla="*/ 12 w 59"/>
                  <a:gd name="T15" fmla="*/ 33 h 143"/>
                  <a:gd name="T16" fmla="*/ 13 w 59"/>
                  <a:gd name="T17" fmla="*/ 32 h 143"/>
                  <a:gd name="T18" fmla="*/ 14 w 59"/>
                  <a:gd name="T19" fmla="*/ 32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Freeform 30"/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23 h 127"/>
                  <a:gd name="T2" fmla="*/ 30 w 117"/>
                  <a:gd name="T3" fmla="*/ 0 h 127"/>
                  <a:gd name="T4" fmla="*/ 10 w 117"/>
                  <a:gd name="T5" fmla="*/ 31 h 127"/>
                  <a:gd name="T6" fmla="*/ 9 w 117"/>
                  <a:gd name="T7" fmla="*/ 30 h 127"/>
                  <a:gd name="T8" fmla="*/ 8 w 117"/>
                  <a:gd name="T9" fmla="*/ 29 h 127"/>
                  <a:gd name="T10" fmla="*/ 7 w 117"/>
                  <a:gd name="T11" fmla="*/ 28 h 127"/>
                  <a:gd name="T12" fmla="*/ 5 w 117"/>
                  <a:gd name="T13" fmla="*/ 27 h 127"/>
                  <a:gd name="T14" fmla="*/ 4 w 117"/>
                  <a:gd name="T15" fmla="*/ 26 h 127"/>
                  <a:gd name="T16" fmla="*/ 3 w 117"/>
                  <a:gd name="T17" fmla="*/ 25 h 127"/>
                  <a:gd name="T18" fmla="*/ 1 w 117"/>
                  <a:gd name="T19" fmla="*/ 24 h 127"/>
                  <a:gd name="T20" fmla="*/ 0 w 117"/>
                  <a:gd name="T21" fmla="*/ 23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Freeform 31"/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23 w 93"/>
                  <a:gd name="T1" fmla="*/ 0 h 137"/>
                  <a:gd name="T2" fmla="*/ 11 w 93"/>
                  <a:gd name="T3" fmla="*/ 35 h 137"/>
                  <a:gd name="T4" fmla="*/ 10 w 93"/>
                  <a:gd name="T5" fmla="*/ 34 h 137"/>
                  <a:gd name="T6" fmla="*/ 8 w 93"/>
                  <a:gd name="T7" fmla="*/ 33 h 137"/>
                  <a:gd name="T8" fmla="*/ 7 w 93"/>
                  <a:gd name="T9" fmla="*/ 32 h 137"/>
                  <a:gd name="T10" fmla="*/ 5 w 93"/>
                  <a:gd name="T11" fmla="*/ 31 h 137"/>
                  <a:gd name="T12" fmla="*/ 4 w 93"/>
                  <a:gd name="T13" fmla="*/ 31 h 137"/>
                  <a:gd name="T14" fmla="*/ 3 w 93"/>
                  <a:gd name="T15" fmla="*/ 30 h 137"/>
                  <a:gd name="T16" fmla="*/ 1 w 93"/>
                  <a:gd name="T17" fmla="*/ 29 h 137"/>
                  <a:gd name="T18" fmla="*/ 0 w 93"/>
                  <a:gd name="T19" fmla="*/ 29 h 137"/>
                  <a:gd name="T20" fmla="*/ 23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Freeform 32"/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15 w 63"/>
                  <a:gd name="T1" fmla="*/ 0 h 143"/>
                  <a:gd name="T2" fmla="*/ 12 w 63"/>
                  <a:gd name="T3" fmla="*/ 36 h 143"/>
                  <a:gd name="T4" fmla="*/ 10 w 63"/>
                  <a:gd name="T5" fmla="*/ 36 h 143"/>
                  <a:gd name="T6" fmla="*/ 9 w 63"/>
                  <a:gd name="T7" fmla="*/ 35 h 143"/>
                  <a:gd name="T8" fmla="*/ 8 w 63"/>
                  <a:gd name="T9" fmla="*/ 35 h 143"/>
                  <a:gd name="T10" fmla="*/ 6 w 63"/>
                  <a:gd name="T11" fmla="*/ 34 h 143"/>
                  <a:gd name="T12" fmla="*/ 4 w 63"/>
                  <a:gd name="T13" fmla="*/ 34 h 143"/>
                  <a:gd name="T14" fmla="*/ 3 w 63"/>
                  <a:gd name="T15" fmla="*/ 33 h 143"/>
                  <a:gd name="T16" fmla="*/ 1 w 63"/>
                  <a:gd name="T17" fmla="*/ 33 h 143"/>
                  <a:gd name="T18" fmla="*/ 0 w 63"/>
                  <a:gd name="T19" fmla="*/ 33 h 143"/>
                  <a:gd name="T20" fmla="*/ 15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Freeform 33"/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3 w 50"/>
                  <a:gd name="T1" fmla="*/ 36 h 143"/>
                  <a:gd name="T2" fmla="*/ 6 w 50"/>
                  <a:gd name="T3" fmla="*/ 0 h 143"/>
                  <a:gd name="T4" fmla="*/ 0 w 50"/>
                  <a:gd name="T5" fmla="*/ 36 h 143"/>
                  <a:gd name="T6" fmla="*/ 2 w 50"/>
                  <a:gd name="T7" fmla="*/ 36 h 143"/>
                  <a:gd name="T8" fmla="*/ 3 w 50"/>
                  <a:gd name="T9" fmla="*/ 36 h 143"/>
                  <a:gd name="T10" fmla="*/ 5 w 50"/>
                  <a:gd name="T11" fmla="*/ 36 h 143"/>
                  <a:gd name="T12" fmla="*/ 6 w 50"/>
                  <a:gd name="T13" fmla="*/ 36 h 143"/>
                  <a:gd name="T14" fmla="*/ 7 w 50"/>
                  <a:gd name="T15" fmla="*/ 36 h 143"/>
                  <a:gd name="T16" fmla="*/ 10 w 50"/>
                  <a:gd name="T17" fmla="*/ 36 h 143"/>
                  <a:gd name="T18" fmla="*/ 11 w 50"/>
                  <a:gd name="T19" fmla="*/ 36 h 143"/>
                  <a:gd name="T20" fmla="*/ 13 w 50"/>
                  <a:gd name="T21" fmla="*/ 36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1" name="Line 34"/>
            <p:cNvSpPr>
              <a:spLocks noChangeShapeType="1"/>
            </p:cNvSpPr>
            <p:nvPr/>
          </p:nvSpPr>
          <p:spPr bwMode="auto">
            <a:xfrm flipV="1">
              <a:off x="6877050" y="3657600"/>
              <a:ext cx="265113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5" name="TextBox 544"/>
          <p:cNvSpPr txBox="1"/>
          <p:nvPr/>
        </p:nvSpPr>
        <p:spPr>
          <a:xfrm>
            <a:off x="1676400" y="773668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poly rounds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547" name="TextBox 546"/>
          <p:cNvSpPr txBox="1"/>
          <p:nvPr/>
        </p:nvSpPr>
        <p:spPr>
          <a:xfrm>
            <a:off x="4648200" y="1516797"/>
            <a:ext cx="2084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</a:rPr>
              <a:t>classical result: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548" name="TextBox 547"/>
          <p:cNvSpPr txBox="1"/>
          <p:nvPr/>
        </p:nvSpPr>
        <p:spPr>
          <a:xfrm>
            <a:off x="4697575" y="590490"/>
            <a:ext cx="1858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002060"/>
                </a:solidFill>
              </a:rPr>
              <a:t>quantum</a:t>
            </a:r>
            <a:r>
              <a:rPr lang="en-US" altLang="zh-CN" sz="2000" dirty="0" smtClean="0">
                <a:solidFill>
                  <a:srgbClr val="002060"/>
                </a:solidFill>
              </a:rPr>
              <a:t> </a:t>
            </a:r>
            <a:r>
              <a:rPr lang="en-US" altLang="zh-CN" sz="2000" dirty="0" smtClean="0">
                <a:solidFill>
                  <a:srgbClr val="002060"/>
                </a:solidFill>
              </a:rPr>
              <a:t>result:</a:t>
            </a:r>
            <a:endParaRPr lang="zh-CN" altLang="en-US" sz="2000" dirty="0">
              <a:solidFill>
                <a:srgbClr val="002060"/>
              </a:solidFill>
            </a:endParaRPr>
          </a:p>
        </p:txBody>
      </p:sp>
      <p:sp>
        <p:nvSpPr>
          <p:cNvPr id="549" name="Title 2"/>
          <p:cNvSpPr txBox="1">
            <a:spLocks/>
          </p:cNvSpPr>
          <p:nvPr/>
        </p:nvSpPr>
        <p:spPr>
          <a:xfrm>
            <a:off x="76200" y="3276600"/>
            <a:ext cx="1938385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Our Results:</a:t>
            </a:r>
            <a:endParaRPr lang="en-US" sz="2400" b="1" dirty="0"/>
          </a:p>
        </p:txBody>
      </p:sp>
      <p:grpSp>
        <p:nvGrpSpPr>
          <p:cNvPr id="550" name="Group 620"/>
          <p:cNvGrpSpPr/>
          <p:nvPr/>
        </p:nvGrpSpPr>
        <p:grpSpPr>
          <a:xfrm>
            <a:off x="1219200" y="4038600"/>
            <a:ext cx="2743200" cy="2133600"/>
            <a:chOff x="762000" y="3733800"/>
            <a:chExt cx="2743200" cy="2133600"/>
          </a:xfrm>
        </p:grpSpPr>
        <p:sp>
          <p:nvSpPr>
            <p:cNvPr id="551" name="Rectangle 86"/>
            <p:cNvSpPr>
              <a:spLocks noChangeAspect="1" noChangeArrowheads="1"/>
            </p:cNvSpPr>
            <p:nvPr/>
          </p:nvSpPr>
          <p:spPr bwMode="auto">
            <a:xfrm>
              <a:off x="2106286" y="5486400"/>
              <a:ext cx="334628" cy="3810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aseline="-25000">
                <a:latin typeface="Symbol" pitchFamily="18" charset="2"/>
              </a:endParaRPr>
            </a:p>
          </p:txBody>
        </p:sp>
        <p:sp>
          <p:nvSpPr>
            <p:cNvPr id="552" name="Line 87"/>
            <p:cNvSpPr>
              <a:spLocks noChangeAspect="1" noChangeShapeType="1"/>
            </p:cNvSpPr>
            <p:nvPr/>
          </p:nvSpPr>
          <p:spPr bwMode="auto">
            <a:xfrm flipV="1">
              <a:off x="1012971" y="4343400"/>
              <a:ext cx="275371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3" name="Line 88"/>
            <p:cNvSpPr>
              <a:spLocks noChangeAspect="1" noChangeShapeType="1"/>
            </p:cNvSpPr>
            <p:nvPr/>
          </p:nvSpPr>
          <p:spPr bwMode="auto">
            <a:xfrm>
              <a:off x="1396398" y="4343400"/>
              <a:ext cx="28582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" name="Rectangle 89"/>
            <p:cNvSpPr>
              <a:spLocks noChangeAspect="1" noChangeArrowheads="1"/>
            </p:cNvSpPr>
            <p:nvPr/>
          </p:nvSpPr>
          <p:spPr bwMode="auto">
            <a:xfrm>
              <a:off x="762000" y="4724400"/>
              <a:ext cx="334628" cy="3810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baseline="-25000">
                <a:latin typeface="Symbol" pitchFamily="18" charset="2"/>
              </a:endParaRPr>
            </a:p>
          </p:txBody>
        </p:sp>
        <p:sp>
          <p:nvSpPr>
            <p:cNvPr id="555" name="Line 90"/>
            <p:cNvSpPr>
              <a:spLocks noChangeAspect="1" noChangeShapeType="1"/>
            </p:cNvSpPr>
            <p:nvPr/>
          </p:nvSpPr>
          <p:spPr bwMode="auto">
            <a:xfrm>
              <a:off x="1096628" y="4893733"/>
              <a:ext cx="5019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6" name="Line 91"/>
            <p:cNvSpPr>
              <a:spLocks noChangeAspect="1" noChangeShapeType="1"/>
            </p:cNvSpPr>
            <p:nvPr/>
          </p:nvSpPr>
          <p:spPr bwMode="auto">
            <a:xfrm flipV="1">
              <a:off x="2315429" y="5105400"/>
              <a:ext cx="275371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7" name="Line 92"/>
            <p:cNvSpPr>
              <a:spLocks noChangeAspect="1" noChangeShapeType="1"/>
            </p:cNvSpPr>
            <p:nvPr/>
          </p:nvSpPr>
          <p:spPr bwMode="auto">
            <a:xfrm>
              <a:off x="1945944" y="5105400"/>
              <a:ext cx="285828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8" name="Rectangle 93"/>
            <p:cNvSpPr>
              <a:spLocks noChangeAspect="1" noChangeArrowheads="1"/>
            </p:cNvSpPr>
            <p:nvPr/>
          </p:nvSpPr>
          <p:spPr bwMode="auto">
            <a:xfrm>
              <a:off x="1180284" y="3962400"/>
              <a:ext cx="334628" cy="38100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aseline="-25000">
                <a:latin typeface="Symbol" pitchFamily="18" charset="2"/>
              </a:endParaRPr>
            </a:p>
          </p:txBody>
        </p:sp>
        <p:sp>
          <p:nvSpPr>
            <p:cNvPr id="559" name="Rectangle 94"/>
            <p:cNvSpPr>
              <a:spLocks noChangeAspect="1" noChangeArrowheads="1"/>
            </p:cNvSpPr>
            <p:nvPr/>
          </p:nvSpPr>
          <p:spPr bwMode="auto">
            <a:xfrm>
              <a:off x="1598569" y="4724400"/>
              <a:ext cx="334628" cy="3810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baseline="-25000"/>
            </a:p>
          </p:txBody>
        </p:sp>
        <p:sp>
          <p:nvSpPr>
            <p:cNvPr id="560" name="Line 95"/>
            <p:cNvSpPr>
              <a:spLocks noChangeAspect="1" noChangeShapeType="1"/>
            </p:cNvSpPr>
            <p:nvPr/>
          </p:nvSpPr>
          <p:spPr bwMode="auto">
            <a:xfrm>
              <a:off x="1933196" y="4893733"/>
              <a:ext cx="505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1" name="AutoShape 96"/>
            <p:cNvSpPr>
              <a:spLocks noChangeAspect="1" noChangeArrowheads="1"/>
            </p:cNvSpPr>
            <p:nvPr/>
          </p:nvSpPr>
          <p:spPr bwMode="auto">
            <a:xfrm>
              <a:off x="3301286" y="4809067"/>
              <a:ext cx="203914" cy="206376"/>
            </a:xfrm>
            <a:prstGeom prst="homePlate">
              <a:avLst>
                <a:gd name="adj" fmla="val 881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i="1"/>
            </a:p>
          </p:txBody>
        </p:sp>
        <p:sp>
          <p:nvSpPr>
            <p:cNvPr id="562" name="Rectangle 89"/>
            <p:cNvSpPr>
              <a:spLocks noChangeAspect="1" noChangeArrowheads="1"/>
            </p:cNvSpPr>
            <p:nvPr/>
          </p:nvSpPr>
          <p:spPr bwMode="auto">
            <a:xfrm>
              <a:off x="2440031" y="4724400"/>
              <a:ext cx="334628" cy="3810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baseline="-25000">
                <a:latin typeface="Symbol" pitchFamily="18" charset="2"/>
              </a:endParaRPr>
            </a:p>
          </p:txBody>
        </p:sp>
        <p:sp>
          <p:nvSpPr>
            <p:cNvPr id="563" name="Line 90"/>
            <p:cNvSpPr>
              <a:spLocks noChangeAspect="1" noChangeShapeType="1"/>
            </p:cNvSpPr>
            <p:nvPr/>
          </p:nvSpPr>
          <p:spPr bwMode="auto">
            <a:xfrm>
              <a:off x="2774659" y="4893733"/>
              <a:ext cx="5019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4" name="Group 475"/>
            <p:cNvGrpSpPr>
              <a:grpSpLocks/>
            </p:cNvGrpSpPr>
            <p:nvPr/>
          </p:nvGrpSpPr>
          <p:grpSpPr bwMode="auto">
            <a:xfrm>
              <a:off x="1447800" y="3733800"/>
              <a:ext cx="304800" cy="381000"/>
              <a:chOff x="6400800" y="3657600"/>
              <a:chExt cx="955675" cy="1219201"/>
            </a:xfrm>
          </p:grpSpPr>
          <p:sp>
            <p:nvSpPr>
              <p:cNvPr id="681" name="Line 7"/>
              <p:cNvSpPr>
                <a:spLocks noChangeShapeType="1"/>
              </p:cNvSpPr>
              <p:nvPr/>
            </p:nvSpPr>
            <p:spPr bwMode="auto">
              <a:xfrm flipV="1">
                <a:off x="6611938" y="3684588"/>
                <a:ext cx="508000" cy="1192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82" name="Picture 8" descr="MCDD01775_0000[1]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400800" y="3684588"/>
                <a:ext cx="955675" cy="95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83" name="AutoShape 9"/>
              <p:cNvSpPr>
                <a:spLocks noChangeArrowheads="1"/>
              </p:cNvSpPr>
              <p:nvPr/>
            </p:nvSpPr>
            <p:spPr bwMode="auto">
              <a:xfrm rot="-5400000">
                <a:off x="6788150" y="4224338"/>
                <a:ext cx="180975" cy="392113"/>
              </a:xfrm>
              <a:prstGeom prst="moon">
                <a:avLst>
                  <a:gd name="adj" fmla="val 79579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84" name="Group 10"/>
              <p:cNvGrpSpPr>
                <a:grpSpLocks/>
              </p:cNvGrpSpPr>
              <p:nvPr/>
            </p:nvGrpSpPr>
            <p:grpSpPr bwMode="auto">
              <a:xfrm>
                <a:off x="6480177" y="3870323"/>
                <a:ext cx="398464" cy="312738"/>
                <a:chOff x="601" y="3506"/>
                <a:chExt cx="442" cy="347"/>
              </a:xfrm>
            </p:grpSpPr>
            <p:sp>
              <p:nvSpPr>
                <p:cNvPr id="698" name="Freeform 11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198 w 817"/>
                    <a:gd name="T1" fmla="*/ 49 h 505"/>
                    <a:gd name="T2" fmla="*/ 190 w 817"/>
                    <a:gd name="T3" fmla="*/ 39 h 505"/>
                    <a:gd name="T4" fmla="*/ 180 w 817"/>
                    <a:gd name="T5" fmla="*/ 30 h 505"/>
                    <a:gd name="T6" fmla="*/ 169 w 817"/>
                    <a:gd name="T7" fmla="*/ 21 h 505"/>
                    <a:gd name="T8" fmla="*/ 157 w 817"/>
                    <a:gd name="T9" fmla="*/ 13 h 505"/>
                    <a:gd name="T10" fmla="*/ 142 w 817"/>
                    <a:gd name="T11" fmla="*/ 7 h 505"/>
                    <a:gd name="T12" fmla="*/ 127 w 817"/>
                    <a:gd name="T13" fmla="*/ 3 h 505"/>
                    <a:gd name="T14" fmla="*/ 111 w 817"/>
                    <a:gd name="T15" fmla="*/ 0 h 505"/>
                    <a:gd name="T16" fmla="*/ 94 w 817"/>
                    <a:gd name="T17" fmla="*/ 0 h 505"/>
                    <a:gd name="T18" fmla="*/ 78 w 817"/>
                    <a:gd name="T19" fmla="*/ 3 h 505"/>
                    <a:gd name="T20" fmla="*/ 63 w 817"/>
                    <a:gd name="T21" fmla="*/ 7 h 505"/>
                    <a:gd name="T22" fmla="*/ 48 w 817"/>
                    <a:gd name="T23" fmla="*/ 13 h 505"/>
                    <a:gd name="T24" fmla="*/ 36 w 817"/>
                    <a:gd name="T25" fmla="*/ 21 h 505"/>
                    <a:gd name="T26" fmla="*/ 24 w 817"/>
                    <a:gd name="T27" fmla="*/ 30 h 505"/>
                    <a:gd name="T28" fmla="*/ 15 w 817"/>
                    <a:gd name="T29" fmla="*/ 39 h 505"/>
                    <a:gd name="T30" fmla="*/ 7 w 817"/>
                    <a:gd name="T31" fmla="*/ 49 h 505"/>
                    <a:gd name="T32" fmla="*/ 3 w 817"/>
                    <a:gd name="T33" fmla="*/ 56 h 505"/>
                    <a:gd name="T34" fmla="*/ 1 w 817"/>
                    <a:gd name="T35" fmla="*/ 59 h 505"/>
                    <a:gd name="T36" fmla="*/ 0 w 817"/>
                    <a:gd name="T37" fmla="*/ 61 h 505"/>
                    <a:gd name="T38" fmla="*/ 7 w 817"/>
                    <a:gd name="T39" fmla="*/ 73 h 505"/>
                    <a:gd name="T40" fmla="*/ 15 w 817"/>
                    <a:gd name="T41" fmla="*/ 83 h 505"/>
                    <a:gd name="T42" fmla="*/ 25 w 817"/>
                    <a:gd name="T43" fmla="*/ 94 h 505"/>
                    <a:gd name="T44" fmla="*/ 36 w 817"/>
                    <a:gd name="T45" fmla="*/ 103 h 505"/>
                    <a:gd name="T46" fmla="*/ 49 w 817"/>
                    <a:gd name="T47" fmla="*/ 111 h 505"/>
                    <a:gd name="T48" fmla="*/ 63 w 817"/>
                    <a:gd name="T49" fmla="*/ 118 h 505"/>
                    <a:gd name="T50" fmla="*/ 78 w 817"/>
                    <a:gd name="T51" fmla="*/ 123 h 505"/>
                    <a:gd name="T52" fmla="*/ 94 w 817"/>
                    <a:gd name="T53" fmla="*/ 126 h 505"/>
                    <a:gd name="T54" fmla="*/ 111 w 817"/>
                    <a:gd name="T55" fmla="*/ 126 h 505"/>
                    <a:gd name="T56" fmla="*/ 127 w 817"/>
                    <a:gd name="T57" fmla="*/ 123 h 505"/>
                    <a:gd name="T58" fmla="*/ 142 w 817"/>
                    <a:gd name="T59" fmla="*/ 118 h 505"/>
                    <a:gd name="T60" fmla="*/ 156 w 817"/>
                    <a:gd name="T61" fmla="*/ 111 h 505"/>
                    <a:gd name="T62" fmla="*/ 169 w 817"/>
                    <a:gd name="T63" fmla="*/ 103 h 505"/>
                    <a:gd name="T64" fmla="*/ 180 w 817"/>
                    <a:gd name="T65" fmla="*/ 94 h 505"/>
                    <a:gd name="T66" fmla="*/ 190 w 817"/>
                    <a:gd name="T67" fmla="*/ 83 h 505"/>
                    <a:gd name="T68" fmla="*/ 198 w 817"/>
                    <a:gd name="T69" fmla="*/ 73 h 505"/>
                    <a:gd name="T70" fmla="*/ 203 w 817"/>
                    <a:gd name="T71" fmla="*/ 64 h 505"/>
                    <a:gd name="T72" fmla="*/ 204 w 817"/>
                    <a:gd name="T73" fmla="*/ 62 h 505"/>
                    <a:gd name="T74" fmla="*/ 205 w 817"/>
                    <a:gd name="T75" fmla="*/ 61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9" name="Freeform 12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80 w 695"/>
                    <a:gd name="T1" fmla="*/ 98 h 396"/>
                    <a:gd name="T2" fmla="*/ 66 w 695"/>
                    <a:gd name="T3" fmla="*/ 96 h 396"/>
                    <a:gd name="T4" fmla="*/ 53 w 695"/>
                    <a:gd name="T5" fmla="*/ 91 h 396"/>
                    <a:gd name="T6" fmla="*/ 40 w 695"/>
                    <a:gd name="T7" fmla="*/ 86 h 396"/>
                    <a:gd name="T8" fmla="*/ 29 w 695"/>
                    <a:gd name="T9" fmla="*/ 78 h 396"/>
                    <a:gd name="T10" fmla="*/ 19 w 695"/>
                    <a:gd name="T11" fmla="*/ 70 h 396"/>
                    <a:gd name="T12" fmla="*/ 10 w 695"/>
                    <a:gd name="T13" fmla="*/ 61 h 396"/>
                    <a:gd name="T14" fmla="*/ 3 w 695"/>
                    <a:gd name="T15" fmla="*/ 52 h 396"/>
                    <a:gd name="T16" fmla="*/ 3 w 695"/>
                    <a:gd name="T17" fmla="*/ 43 h 396"/>
                    <a:gd name="T18" fmla="*/ 9 w 695"/>
                    <a:gd name="T19" fmla="*/ 34 h 396"/>
                    <a:gd name="T20" fmla="*/ 18 w 695"/>
                    <a:gd name="T21" fmla="*/ 26 h 396"/>
                    <a:gd name="T22" fmla="*/ 28 w 695"/>
                    <a:gd name="T23" fmla="*/ 18 h 396"/>
                    <a:gd name="T24" fmla="*/ 39 w 695"/>
                    <a:gd name="T25" fmla="*/ 11 h 396"/>
                    <a:gd name="T26" fmla="*/ 52 w 695"/>
                    <a:gd name="T27" fmla="*/ 6 h 396"/>
                    <a:gd name="T28" fmla="*/ 65 w 695"/>
                    <a:gd name="T29" fmla="*/ 2 h 396"/>
                    <a:gd name="T30" fmla="*/ 79 w 695"/>
                    <a:gd name="T31" fmla="*/ 0 h 396"/>
                    <a:gd name="T32" fmla="*/ 94 w 695"/>
                    <a:gd name="T33" fmla="*/ 0 h 396"/>
                    <a:gd name="T34" fmla="*/ 108 w 695"/>
                    <a:gd name="T35" fmla="*/ 2 h 396"/>
                    <a:gd name="T36" fmla="*/ 121 w 695"/>
                    <a:gd name="T37" fmla="*/ 6 h 396"/>
                    <a:gd name="T38" fmla="*/ 134 w 695"/>
                    <a:gd name="T39" fmla="*/ 11 h 396"/>
                    <a:gd name="T40" fmla="*/ 145 w 695"/>
                    <a:gd name="T41" fmla="*/ 18 h 396"/>
                    <a:gd name="T42" fmla="*/ 155 w 695"/>
                    <a:gd name="T43" fmla="*/ 26 h 396"/>
                    <a:gd name="T44" fmla="*/ 164 w 695"/>
                    <a:gd name="T45" fmla="*/ 34 h 396"/>
                    <a:gd name="T46" fmla="*/ 171 w 695"/>
                    <a:gd name="T47" fmla="*/ 43 h 396"/>
                    <a:gd name="T48" fmla="*/ 171 w 695"/>
                    <a:gd name="T49" fmla="*/ 52 h 396"/>
                    <a:gd name="T50" fmla="*/ 163 w 695"/>
                    <a:gd name="T51" fmla="*/ 61 h 396"/>
                    <a:gd name="T52" fmla="*/ 154 w 695"/>
                    <a:gd name="T53" fmla="*/ 70 h 396"/>
                    <a:gd name="T54" fmla="*/ 144 w 695"/>
                    <a:gd name="T55" fmla="*/ 78 h 396"/>
                    <a:gd name="T56" fmla="*/ 133 w 695"/>
                    <a:gd name="T57" fmla="*/ 86 h 396"/>
                    <a:gd name="T58" fmla="*/ 120 w 695"/>
                    <a:gd name="T59" fmla="*/ 91 h 396"/>
                    <a:gd name="T60" fmla="*/ 107 w 695"/>
                    <a:gd name="T61" fmla="*/ 96 h 396"/>
                    <a:gd name="T62" fmla="*/ 94 w 695"/>
                    <a:gd name="T63" fmla="*/ 98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0" name="Freeform 13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42 w 335"/>
                    <a:gd name="T1" fmla="*/ 83 h 336"/>
                    <a:gd name="T2" fmla="*/ 50 w 335"/>
                    <a:gd name="T3" fmla="*/ 82 h 336"/>
                    <a:gd name="T4" fmla="*/ 58 w 335"/>
                    <a:gd name="T5" fmla="*/ 80 h 336"/>
                    <a:gd name="T6" fmla="*/ 65 w 335"/>
                    <a:gd name="T7" fmla="*/ 76 h 336"/>
                    <a:gd name="T8" fmla="*/ 71 w 335"/>
                    <a:gd name="T9" fmla="*/ 71 h 336"/>
                    <a:gd name="T10" fmla="*/ 76 w 335"/>
                    <a:gd name="T11" fmla="*/ 65 h 336"/>
                    <a:gd name="T12" fmla="*/ 80 w 335"/>
                    <a:gd name="T13" fmla="*/ 58 h 336"/>
                    <a:gd name="T14" fmla="*/ 83 w 335"/>
                    <a:gd name="T15" fmla="*/ 50 h 336"/>
                    <a:gd name="T16" fmla="*/ 83 w 335"/>
                    <a:gd name="T17" fmla="*/ 42 h 336"/>
                    <a:gd name="T18" fmla="*/ 83 w 335"/>
                    <a:gd name="T19" fmla="*/ 33 h 336"/>
                    <a:gd name="T20" fmla="*/ 80 w 335"/>
                    <a:gd name="T21" fmla="*/ 25 h 336"/>
                    <a:gd name="T22" fmla="*/ 76 w 335"/>
                    <a:gd name="T23" fmla="*/ 18 h 336"/>
                    <a:gd name="T24" fmla="*/ 71 w 335"/>
                    <a:gd name="T25" fmla="*/ 12 h 336"/>
                    <a:gd name="T26" fmla="*/ 65 w 335"/>
                    <a:gd name="T27" fmla="*/ 7 h 336"/>
                    <a:gd name="T28" fmla="*/ 58 w 335"/>
                    <a:gd name="T29" fmla="*/ 3 h 336"/>
                    <a:gd name="T30" fmla="*/ 50 w 335"/>
                    <a:gd name="T31" fmla="*/ 1 h 336"/>
                    <a:gd name="T32" fmla="*/ 42 w 335"/>
                    <a:gd name="T33" fmla="*/ 0 h 336"/>
                    <a:gd name="T34" fmla="*/ 33 w 335"/>
                    <a:gd name="T35" fmla="*/ 1 h 336"/>
                    <a:gd name="T36" fmla="*/ 25 w 335"/>
                    <a:gd name="T37" fmla="*/ 3 h 336"/>
                    <a:gd name="T38" fmla="*/ 18 w 335"/>
                    <a:gd name="T39" fmla="*/ 7 h 336"/>
                    <a:gd name="T40" fmla="*/ 12 w 335"/>
                    <a:gd name="T41" fmla="*/ 12 h 336"/>
                    <a:gd name="T42" fmla="*/ 7 w 335"/>
                    <a:gd name="T43" fmla="*/ 18 h 336"/>
                    <a:gd name="T44" fmla="*/ 3 w 335"/>
                    <a:gd name="T45" fmla="*/ 25 h 336"/>
                    <a:gd name="T46" fmla="*/ 1 w 335"/>
                    <a:gd name="T47" fmla="*/ 33 h 336"/>
                    <a:gd name="T48" fmla="*/ 0 w 335"/>
                    <a:gd name="T49" fmla="*/ 42 h 336"/>
                    <a:gd name="T50" fmla="*/ 1 w 335"/>
                    <a:gd name="T51" fmla="*/ 50 h 336"/>
                    <a:gd name="T52" fmla="*/ 3 w 335"/>
                    <a:gd name="T53" fmla="*/ 58 h 336"/>
                    <a:gd name="T54" fmla="*/ 7 w 335"/>
                    <a:gd name="T55" fmla="*/ 65 h 336"/>
                    <a:gd name="T56" fmla="*/ 12 w 335"/>
                    <a:gd name="T57" fmla="*/ 71 h 336"/>
                    <a:gd name="T58" fmla="*/ 18 w 335"/>
                    <a:gd name="T59" fmla="*/ 76 h 336"/>
                    <a:gd name="T60" fmla="*/ 25 w 335"/>
                    <a:gd name="T61" fmla="*/ 80 h 336"/>
                    <a:gd name="T62" fmla="*/ 33 w 335"/>
                    <a:gd name="T63" fmla="*/ 82 h 336"/>
                    <a:gd name="T64" fmla="*/ 42 w 335"/>
                    <a:gd name="T65" fmla="*/ 8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1" name="Freeform 14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7 w 54"/>
                    <a:gd name="T1" fmla="*/ 14 h 55"/>
                    <a:gd name="T2" fmla="*/ 10 w 54"/>
                    <a:gd name="T3" fmla="*/ 14 h 55"/>
                    <a:gd name="T4" fmla="*/ 12 w 54"/>
                    <a:gd name="T5" fmla="*/ 12 h 55"/>
                    <a:gd name="T6" fmla="*/ 13 w 54"/>
                    <a:gd name="T7" fmla="*/ 10 h 55"/>
                    <a:gd name="T8" fmla="*/ 14 w 54"/>
                    <a:gd name="T9" fmla="*/ 7 h 55"/>
                    <a:gd name="T10" fmla="*/ 13 w 54"/>
                    <a:gd name="T11" fmla="*/ 5 h 55"/>
                    <a:gd name="T12" fmla="*/ 12 w 54"/>
                    <a:gd name="T13" fmla="*/ 2 h 55"/>
                    <a:gd name="T14" fmla="*/ 10 w 54"/>
                    <a:gd name="T15" fmla="*/ 1 h 55"/>
                    <a:gd name="T16" fmla="*/ 7 w 54"/>
                    <a:gd name="T17" fmla="*/ 0 h 55"/>
                    <a:gd name="T18" fmla="*/ 5 w 54"/>
                    <a:gd name="T19" fmla="*/ 1 h 55"/>
                    <a:gd name="T20" fmla="*/ 2 w 54"/>
                    <a:gd name="T21" fmla="*/ 2 h 55"/>
                    <a:gd name="T22" fmla="*/ 1 w 54"/>
                    <a:gd name="T23" fmla="*/ 5 h 55"/>
                    <a:gd name="T24" fmla="*/ 0 w 54"/>
                    <a:gd name="T25" fmla="*/ 7 h 55"/>
                    <a:gd name="T26" fmla="*/ 1 w 54"/>
                    <a:gd name="T27" fmla="*/ 10 h 55"/>
                    <a:gd name="T28" fmla="*/ 2 w 54"/>
                    <a:gd name="T29" fmla="*/ 12 h 55"/>
                    <a:gd name="T30" fmla="*/ 5 w 54"/>
                    <a:gd name="T31" fmla="*/ 14 h 55"/>
                    <a:gd name="T32" fmla="*/ 7 w 54"/>
                    <a:gd name="T33" fmla="*/ 14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2" name="Freeform 15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29 w 116"/>
                    <a:gd name="T1" fmla="*/ 23 h 129"/>
                    <a:gd name="T2" fmla="*/ 0 w 116"/>
                    <a:gd name="T3" fmla="*/ 0 h 129"/>
                    <a:gd name="T4" fmla="*/ 19 w 116"/>
                    <a:gd name="T5" fmla="*/ 32 h 129"/>
                    <a:gd name="T6" fmla="*/ 21 w 116"/>
                    <a:gd name="T7" fmla="*/ 31 h 129"/>
                    <a:gd name="T8" fmla="*/ 22 w 116"/>
                    <a:gd name="T9" fmla="*/ 30 h 129"/>
                    <a:gd name="T10" fmla="*/ 23 w 116"/>
                    <a:gd name="T11" fmla="*/ 29 h 129"/>
                    <a:gd name="T12" fmla="*/ 24 w 116"/>
                    <a:gd name="T13" fmla="*/ 28 h 129"/>
                    <a:gd name="T14" fmla="*/ 26 w 116"/>
                    <a:gd name="T15" fmla="*/ 26 h 129"/>
                    <a:gd name="T16" fmla="*/ 27 w 116"/>
                    <a:gd name="T17" fmla="*/ 25 h 129"/>
                    <a:gd name="T18" fmla="*/ 28 w 116"/>
                    <a:gd name="T19" fmla="*/ 24 h 129"/>
                    <a:gd name="T20" fmla="*/ 29 w 116"/>
                    <a:gd name="T21" fmla="*/ 23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3" name="Freeform 16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1 w 90"/>
                    <a:gd name="T3" fmla="*/ 35 h 139"/>
                    <a:gd name="T4" fmla="*/ 12 w 90"/>
                    <a:gd name="T5" fmla="*/ 34 h 139"/>
                    <a:gd name="T6" fmla="*/ 14 w 90"/>
                    <a:gd name="T7" fmla="*/ 34 h 139"/>
                    <a:gd name="T8" fmla="*/ 15 w 90"/>
                    <a:gd name="T9" fmla="*/ 33 h 139"/>
                    <a:gd name="T10" fmla="*/ 17 w 90"/>
                    <a:gd name="T11" fmla="*/ 32 h 139"/>
                    <a:gd name="T12" fmla="*/ 19 w 90"/>
                    <a:gd name="T13" fmla="*/ 31 h 139"/>
                    <a:gd name="T14" fmla="*/ 20 w 90"/>
                    <a:gd name="T15" fmla="*/ 31 h 139"/>
                    <a:gd name="T16" fmla="*/ 21 w 90"/>
                    <a:gd name="T17" fmla="*/ 30 h 139"/>
                    <a:gd name="T18" fmla="*/ 23 w 90"/>
                    <a:gd name="T19" fmla="*/ 29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4" name="Freeform 17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2 w 59"/>
                    <a:gd name="T3" fmla="*/ 35 h 143"/>
                    <a:gd name="T4" fmla="*/ 4 w 59"/>
                    <a:gd name="T5" fmla="*/ 35 h 143"/>
                    <a:gd name="T6" fmla="*/ 5 w 59"/>
                    <a:gd name="T7" fmla="*/ 34 h 143"/>
                    <a:gd name="T8" fmla="*/ 7 w 59"/>
                    <a:gd name="T9" fmla="*/ 34 h 143"/>
                    <a:gd name="T10" fmla="*/ 8 w 59"/>
                    <a:gd name="T11" fmla="*/ 34 h 143"/>
                    <a:gd name="T12" fmla="*/ 10 w 59"/>
                    <a:gd name="T13" fmla="*/ 33 h 143"/>
                    <a:gd name="T14" fmla="*/ 12 w 59"/>
                    <a:gd name="T15" fmla="*/ 33 h 143"/>
                    <a:gd name="T16" fmla="*/ 13 w 59"/>
                    <a:gd name="T17" fmla="*/ 32 h 143"/>
                    <a:gd name="T18" fmla="*/ 14 w 59"/>
                    <a:gd name="T19" fmla="*/ 32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" name="Freeform 18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3 h 127"/>
                    <a:gd name="T2" fmla="*/ 30 w 117"/>
                    <a:gd name="T3" fmla="*/ 0 h 127"/>
                    <a:gd name="T4" fmla="*/ 10 w 117"/>
                    <a:gd name="T5" fmla="*/ 31 h 127"/>
                    <a:gd name="T6" fmla="*/ 9 w 117"/>
                    <a:gd name="T7" fmla="*/ 30 h 127"/>
                    <a:gd name="T8" fmla="*/ 8 w 117"/>
                    <a:gd name="T9" fmla="*/ 29 h 127"/>
                    <a:gd name="T10" fmla="*/ 7 w 117"/>
                    <a:gd name="T11" fmla="*/ 28 h 127"/>
                    <a:gd name="T12" fmla="*/ 5 w 117"/>
                    <a:gd name="T13" fmla="*/ 27 h 127"/>
                    <a:gd name="T14" fmla="*/ 4 w 117"/>
                    <a:gd name="T15" fmla="*/ 26 h 127"/>
                    <a:gd name="T16" fmla="*/ 3 w 117"/>
                    <a:gd name="T17" fmla="*/ 25 h 127"/>
                    <a:gd name="T18" fmla="*/ 1 w 117"/>
                    <a:gd name="T19" fmla="*/ 24 h 127"/>
                    <a:gd name="T20" fmla="*/ 0 w 117"/>
                    <a:gd name="T21" fmla="*/ 23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" name="Freeform 19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3 w 93"/>
                    <a:gd name="T1" fmla="*/ 0 h 137"/>
                    <a:gd name="T2" fmla="*/ 11 w 93"/>
                    <a:gd name="T3" fmla="*/ 35 h 137"/>
                    <a:gd name="T4" fmla="*/ 10 w 93"/>
                    <a:gd name="T5" fmla="*/ 34 h 137"/>
                    <a:gd name="T6" fmla="*/ 8 w 93"/>
                    <a:gd name="T7" fmla="*/ 33 h 137"/>
                    <a:gd name="T8" fmla="*/ 7 w 93"/>
                    <a:gd name="T9" fmla="*/ 32 h 137"/>
                    <a:gd name="T10" fmla="*/ 5 w 93"/>
                    <a:gd name="T11" fmla="*/ 31 h 137"/>
                    <a:gd name="T12" fmla="*/ 4 w 93"/>
                    <a:gd name="T13" fmla="*/ 31 h 137"/>
                    <a:gd name="T14" fmla="*/ 3 w 93"/>
                    <a:gd name="T15" fmla="*/ 30 h 137"/>
                    <a:gd name="T16" fmla="*/ 1 w 93"/>
                    <a:gd name="T17" fmla="*/ 29 h 137"/>
                    <a:gd name="T18" fmla="*/ 0 w 93"/>
                    <a:gd name="T19" fmla="*/ 29 h 137"/>
                    <a:gd name="T20" fmla="*/ 23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" name="Freeform 20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5 w 63"/>
                    <a:gd name="T1" fmla="*/ 0 h 143"/>
                    <a:gd name="T2" fmla="*/ 12 w 63"/>
                    <a:gd name="T3" fmla="*/ 36 h 143"/>
                    <a:gd name="T4" fmla="*/ 10 w 63"/>
                    <a:gd name="T5" fmla="*/ 36 h 143"/>
                    <a:gd name="T6" fmla="*/ 9 w 63"/>
                    <a:gd name="T7" fmla="*/ 35 h 143"/>
                    <a:gd name="T8" fmla="*/ 8 w 63"/>
                    <a:gd name="T9" fmla="*/ 35 h 143"/>
                    <a:gd name="T10" fmla="*/ 6 w 63"/>
                    <a:gd name="T11" fmla="*/ 34 h 143"/>
                    <a:gd name="T12" fmla="*/ 4 w 63"/>
                    <a:gd name="T13" fmla="*/ 34 h 143"/>
                    <a:gd name="T14" fmla="*/ 3 w 63"/>
                    <a:gd name="T15" fmla="*/ 33 h 143"/>
                    <a:gd name="T16" fmla="*/ 1 w 63"/>
                    <a:gd name="T17" fmla="*/ 33 h 143"/>
                    <a:gd name="T18" fmla="*/ 0 w 63"/>
                    <a:gd name="T19" fmla="*/ 33 h 143"/>
                    <a:gd name="T20" fmla="*/ 15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" name="Freeform 21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13 w 50"/>
                    <a:gd name="T1" fmla="*/ 36 h 143"/>
                    <a:gd name="T2" fmla="*/ 6 w 50"/>
                    <a:gd name="T3" fmla="*/ 0 h 143"/>
                    <a:gd name="T4" fmla="*/ 0 w 50"/>
                    <a:gd name="T5" fmla="*/ 36 h 143"/>
                    <a:gd name="T6" fmla="*/ 2 w 50"/>
                    <a:gd name="T7" fmla="*/ 36 h 143"/>
                    <a:gd name="T8" fmla="*/ 3 w 50"/>
                    <a:gd name="T9" fmla="*/ 36 h 143"/>
                    <a:gd name="T10" fmla="*/ 5 w 50"/>
                    <a:gd name="T11" fmla="*/ 36 h 143"/>
                    <a:gd name="T12" fmla="*/ 6 w 50"/>
                    <a:gd name="T13" fmla="*/ 36 h 143"/>
                    <a:gd name="T14" fmla="*/ 7 w 50"/>
                    <a:gd name="T15" fmla="*/ 36 h 143"/>
                    <a:gd name="T16" fmla="*/ 10 w 50"/>
                    <a:gd name="T17" fmla="*/ 36 h 143"/>
                    <a:gd name="T18" fmla="*/ 11 w 50"/>
                    <a:gd name="T19" fmla="*/ 36 h 143"/>
                    <a:gd name="T20" fmla="*/ 13 w 50"/>
                    <a:gd name="T21" fmla="*/ 36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85" name="Group 22"/>
              <p:cNvGrpSpPr>
                <a:grpSpLocks/>
              </p:cNvGrpSpPr>
              <p:nvPr/>
            </p:nvGrpSpPr>
            <p:grpSpPr bwMode="auto">
              <a:xfrm>
                <a:off x="6931027" y="3870323"/>
                <a:ext cx="398464" cy="312738"/>
                <a:chOff x="601" y="3506"/>
                <a:chExt cx="442" cy="347"/>
              </a:xfrm>
            </p:grpSpPr>
            <p:sp>
              <p:nvSpPr>
                <p:cNvPr id="687" name="Freeform 23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198 w 817"/>
                    <a:gd name="T1" fmla="*/ 49 h 505"/>
                    <a:gd name="T2" fmla="*/ 190 w 817"/>
                    <a:gd name="T3" fmla="*/ 39 h 505"/>
                    <a:gd name="T4" fmla="*/ 180 w 817"/>
                    <a:gd name="T5" fmla="*/ 30 h 505"/>
                    <a:gd name="T6" fmla="*/ 169 w 817"/>
                    <a:gd name="T7" fmla="*/ 21 h 505"/>
                    <a:gd name="T8" fmla="*/ 157 w 817"/>
                    <a:gd name="T9" fmla="*/ 13 h 505"/>
                    <a:gd name="T10" fmla="*/ 142 w 817"/>
                    <a:gd name="T11" fmla="*/ 7 h 505"/>
                    <a:gd name="T12" fmla="*/ 127 w 817"/>
                    <a:gd name="T13" fmla="*/ 3 h 505"/>
                    <a:gd name="T14" fmla="*/ 111 w 817"/>
                    <a:gd name="T15" fmla="*/ 0 h 505"/>
                    <a:gd name="T16" fmla="*/ 94 w 817"/>
                    <a:gd name="T17" fmla="*/ 0 h 505"/>
                    <a:gd name="T18" fmla="*/ 78 w 817"/>
                    <a:gd name="T19" fmla="*/ 3 h 505"/>
                    <a:gd name="T20" fmla="*/ 63 w 817"/>
                    <a:gd name="T21" fmla="*/ 7 h 505"/>
                    <a:gd name="T22" fmla="*/ 48 w 817"/>
                    <a:gd name="T23" fmla="*/ 13 h 505"/>
                    <a:gd name="T24" fmla="*/ 36 w 817"/>
                    <a:gd name="T25" fmla="*/ 21 h 505"/>
                    <a:gd name="T26" fmla="*/ 24 w 817"/>
                    <a:gd name="T27" fmla="*/ 30 h 505"/>
                    <a:gd name="T28" fmla="*/ 15 w 817"/>
                    <a:gd name="T29" fmla="*/ 39 h 505"/>
                    <a:gd name="T30" fmla="*/ 7 w 817"/>
                    <a:gd name="T31" fmla="*/ 49 h 505"/>
                    <a:gd name="T32" fmla="*/ 3 w 817"/>
                    <a:gd name="T33" fmla="*/ 56 h 505"/>
                    <a:gd name="T34" fmla="*/ 1 w 817"/>
                    <a:gd name="T35" fmla="*/ 59 h 505"/>
                    <a:gd name="T36" fmla="*/ 0 w 817"/>
                    <a:gd name="T37" fmla="*/ 61 h 505"/>
                    <a:gd name="T38" fmla="*/ 7 w 817"/>
                    <a:gd name="T39" fmla="*/ 73 h 505"/>
                    <a:gd name="T40" fmla="*/ 15 w 817"/>
                    <a:gd name="T41" fmla="*/ 83 h 505"/>
                    <a:gd name="T42" fmla="*/ 25 w 817"/>
                    <a:gd name="T43" fmla="*/ 94 h 505"/>
                    <a:gd name="T44" fmla="*/ 36 w 817"/>
                    <a:gd name="T45" fmla="*/ 103 h 505"/>
                    <a:gd name="T46" fmla="*/ 49 w 817"/>
                    <a:gd name="T47" fmla="*/ 111 h 505"/>
                    <a:gd name="T48" fmla="*/ 63 w 817"/>
                    <a:gd name="T49" fmla="*/ 118 h 505"/>
                    <a:gd name="T50" fmla="*/ 78 w 817"/>
                    <a:gd name="T51" fmla="*/ 123 h 505"/>
                    <a:gd name="T52" fmla="*/ 94 w 817"/>
                    <a:gd name="T53" fmla="*/ 126 h 505"/>
                    <a:gd name="T54" fmla="*/ 111 w 817"/>
                    <a:gd name="T55" fmla="*/ 126 h 505"/>
                    <a:gd name="T56" fmla="*/ 127 w 817"/>
                    <a:gd name="T57" fmla="*/ 123 h 505"/>
                    <a:gd name="T58" fmla="*/ 142 w 817"/>
                    <a:gd name="T59" fmla="*/ 118 h 505"/>
                    <a:gd name="T60" fmla="*/ 156 w 817"/>
                    <a:gd name="T61" fmla="*/ 111 h 505"/>
                    <a:gd name="T62" fmla="*/ 169 w 817"/>
                    <a:gd name="T63" fmla="*/ 103 h 505"/>
                    <a:gd name="T64" fmla="*/ 180 w 817"/>
                    <a:gd name="T65" fmla="*/ 94 h 505"/>
                    <a:gd name="T66" fmla="*/ 190 w 817"/>
                    <a:gd name="T67" fmla="*/ 83 h 505"/>
                    <a:gd name="T68" fmla="*/ 198 w 817"/>
                    <a:gd name="T69" fmla="*/ 73 h 505"/>
                    <a:gd name="T70" fmla="*/ 203 w 817"/>
                    <a:gd name="T71" fmla="*/ 64 h 505"/>
                    <a:gd name="T72" fmla="*/ 204 w 817"/>
                    <a:gd name="T73" fmla="*/ 62 h 505"/>
                    <a:gd name="T74" fmla="*/ 205 w 817"/>
                    <a:gd name="T75" fmla="*/ 61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8" name="Freeform 24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80 w 695"/>
                    <a:gd name="T1" fmla="*/ 98 h 396"/>
                    <a:gd name="T2" fmla="*/ 66 w 695"/>
                    <a:gd name="T3" fmla="*/ 96 h 396"/>
                    <a:gd name="T4" fmla="*/ 53 w 695"/>
                    <a:gd name="T5" fmla="*/ 91 h 396"/>
                    <a:gd name="T6" fmla="*/ 40 w 695"/>
                    <a:gd name="T7" fmla="*/ 86 h 396"/>
                    <a:gd name="T8" fmla="*/ 29 w 695"/>
                    <a:gd name="T9" fmla="*/ 78 h 396"/>
                    <a:gd name="T10" fmla="*/ 19 w 695"/>
                    <a:gd name="T11" fmla="*/ 70 h 396"/>
                    <a:gd name="T12" fmla="*/ 10 w 695"/>
                    <a:gd name="T13" fmla="*/ 61 h 396"/>
                    <a:gd name="T14" fmla="*/ 3 w 695"/>
                    <a:gd name="T15" fmla="*/ 52 h 396"/>
                    <a:gd name="T16" fmla="*/ 3 w 695"/>
                    <a:gd name="T17" fmla="*/ 43 h 396"/>
                    <a:gd name="T18" fmla="*/ 9 w 695"/>
                    <a:gd name="T19" fmla="*/ 34 h 396"/>
                    <a:gd name="T20" fmla="*/ 18 w 695"/>
                    <a:gd name="T21" fmla="*/ 26 h 396"/>
                    <a:gd name="T22" fmla="*/ 28 w 695"/>
                    <a:gd name="T23" fmla="*/ 18 h 396"/>
                    <a:gd name="T24" fmla="*/ 39 w 695"/>
                    <a:gd name="T25" fmla="*/ 11 h 396"/>
                    <a:gd name="T26" fmla="*/ 52 w 695"/>
                    <a:gd name="T27" fmla="*/ 6 h 396"/>
                    <a:gd name="T28" fmla="*/ 65 w 695"/>
                    <a:gd name="T29" fmla="*/ 2 h 396"/>
                    <a:gd name="T30" fmla="*/ 79 w 695"/>
                    <a:gd name="T31" fmla="*/ 0 h 396"/>
                    <a:gd name="T32" fmla="*/ 94 w 695"/>
                    <a:gd name="T33" fmla="*/ 0 h 396"/>
                    <a:gd name="T34" fmla="*/ 108 w 695"/>
                    <a:gd name="T35" fmla="*/ 2 h 396"/>
                    <a:gd name="T36" fmla="*/ 121 w 695"/>
                    <a:gd name="T37" fmla="*/ 6 h 396"/>
                    <a:gd name="T38" fmla="*/ 134 w 695"/>
                    <a:gd name="T39" fmla="*/ 11 h 396"/>
                    <a:gd name="T40" fmla="*/ 145 w 695"/>
                    <a:gd name="T41" fmla="*/ 18 h 396"/>
                    <a:gd name="T42" fmla="*/ 155 w 695"/>
                    <a:gd name="T43" fmla="*/ 26 h 396"/>
                    <a:gd name="T44" fmla="*/ 164 w 695"/>
                    <a:gd name="T45" fmla="*/ 34 h 396"/>
                    <a:gd name="T46" fmla="*/ 171 w 695"/>
                    <a:gd name="T47" fmla="*/ 43 h 396"/>
                    <a:gd name="T48" fmla="*/ 171 w 695"/>
                    <a:gd name="T49" fmla="*/ 52 h 396"/>
                    <a:gd name="T50" fmla="*/ 163 w 695"/>
                    <a:gd name="T51" fmla="*/ 61 h 396"/>
                    <a:gd name="T52" fmla="*/ 154 w 695"/>
                    <a:gd name="T53" fmla="*/ 70 h 396"/>
                    <a:gd name="T54" fmla="*/ 144 w 695"/>
                    <a:gd name="T55" fmla="*/ 78 h 396"/>
                    <a:gd name="T56" fmla="*/ 133 w 695"/>
                    <a:gd name="T57" fmla="*/ 86 h 396"/>
                    <a:gd name="T58" fmla="*/ 120 w 695"/>
                    <a:gd name="T59" fmla="*/ 91 h 396"/>
                    <a:gd name="T60" fmla="*/ 107 w 695"/>
                    <a:gd name="T61" fmla="*/ 96 h 396"/>
                    <a:gd name="T62" fmla="*/ 94 w 695"/>
                    <a:gd name="T63" fmla="*/ 98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" name="Freeform 25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42 w 335"/>
                    <a:gd name="T1" fmla="*/ 83 h 336"/>
                    <a:gd name="T2" fmla="*/ 50 w 335"/>
                    <a:gd name="T3" fmla="*/ 82 h 336"/>
                    <a:gd name="T4" fmla="*/ 58 w 335"/>
                    <a:gd name="T5" fmla="*/ 80 h 336"/>
                    <a:gd name="T6" fmla="*/ 65 w 335"/>
                    <a:gd name="T7" fmla="*/ 76 h 336"/>
                    <a:gd name="T8" fmla="*/ 71 w 335"/>
                    <a:gd name="T9" fmla="*/ 71 h 336"/>
                    <a:gd name="T10" fmla="*/ 76 w 335"/>
                    <a:gd name="T11" fmla="*/ 65 h 336"/>
                    <a:gd name="T12" fmla="*/ 80 w 335"/>
                    <a:gd name="T13" fmla="*/ 58 h 336"/>
                    <a:gd name="T14" fmla="*/ 83 w 335"/>
                    <a:gd name="T15" fmla="*/ 50 h 336"/>
                    <a:gd name="T16" fmla="*/ 83 w 335"/>
                    <a:gd name="T17" fmla="*/ 42 h 336"/>
                    <a:gd name="T18" fmla="*/ 83 w 335"/>
                    <a:gd name="T19" fmla="*/ 33 h 336"/>
                    <a:gd name="T20" fmla="*/ 80 w 335"/>
                    <a:gd name="T21" fmla="*/ 25 h 336"/>
                    <a:gd name="T22" fmla="*/ 76 w 335"/>
                    <a:gd name="T23" fmla="*/ 18 h 336"/>
                    <a:gd name="T24" fmla="*/ 71 w 335"/>
                    <a:gd name="T25" fmla="*/ 12 h 336"/>
                    <a:gd name="T26" fmla="*/ 65 w 335"/>
                    <a:gd name="T27" fmla="*/ 7 h 336"/>
                    <a:gd name="T28" fmla="*/ 58 w 335"/>
                    <a:gd name="T29" fmla="*/ 3 h 336"/>
                    <a:gd name="T30" fmla="*/ 50 w 335"/>
                    <a:gd name="T31" fmla="*/ 1 h 336"/>
                    <a:gd name="T32" fmla="*/ 42 w 335"/>
                    <a:gd name="T33" fmla="*/ 0 h 336"/>
                    <a:gd name="T34" fmla="*/ 33 w 335"/>
                    <a:gd name="T35" fmla="*/ 1 h 336"/>
                    <a:gd name="T36" fmla="*/ 25 w 335"/>
                    <a:gd name="T37" fmla="*/ 3 h 336"/>
                    <a:gd name="T38" fmla="*/ 18 w 335"/>
                    <a:gd name="T39" fmla="*/ 7 h 336"/>
                    <a:gd name="T40" fmla="*/ 12 w 335"/>
                    <a:gd name="T41" fmla="*/ 12 h 336"/>
                    <a:gd name="T42" fmla="*/ 7 w 335"/>
                    <a:gd name="T43" fmla="*/ 18 h 336"/>
                    <a:gd name="T44" fmla="*/ 3 w 335"/>
                    <a:gd name="T45" fmla="*/ 25 h 336"/>
                    <a:gd name="T46" fmla="*/ 1 w 335"/>
                    <a:gd name="T47" fmla="*/ 33 h 336"/>
                    <a:gd name="T48" fmla="*/ 0 w 335"/>
                    <a:gd name="T49" fmla="*/ 42 h 336"/>
                    <a:gd name="T50" fmla="*/ 1 w 335"/>
                    <a:gd name="T51" fmla="*/ 50 h 336"/>
                    <a:gd name="T52" fmla="*/ 3 w 335"/>
                    <a:gd name="T53" fmla="*/ 58 h 336"/>
                    <a:gd name="T54" fmla="*/ 7 w 335"/>
                    <a:gd name="T55" fmla="*/ 65 h 336"/>
                    <a:gd name="T56" fmla="*/ 12 w 335"/>
                    <a:gd name="T57" fmla="*/ 71 h 336"/>
                    <a:gd name="T58" fmla="*/ 18 w 335"/>
                    <a:gd name="T59" fmla="*/ 76 h 336"/>
                    <a:gd name="T60" fmla="*/ 25 w 335"/>
                    <a:gd name="T61" fmla="*/ 80 h 336"/>
                    <a:gd name="T62" fmla="*/ 33 w 335"/>
                    <a:gd name="T63" fmla="*/ 82 h 336"/>
                    <a:gd name="T64" fmla="*/ 42 w 335"/>
                    <a:gd name="T65" fmla="*/ 8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" name="Freeform 26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7 w 54"/>
                    <a:gd name="T1" fmla="*/ 14 h 55"/>
                    <a:gd name="T2" fmla="*/ 10 w 54"/>
                    <a:gd name="T3" fmla="*/ 14 h 55"/>
                    <a:gd name="T4" fmla="*/ 12 w 54"/>
                    <a:gd name="T5" fmla="*/ 12 h 55"/>
                    <a:gd name="T6" fmla="*/ 13 w 54"/>
                    <a:gd name="T7" fmla="*/ 10 h 55"/>
                    <a:gd name="T8" fmla="*/ 14 w 54"/>
                    <a:gd name="T9" fmla="*/ 7 h 55"/>
                    <a:gd name="T10" fmla="*/ 13 w 54"/>
                    <a:gd name="T11" fmla="*/ 5 h 55"/>
                    <a:gd name="T12" fmla="*/ 12 w 54"/>
                    <a:gd name="T13" fmla="*/ 2 h 55"/>
                    <a:gd name="T14" fmla="*/ 10 w 54"/>
                    <a:gd name="T15" fmla="*/ 1 h 55"/>
                    <a:gd name="T16" fmla="*/ 7 w 54"/>
                    <a:gd name="T17" fmla="*/ 0 h 55"/>
                    <a:gd name="T18" fmla="*/ 5 w 54"/>
                    <a:gd name="T19" fmla="*/ 1 h 55"/>
                    <a:gd name="T20" fmla="*/ 2 w 54"/>
                    <a:gd name="T21" fmla="*/ 2 h 55"/>
                    <a:gd name="T22" fmla="*/ 1 w 54"/>
                    <a:gd name="T23" fmla="*/ 5 h 55"/>
                    <a:gd name="T24" fmla="*/ 0 w 54"/>
                    <a:gd name="T25" fmla="*/ 7 h 55"/>
                    <a:gd name="T26" fmla="*/ 1 w 54"/>
                    <a:gd name="T27" fmla="*/ 10 h 55"/>
                    <a:gd name="T28" fmla="*/ 2 w 54"/>
                    <a:gd name="T29" fmla="*/ 12 h 55"/>
                    <a:gd name="T30" fmla="*/ 5 w 54"/>
                    <a:gd name="T31" fmla="*/ 14 h 55"/>
                    <a:gd name="T32" fmla="*/ 7 w 54"/>
                    <a:gd name="T33" fmla="*/ 14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1" name="Freeform 27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29 w 116"/>
                    <a:gd name="T1" fmla="*/ 23 h 129"/>
                    <a:gd name="T2" fmla="*/ 0 w 116"/>
                    <a:gd name="T3" fmla="*/ 0 h 129"/>
                    <a:gd name="T4" fmla="*/ 19 w 116"/>
                    <a:gd name="T5" fmla="*/ 32 h 129"/>
                    <a:gd name="T6" fmla="*/ 21 w 116"/>
                    <a:gd name="T7" fmla="*/ 31 h 129"/>
                    <a:gd name="T8" fmla="*/ 22 w 116"/>
                    <a:gd name="T9" fmla="*/ 30 h 129"/>
                    <a:gd name="T10" fmla="*/ 23 w 116"/>
                    <a:gd name="T11" fmla="*/ 29 h 129"/>
                    <a:gd name="T12" fmla="*/ 24 w 116"/>
                    <a:gd name="T13" fmla="*/ 28 h 129"/>
                    <a:gd name="T14" fmla="*/ 26 w 116"/>
                    <a:gd name="T15" fmla="*/ 26 h 129"/>
                    <a:gd name="T16" fmla="*/ 27 w 116"/>
                    <a:gd name="T17" fmla="*/ 25 h 129"/>
                    <a:gd name="T18" fmla="*/ 28 w 116"/>
                    <a:gd name="T19" fmla="*/ 24 h 129"/>
                    <a:gd name="T20" fmla="*/ 29 w 116"/>
                    <a:gd name="T21" fmla="*/ 23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" name="Freeform 28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1 w 90"/>
                    <a:gd name="T3" fmla="*/ 35 h 139"/>
                    <a:gd name="T4" fmla="*/ 12 w 90"/>
                    <a:gd name="T5" fmla="*/ 34 h 139"/>
                    <a:gd name="T6" fmla="*/ 14 w 90"/>
                    <a:gd name="T7" fmla="*/ 34 h 139"/>
                    <a:gd name="T8" fmla="*/ 15 w 90"/>
                    <a:gd name="T9" fmla="*/ 33 h 139"/>
                    <a:gd name="T10" fmla="*/ 17 w 90"/>
                    <a:gd name="T11" fmla="*/ 32 h 139"/>
                    <a:gd name="T12" fmla="*/ 19 w 90"/>
                    <a:gd name="T13" fmla="*/ 31 h 139"/>
                    <a:gd name="T14" fmla="*/ 20 w 90"/>
                    <a:gd name="T15" fmla="*/ 31 h 139"/>
                    <a:gd name="T16" fmla="*/ 21 w 90"/>
                    <a:gd name="T17" fmla="*/ 30 h 139"/>
                    <a:gd name="T18" fmla="*/ 23 w 90"/>
                    <a:gd name="T19" fmla="*/ 29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3" name="Freeform 29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2 w 59"/>
                    <a:gd name="T3" fmla="*/ 35 h 143"/>
                    <a:gd name="T4" fmla="*/ 4 w 59"/>
                    <a:gd name="T5" fmla="*/ 35 h 143"/>
                    <a:gd name="T6" fmla="*/ 5 w 59"/>
                    <a:gd name="T7" fmla="*/ 34 h 143"/>
                    <a:gd name="T8" fmla="*/ 7 w 59"/>
                    <a:gd name="T9" fmla="*/ 34 h 143"/>
                    <a:gd name="T10" fmla="*/ 8 w 59"/>
                    <a:gd name="T11" fmla="*/ 34 h 143"/>
                    <a:gd name="T12" fmla="*/ 10 w 59"/>
                    <a:gd name="T13" fmla="*/ 33 h 143"/>
                    <a:gd name="T14" fmla="*/ 12 w 59"/>
                    <a:gd name="T15" fmla="*/ 33 h 143"/>
                    <a:gd name="T16" fmla="*/ 13 w 59"/>
                    <a:gd name="T17" fmla="*/ 32 h 143"/>
                    <a:gd name="T18" fmla="*/ 14 w 59"/>
                    <a:gd name="T19" fmla="*/ 32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4" name="Freeform 30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3 h 127"/>
                    <a:gd name="T2" fmla="*/ 30 w 117"/>
                    <a:gd name="T3" fmla="*/ 0 h 127"/>
                    <a:gd name="T4" fmla="*/ 10 w 117"/>
                    <a:gd name="T5" fmla="*/ 31 h 127"/>
                    <a:gd name="T6" fmla="*/ 9 w 117"/>
                    <a:gd name="T7" fmla="*/ 30 h 127"/>
                    <a:gd name="T8" fmla="*/ 8 w 117"/>
                    <a:gd name="T9" fmla="*/ 29 h 127"/>
                    <a:gd name="T10" fmla="*/ 7 w 117"/>
                    <a:gd name="T11" fmla="*/ 28 h 127"/>
                    <a:gd name="T12" fmla="*/ 5 w 117"/>
                    <a:gd name="T13" fmla="*/ 27 h 127"/>
                    <a:gd name="T14" fmla="*/ 4 w 117"/>
                    <a:gd name="T15" fmla="*/ 26 h 127"/>
                    <a:gd name="T16" fmla="*/ 3 w 117"/>
                    <a:gd name="T17" fmla="*/ 25 h 127"/>
                    <a:gd name="T18" fmla="*/ 1 w 117"/>
                    <a:gd name="T19" fmla="*/ 24 h 127"/>
                    <a:gd name="T20" fmla="*/ 0 w 117"/>
                    <a:gd name="T21" fmla="*/ 23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5" name="Freeform 31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3 w 93"/>
                    <a:gd name="T1" fmla="*/ 0 h 137"/>
                    <a:gd name="T2" fmla="*/ 11 w 93"/>
                    <a:gd name="T3" fmla="*/ 35 h 137"/>
                    <a:gd name="T4" fmla="*/ 10 w 93"/>
                    <a:gd name="T5" fmla="*/ 34 h 137"/>
                    <a:gd name="T6" fmla="*/ 8 w 93"/>
                    <a:gd name="T7" fmla="*/ 33 h 137"/>
                    <a:gd name="T8" fmla="*/ 7 w 93"/>
                    <a:gd name="T9" fmla="*/ 32 h 137"/>
                    <a:gd name="T10" fmla="*/ 5 w 93"/>
                    <a:gd name="T11" fmla="*/ 31 h 137"/>
                    <a:gd name="T12" fmla="*/ 4 w 93"/>
                    <a:gd name="T13" fmla="*/ 31 h 137"/>
                    <a:gd name="T14" fmla="*/ 3 w 93"/>
                    <a:gd name="T15" fmla="*/ 30 h 137"/>
                    <a:gd name="T16" fmla="*/ 1 w 93"/>
                    <a:gd name="T17" fmla="*/ 29 h 137"/>
                    <a:gd name="T18" fmla="*/ 0 w 93"/>
                    <a:gd name="T19" fmla="*/ 29 h 137"/>
                    <a:gd name="T20" fmla="*/ 23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" name="Freeform 32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5 w 63"/>
                    <a:gd name="T1" fmla="*/ 0 h 143"/>
                    <a:gd name="T2" fmla="*/ 12 w 63"/>
                    <a:gd name="T3" fmla="*/ 36 h 143"/>
                    <a:gd name="T4" fmla="*/ 10 w 63"/>
                    <a:gd name="T5" fmla="*/ 36 h 143"/>
                    <a:gd name="T6" fmla="*/ 9 w 63"/>
                    <a:gd name="T7" fmla="*/ 35 h 143"/>
                    <a:gd name="T8" fmla="*/ 8 w 63"/>
                    <a:gd name="T9" fmla="*/ 35 h 143"/>
                    <a:gd name="T10" fmla="*/ 6 w 63"/>
                    <a:gd name="T11" fmla="*/ 34 h 143"/>
                    <a:gd name="T12" fmla="*/ 4 w 63"/>
                    <a:gd name="T13" fmla="*/ 34 h 143"/>
                    <a:gd name="T14" fmla="*/ 3 w 63"/>
                    <a:gd name="T15" fmla="*/ 33 h 143"/>
                    <a:gd name="T16" fmla="*/ 1 w 63"/>
                    <a:gd name="T17" fmla="*/ 33 h 143"/>
                    <a:gd name="T18" fmla="*/ 0 w 63"/>
                    <a:gd name="T19" fmla="*/ 33 h 143"/>
                    <a:gd name="T20" fmla="*/ 15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" name="Freeform 33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13 w 50"/>
                    <a:gd name="T1" fmla="*/ 36 h 143"/>
                    <a:gd name="T2" fmla="*/ 6 w 50"/>
                    <a:gd name="T3" fmla="*/ 0 h 143"/>
                    <a:gd name="T4" fmla="*/ 0 w 50"/>
                    <a:gd name="T5" fmla="*/ 36 h 143"/>
                    <a:gd name="T6" fmla="*/ 2 w 50"/>
                    <a:gd name="T7" fmla="*/ 36 h 143"/>
                    <a:gd name="T8" fmla="*/ 3 w 50"/>
                    <a:gd name="T9" fmla="*/ 36 h 143"/>
                    <a:gd name="T10" fmla="*/ 5 w 50"/>
                    <a:gd name="T11" fmla="*/ 36 h 143"/>
                    <a:gd name="T12" fmla="*/ 6 w 50"/>
                    <a:gd name="T13" fmla="*/ 36 h 143"/>
                    <a:gd name="T14" fmla="*/ 7 w 50"/>
                    <a:gd name="T15" fmla="*/ 36 h 143"/>
                    <a:gd name="T16" fmla="*/ 10 w 50"/>
                    <a:gd name="T17" fmla="*/ 36 h 143"/>
                    <a:gd name="T18" fmla="*/ 11 w 50"/>
                    <a:gd name="T19" fmla="*/ 36 h 143"/>
                    <a:gd name="T20" fmla="*/ 13 w 50"/>
                    <a:gd name="T21" fmla="*/ 36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86" name="Line 34"/>
              <p:cNvSpPr>
                <a:spLocks noChangeShapeType="1"/>
              </p:cNvSpPr>
              <p:nvPr/>
            </p:nvSpPr>
            <p:spPr bwMode="auto">
              <a:xfrm flipV="1">
                <a:off x="6877050" y="3657600"/>
                <a:ext cx="265113" cy="5969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5" name="Group 504"/>
            <p:cNvGrpSpPr>
              <a:grpSpLocks/>
            </p:cNvGrpSpPr>
            <p:nvPr/>
          </p:nvGrpSpPr>
          <p:grpSpPr bwMode="auto">
            <a:xfrm>
              <a:off x="1828800" y="4495800"/>
              <a:ext cx="304800" cy="381000"/>
              <a:chOff x="6400800" y="3657600"/>
              <a:chExt cx="955675" cy="1219201"/>
            </a:xfrm>
          </p:grpSpPr>
          <p:sp>
            <p:nvSpPr>
              <p:cNvPr id="653" name="Line 7"/>
              <p:cNvSpPr>
                <a:spLocks noChangeShapeType="1"/>
              </p:cNvSpPr>
              <p:nvPr/>
            </p:nvSpPr>
            <p:spPr bwMode="auto">
              <a:xfrm flipV="1">
                <a:off x="6611938" y="3684588"/>
                <a:ext cx="508000" cy="1192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54" name="Picture 8" descr="MCDD01775_0000[1]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400800" y="3684588"/>
                <a:ext cx="955675" cy="95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55" name="AutoShape 9"/>
              <p:cNvSpPr>
                <a:spLocks noChangeArrowheads="1"/>
              </p:cNvSpPr>
              <p:nvPr/>
            </p:nvSpPr>
            <p:spPr bwMode="auto">
              <a:xfrm rot="-5400000">
                <a:off x="6788150" y="4224338"/>
                <a:ext cx="180975" cy="392113"/>
              </a:xfrm>
              <a:prstGeom prst="moon">
                <a:avLst>
                  <a:gd name="adj" fmla="val 79579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6" name="Group 10"/>
              <p:cNvGrpSpPr>
                <a:grpSpLocks/>
              </p:cNvGrpSpPr>
              <p:nvPr/>
            </p:nvGrpSpPr>
            <p:grpSpPr bwMode="auto">
              <a:xfrm>
                <a:off x="6480177" y="3870323"/>
                <a:ext cx="398464" cy="312738"/>
                <a:chOff x="601" y="3506"/>
                <a:chExt cx="442" cy="347"/>
              </a:xfrm>
            </p:grpSpPr>
            <p:sp>
              <p:nvSpPr>
                <p:cNvPr id="670" name="Freeform 11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198 w 817"/>
                    <a:gd name="T1" fmla="*/ 49 h 505"/>
                    <a:gd name="T2" fmla="*/ 190 w 817"/>
                    <a:gd name="T3" fmla="*/ 39 h 505"/>
                    <a:gd name="T4" fmla="*/ 180 w 817"/>
                    <a:gd name="T5" fmla="*/ 30 h 505"/>
                    <a:gd name="T6" fmla="*/ 169 w 817"/>
                    <a:gd name="T7" fmla="*/ 21 h 505"/>
                    <a:gd name="T8" fmla="*/ 157 w 817"/>
                    <a:gd name="T9" fmla="*/ 13 h 505"/>
                    <a:gd name="T10" fmla="*/ 142 w 817"/>
                    <a:gd name="T11" fmla="*/ 7 h 505"/>
                    <a:gd name="T12" fmla="*/ 127 w 817"/>
                    <a:gd name="T13" fmla="*/ 3 h 505"/>
                    <a:gd name="T14" fmla="*/ 111 w 817"/>
                    <a:gd name="T15" fmla="*/ 0 h 505"/>
                    <a:gd name="T16" fmla="*/ 94 w 817"/>
                    <a:gd name="T17" fmla="*/ 0 h 505"/>
                    <a:gd name="T18" fmla="*/ 78 w 817"/>
                    <a:gd name="T19" fmla="*/ 3 h 505"/>
                    <a:gd name="T20" fmla="*/ 63 w 817"/>
                    <a:gd name="T21" fmla="*/ 7 h 505"/>
                    <a:gd name="T22" fmla="*/ 48 w 817"/>
                    <a:gd name="T23" fmla="*/ 13 h 505"/>
                    <a:gd name="T24" fmla="*/ 36 w 817"/>
                    <a:gd name="T25" fmla="*/ 21 h 505"/>
                    <a:gd name="T26" fmla="*/ 24 w 817"/>
                    <a:gd name="T27" fmla="*/ 30 h 505"/>
                    <a:gd name="T28" fmla="*/ 15 w 817"/>
                    <a:gd name="T29" fmla="*/ 39 h 505"/>
                    <a:gd name="T30" fmla="*/ 7 w 817"/>
                    <a:gd name="T31" fmla="*/ 49 h 505"/>
                    <a:gd name="T32" fmla="*/ 3 w 817"/>
                    <a:gd name="T33" fmla="*/ 56 h 505"/>
                    <a:gd name="T34" fmla="*/ 1 w 817"/>
                    <a:gd name="T35" fmla="*/ 59 h 505"/>
                    <a:gd name="T36" fmla="*/ 0 w 817"/>
                    <a:gd name="T37" fmla="*/ 61 h 505"/>
                    <a:gd name="T38" fmla="*/ 7 w 817"/>
                    <a:gd name="T39" fmla="*/ 73 h 505"/>
                    <a:gd name="T40" fmla="*/ 15 w 817"/>
                    <a:gd name="T41" fmla="*/ 83 h 505"/>
                    <a:gd name="T42" fmla="*/ 25 w 817"/>
                    <a:gd name="T43" fmla="*/ 94 h 505"/>
                    <a:gd name="T44" fmla="*/ 36 w 817"/>
                    <a:gd name="T45" fmla="*/ 103 h 505"/>
                    <a:gd name="T46" fmla="*/ 49 w 817"/>
                    <a:gd name="T47" fmla="*/ 111 h 505"/>
                    <a:gd name="T48" fmla="*/ 63 w 817"/>
                    <a:gd name="T49" fmla="*/ 118 h 505"/>
                    <a:gd name="T50" fmla="*/ 78 w 817"/>
                    <a:gd name="T51" fmla="*/ 123 h 505"/>
                    <a:gd name="T52" fmla="*/ 94 w 817"/>
                    <a:gd name="T53" fmla="*/ 126 h 505"/>
                    <a:gd name="T54" fmla="*/ 111 w 817"/>
                    <a:gd name="T55" fmla="*/ 126 h 505"/>
                    <a:gd name="T56" fmla="*/ 127 w 817"/>
                    <a:gd name="T57" fmla="*/ 123 h 505"/>
                    <a:gd name="T58" fmla="*/ 142 w 817"/>
                    <a:gd name="T59" fmla="*/ 118 h 505"/>
                    <a:gd name="T60" fmla="*/ 156 w 817"/>
                    <a:gd name="T61" fmla="*/ 111 h 505"/>
                    <a:gd name="T62" fmla="*/ 169 w 817"/>
                    <a:gd name="T63" fmla="*/ 103 h 505"/>
                    <a:gd name="T64" fmla="*/ 180 w 817"/>
                    <a:gd name="T65" fmla="*/ 94 h 505"/>
                    <a:gd name="T66" fmla="*/ 190 w 817"/>
                    <a:gd name="T67" fmla="*/ 83 h 505"/>
                    <a:gd name="T68" fmla="*/ 198 w 817"/>
                    <a:gd name="T69" fmla="*/ 73 h 505"/>
                    <a:gd name="T70" fmla="*/ 203 w 817"/>
                    <a:gd name="T71" fmla="*/ 64 h 505"/>
                    <a:gd name="T72" fmla="*/ 204 w 817"/>
                    <a:gd name="T73" fmla="*/ 62 h 505"/>
                    <a:gd name="T74" fmla="*/ 205 w 817"/>
                    <a:gd name="T75" fmla="*/ 61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1" name="Freeform 12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80 w 695"/>
                    <a:gd name="T1" fmla="*/ 98 h 396"/>
                    <a:gd name="T2" fmla="*/ 66 w 695"/>
                    <a:gd name="T3" fmla="*/ 96 h 396"/>
                    <a:gd name="T4" fmla="*/ 53 w 695"/>
                    <a:gd name="T5" fmla="*/ 91 h 396"/>
                    <a:gd name="T6" fmla="*/ 40 w 695"/>
                    <a:gd name="T7" fmla="*/ 86 h 396"/>
                    <a:gd name="T8" fmla="*/ 29 w 695"/>
                    <a:gd name="T9" fmla="*/ 78 h 396"/>
                    <a:gd name="T10" fmla="*/ 19 w 695"/>
                    <a:gd name="T11" fmla="*/ 70 h 396"/>
                    <a:gd name="T12" fmla="*/ 10 w 695"/>
                    <a:gd name="T13" fmla="*/ 61 h 396"/>
                    <a:gd name="T14" fmla="*/ 3 w 695"/>
                    <a:gd name="T15" fmla="*/ 52 h 396"/>
                    <a:gd name="T16" fmla="*/ 3 w 695"/>
                    <a:gd name="T17" fmla="*/ 43 h 396"/>
                    <a:gd name="T18" fmla="*/ 9 w 695"/>
                    <a:gd name="T19" fmla="*/ 34 h 396"/>
                    <a:gd name="T20" fmla="*/ 18 w 695"/>
                    <a:gd name="T21" fmla="*/ 26 h 396"/>
                    <a:gd name="T22" fmla="*/ 28 w 695"/>
                    <a:gd name="T23" fmla="*/ 18 h 396"/>
                    <a:gd name="T24" fmla="*/ 39 w 695"/>
                    <a:gd name="T25" fmla="*/ 11 h 396"/>
                    <a:gd name="T26" fmla="*/ 52 w 695"/>
                    <a:gd name="T27" fmla="*/ 6 h 396"/>
                    <a:gd name="T28" fmla="*/ 65 w 695"/>
                    <a:gd name="T29" fmla="*/ 2 h 396"/>
                    <a:gd name="T30" fmla="*/ 79 w 695"/>
                    <a:gd name="T31" fmla="*/ 0 h 396"/>
                    <a:gd name="T32" fmla="*/ 94 w 695"/>
                    <a:gd name="T33" fmla="*/ 0 h 396"/>
                    <a:gd name="T34" fmla="*/ 108 w 695"/>
                    <a:gd name="T35" fmla="*/ 2 h 396"/>
                    <a:gd name="T36" fmla="*/ 121 w 695"/>
                    <a:gd name="T37" fmla="*/ 6 h 396"/>
                    <a:gd name="T38" fmla="*/ 134 w 695"/>
                    <a:gd name="T39" fmla="*/ 11 h 396"/>
                    <a:gd name="T40" fmla="*/ 145 w 695"/>
                    <a:gd name="T41" fmla="*/ 18 h 396"/>
                    <a:gd name="T42" fmla="*/ 155 w 695"/>
                    <a:gd name="T43" fmla="*/ 26 h 396"/>
                    <a:gd name="T44" fmla="*/ 164 w 695"/>
                    <a:gd name="T45" fmla="*/ 34 h 396"/>
                    <a:gd name="T46" fmla="*/ 171 w 695"/>
                    <a:gd name="T47" fmla="*/ 43 h 396"/>
                    <a:gd name="T48" fmla="*/ 171 w 695"/>
                    <a:gd name="T49" fmla="*/ 52 h 396"/>
                    <a:gd name="T50" fmla="*/ 163 w 695"/>
                    <a:gd name="T51" fmla="*/ 61 h 396"/>
                    <a:gd name="T52" fmla="*/ 154 w 695"/>
                    <a:gd name="T53" fmla="*/ 70 h 396"/>
                    <a:gd name="T54" fmla="*/ 144 w 695"/>
                    <a:gd name="T55" fmla="*/ 78 h 396"/>
                    <a:gd name="T56" fmla="*/ 133 w 695"/>
                    <a:gd name="T57" fmla="*/ 86 h 396"/>
                    <a:gd name="T58" fmla="*/ 120 w 695"/>
                    <a:gd name="T59" fmla="*/ 91 h 396"/>
                    <a:gd name="T60" fmla="*/ 107 w 695"/>
                    <a:gd name="T61" fmla="*/ 96 h 396"/>
                    <a:gd name="T62" fmla="*/ 94 w 695"/>
                    <a:gd name="T63" fmla="*/ 98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2" name="Freeform 13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42 w 335"/>
                    <a:gd name="T1" fmla="*/ 83 h 336"/>
                    <a:gd name="T2" fmla="*/ 50 w 335"/>
                    <a:gd name="T3" fmla="*/ 82 h 336"/>
                    <a:gd name="T4" fmla="*/ 58 w 335"/>
                    <a:gd name="T5" fmla="*/ 80 h 336"/>
                    <a:gd name="T6" fmla="*/ 65 w 335"/>
                    <a:gd name="T7" fmla="*/ 76 h 336"/>
                    <a:gd name="T8" fmla="*/ 71 w 335"/>
                    <a:gd name="T9" fmla="*/ 71 h 336"/>
                    <a:gd name="T10" fmla="*/ 76 w 335"/>
                    <a:gd name="T11" fmla="*/ 65 h 336"/>
                    <a:gd name="T12" fmla="*/ 80 w 335"/>
                    <a:gd name="T13" fmla="*/ 58 h 336"/>
                    <a:gd name="T14" fmla="*/ 83 w 335"/>
                    <a:gd name="T15" fmla="*/ 50 h 336"/>
                    <a:gd name="T16" fmla="*/ 83 w 335"/>
                    <a:gd name="T17" fmla="*/ 42 h 336"/>
                    <a:gd name="T18" fmla="*/ 83 w 335"/>
                    <a:gd name="T19" fmla="*/ 33 h 336"/>
                    <a:gd name="T20" fmla="*/ 80 w 335"/>
                    <a:gd name="T21" fmla="*/ 25 h 336"/>
                    <a:gd name="T22" fmla="*/ 76 w 335"/>
                    <a:gd name="T23" fmla="*/ 18 h 336"/>
                    <a:gd name="T24" fmla="*/ 71 w 335"/>
                    <a:gd name="T25" fmla="*/ 12 h 336"/>
                    <a:gd name="T26" fmla="*/ 65 w 335"/>
                    <a:gd name="T27" fmla="*/ 7 h 336"/>
                    <a:gd name="T28" fmla="*/ 58 w 335"/>
                    <a:gd name="T29" fmla="*/ 3 h 336"/>
                    <a:gd name="T30" fmla="*/ 50 w 335"/>
                    <a:gd name="T31" fmla="*/ 1 h 336"/>
                    <a:gd name="T32" fmla="*/ 42 w 335"/>
                    <a:gd name="T33" fmla="*/ 0 h 336"/>
                    <a:gd name="T34" fmla="*/ 33 w 335"/>
                    <a:gd name="T35" fmla="*/ 1 h 336"/>
                    <a:gd name="T36" fmla="*/ 25 w 335"/>
                    <a:gd name="T37" fmla="*/ 3 h 336"/>
                    <a:gd name="T38" fmla="*/ 18 w 335"/>
                    <a:gd name="T39" fmla="*/ 7 h 336"/>
                    <a:gd name="T40" fmla="*/ 12 w 335"/>
                    <a:gd name="T41" fmla="*/ 12 h 336"/>
                    <a:gd name="T42" fmla="*/ 7 w 335"/>
                    <a:gd name="T43" fmla="*/ 18 h 336"/>
                    <a:gd name="T44" fmla="*/ 3 w 335"/>
                    <a:gd name="T45" fmla="*/ 25 h 336"/>
                    <a:gd name="T46" fmla="*/ 1 w 335"/>
                    <a:gd name="T47" fmla="*/ 33 h 336"/>
                    <a:gd name="T48" fmla="*/ 0 w 335"/>
                    <a:gd name="T49" fmla="*/ 42 h 336"/>
                    <a:gd name="T50" fmla="*/ 1 w 335"/>
                    <a:gd name="T51" fmla="*/ 50 h 336"/>
                    <a:gd name="T52" fmla="*/ 3 w 335"/>
                    <a:gd name="T53" fmla="*/ 58 h 336"/>
                    <a:gd name="T54" fmla="*/ 7 w 335"/>
                    <a:gd name="T55" fmla="*/ 65 h 336"/>
                    <a:gd name="T56" fmla="*/ 12 w 335"/>
                    <a:gd name="T57" fmla="*/ 71 h 336"/>
                    <a:gd name="T58" fmla="*/ 18 w 335"/>
                    <a:gd name="T59" fmla="*/ 76 h 336"/>
                    <a:gd name="T60" fmla="*/ 25 w 335"/>
                    <a:gd name="T61" fmla="*/ 80 h 336"/>
                    <a:gd name="T62" fmla="*/ 33 w 335"/>
                    <a:gd name="T63" fmla="*/ 82 h 336"/>
                    <a:gd name="T64" fmla="*/ 42 w 335"/>
                    <a:gd name="T65" fmla="*/ 8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3" name="Freeform 14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7 w 54"/>
                    <a:gd name="T1" fmla="*/ 14 h 55"/>
                    <a:gd name="T2" fmla="*/ 10 w 54"/>
                    <a:gd name="T3" fmla="*/ 14 h 55"/>
                    <a:gd name="T4" fmla="*/ 12 w 54"/>
                    <a:gd name="T5" fmla="*/ 12 h 55"/>
                    <a:gd name="T6" fmla="*/ 13 w 54"/>
                    <a:gd name="T7" fmla="*/ 10 h 55"/>
                    <a:gd name="T8" fmla="*/ 14 w 54"/>
                    <a:gd name="T9" fmla="*/ 7 h 55"/>
                    <a:gd name="T10" fmla="*/ 13 w 54"/>
                    <a:gd name="T11" fmla="*/ 5 h 55"/>
                    <a:gd name="T12" fmla="*/ 12 w 54"/>
                    <a:gd name="T13" fmla="*/ 2 h 55"/>
                    <a:gd name="T14" fmla="*/ 10 w 54"/>
                    <a:gd name="T15" fmla="*/ 1 h 55"/>
                    <a:gd name="T16" fmla="*/ 7 w 54"/>
                    <a:gd name="T17" fmla="*/ 0 h 55"/>
                    <a:gd name="T18" fmla="*/ 5 w 54"/>
                    <a:gd name="T19" fmla="*/ 1 h 55"/>
                    <a:gd name="T20" fmla="*/ 2 w 54"/>
                    <a:gd name="T21" fmla="*/ 2 h 55"/>
                    <a:gd name="T22" fmla="*/ 1 w 54"/>
                    <a:gd name="T23" fmla="*/ 5 h 55"/>
                    <a:gd name="T24" fmla="*/ 0 w 54"/>
                    <a:gd name="T25" fmla="*/ 7 h 55"/>
                    <a:gd name="T26" fmla="*/ 1 w 54"/>
                    <a:gd name="T27" fmla="*/ 10 h 55"/>
                    <a:gd name="T28" fmla="*/ 2 w 54"/>
                    <a:gd name="T29" fmla="*/ 12 h 55"/>
                    <a:gd name="T30" fmla="*/ 5 w 54"/>
                    <a:gd name="T31" fmla="*/ 14 h 55"/>
                    <a:gd name="T32" fmla="*/ 7 w 54"/>
                    <a:gd name="T33" fmla="*/ 14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4" name="Freeform 15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29 w 116"/>
                    <a:gd name="T1" fmla="*/ 23 h 129"/>
                    <a:gd name="T2" fmla="*/ 0 w 116"/>
                    <a:gd name="T3" fmla="*/ 0 h 129"/>
                    <a:gd name="T4" fmla="*/ 19 w 116"/>
                    <a:gd name="T5" fmla="*/ 32 h 129"/>
                    <a:gd name="T6" fmla="*/ 21 w 116"/>
                    <a:gd name="T7" fmla="*/ 31 h 129"/>
                    <a:gd name="T8" fmla="*/ 22 w 116"/>
                    <a:gd name="T9" fmla="*/ 30 h 129"/>
                    <a:gd name="T10" fmla="*/ 23 w 116"/>
                    <a:gd name="T11" fmla="*/ 29 h 129"/>
                    <a:gd name="T12" fmla="*/ 24 w 116"/>
                    <a:gd name="T13" fmla="*/ 28 h 129"/>
                    <a:gd name="T14" fmla="*/ 26 w 116"/>
                    <a:gd name="T15" fmla="*/ 26 h 129"/>
                    <a:gd name="T16" fmla="*/ 27 w 116"/>
                    <a:gd name="T17" fmla="*/ 25 h 129"/>
                    <a:gd name="T18" fmla="*/ 28 w 116"/>
                    <a:gd name="T19" fmla="*/ 24 h 129"/>
                    <a:gd name="T20" fmla="*/ 29 w 116"/>
                    <a:gd name="T21" fmla="*/ 23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5" name="Freeform 16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1 w 90"/>
                    <a:gd name="T3" fmla="*/ 35 h 139"/>
                    <a:gd name="T4" fmla="*/ 12 w 90"/>
                    <a:gd name="T5" fmla="*/ 34 h 139"/>
                    <a:gd name="T6" fmla="*/ 14 w 90"/>
                    <a:gd name="T7" fmla="*/ 34 h 139"/>
                    <a:gd name="T8" fmla="*/ 15 w 90"/>
                    <a:gd name="T9" fmla="*/ 33 h 139"/>
                    <a:gd name="T10" fmla="*/ 17 w 90"/>
                    <a:gd name="T11" fmla="*/ 32 h 139"/>
                    <a:gd name="T12" fmla="*/ 19 w 90"/>
                    <a:gd name="T13" fmla="*/ 31 h 139"/>
                    <a:gd name="T14" fmla="*/ 20 w 90"/>
                    <a:gd name="T15" fmla="*/ 31 h 139"/>
                    <a:gd name="T16" fmla="*/ 21 w 90"/>
                    <a:gd name="T17" fmla="*/ 30 h 139"/>
                    <a:gd name="T18" fmla="*/ 23 w 90"/>
                    <a:gd name="T19" fmla="*/ 29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" name="Freeform 17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2 w 59"/>
                    <a:gd name="T3" fmla="*/ 35 h 143"/>
                    <a:gd name="T4" fmla="*/ 4 w 59"/>
                    <a:gd name="T5" fmla="*/ 35 h 143"/>
                    <a:gd name="T6" fmla="*/ 5 w 59"/>
                    <a:gd name="T7" fmla="*/ 34 h 143"/>
                    <a:gd name="T8" fmla="*/ 7 w 59"/>
                    <a:gd name="T9" fmla="*/ 34 h 143"/>
                    <a:gd name="T10" fmla="*/ 8 w 59"/>
                    <a:gd name="T11" fmla="*/ 34 h 143"/>
                    <a:gd name="T12" fmla="*/ 10 w 59"/>
                    <a:gd name="T13" fmla="*/ 33 h 143"/>
                    <a:gd name="T14" fmla="*/ 12 w 59"/>
                    <a:gd name="T15" fmla="*/ 33 h 143"/>
                    <a:gd name="T16" fmla="*/ 13 w 59"/>
                    <a:gd name="T17" fmla="*/ 32 h 143"/>
                    <a:gd name="T18" fmla="*/ 14 w 59"/>
                    <a:gd name="T19" fmla="*/ 32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7" name="Freeform 18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3 h 127"/>
                    <a:gd name="T2" fmla="*/ 30 w 117"/>
                    <a:gd name="T3" fmla="*/ 0 h 127"/>
                    <a:gd name="T4" fmla="*/ 10 w 117"/>
                    <a:gd name="T5" fmla="*/ 31 h 127"/>
                    <a:gd name="T6" fmla="*/ 9 w 117"/>
                    <a:gd name="T7" fmla="*/ 30 h 127"/>
                    <a:gd name="T8" fmla="*/ 8 w 117"/>
                    <a:gd name="T9" fmla="*/ 29 h 127"/>
                    <a:gd name="T10" fmla="*/ 7 w 117"/>
                    <a:gd name="T11" fmla="*/ 28 h 127"/>
                    <a:gd name="T12" fmla="*/ 5 w 117"/>
                    <a:gd name="T13" fmla="*/ 27 h 127"/>
                    <a:gd name="T14" fmla="*/ 4 w 117"/>
                    <a:gd name="T15" fmla="*/ 26 h 127"/>
                    <a:gd name="T16" fmla="*/ 3 w 117"/>
                    <a:gd name="T17" fmla="*/ 25 h 127"/>
                    <a:gd name="T18" fmla="*/ 1 w 117"/>
                    <a:gd name="T19" fmla="*/ 24 h 127"/>
                    <a:gd name="T20" fmla="*/ 0 w 117"/>
                    <a:gd name="T21" fmla="*/ 23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" name="Freeform 19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3 w 93"/>
                    <a:gd name="T1" fmla="*/ 0 h 137"/>
                    <a:gd name="T2" fmla="*/ 11 w 93"/>
                    <a:gd name="T3" fmla="*/ 35 h 137"/>
                    <a:gd name="T4" fmla="*/ 10 w 93"/>
                    <a:gd name="T5" fmla="*/ 34 h 137"/>
                    <a:gd name="T6" fmla="*/ 8 w 93"/>
                    <a:gd name="T7" fmla="*/ 33 h 137"/>
                    <a:gd name="T8" fmla="*/ 7 w 93"/>
                    <a:gd name="T9" fmla="*/ 32 h 137"/>
                    <a:gd name="T10" fmla="*/ 5 w 93"/>
                    <a:gd name="T11" fmla="*/ 31 h 137"/>
                    <a:gd name="T12" fmla="*/ 4 w 93"/>
                    <a:gd name="T13" fmla="*/ 31 h 137"/>
                    <a:gd name="T14" fmla="*/ 3 w 93"/>
                    <a:gd name="T15" fmla="*/ 30 h 137"/>
                    <a:gd name="T16" fmla="*/ 1 w 93"/>
                    <a:gd name="T17" fmla="*/ 29 h 137"/>
                    <a:gd name="T18" fmla="*/ 0 w 93"/>
                    <a:gd name="T19" fmla="*/ 29 h 137"/>
                    <a:gd name="T20" fmla="*/ 23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9" name="Freeform 20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5 w 63"/>
                    <a:gd name="T1" fmla="*/ 0 h 143"/>
                    <a:gd name="T2" fmla="*/ 12 w 63"/>
                    <a:gd name="T3" fmla="*/ 36 h 143"/>
                    <a:gd name="T4" fmla="*/ 10 w 63"/>
                    <a:gd name="T5" fmla="*/ 36 h 143"/>
                    <a:gd name="T6" fmla="*/ 9 w 63"/>
                    <a:gd name="T7" fmla="*/ 35 h 143"/>
                    <a:gd name="T8" fmla="*/ 8 w 63"/>
                    <a:gd name="T9" fmla="*/ 35 h 143"/>
                    <a:gd name="T10" fmla="*/ 6 w 63"/>
                    <a:gd name="T11" fmla="*/ 34 h 143"/>
                    <a:gd name="T12" fmla="*/ 4 w 63"/>
                    <a:gd name="T13" fmla="*/ 34 h 143"/>
                    <a:gd name="T14" fmla="*/ 3 w 63"/>
                    <a:gd name="T15" fmla="*/ 33 h 143"/>
                    <a:gd name="T16" fmla="*/ 1 w 63"/>
                    <a:gd name="T17" fmla="*/ 33 h 143"/>
                    <a:gd name="T18" fmla="*/ 0 w 63"/>
                    <a:gd name="T19" fmla="*/ 33 h 143"/>
                    <a:gd name="T20" fmla="*/ 15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" name="Freeform 21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13 w 50"/>
                    <a:gd name="T1" fmla="*/ 36 h 143"/>
                    <a:gd name="T2" fmla="*/ 6 w 50"/>
                    <a:gd name="T3" fmla="*/ 0 h 143"/>
                    <a:gd name="T4" fmla="*/ 0 w 50"/>
                    <a:gd name="T5" fmla="*/ 36 h 143"/>
                    <a:gd name="T6" fmla="*/ 2 w 50"/>
                    <a:gd name="T7" fmla="*/ 36 h 143"/>
                    <a:gd name="T8" fmla="*/ 3 w 50"/>
                    <a:gd name="T9" fmla="*/ 36 h 143"/>
                    <a:gd name="T10" fmla="*/ 5 w 50"/>
                    <a:gd name="T11" fmla="*/ 36 h 143"/>
                    <a:gd name="T12" fmla="*/ 6 w 50"/>
                    <a:gd name="T13" fmla="*/ 36 h 143"/>
                    <a:gd name="T14" fmla="*/ 7 w 50"/>
                    <a:gd name="T15" fmla="*/ 36 h 143"/>
                    <a:gd name="T16" fmla="*/ 10 w 50"/>
                    <a:gd name="T17" fmla="*/ 36 h 143"/>
                    <a:gd name="T18" fmla="*/ 11 w 50"/>
                    <a:gd name="T19" fmla="*/ 36 h 143"/>
                    <a:gd name="T20" fmla="*/ 13 w 50"/>
                    <a:gd name="T21" fmla="*/ 36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57" name="Group 22"/>
              <p:cNvGrpSpPr>
                <a:grpSpLocks/>
              </p:cNvGrpSpPr>
              <p:nvPr/>
            </p:nvGrpSpPr>
            <p:grpSpPr bwMode="auto">
              <a:xfrm>
                <a:off x="6931027" y="3870323"/>
                <a:ext cx="398464" cy="312738"/>
                <a:chOff x="601" y="3506"/>
                <a:chExt cx="442" cy="347"/>
              </a:xfrm>
            </p:grpSpPr>
            <p:sp>
              <p:nvSpPr>
                <p:cNvPr id="659" name="Freeform 23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198 w 817"/>
                    <a:gd name="T1" fmla="*/ 49 h 505"/>
                    <a:gd name="T2" fmla="*/ 190 w 817"/>
                    <a:gd name="T3" fmla="*/ 39 h 505"/>
                    <a:gd name="T4" fmla="*/ 180 w 817"/>
                    <a:gd name="T5" fmla="*/ 30 h 505"/>
                    <a:gd name="T6" fmla="*/ 169 w 817"/>
                    <a:gd name="T7" fmla="*/ 21 h 505"/>
                    <a:gd name="T8" fmla="*/ 157 w 817"/>
                    <a:gd name="T9" fmla="*/ 13 h 505"/>
                    <a:gd name="T10" fmla="*/ 142 w 817"/>
                    <a:gd name="T11" fmla="*/ 7 h 505"/>
                    <a:gd name="T12" fmla="*/ 127 w 817"/>
                    <a:gd name="T13" fmla="*/ 3 h 505"/>
                    <a:gd name="T14" fmla="*/ 111 w 817"/>
                    <a:gd name="T15" fmla="*/ 0 h 505"/>
                    <a:gd name="T16" fmla="*/ 94 w 817"/>
                    <a:gd name="T17" fmla="*/ 0 h 505"/>
                    <a:gd name="T18" fmla="*/ 78 w 817"/>
                    <a:gd name="T19" fmla="*/ 3 h 505"/>
                    <a:gd name="T20" fmla="*/ 63 w 817"/>
                    <a:gd name="T21" fmla="*/ 7 h 505"/>
                    <a:gd name="T22" fmla="*/ 48 w 817"/>
                    <a:gd name="T23" fmla="*/ 13 h 505"/>
                    <a:gd name="T24" fmla="*/ 36 w 817"/>
                    <a:gd name="T25" fmla="*/ 21 h 505"/>
                    <a:gd name="T26" fmla="*/ 24 w 817"/>
                    <a:gd name="T27" fmla="*/ 30 h 505"/>
                    <a:gd name="T28" fmla="*/ 15 w 817"/>
                    <a:gd name="T29" fmla="*/ 39 h 505"/>
                    <a:gd name="T30" fmla="*/ 7 w 817"/>
                    <a:gd name="T31" fmla="*/ 49 h 505"/>
                    <a:gd name="T32" fmla="*/ 3 w 817"/>
                    <a:gd name="T33" fmla="*/ 56 h 505"/>
                    <a:gd name="T34" fmla="*/ 1 w 817"/>
                    <a:gd name="T35" fmla="*/ 59 h 505"/>
                    <a:gd name="T36" fmla="*/ 0 w 817"/>
                    <a:gd name="T37" fmla="*/ 61 h 505"/>
                    <a:gd name="T38" fmla="*/ 7 w 817"/>
                    <a:gd name="T39" fmla="*/ 73 h 505"/>
                    <a:gd name="T40" fmla="*/ 15 w 817"/>
                    <a:gd name="T41" fmla="*/ 83 h 505"/>
                    <a:gd name="T42" fmla="*/ 25 w 817"/>
                    <a:gd name="T43" fmla="*/ 94 h 505"/>
                    <a:gd name="T44" fmla="*/ 36 w 817"/>
                    <a:gd name="T45" fmla="*/ 103 h 505"/>
                    <a:gd name="T46" fmla="*/ 49 w 817"/>
                    <a:gd name="T47" fmla="*/ 111 h 505"/>
                    <a:gd name="T48" fmla="*/ 63 w 817"/>
                    <a:gd name="T49" fmla="*/ 118 h 505"/>
                    <a:gd name="T50" fmla="*/ 78 w 817"/>
                    <a:gd name="T51" fmla="*/ 123 h 505"/>
                    <a:gd name="T52" fmla="*/ 94 w 817"/>
                    <a:gd name="T53" fmla="*/ 126 h 505"/>
                    <a:gd name="T54" fmla="*/ 111 w 817"/>
                    <a:gd name="T55" fmla="*/ 126 h 505"/>
                    <a:gd name="T56" fmla="*/ 127 w 817"/>
                    <a:gd name="T57" fmla="*/ 123 h 505"/>
                    <a:gd name="T58" fmla="*/ 142 w 817"/>
                    <a:gd name="T59" fmla="*/ 118 h 505"/>
                    <a:gd name="T60" fmla="*/ 156 w 817"/>
                    <a:gd name="T61" fmla="*/ 111 h 505"/>
                    <a:gd name="T62" fmla="*/ 169 w 817"/>
                    <a:gd name="T63" fmla="*/ 103 h 505"/>
                    <a:gd name="T64" fmla="*/ 180 w 817"/>
                    <a:gd name="T65" fmla="*/ 94 h 505"/>
                    <a:gd name="T66" fmla="*/ 190 w 817"/>
                    <a:gd name="T67" fmla="*/ 83 h 505"/>
                    <a:gd name="T68" fmla="*/ 198 w 817"/>
                    <a:gd name="T69" fmla="*/ 73 h 505"/>
                    <a:gd name="T70" fmla="*/ 203 w 817"/>
                    <a:gd name="T71" fmla="*/ 64 h 505"/>
                    <a:gd name="T72" fmla="*/ 204 w 817"/>
                    <a:gd name="T73" fmla="*/ 62 h 505"/>
                    <a:gd name="T74" fmla="*/ 205 w 817"/>
                    <a:gd name="T75" fmla="*/ 61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0" name="Freeform 24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80 w 695"/>
                    <a:gd name="T1" fmla="*/ 98 h 396"/>
                    <a:gd name="T2" fmla="*/ 66 w 695"/>
                    <a:gd name="T3" fmla="*/ 96 h 396"/>
                    <a:gd name="T4" fmla="*/ 53 w 695"/>
                    <a:gd name="T5" fmla="*/ 91 h 396"/>
                    <a:gd name="T6" fmla="*/ 40 w 695"/>
                    <a:gd name="T7" fmla="*/ 86 h 396"/>
                    <a:gd name="T8" fmla="*/ 29 w 695"/>
                    <a:gd name="T9" fmla="*/ 78 h 396"/>
                    <a:gd name="T10" fmla="*/ 19 w 695"/>
                    <a:gd name="T11" fmla="*/ 70 h 396"/>
                    <a:gd name="T12" fmla="*/ 10 w 695"/>
                    <a:gd name="T13" fmla="*/ 61 h 396"/>
                    <a:gd name="T14" fmla="*/ 3 w 695"/>
                    <a:gd name="T15" fmla="*/ 52 h 396"/>
                    <a:gd name="T16" fmla="*/ 3 w 695"/>
                    <a:gd name="T17" fmla="*/ 43 h 396"/>
                    <a:gd name="T18" fmla="*/ 9 w 695"/>
                    <a:gd name="T19" fmla="*/ 34 h 396"/>
                    <a:gd name="T20" fmla="*/ 18 w 695"/>
                    <a:gd name="T21" fmla="*/ 26 h 396"/>
                    <a:gd name="T22" fmla="*/ 28 w 695"/>
                    <a:gd name="T23" fmla="*/ 18 h 396"/>
                    <a:gd name="T24" fmla="*/ 39 w 695"/>
                    <a:gd name="T25" fmla="*/ 11 h 396"/>
                    <a:gd name="T26" fmla="*/ 52 w 695"/>
                    <a:gd name="T27" fmla="*/ 6 h 396"/>
                    <a:gd name="T28" fmla="*/ 65 w 695"/>
                    <a:gd name="T29" fmla="*/ 2 h 396"/>
                    <a:gd name="T30" fmla="*/ 79 w 695"/>
                    <a:gd name="T31" fmla="*/ 0 h 396"/>
                    <a:gd name="T32" fmla="*/ 94 w 695"/>
                    <a:gd name="T33" fmla="*/ 0 h 396"/>
                    <a:gd name="T34" fmla="*/ 108 w 695"/>
                    <a:gd name="T35" fmla="*/ 2 h 396"/>
                    <a:gd name="T36" fmla="*/ 121 w 695"/>
                    <a:gd name="T37" fmla="*/ 6 h 396"/>
                    <a:gd name="T38" fmla="*/ 134 w 695"/>
                    <a:gd name="T39" fmla="*/ 11 h 396"/>
                    <a:gd name="T40" fmla="*/ 145 w 695"/>
                    <a:gd name="T41" fmla="*/ 18 h 396"/>
                    <a:gd name="T42" fmla="*/ 155 w 695"/>
                    <a:gd name="T43" fmla="*/ 26 h 396"/>
                    <a:gd name="T44" fmla="*/ 164 w 695"/>
                    <a:gd name="T45" fmla="*/ 34 h 396"/>
                    <a:gd name="T46" fmla="*/ 171 w 695"/>
                    <a:gd name="T47" fmla="*/ 43 h 396"/>
                    <a:gd name="T48" fmla="*/ 171 w 695"/>
                    <a:gd name="T49" fmla="*/ 52 h 396"/>
                    <a:gd name="T50" fmla="*/ 163 w 695"/>
                    <a:gd name="T51" fmla="*/ 61 h 396"/>
                    <a:gd name="T52" fmla="*/ 154 w 695"/>
                    <a:gd name="T53" fmla="*/ 70 h 396"/>
                    <a:gd name="T54" fmla="*/ 144 w 695"/>
                    <a:gd name="T55" fmla="*/ 78 h 396"/>
                    <a:gd name="T56" fmla="*/ 133 w 695"/>
                    <a:gd name="T57" fmla="*/ 86 h 396"/>
                    <a:gd name="T58" fmla="*/ 120 w 695"/>
                    <a:gd name="T59" fmla="*/ 91 h 396"/>
                    <a:gd name="T60" fmla="*/ 107 w 695"/>
                    <a:gd name="T61" fmla="*/ 96 h 396"/>
                    <a:gd name="T62" fmla="*/ 94 w 695"/>
                    <a:gd name="T63" fmla="*/ 98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1" name="Freeform 25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42 w 335"/>
                    <a:gd name="T1" fmla="*/ 83 h 336"/>
                    <a:gd name="T2" fmla="*/ 50 w 335"/>
                    <a:gd name="T3" fmla="*/ 82 h 336"/>
                    <a:gd name="T4" fmla="*/ 58 w 335"/>
                    <a:gd name="T5" fmla="*/ 80 h 336"/>
                    <a:gd name="T6" fmla="*/ 65 w 335"/>
                    <a:gd name="T7" fmla="*/ 76 h 336"/>
                    <a:gd name="T8" fmla="*/ 71 w 335"/>
                    <a:gd name="T9" fmla="*/ 71 h 336"/>
                    <a:gd name="T10" fmla="*/ 76 w 335"/>
                    <a:gd name="T11" fmla="*/ 65 h 336"/>
                    <a:gd name="T12" fmla="*/ 80 w 335"/>
                    <a:gd name="T13" fmla="*/ 58 h 336"/>
                    <a:gd name="T14" fmla="*/ 83 w 335"/>
                    <a:gd name="T15" fmla="*/ 50 h 336"/>
                    <a:gd name="T16" fmla="*/ 83 w 335"/>
                    <a:gd name="T17" fmla="*/ 42 h 336"/>
                    <a:gd name="T18" fmla="*/ 83 w 335"/>
                    <a:gd name="T19" fmla="*/ 33 h 336"/>
                    <a:gd name="T20" fmla="*/ 80 w 335"/>
                    <a:gd name="T21" fmla="*/ 25 h 336"/>
                    <a:gd name="T22" fmla="*/ 76 w 335"/>
                    <a:gd name="T23" fmla="*/ 18 h 336"/>
                    <a:gd name="T24" fmla="*/ 71 w 335"/>
                    <a:gd name="T25" fmla="*/ 12 h 336"/>
                    <a:gd name="T26" fmla="*/ 65 w 335"/>
                    <a:gd name="T27" fmla="*/ 7 h 336"/>
                    <a:gd name="T28" fmla="*/ 58 w 335"/>
                    <a:gd name="T29" fmla="*/ 3 h 336"/>
                    <a:gd name="T30" fmla="*/ 50 w 335"/>
                    <a:gd name="T31" fmla="*/ 1 h 336"/>
                    <a:gd name="T32" fmla="*/ 42 w 335"/>
                    <a:gd name="T33" fmla="*/ 0 h 336"/>
                    <a:gd name="T34" fmla="*/ 33 w 335"/>
                    <a:gd name="T35" fmla="*/ 1 h 336"/>
                    <a:gd name="T36" fmla="*/ 25 w 335"/>
                    <a:gd name="T37" fmla="*/ 3 h 336"/>
                    <a:gd name="T38" fmla="*/ 18 w 335"/>
                    <a:gd name="T39" fmla="*/ 7 h 336"/>
                    <a:gd name="T40" fmla="*/ 12 w 335"/>
                    <a:gd name="T41" fmla="*/ 12 h 336"/>
                    <a:gd name="T42" fmla="*/ 7 w 335"/>
                    <a:gd name="T43" fmla="*/ 18 h 336"/>
                    <a:gd name="T44" fmla="*/ 3 w 335"/>
                    <a:gd name="T45" fmla="*/ 25 h 336"/>
                    <a:gd name="T46" fmla="*/ 1 w 335"/>
                    <a:gd name="T47" fmla="*/ 33 h 336"/>
                    <a:gd name="T48" fmla="*/ 0 w 335"/>
                    <a:gd name="T49" fmla="*/ 42 h 336"/>
                    <a:gd name="T50" fmla="*/ 1 w 335"/>
                    <a:gd name="T51" fmla="*/ 50 h 336"/>
                    <a:gd name="T52" fmla="*/ 3 w 335"/>
                    <a:gd name="T53" fmla="*/ 58 h 336"/>
                    <a:gd name="T54" fmla="*/ 7 w 335"/>
                    <a:gd name="T55" fmla="*/ 65 h 336"/>
                    <a:gd name="T56" fmla="*/ 12 w 335"/>
                    <a:gd name="T57" fmla="*/ 71 h 336"/>
                    <a:gd name="T58" fmla="*/ 18 w 335"/>
                    <a:gd name="T59" fmla="*/ 76 h 336"/>
                    <a:gd name="T60" fmla="*/ 25 w 335"/>
                    <a:gd name="T61" fmla="*/ 80 h 336"/>
                    <a:gd name="T62" fmla="*/ 33 w 335"/>
                    <a:gd name="T63" fmla="*/ 82 h 336"/>
                    <a:gd name="T64" fmla="*/ 42 w 335"/>
                    <a:gd name="T65" fmla="*/ 8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2" name="Freeform 26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7 w 54"/>
                    <a:gd name="T1" fmla="*/ 14 h 55"/>
                    <a:gd name="T2" fmla="*/ 10 w 54"/>
                    <a:gd name="T3" fmla="*/ 14 h 55"/>
                    <a:gd name="T4" fmla="*/ 12 w 54"/>
                    <a:gd name="T5" fmla="*/ 12 h 55"/>
                    <a:gd name="T6" fmla="*/ 13 w 54"/>
                    <a:gd name="T7" fmla="*/ 10 h 55"/>
                    <a:gd name="T8" fmla="*/ 14 w 54"/>
                    <a:gd name="T9" fmla="*/ 7 h 55"/>
                    <a:gd name="T10" fmla="*/ 13 w 54"/>
                    <a:gd name="T11" fmla="*/ 5 h 55"/>
                    <a:gd name="T12" fmla="*/ 12 w 54"/>
                    <a:gd name="T13" fmla="*/ 2 h 55"/>
                    <a:gd name="T14" fmla="*/ 10 w 54"/>
                    <a:gd name="T15" fmla="*/ 1 h 55"/>
                    <a:gd name="T16" fmla="*/ 7 w 54"/>
                    <a:gd name="T17" fmla="*/ 0 h 55"/>
                    <a:gd name="T18" fmla="*/ 5 w 54"/>
                    <a:gd name="T19" fmla="*/ 1 h 55"/>
                    <a:gd name="T20" fmla="*/ 2 w 54"/>
                    <a:gd name="T21" fmla="*/ 2 h 55"/>
                    <a:gd name="T22" fmla="*/ 1 w 54"/>
                    <a:gd name="T23" fmla="*/ 5 h 55"/>
                    <a:gd name="T24" fmla="*/ 0 w 54"/>
                    <a:gd name="T25" fmla="*/ 7 h 55"/>
                    <a:gd name="T26" fmla="*/ 1 w 54"/>
                    <a:gd name="T27" fmla="*/ 10 h 55"/>
                    <a:gd name="T28" fmla="*/ 2 w 54"/>
                    <a:gd name="T29" fmla="*/ 12 h 55"/>
                    <a:gd name="T30" fmla="*/ 5 w 54"/>
                    <a:gd name="T31" fmla="*/ 14 h 55"/>
                    <a:gd name="T32" fmla="*/ 7 w 54"/>
                    <a:gd name="T33" fmla="*/ 14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3" name="Freeform 27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29 w 116"/>
                    <a:gd name="T1" fmla="*/ 23 h 129"/>
                    <a:gd name="T2" fmla="*/ 0 w 116"/>
                    <a:gd name="T3" fmla="*/ 0 h 129"/>
                    <a:gd name="T4" fmla="*/ 19 w 116"/>
                    <a:gd name="T5" fmla="*/ 32 h 129"/>
                    <a:gd name="T6" fmla="*/ 21 w 116"/>
                    <a:gd name="T7" fmla="*/ 31 h 129"/>
                    <a:gd name="T8" fmla="*/ 22 w 116"/>
                    <a:gd name="T9" fmla="*/ 30 h 129"/>
                    <a:gd name="T10" fmla="*/ 23 w 116"/>
                    <a:gd name="T11" fmla="*/ 29 h 129"/>
                    <a:gd name="T12" fmla="*/ 24 w 116"/>
                    <a:gd name="T13" fmla="*/ 28 h 129"/>
                    <a:gd name="T14" fmla="*/ 26 w 116"/>
                    <a:gd name="T15" fmla="*/ 26 h 129"/>
                    <a:gd name="T16" fmla="*/ 27 w 116"/>
                    <a:gd name="T17" fmla="*/ 25 h 129"/>
                    <a:gd name="T18" fmla="*/ 28 w 116"/>
                    <a:gd name="T19" fmla="*/ 24 h 129"/>
                    <a:gd name="T20" fmla="*/ 29 w 116"/>
                    <a:gd name="T21" fmla="*/ 23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4" name="Freeform 28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1 w 90"/>
                    <a:gd name="T3" fmla="*/ 35 h 139"/>
                    <a:gd name="T4" fmla="*/ 12 w 90"/>
                    <a:gd name="T5" fmla="*/ 34 h 139"/>
                    <a:gd name="T6" fmla="*/ 14 w 90"/>
                    <a:gd name="T7" fmla="*/ 34 h 139"/>
                    <a:gd name="T8" fmla="*/ 15 w 90"/>
                    <a:gd name="T9" fmla="*/ 33 h 139"/>
                    <a:gd name="T10" fmla="*/ 17 w 90"/>
                    <a:gd name="T11" fmla="*/ 32 h 139"/>
                    <a:gd name="T12" fmla="*/ 19 w 90"/>
                    <a:gd name="T13" fmla="*/ 31 h 139"/>
                    <a:gd name="T14" fmla="*/ 20 w 90"/>
                    <a:gd name="T15" fmla="*/ 31 h 139"/>
                    <a:gd name="T16" fmla="*/ 21 w 90"/>
                    <a:gd name="T17" fmla="*/ 30 h 139"/>
                    <a:gd name="T18" fmla="*/ 23 w 90"/>
                    <a:gd name="T19" fmla="*/ 29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" name="Freeform 29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2 w 59"/>
                    <a:gd name="T3" fmla="*/ 35 h 143"/>
                    <a:gd name="T4" fmla="*/ 4 w 59"/>
                    <a:gd name="T5" fmla="*/ 35 h 143"/>
                    <a:gd name="T6" fmla="*/ 5 w 59"/>
                    <a:gd name="T7" fmla="*/ 34 h 143"/>
                    <a:gd name="T8" fmla="*/ 7 w 59"/>
                    <a:gd name="T9" fmla="*/ 34 h 143"/>
                    <a:gd name="T10" fmla="*/ 8 w 59"/>
                    <a:gd name="T11" fmla="*/ 34 h 143"/>
                    <a:gd name="T12" fmla="*/ 10 w 59"/>
                    <a:gd name="T13" fmla="*/ 33 h 143"/>
                    <a:gd name="T14" fmla="*/ 12 w 59"/>
                    <a:gd name="T15" fmla="*/ 33 h 143"/>
                    <a:gd name="T16" fmla="*/ 13 w 59"/>
                    <a:gd name="T17" fmla="*/ 32 h 143"/>
                    <a:gd name="T18" fmla="*/ 14 w 59"/>
                    <a:gd name="T19" fmla="*/ 32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" name="Freeform 30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3 h 127"/>
                    <a:gd name="T2" fmla="*/ 30 w 117"/>
                    <a:gd name="T3" fmla="*/ 0 h 127"/>
                    <a:gd name="T4" fmla="*/ 10 w 117"/>
                    <a:gd name="T5" fmla="*/ 31 h 127"/>
                    <a:gd name="T6" fmla="*/ 9 w 117"/>
                    <a:gd name="T7" fmla="*/ 30 h 127"/>
                    <a:gd name="T8" fmla="*/ 8 w 117"/>
                    <a:gd name="T9" fmla="*/ 29 h 127"/>
                    <a:gd name="T10" fmla="*/ 7 w 117"/>
                    <a:gd name="T11" fmla="*/ 28 h 127"/>
                    <a:gd name="T12" fmla="*/ 5 w 117"/>
                    <a:gd name="T13" fmla="*/ 27 h 127"/>
                    <a:gd name="T14" fmla="*/ 4 w 117"/>
                    <a:gd name="T15" fmla="*/ 26 h 127"/>
                    <a:gd name="T16" fmla="*/ 3 w 117"/>
                    <a:gd name="T17" fmla="*/ 25 h 127"/>
                    <a:gd name="T18" fmla="*/ 1 w 117"/>
                    <a:gd name="T19" fmla="*/ 24 h 127"/>
                    <a:gd name="T20" fmla="*/ 0 w 117"/>
                    <a:gd name="T21" fmla="*/ 23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7" name="Freeform 31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3 w 93"/>
                    <a:gd name="T1" fmla="*/ 0 h 137"/>
                    <a:gd name="T2" fmla="*/ 11 w 93"/>
                    <a:gd name="T3" fmla="*/ 35 h 137"/>
                    <a:gd name="T4" fmla="*/ 10 w 93"/>
                    <a:gd name="T5" fmla="*/ 34 h 137"/>
                    <a:gd name="T6" fmla="*/ 8 w 93"/>
                    <a:gd name="T7" fmla="*/ 33 h 137"/>
                    <a:gd name="T8" fmla="*/ 7 w 93"/>
                    <a:gd name="T9" fmla="*/ 32 h 137"/>
                    <a:gd name="T10" fmla="*/ 5 w 93"/>
                    <a:gd name="T11" fmla="*/ 31 h 137"/>
                    <a:gd name="T12" fmla="*/ 4 w 93"/>
                    <a:gd name="T13" fmla="*/ 31 h 137"/>
                    <a:gd name="T14" fmla="*/ 3 w 93"/>
                    <a:gd name="T15" fmla="*/ 30 h 137"/>
                    <a:gd name="T16" fmla="*/ 1 w 93"/>
                    <a:gd name="T17" fmla="*/ 29 h 137"/>
                    <a:gd name="T18" fmla="*/ 0 w 93"/>
                    <a:gd name="T19" fmla="*/ 29 h 137"/>
                    <a:gd name="T20" fmla="*/ 23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" name="Freeform 32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5 w 63"/>
                    <a:gd name="T1" fmla="*/ 0 h 143"/>
                    <a:gd name="T2" fmla="*/ 12 w 63"/>
                    <a:gd name="T3" fmla="*/ 36 h 143"/>
                    <a:gd name="T4" fmla="*/ 10 w 63"/>
                    <a:gd name="T5" fmla="*/ 36 h 143"/>
                    <a:gd name="T6" fmla="*/ 9 w 63"/>
                    <a:gd name="T7" fmla="*/ 35 h 143"/>
                    <a:gd name="T8" fmla="*/ 8 w 63"/>
                    <a:gd name="T9" fmla="*/ 35 h 143"/>
                    <a:gd name="T10" fmla="*/ 6 w 63"/>
                    <a:gd name="T11" fmla="*/ 34 h 143"/>
                    <a:gd name="T12" fmla="*/ 4 w 63"/>
                    <a:gd name="T13" fmla="*/ 34 h 143"/>
                    <a:gd name="T14" fmla="*/ 3 w 63"/>
                    <a:gd name="T15" fmla="*/ 33 h 143"/>
                    <a:gd name="T16" fmla="*/ 1 w 63"/>
                    <a:gd name="T17" fmla="*/ 33 h 143"/>
                    <a:gd name="T18" fmla="*/ 0 w 63"/>
                    <a:gd name="T19" fmla="*/ 33 h 143"/>
                    <a:gd name="T20" fmla="*/ 15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9" name="Freeform 33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13 w 50"/>
                    <a:gd name="T1" fmla="*/ 36 h 143"/>
                    <a:gd name="T2" fmla="*/ 6 w 50"/>
                    <a:gd name="T3" fmla="*/ 0 h 143"/>
                    <a:gd name="T4" fmla="*/ 0 w 50"/>
                    <a:gd name="T5" fmla="*/ 36 h 143"/>
                    <a:gd name="T6" fmla="*/ 2 w 50"/>
                    <a:gd name="T7" fmla="*/ 36 h 143"/>
                    <a:gd name="T8" fmla="*/ 3 w 50"/>
                    <a:gd name="T9" fmla="*/ 36 h 143"/>
                    <a:gd name="T10" fmla="*/ 5 w 50"/>
                    <a:gd name="T11" fmla="*/ 36 h 143"/>
                    <a:gd name="T12" fmla="*/ 6 w 50"/>
                    <a:gd name="T13" fmla="*/ 36 h 143"/>
                    <a:gd name="T14" fmla="*/ 7 w 50"/>
                    <a:gd name="T15" fmla="*/ 36 h 143"/>
                    <a:gd name="T16" fmla="*/ 10 w 50"/>
                    <a:gd name="T17" fmla="*/ 36 h 143"/>
                    <a:gd name="T18" fmla="*/ 11 w 50"/>
                    <a:gd name="T19" fmla="*/ 36 h 143"/>
                    <a:gd name="T20" fmla="*/ 13 w 50"/>
                    <a:gd name="T21" fmla="*/ 36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8" name="Line 34"/>
              <p:cNvSpPr>
                <a:spLocks noChangeShapeType="1"/>
              </p:cNvSpPr>
              <p:nvPr/>
            </p:nvSpPr>
            <p:spPr bwMode="auto">
              <a:xfrm flipV="1">
                <a:off x="6877050" y="3657600"/>
                <a:ext cx="265113" cy="5969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6" name="Group 533"/>
            <p:cNvGrpSpPr>
              <a:grpSpLocks/>
            </p:cNvGrpSpPr>
            <p:nvPr/>
          </p:nvGrpSpPr>
          <p:grpSpPr bwMode="auto">
            <a:xfrm>
              <a:off x="2667000" y="4495800"/>
              <a:ext cx="304800" cy="381000"/>
              <a:chOff x="6400800" y="3657600"/>
              <a:chExt cx="955675" cy="1219201"/>
            </a:xfrm>
          </p:grpSpPr>
          <p:sp>
            <p:nvSpPr>
              <p:cNvPr id="625" name="Line 7"/>
              <p:cNvSpPr>
                <a:spLocks noChangeShapeType="1"/>
              </p:cNvSpPr>
              <p:nvPr/>
            </p:nvSpPr>
            <p:spPr bwMode="auto">
              <a:xfrm flipV="1">
                <a:off x="6611938" y="3684588"/>
                <a:ext cx="508000" cy="1192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26" name="Picture 8" descr="MCDD01775_0000[1]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400800" y="3684588"/>
                <a:ext cx="955675" cy="95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27" name="AutoShape 9"/>
              <p:cNvSpPr>
                <a:spLocks noChangeArrowheads="1"/>
              </p:cNvSpPr>
              <p:nvPr/>
            </p:nvSpPr>
            <p:spPr bwMode="auto">
              <a:xfrm rot="-5400000">
                <a:off x="6788150" y="4224338"/>
                <a:ext cx="180975" cy="392113"/>
              </a:xfrm>
              <a:prstGeom prst="moon">
                <a:avLst>
                  <a:gd name="adj" fmla="val 79579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8" name="Group 10"/>
              <p:cNvGrpSpPr>
                <a:grpSpLocks/>
              </p:cNvGrpSpPr>
              <p:nvPr/>
            </p:nvGrpSpPr>
            <p:grpSpPr bwMode="auto">
              <a:xfrm>
                <a:off x="6480177" y="3870323"/>
                <a:ext cx="398464" cy="312738"/>
                <a:chOff x="601" y="3506"/>
                <a:chExt cx="442" cy="347"/>
              </a:xfrm>
            </p:grpSpPr>
            <p:sp>
              <p:nvSpPr>
                <p:cNvPr id="642" name="Freeform 11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198 w 817"/>
                    <a:gd name="T1" fmla="*/ 49 h 505"/>
                    <a:gd name="T2" fmla="*/ 190 w 817"/>
                    <a:gd name="T3" fmla="*/ 39 h 505"/>
                    <a:gd name="T4" fmla="*/ 180 w 817"/>
                    <a:gd name="T5" fmla="*/ 30 h 505"/>
                    <a:gd name="T6" fmla="*/ 169 w 817"/>
                    <a:gd name="T7" fmla="*/ 21 h 505"/>
                    <a:gd name="T8" fmla="*/ 157 w 817"/>
                    <a:gd name="T9" fmla="*/ 13 h 505"/>
                    <a:gd name="T10" fmla="*/ 142 w 817"/>
                    <a:gd name="T11" fmla="*/ 7 h 505"/>
                    <a:gd name="T12" fmla="*/ 127 w 817"/>
                    <a:gd name="T13" fmla="*/ 3 h 505"/>
                    <a:gd name="T14" fmla="*/ 111 w 817"/>
                    <a:gd name="T15" fmla="*/ 0 h 505"/>
                    <a:gd name="T16" fmla="*/ 94 w 817"/>
                    <a:gd name="T17" fmla="*/ 0 h 505"/>
                    <a:gd name="T18" fmla="*/ 78 w 817"/>
                    <a:gd name="T19" fmla="*/ 3 h 505"/>
                    <a:gd name="T20" fmla="*/ 63 w 817"/>
                    <a:gd name="T21" fmla="*/ 7 h 505"/>
                    <a:gd name="T22" fmla="*/ 48 w 817"/>
                    <a:gd name="T23" fmla="*/ 13 h 505"/>
                    <a:gd name="T24" fmla="*/ 36 w 817"/>
                    <a:gd name="T25" fmla="*/ 21 h 505"/>
                    <a:gd name="T26" fmla="*/ 24 w 817"/>
                    <a:gd name="T27" fmla="*/ 30 h 505"/>
                    <a:gd name="T28" fmla="*/ 15 w 817"/>
                    <a:gd name="T29" fmla="*/ 39 h 505"/>
                    <a:gd name="T30" fmla="*/ 7 w 817"/>
                    <a:gd name="T31" fmla="*/ 49 h 505"/>
                    <a:gd name="T32" fmla="*/ 3 w 817"/>
                    <a:gd name="T33" fmla="*/ 56 h 505"/>
                    <a:gd name="T34" fmla="*/ 1 w 817"/>
                    <a:gd name="T35" fmla="*/ 59 h 505"/>
                    <a:gd name="T36" fmla="*/ 0 w 817"/>
                    <a:gd name="T37" fmla="*/ 61 h 505"/>
                    <a:gd name="T38" fmla="*/ 7 w 817"/>
                    <a:gd name="T39" fmla="*/ 73 h 505"/>
                    <a:gd name="T40" fmla="*/ 15 w 817"/>
                    <a:gd name="T41" fmla="*/ 83 h 505"/>
                    <a:gd name="T42" fmla="*/ 25 w 817"/>
                    <a:gd name="T43" fmla="*/ 94 h 505"/>
                    <a:gd name="T44" fmla="*/ 36 w 817"/>
                    <a:gd name="T45" fmla="*/ 103 h 505"/>
                    <a:gd name="T46" fmla="*/ 49 w 817"/>
                    <a:gd name="T47" fmla="*/ 111 h 505"/>
                    <a:gd name="T48" fmla="*/ 63 w 817"/>
                    <a:gd name="T49" fmla="*/ 118 h 505"/>
                    <a:gd name="T50" fmla="*/ 78 w 817"/>
                    <a:gd name="T51" fmla="*/ 123 h 505"/>
                    <a:gd name="T52" fmla="*/ 94 w 817"/>
                    <a:gd name="T53" fmla="*/ 126 h 505"/>
                    <a:gd name="T54" fmla="*/ 111 w 817"/>
                    <a:gd name="T55" fmla="*/ 126 h 505"/>
                    <a:gd name="T56" fmla="*/ 127 w 817"/>
                    <a:gd name="T57" fmla="*/ 123 h 505"/>
                    <a:gd name="T58" fmla="*/ 142 w 817"/>
                    <a:gd name="T59" fmla="*/ 118 h 505"/>
                    <a:gd name="T60" fmla="*/ 156 w 817"/>
                    <a:gd name="T61" fmla="*/ 111 h 505"/>
                    <a:gd name="T62" fmla="*/ 169 w 817"/>
                    <a:gd name="T63" fmla="*/ 103 h 505"/>
                    <a:gd name="T64" fmla="*/ 180 w 817"/>
                    <a:gd name="T65" fmla="*/ 94 h 505"/>
                    <a:gd name="T66" fmla="*/ 190 w 817"/>
                    <a:gd name="T67" fmla="*/ 83 h 505"/>
                    <a:gd name="T68" fmla="*/ 198 w 817"/>
                    <a:gd name="T69" fmla="*/ 73 h 505"/>
                    <a:gd name="T70" fmla="*/ 203 w 817"/>
                    <a:gd name="T71" fmla="*/ 64 h 505"/>
                    <a:gd name="T72" fmla="*/ 204 w 817"/>
                    <a:gd name="T73" fmla="*/ 62 h 505"/>
                    <a:gd name="T74" fmla="*/ 205 w 817"/>
                    <a:gd name="T75" fmla="*/ 61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" name="Freeform 12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80 w 695"/>
                    <a:gd name="T1" fmla="*/ 98 h 396"/>
                    <a:gd name="T2" fmla="*/ 66 w 695"/>
                    <a:gd name="T3" fmla="*/ 96 h 396"/>
                    <a:gd name="T4" fmla="*/ 53 w 695"/>
                    <a:gd name="T5" fmla="*/ 91 h 396"/>
                    <a:gd name="T6" fmla="*/ 40 w 695"/>
                    <a:gd name="T7" fmla="*/ 86 h 396"/>
                    <a:gd name="T8" fmla="*/ 29 w 695"/>
                    <a:gd name="T9" fmla="*/ 78 h 396"/>
                    <a:gd name="T10" fmla="*/ 19 w 695"/>
                    <a:gd name="T11" fmla="*/ 70 h 396"/>
                    <a:gd name="T12" fmla="*/ 10 w 695"/>
                    <a:gd name="T13" fmla="*/ 61 h 396"/>
                    <a:gd name="T14" fmla="*/ 3 w 695"/>
                    <a:gd name="T15" fmla="*/ 52 h 396"/>
                    <a:gd name="T16" fmla="*/ 3 w 695"/>
                    <a:gd name="T17" fmla="*/ 43 h 396"/>
                    <a:gd name="T18" fmla="*/ 9 w 695"/>
                    <a:gd name="T19" fmla="*/ 34 h 396"/>
                    <a:gd name="T20" fmla="*/ 18 w 695"/>
                    <a:gd name="T21" fmla="*/ 26 h 396"/>
                    <a:gd name="T22" fmla="*/ 28 w 695"/>
                    <a:gd name="T23" fmla="*/ 18 h 396"/>
                    <a:gd name="T24" fmla="*/ 39 w 695"/>
                    <a:gd name="T25" fmla="*/ 11 h 396"/>
                    <a:gd name="T26" fmla="*/ 52 w 695"/>
                    <a:gd name="T27" fmla="*/ 6 h 396"/>
                    <a:gd name="T28" fmla="*/ 65 w 695"/>
                    <a:gd name="T29" fmla="*/ 2 h 396"/>
                    <a:gd name="T30" fmla="*/ 79 w 695"/>
                    <a:gd name="T31" fmla="*/ 0 h 396"/>
                    <a:gd name="T32" fmla="*/ 94 w 695"/>
                    <a:gd name="T33" fmla="*/ 0 h 396"/>
                    <a:gd name="T34" fmla="*/ 108 w 695"/>
                    <a:gd name="T35" fmla="*/ 2 h 396"/>
                    <a:gd name="T36" fmla="*/ 121 w 695"/>
                    <a:gd name="T37" fmla="*/ 6 h 396"/>
                    <a:gd name="T38" fmla="*/ 134 w 695"/>
                    <a:gd name="T39" fmla="*/ 11 h 396"/>
                    <a:gd name="T40" fmla="*/ 145 w 695"/>
                    <a:gd name="T41" fmla="*/ 18 h 396"/>
                    <a:gd name="T42" fmla="*/ 155 w 695"/>
                    <a:gd name="T43" fmla="*/ 26 h 396"/>
                    <a:gd name="T44" fmla="*/ 164 w 695"/>
                    <a:gd name="T45" fmla="*/ 34 h 396"/>
                    <a:gd name="T46" fmla="*/ 171 w 695"/>
                    <a:gd name="T47" fmla="*/ 43 h 396"/>
                    <a:gd name="T48" fmla="*/ 171 w 695"/>
                    <a:gd name="T49" fmla="*/ 52 h 396"/>
                    <a:gd name="T50" fmla="*/ 163 w 695"/>
                    <a:gd name="T51" fmla="*/ 61 h 396"/>
                    <a:gd name="T52" fmla="*/ 154 w 695"/>
                    <a:gd name="T53" fmla="*/ 70 h 396"/>
                    <a:gd name="T54" fmla="*/ 144 w 695"/>
                    <a:gd name="T55" fmla="*/ 78 h 396"/>
                    <a:gd name="T56" fmla="*/ 133 w 695"/>
                    <a:gd name="T57" fmla="*/ 86 h 396"/>
                    <a:gd name="T58" fmla="*/ 120 w 695"/>
                    <a:gd name="T59" fmla="*/ 91 h 396"/>
                    <a:gd name="T60" fmla="*/ 107 w 695"/>
                    <a:gd name="T61" fmla="*/ 96 h 396"/>
                    <a:gd name="T62" fmla="*/ 94 w 695"/>
                    <a:gd name="T63" fmla="*/ 98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" name="Freeform 13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42 w 335"/>
                    <a:gd name="T1" fmla="*/ 83 h 336"/>
                    <a:gd name="T2" fmla="*/ 50 w 335"/>
                    <a:gd name="T3" fmla="*/ 82 h 336"/>
                    <a:gd name="T4" fmla="*/ 58 w 335"/>
                    <a:gd name="T5" fmla="*/ 80 h 336"/>
                    <a:gd name="T6" fmla="*/ 65 w 335"/>
                    <a:gd name="T7" fmla="*/ 76 h 336"/>
                    <a:gd name="T8" fmla="*/ 71 w 335"/>
                    <a:gd name="T9" fmla="*/ 71 h 336"/>
                    <a:gd name="T10" fmla="*/ 76 w 335"/>
                    <a:gd name="T11" fmla="*/ 65 h 336"/>
                    <a:gd name="T12" fmla="*/ 80 w 335"/>
                    <a:gd name="T13" fmla="*/ 58 h 336"/>
                    <a:gd name="T14" fmla="*/ 83 w 335"/>
                    <a:gd name="T15" fmla="*/ 50 h 336"/>
                    <a:gd name="T16" fmla="*/ 83 w 335"/>
                    <a:gd name="T17" fmla="*/ 42 h 336"/>
                    <a:gd name="T18" fmla="*/ 83 w 335"/>
                    <a:gd name="T19" fmla="*/ 33 h 336"/>
                    <a:gd name="T20" fmla="*/ 80 w 335"/>
                    <a:gd name="T21" fmla="*/ 25 h 336"/>
                    <a:gd name="T22" fmla="*/ 76 w 335"/>
                    <a:gd name="T23" fmla="*/ 18 h 336"/>
                    <a:gd name="T24" fmla="*/ 71 w 335"/>
                    <a:gd name="T25" fmla="*/ 12 h 336"/>
                    <a:gd name="T26" fmla="*/ 65 w 335"/>
                    <a:gd name="T27" fmla="*/ 7 h 336"/>
                    <a:gd name="T28" fmla="*/ 58 w 335"/>
                    <a:gd name="T29" fmla="*/ 3 h 336"/>
                    <a:gd name="T30" fmla="*/ 50 w 335"/>
                    <a:gd name="T31" fmla="*/ 1 h 336"/>
                    <a:gd name="T32" fmla="*/ 42 w 335"/>
                    <a:gd name="T33" fmla="*/ 0 h 336"/>
                    <a:gd name="T34" fmla="*/ 33 w 335"/>
                    <a:gd name="T35" fmla="*/ 1 h 336"/>
                    <a:gd name="T36" fmla="*/ 25 w 335"/>
                    <a:gd name="T37" fmla="*/ 3 h 336"/>
                    <a:gd name="T38" fmla="*/ 18 w 335"/>
                    <a:gd name="T39" fmla="*/ 7 h 336"/>
                    <a:gd name="T40" fmla="*/ 12 w 335"/>
                    <a:gd name="T41" fmla="*/ 12 h 336"/>
                    <a:gd name="T42" fmla="*/ 7 w 335"/>
                    <a:gd name="T43" fmla="*/ 18 h 336"/>
                    <a:gd name="T44" fmla="*/ 3 w 335"/>
                    <a:gd name="T45" fmla="*/ 25 h 336"/>
                    <a:gd name="T46" fmla="*/ 1 w 335"/>
                    <a:gd name="T47" fmla="*/ 33 h 336"/>
                    <a:gd name="T48" fmla="*/ 0 w 335"/>
                    <a:gd name="T49" fmla="*/ 42 h 336"/>
                    <a:gd name="T50" fmla="*/ 1 w 335"/>
                    <a:gd name="T51" fmla="*/ 50 h 336"/>
                    <a:gd name="T52" fmla="*/ 3 w 335"/>
                    <a:gd name="T53" fmla="*/ 58 h 336"/>
                    <a:gd name="T54" fmla="*/ 7 w 335"/>
                    <a:gd name="T55" fmla="*/ 65 h 336"/>
                    <a:gd name="T56" fmla="*/ 12 w 335"/>
                    <a:gd name="T57" fmla="*/ 71 h 336"/>
                    <a:gd name="T58" fmla="*/ 18 w 335"/>
                    <a:gd name="T59" fmla="*/ 76 h 336"/>
                    <a:gd name="T60" fmla="*/ 25 w 335"/>
                    <a:gd name="T61" fmla="*/ 80 h 336"/>
                    <a:gd name="T62" fmla="*/ 33 w 335"/>
                    <a:gd name="T63" fmla="*/ 82 h 336"/>
                    <a:gd name="T64" fmla="*/ 42 w 335"/>
                    <a:gd name="T65" fmla="*/ 8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" name="Freeform 14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7 w 54"/>
                    <a:gd name="T1" fmla="*/ 14 h 55"/>
                    <a:gd name="T2" fmla="*/ 10 w 54"/>
                    <a:gd name="T3" fmla="*/ 14 h 55"/>
                    <a:gd name="T4" fmla="*/ 12 w 54"/>
                    <a:gd name="T5" fmla="*/ 12 h 55"/>
                    <a:gd name="T6" fmla="*/ 13 w 54"/>
                    <a:gd name="T7" fmla="*/ 10 h 55"/>
                    <a:gd name="T8" fmla="*/ 14 w 54"/>
                    <a:gd name="T9" fmla="*/ 7 h 55"/>
                    <a:gd name="T10" fmla="*/ 13 w 54"/>
                    <a:gd name="T11" fmla="*/ 5 h 55"/>
                    <a:gd name="T12" fmla="*/ 12 w 54"/>
                    <a:gd name="T13" fmla="*/ 2 h 55"/>
                    <a:gd name="T14" fmla="*/ 10 w 54"/>
                    <a:gd name="T15" fmla="*/ 1 h 55"/>
                    <a:gd name="T16" fmla="*/ 7 w 54"/>
                    <a:gd name="T17" fmla="*/ 0 h 55"/>
                    <a:gd name="T18" fmla="*/ 5 w 54"/>
                    <a:gd name="T19" fmla="*/ 1 h 55"/>
                    <a:gd name="T20" fmla="*/ 2 w 54"/>
                    <a:gd name="T21" fmla="*/ 2 h 55"/>
                    <a:gd name="T22" fmla="*/ 1 w 54"/>
                    <a:gd name="T23" fmla="*/ 5 h 55"/>
                    <a:gd name="T24" fmla="*/ 0 w 54"/>
                    <a:gd name="T25" fmla="*/ 7 h 55"/>
                    <a:gd name="T26" fmla="*/ 1 w 54"/>
                    <a:gd name="T27" fmla="*/ 10 h 55"/>
                    <a:gd name="T28" fmla="*/ 2 w 54"/>
                    <a:gd name="T29" fmla="*/ 12 h 55"/>
                    <a:gd name="T30" fmla="*/ 5 w 54"/>
                    <a:gd name="T31" fmla="*/ 14 h 55"/>
                    <a:gd name="T32" fmla="*/ 7 w 54"/>
                    <a:gd name="T33" fmla="*/ 14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6" name="Freeform 15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29 w 116"/>
                    <a:gd name="T1" fmla="*/ 23 h 129"/>
                    <a:gd name="T2" fmla="*/ 0 w 116"/>
                    <a:gd name="T3" fmla="*/ 0 h 129"/>
                    <a:gd name="T4" fmla="*/ 19 w 116"/>
                    <a:gd name="T5" fmla="*/ 32 h 129"/>
                    <a:gd name="T6" fmla="*/ 21 w 116"/>
                    <a:gd name="T7" fmla="*/ 31 h 129"/>
                    <a:gd name="T8" fmla="*/ 22 w 116"/>
                    <a:gd name="T9" fmla="*/ 30 h 129"/>
                    <a:gd name="T10" fmla="*/ 23 w 116"/>
                    <a:gd name="T11" fmla="*/ 29 h 129"/>
                    <a:gd name="T12" fmla="*/ 24 w 116"/>
                    <a:gd name="T13" fmla="*/ 28 h 129"/>
                    <a:gd name="T14" fmla="*/ 26 w 116"/>
                    <a:gd name="T15" fmla="*/ 26 h 129"/>
                    <a:gd name="T16" fmla="*/ 27 w 116"/>
                    <a:gd name="T17" fmla="*/ 25 h 129"/>
                    <a:gd name="T18" fmla="*/ 28 w 116"/>
                    <a:gd name="T19" fmla="*/ 24 h 129"/>
                    <a:gd name="T20" fmla="*/ 29 w 116"/>
                    <a:gd name="T21" fmla="*/ 23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7" name="Freeform 16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1 w 90"/>
                    <a:gd name="T3" fmla="*/ 35 h 139"/>
                    <a:gd name="T4" fmla="*/ 12 w 90"/>
                    <a:gd name="T5" fmla="*/ 34 h 139"/>
                    <a:gd name="T6" fmla="*/ 14 w 90"/>
                    <a:gd name="T7" fmla="*/ 34 h 139"/>
                    <a:gd name="T8" fmla="*/ 15 w 90"/>
                    <a:gd name="T9" fmla="*/ 33 h 139"/>
                    <a:gd name="T10" fmla="*/ 17 w 90"/>
                    <a:gd name="T11" fmla="*/ 32 h 139"/>
                    <a:gd name="T12" fmla="*/ 19 w 90"/>
                    <a:gd name="T13" fmla="*/ 31 h 139"/>
                    <a:gd name="T14" fmla="*/ 20 w 90"/>
                    <a:gd name="T15" fmla="*/ 31 h 139"/>
                    <a:gd name="T16" fmla="*/ 21 w 90"/>
                    <a:gd name="T17" fmla="*/ 30 h 139"/>
                    <a:gd name="T18" fmla="*/ 23 w 90"/>
                    <a:gd name="T19" fmla="*/ 29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8" name="Freeform 17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2 w 59"/>
                    <a:gd name="T3" fmla="*/ 35 h 143"/>
                    <a:gd name="T4" fmla="*/ 4 w 59"/>
                    <a:gd name="T5" fmla="*/ 35 h 143"/>
                    <a:gd name="T6" fmla="*/ 5 w 59"/>
                    <a:gd name="T7" fmla="*/ 34 h 143"/>
                    <a:gd name="T8" fmla="*/ 7 w 59"/>
                    <a:gd name="T9" fmla="*/ 34 h 143"/>
                    <a:gd name="T10" fmla="*/ 8 w 59"/>
                    <a:gd name="T11" fmla="*/ 34 h 143"/>
                    <a:gd name="T12" fmla="*/ 10 w 59"/>
                    <a:gd name="T13" fmla="*/ 33 h 143"/>
                    <a:gd name="T14" fmla="*/ 12 w 59"/>
                    <a:gd name="T15" fmla="*/ 33 h 143"/>
                    <a:gd name="T16" fmla="*/ 13 w 59"/>
                    <a:gd name="T17" fmla="*/ 32 h 143"/>
                    <a:gd name="T18" fmla="*/ 14 w 59"/>
                    <a:gd name="T19" fmla="*/ 32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9" name="Freeform 18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3 h 127"/>
                    <a:gd name="T2" fmla="*/ 30 w 117"/>
                    <a:gd name="T3" fmla="*/ 0 h 127"/>
                    <a:gd name="T4" fmla="*/ 10 w 117"/>
                    <a:gd name="T5" fmla="*/ 31 h 127"/>
                    <a:gd name="T6" fmla="*/ 9 w 117"/>
                    <a:gd name="T7" fmla="*/ 30 h 127"/>
                    <a:gd name="T8" fmla="*/ 8 w 117"/>
                    <a:gd name="T9" fmla="*/ 29 h 127"/>
                    <a:gd name="T10" fmla="*/ 7 w 117"/>
                    <a:gd name="T11" fmla="*/ 28 h 127"/>
                    <a:gd name="T12" fmla="*/ 5 w 117"/>
                    <a:gd name="T13" fmla="*/ 27 h 127"/>
                    <a:gd name="T14" fmla="*/ 4 w 117"/>
                    <a:gd name="T15" fmla="*/ 26 h 127"/>
                    <a:gd name="T16" fmla="*/ 3 w 117"/>
                    <a:gd name="T17" fmla="*/ 25 h 127"/>
                    <a:gd name="T18" fmla="*/ 1 w 117"/>
                    <a:gd name="T19" fmla="*/ 24 h 127"/>
                    <a:gd name="T20" fmla="*/ 0 w 117"/>
                    <a:gd name="T21" fmla="*/ 23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0" name="Freeform 19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3 w 93"/>
                    <a:gd name="T1" fmla="*/ 0 h 137"/>
                    <a:gd name="T2" fmla="*/ 11 w 93"/>
                    <a:gd name="T3" fmla="*/ 35 h 137"/>
                    <a:gd name="T4" fmla="*/ 10 w 93"/>
                    <a:gd name="T5" fmla="*/ 34 h 137"/>
                    <a:gd name="T6" fmla="*/ 8 w 93"/>
                    <a:gd name="T7" fmla="*/ 33 h 137"/>
                    <a:gd name="T8" fmla="*/ 7 w 93"/>
                    <a:gd name="T9" fmla="*/ 32 h 137"/>
                    <a:gd name="T10" fmla="*/ 5 w 93"/>
                    <a:gd name="T11" fmla="*/ 31 h 137"/>
                    <a:gd name="T12" fmla="*/ 4 w 93"/>
                    <a:gd name="T13" fmla="*/ 31 h 137"/>
                    <a:gd name="T14" fmla="*/ 3 w 93"/>
                    <a:gd name="T15" fmla="*/ 30 h 137"/>
                    <a:gd name="T16" fmla="*/ 1 w 93"/>
                    <a:gd name="T17" fmla="*/ 29 h 137"/>
                    <a:gd name="T18" fmla="*/ 0 w 93"/>
                    <a:gd name="T19" fmla="*/ 29 h 137"/>
                    <a:gd name="T20" fmla="*/ 23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1" name="Freeform 20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5 w 63"/>
                    <a:gd name="T1" fmla="*/ 0 h 143"/>
                    <a:gd name="T2" fmla="*/ 12 w 63"/>
                    <a:gd name="T3" fmla="*/ 36 h 143"/>
                    <a:gd name="T4" fmla="*/ 10 w 63"/>
                    <a:gd name="T5" fmla="*/ 36 h 143"/>
                    <a:gd name="T6" fmla="*/ 9 w 63"/>
                    <a:gd name="T7" fmla="*/ 35 h 143"/>
                    <a:gd name="T8" fmla="*/ 8 w 63"/>
                    <a:gd name="T9" fmla="*/ 35 h 143"/>
                    <a:gd name="T10" fmla="*/ 6 w 63"/>
                    <a:gd name="T11" fmla="*/ 34 h 143"/>
                    <a:gd name="T12" fmla="*/ 4 w 63"/>
                    <a:gd name="T13" fmla="*/ 34 h 143"/>
                    <a:gd name="T14" fmla="*/ 3 w 63"/>
                    <a:gd name="T15" fmla="*/ 33 h 143"/>
                    <a:gd name="T16" fmla="*/ 1 w 63"/>
                    <a:gd name="T17" fmla="*/ 33 h 143"/>
                    <a:gd name="T18" fmla="*/ 0 w 63"/>
                    <a:gd name="T19" fmla="*/ 33 h 143"/>
                    <a:gd name="T20" fmla="*/ 15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2" name="Freeform 21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13 w 50"/>
                    <a:gd name="T1" fmla="*/ 36 h 143"/>
                    <a:gd name="T2" fmla="*/ 6 w 50"/>
                    <a:gd name="T3" fmla="*/ 0 h 143"/>
                    <a:gd name="T4" fmla="*/ 0 w 50"/>
                    <a:gd name="T5" fmla="*/ 36 h 143"/>
                    <a:gd name="T6" fmla="*/ 2 w 50"/>
                    <a:gd name="T7" fmla="*/ 36 h 143"/>
                    <a:gd name="T8" fmla="*/ 3 w 50"/>
                    <a:gd name="T9" fmla="*/ 36 h 143"/>
                    <a:gd name="T10" fmla="*/ 5 w 50"/>
                    <a:gd name="T11" fmla="*/ 36 h 143"/>
                    <a:gd name="T12" fmla="*/ 6 w 50"/>
                    <a:gd name="T13" fmla="*/ 36 h 143"/>
                    <a:gd name="T14" fmla="*/ 7 w 50"/>
                    <a:gd name="T15" fmla="*/ 36 h 143"/>
                    <a:gd name="T16" fmla="*/ 10 w 50"/>
                    <a:gd name="T17" fmla="*/ 36 h 143"/>
                    <a:gd name="T18" fmla="*/ 11 w 50"/>
                    <a:gd name="T19" fmla="*/ 36 h 143"/>
                    <a:gd name="T20" fmla="*/ 13 w 50"/>
                    <a:gd name="T21" fmla="*/ 36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9" name="Group 22"/>
              <p:cNvGrpSpPr>
                <a:grpSpLocks/>
              </p:cNvGrpSpPr>
              <p:nvPr/>
            </p:nvGrpSpPr>
            <p:grpSpPr bwMode="auto">
              <a:xfrm>
                <a:off x="6931027" y="3870323"/>
                <a:ext cx="398464" cy="312738"/>
                <a:chOff x="601" y="3506"/>
                <a:chExt cx="442" cy="347"/>
              </a:xfrm>
            </p:grpSpPr>
            <p:sp>
              <p:nvSpPr>
                <p:cNvPr id="631" name="Freeform 23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198 w 817"/>
                    <a:gd name="T1" fmla="*/ 49 h 505"/>
                    <a:gd name="T2" fmla="*/ 190 w 817"/>
                    <a:gd name="T3" fmla="*/ 39 h 505"/>
                    <a:gd name="T4" fmla="*/ 180 w 817"/>
                    <a:gd name="T5" fmla="*/ 30 h 505"/>
                    <a:gd name="T6" fmla="*/ 169 w 817"/>
                    <a:gd name="T7" fmla="*/ 21 h 505"/>
                    <a:gd name="T8" fmla="*/ 157 w 817"/>
                    <a:gd name="T9" fmla="*/ 13 h 505"/>
                    <a:gd name="T10" fmla="*/ 142 w 817"/>
                    <a:gd name="T11" fmla="*/ 7 h 505"/>
                    <a:gd name="T12" fmla="*/ 127 w 817"/>
                    <a:gd name="T13" fmla="*/ 3 h 505"/>
                    <a:gd name="T14" fmla="*/ 111 w 817"/>
                    <a:gd name="T15" fmla="*/ 0 h 505"/>
                    <a:gd name="T16" fmla="*/ 94 w 817"/>
                    <a:gd name="T17" fmla="*/ 0 h 505"/>
                    <a:gd name="T18" fmla="*/ 78 w 817"/>
                    <a:gd name="T19" fmla="*/ 3 h 505"/>
                    <a:gd name="T20" fmla="*/ 63 w 817"/>
                    <a:gd name="T21" fmla="*/ 7 h 505"/>
                    <a:gd name="T22" fmla="*/ 48 w 817"/>
                    <a:gd name="T23" fmla="*/ 13 h 505"/>
                    <a:gd name="T24" fmla="*/ 36 w 817"/>
                    <a:gd name="T25" fmla="*/ 21 h 505"/>
                    <a:gd name="T26" fmla="*/ 24 w 817"/>
                    <a:gd name="T27" fmla="*/ 30 h 505"/>
                    <a:gd name="T28" fmla="*/ 15 w 817"/>
                    <a:gd name="T29" fmla="*/ 39 h 505"/>
                    <a:gd name="T30" fmla="*/ 7 w 817"/>
                    <a:gd name="T31" fmla="*/ 49 h 505"/>
                    <a:gd name="T32" fmla="*/ 3 w 817"/>
                    <a:gd name="T33" fmla="*/ 56 h 505"/>
                    <a:gd name="T34" fmla="*/ 1 w 817"/>
                    <a:gd name="T35" fmla="*/ 59 h 505"/>
                    <a:gd name="T36" fmla="*/ 0 w 817"/>
                    <a:gd name="T37" fmla="*/ 61 h 505"/>
                    <a:gd name="T38" fmla="*/ 7 w 817"/>
                    <a:gd name="T39" fmla="*/ 73 h 505"/>
                    <a:gd name="T40" fmla="*/ 15 w 817"/>
                    <a:gd name="T41" fmla="*/ 83 h 505"/>
                    <a:gd name="T42" fmla="*/ 25 w 817"/>
                    <a:gd name="T43" fmla="*/ 94 h 505"/>
                    <a:gd name="T44" fmla="*/ 36 w 817"/>
                    <a:gd name="T45" fmla="*/ 103 h 505"/>
                    <a:gd name="T46" fmla="*/ 49 w 817"/>
                    <a:gd name="T47" fmla="*/ 111 h 505"/>
                    <a:gd name="T48" fmla="*/ 63 w 817"/>
                    <a:gd name="T49" fmla="*/ 118 h 505"/>
                    <a:gd name="T50" fmla="*/ 78 w 817"/>
                    <a:gd name="T51" fmla="*/ 123 h 505"/>
                    <a:gd name="T52" fmla="*/ 94 w 817"/>
                    <a:gd name="T53" fmla="*/ 126 h 505"/>
                    <a:gd name="T54" fmla="*/ 111 w 817"/>
                    <a:gd name="T55" fmla="*/ 126 h 505"/>
                    <a:gd name="T56" fmla="*/ 127 w 817"/>
                    <a:gd name="T57" fmla="*/ 123 h 505"/>
                    <a:gd name="T58" fmla="*/ 142 w 817"/>
                    <a:gd name="T59" fmla="*/ 118 h 505"/>
                    <a:gd name="T60" fmla="*/ 156 w 817"/>
                    <a:gd name="T61" fmla="*/ 111 h 505"/>
                    <a:gd name="T62" fmla="*/ 169 w 817"/>
                    <a:gd name="T63" fmla="*/ 103 h 505"/>
                    <a:gd name="T64" fmla="*/ 180 w 817"/>
                    <a:gd name="T65" fmla="*/ 94 h 505"/>
                    <a:gd name="T66" fmla="*/ 190 w 817"/>
                    <a:gd name="T67" fmla="*/ 83 h 505"/>
                    <a:gd name="T68" fmla="*/ 198 w 817"/>
                    <a:gd name="T69" fmla="*/ 73 h 505"/>
                    <a:gd name="T70" fmla="*/ 203 w 817"/>
                    <a:gd name="T71" fmla="*/ 64 h 505"/>
                    <a:gd name="T72" fmla="*/ 204 w 817"/>
                    <a:gd name="T73" fmla="*/ 62 h 505"/>
                    <a:gd name="T74" fmla="*/ 205 w 817"/>
                    <a:gd name="T75" fmla="*/ 61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80 w 695"/>
                    <a:gd name="T1" fmla="*/ 98 h 396"/>
                    <a:gd name="T2" fmla="*/ 66 w 695"/>
                    <a:gd name="T3" fmla="*/ 96 h 396"/>
                    <a:gd name="T4" fmla="*/ 53 w 695"/>
                    <a:gd name="T5" fmla="*/ 91 h 396"/>
                    <a:gd name="T6" fmla="*/ 40 w 695"/>
                    <a:gd name="T7" fmla="*/ 86 h 396"/>
                    <a:gd name="T8" fmla="*/ 29 w 695"/>
                    <a:gd name="T9" fmla="*/ 78 h 396"/>
                    <a:gd name="T10" fmla="*/ 19 w 695"/>
                    <a:gd name="T11" fmla="*/ 70 h 396"/>
                    <a:gd name="T12" fmla="*/ 10 w 695"/>
                    <a:gd name="T13" fmla="*/ 61 h 396"/>
                    <a:gd name="T14" fmla="*/ 3 w 695"/>
                    <a:gd name="T15" fmla="*/ 52 h 396"/>
                    <a:gd name="T16" fmla="*/ 3 w 695"/>
                    <a:gd name="T17" fmla="*/ 43 h 396"/>
                    <a:gd name="T18" fmla="*/ 9 w 695"/>
                    <a:gd name="T19" fmla="*/ 34 h 396"/>
                    <a:gd name="T20" fmla="*/ 18 w 695"/>
                    <a:gd name="T21" fmla="*/ 26 h 396"/>
                    <a:gd name="T22" fmla="*/ 28 w 695"/>
                    <a:gd name="T23" fmla="*/ 18 h 396"/>
                    <a:gd name="T24" fmla="*/ 39 w 695"/>
                    <a:gd name="T25" fmla="*/ 11 h 396"/>
                    <a:gd name="T26" fmla="*/ 52 w 695"/>
                    <a:gd name="T27" fmla="*/ 6 h 396"/>
                    <a:gd name="T28" fmla="*/ 65 w 695"/>
                    <a:gd name="T29" fmla="*/ 2 h 396"/>
                    <a:gd name="T30" fmla="*/ 79 w 695"/>
                    <a:gd name="T31" fmla="*/ 0 h 396"/>
                    <a:gd name="T32" fmla="*/ 94 w 695"/>
                    <a:gd name="T33" fmla="*/ 0 h 396"/>
                    <a:gd name="T34" fmla="*/ 108 w 695"/>
                    <a:gd name="T35" fmla="*/ 2 h 396"/>
                    <a:gd name="T36" fmla="*/ 121 w 695"/>
                    <a:gd name="T37" fmla="*/ 6 h 396"/>
                    <a:gd name="T38" fmla="*/ 134 w 695"/>
                    <a:gd name="T39" fmla="*/ 11 h 396"/>
                    <a:gd name="T40" fmla="*/ 145 w 695"/>
                    <a:gd name="T41" fmla="*/ 18 h 396"/>
                    <a:gd name="T42" fmla="*/ 155 w 695"/>
                    <a:gd name="T43" fmla="*/ 26 h 396"/>
                    <a:gd name="T44" fmla="*/ 164 w 695"/>
                    <a:gd name="T45" fmla="*/ 34 h 396"/>
                    <a:gd name="T46" fmla="*/ 171 w 695"/>
                    <a:gd name="T47" fmla="*/ 43 h 396"/>
                    <a:gd name="T48" fmla="*/ 171 w 695"/>
                    <a:gd name="T49" fmla="*/ 52 h 396"/>
                    <a:gd name="T50" fmla="*/ 163 w 695"/>
                    <a:gd name="T51" fmla="*/ 61 h 396"/>
                    <a:gd name="T52" fmla="*/ 154 w 695"/>
                    <a:gd name="T53" fmla="*/ 70 h 396"/>
                    <a:gd name="T54" fmla="*/ 144 w 695"/>
                    <a:gd name="T55" fmla="*/ 78 h 396"/>
                    <a:gd name="T56" fmla="*/ 133 w 695"/>
                    <a:gd name="T57" fmla="*/ 86 h 396"/>
                    <a:gd name="T58" fmla="*/ 120 w 695"/>
                    <a:gd name="T59" fmla="*/ 91 h 396"/>
                    <a:gd name="T60" fmla="*/ 107 w 695"/>
                    <a:gd name="T61" fmla="*/ 96 h 396"/>
                    <a:gd name="T62" fmla="*/ 94 w 695"/>
                    <a:gd name="T63" fmla="*/ 98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42 w 335"/>
                    <a:gd name="T1" fmla="*/ 83 h 336"/>
                    <a:gd name="T2" fmla="*/ 50 w 335"/>
                    <a:gd name="T3" fmla="*/ 82 h 336"/>
                    <a:gd name="T4" fmla="*/ 58 w 335"/>
                    <a:gd name="T5" fmla="*/ 80 h 336"/>
                    <a:gd name="T6" fmla="*/ 65 w 335"/>
                    <a:gd name="T7" fmla="*/ 76 h 336"/>
                    <a:gd name="T8" fmla="*/ 71 w 335"/>
                    <a:gd name="T9" fmla="*/ 71 h 336"/>
                    <a:gd name="T10" fmla="*/ 76 w 335"/>
                    <a:gd name="T11" fmla="*/ 65 h 336"/>
                    <a:gd name="T12" fmla="*/ 80 w 335"/>
                    <a:gd name="T13" fmla="*/ 58 h 336"/>
                    <a:gd name="T14" fmla="*/ 83 w 335"/>
                    <a:gd name="T15" fmla="*/ 50 h 336"/>
                    <a:gd name="T16" fmla="*/ 83 w 335"/>
                    <a:gd name="T17" fmla="*/ 42 h 336"/>
                    <a:gd name="T18" fmla="*/ 83 w 335"/>
                    <a:gd name="T19" fmla="*/ 33 h 336"/>
                    <a:gd name="T20" fmla="*/ 80 w 335"/>
                    <a:gd name="T21" fmla="*/ 25 h 336"/>
                    <a:gd name="T22" fmla="*/ 76 w 335"/>
                    <a:gd name="T23" fmla="*/ 18 h 336"/>
                    <a:gd name="T24" fmla="*/ 71 w 335"/>
                    <a:gd name="T25" fmla="*/ 12 h 336"/>
                    <a:gd name="T26" fmla="*/ 65 w 335"/>
                    <a:gd name="T27" fmla="*/ 7 h 336"/>
                    <a:gd name="T28" fmla="*/ 58 w 335"/>
                    <a:gd name="T29" fmla="*/ 3 h 336"/>
                    <a:gd name="T30" fmla="*/ 50 w 335"/>
                    <a:gd name="T31" fmla="*/ 1 h 336"/>
                    <a:gd name="T32" fmla="*/ 42 w 335"/>
                    <a:gd name="T33" fmla="*/ 0 h 336"/>
                    <a:gd name="T34" fmla="*/ 33 w 335"/>
                    <a:gd name="T35" fmla="*/ 1 h 336"/>
                    <a:gd name="T36" fmla="*/ 25 w 335"/>
                    <a:gd name="T37" fmla="*/ 3 h 336"/>
                    <a:gd name="T38" fmla="*/ 18 w 335"/>
                    <a:gd name="T39" fmla="*/ 7 h 336"/>
                    <a:gd name="T40" fmla="*/ 12 w 335"/>
                    <a:gd name="T41" fmla="*/ 12 h 336"/>
                    <a:gd name="T42" fmla="*/ 7 w 335"/>
                    <a:gd name="T43" fmla="*/ 18 h 336"/>
                    <a:gd name="T44" fmla="*/ 3 w 335"/>
                    <a:gd name="T45" fmla="*/ 25 h 336"/>
                    <a:gd name="T46" fmla="*/ 1 w 335"/>
                    <a:gd name="T47" fmla="*/ 33 h 336"/>
                    <a:gd name="T48" fmla="*/ 0 w 335"/>
                    <a:gd name="T49" fmla="*/ 42 h 336"/>
                    <a:gd name="T50" fmla="*/ 1 w 335"/>
                    <a:gd name="T51" fmla="*/ 50 h 336"/>
                    <a:gd name="T52" fmla="*/ 3 w 335"/>
                    <a:gd name="T53" fmla="*/ 58 h 336"/>
                    <a:gd name="T54" fmla="*/ 7 w 335"/>
                    <a:gd name="T55" fmla="*/ 65 h 336"/>
                    <a:gd name="T56" fmla="*/ 12 w 335"/>
                    <a:gd name="T57" fmla="*/ 71 h 336"/>
                    <a:gd name="T58" fmla="*/ 18 w 335"/>
                    <a:gd name="T59" fmla="*/ 76 h 336"/>
                    <a:gd name="T60" fmla="*/ 25 w 335"/>
                    <a:gd name="T61" fmla="*/ 80 h 336"/>
                    <a:gd name="T62" fmla="*/ 33 w 335"/>
                    <a:gd name="T63" fmla="*/ 82 h 336"/>
                    <a:gd name="T64" fmla="*/ 42 w 335"/>
                    <a:gd name="T65" fmla="*/ 8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7 w 54"/>
                    <a:gd name="T1" fmla="*/ 14 h 55"/>
                    <a:gd name="T2" fmla="*/ 10 w 54"/>
                    <a:gd name="T3" fmla="*/ 14 h 55"/>
                    <a:gd name="T4" fmla="*/ 12 w 54"/>
                    <a:gd name="T5" fmla="*/ 12 h 55"/>
                    <a:gd name="T6" fmla="*/ 13 w 54"/>
                    <a:gd name="T7" fmla="*/ 10 h 55"/>
                    <a:gd name="T8" fmla="*/ 14 w 54"/>
                    <a:gd name="T9" fmla="*/ 7 h 55"/>
                    <a:gd name="T10" fmla="*/ 13 w 54"/>
                    <a:gd name="T11" fmla="*/ 5 h 55"/>
                    <a:gd name="T12" fmla="*/ 12 w 54"/>
                    <a:gd name="T13" fmla="*/ 2 h 55"/>
                    <a:gd name="T14" fmla="*/ 10 w 54"/>
                    <a:gd name="T15" fmla="*/ 1 h 55"/>
                    <a:gd name="T16" fmla="*/ 7 w 54"/>
                    <a:gd name="T17" fmla="*/ 0 h 55"/>
                    <a:gd name="T18" fmla="*/ 5 w 54"/>
                    <a:gd name="T19" fmla="*/ 1 h 55"/>
                    <a:gd name="T20" fmla="*/ 2 w 54"/>
                    <a:gd name="T21" fmla="*/ 2 h 55"/>
                    <a:gd name="T22" fmla="*/ 1 w 54"/>
                    <a:gd name="T23" fmla="*/ 5 h 55"/>
                    <a:gd name="T24" fmla="*/ 0 w 54"/>
                    <a:gd name="T25" fmla="*/ 7 h 55"/>
                    <a:gd name="T26" fmla="*/ 1 w 54"/>
                    <a:gd name="T27" fmla="*/ 10 h 55"/>
                    <a:gd name="T28" fmla="*/ 2 w 54"/>
                    <a:gd name="T29" fmla="*/ 12 h 55"/>
                    <a:gd name="T30" fmla="*/ 5 w 54"/>
                    <a:gd name="T31" fmla="*/ 14 h 55"/>
                    <a:gd name="T32" fmla="*/ 7 w 54"/>
                    <a:gd name="T33" fmla="*/ 14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29 w 116"/>
                    <a:gd name="T1" fmla="*/ 23 h 129"/>
                    <a:gd name="T2" fmla="*/ 0 w 116"/>
                    <a:gd name="T3" fmla="*/ 0 h 129"/>
                    <a:gd name="T4" fmla="*/ 19 w 116"/>
                    <a:gd name="T5" fmla="*/ 32 h 129"/>
                    <a:gd name="T6" fmla="*/ 21 w 116"/>
                    <a:gd name="T7" fmla="*/ 31 h 129"/>
                    <a:gd name="T8" fmla="*/ 22 w 116"/>
                    <a:gd name="T9" fmla="*/ 30 h 129"/>
                    <a:gd name="T10" fmla="*/ 23 w 116"/>
                    <a:gd name="T11" fmla="*/ 29 h 129"/>
                    <a:gd name="T12" fmla="*/ 24 w 116"/>
                    <a:gd name="T13" fmla="*/ 28 h 129"/>
                    <a:gd name="T14" fmla="*/ 26 w 116"/>
                    <a:gd name="T15" fmla="*/ 26 h 129"/>
                    <a:gd name="T16" fmla="*/ 27 w 116"/>
                    <a:gd name="T17" fmla="*/ 25 h 129"/>
                    <a:gd name="T18" fmla="*/ 28 w 116"/>
                    <a:gd name="T19" fmla="*/ 24 h 129"/>
                    <a:gd name="T20" fmla="*/ 29 w 116"/>
                    <a:gd name="T21" fmla="*/ 23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1 w 90"/>
                    <a:gd name="T3" fmla="*/ 35 h 139"/>
                    <a:gd name="T4" fmla="*/ 12 w 90"/>
                    <a:gd name="T5" fmla="*/ 34 h 139"/>
                    <a:gd name="T6" fmla="*/ 14 w 90"/>
                    <a:gd name="T7" fmla="*/ 34 h 139"/>
                    <a:gd name="T8" fmla="*/ 15 w 90"/>
                    <a:gd name="T9" fmla="*/ 33 h 139"/>
                    <a:gd name="T10" fmla="*/ 17 w 90"/>
                    <a:gd name="T11" fmla="*/ 32 h 139"/>
                    <a:gd name="T12" fmla="*/ 19 w 90"/>
                    <a:gd name="T13" fmla="*/ 31 h 139"/>
                    <a:gd name="T14" fmla="*/ 20 w 90"/>
                    <a:gd name="T15" fmla="*/ 31 h 139"/>
                    <a:gd name="T16" fmla="*/ 21 w 90"/>
                    <a:gd name="T17" fmla="*/ 30 h 139"/>
                    <a:gd name="T18" fmla="*/ 23 w 90"/>
                    <a:gd name="T19" fmla="*/ 29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2 w 59"/>
                    <a:gd name="T3" fmla="*/ 35 h 143"/>
                    <a:gd name="T4" fmla="*/ 4 w 59"/>
                    <a:gd name="T5" fmla="*/ 35 h 143"/>
                    <a:gd name="T6" fmla="*/ 5 w 59"/>
                    <a:gd name="T7" fmla="*/ 34 h 143"/>
                    <a:gd name="T8" fmla="*/ 7 w 59"/>
                    <a:gd name="T9" fmla="*/ 34 h 143"/>
                    <a:gd name="T10" fmla="*/ 8 w 59"/>
                    <a:gd name="T11" fmla="*/ 34 h 143"/>
                    <a:gd name="T12" fmla="*/ 10 w 59"/>
                    <a:gd name="T13" fmla="*/ 33 h 143"/>
                    <a:gd name="T14" fmla="*/ 12 w 59"/>
                    <a:gd name="T15" fmla="*/ 33 h 143"/>
                    <a:gd name="T16" fmla="*/ 13 w 59"/>
                    <a:gd name="T17" fmla="*/ 32 h 143"/>
                    <a:gd name="T18" fmla="*/ 14 w 59"/>
                    <a:gd name="T19" fmla="*/ 32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3 h 127"/>
                    <a:gd name="T2" fmla="*/ 30 w 117"/>
                    <a:gd name="T3" fmla="*/ 0 h 127"/>
                    <a:gd name="T4" fmla="*/ 10 w 117"/>
                    <a:gd name="T5" fmla="*/ 31 h 127"/>
                    <a:gd name="T6" fmla="*/ 9 w 117"/>
                    <a:gd name="T7" fmla="*/ 30 h 127"/>
                    <a:gd name="T8" fmla="*/ 8 w 117"/>
                    <a:gd name="T9" fmla="*/ 29 h 127"/>
                    <a:gd name="T10" fmla="*/ 7 w 117"/>
                    <a:gd name="T11" fmla="*/ 28 h 127"/>
                    <a:gd name="T12" fmla="*/ 5 w 117"/>
                    <a:gd name="T13" fmla="*/ 27 h 127"/>
                    <a:gd name="T14" fmla="*/ 4 w 117"/>
                    <a:gd name="T15" fmla="*/ 26 h 127"/>
                    <a:gd name="T16" fmla="*/ 3 w 117"/>
                    <a:gd name="T17" fmla="*/ 25 h 127"/>
                    <a:gd name="T18" fmla="*/ 1 w 117"/>
                    <a:gd name="T19" fmla="*/ 24 h 127"/>
                    <a:gd name="T20" fmla="*/ 0 w 117"/>
                    <a:gd name="T21" fmla="*/ 23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3 w 93"/>
                    <a:gd name="T1" fmla="*/ 0 h 137"/>
                    <a:gd name="T2" fmla="*/ 11 w 93"/>
                    <a:gd name="T3" fmla="*/ 35 h 137"/>
                    <a:gd name="T4" fmla="*/ 10 w 93"/>
                    <a:gd name="T5" fmla="*/ 34 h 137"/>
                    <a:gd name="T6" fmla="*/ 8 w 93"/>
                    <a:gd name="T7" fmla="*/ 33 h 137"/>
                    <a:gd name="T8" fmla="*/ 7 w 93"/>
                    <a:gd name="T9" fmla="*/ 32 h 137"/>
                    <a:gd name="T10" fmla="*/ 5 w 93"/>
                    <a:gd name="T11" fmla="*/ 31 h 137"/>
                    <a:gd name="T12" fmla="*/ 4 w 93"/>
                    <a:gd name="T13" fmla="*/ 31 h 137"/>
                    <a:gd name="T14" fmla="*/ 3 w 93"/>
                    <a:gd name="T15" fmla="*/ 30 h 137"/>
                    <a:gd name="T16" fmla="*/ 1 w 93"/>
                    <a:gd name="T17" fmla="*/ 29 h 137"/>
                    <a:gd name="T18" fmla="*/ 0 w 93"/>
                    <a:gd name="T19" fmla="*/ 29 h 137"/>
                    <a:gd name="T20" fmla="*/ 23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5 w 63"/>
                    <a:gd name="T1" fmla="*/ 0 h 143"/>
                    <a:gd name="T2" fmla="*/ 12 w 63"/>
                    <a:gd name="T3" fmla="*/ 36 h 143"/>
                    <a:gd name="T4" fmla="*/ 10 w 63"/>
                    <a:gd name="T5" fmla="*/ 36 h 143"/>
                    <a:gd name="T6" fmla="*/ 9 w 63"/>
                    <a:gd name="T7" fmla="*/ 35 h 143"/>
                    <a:gd name="T8" fmla="*/ 8 w 63"/>
                    <a:gd name="T9" fmla="*/ 35 h 143"/>
                    <a:gd name="T10" fmla="*/ 6 w 63"/>
                    <a:gd name="T11" fmla="*/ 34 h 143"/>
                    <a:gd name="T12" fmla="*/ 4 w 63"/>
                    <a:gd name="T13" fmla="*/ 34 h 143"/>
                    <a:gd name="T14" fmla="*/ 3 w 63"/>
                    <a:gd name="T15" fmla="*/ 33 h 143"/>
                    <a:gd name="T16" fmla="*/ 1 w 63"/>
                    <a:gd name="T17" fmla="*/ 33 h 143"/>
                    <a:gd name="T18" fmla="*/ 0 w 63"/>
                    <a:gd name="T19" fmla="*/ 33 h 143"/>
                    <a:gd name="T20" fmla="*/ 15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13 w 50"/>
                    <a:gd name="T1" fmla="*/ 36 h 143"/>
                    <a:gd name="T2" fmla="*/ 6 w 50"/>
                    <a:gd name="T3" fmla="*/ 0 h 143"/>
                    <a:gd name="T4" fmla="*/ 0 w 50"/>
                    <a:gd name="T5" fmla="*/ 36 h 143"/>
                    <a:gd name="T6" fmla="*/ 2 w 50"/>
                    <a:gd name="T7" fmla="*/ 36 h 143"/>
                    <a:gd name="T8" fmla="*/ 3 w 50"/>
                    <a:gd name="T9" fmla="*/ 36 h 143"/>
                    <a:gd name="T10" fmla="*/ 5 w 50"/>
                    <a:gd name="T11" fmla="*/ 36 h 143"/>
                    <a:gd name="T12" fmla="*/ 6 w 50"/>
                    <a:gd name="T13" fmla="*/ 36 h 143"/>
                    <a:gd name="T14" fmla="*/ 7 w 50"/>
                    <a:gd name="T15" fmla="*/ 36 h 143"/>
                    <a:gd name="T16" fmla="*/ 10 w 50"/>
                    <a:gd name="T17" fmla="*/ 36 h 143"/>
                    <a:gd name="T18" fmla="*/ 11 w 50"/>
                    <a:gd name="T19" fmla="*/ 36 h 143"/>
                    <a:gd name="T20" fmla="*/ 13 w 50"/>
                    <a:gd name="T21" fmla="*/ 36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0" name="Line 34"/>
              <p:cNvSpPr>
                <a:spLocks noChangeShapeType="1"/>
              </p:cNvSpPr>
              <p:nvPr/>
            </p:nvSpPr>
            <p:spPr bwMode="auto">
              <a:xfrm flipV="1">
                <a:off x="6877050" y="3657600"/>
                <a:ext cx="265113" cy="5969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" name="Group 562"/>
            <p:cNvGrpSpPr>
              <a:grpSpLocks/>
            </p:cNvGrpSpPr>
            <p:nvPr/>
          </p:nvGrpSpPr>
          <p:grpSpPr bwMode="auto">
            <a:xfrm>
              <a:off x="990600" y="4495800"/>
              <a:ext cx="304800" cy="381000"/>
              <a:chOff x="6400800" y="3657600"/>
              <a:chExt cx="955675" cy="1219201"/>
            </a:xfrm>
          </p:grpSpPr>
          <p:sp>
            <p:nvSpPr>
              <p:cNvPr id="597" name="Line 7"/>
              <p:cNvSpPr>
                <a:spLocks noChangeShapeType="1"/>
              </p:cNvSpPr>
              <p:nvPr/>
            </p:nvSpPr>
            <p:spPr bwMode="auto">
              <a:xfrm flipV="1">
                <a:off x="6611938" y="3684588"/>
                <a:ext cx="508000" cy="1192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98" name="Picture 8" descr="MCDD01775_0000[1]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400800" y="3684588"/>
                <a:ext cx="955675" cy="95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9" name="AutoShape 9"/>
              <p:cNvSpPr>
                <a:spLocks noChangeArrowheads="1"/>
              </p:cNvSpPr>
              <p:nvPr/>
            </p:nvSpPr>
            <p:spPr bwMode="auto">
              <a:xfrm rot="-5400000">
                <a:off x="6788150" y="4224338"/>
                <a:ext cx="180975" cy="392113"/>
              </a:xfrm>
              <a:prstGeom prst="moon">
                <a:avLst>
                  <a:gd name="adj" fmla="val 79579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00" name="Group 10"/>
              <p:cNvGrpSpPr>
                <a:grpSpLocks/>
              </p:cNvGrpSpPr>
              <p:nvPr/>
            </p:nvGrpSpPr>
            <p:grpSpPr bwMode="auto">
              <a:xfrm>
                <a:off x="6480177" y="3870323"/>
                <a:ext cx="398464" cy="312738"/>
                <a:chOff x="601" y="3506"/>
                <a:chExt cx="442" cy="347"/>
              </a:xfrm>
            </p:grpSpPr>
            <p:sp>
              <p:nvSpPr>
                <p:cNvPr id="614" name="Freeform 11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198 w 817"/>
                    <a:gd name="T1" fmla="*/ 49 h 505"/>
                    <a:gd name="T2" fmla="*/ 190 w 817"/>
                    <a:gd name="T3" fmla="*/ 39 h 505"/>
                    <a:gd name="T4" fmla="*/ 180 w 817"/>
                    <a:gd name="T5" fmla="*/ 30 h 505"/>
                    <a:gd name="T6" fmla="*/ 169 w 817"/>
                    <a:gd name="T7" fmla="*/ 21 h 505"/>
                    <a:gd name="T8" fmla="*/ 157 w 817"/>
                    <a:gd name="T9" fmla="*/ 13 h 505"/>
                    <a:gd name="T10" fmla="*/ 142 w 817"/>
                    <a:gd name="T11" fmla="*/ 7 h 505"/>
                    <a:gd name="T12" fmla="*/ 127 w 817"/>
                    <a:gd name="T13" fmla="*/ 3 h 505"/>
                    <a:gd name="T14" fmla="*/ 111 w 817"/>
                    <a:gd name="T15" fmla="*/ 0 h 505"/>
                    <a:gd name="T16" fmla="*/ 94 w 817"/>
                    <a:gd name="T17" fmla="*/ 0 h 505"/>
                    <a:gd name="T18" fmla="*/ 78 w 817"/>
                    <a:gd name="T19" fmla="*/ 3 h 505"/>
                    <a:gd name="T20" fmla="*/ 63 w 817"/>
                    <a:gd name="T21" fmla="*/ 7 h 505"/>
                    <a:gd name="T22" fmla="*/ 48 w 817"/>
                    <a:gd name="T23" fmla="*/ 13 h 505"/>
                    <a:gd name="T24" fmla="*/ 36 w 817"/>
                    <a:gd name="T25" fmla="*/ 21 h 505"/>
                    <a:gd name="T26" fmla="*/ 24 w 817"/>
                    <a:gd name="T27" fmla="*/ 30 h 505"/>
                    <a:gd name="T28" fmla="*/ 15 w 817"/>
                    <a:gd name="T29" fmla="*/ 39 h 505"/>
                    <a:gd name="T30" fmla="*/ 7 w 817"/>
                    <a:gd name="T31" fmla="*/ 49 h 505"/>
                    <a:gd name="T32" fmla="*/ 3 w 817"/>
                    <a:gd name="T33" fmla="*/ 56 h 505"/>
                    <a:gd name="T34" fmla="*/ 1 w 817"/>
                    <a:gd name="T35" fmla="*/ 59 h 505"/>
                    <a:gd name="T36" fmla="*/ 0 w 817"/>
                    <a:gd name="T37" fmla="*/ 61 h 505"/>
                    <a:gd name="T38" fmla="*/ 7 w 817"/>
                    <a:gd name="T39" fmla="*/ 73 h 505"/>
                    <a:gd name="T40" fmla="*/ 15 w 817"/>
                    <a:gd name="T41" fmla="*/ 83 h 505"/>
                    <a:gd name="T42" fmla="*/ 25 w 817"/>
                    <a:gd name="T43" fmla="*/ 94 h 505"/>
                    <a:gd name="T44" fmla="*/ 36 w 817"/>
                    <a:gd name="T45" fmla="*/ 103 h 505"/>
                    <a:gd name="T46" fmla="*/ 49 w 817"/>
                    <a:gd name="T47" fmla="*/ 111 h 505"/>
                    <a:gd name="T48" fmla="*/ 63 w 817"/>
                    <a:gd name="T49" fmla="*/ 118 h 505"/>
                    <a:gd name="T50" fmla="*/ 78 w 817"/>
                    <a:gd name="T51" fmla="*/ 123 h 505"/>
                    <a:gd name="T52" fmla="*/ 94 w 817"/>
                    <a:gd name="T53" fmla="*/ 126 h 505"/>
                    <a:gd name="T54" fmla="*/ 111 w 817"/>
                    <a:gd name="T55" fmla="*/ 126 h 505"/>
                    <a:gd name="T56" fmla="*/ 127 w 817"/>
                    <a:gd name="T57" fmla="*/ 123 h 505"/>
                    <a:gd name="T58" fmla="*/ 142 w 817"/>
                    <a:gd name="T59" fmla="*/ 118 h 505"/>
                    <a:gd name="T60" fmla="*/ 156 w 817"/>
                    <a:gd name="T61" fmla="*/ 111 h 505"/>
                    <a:gd name="T62" fmla="*/ 169 w 817"/>
                    <a:gd name="T63" fmla="*/ 103 h 505"/>
                    <a:gd name="T64" fmla="*/ 180 w 817"/>
                    <a:gd name="T65" fmla="*/ 94 h 505"/>
                    <a:gd name="T66" fmla="*/ 190 w 817"/>
                    <a:gd name="T67" fmla="*/ 83 h 505"/>
                    <a:gd name="T68" fmla="*/ 198 w 817"/>
                    <a:gd name="T69" fmla="*/ 73 h 505"/>
                    <a:gd name="T70" fmla="*/ 203 w 817"/>
                    <a:gd name="T71" fmla="*/ 64 h 505"/>
                    <a:gd name="T72" fmla="*/ 204 w 817"/>
                    <a:gd name="T73" fmla="*/ 62 h 505"/>
                    <a:gd name="T74" fmla="*/ 205 w 817"/>
                    <a:gd name="T75" fmla="*/ 61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" name="Freeform 12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80 w 695"/>
                    <a:gd name="T1" fmla="*/ 98 h 396"/>
                    <a:gd name="T2" fmla="*/ 66 w 695"/>
                    <a:gd name="T3" fmla="*/ 96 h 396"/>
                    <a:gd name="T4" fmla="*/ 53 w 695"/>
                    <a:gd name="T5" fmla="*/ 91 h 396"/>
                    <a:gd name="T6" fmla="*/ 40 w 695"/>
                    <a:gd name="T7" fmla="*/ 86 h 396"/>
                    <a:gd name="T8" fmla="*/ 29 w 695"/>
                    <a:gd name="T9" fmla="*/ 78 h 396"/>
                    <a:gd name="T10" fmla="*/ 19 w 695"/>
                    <a:gd name="T11" fmla="*/ 70 h 396"/>
                    <a:gd name="T12" fmla="*/ 10 w 695"/>
                    <a:gd name="T13" fmla="*/ 61 h 396"/>
                    <a:gd name="T14" fmla="*/ 3 w 695"/>
                    <a:gd name="T15" fmla="*/ 52 h 396"/>
                    <a:gd name="T16" fmla="*/ 3 w 695"/>
                    <a:gd name="T17" fmla="*/ 43 h 396"/>
                    <a:gd name="T18" fmla="*/ 9 w 695"/>
                    <a:gd name="T19" fmla="*/ 34 h 396"/>
                    <a:gd name="T20" fmla="*/ 18 w 695"/>
                    <a:gd name="T21" fmla="*/ 26 h 396"/>
                    <a:gd name="T22" fmla="*/ 28 w 695"/>
                    <a:gd name="T23" fmla="*/ 18 h 396"/>
                    <a:gd name="T24" fmla="*/ 39 w 695"/>
                    <a:gd name="T25" fmla="*/ 11 h 396"/>
                    <a:gd name="T26" fmla="*/ 52 w 695"/>
                    <a:gd name="T27" fmla="*/ 6 h 396"/>
                    <a:gd name="T28" fmla="*/ 65 w 695"/>
                    <a:gd name="T29" fmla="*/ 2 h 396"/>
                    <a:gd name="T30" fmla="*/ 79 w 695"/>
                    <a:gd name="T31" fmla="*/ 0 h 396"/>
                    <a:gd name="T32" fmla="*/ 94 w 695"/>
                    <a:gd name="T33" fmla="*/ 0 h 396"/>
                    <a:gd name="T34" fmla="*/ 108 w 695"/>
                    <a:gd name="T35" fmla="*/ 2 h 396"/>
                    <a:gd name="T36" fmla="*/ 121 w 695"/>
                    <a:gd name="T37" fmla="*/ 6 h 396"/>
                    <a:gd name="T38" fmla="*/ 134 w 695"/>
                    <a:gd name="T39" fmla="*/ 11 h 396"/>
                    <a:gd name="T40" fmla="*/ 145 w 695"/>
                    <a:gd name="T41" fmla="*/ 18 h 396"/>
                    <a:gd name="T42" fmla="*/ 155 w 695"/>
                    <a:gd name="T43" fmla="*/ 26 h 396"/>
                    <a:gd name="T44" fmla="*/ 164 w 695"/>
                    <a:gd name="T45" fmla="*/ 34 h 396"/>
                    <a:gd name="T46" fmla="*/ 171 w 695"/>
                    <a:gd name="T47" fmla="*/ 43 h 396"/>
                    <a:gd name="T48" fmla="*/ 171 w 695"/>
                    <a:gd name="T49" fmla="*/ 52 h 396"/>
                    <a:gd name="T50" fmla="*/ 163 w 695"/>
                    <a:gd name="T51" fmla="*/ 61 h 396"/>
                    <a:gd name="T52" fmla="*/ 154 w 695"/>
                    <a:gd name="T53" fmla="*/ 70 h 396"/>
                    <a:gd name="T54" fmla="*/ 144 w 695"/>
                    <a:gd name="T55" fmla="*/ 78 h 396"/>
                    <a:gd name="T56" fmla="*/ 133 w 695"/>
                    <a:gd name="T57" fmla="*/ 86 h 396"/>
                    <a:gd name="T58" fmla="*/ 120 w 695"/>
                    <a:gd name="T59" fmla="*/ 91 h 396"/>
                    <a:gd name="T60" fmla="*/ 107 w 695"/>
                    <a:gd name="T61" fmla="*/ 96 h 396"/>
                    <a:gd name="T62" fmla="*/ 94 w 695"/>
                    <a:gd name="T63" fmla="*/ 98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" name="Freeform 13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42 w 335"/>
                    <a:gd name="T1" fmla="*/ 83 h 336"/>
                    <a:gd name="T2" fmla="*/ 50 w 335"/>
                    <a:gd name="T3" fmla="*/ 82 h 336"/>
                    <a:gd name="T4" fmla="*/ 58 w 335"/>
                    <a:gd name="T5" fmla="*/ 80 h 336"/>
                    <a:gd name="T6" fmla="*/ 65 w 335"/>
                    <a:gd name="T7" fmla="*/ 76 h 336"/>
                    <a:gd name="T8" fmla="*/ 71 w 335"/>
                    <a:gd name="T9" fmla="*/ 71 h 336"/>
                    <a:gd name="T10" fmla="*/ 76 w 335"/>
                    <a:gd name="T11" fmla="*/ 65 h 336"/>
                    <a:gd name="T12" fmla="*/ 80 w 335"/>
                    <a:gd name="T13" fmla="*/ 58 h 336"/>
                    <a:gd name="T14" fmla="*/ 83 w 335"/>
                    <a:gd name="T15" fmla="*/ 50 h 336"/>
                    <a:gd name="T16" fmla="*/ 83 w 335"/>
                    <a:gd name="T17" fmla="*/ 42 h 336"/>
                    <a:gd name="T18" fmla="*/ 83 w 335"/>
                    <a:gd name="T19" fmla="*/ 33 h 336"/>
                    <a:gd name="T20" fmla="*/ 80 w 335"/>
                    <a:gd name="T21" fmla="*/ 25 h 336"/>
                    <a:gd name="T22" fmla="*/ 76 w 335"/>
                    <a:gd name="T23" fmla="*/ 18 h 336"/>
                    <a:gd name="T24" fmla="*/ 71 w 335"/>
                    <a:gd name="T25" fmla="*/ 12 h 336"/>
                    <a:gd name="T26" fmla="*/ 65 w 335"/>
                    <a:gd name="T27" fmla="*/ 7 h 336"/>
                    <a:gd name="T28" fmla="*/ 58 w 335"/>
                    <a:gd name="T29" fmla="*/ 3 h 336"/>
                    <a:gd name="T30" fmla="*/ 50 w 335"/>
                    <a:gd name="T31" fmla="*/ 1 h 336"/>
                    <a:gd name="T32" fmla="*/ 42 w 335"/>
                    <a:gd name="T33" fmla="*/ 0 h 336"/>
                    <a:gd name="T34" fmla="*/ 33 w 335"/>
                    <a:gd name="T35" fmla="*/ 1 h 336"/>
                    <a:gd name="T36" fmla="*/ 25 w 335"/>
                    <a:gd name="T37" fmla="*/ 3 h 336"/>
                    <a:gd name="T38" fmla="*/ 18 w 335"/>
                    <a:gd name="T39" fmla="*/ 7 h 336"/>
                    <a:gd name="T40" fmla="*/ 12 w 335"/>
                    <a:gd name="T41" fmla="*/ 12 h 336"/>
                    <a:gd name="T42" fmla="*/ 7 w 335"/>
                    <a:gd name="T43" fmla="*/ 18 h 336"/>
                    <a:gd name="T44" fmla="*/ 3 w 335"/>
                    <a:gd name="T45" fmla="*/ 25 h 336"/>
                    <a:gd name="T46" fmla="*/ 1 w 335"/>
                    <a:gd name="T47" fmla="*/ 33 h 336"/>
                    <a:gd name="T48" fmla="*/ 0 w 335"/>
                    <a:gd name="T49" fmla="*/ 42 h 336"/>
                    <a:gd name="T50" fmla="*/ 1 w 335"/>
                    <a:gd name="T51" fmla="*/ 50 h 336"/>
                    <a:gd name="T52" fmla="*/ 3 w 335"/>
                    <a:gd name="T53" fmla="*/ 58 h 336"/>
                    <a:gd name="T54" fmla="*/ 7 w 335"/>
                    <a:gd name="T55" fmla="*/ 65 h 336"/>
                    <a:gd name="T56" fmla="*/ 12 w 335"/>
                    <a:gd name="T57" fmla="*/ 71 h 336"/>
                    <a:gd name="T58" fmla="*/ 18 w 335"/>
                    <a:gd name="T59" fmla="*/ 76 h 336"/>
                    <a:gd name="T60" fmla="*/ 25 w 335"/>
                    <a:gd name="T61" fmla="*/ 80 h 336"/>
                    <a:gd name="T62" fmla="*/ 33 w 335"/>
                    <a:gd name="T63" fmla="*/ 82 h 336"/>
                    <a:gd name="T64" fmla="*/ 42 w 335"/>
                    <a:gd name="T65" fmla="*/ 8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" name="Freeform 14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7 w 54"/>
                    <a:gd name="T1" fmla="*/ 14 h 55"/>
                    <a:gd name="T2" fmla="*/ 10 w 54"/>
                    <a:gd name="T3" fmla="*/ 14 h 55"/>
                    <a:gd name="T4" fmla="*/ 12 w 54"/>
                    <a:gd name="T5" fmla="*/ 12 h 55"/>
                    <a:gd name="T6" fmla="*/ 13 w 54"/>
                    <a:gd name="T7" fmla="*/ 10 h 55"/>
                    <a:gd name="T8" fmla="*/ 14 w 54"/>
                    <a:gd name="T9" fmla="*/ 7 h 55"/>
                    <a:gd name="T10" fmla="*/ 13 w 54"/>
                    <a:gd name="T11" fmla="*/ 5 h 55"/>
                    <a:gd name="T12" fmla="*/ 12 w 54"/>
                    <a:gd name="T13" fmla="*/ 2 h 55"/>
                    <a:gd name="T14" fmla="*/ 10 w 54"/>
                    <a:gd name="T15" fmla="*/ 1 h 55"/>
                    <a:gd name="T16" fmla="*/ 7 w 54"/>
                    <a:gd name="T17" fmla="*/ 0 h 55"/>
                    <a:gd name="T18" fmla="*/ 5 w 54"/>
                    <a:gd name="T19" fmla="*/ 1 h 55"/>
                    <a:gd name="T20" fmla="*/ 2 w 54"/>
                    <a:gd name="T21" fmla="*/ 2 h 55"/>
                    <a:gd name="T22" fmla="*/ 1 w 54"/>
                    <a:gd name="T23" fmla="*/ 5 h 55"/>
                    <a:gd name="T24" fmla="*/ 0 w 54"/>
                    <a:gd name="T25" fmla="*/ 7 h 55"/>
                    <a:gd name="T26" fmla="*/ 1 w 54"/>
                    <a:gd name="T27" fmla="*/ 10 h 55"/>
                    <a:gd name="T28" fmla="*/ 2 w 54"/>
                    <a:gd name="T29" fmla="*/ 12 h 55"/>
                    <a:gd name="T30" fmla="*/ 5 w 54"/>
                    <a:gd name="T31" fmla="*/ 14 h 55"/>
                    <a:gd name="T32" fmla="*/ 7 w 54"/>
                    <a:gd name="T33" fmla="*/ 14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" name="Freeform 15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29 w 116"/>
                    <a:gd name="T1" fmla="*/ 23 h 129"/>
                    <a:gd name="T2" fmla="*/ 0 w 116"/>
                    <a:gd name="T3" fmla="*/ 0 h 129"/>
                    <a:gd name="T4" fmla="*/ 19 w 116"/>
                    <a:gd name="T5" fmla="*/ 32 h 129"/>
                    <a:gd name="T6" fmla="*/ 21 w 116"/>
                    <a:gd name="T7" fmla="*/ 31 h 129"/>
                    <a:gd name="T8" fmla="*/ 22 w 116"/>
                    <a:gd name="T9" fmla="*/ 30 h 129"/>
                    <a:gd name="T10" fmla="*/ 23 w 116"/>
                    <a:gd name="T11" fmla="*/ 29 h 129"/>
                    <a:gd name="T12" fmla="*/ 24 w 116"/>
                    <a:gd name="T13" fmla="*/ 28 h 129"/>
                    <a:gd name="T14" fmla="*/ 26 w 116"/>
                    <a:gd name="T15" fmla="*/ 26 h 129"/>
                    <a:gd name="T16" fmla="*/ 27 w 116"/>
                    <a:gd name="T17" fmla="*/ 25 h 129"/>
                    <a:gd name="T18" fmla="*/ 28 w 116"/>
                    <a:gd name="T19" fmla="*/ 24 h 129"/>
                    <a:gd name="T20" fmla="*/ 29 w 116"/>
                    <a:gd name="T21" fmla="*/ 23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" name="Freeform 16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1 w 90"/>
                    <a:gd name="T3" fmla="*/ 35 h 139"/>
                    <a:gd name="T4" fmla="*/ 12 w 90"/>
                    <a:gd name="T5" fmla="*/ 34 h 139"/>
                    <a:gd name="T6" fmla="*/ 14 w 90"/>
                    <a:gd name="T7" fmla="*/ 34 h 139"/>
                    <a:gd name="T8" fmla="*/ 15 w 90"/>
                    <a:gd name="T9" fmla="*/ 33 h 139"/>
                    <a:gd name="T10" fmla="*/ 17 w 90"/>
                    <a:gd name="T11" fmla="*/ 32 h 139"/>
                    <a:gd name="T12" fmla="*/ 19 w 90"/>
                    <a:gd name="T13" fmla="*/ 31 h 139"/>
                    <a:gd name="T14" fmla="*/ 20 w 90"/>
                    <a:gd name="T15" fmla="*/ 31 h 139"/>
                    <a:gd name="T16" fmla="*/ 21 w 90"/>
                    <a:gd name="T17" fmla="*/ 30 h 139"/>
                    <a:gd name="T18" fmla="*/ 23 w 90"/>
                    <a:gd name="T19" fmla="*/ 29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" name="Freeform 17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2 w 59"/>
                    <a:gd name="T3" fmla="*/ 35 h 143"/>
                    <a:gd name="T4" fmla="*/ 4 w 59"/>
                    <a:gd name="T5" fmla="*/ 35 h 143"/>
                    <a:gd name="T6" fmla="*/ 5 w 59"/>
                    <a:gd name="T7" fmla="*/ 34 h 143"/>
                    <a:gd name="T8" fmla="*/ 7 w 59"/>
                    <a:gd name="T9" fmla="*/ 34 h 143"/>
                    <a:gd name="T10" fmla="*/ 8 w 59"/>
                    <a:gd name="T11" fmla="*/ 34 h 143"/>
                    <a:gd name="T12" fmla="*/ 10 w 59"/>
                    <a:gd name="T13" fmla="*/ 33 h 143"/>
                    <a:gd name="T14" fmla="*/ 12 w 59"/>
                    <a:gd name="T15" fmla="*/ 33 h 143"/>
                    <a:gd name="T16" fmla="*/ 13 w 59"/>
                    <a:gd name="T17" fmla="*/ 32 h 143"/>
                    <a:gd name="T18" fmla="*/ 14 w 59"/>
                    <a:gd name="T19" fmla="*/ 32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" name="Freeform 18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3 h 127"/>
                    <a:gd name="T2" fmla="*/ 30 w 117"/>
                    <a:gd name="T3" fmla="*/ 0 h 127"/>
                    <a:gd name="T4" fmla="*/ 10 w 117"/>
                    <a:gd name="T5" fmla="*/ 31 h 127"/>
                    <a:gd name="T6" fmla="*/ 9 w 117"/>
                    <a:gd name="T7" fmla="*/ 30 h 127"/>
                    <a:gd name="T8" fmla="*/ 8 w 117"/>
                    <a:gd name="T9" fmla="*/ 29 h 127"/>
                    <a:gd name="T10" fmla="*/ 7 w 117"/>
                    <a:gd name="T11" fmla="*/ 28 h 127"/>
                    <a:gd name="T12" fmla="*/ 5 w 117"/>
                    <a:gd name="T13" fmla="*/ 27 h 127"/>
                    <a:gd name="T14" fmla="*/ 4 w 117"/>
                    <a:gd name="T15" fmla="*/ 26 h 127"/>
                    <a:gd name="T16" fmla="*/ 3 w 117"/>
                    <a:gd name="T17" fmla="*/ 25 h 127"/>
                    <a:gd name="T18" fmla="*/ 1 w 117"/>
                    <a:gd name="T19" fmla="*/ 24 h 127"/>
                    <a:gd name="T20" fmla="*/ 0 w 117"/>
                    <a:gd name="T21" fmla="*/ 23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" name="Freeform 19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3 w 93"/>
                    <a:gd name="T1" fmla="*/ 0 h 137"/>
                    <a:gd name="T2" fmla="*/ 11 w 93"/>
                    <a:gd name="T3" fmla="*/ 35 h 137"/>
                    <a:gd name="T4" fmla="*/ 10 w 93"/>
                    <a:gd name="T5" fmla="*/ 34 h 137"/>
                    <a:gd name="T6" fmla="*/ 8 w 93"/>
                    <a:gd name="T7" fmla="*/ 33 h 137"/>
                    <a:gd name="T8" fmla="*/ 7 w 93"/>
                    <a:gd name="T9" fmla="*/ 32 h 137"/>
                    <a:gd name="T10" fmla="*/ 5 w 93"/>
                    <a:gd name="T11" fmla="*/ 31 h 137"/>
                    <a:gd name="T12" fmla="*/ 4 w 93"/>
                    <a:gd name="T13" fmla="*/ 31 h 137"/>
                    <a:gd name="T14" fmla="*/ 3 w 93"/>
                    <a:gd name="T15" fmla="*/ 30 h 137"/>
                    <a:gd name="T16" fmla="*/ 1 w 93"/>
                    <a:gd name="T17" fmla="*/ 29 h 137"/>
                    <a:gd name="T18" fmla="*/ 0 w 93"/>
                    <a:gd name="T19" fmla="*/ 29 h 137"/>
                    <a:gd name="T20" fmla="*/ 23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" name="Freeform 20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5 w 63"/>
                    <a:gd name="T1" fmla="*/ 0 h 143"/>
                    <a:gd name="T2" fmla="*/ 12 w 63"/>
                    <a:gd name="T3" fmla="*/ 36 h 143"/>
                    <a:gd name="T4" fmla="*/ 10 w 63"/>
                    <a:gd name="T5" fmla="*/ 36 h 143"/>
                    <a:gd name="T6" fmla="*/ 9 w 63"/>
                    <a:gd name="T7" fmla="*/ 35 h 143"/>
                    <a:gd name="T8" fmla="*/ 8 w 63"/>
                    <a:gd name="T9" fmla="*/ 35 h 143"/>
                    <a:gd name="T10" fmla="*/ 6 w 63"/>
                    <a:gd name="T11" fmla="*/ 34 h 143"/>
                    <a:gd name="T12" fmla="*/ 4 w 63"/>
                    <a:gd name="T13" fmla="*/ 34 h 143"/>
                    <a:gd name="T14" fmla="*/ 3 w 63"/>
                    <a:gd name="T15" fmla="*/ 33 h 143"/>
                    <a:gd name="T16" fmla="*/ 1 w 63"/>
                    <a:gd name="T17" fmla="*/ 33 h 143"/>
                    <a:gd name="T18" fmla="*/ 0 w 63"/>
                    <a:gd name="T19" fmla="*/ 33 h 143"/>
                    <a:gd name="T20" fmla="*/ 15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" name="Freeform 21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13 w 50"/>
                    <a:gd name="T1" fmla="*/ 36 h 143"/>
                    <a:gd name="T2" fmla="*/ 6 w 50"/>
                    <a:gd name="T3" fmla="*/ 0 h 143"/>
                    <a:gd name="T4" fmla="*/ 0 w 50"/>
                    <a:gd name="T5" fmla="*/ 36 h 143"/>
                    <a:gd name="T6" fmla="*/ 2 w 50"/>
                    <a:gd name="T7" fmla="*/ 36 h 143"/>
                    <a:gd name="T8" fmla="*/ 3 w 50"/>
                    <a:gd name="T9" fmla="*/ 36 h 143"/>
                    <a:gd name="T10" fmla="*/ 5 w 50"/>
                    <a:gd name="T11" fmla="*/ 36 h 143"/>
                    <a:gd name="T12" fmla="*/ 6 w 50"/>
                    <a:gd name="T13" fmla="*/ 36 h 143"/>
                    <a:gd name="T14" fmla="*/ 7 w 50"/>
                    <a:gd name="T15" fmla="*/ 36 h 143"/>
                    <a:gd name="T16" fmla="*/ 10 w 50"/>
                    <a:gd name="T17" fmla="*/ 36 h 143"/>
                    <a:gd name="T18" fmla="*/ 11 w 50"/>
                    <a:gd name="T19" fmla="*/ 36 h 143"/>
                    <a:gd name="T20" fmla="*/ 13 w 50"/>
                    <a:gd name="T21" fmla="*/ 36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01" name="Group 22"/>
              <p:cNvGrpSpPr>
                <a:grpSpLocks/>
              </p:cNvGrpSpPr>
              <p:nvPr/>
            </p:nvGrpSpPr>
            <p:grpSpPr bwMode="auto">
              <a:xfrm>
                <a:off x="6931027" y="3870323"/>
                <a:ext cx="398464" cy="312738"/>
                <a:chOff x="601" y="3506"/>
                <a:chExt cx="442" cy="347"/>
              </a:xfrm>
            </p:grpSpPr>
            <p:sp>
              <p:nvSpPr>
                <p:cNvPr id="603" name="Freeform 23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198 w 817"/>
                    <a:gd name="T1" fmla="*/ 49 h 505"/>
                    <a:gd name="T2" fmla="*/ 190 w 817"/>
                    <a:gd name="T3" fmla="*/ 39 h 505"/>
                    <a:gd name="T4" fmla="*/ 180 w 817"/>
                    <a:gd name="T5" fmla="*/ 30 h 505"/>
                    <a:gd name="T6" fmla="*/ 169 w 817"/>
                    <a:gd name="T7" fmla="*/ 21 h 505"/>
                    <a:gd name="T8" fmla="*/ 157 w 817"/>
                    <a:gd name="T9" fmla="*/ 13 h 505"/>
                    <a:gd name="T10" fmla="*/ 142 w 817"/>
                    <a:gd name="T11" fmla="*/ 7 h 505"/>
                    <a:gd name="T12" fmla="*/ 127 w 817"/>
                    <a:gd name="T13" fmla="*/ 3 h 505"/>
                    <a:gd name="T14" fmla="*/ 111 w 817"/>
                    <a:gd name="T15" fmla="*/ 0 h 505"/>
                    <a:gd name="T16" fmla="*/ 94 w 817"/>
                    <a:gd name="T17" fmla="*/ 0 h 505"/>
                    <a:gd name="T18" fmla="*/ 78 w 817"/>
                    <a:gd name="T19" fmla="*/ 3 h 505"/>
                    <a:gd name="T20" fmla="*/ 63 w 817"/>
                    <a:gd name="T21" fmla="*/ 7 h 505"/>
                    <a:gd name="T22" fmla="*/ 48 w 817"/>
                    <a:gd name="T23" fmla="*/ 13 h 505"/>
                    <a:gd name="T24" fmla="*/ 36 w 817"/>
                    <a:gd name="T25" fmla="*/ 21 h 505"/>
                    <a:gd name="T26" fmla="*/ 24 w 817"/>
                    <a:gd name="T27" fmla="*/ 30 h 505"/>
                    <a:gd name="T28" fmla="*/ 15 w 817"/>
                    <a:gd name="T29" fmla="*/ 39 h 505"/>
                    <a:gd name="T30" fmla="*/ 7 w 817"/>
                    <a:gd name="T31" fmla="*/ 49 h 505"/>
                    <a:gd name="T32" fmla="*/ 3 w 817"/>
                    <a:gd name="T33" fmla="*/ 56 h 505"/>
                    <a:gd name="T34" fmla="*/ 1 w 817"/>
                    <a:gd name="T35" fmla="*/ 59 h 505"/>
                    <a:gd name="T36" fmla="*/ 0 w 817"/>
                    <a:gd name="T37" fmla="*/ 61 h 505"/>
                    <a:gd name="T38" fmla="*/ 7 w 817"/>
                    <a:gd name="T39" fmla="*/ 73 h 505"/>
                    <a:gd name="T40" fmla="*/ 15 w 817"/>
                    <a:gd name="T41" fmla="*/ 83 h 505"/>
                    <a:gd name="T42" fmla="*/ 25 w 817"/>
                    <a:gd name="T43" fmla="*/ 94 h 505"/>
                    <a:gd name="T44" fmla="*/ 36 w 817"/>
                    <a:gd name="T45" fmla="*/ 103 h 505"/>
                    <a:gd name="T46" fmla="*/ 49 w 817"/>
                    <a:gd name="T47" fmla="*/ 111 h 505"/>
                    <a:gd name="T48" fmla="*/ 63 w 817"/>
                    <a:gd name="T49" fmla="*/ 118 h 505"/>
                    <a:gd name="T50" fmla="*/ 78 w 817"/>
                    <a:gd name="T51" fmla="*/ 123 h 505"/>
                    <a:gd name="T52" fmla="*/ 94 w 817"/>
                    <a:gd name="T53" fmla="*/ 126 h 505"/>
                    <a:gd name="T54" fmla="*/ 111 w 817"/>
                    <a:gd name="T55" fmla="*/ 126 h 505"/>
                    <a:gd name="T56" fmla="*/ 127 w 817"/>
                    <a:gd name="T57" fmla="*/ 123 h 505"/>
                    <a:gd name="T58" fmla="*/ 142 w 817"/>
                    <a:gd name="T59" fmla="*/ 118 h 505"/>
                    <a:gd name="T60" fmla="*/ 156 w 817"/>
                    <a:gd name="T61" fmla="*/ 111 h 505"/>
                    <a:gd name="T62" fmla="*/ 169 w 817"/>
                    <a:gd name="T63" fmla="*/ 103 h 505"/>
                    <a:gd name="T64" fmla="*/ 180 w 817"/>
                    <a:gd name="T65" fmla="*/ 94 h 505"/>
                    <a:gd name="T66" fmla="*/ 190 w 817"/>
                    <a:gd name="T67" fmla="*/ 83 h 505"/>
                    <a:gd name="T68" fmla="*/ 198 w 817"/>
                    <a:gd name="T69" fmla="*/ 73 h 505"/>
                    <a:gd name="T70" fmla="*/ 203 w 817"/>
                    <a:gd name="T71" fmla="*/ 64 h 505"/>
                    <a:gd name="T72" fmla="*/ 204 w 817"/>
                    <a:gd name="T73" fmla="*/ 62 h 505"/>
                    <a:gd name="T74" fmla="*/ 205 w 817"/>
                    <a:gd name="T75" fmla="*/ 61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" name="Freeform 24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80 w 695"/>
                    <a:gd name="T1" fmla="*/ 98 h 396"/>
                    <a:gd name="T2" fmla="*/ 66 w 695"/>
                    <a:gd name="T3" fmla="*/ 96 h 396"/>
                    <a:gd name="T4" fmla="*/ 53 w 695"/>
                    <a:gd name="T5" fmla="*/ 91 h 396"/>
                    <a:gd name="T6" fmla="*/ 40 w 695"/>
                    <a:gd name="T7" fmla="*/ 86 h 396"/>
                    <a:gd name="T8" fmla="*/ 29 w 695"/>
                    <a:gd name="T9" fmla="*/ 78 h 396"/>
                    <a:gd name="T10" fmla="*/ 19 w 695"/>
                    <a:gd name="T11" fmla="*/ 70 h 396"/>
                    <a:gd name="T12" fmla="*/ 10 w 695"/>
                    <a:gd name="T13" fmla="*/ 61 h 396"/>
                    <a:gd name="T14" fmla="*/ 3 w 695"/>
                    <a:gd name="T15" fmla="*/ 52 h 396"/>
                    <a:gd name="T16" fmla="*/ 3 w 695"/>
                    <a:gd name="T17" fmla="*/ 43 h 396"/>
                    <a:gd name="T18" fmla="*/ 9 w 695"/>
                    <a:gd name="T19" fmla="*/ 34 h 396"/>
                    <a:gd name="T20" fmla="*/ 18 w 695"/>
                    <a:gd name="T21" fmla="*/ 26 h 396"/>
                    <a:gd name="T22" fmla="*/ 28 w 695"/>
                    <a:gd name="T23" fmla="*/ 18 h 396"/>
                    <a:gd name="T24" fmla="*/ 39 w 695"/>
                    <a:gd name="T25" fmla="*/ 11 h 396"/>
                    <a:gd name="T26" fmla="*/ 52 w 695"/>
                    <a:gd name="T27" fmla="*/ 6 h 396"/>
                    <a:gd name="T28" fmla="*/ 65 w 695"/>
                    <a:gd name="T29" fmla="*/ 2 h 396"/>
                    <a:gd name="T30" fmla="*/ 79 w 695"/>
                    <a:gd name="T31" fmla="*/ 0 h 396"/>
                    <a:gd name="T32" fmla="*/ 94 w 695"/>
                    <a:gd name="T33" fmla="*/ 0 h 396"/>
                    <a:gd name="T34" fmla="*/ 108 w 695"/>
                    <a:gd name="T35" fmla="*/ 2 h 396"/>
                    <a:gd name="T36" fmla="*/ 121 w 695"/>
                    <a:gd name="T37" fmla="*/ 6 h 396"/>
                    <a:gd name="T38" fmla="*/ 134 w 695"/>
                    <a:gd name="T39" fmla="*/ 11 h 396"/>
                    <a:gd name="T40" fmla="*/ 145 w 695"/>
                    <a:gd name="T41" fmla="*/ 18 h 396"/>
                    <a:gd name="T42" fmla="*/ 155 w 695"/>
                    <a:gd name="T43" fmla="*/ 26 h 396"/>
                    <a:gd name="T44" fmla="*/ 164 w 695"/>
                    <a:gd name="T45" fmla="*/ 34 h 396"/>
                    <a:gd name="T46" fmla="*/ 171 w 695"/>
                    <a:gd name="T47" fmla="*/ 43 h 396"/>
                    <a:gd name="T48" fmla="*/ 171 w 695"/>
                    <a:gd name="T49" fmla="*/ 52 h 396"/>
                    <a:gd name="T50" fmla="*/ 163 w 695"/>
                    <a:gd name="T51" fmla="*/ 61 h 396"/>
                    <a:gd name="T52" fmla="*/ 154 w 695"/>
                    <a:gd name="T53" fmla="*/ 70 h 396"/>
                    <a:gd name="T54" fmla="*/ 144 w 695"/>
                    <a:gd name="T55" fmla="*/ 78 h 396"/>
                    <a:gd name="T56" fmla="*/ 133 w 695"/>
                    <a:gd name="T57" fmla="*/ 86 h 396"/>
                    <a:gd name="T58" fmla="*/ 120 w 695"/>
                    <a:gd name="T59" fmla="*/ 91 h 396"/>
                    <a:gd name="T60" fmla="*/ 107 w 695"/>
                    <a:gd name="T61" fmla="*/ 96 h 396"/>
                    <a:gd name="T62" fmla="*/ 94 w 695"/>
                    <a:gd name="T63" fmla="*/ 98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" name="Freeform 25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42 w 335"/>
                    <a:gd name="T1" fmla="*/ 83 h 336"/>
                    <a:gd name="T2" fmla="*/ 50 w 335"/>
                    <a:gd name="T3" fmla="*/ 82 h 336"/>
                    <a:gd name="T4" fmla="*/ 58 w 335"/>
                    <a:gd name="T5" fmla="*/ 80 h 336"/>
                    <a:gd name="T6" fmla="*/ 65 w 335"/>
                    <a:gd name="T7" fmla="*/ 76 h 336"/>
                    <a:gd name="T8" fmla="*/ 71 w 335"/>
                    <a:gd name="T9" fmla="*/ 71 h 336"/>
                    <a:gd name="T10" fmla="*/ 76 w 335"/>
                    <a:gd name="T11" fmla="*/ 65 h 336"/>
                    <a:gd name="T12" fmla="*/ 80 w 335"/>
                    <a:gd name="T13" fmla="*/ 58 h 336"/>
                    <a:gd name="T14" fmla="*/ 83 w 335"/>
                    <a:gd name="T15" fmla="*/ 50 h 336"/>
                    <a:gd name="T16" fmla="*/ 83 w 335"/>
                    <a:gd name="T17" fmla="*/ 42 h 336"/>
                    <a:gd name="T18" fmla="*/ 83 w 335"/>
                    <a:gd name="T19" fmla="*/ 33 h 336"/>
                    <a:gd name="T20" fmla="*/ 80 w 335"/>
                    <a:gd name="T21" fmla="*/ 25 h 336"/>
                    <a:gd name="T22" fmla="*/ 76 w 335"/>
                    <a:gd name="T23" fmla="*/ 18 h 336"/>
                    <a:gd name="T24" fmla="*/ 71 w 335"/>
                    <a:gd name="T25" fmla="*/ 12 h 336"/>
                    <a:gd name="T26" fmla="*/ 65 w 335"/>
                    <a:gd name="T27" fmla="*/ 7 h 336"/>
                    <a:gd name="T28" fmla="*/ 58 w 335"/>
                    <a:gd name="T29" fmla="*/ 3 h 336"/>
                    <a:gd name="T30" fmla="*/ 50 w 335"/>
                    <a:gd name="T31" fmla="*/ 1 h 336"/>
                    <a:gd name="T32" fmla="*/ 42 w 335"/>
                    <a:gd name="T33" fmla="*/ 0 h 336"/>
                    <a:gd name="T34" fmla="*/ 33 w 335"/>
                    <a:gd name="T35" fmla="*/ 1 h 336"/>
                    <a:gd name="T36" fmla="*/ 25 w 335"/>
                    <a:gd name="T37" fmla="*/ 3 h 336"/>
                    <a:gd name="T38" fmla="*/ 18 w 335"/>
                    <a:gd name="T39" fmla="*/ 7 h 336"/>
                    <a:gd name="T40" fmla="*/ 12 w 335"/>
                    <a:gd name="T41" fmla="*/ 12 h 336"/>
                    <a:gd name="T42" fmla="*/ 7 w 335"/>
                    <a:gd name="T43" fmla="*/ 18 h 336"/>
                    <a:gd name="T44" fmla="*/ 3 w 335"/>
                    <a:gd name="T45" fmla="*/ 25 h 336"/>
                    <a:gd name="T46" fmla="*/ 1 w 335"/>
                    <a:gd name="T47" fmla="*/ 33 h 336"/>
                    <a:gd name="T48" fmla="*/ 0 w 335"/>
                    <a:gd name="T49" fmla="*/ 42 h 336"/>
                    <a:gd name="T50" fmla="*/ 1 w 335"/>
                    <a:gd name="T51" fmla="*/ 50 h 336"/>
                    <a:gd name="T52" fmla="*/ 3 w 335"/>
                    <a:gd name="T53" fmla="*/ 58 h 336"/>
                    <a:gd name="T54" fmla="*/ 7 w 335"/>
                    <a:gd name="T55" fmla="*/ 65 h 336"/>
                    <a:gd name="T56" fmla="*/ 12 w 335"/>
                    <a:gd name="T57" fmla="*/ 71 h 336"/>
                    <a:gd name="T58" fmla="*/ 18 w 335"/>
                    <a:gd name="T59" fmla="*/ 76 h 336"/>
                    <a:gd name="T60" fmla="*/ 25 w 335"/>
                    <a:gd name="T61" fmla="*/ 80 h 336"/>
                    <a:gd name="T62" fmla="*/ 33 w 335"/>
                    <a:gd name="T63" fmla="*/ 82 h 336"/>
                    <a:gd name="T64" fmla="*/ 42 w 335"/>
                    <a:gd name="T65" fmla="*/ 8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" name="Freeform 26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7 w 54"/>
                    <a:gd name="T1" fmla="*/ 14 h 55"/>
                    <a:gd name="T2" fmla="*/ 10 w 54"/>
                    <a:gd name="T3" fmla="*/ 14 h 55"/>
                    <a:gd name="T4" fmla="*/ 12 w 54"/>
                    <a:gd name="T5" fmla="*/ 12 h 55"/>
                    <a:gd name="T6" fmla="*/ 13 w 54"/>
                    <a:gd name="T7" fmla="*/ 10 h 55"/>
                    <a:gd name="T8" fmla="*/ 14 w 54"/>
                    <a:gd name="T9" fmla="*/ 7 h 55"/>
                    <a:gd name="T10" fmla="*/ 13 w 54"/>
                    <a:gd name="T11" fmla="*/ 5 h 55"/>
                    <a:gd name="T12" fmla="*/ 12 w 54"/>
                    <a:gd name="T13" fmla="*/ 2 h 55"/>
                    <a:gd name="T14" fmla="*/ 10 w 54"/>
                    <a:gd name="T15" fmla="*/ 1 h 55"/>
                    <a:gd name="T16" fmla="*/ 7 w 54"/>
                    <a:gd name="T17" fmla="*/ 0 h 55"/>
                    <a:gd name="T18" fmla="*/ 5 w 54"/>
                    <a:gd name="T19" fmla="*/ 1 h 55"/>
                    <a:gd name="T20" fmla="*/ 2 w 54"/>
                    <a:gd name="T21" fmla="*/ 2 h 55"/>
                    <a:gd name="T22" fmla="*/ 1 w 54"/>
                    <a:gd name="T23" fmla="*/ 5 h 55"/>
                    <a:gd name="T24" fmla="*/ 0 w 54"/>
                    <a:gd name="T25" fmla="*/ 7 h 55"/>
                    <a:gd name="T26" fmla="*/ 1 w 54"/>
                    <a:gd name="T27" fmla="*/ 10 h 55"/>
                    <a:gd name="T28" fmla="*/ 2 w 54"/>
                    <a:gd name="T29" fmla="*/ 12 h 55"/>
                    <a:gd name="T30" fmla="*/ 5 w 54"/>
                    <a:gd name="T31" fmla="*/ 14 h 55"/>
                    <a:gd name="T32" fmla="*/ 7 w 54"/>
                    <a:gd name="T33" fmla="*/ 14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7" name="Freeform 27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29 w 116"/>
                    <a:gd name="T1" fmla="*/ 23 h 129"/>
                    <a:gd name="T2" fmla="*/ 0 w 116"/>
                    <a:gd name="T3" fmla="*/ 0 h 129"/>
                    <a:gd name="T4" fmla="*/ 19 w 116"/>
                    <a:gd name="T5" fmla="*/ 32 h 129"/>
                    <a:gd name="T6" fmla="*/ 21 w 116"/>
                    <a:gd name="T7" fmla="*/ 31 h 129"/>
                    <a:gd name="T8" fmla="*/ 22 w 116"/>
                    <a:gd name="T9" fmla="*/ 30 h 129"/>
                    <a:gd name="T10" fmla="*/ 23 w 116"/>
                    <a:gd name="T11" fmla="*/ 29 h 129"/>
                    <a:gd name="T12" fmla="*/ 24 w 116"/>
                    <a:gd name="T13" fmla="*/ 28 h 129"/>
                    <a:gd name="T14" fmla="*/ 26 w 116"/>
                    <a:gd name="T15" fmla="*/ 26 h 129"/>
                    <a:gd name="T16" fmla="*/ 27 w 116"/>
                    <a:gd name="T17" fmla="*/ 25 h 129"/>
                    <a:gd name="T18" fmla="*/ 28 w 116"/>
                    <a:gd name="T19" fmla="*/ 24 h 129"/>
                    <a:gd name="T20" fmla="*/ 29 w 116"/>
                    <a:gd name="T21" fmla="*/ 23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8" name="Freeform 28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1 w 90"/>
                    <a:gd name="T3" fmla="*/ 35 h 139"/>
                    <a:gd name="T4" fmla="*/ 12 w 90"/>
                    <a:gd name="T5" fmla="*/ 34 h 139"/>
                    <a:gd name="T6" fmla="*/ 14 w 90"/>
                    <a:gd name="T7" fmla="*/ 34 h 139"/>
                    <a:gd name="T8" fmla="*/ 15 w 90"/>
                    <a:gd name="T9" fmla="*/ 33 h 139"/>
                    <a:gd name="T10" fmla="*/ 17 w 90"/>
                    <a:gd name="T11" fmla="*/ 32 h 139"/>
                    <a:gd name="T12" fmla="*/ 19 w 90"/>
                    <a:gd name="T13" fmla="*/ 31 h 139"/>
                    <a:gd name="T14" fmla="*/ 20 w 90"/>
                    <a:gd name="T15" fmla="*/ 31 h 139"/>
                    <a:gd name="T16" fmla="*/ 21 w 90"/>
                    <a:gd name="T17" fmla="*/ 30 h 139"/>
                    <a:gd name="T18" fmla="*/ 23 w 90"/>
                    <a:gd name="T19" fmla="*/ 29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9" name="Freeform 29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2 w 59"/>
                    <a:gd name="T3" fmla="*/ 35 h 143"/>
                    <a:gd name="T4" fmla="*/ 4 w 59"/>
                    <a:gd name="T5" fmla="*/ 35 h 143"/>
                    <a:gd name="T6" fmla="*/ 5 w 59"/>
                    <a:gd name="T7" fmla="*/ 34 h 143"/>
                    <a:gd name="T8" fmla="*/ 7 w 59"/>
                    <a:gd name="T9" fmla="*/ 34 h 143"/>
                    <a:gd name="T10" fmla="*/ 8 w 59"/>
                    <a:gd name="T11" fmla="*/ 34 h 143"/>
                    <a:gd name="T12" fmla="*/ 10 w 59"/>
                    <a:gd name="T13" fmla="*/ 33 h 143"/>
                    <a:gd name="T14" fmla="*/ 12 w 59"/>
                    <a:gd name="T15" fmla="*/ 33 h 143"/>
                    <a:gd name="T16" fmla="*/ 13 w 59"/>
                    <a:gd name="T17" fmla="*/ 32 h 143"/>
                    <a:gd name="T18" fmla="*/ 14 w 59"/>
                    <a:gd name="T19" fmla="*/ 32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0" name="Freeform 30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3 h 127"/>
                    <a:gd name="T2" fmla="*/ 30 w 117"/>
                    <a:gd name="T3" fmla="*/ 0 h 127"/>
                    <a:gd name="T4" fmla="*/ 10 w 117"/>
                    <a:gd name="T5" fmla="*/ 31 h 127"/>
                    <a:gd name="T6" fmla="*/ 9 w 117"/>
                    <a:gd name="T7" fmla="*/ 30 h 127"/>
                    <a:gd name="T8" fmla="*/ 8 w 117"/>
                    <a:gd name="T9" fmla="*/ 29 h 127"/>
                    <a:gd name="T10" fmla="*/ 7 w 117"/>
                    <a:gd name="T11" fmla="*/ 28 h 127"/>
                    <a:gd name="T12" fmla="*/ 5 w 117"/>
                    <a:gd name="T13" fmla="*/ 27 h 127"/>
                    <a:gd name="T14" fmla="*/ 4 w 117"/>
                    <a:gd name="T15" fmla="*/ 26 h 127"/>
                    <a:gd name="T16" fmla="*/ 3 w 117"/>
                    <a:gd name="T17" fmla="*/ 25 h 127"/>
                    <a:gd name="T18" fmla="*/ 1 w 117"/>
                    <a:gd name="T19" fmla="*/ 24 h 127"/>
                    <a:gd name="T20" fmla="*/ 0 w 117"/>
                    <a:gd name="T21" fmla="*/ 23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1" name="Freeform 31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3 w 93"/>
                    <a:gd name="T1" fmla="*/ 0 h 137"/>
                    <a:gd name="T2" fmla="*/ 11 w 93"/>
                    <a:gd name="T3" fmla="*/ 35 h 137"/>
                    <a:gd name="T4" fmla="*/ 10 w 93"/>
                    <a:gd name="T5" fmla="*/ 34 h 137"/>
                    <a:gd name="T6" fmla="*/ 8 w 93"/>
                    <a:gd name="T7" fmla="*/ 33 h 137"/>
                    <a:gd name="T8" fmla="*/ 7 w 93"/>
                    <a:gd name="T9" fmla="*/ 32 h 137"/>
                    <a:gd name="T10" fmla="*/ 5 w 93"/>
                    <a:gd name="T11" fmla="*/ 31 h 137"/>
                    <a:gd name="T12" fmla="*/ 4 w 93"/>
                    <a:gd name="T13" fmla="*/ 31 h 137"/>
                    <a:gd name="T14" fmla="*/ 3 w 93"/>
                    <a:gd name="T15" fmla="*/ 30 h 137"/>
                    <a:gd name="T16" fmla="*/ 1 w 93"/>
                    <a:gd name="T17" fmla="*/ 29 h 137"/>
                    <a:gd name="T18" fmla="*/ 0 w 93"/>
                    <a:gd name="T19" fmla="*/ 29 h 137"/>
                    <a:gd name="T20" fmla="*/ 23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2" name="Freeform 32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5 w 63"/>
                    <a:gd name="T1" fmla="*/ 0 h 143"/>
                    <a:gd name="T2" fmla="*/ 12 w 63"/>
                    <a:gd name="T3" fmla="*/ 36 h 143"/>
                    <a:gd name="T4" fmla="*/ 10 w 63"/>
                    <a:gd name="T5" fmla="*/ 36 h 143"/>
                    <a:gd name="T6" fmla="*/ 9 w 63"/>
                    <a:gd name="T7" fmla="*/ 35 h 143"/>
                    <a:gd name="T8" fmla="*/ 8 w 63"/>
                    <a:gd name="T9" fmla="*/ 35 h 143"/>
                    <a:gd name="T10" fmla="*/ 6 w 63"/>
                    <a:gd name="T11" fmla="*/ 34 h 143"/>
                    <a:gd name="T12" fmla="*/ 4 w 63"/>
                    <a:gd name="T13" fmla="*/ 34 h 143"/>
                    <a:gd name="T14" fmla="*/ 3 w 63"/>
                    <a:gd name="T15" fmla="*/ 33 h 143"/>
                    <a:gd name="T16" fmla="*/ 1 w 63"/>
                    <a:gd name="T17" fmla="*/ 33 h 143"/>
                    <a:gd name="T18" fmla="*/ 0 w 63"/>
                    <a:gd name="T19" fmla="*/ 33 h 143"/>
                    <a:gd name="T20" fmla="*/ 15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3" name="Freeform 33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13 w 50"/>
                    <a:gd name="T1" fmla="*/ 36 h 143"/>
                    <a:gd name="T2" fmla="*/ 6 w 50"/>
                    <a:gd name="T3" fmla="*/ 0 h 143"/>
                    <a:gd name="T4" fmla="*/ 0 w 50"/>
                    <a:gd name="T5" fmla="*/ 36 h 143"/>
                    <a:gd name="T6" fmla="*/ 2 w 50"/>
                    <a:gd name="T7" fmla="*/ 36 h 143"/>
                    <a:gd name="T8" fmla="*/ 3 w 50"/>
                    <a:gd name="T9" fmla="*/ 36 h 143"/>
                    <a:gd name="T10" fmla="*/ 5 w 50"/>
                    <a:gd name="T11" fmla="*/ 36 h 143"/>
                    <a:gd name="T12" fmla="*/ 6 w 50"/>
                    <a:gd name="T13" fmla="*/ 36 h 143"/>
                    <a:gd name="T14" fmla="*/ 7 w 50"/>
                    <a:gd name="T15" fmla="*/ 36 h 143"/>
                    <a:gd name="T16" fmla="*/ 10 w 50"/>
                    <a:gd name="T17" fmla="*/ 36 h 143"/>
                    <a:gd name="T18" fmla="*/ 11 w 50"/>
                    <a:gd name="T19" fmla="*/ 36 h 143"/>
                    <a:gd name="T20" fmla="*/ 13 w 50"/>
                    <a:gd name="T21" fmla="*/ 36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2" name="Line 34"/>
              <p:cNvSpPr>
                <a:spLocks noChangeShapeType="1"/>
              </p:cNvSpPr>
              <p:nvPr/>
            </p:nvSpPr>
            <p:spPr bwMode="auto">
              <a:xfrm flipV="1">
                <a:off x="6877050" y="3657600"/>
                <a:ext cx="265113" cy="5969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8" name="Group 591"/>
            <p:cNvGrpSpPr>
              <a:grpSpLocks/>
            </p:cNvGrpSpPr>
            <p:nvPr/>
          </p:nvGrpSpPr>
          <p:grpSpPr bwMode="auto">
            <a:xfrm>
              <a:off x="2286000" y="5257800"/>
              <a:ext cx="304800" cy="381000"/>
              <a:chOff x="6400800" y="3657600"/>
              <a:chExt cx="955675" cy="1219201"/>
            </a:xfrm>
          </p:grpSpPr>
          <p:sp>
            <p:nvSpPr>
              <p:cNvPr id="569" name="Line 7"/>
              <p:cNvSpPr>
                <a:spLocks noChangeShapeType="1"/>
              </p:cNvSpPr>
              <p:nvPr/>
            </p:nvSpPr>
            <p:spPr bwMode="auto">
              <a:xfrm flipV="1">
                <a:off x="6611938" y="3684588"/>
                <a:ext cx="508000" cy="1192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70" name="Picture 8" descr="MCDD01775_0000[1]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400800" y="3684588"/>
                <a:ext cx="955675" cy="95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1" name="AutoShape 9"/>
              <p:cNvSpPr>
                <a:spLocks noChangeArrowheads="1"/>
              </p:cNvSpPr>
              <p:nvPr/>
            </p:nvSpPr>
            <p:spPr bwMode="auto">
              <a:xfrm rot="-5400000">
                <a:off x="6788150" y="4224338"/>
                <a:ext cx="180975" cy="392113"/>
              </a:xfrm>
              <a:prstGeom prst="moon">
                <a:avLst>
                  <a:gd name="adj" fmla="val 79579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72" name="Group 10"/>
              <p:cNvGrpSpPr>
                <a:grpSpLocks/>
              </p:cNvGrpSpPr>
              <p:nvPr/>
            </p:nvGrpSpPr>
            <p:grpSpPr bwMode="auto">
              <a:xfrm>
                <a:off x="6480177" y="3870323"/>
                <a:ext cx="398464" cy="312738"/>
                <a:chOff x="601" y="3506"/>
                <a:chExt cx="442" cy="347"/>
              </a:xfrm>
            </p:grpSpPr>
            <p:sp>
              <p:nvSpPr>
                <p:cNvPr id="586" name="Freeform 11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198 w 817"/>
                    <a:gd name="T1" fmla="*/ 49 h 505"/>
                    <a:gd name="T2" fmla="*/ 190 w 817"/>
                    <a:gd name="T3" fmla="*/ 39 h 505"/>
                    <a:gd name="T4" fmla="*/ 180 w 817"/>
                    <a:gd name="T5" fmla="*/ 30 h 505"/>
                    <a:gd name="T6" fmla="*/ 169 w 817"/>
                    <a:gd name="T7" fmla="*/ 21 h 505"/>
                    <a:gd name="T8" fmla="*/ 157 w 817"/>
                    <a:gd name="T9" fmla="*/ 13 h 505"/>
                    <a:gd name="T10" fmla="*/ 142 w 817"/>
                    <a:gd name="T11" fmla="*/ 7 h 505"/>
                    <a:gd name="T12" fmla="*/ 127 w 817"/>
                    <a:gd name="T13" fmla="*/ 3 h 505"/>
                    <a:gd name="T14" fmla="*/ 111 w 817"/>
                    <a:gd name="T15" fmla="*/ 0 h 505"/>
                    <a:gd name="T16" fmla="*/ 94 w 817"/>
                    <a:gd name="T17" fmla="*/ 0 h 505"/>
                    <a:gd name="T18" fmla="*/ 78 w 817"/>
                    <a:gd name="T19" fmla="*/ 3 h 505"/>
                    <a:gd name="T20" fmla="*/ 63 w 817"/>
                    <a:gd name="T21" fmla="*/ 7 h 505"/>
                    <a:gd name="T22" fmla="*/ 48 w 817"/>
                    <a:gd name="T23" fmla="*/ 13 h 505"/>
                    <a:gd name="T24" fmla="*/ 36 w 817"/>
                    <a:gd name="T25" fmla="*/ 21 h 505"/>
                    <a:gd name="T26" fmla="*/ 24 w 817"/>
                    <a:gd name="T27" fmla="*/ 30 h 505"/>
                    <a:gd name="T28" fmla="*/ 15 w 817"/>
                    <a:gd name="T29" fmla="*/ 39 h 505"/>
                    <a:gd name="T30" fmla="*/ 7 w 817"/>
                    <a:gd name="T31" fmla="*/ 49 h 505"/>
                    <a:gd name="T32" fmla="*/ 3 w 817"/>
                    <a:gd name="T33" fmla="*/ 56 h 505"/>
                    <a:gd name="T34" fmla="*/ 1 w 817"/>
                    <a:gd name="T35" fmla="*/ 59 h 505"/>
                    <a:gd name="T36" fmla="*/ 0 w 817"/>
                    <a:gd name="T37" fmla="*/ 61 h 505"/>
                    <a:gd name="T38" fmla="*/ 7 w 817"/>
                    <a:gd name="T39" fmla="*/ 73 h 505"/>
                    <a:gd name="T40" fmla="*/ 15 w 817"/>
                    <a:gd name="T41" fmla="*/ 83 h 505"/>
                    <a:gd name="T42" fmla="*/ 25 w 817"/>
                    <a:gd name="T43" fmla="*/ 94 h 505"/>
                    <a:gd name="T44" fmla="*/ 36 w 817"/>
                    <a:gd name="T45" fmla="*/ 103 h 505"/>
                    <a:gd name="T46" fmla="*/ 49 w 817"/>
                    <a:gd name="T47" fmla="*/ 111 h 505"/>
                    <a:gd name="T48" fmla="*/ 63 w 817"/>
                    <a:gd name="T49" fmla="*/ 118 h 505"/>
                    <a:gd name="T50" fmla="*/ 78 w 817"/>
                    <a:gd name="T51" fmla="*/ 123 h 505"/>
                    <a:gd name="T52" fmla="*/ 94 w 817"/>
                    <a:gd name="T53" fmla="*/ 126 h 505"/>
                    <a:gd name="T54" fmla="*/ 111 w 817"/>
                    <a:gd name="T55" fmla="*/ 126 h 505"/>
                    <a:gd name="T56" fmla="*/ 127 w 817"/>
                    <a:gd name="T57" fmla="*/ 123 h 505"/>
                    <a:gd name="T58" fmla="*/ 142 w 817"/>
                    <a:gd name="T59" fmla="*/ 118 h 505"/>
                    <a:gd name="T60" fmla="*/ 156 w 817"/>
                    <a:gd name="T61" fmla="*/ 111 h 505"/>
                    <a:gd name="T62" fmla="*/ 169 w 817"/>
                    <a:gd name="T63" fmla="*/ 103 h 505"/>
                    <a:gd name="T64" fmla="*/ 180 w 817"/>
                    <a:gd name="T65" fmla="*/ 94 h 505"/>
                    <a:gd name="T66" fmla="*/ 190 w 817"/>
                    <a:gd name="T67" fmla="*/ 83 h 505"/>
                    <a:gd name="T68" fmla="*/ 198 w 817"/>
                    <a:gd name="T69" fmla="*/ 73 h 505"/>
                    <a:gd name="T70" fmla="*/ 203 w 817"/>
                    <a:gd name="T71" fmla="*/ 64 h 505"/>
                    <a:gd name="T72" fmla="*/ 204 w 817"/>
                    <a:gd name="T73" fmla="*/ 62 h 505"/>
                    <a:gd name="T74" fmla="*/ 205 w 817"/>
                    <a:gd name="T75" fmla="*/ 61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" name="Freeform 12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80 w 695"/>
                    <a:gd name="T1" fmla="*/ 98 h 396"/>
                    <a:gd name="T2" fmla="*/ 66 w 695"/>
                    <a:gd name="T3" fmla="*/ 96 h 396"/>
                    <a:gd name="T4" fmla="*/ 53 w 695"/>
                    <a:gd name="T5" fmla="*/ 91 h 396"/>
                    <a:gd name="T6" fmla="*/ 40 w 695"/>
                    <a:gd name="T7" fmla="*/ 86 h 396"/>
                    <a:gd name="T8" fmla="*/ 29 w 695"/>
                    <a:gd name="T9" fmla="*/ 78 h 396"/>
                    <a:gd name="T10" fmla="*/ 19 w 695"/>
                    <a:gd name="T11" fmla="*/ 70 h 396"/>
                    <a:gd name="T12" fmla="*/ 10 w 695"/>
                    <a:gd name="T13" fmla="*/ 61 h 396"/>
                    <a:gd name="T14" fmla="*/ 3 w 695"/>
                    <a:gd name="T15" fmla="*/ 52 h 396"/>
                    <a:gd name="T16" fmla="*/ 3 w 695"/>
                    <a:gd name="T17" fmla="*/ 43 h 396"/>
                    <a:gd name="T18" fmla="*/ 9 w 695"/>
                    <a:gd name="T19" fmla="*/ 34 h 396"/>
                    <a:gd name="T20" fmla="*/ 18 w 695"/>
                    <a:gd name="T21" fmla="*/ 26 h 396"/>
                    <a:gd name="T22" fmla="*/ 28 w 695"/>
                    <a:gd name="T23" fmla="*/ 18 h 396"/>
                    <a:gd name="T24" fmla="*/ 39 w 695"/>
                    <a:gd name="T25" fmla="*/ 11 h 396"/>
                    <a:gd name="T26" fmla="*/ 52 w 695"/>
                    <a:gd name="T27" fmla="*/ 6 h 396"/>
                    <a:gd name="T28" fmla="*/ 65 w 695"/>
                    <a:gd name="T29" fmla="*/ 2 h 396"/>
                    <a:gd name="T30" fmla="*/ 79 w 695"/>
                    <a:gd name="T31" fmla="*/ 0 h 396"/>
                    <a:gd name="T32" fmla="*/ 94 w 695"/>
                    <a:gd name="T33" fmla="*/ 0 h 396"/>
                    <a:gd name="T34" fmla="*/ 108 w 695"/>
                    <a:gd name="T35" fmla="*/ 2 h 396"/>
                    <a:gd name="T36" fmla="*/ 121 w 695"/>
                    <a:gd name="T37" fmla="*/ 6 h 396"/>
                    <a:gd name="T38" fmla="*/ 134 w 695"/>
                    <a:gd name="T39" fmla="*/ 11 h 396"/>
                    <a:gd name="T40" fmla="*/ 145 w 695"/>
                    <a:gd name="T41" fmla="*/ 18 h 396"/>
                    <a:gd name="T42" fmla="*/ 155 w 695"/>
                    <a:gd name="T43" fmla="*/ 26 h 396"/>
                    <a:gd name="T44" fmla="*/ 164 w 695"/>
                    <a:gd name="T45" fmla="*/ 34 h 396"/>
                    <a:gd name="T46" fmla="*/ 171 w 695"/>
                    <a:gd name="T47" fmla="*/ 43 h 396"/>
                    <a:gd name="T48" fmla="*/ 171 w 695"/>
                    <a:gd name="T49" fmla="*/ 52 h 396"/>
                    <a:gd name="T50" fmla="*/ 163 w 695"/>
                    <a:gd name="T51" fmla="*/ 61 h 396"/>
                    <a:gd name="T52" fmla="*/ 154 w 695"/>
                    <a:gd name="T53" fmla="*/ 70 h 396"/>
                    <a:gd name="T54" fmla="*/ 144 w 695"/>
                    <a:gd name="T55" fmla="*/ 78 h 396"/>
                    <a:gd name="T56" fmla="*/ 133 w 695"/>
                    <a:gd name="T57" fmla="*/ 86 h 396"/>
                    <a:gd name="T58" fmla="*/ 120 w 695"/>
                    <a:gd name="T59" fmla="*/ 91 h 396"/>
                    <a:gd name="T60" fmla="*/ 107 w 695"/>
                    <a:gd name="T61" fmla="*/ 96 h 396"/>
                    <a:gd name="T62" fmla="*/ 94 w 695"/>
                    <a:gd name="T63" fmla="*/ 98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" name="Freeform 13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42 w 335"/>
                    <a:gd name="T1" fmla="*/ 83 h 336"/>
                    <a:gd name="T2" fmla="*/ 50 w 335"/>
                    <a:gd name="T3" fmla="*/ 82 h 336"/>
                    <a:gd name="T4" fmla="*/ 58 w 335"/>
                    <a:gd name="T5" fmla="*/ 80 h 336"/>
                    <a:gd name="T6" fmla="*/ 65 w 335"/>
                    <a:gd name="T7" fmla="*/ 76 h 336"/>
                    <a:gd name="T8" fmla="*/ 71 w 335"/>
                    <a:gd name="T9" fmla="*/ 71 h 336"/>
                    <a:gd name="T10" fmla="*/ 76 w 335"/>
                    <a:gd name="T11" fmla="*/ 65 h 336"/>
                    <a:gd name="T12" fmla="*/ 80 w 335"/>
                    <a:gd name="T13" fmla="*/ 58 h 336"/>
                    <a:gd name="T14" fmla="*/ 83 w 335"/>
                    <a:gd name="T15" fmla="*/ 50 h 336"/>
                    <a:gd name="T16" fmla="*/ 83 w 335"/>
                    <a:gd name="T17" fmla="*/ 42 h 336"/>
                    <a:gd name="T18" fmla="*/ 83 w 335"/>
                    <a:gd name="T19" fmla="*/ 33 h 336"/>
                    <a:gd name="T20" fmla="*/ 80 w 335"/>
                    <a:gd name="T21" fmla="*/ 25 h 336"/>
                    <a:gd name="T22" fmla="*/ 76 w 335"/>
                    <a:gd name="T23" fmla="*/ 18 h 336"/>
                    <a:gd name="T24" fmla="*/ 71 w 335"/>
                    <a:gd name="T25" fmla="*/ 12 h 336"/>
                    <a:gd name="T26" fmla="*/ 65 w 335"/>
                    <a:gd name="T27" fmla="*/ 7 h 336"/>
                    <a:gd name="T28" fmla="*/ 58 w 335"/>
                    <a:gd name="T29" fmla="*/ 3 h 336"/>
                    <a:gd name="T30" fmla="*/ 50 w 335"/>
                    <a:gd name="T31" fmla="*/ 1 h 336"/>
                    <a:gd name="T32" fmla="*/ 42 w 335"/>
                    <a:gd name="T33" fmla="*/ 0 h 336"/>
                    <a:gd name="T34" fmla="*/ 33 w 335"/>
                    <a:gd name="T35" fmla="*/ 1 h 336"/>
                    <a:gd name="T36" fmla="*/ 25 w 335"/>
                    <a:gd name="T37" fmla="*/ 3 h 336"/>
                    <a:gd name="T38" fmla="*/ 18 w 335"/>
                    <a:gd name="T39" fmla="*/ 7 h 336"/>
                    <a:gd name="T40" fmla="*/ 12 w 335"/>
                    <a:gd name="T41" fmla="*/ 12 h 336"/>
                    <a:gd name="T42" fmla="*/ 7 w 335"/>
                    <a:gd name="T43" fmla="*/ 18 h 336"/>
                    <a:gd name="T44" fmla="*/ 3 w 335"/>
                    <a:gd name="T45" fmla="*/ 25 h 336"/>
                    <a:gd name="T46" fmla="*/ 1 w 335"/>
                    <a:gd name="T47" fmla="*/ 33 h 336"/>
                    <a:gd name="T48" fmla="*/ 0 w 335"/>
                    <a:gd name="T49" fmla="*/ 42 h 336"/>
                    <a:gd name="T50" fmla="*/ 1 w 335"/>
                    <a:gd name="T51" fmla="*/ 50 h 336"/>
                    <a:gd name="T52" fmla="*/ 3 w 335"/>
                    <a:gd name="T53" fmla="*/ 58 h 336"/>
                    <a:gd name="T54" fmla="*/ 7 w 335"/>
                    <a:gd name="T55" fmla="*/ 65 h 336"/>
                    <a:gd name="T56" fmla="*/ 12 w 335"/>
                    <a:gd name="T57" fmla="*/ 71 h 336"/>
                    <a:gd name="T58" fmla="*/ 18 w 335"/>
                    <a:gd name="T59" fmla="*/ 76 h 336"/>
                    <a:gd name="T60" fmla="*/ 25 w 335"/>
                    <a:gd name="T61" fmla="*/ 80 h 336"/>
                    <a:gd name="T62" fmla="*/ 33 w 335"/>
                    <a:gd name="T63" fmla="*/ 82 h 336"/>
                    <a:gd name="T64" fmla="*/ 42 w 335"/>
                    <a:gd name="T65" fmla="*/ 8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" name="Freeform 14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7 w 54"/>
                    <a:gd name="T1" fmla="*/ 14 h 55"/>
                    <a:gd name="T2" fmla="*/ 10 w 54"/>
                    <a:gd name="T3" fmla="*/ 14 h 55"/>
                    <a:gd name="T4" fmla="*/ 12 w 54"/>
                    <a:gd name="T5" fmla="*/ 12 h 55"/>
                    <a:gd name="T6" fmla="*/ 13 w 54"/>
                    <a:gd name="T7" fmla="*/ 10 h 55"/>
                    <a:gd name="T8" fmla="*/ 14 w 54"/>
                    <a:gd name="T9" fmla="*/ 7 h 55"/>
                    <a:gd name="T10" fmla="*/ 13 w 54"/>
                    <a:gd name="T11" fmla="*/ 5 h 55"/>
                    <a:gd name="T12" fmla="*/ 12 w 54"/>
                    <a:gd name="T13" fmla="*/ 2 h 55"/>
                    <a:gd name="T14" fmla="*/ 10 w 54"/>
                    <a:gd name="T15" fmla="*/ 1 h 55"/>
                    <a:gd name="T16" fmla="*/ 7 w 54"/>
                    <a:gd name="T17" fmla="*/ 0 h 55"/>
                    <a:gd name="T18" fmla="*/ 5 w 54"/>
                    <a:gd name="T19" fmla="*/ 1 h 55"/>
                    <a:gd name="T20" fmla="*/ 2 w 54"/>
                    <a:gd name="T21" fmla="*/ 2 h 55"/>
                    <a:gd name="T22" fmla="*/ 1 w 54"/>
                    <a:gd name="T23" fmla="*/ 5 h 55"/>
                    <a:gd name="T24" fmla="*/ 0 w 54"/>
                    <a:gd name="T25" fmla="*/ 7 h 55"/>
                    <a:gd name="T26" fmla="*/ 1 w 54"/>
                    <a:gd name="T27" fmla="*/ 10 h 55"/>
                    <a:gd name="T28" fmla="*/ 2 w 54"/>
                    <a:gd name="T29" fmla="*/ 12 h 55"/>
                    <a:gd name="T30" fmla="*/ 5 w 54"/>
                    <a:gd name="T31" fmla="*/ 14 h 55"/>
                    <a:gd name="T32" fmla="*/ 7 w 54"/>
                    <a:gd name="T33" fmla="*/ 14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0" name="Freeform 15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29 w 116"/>
                    <a:gd name="T1" fmla="*/ 23 h 129"/>
                    <a:gd name="T2" fmla="*/ 0 w 116"/>
                    <a:gd name="T3" fmla="*/ 0 h 129"/>
                    <a:gd name="T4" fmla="*/ 19 w 116"/>
                    <a:gd name="T5" fmla="*/ 32 h 129"/>
                    <a:gd name="T6" fmla="*/ 21 w 116"/>
                    <a:gd name="T7" fmla="*/ 31 h 129"/>
                    <a:gd name="T8" fmla="*/ 22 w 116"/>
                    <a:gd name="T9" fmla="*/ 30 h 129"/>
                    <a:gd name="T10" fmla="*/ 23 w 116"/>
                    <a:gd name="T11" fmla="*/ 29 h 129"/>
                    <a:gd name="T12" fmla="*/ 24 w 116"/>
                    <a:gd name="T13" fmla="*/ 28 h 129"/>
                    <a:gd name="T14" fmla="*/ 26 w 116"/>
                    <a:gd name="T15" fmla="*/ 26 h 129"/>
                    <a:gd name="T16" fmla="*/ 27 w 116"/>
                    <a:gd name="T17" fmla="*/ 25 h 129"/>
                    <a:gd name="T18" fmla="*/ 28 w 116"/>
                    <a:gd name="T19" fmla="*/ 24 h 129"/>
                    <a:gd name="T20" fmla="*/ 29 w 116"/>
                    <a:gd name="T21" fmla="*/ 23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1" name="Freeform 16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1 w 90"/>
                    <a:gd name="T3" fmla="*/ 35 h 139"/>
                    <a:gd name="T4" fmla="*/ 12 w 90"/>
                    <a:gd name="T5" fmla="*/ 34 h 139"/>
                    <a:gd name="T6" fmla="*/ 14 w 90"/>
                    <a:gd name="T7" fmla="*/ 34 h 139"/>
                    <a:gd name="T8" fmla="*/ 15 w 90"/>
                    <a:gd name="T9" fmla="*/ 33 h 139"/>
                    <a:gd name="T10" fmla="*/ 17 w 90"/>
                    <a:gd name="T11" fmla="*/ 32 h 139"/>
                    <a:gd name="T12" fmla="*/ 19 w 90"/>
                    <a:gd name="T13" fmla="*/ 31 h 139"/>
                    <a:gd name="T14" fmla="*/ 20 w 90"/>
                    <a:gd name="T15" fmla="*/ 31 h 139"/>
                    <a:gd name="T16" fmla="*/ 21 w 90"/>
                    <a:gd name="T17" fmla="*/ 30 h 139"/>
                    <a:gd name="T18" fmla="*/ 23 w 90"/>
                    <a:gd name="T19" fmla="*/ 29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2" name="Freeform 17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2 w 59"/>
                    <a:gd name="T3" fmla="*/ 35 h 143"/>
                    <a:gd name="T4" fmla="*/ 4 w 59"/>
                    <a:gd name="T5" fmla="*/ 35 h 143"/>
                    <a:gd name="T6" fmla="*/ 5 w 59"/>
                    <a:gd name="T7" fmla="*/ 34 h 143"/>
                    <a:gd name="T8" fmla="*/ 7 w 59"/>
                    <a:gd name="T9" fmla="*/ 34 h 143"/>
                    <a:gd name="T10" fmla="*/ 8 w 59"/>
                    <a:gd name="T11" fmla="*/ 34 h 143"/>
                    <a:gd name="T12" fmla="*/ 10 w 59"/>
                    <a:gd name="T13" fmla="*/ 33 h 143"/>
                    <a:gd name="T14" fmla="*/ 12 w 59"/>
                    <a:gd name="T15" fmla="*/ 33 h 143"/>
                    <a:gd name="T16" fmla="*/ 13 w 59"/>
                    <a:gd name="T17" fmla="*/ 32 h 143"/>
                    <a:gd name="T18" fmla="*/ 14 w 59"/>
                    <a:gd name="T19" fmla="*/ 32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3" name="Freeform 18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3 h 127"/>
                    <a:gd name="T2" fmla="*/ 30 w 117"/>
                    <a:gd name="T3" fmla="*/ 0 h 127"/>
                    <a:gd name="T4" fmla="*/ 10 w 117"/>
                    <a:gd name="T5" fmla="*/ 31 h 127"/>
                    <a:gd name="T6" fmla="*/ 9 w 117"/>
                    <a:gd name="T7" fmla="*/ 30 h 127"/>
                    <a:gd name="T8" fmla="*/ 8 w 117"/>
                    <a:gd name="T9" fmla="*/ 29 h 127"/>
                    <a:gd name="T10" fmla="*/ 7 w 117"/>
                    <a:gd name="T11" fmla="*/ 28 h 127"/>
                    <a:gd name="T12" fmla="*/ 5 w 117"/>
                    <a:gd name="T13" fmla="*/ 27 h 127"/>
                    <a:gd name="T14" fmla="*/ 4 w 117"/>
                    <a:gd name="T15" fmla="*/ 26 h 127"/>
                    <a:gd name="T16" fmla="*/ 3 w 117"/>
                    <a:gd name="T17" fmla="*/ 25 h 127"/>
                    <a:gd name="T18" fmla="*/ 1 w 117"/>
                    <a:gd name="T19" fmla="*/ 24 h 127"/>
                    <a:gd name="T20" fmla="*/ 0 w 117"/>
                    <a:gd name="T21" fmla="*/ 23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" name="Freeform 19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3 w 93"/>
                    <a:gd name="T1" fmla="*/ 0 h 137"/>
                    <a:gd name="T2" fmla="*/ 11 w 93"/>
                    <a:gd name="T3" fmla="*/ 35 h 137"/>
                    <a:gd name="T4" fmla="*/ 10 w 93"/>
                    <a:gd name="T5" fmla="*/ 34 h 137"/>
                    <a:gd name="T6" fmla="*/ 8 w 93"/>
                    <a:gd name="T7" fmla="*/ 33 h 137"/>
                    <a:gd name="T8" fmla="*/ 7 w 93"/>
                    <a:gd name="T9" fmla="*/ 32 h 137"/>
                    <a:gd name="T10" fmla="*/ 5 w 93"/>
                    <a:gd name="T11" fmla="*/ 31 h 137"/>
                    <a:gd name="T12" fmla="*/ 4 w 93"/>
                    <a:gd name="T13" fmla="*/ 31 h 137"/>
                    <a:gd name="T14" fmla="*/ 3 w 93"/>
                    <a:gd name="T15" fmla="*/ 30 h 137"/>
                    <a:gd name="T16" fmla="*/ 1 w 93"/>
                    <a:gd name="T17" fmla="*/ 29 h 137"/>
                    <a:gd name="T18" fmla="*/ 0 w 93"/>
                    <a:gd name="T19" fmla="*/ 29 h 137"/>
                    <a:gd name="T20" fmla="*/ 23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" name="Freeform 20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5 w 63"/>
                    <a:gd name="T1" fmla="*/ 0 h 143"/>
                    <a:gd name="T2" fmla="*/ 12 w 63"/>
                    <a:gd name="T3" fmla="*/ 36 h 143"/>
                    <a:gd name="T4" fmla="*/ 10 w 63"/>
                    <a:gd name="T5" fmla="*/ 36 h 143"/>
                    <a:gd name="T6" fmla="*/ 9 w 63"/>
                    <a:gd name="T7" fmla="*/ 35 h 143"/>
                    <a:gd name="T8" fmla="*/ 8 w 63"/>
                    <a:gd name="T9" fmla="*/ 35 h 143"/>
                    <a:gd name="T10" fmla="*/ 6 w 63"/>
                    <a:gd name="T11" fmla="*/ 34 h 143"/>
                    <a:gd name="T12" fmla="*/ 4 w 63"/>
                    <a:gd name="T13" fmla="*/ 34 h 143"/>
                    <a:gd name="T14" fmla="*/ 3 w 63"/>
                    <a:gd name="T15" fmla="*/ 33 h 143"/>
                    <a:gd name="T16" fmla="*/ 1 w 63"/>
                    <a:gd name="T17" fmla="*/ 33 h 143"/>
                    <a:gd name="T18" fmla="*/ 0 w 63"/>
                    <a:gd name="T19" fmla="*/ 33 h 143"/>
                    <a:gd name="T20" fmla="*/ 15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6" name="Freeform 21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13 w 50"/>
                    <a:gd name="T1" fmla="*/ 36 h 143"/>
                    <a:gd name="T2" fmla="*/ 6 w 50"/>
                    <a:gd name="T3" fmla="*/ 0 h 143"/>
                    <a:gd name="T4" fmla="*/ 0 w 50"/>
                    <a:gd name="T5" fmla="*/ 36 h 143"/>
                    <a:gd name="T6" fmla="*/ 2 w 50"/>
                    <a:gd name="T7" fmla="*/ 36 h 143"/>
                    <a:gd name="T8" fmla="*/ 3 w 50"/>
                    <a:gd name="T9" fmla="*/ 36 h 143"/>
                    <a:gd name="T10" fmla="*/ 5 w 50"/>
                    <a:gd name="T11" fmla="*/ 36 h 143"/>
                    <a:gd name="T12" fmla="*/ 6 w 50"/>
                    <a:gd name="T13" fmla="*/ 36 h 143"/>
                    <a:gd name="T14" fmla="*/ 7 w 50"/>
                    <a:gd name="T15" fmla="*/ 36 h 143"/>
                    <a:gd name="T16" fmla="*/ 10 w 50"/>
                    <a:gd name="T17" fmla="*/ 36 h 143"/>
                    <a:gd name="T18" fmla="*/ 11 w 50"/>
                    <a:gd name="T19" fmla="*/ 36 h 143"/>
                    <a:gd name="T20" fmla="*/ 13 w 50"/>
                    <a:gd name="T21" fmla="*/ 36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3" name="Group 22"/>
              <p:cNvGrpSpPr>
                <a:grpSpLocks/>
              </p:cNvGrpSpPr>
              <p:nvPr/>
            </p:nvGrpSpPr>
            <p:grpSpPr bwMode="auto">
              <a:xfrm>
                <a:off x="6931027" y="3870323"/>
                <a:ext cx="398464" cy="312738"/>
                <a:chOff x="601" y="3506"/>
                <a:chExt cx="442" cy="347"/>
              </a:xfrm>
            </p:grpSpPr>
            <p:sp>
              <p:nvSpPr>
                <p:cNvPr id="575" name="Freeform 23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198 w 817"/>
                    <a:gd name="T1" fmla="*/ 49 h 505"/>
                    <a:gd name="T2" fmla="*/ 190 w 817"/>
                    <a:gd name="T3" fmla="*/ 39 h 505"/>
                    <a:gd name="T4" fmla="*/ 180 w 817"/>
                    <a:gd name="T5" fmla="*/ 30 h 505"/>
                    <a:gd name="T6" fmla="*/ 169 w 817"/>
                    <a:gd name="T7" fmla="*/ 21 h 505"/>
                    <a:gd name="T8" fmla="*/ 157 w 817"/>
                    <a:gd name="T9" fmla="*/ 13 h 505"/>
                    <a:gd name="T10" fmla="*/ 142 w 817"/>
                    <a:gd name="T11" fmla="*/ 7 h 505"/>
                    <a:gd name="T12" fmla="*/ 127 w 817"/>
                    <a:gd name="T13" fmla="*/ 3 h 505"/>
                    <a:gd name="T14" fmla="*/ 111 w 817"/>
                    <a:gd name="T15" fmla="*/ 0 h 505"/>
                    <a:gd name="T16" fmla="*/ 94 w 817"/>
                    <a:gd name="T17" fmla="*/ 0 h 505"/>
                    <a:gd name="T18" fmla="*/ 78 w 817"/>
                    <a:gd name="T19" fmla="*/ 3 h 505"/>
                    <a:gd name="T20" fmla="*/ 63 w 817"/>
                    <a:gd name="T21" fmla="*/ 7 h 505"/>
                    <a:gd name="T22" fmla="*/ 48 w 817"/>
                    <a:gd name="T23" fmla="*/ 13 h 505"/>
                    <a:gd name="T24" fmla="*/ 36 w 817"/>
                    <a:gd name="T25" fmla="*/ 21 h 505"/>
                    <a:gd name="T26" fmla="*/ 24 w 817"/>
                    <a:gd name="T27" fmla="*/ 30 h 505"/>
                    <a:gd name="T28" fmla="*/ 15 w 817"/>
                    <a:gd name="T29" fmla="*/ 39 h 505"/>
                    <a:gd name="T30" fmla="*/ 7 w 817"/>
                    <a:gd name="T31" fmla="*/ 49 h 505"/>
                    <a:gd name="T32" fmla="*/ 3 w 817"/>
                    <a:gd name="T33" fmla="*/ 56 h 505"/>
                    <a:gd name="T34" fmla="*/ 1 w 817"/>
                    <a:gd name="T35" fmla="*/ 59 h 505"/>
                    <a:gd name="T36" fmla="*/ 0 w 817"/>
                    <a:gd name="T37" fmla="*/ 61 h 505"/>
                    <a:gd name="T38" fmla="*/ 7 w 817"/>
                    <a:gd name="T39" fmla="*/ 73 h 505"/>
                    <a:gd name="T40" fmla="*/ 15 w 817"/>
                    <a:gd name="T41" fmla="*/ 83 h 505"/>
                    <a:gd name="T42" fmla="*/ 25 w 817"/>
                    <a:gd name="T43" fmla="*/ 94 h 505"/>
                    <a:gd name="T44" fmla="*/ 36 w 817"/>
                    <a:gd name="T45" fmla="*/ 103 h 505"/>
                    <a:gd name="T46" fmla="*/ 49 w 817"/>
                    <a:gd name="T47" fmla="*/ 111 h 505"/>
                    <a:gd name="T48" fmla="*/ 63 w 817"/>
                    <a:gd name="T49" fmla="*/ 118 h 505"/>
                    <a:gd name="T50" fmla="*/ 78 w 817"/>
                    <a:gd name="T51" fmla="*/ 123 h 505"/>
                    <a:gd name="T52" fmla="*/ 94 w 817"/>
                    <a:gd name="T53" fmla="*/ 126 h 505"/>
                    <a:gd name="T54" fmla="*/ 111 w 817"/>
                    <a:gd name="T55" fmla="*/ 126 h 505"/>
                    <a:gd name="T56" fmla="*/ 127 w 817"/>
                    <a:gd name="T57" fmla="*/ 123 h 505"/>
                    <a:gd name="T58" fmla="*/ 142 w 817"/>
                    <a:gd name="T59" fmla="*/ 118 h 505"/>
                    <a:gd name="T60" fmla="*/ 156 w 817"/>
                    <a:gd name="T61" fmla="*/ 111 h 505"/>
                    <a:gd name="T62" fmla="*/ 169 w 817"/>
                    <a:gd name="T63" fmla="*/ 103 h 505"/>
                    <a:gd name="T64" fmla="*/ 180 w 817"/>
                    <a:gd name="T65" fmla="*/ 94 h 505"/>
                    <a:gd name="T66" fmla="*/ 190 w 817"/>
                    <a:gd name="T67" fmla="*/ 83 h 505"/>
                    <a:gd name="T68" fmla="*/ 198 w 817"/>
                    <a:gd name="T69" fmla="*/ 73 h 505"/>
                    <a:gd name="T70" fmla="*/ 203 w 817"/>
                    <a:gd name="T71" fmla="*/ 64 h 505"/>
                    <a:gd name="T72" fmla="*/ 204 w 817"/>
                    <a:gd name="T73" fmla="*/ 62 h 505"/>
                    <a:gd name="T74" fmla="*/ 205 w 817"/>
                    <a:gd name="T75" fmla="*/ 61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6" name="Freeform 24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80 w 695"/>
                    <a:gd name="T1" fmla="*/ 98 h 396"/>
                    <a:gd name="T2" fmla="*/ 66 w 695"/>
                    <a:gd name="T3" fmla="*/ 96 h 396"/>
                    <a:gd name="T4" fmla="*/ 53 w 695"/>
                    <a:gd name="T5" fmla="*/ 91 h 396"/>
                    <a:gd name="T6" fmla="*/ 40 w 695"/>
                    <a:gd name="T7" fmla="*/ 86 h 396"/>
                    <a:gd name="T8" fmla="*/ 29 w 695"/>
                    <a:gd name="T9" fmla="*/ 78 h 396"/>
                    <a:gd name="T10" fmla="*/ 19 w 695"/>
                    <a:gd name="T11" fmla="*/ 70 h 396"/>
                    <a:gd name="T12" fmla="*/ 10 w 695"/>
                    <a:gd name="T13" fmla="*/ 61 h 396"/>
                    <a:gd name="T14" fmla="*/ 3 w 695"/>
                    <a:gd name="T15" fmla="*/ 52 h 396"/>
                    <a:gd name="T16" fmla="*/ 3 w 695"/>
                    <a:gd name="T17" fmla="*/ 43 h 396"/>
                    <a:gd name="T18" fmla="*/ 9 w 695"/>
                    <a:gd name="T19" fmla="*/ 34 h 396"/>
                    <a:gd name="T20" fmla="*/ 18 w 695"/>
                    <a:gd name="T21" fmla="*/ 26 h 396"/>
                    <a:gd name="T22" fmla="*/ 28 w 695"/>
                    <a:gd name="T23" fmla="*/ 18 h 396"/>
                    <a:gd name="T24" fmla="*/ 39 w 695"/>
                    <a:gd name="T25" fmla="*/ 11 h 396"/>
                    <a:gd name="T26" fmla="*/ 52 w 695"/>
                    <a:gd name="T27" fmla="*/ 6 h 396"/>
                    <a:gd name="T28" fmla="*/ 65 w 695"/>
                    <a:gd name="T29" fmla="*/ 2 h 396"/>
                    <a:gd name="T30" fmla="*/ 79 w 695"/>
                    <a:gd name="T31" fmla="*/ 0 h 396"/>
                    <a:gd name="T32" fmla="*/ 94 w 695"/>
                    <a:gd name="T33" fmla="*/ 0 h 396"/>
                    <a:gd name="T34" fmla="*/ 108 w 695"/>
                    <a:gd name="T35" fmla="*/ 2 h 396"/>
                    <a:gd name="T36" fmla="*/ 121 w 695"/>
                    <a:gd name="T37" fmla="*/ 6 h 396"/>
                    <a:gd name="T38" fmla="*/ 134 w 695"/>
                    <a:gd name="T39" fmla="*/ 11 h 396"/>
                    <a:gd name="T40" fmla="*/ 145 w 695"/>
                    <a:gd name="T41" fmla="*/ 18 h 396"/>
                    <a:gd name="T42" fmla="*/ 155 w 695"/>
                    <a:gd name="T43" fmla="*/ 26 h 396"/>
                    <a:gd name="T44" fmla="*/ 164 w 695"/>
                    <a:gd name="T45" fmla="*/ 34 h 396"/>
                    <a:gd name="T46" fmla="*/ 171 w 695"/>
                    <a:gd name="T47" fmla="*/ 43 h 396"/>
                    <a:gd name="T48" fmla="*/ 171 w 695"/>
                    <a:gd name="T49" fmla="*/ 52 h 396"/>
                    <a:gd name="T50" fmla="*/ 163 w 695"/>
                    <a:gd name="T51" fmla="*/ 61 h 396"/>
                    <a:gd name="T52" fmla="*/ 154 w 695"/>
                    <a:gd name="T53" fmla="*/ 70 h 396"/>
                    <a:gd name="T54" fmla="*/ 144 w 695"/>
                    <a:gd name="T55" fmla="*/ 78 h 396"/>
                    <a:gd name="T56" fmla="*/ 133 w 695"/>
                    <a:gd name="T57" fmla="*/ 86 h 396"/>
                    <a:gd name="T58" fmla="*/ 120 w 695"/>
                    <a:gd name="T59" fmla="*/ 91 h 396"/>
                    <a:gd name="T60" fmla="*/ 107 w 695"/>
                    <a:gd name="T61" fmla="*/ 96 h 396"/>
                    <a:gd name="T62" fmla="*/ 94 w 695"/>
                    <a:gd name="T63" fmla="*/ 98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7" name="Freeform 25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42 w 335"/>
                    <a:gd name="T1" fmla="*/ 83 h 336"/>
                    <a:gd name="T2" fmla="*/ 50 w 335"/>
                    <a:gd name="T3" fmla="*/ 82 h 336"/>
                    <a:gd name="T4" fmla="*/ 58 w 335"/>
                    <a:gd name="T5" fmla="*/ 80 h 336"/>
                    <a:gd name="T6" fmla="*/ 65 w 335"/>
                    <a:gd name="T7" fmla="*/ 76 h 336"/>
                    <a:gd name="T8" fmla="*/ 71 w 335"/>
                    <a:gd name="T9" fmla="*/ 71 h 336"/>
                    <a:gd name="T10" fmla="*/ 76 w 335"/>
                    <a:gd name="T11" fmla="*/ 65 h 336"/>
                    <a:gd name="T12" fmla="*/ 80 w 335"/>
                    <a:gd name="T13" fmla="*/ 58 h 336"/>
                    <a:gd name="T14" fmla="*/ 83 w 335"/>
                    <a:gd name="T15" fmla="*/ 50 h 336"/>
                    <a:gd name="T16" fmla="*/ 83 w 335"/>
                    <a:gd name="T17" fmla="*/ 42 h 336"/>
                    <a:gd name="T18" fmla="*/ 83 w 335"/>
                    <a:gd name="T19" fmla="*/ 33 h 336"/>
                    <a:gd name="T20" fmla="*/ 80 w 335"/>
                    <a:gd name="T21" fmla="*/ 25 h 336"/>
                    <a:gd name="T22" fmla="*/ 76 w 335"/>
                    <a:gd name="T23" fmla="*/ 18 h 336"/>
                    <a:gd name="T24" fmla="*/ 71 w 335"/>
                    <a:gd name="T25" fmla="*/ 12 h 336"/>
                    <a:gd name="T26" fmla="*/ 65 w 335"/>
                    <a:gd name="T27" fmla="*/ 7 h 336"/>
                    <a:gd name="T28" fmla="*/ 58 w 335"/>
                    <a:gd name="T29" fmla="*/ 3 h 336"/>
                    <a:gd name="T30" fmla="*/ 50 w 335"/>
                    <a:gd name="T31" fmla="*/ 1 h 336"/>
                    <a:gd name="T32" fmla="*/ 42 w 335"/>
                    <a:gd name="T33" fmla="*/ 0 h 336"/>
                    <a:gd name="T34" fmla="*/ 33 w 335"/>
                    <a:gd name="T35" fmla="*/ 1 h 336"/>
                    <a:gd name="T36" fmla="*/ 25 w 335"/>
                    <a:gd name="T37" fmla="*/ 3 h 336"/>
                    <a:gd name="T38" fmla="*/ 18 w 335"/>
                    <a:gd name="T39" fmla="*/ 7 h 336"/>
                    <a:gd name="T40" fmla="*/ 12 w 335"/>
                    <a:gd name="T41" fmla="*/ 12 h 336"/>
                    <a:gd name="T42" fmla="*/ 7 w 335"/>
                    <a:gd name="T43" fmla="*/ 18 h 336"/>
                    <a:gd name="T44" fmla="*/ 3 w 335"/>
                    <a:gd name="T45" fmla="*/ 25 h 336"/>
                    <a:gd name="T46" fmla="*/ 1 w 335"/>
                    <a:gd name="T47" fmla="*/ 33 h 336"/>
                    <a:gd name="T48" fmla="*/ 0 w 335"/>
                    <a:gd name="T49" fmla="*/ 42 h 336"/>
                    <a:gd name="T50" fmla="*/ 1 w 335"/>
                    <a:gd name="T51" fmla="*/ 50 h 336"/>
                    <a:gd name="T52" fmla="*/ 3 w 335"/>
                    <a:gd name="T53" fmla="*/ 58 h 336"/>
                    <a:gd name="T54" fmla="*/ 7 w 335"/>
                    <a:gd name="T55" fmla="*/ 65 h 336"/>
                    <a:gd name="T56" fmla="*/ 12 w 335"/>
                    <a:gd name="T57" fmla="*/ 71 h 336"/>
                    <a:gd name="T58" fmla="*/ 18 w 335"/>
                    <a:gd name="T59" fmla="*/ 76 h 336"/>
                    <a:gd name="T60" fmla="*/ 25 w 335"/>
                    <a:gd name="T61" fmla="*/ 80 h 336"/>
                    <a:gd name="T62" fmla="*/ 33 w 335"/>
                    <a:gd name="T63" fmla="*/ 82 h 336"/>
                    <a:gd name="T64" fmla="*/ 42 w 335"/>
                    <a:gd name="T65" fmla="*/ 8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" name="Freeform 26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7 w 54"/>
                    <a:gd name="T1" fmla="*/ 14 h 55"/>
                    <a:gd name="T2" fmla="*/ 10 w 54"/>
                    <a:gd name="T3" fmla="*/ 14 h 55"/>
                    <a:gd name="T4" fmla="*/ 12 w 54"/>
                    <a:gd name="T5" fmla="*/ 12 h 55"/>
                    <a:gd name="T6" fmla="*/ 13 w 54"/>
                    <a:gd name="T7" fmla="*/ 10 h 55"/>
                    <a:gd name="T8" fmla="*/ 14 w 54"/>
                    <a:gd name="T9" fmla="*/ 7 h 55"/>
                    <a:gd name="T10" fmla="*/ 13 w 54"/>
                    <a:gd name="T11" fmla="*/ 5 h 55"/>
                    <a:gd name="T12" fmla="*/ 12 w 54"/>
                    <a:gd name="T13" fmla="*/ 2 h 55"/>
                    <a:gd name="T14" fmla="*/ 10 w 54"/>
                    <a:gd name="T15" fmla="*/ 1 h 55"/>
                    <a:gd name="T16" fmla="*/ 7 w 54"/>
                    <a:gd name="T17" fmla="*/ 0 h 55"/>
                    <a:gd name="T18" fmla="*/ 5 w 54"/>
                    <a:gd name="T19" fmla="*/ 1 h 55"/>
                    <a:gd name="T20" fmla="*/ 2 w 54"/>
                    <a:gd name="T21" fmla="*/ 2 h 55"/>
                    <a:gd name="T22" fmla="*/ 1 w 54"/>
                    <a:gd name="T23" fmla="*/ 5 h 55"/>
                    <a:gd name="T24" fmla="*/ 0 w 54"/>
                    <a:gd name="T25" fmla="*/ 7 h 55"/>
                    <a:gd name="T26" fmla="*/ 1 w 54"/>
                    <a:gd name="T27" fmla="*/ 10 h 55"/>
                    <a:gd name="T28" fmla="*/ 2 w 54"/>
                    <a:gd name="T29" fmla="*/ 12 h 55"/>
                    <a:gd name="T30" fmla="*/ 5 w 54"/>
                    <a:gd name="T31" fmla="*/ 14 h 55"/>
                    <a:gd name="T32" fmla="*/ 7 w 54"/>
                    <a:gd name="T33" fmla="*/ 14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" name="Freeform 27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29 w 116"/>
                    <a:gd name="T1" fmla="*/ 23 h 129"/>
                    <a:gd name="T2" fmla="*/ 0 w 116"/>
                    <a:gd name="T3" fmla="*/ 0 h 129"/>
                    <a:gd name="T4" fmla="*/ 19 w 116"/>
                    <a:gd name="T5" fmla="*/ 32 h 129"/>
                    <a:gd name="T6" fmla="*/ 21 w 116"/>
                    <a:gd name="T7" fmla="*/ 31 h 129"/>
                    <a:gd name="T8" fmla="*/ 22 w 116"/>
                    <a:gd name="T9" fmla="*/ 30 h 129"/>
                    <a:gd name="T10" fmla="*/ 23 w 116"/>
                    <a:gd name="T11" fmla="*/ 29 h 129"/>
                    <a:gd name="T12" fmla="*/ 24 w 116"/>
                    <a:gd name="T13" fmla="*/ 28 h 129"/>
                    <a:gd name="T14" fmla="*/ 26 w 116"/>
                    <a:gd name="T15" fmla="*/ 26 h 129"/>
                    <a:gd name="T16" fmla="*/ 27 w 116"/>
                    <a:gd name="T17" fmla="*/ 25 h 129"/>
                    <a:gd name="T18" fmla="*/ 28 w 116"/>
                    <a:gd name="T19" fmla="*/ 24 h 129"/>
                    <a:gd name="T20" fmla="*/ 29 w 116"/>
                    <a:gd name="T21" fmla="*/ 23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0" name="Freeform 28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1 w 90"/>
                    <a:gd name="T3" fmla="*/ 35 h 139"/>
                    <a:gd name="T4" fmla="*/ 12 w 90"/>
                    <a:gd name="T5" fmla="*/ 34 h 139"/>
                    <a:gd name="T6" fmla="*/ 14 w 90"/>
                    <a:gd name="T7" fmla="*/ 34 h 139"/>
                    <a:gd name="T8" fmla="*/ 15 w 90"/>
                    <a:gd name="T9" fmla="*/ 33 h 139"/>
                    <a:gd name="T10" fmla="*/ 17 w 90"/>
                    <a:gd name="T11" fmla="*/ 32 h 139"/>
                    <a:gd name="T12" fmla="*/ 19 w 90"/>
                    <a:gd name="T13" fmla="*/ 31 h 139"/>
                    <a:gd name="T14" fmla="*/ 20 w 90"/>
                    <a:gd name="T15" fmla="*/ 31 h 139"/>
                    <a:gd name="T16" fmla="*/ 21 w 90"/>
                    <a:gd name="T17" fmla="*/ 30 h 139"/>
                    <a:gd name="T18" fmla="*/ 23 w 90"/>
                    <a:gd name="T19" fmla="*/ 29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1" name="Freeform 29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2 w 59"/>
                    <a:gd name="T3" fmla="*/ 35 h 143"/>
                    <a:gd name="T4" fmla="*/ 4 w 59"/>
                    <a:gd name="T5" fmla="*/ 35 h 143"/>
                    <a:gd name="T6" fmla="*/ 5 w 59"/>
                    <a:gd name="T7" fmla="*/ 34 h 143"/>
                    <a:gd name="T8" fmla="*/ 7 w 59"/>
                    <a:gd name="T9" fmla="*/ 34 h 143"/>
                    <a:gd name="T10" fmla="*/ 8 w 59"/>
                    <a:gd name="T11" fmla="*/ 34 h 143"/>
                    <a:gd name="T12" fmla="*/ 10 w 59"/>
                    <a:gd name="T13" fmla="*/ 33 h 143"/>
                    <a:gd name="T14" fmla="*/ 12 w 59"/>
                    <a:gd name="T15" fmla="*/ 33 h 143"/>
                    <a:gd name="T16" fmla="*/ 13 w 59"/>
                    <a:gd name="T17" fmla="*/ 32 h 143"/>
                    <a:gd name="T18" fmla="*/ 14 w 59"/>
                    <a:gd name="T19" fmla="*/ 32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2" name="Freeform 30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3 h 127"/>
                    <a:gd name="T2" fmla="*/ 30 w 117"/>
                    <a:gd name="T3" fmla="*/ 0 h 127"/>
                    <a:gd name="T4" fmla="*/ 10 w 117"/>
                    <a:gd name="T5" fmla="*/ 31 h 127"/>
                    <a:gd name="T6" fmla="*/ 9 w 117"/>
                    <a:gd name="T7" fmla="*/ 30 h 127"/>
                    <a:gd name="T8" fmla="*/ 8 w 117"/>
                    <a:gd name="T9" fmla="*/ 29 h 127"/>
                    <a:gd name="T10" fmla="*/ 7 w 117"/>
                    <a:gd name="T11" fmla="*/ 28 h 127"/>
                    <a:gd name="T12" fmla="*/ 5 w 117"/>
                    <a:gd name="T13" fmla="*/ 27 h 127"/>
                    <a:gd name="T14" fmla="*/ 4 w 117"/>
                    <a:gd name="T15" fmla="*/ 26 h 127"/>
                    <a:gd name="T16" fmla="*/ 3 w 117"/>
                    <a:gd name="T17" fmla="*/ 25 h 127"/>
                    <a:gd name="T18" fmla="*/ 1 w 117"/>
                    <a:gd name="T19" fmla="*/ 24 h 127"/>
                    <a:gd name="T20" fmla="*/ 0 w 117"/>
                    <a:gd name="T21" fmla="*/ 23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" name="Freeform 31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3 w 93"/>
                    <a:gd name="T1" fmla="*/ 0 h 137"/>
                    <a:gd name="T2" fmla="*/ 11 w 93"/>
                    <a:gd name="T3" fmla="*/ 35 h 137"/>
                    <a:gd name="T4" fmla="*/ 10 w 93"/>
                    <a:gd name="T5" fmla="*/ 34 h 137"/>
                    <a:gd name="T6" fmla="*/ 8 w 93"/>
                    <a:gd name="T7" fmla="*/ 33 h 137"/>
                    <a:gd name="T8" fmla="*/ 7 w 93"/>
                    <a:gd name="T9" fmla="*/ 32 h 137"/>
                    <a:gd name="T10" fmla="*/ 5 w 93"/>
                    <a:gd name="T11" fmla="*/ 31 h 137"/>
                    <a:gd name="T12" fmla="*/ 4 w 93"/>
                    <a:gd name="T13" fmla="*/ 31 h 137"/>
                    <a:gd name="T14" fmla="*/ 3 w 93"/>
                    <a:gd name="T15" fmla="*/ 30 h 137"/>
                    <a:gd name="T16" fmla="*/ 1 w 93"/>
                    <a:gd name="T17" fmla="*/ 29 h 137"/>
                    <a:gd name="T18" fmla="*/ 0 w 93"/>
                    <a:gd name="T19" fmla="*/ 29 h 137"/>
                    <a:gd name="T20" fmla="*/ 23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" name="Freeform 32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5 w 63"/>
                    <a:gd name="T1" fmla="*/ 0 h 143"/>
                    <a:gd name="T2" fmla="*/ 12 w 63"/>
                    <a:gd name="T3" fmla="*/ 36 h 143"/>
                    <a:gd name="T4" fmla="*/ 10 w 63"/>
                    <a:gd name="T5" fmla="*/ 36 h 143"/>
                    <a:gd name="T6" fmla="*/ 9 w 63"/>
                    <a:gd name="T7" fmla="*/ 35 h 143"/>
                    <a:gd name="T8" fmla="*/ 8 w 63"/>
                    <a:gd name="T9" fmla="*/ 35 h 143"/>
                    <a:gd name="T10" fmla="*/ 6 w 63"/>
                    <a:gd name="T11" fmla="*/ 34 h 143"/>
                    <a:gd name="T12" fmla="*/ 4 w 63"/>
                    <a:gd name="T13" fmla="*/ 34 h 143"/>
                    <a:gd name="T14" fmla="*/ 3 w 63"/>
                    <a:gd name="T15" fmla="*/ 33 h 143"/>
                    <a:gd name="T16" fmla="*/ 1 w 63"/>
                    <a:gd name="T17" fmla="*/ 33 h 143"/>
                    <a:gd name="T18" fmla="*/ 0 w 63"/>
                    <a:gd name="T19" fmla="*/ 33 h 143"/>
                    <a:gd name="T20" fmla="*/ 15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" name="Freeform 33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13 w 50"/>
                    <a:gd name="T1" fmla="*/ 36 h 143"/>
                    <a:gd name="T2" fmla="*/ 6 w 50"/>
                    <a:gd name="T3" fmla="*/ 0 h 143"/>
                    <a:gd name="T4" fmla="*/ 0 w 50"/>
                    <a:gd name="T5" fmla="*/ 36 h 143"/>
                    <a:gd name="T6" fmla="*/ 2 w 50"/>
                    <a:gd name="T7" fmla="*/ 36 h 143"/>
                    <a:gd name="T8" fmla="*/ 3 w 50"/>
                    <a:gd name="T9" fmla="*/ 36 h 143"/>
                    <a:gd name="T10" fmla="*/ 5 w 50"/>
                    <a:gd name="T11" fmla="*/ 36 h 143"/>
                    <a:gd name="T12" fmla="*/ 6 w 50"/>
                    <a:gd name="T13" fmla="*/ 36 h 143"/>
                    <a:gd name="T14" fmla="*/ 7 w 50"/>
                    <a:gd name="T15" fmla="*/ 36 h 143"/>
                    <a:gd name="T16" fmla="*/ 10 w 50"/>
                    <a:gd name="T17" fmla="*/ 36 h 143"/>
                    <a:gd name="T18" fmla="*/ 11 w 50"/>
                    <a:gd name="T19" fmla="*/ 36 h 143"/>
                    <a:gd name="T20" fmla="*/ 13 w 50"/>
                    <a:gd name="T21" fmla="*/ 36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4" name="Line 34"/>
              <p:cNvSpPr>
                <a:spLocks noChangeShapeType="1"/>
              </p:cNvSpPr>
              <p:nvPr/>
            </p:nvSpPr>
            <p:spPr bwMode="auto">
              <a:xfrm flipV="1">
                <a:off x="6877050" y="3657600"/>
                <a:ext cx="265113" cy="5969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09" name="Group 102"/>
          <p:cNvGrpSpPr>
            <a:grpSpLocks/>
          </p:cNvGrpSpPr>
          <p:nvPr/>
        </p:nvGrpSpPr>
        <p:grpSpPr bwMode="auto">
          <a:xfrm>
            <a:off x="1066800" y="6019800"/>
            <a:ext cx="533400" cy="609600"/>
            <a:chOff x="4108450" y="2111375"/>
            <a:chExt cx="1450975" cy="1717675"/>
          </a:xfrm>
        </p:grpSpPr>
        <p:sp>
          <p:nvSpPr>
            <p:cNvPr id="710" name="Freeform 65"/>
            <p:cNvSpPr>
              <a:spLocks/>
            </p:cNvSpPr>
            <p:nvPr/>
          </p:nvSpPr>
          <p:spPr bwMode="auto">
            <a:xfrm>
              <a:off x="4108450" y="2111375"/>
              <a:ext cx="1377950" cy="1047750"/>
            </a:xfrm>
            <a:custGeom>
              <a:avLst/>
              <a:gdLst>
                <a:gd name="T0" fmla="*/ 141128760 w 868"/>
                <a:gd name="T1" fmla="*/ 1033264077 h 660"/>
                <a:gd name="T2" fmla="*/ 146169071 w 868"/>
                <a:gd name="T3" fmla="*/ 831651453 h 660"/>
                <a:gd name="T4" fmla="*/ 206652804 w 868"/>
                <a:gd name="T5" fmla="*/ 609877785 h 660"/>
                <a:gd name="T6" fmla="*/ 317539697 w 868"/>
                <a:gd name="T7" fmla="*/ 438507224 h 660"/>
                <a:gd name="T8" fmla="*/ 443547574 w 868"/>
                <a:gd name="T9" fmla="*/ 317539669 h 660"/>
                <a:gd name="T10" fmla="*/ 614918150 w 868"/>
                <a:gd name="T11" fmla="*/ 216733457 h 660"/>
                <a:gd name="T12" fmla="*/ 640119706 w 868"/>
                <a:gd name="T13" fmla="*/ 201612475 h 660"/>
                <a:gd name="T14" fmla="*/ 851812970 w 868"/>
                <a:gd name="T15" fmla="*/ 136088437 h 660"/>
                <a:gd name="T16" fmla="*/ 1123989768 w 868"/>
                <a:gd name="T17" fmla="*/ 105846573 h 660"/>
                <a:gd name="T18" fmla="*/ 1255037856 w 868"/>
                <a:gd name="T19" fmla="*/ 115927194 h 660"/>
                <a:gd name="T20" fmla="*/ 1441529366 w 868"/>
                <a:gd name="T21" fmla="*/ 156249679 h 660"/>
                <a:gd name="T22" fmla="*/ 1612899943 w 868"/>
                <a:gd name="T23" fmla="*/ 241935010 h 660"/>
                <a:gd name="T24" fmla="*/ 1754029050 w 868"/>
                <a:gd name="T25" fmla="*/ 347781533 h 660"/>
                <a:gd name="T26" fmla="*/ 1905238383 w 868"/>
                <a:gd name="T27" fmla="*/ 524192505 h 660"/>
                <a:gd name="T28" fmla="*/ 2001004293 w 868"/>
                <a:gd name="T29" fmla="*/ 705643687 h 660"/>
                <a:gd name="T30" fmla="*/ 2066528338 w 868"/>
                <a:gd name="T31" fmla="*/ 922377243 h 660"/>
                <a:gd name="T32" fmla="*/ 2076608960 w 868"/>
                <a:gd name="T33" fmla="*/ 1098788115 h 660"/>
                <a:gd name="T34" fmla="*/ 2091729893 w 868"/>
                <a:gd name="T35" fmla="*/ 1436488928 h 660"/>
                <a:gd name="T36" fmla="*/ 2137092693 w 868"/>
                <a:gd name="T37" fmla="*/ 1466730792 h 660"/>
                <a:gd name="T38" fmla="*/ 2147483647 w 868"/>
                <a:gd name="T39" fmla="*/ 1335682715 h 660"/>
                <a:gd name="T40" fmla="*/ 2147483647 w 868"/>
                <a:gd name="T41" fmla="*/ 1098788115 h 660"/>
                <a:gd name="T42" fmla="*/ 2147483647 w 868"/>
                <a:gd name="T43" fmla="*/ 1008062524 h 660"/>
                <a:gd name="T44" fmla="*/ 2147173315 w 868"/>
                <a:gd name="T45" fmla="*/ 791328968 h 660"/>
                <a:gd name="T46" fmla="*/ 2076608960 w 868"/>
                <a:gd name="T47" fmla="*/ 599797164 h 660"/>
                <a:gd name="T48" fmla="*/ 1950601183 w 868"/>
                <a:gd name="T49" fmla="*/ 398184639 h 660"/>
                <a:gd name="T50" fmla="*/ 1754029050 w 868"/>
                <a:gd name="T51" fmla="*/ 211693146 h 660"/>
                <a:gd name="T52" fmla="*/ 1612899943 w 868"/>
                <a:gd name="T53" fmla="*/ 115927194 h 660"/>
                <a:gd name="T54" fmla="*/ 1416327811 w 868"/>
                <a:gd name="T55" fmla="*/ 40322497 h 660"/>
                <a:gd name="T56" fmla="*/ 1199594434 w 868"/>
                <a:gd name="T57" fmla="*/ 5040312 h 660"/>
                <a:gd name="T58" fmla="*/ 1018143236 w 868"/>
                <a:gd name="T59" fmla="*/ 5040312 h 660"/>
                <a:gd name="T60" fmla="*/ 761087172 w 868"/>
                <a:gd name="T61" fmla="*/ 50403119 h 660"/>
                <a:gd name="T62" fmla="*/ 594756906 w 868"/>
                <a:gd name="T63" fmla="*/ 110886884 h 660"/>
                <a:gd name="T64" fmla="*/ 498990996 w 868"/>
                <a:gd name="T65" fmla="*/ 156249679 h 660"/>
                <a:gd name="T66" fmla="*/ 322580008 w 868"/>
                <a:gd name="T67" fmla="*/ 282257495 h 660"/>
                <a:gd name="T68" fmla="*/ 186491560 w 868"/>
                <a:gd name="T69" fmla="*/ 438507224 h 660"/>
                <a:gd name="T70" fmla="*/ 75604691 w 868"/>
                <a:gd name="T71" fmla="*/ 645159960 h 660"/>
                <a:gd name="T72" fmla="*/ 40322501 w 868"/>
                <a:gd name="T73" fmla="*/ 821570832 h 660"/>
                <a:gd name="T74" fmla="*/ 35282190 w 868"/>
                <a:gd name="T75" fmla="*/ 1224795881 h 660"/>
                <a:gd name="T76" fmla="*/ 40322501 w 868"/>
                <a:gd name="T77" fmla="*/ 1360884268 h 660"/>
                <a:gd name="T78" fmla="*/ 20161251 w 868"/>
                <a:gd name="T79" fmla="*/ 1436488928 h 660"/>
                <a:gd name="T80" fmla="*/ 50403123 w 868"/>
                <a:gd name="T81" fmla="*/ 1496972656 h 660"/>
                <a:gd name="T82" fmla="*/ 186491560 w 868"/>
                <a:gd name="T83" fmla="*/ 1663302907 h 660"/>
                <a:gd name="T84" fmla="*/ 206652804 w 868"/>
                <a:gd name="T85" fmla="*/ 1567537005 h 660"/>
                <a:gd name="T86" fmla="*/ 146169071 w 868"/>
                <a:gd name="T87" fmla="*/ 1481851724 h 660"/>
                <a:gd name="T88" fmla="*/ 146169071 w 868"/>
                <a:gd name="T89" fmla="*/ 1219755571 h 6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68"/>
                <a:gd name="T136" fmla="*/ 0 h 660"/>
                <a:gd name="T137" fmla="*/ 868 w 868"/>
                <a:gd name="T138" fmla="*/ 660 h 6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68" h="660">
                  <a:moveTo>
                    <a:pt x="58" y="484"/>
                  </a:moveTo>
                  <a:lnTo>
                    <a:pt x="58" y="484"/>
                  </a:lnTo>
                  <a:lnTo>
                    <a:pt x="56" y="410"/>
                  </a:lnTo>
                  <a:lnTo>
                    <a:pt x="56" y="370"/>
                  </a:lnTo>
                  <a:lnTo>
                    <a:pt x="58" y="330"/>
                  </a:lnTo>
                  <a:lnTo>
                    <a:pt x="64" y="298"/>
                  </a:lnTo>
                  <a:lnTo>
                    <a:pt x="72" y="268"/>
                  </a:lnTo>
                  <a:lnTo>
                    <a:pt x="82" y="242"/>
                  </a:lnTo>
                  <a:lnTo>
                    <a:pt x="96" y="216"/>
                  </a:lnTo>
                  <a:lnTo>
                    <a:pt x="110" y="194"/>
                  </a:lnTo>
                  <a:lnTo>
                    <a:pt x="126" y="174"/>
                  </a:lnTo>
                  <a:lnTo>
                    <a:pt x="142" y="156"/>
                  </a:lnTo>
                  <a:lnTo>
                    <a:pt x="160" y="140"/>
                  </a:lnTo>
                  <a:lnTo>
                    <a:pt x="176" y="126"/>
                  </a:lnTo>
                  <a:lnTo>
                    <a:pt x="194" y="114"/>
                  </a:lnTo>
                  <a:lnTo>
                    <a:pt x="222" y="96"/>
                  </a:lnTo>
                  <a:lnTo>
                    <a:pt x="244" y="86"/>
                  </a:lnTo>
                  <a:lnTo>
                    <a:pt x="254" y="82"/>
                  </a:lnTo>
                  <a:lnTo>
                    <a:pt x="254" y="80"/>
                  </a:lnTo>
                  <a:lnTo>
                    <a:pt x="270" y="74"/>
                  </a:lnTo>
                  <a:lnTo>
                    <a:pt x="310" y="62"/>
                  </a:lnTo>
                  <a:lnTo>
                    <a:pt x="338" y="54"/>
                  </a:lnTo>
                  <a:lnTo>
                    <a:pt x="372" y="48"/>
                  </a:lnTo>
                  <a:lnTo>
                    <a:pt x="408" y="44"/>
                  </a:lnTo>
                  <a:lnTo>
                    <a:pt x="446" y="42"/>
                  </a:lnTo>
                  <a:lnTo>
                    <a:pt x="472" y="42"/>
                  </a:lnTo>
                  <a:lnTo>
                    <a:pt x="498" y="46"/>
                  </a:lnTo>
                  <a:lnTo>
                    <a:pt x="524" y="50"/>
                  </a:lnTo>
                  <a:lnTo>
                    <a:pt x="550" y="56"/>
                  </a:lnTo>
                  <a:lnTo>
                    <a:pt x="572" y="62"/>
                  </a:lnTo>
                  <a:lnTo>
                    <a:pt x="596" y="72"/>
                  </a:lnTo>
                  <a:lnTo>
                    <a:pt x="618" y="82"/>
                  </a:lnTo>
                  <a:lnTo>
                    <a:pt x="640" y="96"/>
                  </a:lnTo>
                  <a:lnTo>
                    <a:pt x="670" y="116"/>
                  </a:lnTo>
                  <a:lnTo>
                    <a:pt x="696" y="138"/>
                  </a:lnTo>
                  <a:lnTo>
                    <a:pt x="718" y="160"/>
                  </a:lnTo>
                  <a:lnTo>
                    <a:pt x="740" y="184"/>
                  </a:lnTo>
                  <a:lnTo>
                    <a:pt x="756" y="208"/>
                  </a:lnTo>
                  <a:lnTo>
                    <a:pt x="772" y="232"/>
                  </a:lnTo>
                  <a:lnTo>
                    <a:pt x="784" y="256"/>
                  </a:lnTo>
                  <a:lnTo>
                    <a:pt x="794" y="280"/>
                  </a:lnTo>
                  <a:lnTo>
                    <a:pt x="804" y="302"/>
                  </a:lnTo>
                  <a:lnTo>
                    <a:pt x="810" y="324"/>
                  </a:lnTo>
                  <a:lnTo>
                    <a:pt x="820" y="366"/>
                  </a:lnTo>
                  <a:lnTo>
                    <a:pt x="824" y="404"/>
                  </a:lnTo>
                  <a:lnTo>
                    <a:pt x="824" y="432"/>
                  </a:lnTo>
                  <a:lnTo>
                    <a:pt x="824" y="436"/>
                  </a:lnTo>
                  <a:lnTo>
                    <a:pt x="826" y="518"/>
                  </a:lnTo>
                  <a:lnTo>
                    <a:pt x="830" y="570"/>
                  </a:lnTo>
                  <a:lnTo>
                    <a:pt x="834" y="620"/>
                  </a:lnTo>
                  <a:lnTo>
                    <a:pt x="848" y="582"/>
                  </a:lnTo>
                  <a:lnTo>
                    <a:pt x="854" y="556"/>
                  </a:lnTo>
                  <a:lnTo>
                    <a:pt x="860" y="530"/>
                  </a:lnTo>
                  <a:lnTo>
                    <a:pt x="868" y="478"/>
                  </a:lnTo>
                  <a:lnTo>
                    <a:pt x="868" y="436"/>
                  </a:lnTo>
                  <a:lnTo>
                    <a:pt x="868" y="432"/>
                  </a:lnTo>
                  <a:lnTo>
                    <a:pt x="866" y="400"/>
                  </a:lnTo>
                  <a:lnTo>
                    <a:pt x="862" y="360"/>
                  </a:lnTo>
                  <a:lnTo>
                    <a:pt x="858" y="338"/>
                  </a:lnTo>
                  <a:lnTo>
                    <a:pt x="852" y="314"/>
                  </a:lnTo>
                  <a:lnTo>
                    <a:pt x="844" y="290"/>
                  </a:lnTo>
                  <a:lnTo>
                    <a:pt x="834" y="264"/>
                  </a:lnTo>
                  <a:lnTo>
                    <a:pt x="824" y="238"/>
                  </a:lnTo>
                  <a:lnTo>
                    <a:pt x="810" y="212"/>
                  </a:lnTo>
                  <a:lnTo>
                    <a:pt x="792" y="184"/>
                  </a:lnTo>
                  <a:lnTo>
                    <a:pt x="774" y="158"/>
                  </a:lnTo>
                  <a:lnTo>
                    <a:pt x="750" y="132"/>
                  </a:lnTo>
                  <a:lnTo>
                    <a:pt x="726" y="108"/>
                  </a:lnTo>
                  <a:lnTo>
                    <a:pt x="696" y="84"/>
                  </a:lnTo>
                  <a:lnTo>
                    <a:pt x="664" y="62"/>
                  </a:lnTo>
                  <a:lnTo>
                    <a:pt x="640" y="46"/>
                  </a:lnTo>
                  <a:lnTo>
                    <a:pt x="614" y="34"/>
                  </a:lnTo>
                  <a:lnTo>
                    <a:pt x="588" y="24"/>
                  </a:lnTo>
                  <a:lnTo>
                    <a:pt x="562" y="16"/>
                  </a:lnTo>
                  <a:lnTo>
                    <a:pt x="534" y="10"/>
                  </a:lnTo>
                  <a:lnTo>
                    <a:pt x="506" y="4"/>
                  </a:lnTo>
                  <a:lnTo>
                    <a:pt x="476" y="2"/>
                  </a:lnTo>
                  <a:lnTo>
                    <a:pt x="446" y="0"/>
                  </a:lnTo>
                  <a:lnTo>
                    <a:pt x="404" y="2"/>
                  </a:lnTo>
                  <a:lnTo>
                    <a:pt x="366" y="6"/>
                  </a:lnTo>
                  <a:lnTo>
                    <a:pt x="332" y="14"/>
                  </a:lnTo>
                  <a:lnTo>
                    <a:pt x="302" y="20"/>
                  </a:lnTo>
                  <a:lnTo>
                    <a:pt x="276" y="28"/>
                  </a:lnTo>
                  <a:lnTo>
                    <a:pt x="256" y="34"/>
                  </a:lnTo>
                  <a:lnTo>
                    <a:pt x="236" y="44"/>
                  </a:lnTo>
                  <a:lnTo>
                    <a:pt x="224" y="48"/>
                  </a:lnTo>
                  <a:lnTo>
                    <a:pt x="198" y="62"/>
                  </a:lnTo>
                  <a:lnTo>
                    <a:pt x="166" y="82"/>
                  </a:lnTo>
                  <a:lnTo>
                    <a:pt x="148" y="96"/>
                  </a:lnTo>
                  <a:lnTo>
                    <a:pt x="128" y="112"/>
                  </a:lnTo>
                  <a:lnTo>
                    <a:pt x="110" y="130"/>
                  </a:lnTo>
                  <a:lnTo>
                    <a:pt x="90" y="150"/>
                  </a:lnTo>
                  <a:lnTo>
                    <a:pt x="74" y="174"/>
                  </a:lnTo>
                  <a:lnTo>
                    <a:pt x="56" y="198"/>
                  </a:lnTo>
                  <a:lnTo>
                    <a:pt x="42" y="226"/>
                  </a:lnTo>
                  <a:lnTo>
                    <a:pt x="30" y="256"/>
                  </a:lnTo>
                  <a:lnTo>
                    <a:pt x="22" y="290"/>
                  </a:lnTo>
                  <a:lnTo>
                    <a:pt x="16" y="326"/>
                  </a:lnTo>
                  <a:lnTo>
                    <a:pt x="12" y="368"/>
                  </a:lnTo>
                  <a:lnTo>
                    <a:pt x="12" y="410"/>
                  </a:lnTo>
                  <a:lnTo>
                    <a:pt x="14" y="486"/>
                  </a:lnTo>
                  <a:lnTo>
                    <a:pt x="16" y="516"/>
                  </a:lnTo>
                  <a:lnTo>
                    <a:pt x="16" y="540"/>
                  </a:lnTo>
                  <a:lnTo>
                    <a:pt x="16" y="552"/>
                  </a:lnTo>
                  <a:lnTo>
                    <a:pt x="12" y="562"/>
                  </a:lnTo>
                  <a:lnTo>
                    <a:pt x="8" y="570"/>
                  </a:lnTo>
                  <a:lnTo>
                    <a:pt x="0" y="576"/>
                  </a:lnTo>
                  <a:lnTo>
                    <a:pt x="20" y="594"/>
                  </a:lnTo>
                  <a:lnTo>
                    <a:pt x="40" y="616"/>
                  </a:lnTo>
                  <a:lnTo>
                    <a:pt x="58" y="640"/>
                  </a:lnTo>
                  <a:lnTo>
                    <a:pt x="74" y="660"/>
                  </a:lnTo>
                  <a:lnTo>
                    <a:pt x="80" y="640"/>
                  </a:lnTo>
                  <a:lnTo>
                    <a:pt x="82" y="622"/>
                  </a:lnTo>
                  <a:lnTo>
                    <a:pt x="54" y="616"/>
                  </a:lnTo>
                  <a:lnTo>
                    <a:pt x="58" y="588"/>
                  </a:lnTo>
                  <a:lnTo>
                    <a:pt x="60" y="556"/>
                  </a:lnTo>
                  <a:lnTo>
                    <a:pt x="60" y="522"/>
                  </a:lnTo>
                  <a:lnTo>
                    <a:pt x="58" y="48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" name="Freeform 66"/>
            <p:cNvSpPr>
              <a:spLocks/>
            </p:cNvSpPr>
            <p:nvPr/>
          </p:nvSpPr>
          <p:spPr bwMode="auto">
            <a:xfrm>
              <a:off x="4276725" y="2749550"/>
              <a:ext cx="1003300" cy="682625"/>
            </a:xfrm>
            <a:custGeom>
              <a:avLst/>
              <a:gdLst>
                <a:gd name="T0" fmla="*/ 1572577289 w 632"/>
                <a:gd name="T1" fmla="*/ 1023183544 h 430"/>
                <a:gd name="T2" fmla="*/ 1572577289 w 632"/>
                <a:gd name="T3" fmla="*/ 1023183544 h 430"/>
                <a:gd name="T4" fmla="*/ 1592738532 w 632"/>
                <a:gd name="T5" fmla="*/ 997981989 h 430"/>
                <a:gd name="T6" fmla="*/ 1592738532 w 632"/>
                <a:gd name="T7" fmla="*/ 997981989 h 430"/>
                <a:gd name="T8" fmla="*/ 1542335426 w 632"/>
                <a:gd name="T9" fmla="*/ 982861055 h 430"/>
                <a:gd name="T10" fmla="*/ 1486892010 w 632"/>
                <a:gd name="T11" fmla="*/ 962699811 h 430"/>
                <a:gd name="T12" fmla="*/ 1436488904 w 632"/>
                <a:gd name="T13" fmla="*/ 942538567 h 430"/>
                <a:gd name="T14" fmla="*/ 1381045488 w 632"/>
                <a:gd name="T15" fmla="*/ 912296700 h 430"/>
                <a:gd name="T16" fmla="*/ 1381045488 w 632"/>
                <a:gd name="T17" fmla="*/ 912296700 h 430"/>
                <a:gd name="T18" fmla="*/ 1335682693 w 632"/>
                <a:gd name="T19" fmla="*/ 882054834 h 430"/>
                <a:gd name="T20" fmla="*/ 1290319898 w 632"/>
                <a:gd name="T21" fmla="*/ 846772656 h 430"/>
                <a:gd name="T22" fmla="*/ 1244957103 w 632"/>
                <a:gd name="T23" fmla="*/ 806449969 h 430"/>
                <a:gd name="T24" fmla="*/ 1194553998 w 632"/>
                <a:gd name="T25" fmla="*/ 761087170 h 430"/>
                <a:gd name="T26" fmla="*/ 1103828408 w 632"/>
                <a:gd name="T27" fmla="*/ 665321260 h 430"/>
                <a:gd name="T28" fmla="*/ 1018143129 w 632"/>
                <a:gd name="T29" fmla="*/ 549394105 h 430"/>
                <a:gd name="T30" fmla="*/ 937498160 w 632"/>
                <a:gd name="T31" fmla="*/ 433466950 h 430"/>
                <a:gd name="T32" fmla="*/ 856853191 w 632"/>
                <a:gd name="T33" fmla="*/ 312499386 h 430"/>
                <a:gd name="T34" fmla="*/ 791328955 w 632"/>
                <a:gd name="T35" fmla="*/ 191531870 h 430"/>
                <a:gd name="T36" fmla="*/ 730845229 w 632"/>
                <a:gd name="T37" fmla="*/ 75604691 h 430"/>
                <a:gd name="T38" fmla="*/ 690522744 w 632"/>
                <a:gd name="T39" fmla="*/ 0 h 430"/>
                <a:gd name="T40" fmla="*/ 640119639 w 632"/>
                <a:gd name="T41" fmla="*/ 65524069 h 430"/>
                <a:gd name="T42" fmla="*/ 640119639 w 632"/>
                <a:gd name="T43" fmla="*/ 65524069 h 430"/>
                <a:gd name="T44" fmla="*/ 488910322 w 632"/>
                <a:gd name="T45" fmla="*/ 241935031 h 430"/>
                <a:gd name="T46" fmla="*/ 332660596 w 632"/>
                <a:gd name="T47" fmla="*/ 423386328 h 430"/>
                <a:gd name="T48" fmla="*/ 55443441 w 632"/>
                <a:gd name="T49" fmla="*/ 730845303 h 430"/>
                <a:gd name="T50" fmla="*/ 55443441 w 632"/>
                <a:gd name="T51" fmla="*/ 730845303 h 430"/>
                <a:gd name="T52" fmla="*/ 30241876 w 632"/>
                <a:gd name="T53" fmla="*/ 761087170 h 430"/>
                <a:gd name="T54" fmla="*/ 0 w 632"/>
                <a:gd name="T55" fmla="*/ 786288725 h 430"/>
                <a:gd name="T56" fmla="*/ 0 w 632"/>
                <a:gd name="T57" fmla="*/ 786288725 h 430"/>
                <a:gd name="T58" fmla="*/ 45362807 w 632"/>
                <a:gd name="T59" fmla="*/ 882054834 h 430"/>
                <a:gd name="T60" fmla="*/ 45362807 w 632"/>
                <a:gd name="T61" fmla="*/ 882054834 h 430"/>
                <a:gd name="T62" fmla="*/ 90725615 w 632"/>
                <a:gd name="T63" fmla="*/ 846772656 h 430"/>
                <a:gd name="T64" fmla="*/ 136088435 w 632"/>
                <a:gd name="T65" fmla="*/ 801409658 h 430"/>
                <a:gd name="T66" fmla="*/ 136088435 w 632"/>
                <a:gd name="T67" fmla="*/ 801409658 h 430"/>
                <a:gd name="T68" fmla="*/ 388104012 w 632"/>
                <a:gd name="T69" fmla="*/ 524192550 h 430"/>
                <a:gd name="T70" fmla="*/ 529232806 w 632"/>
                <a:gd name="T71" fmla="*/ 357862185 h 430"/>
                <a:gd name="T72" fmla="*/ 670361502 w 632"/>
                <a:gd name="T73" fmla="*/ 191531870 h 430"/>
                <a:gd name="T74" fmla="*/ 670361502 w 632"/>
                <a:gd name="T75" fmla="*/ 191531870 h 430"/>
                <a:gd name="T76" fmla="*/ 735885539 w 632"/>
                <a:gd name="T77" fmla="*/ 312499386 h 430"/>
                <a:gd name="T78" fmla="*/ 806449887 w 632"/>
                <a:gd name="T79" fmla="*/ 428426639 h 430"/>
                <a:gd name="T80" fmla="*/ 882054744 w 632"/>
                <a:gd name="T81" fmla="*/ 549394105 h 430"/>
                <a:gd name="T82" fmla="*/ 967740023 w 632"/>
                <a:gd name="T83" fmla="*/ 660280948 h 430"/>
                <a:gd name="T84" fmla="*/ 1053425302 w 632"/>
                <a:gd name="T85" fmla="*/ 766127481 h 430"/>
                <a:gd name="T86" fmla="*/ 1144150892 w 632"/>
                <a:gd name="T87" fmla="*/ 856853279 h 430"/>
                <a:gd name="T88" fmla="*/ 1189513687 w 632"/>
                <a:gd name="T89" fmla="*/ 902216078 h 430"/>
                <a:gd name="T90" fmla="*/ 1234876482 w 632"/>
                <a:gd name="T91" fmla="*/ 937498256 h 430"/>
                <a:gd name="T92" fmla="*/ 1280239277 w 632"/>
                <a:gd name="T93" fmla="*/ 972780433 h 430"/>
                <a:gd name="T94" fmla="*/ 1325602072 w 632"/>
                <a:gd name="T95" fmla="*/ 1003022300 h 430"/>
                <a:gd name="T96" fmla="*/ 1325602072 w 632"/>
                <a:gd name="T97" fmla="*/ 1003022300 h 430"/>
                <a:gd name="T98" fmla="*/ 1376005178 w 632"/>
                <a:gd name="T99" fmla="*/ 1028223855 h 430"/>
                <a:gd name="T100" fmla="*/ 1421367973 w 632"/>
                <a:gd name="T101" fmla="*/ 1053425410 h 430"/>
                <a:gd name="T102" fmla="*/ 1471771078 w 632"/>
                <a:gd name="T103" fmla="*/ 1068546344 h 430"/>
                <a:gd name="T104" fmla="*/ 1522174184 w 632"/>
                <a:gd name="T105" fmla="*/ 1083667277 h 430"/>
                <a:gd name="T106" fmla="*/ 1522174184 w 632"/>
                <a:gd name="T107" fmla="*/ 1083667277 h 430"/>
                <a:gd name="T108" fmla="*/ 1572577289 w 632"/>
                <a:gd name="T109" fmla="*/ 1023183544 h 430"/>
                <a:gd name="T110" fmla="*/ 1572577289 w 632"/>
                <a:gd name="T111" fmla="*/ 1023183544 h 4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2"/>
                <a:gd name="T169" fmla="*/ 0 h 430"/>
                <a:gd name="T170" fmla="*/ 632 w 632"/>
                <a:gd name="T171" fmla="*/ 430 h 43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2" h="430">
                  <a:moveTo>
                    <a:pt x="624" y="406"/>
                  </a:moveTo>
                  <a:lnTo>
                    <a:pt x="624" y="406"/>
                  </a:lnTo>
                  <a:lnTo>
                    <a:pt x="632" y="396"/>
                  </a:lnTo>
                  <a:lnTo>
                    <a:pt x="612" y="390"/>
                  </a:lnTo>
                  <a:lnTo>
                    <a:pt x="590" y="382"/>
                  </a:lnTo>
                  <a:lnTo>
                    <a:pt x="570" y="374"/>
                  </a:lnTo>
                  <a:lnTo>
                    <a:pt x="548" y="362"/>
                  </a:lnTo>
                  <a:lnTo>
                    <a:pt x="530" y="350"/>
                  </a:lnTo>
                  <a:lnTo>
                    <a:pt x="512" y="336"/>
                  </a:lnTo>
                  <a:lnTo>
                    <a:pt x="494" y="320"/>
                  </a:lnTo>
                  <a:lnTo>
                    <a:pt x="474" y="302"/>
                  </a:lnTo>
                  <a:lnTo>
                    <a:pt x="438" y="264"/>
                  </a:lnTo>
                  <a:lnTo>
                    <a:pt x="404" y="218"/>
                  </a:lnTo>
                  <a:lnTo>
                    <a:pt x="372" y="172"/>
                  </a:lnTo>
                  <a:lnTo>
                    <a:pt x="340" y="124"/>
                  </a:lnTo>
                  <a:lnTo>
                    <a:pt x="314" y="76"/>
                  </a:lnTo>
                  <a:lnTo>
                    <a:pt x="290" y="30"/>
                  </a:lnTo>
                  <a:lnTo>
                    <a:pt x="274" y="0"/>
                  </a:lnTo>
                  <a:lnTo>
                    <a:pt x="254" y="26"/>
                  </a:lnTo>
                  <a:lnTo>
                    <a:pt x="194" y="96"/>
                  </a:lnTo>
                  <a:lnTo>
                    <a:pt x="132" y="168"/>
                  </a:lnTo>
                  <a:lnTo>
                    <a:pt x="22" y="290"/>
                  </a:lnTo>
                  <a:lnTo>
                    <a:pt x="12" y="302"/>
                  </a:lnTo>
                  <a:lnTo>
                    <a:pt x="0" y="312"/>
                  </a:lnTo>
                  <a:lnTo>
                    <a:pt x="18" y="350"/>
                  </a:lnTo>
                  <a:lnTo>
                    <a:pt x="36" y="336"/>
                  </a:lnTo>
                  <a:lnTo>
                    <a:pt x="54" y="318"/>
                  </a:lnTo>
                  <a:lnTo>
                    <a:pt x="154" y="208"/>
                  </a:lnTo>
                  <a:lnTo>
                    <a:pt x="210" y="142"/>
                  </a:lnTo>
                  <a:lnTo>
                    <a:pt x="266" y="76"/>
                  </a:lnTo>
                  <a:lnTo>
                    <a:pt x="292" y="124"/>
                  </a:lnTo>
                  <a:lnTo>
                    <a:pt x="320" y="170"/>
                  </a:lnTo>
                  <a:lnTo>
                    <a:pt x="350" y="218"/>
                  </a:lnTo>
                  <a:lnTo>
                    <a:pt x="384" y="262"/>
                  </a:lnTo>
                  <a:lnTo>
                    <a:pt x="418" y="304"/>
                  </a:lnTo>
                  <a:lnTo>
                    <a:pt x="454" y="340"/>
                  </a:lnTo>
                  <a:lnTo>
                    <a:pt x="472" y="358"/>
                  </a:lnTo>
                  <a:lnTo>
                    <a:pt x="490" y="372"/>
                  </a:lnTo>
                  <a:lnTo>
                    <a:pt x="508" y="386"/>
                  </a:lnTo>
                  <a:lnTo>
                    <a:pt x="526" y="398"/>
                  </a:lnTo>
                  <a:lnTo>
                    <a:pt x="546" y="408"/>
                  </a:lnTo>
                  <a:lnTo>
                    <a:pt x="564" y="418"/>
                  </a:lnTo>
                  <a:lnTo>
                    <a:pt x="584" y="424"/>
                  </a:lnTo>
                  <a:lnTo>
                    <a:pt x="604" y="430"/>
                  </a:lnTo>
                  <a:lnTo>
                    <a:pt x="624" y="406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2" name="Freeform 67"/>
            <p:cNvSpPr>
              <a:spLocks/>
            </p:cNvSpPr>
            <p:nvPr/>
          </p:nvSpPr>
          <p:spPr bwMode="auto">
            <a:xfrm>
              <a:off x="4495800" y="2146300"/>
              <a:ext cx="962025" cy="1260475"/>
            </a:xfrm>
            <a:custGeom>
              <a:avLst/>
              <a:gdLst>
                <a:gd name="T0" fmla="*/ 1224795841 w 606"/>
                <a:gd name="T1" fmla="*/ 1980842997 h 794"/>
                <a:gd name="T2" fmla="*/ 1355843913 w 606"/>
                <a:gd name="T3" fmla="*/ 1779230559 h 794"/>
                <a:gd name="T4" fmla="*/ 1396166397 w 606"/>
                <a:gd name="T5" fmla="*/ 1713706517 h 794"/>
                <a:gd name="T6" fmla="*/ 1466730743 w 606"/>
                <a:gd name="T7" fmla="*/ 1567537102 h 794"/>
                <a:gd name="T8" fmla="*/ 1522174159 w 606"/>
                <a:gd name="T9" fmla="*/ 1411287463 h 794"/>
                <a:gd name="T10" fmla="*/ 1527214469 w 606"/>
                <a:gd name="T11" fmla="*/ 1386085908 h 794"/>
                <a:gd name="T12" fmla="*/ 1522174159 w 606"/>
                <a:gd name="T13" fmla="*/ 1285279689 h 794"/>
                <a:gd name="T14" fmla="*/ 1517133848 w 606"/>
                <a:gd name="T15" fmla="*/ 1033264142 h 794"/>
                <a:gd name="T16" fmla="*/ 1512093538 w 606"/>
                <a:gd name="T17" fmla="*/ 947578856 h 794"/>
                <a:gd name="T18" fmla="*/ 1491932296 w 606"/>
                <a:gd name="T19" fmla="*/ 791329018 h 794"/>
                <a:gd name="T20" fmla="*/ 1456650123 w 606"/>
                <a:gd name="T21" fmla="*/ 675401866 h 794"/>
                <a:gd name="T22" fmla="*/ 1401206707 w 606"/>
                <a:gd name="T23" fmla="*/ 549394092 h 794"/>
                <a:gd name="T24" fmla="*/ 1330642361 w 606"/>
                <a:gd name="T25" fmla="*/ 428426629 h 794"/>
                <a:gd name="T26" fmla="*/ 1229836151 w 606"/>
                <a:gd name="T27" fmla="*/ 307459067 h 794"/>
                <a:gd name="T28" fmla="*/ 1103828390 w 606"/>
                <a:gd name="T29" fmla="*/ 196572177 h 794"/>
                <a:gd name="T30" fmla="*/ 1028223733 w 606"/>
                <a:gd name="T31" fmla="*/ 141128756 h 794"/>
                <a:gd name="T32" fmla="*/ 846772556 w 606"/>
                <a:gd name="T33" fmla="*/ 55443445 h 794"/>
                <a:gd name="T34" fmla="*/ 670361491 w 606"/>
                <a:gd name="T35" fmla="*/ 10080625 h 794"/>
                <a:gd name="T36" fmla="*/ 498990935 w 606"/>
                <a:gd name="T37" fmla="*/ 0 h 794"/>
                <a:gd name="T38" fmla="*/ 337700901 w 606"/>
                <a:gd name="T39" fmla="*/ 10080625 h 794"/>
                <a:gd name="T40" fmla="*/ 201612468 w 606"/>
                <a:gd name="T41" fmla="*/ 35282189 h 794"/>
                <a:gd name="T42" fmla="*/ 25201559 w 606"/>
                <a:gd name="T43" fmla="*/ 90725622 h 794"/>
                <a:gd name="T44" fmla="*/ 0 w 606"/>
                <a:gd name="T45" fmla="*/ 100806244 h 794"/>
                <a:gd name="T46" fmla="*/ 181451227 w 606"/>
                <a:gd name="T47" fmla="*/ 614918134 h 794"/>
                <a:gd name="T48" fmla="*/ 226814070 w 606"/>
                <a:gd name="T49" fmla="*/ 791329018 h 794"/>
                <a:gd name="T50" fmla="*/ 236894691 w 606"/>
                <a:gd name="T51" fmla="*/ 826611194 h 794"/>
                <a:gd name="T52" fmla="*/ 307459038 w 606"/>
                <a:gd name="T53" fmla="*/ 1003022276 h 794"/>
                <a:gd name="T54" fmla="*/ 488910314 w 606"/>
                <a:gd name="T55" fmla="*/ 1330642488 h 794"/>
                <a:gd name="T56" fmla="*/ 604837455 w 606"/>
                <a:gd name="T57" fmla="*/ 1507053371 h 794"/>
                <a:gd name="T58" fmla="*/ 730845217 w 606"/>
                <a:gd name="T59" fmla="*/ 1668343718 h 794"/>
                <a:gd name="T60" fmla="*/ 866933798 w 606"/>
                <a:gd name="T61" fmla="*/ 1809472425 h 794"/>
                <a:gd name="T62" fmla="*/ 1003022180 w 606"/>
                <a:gd name="T63" fmla="*/ 1915318955 h 794"/>
                <a:gd name="T64" fmla="*/ 1058465595 w 606"/>
                <a:gd name="T65" fmla="*/ 1945560821 h 794"/>
                <a:gd name="T66" fmla="*/ 1164312115 w 606"/>
                <a:gd name="T67" fmla="*/ 1985883308 h 794"/>
                <a:gd name="T68" fmla="*/ 1209674910 w 606"/>
                <a:gd name="T69" fmla="*/ 2001004241 h 794"/>
                <a:gd name="T70" fmla="*/ 1224795841 w 606"/>
                <a:gd name="T71" fmla="*/ 1980842997 h 79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6"/>
                <a:gd name="T109" fmla="*/ 0 h 794"/>
                <a:gd name="T110" fmla="*/ 606 w 606"/>
                <a:gd name="T111" fmla="*/ 794 h 79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6" h="794">
                  <a:moveTo>
                    <a:pt x="486" y="786"/>
                  </a:moveTo>
                  <a:lnTo>
                    <a:pt x="486" y="786"/>
                  </a:lnTo>
                  <a:lnTo>
                    <a:pt x="522" y="734"/>
                  </a:lnTo>
                  <a:lnTo>
                    <a:pt x="538" y="706"/>
                  </a:lnTo>
                  <a:lnTo>
                    <a:pt x="554" y="680"/>
                  </a:lnTo>
                  <a:lnTo>
                    <a:pt x="568" y="650"/>
                  </a:lnTo>
                  <a:lnTo>
                    <a:pt x="582" y="622"/>
                  </a:lnTo>
                  <a:lnTo>
                    <a:pt x="594" y="592"/>
                  </a:lnTo>
                  <a:lnTo>
                    <a:pt x="604" y="560"/>
                  </a:lnTo>
                  <a:lnTo>
                    <a:pt x="606" y="550"/>
                  </a:lnTo>
                  <a:lnTo>
                    <a:pt x="604" y="510"/>
                  </a:lnTo>
                  <a:lnTo>
                    <a:pt x="602" y="472"/>
                  </a:lnTo>
                  <a:lnTo>
                    <a:pt x="602" y="410"/>
                  </a:lnTo>
                  <a:lnTo>
                    <a:pt x="600" y="376"/>
                  </a:lnTo>
                  <a:lnTo>
                    <a:pt x="596" y="336"/>
                  </a:lnTo>
                  <a:lnTo>
                    <a:pt x="592" y="314"/>
                  </a:lnTo>
                  <a:lnTo>
                    <a:pt x="586" y="292"/>
                  </a:lnTo>
                  <a:lnTo>
                    <a:pt x="578" y="268"/>
                  </a:lnTo>
                  <a:lnTo>
                    <a:pt x="568" y="244"/>
                  </a:lnTo>
                  <a:lnTo>
                    <a:pt x="556" y="218"/>
                  </a:lnTo>
                  <a:lnTo>
                    <a:pt x="544" y="194"/>
                  </a:lnTo>
                  <a:lnTo>
                    <a:pt x="528" y="170"/>
                  </a:lnTo>
                  <a:lnTo>
                    <a:pt x="510" y="146"/>
                  </a:lnTo>
                  <a:lnTo>
                    <a:pt x="488" y="122"/>
                  </a:lnTo>
                  <a:lnTo>
                    <a:pt x="464" y="100"/>
                  </a:lnTo>
                  <a:lnTo>
                    <a:pt x="438" y="78"/>
                  </a:lnTo>
                  <a:lnTo>
                    <a:pt x="408" y="56"/>
                  </a:lnTo>
                  <a:lnTo>
                    <a:pt x="372" y="36"/>
                  </a:lnTo>
                  <a:lnTo>
                    <a:pt x="336" y="22"/>
                  </a:lnTo>
                  <a:lnTo>
                    <a:pt x="302" y="10"/>
                  </a:lnTo>
                  <a:lnTo>
                    <a:pt x="266" y="4"/>
                  </a:lnTo>
                  <a:lnTo>
                    <a:pt x="232" y="0"/>
                  </a:lnTo>
                  <a:lnTo>
                    <a:pt x="198" y="0"/>
                  </a:lnTo>
                  <a:lnTo>
                    <a:pt x="166" y="0"/>
                  </a:lnTo>
                  <a:lnTo>
                    <a:pt x="134" y="4"/>
                  </a:lnTo>
                  <a:lnTo>
                    <a:pt x="106" y="8"/>
                  </a:lnTo>
                  <a:lnTo>
                    <a:pt x="80" y="14"/>
                  </a:lnTo>
                  <a:lnTo>
                    <a:pt x="38" y="26"/>
                  </a:lnTo>
                  <a:lnTo>
                    <a:pt x="10" y="36"/>
                  </a:lnTo>
                  <a:lnTo>
                    <a:pt x="0" y="40"/>
                  </a:lnTo>
                  <a:lnTo>
                    <a:pt x="42" y="152"/>
                  </a:lnTo>
                  <a:lnTo>
                    <a:pt x="72" y="244"/>
                  </a:lnTo>
                  <a:lnTo>
                    <a:pt x="84" y="284"/>
                  </a:lnTo>
                  <a:lnTo>
                    <a:pt x="90" y="314"/>
                  </a:lnTo>
                  <a:lnTo>
                    <a:pt x="94" y="328"/>
                  </a:lnTo>
                  <a:lnTo>
                    <a:pt x="102" y="348"/>
                  </a:lnTo>
                  <a:lnTo>
                    <a:pt x="122" y="398"/>
                  </a:lnTo>
                  <a:lnTo>
                    <a:pt x="154" y="460"/>
                  </a:lnTo>
                  <a:lnTo>
                    <a:pt x="194" y="528"/>
                  </a:lnTo>
                  <a:lnTo>
                    <a:pt x="216" y="564"/>
                  </a:lnTo>
                  <a:lnTo>
                    <a:pt x="240" y="598"/>
                  </a:lnTo>
                  <a:lnTo>
                    <a:pt x="264" y="632"/>
                  </a:lnTo>
                  <a:lnTo>
                    <a:pt x="290" y="662"/>
                  </a:lnTo>
                  <a:lnTo>
                    <a:pt x="316" y="692"/>
                  </a:lnTo>
                  <a:lnTo>
                    <a:pt x="344" y="718"/>
                  </a:lnTo>
                  <a:lnTo>
                    <a:pt x="372" y="742"/>
                  </a:lnTo>
                  <a:lnTo>
                    <a:pt x="398" y="760"/>
                  </a:lnTo>
                  <a:lnTo>
                    <a:pt x="420" y="772"/>
                  </a:lnTo>
                  <a:lnTo>
                    <a:pt x="442" y="780"/>
                  </a:lnTo>
                  <a:lnTo>
                    <a:pt x="462" y="788"/>
                  </a:lnTo>
                  <a:lnTo>
                    <a:pt x="480" y="794"/>
                  </a:lnTo>
                  <a:lnTo>
                    <a:pt x="486" y="786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3" name="Freeform 68"/>
            <p:cNvSpPr>
              <a:spLocks/>
            </p:cNvSpPr>
            <p:nvPr/>
          </p:nvSpPr>
          <p:spPr bwMode="auto">
            <a:xfrm>
              <a:off x="4149725" y="2209800"/>
              <a:ext cx="387350" cy="1063625"/>
            </a:xfrm>
            <a:custGeom>
              <a:avLst/>
              <a:gdLst>
                <a:gd name="T0" fmla="*/ 549394124 w 244"/>
                <a:gd name="T1" fmla="*/ 0 h 670"/>
                <a:gd name="T2" fmla="*/ 478829766 w 244"/>
                <a:gd name="T3" fmla="*/ 35282187 h 670"/>
                <a:gd name="T4" fmla="*/ 352821886 w 244"/>
                <a:gd name="T5" fmla="*/ 115927195 h 670"/>
                <a:gd name="T6" fmla="*/ 262096284 w 244"/>
                <a:gd name="T7" fmla="*/ 196572165 h 670"/>
                <a:gd name="T8" fmla="*/ 171370632 w 244"/>
                <a:gd name="T9" fmla="*/ 297378428 h 670"/>
                <a:gd name="T10" fmla="*/ 95765938 w 244"/>
                <a:gd name="T11" fmla="*/ 428426605 h 670"/>
                <a:gd name="T12" fmla="*/ 40322502 w 244"/>
                <a:gd name="T13" fmla="*/ 584676235 h 670"/>
                <a:gd name="T14" fmla="*/ 30241880 w 244"/>
                <a:gd name="T15" fmla="*/ 670361517 h 670"/>
                <a:gd name="T16" fmla="*/ 25201562 w 244"/>
                <a:gd name="T17" fmla="*/ 877014452 h 670"/>
                <a:gd name="T18" fmla="*/ 35282191 w 244"/>
                <a:gd name="T19" fmla="*/ 1134070296 h 670"/>
                <a:gd name="T20" fmla="*/ 30241880 w 244"/>
                <a:gd name="T21" fmla="*/ 1229836199 h 670"/>
                <a:gd name="T22" fmla="*/ 15120940 w 244"/>
                <a:gd name="T23" fmla="*/ 1275198995 h 670"/>
                <a:gd name="T24" fmla="*/ 0 w 244"/>
                <a:gd name="T25" fmla="*/ 1290319927 h 670"/>
                <a:gd name="T26" fmla="*/ 35282191 w 244"/>
                <a:gd name="T27" fmla="*/ 1365924587 h 670"/>
                <a:gd name="T28" fmla="*/ 70564382 w 244"/>
                <a:gd name="T29" fmla="*/ 1441529247 h 670"/>
                <a:gd name="T30" fmla="*/ 85685316 w 244"/>
                <a:gd name="T31" fmla="*/ 1406247072 h 670"/>
                <a:gd name="T32" fmla="*/ 80645005 w 244"/>
                <a:gd name="T33" fmla="*/ 1451609868 h 670"/>
                <a:gd name="T34" fmla="*/ 141128764 w 244"/>
                <a:gd name="T35" fmla="*/ 1537295149 h 670"/>
                <a:gd name="T36" fmla="*/ 191531877 w 244"/>
                <a:gd name="T37" fmla="*/ 1622980430 h 670"/>
                <a:gd name="T38" fmla="*/ 221773794 w 244"/>
                <a:gd name="T39" fmla="*/ 1688504866 h 670"/>
                <a:gd name="T40" fmla="*/ 297378462 w 244"/>
                <a:gd name="T41" fmla="*/ 1622980430 h 670"/>
                <a:gd name="T42" fmla="*/ 337700952 w 244"/>
                <a:gd name="T43" fmla="*/ 1572577324 h 670"/>
                <a:gd name="T44" fmla="*/ 398184687 w 244"/>
                <a:gd name="T45" fmla="*/ 1456650179 h 670"/>
                <a:gd name="T46" fmla="*/ 438507276 w 244"/>
                <a:gd name="T47" fmla="*/ 1325602101 h 670"/>
                <a:gd name="T48" fmla="*/ 473789455 w 244"/>
                <a:gd name="T49" fmla="*/ 1108868743 h 670"/>
                <a:gd name="T50" fmla="*/ 509071634 w 244"/>
                <a:gd name="T51" fmla="*/ 836691967 h 670"/>
                <a:gd name="T52" fmla="*/ 529232879 w 244"/>
                <a:gd name="T53" fmla="*/ 720764623 h 670"/>
                <a:gd name="T54" fmla="*/ 564515057 w 244"/>
                <a:gd name="T55" fmla="*/ 635079342 h 670"/>
                <a:gd name="T56" fmla="*/ 584676302 w 244"/>
                <a:gd name="T57" fmla="*/ 599797167 h 670"/>
                <a:gd name="T58" fmla="*/ 604837547 w 244"/>
                <a:gd name="T59" fmla="*/ 509071575 h 670"/>
                <a:gd name="T60" fmla="*/ 614918170 w 244"/>
                <a:gd name="T61" fmla="*/ 403224952 h 670"/>
                <a:gd name="T62" fmla="*/ 599797236 w 244"/>
                <a:gd name="T63" fmla="*/ 246975322 h 670"/>
                <a:gd name="T64" fmla="*/ 569555368 w 244"/>
                <a:gd name="T65" fmla="*/ 70564374 h 670"/>
                <a:gd name="T66" fmla="*/ 549394124 w 244"/>
                <a:gd name="T67" fmla="*/ 0 h 6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4"/>
                <a:gd name="T103" fmla="*/ 0 h 670"/>
                <a:gd name="T104" fmla="*/ 244 w 244"/>
                <a:gd name="T105" fmla="*/ 670 h 6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4" h="670">
                  <a:moveTo>
                    <a:pt x="218" y="0"/>
                  </a:moveTo>
                  <a:lnTo>
                    <a:pt x="218" y="0"/>
                  </a:lnTo>
                  <a:lnTo>
                    <a:pt x="210" y="4"/>
                  </a:lnTo>
                  <a:lnTo>
                    <a:pt x="190" y="14"/>
                  </a:lnTo>
                  <a:lnTo>
                    <a:pt x="158" y="34"/>
                  </a:lnTo>
                  <a:lnTo>
                    <a:pt x="140" y="46"/>
                  </a:lnTo>
                  <a:lnTo>
                    <a:pt x="122" y="60"/>
                  </a:lnTo>
                  <a:lnTo>
                    <a:pt x="104" y="78"/>
                  </a:lnTo>
                  <a:lnTo>
                    <a:pt x="86" y="98"/>
                  </a:lnTo>
                  <a:lnTo>
                    <a:pt x="68" y="118"/>
                  </a:lnTo>
                  <a:lnTo>
                    <a:pt x="52" y="144"/>
                  </a:lnTo>
                  <a:lnTo>
                    <a:pt x="38" y="170"/>
                  </a:lnTo>
                  <a:lnTo>
                    <a:pt x="26" y="200"/>
                  </a:lnTo>
                  <a:lnTo>
                    <a:pt x="16" y="232"/>
                  </a:lnTo>
                  <a:lnTo>
                    <a:pt x="12" y="266"/>
                  </a:lnTo>
                  <a:lnTo>
                    <a:pt x="8" y="308"/>
                  </a:lnTo>
                  <a:lnTo>
                    <a:pt x="10" y="348"/>
                  </a:lnTo>
                  <a:lnTo>
                    <a:pt x="14" y="420"/>
                  </a:lnTo>
                  <a:lnTo>
                    <a:pt x="14" y="450"/>
                  </a:lnTo>
                  <a:lnTo>
                    <a:pt x="14" y="476"/>
                  </a:lnTo>
                  <a:lnTo>
                    <a:pt x="12" y="488"/>
                  </a:lnTo>
                  <a:lnTo>
                    <a:pt x="10" y="498"/>
                  </a:lnTo>
                  <a:lnTo>
                    <a:pt x="6" y="506"/>
                  </a:lnTo>
                  <a:lnTo>
                    <a:pt x="0" y="512"/>
                  </a:lnTo>
                  <a:lnTo>
                    <a:pt x="6" y="524"/>
                  </a:lnTo>
                  <a:lnTo>
                    <a:pt x="14" y="542"/>
                  </a:lnTo>
                  <a:lnTo>
                    <a:pt x="22" y="560"/>
                  </a:lnTo>
                  <a:lnTo>
                    <a:pt x="28" y="572"/>
                  </a:lnTo>
                  <a:lnTo>
                    <a:pt x="34" y="558"/>
                  </a:lnTo>
                  <a:lnTo>
                    <a:pt x="32" y="576"/>
                  </a:lnTo>
                  <a:lnTo>
                    <a:pt x="56" y="610"/>
                  </a:lnTo>
                  <a:lnTo>
                    <a:pt x="76" y="644"/>
                  </a:lnTo>
                  <a:lnTo>
                    <a:pt x="88" y="670"/>
                  </a:lnTo>
                  <a:lnTo>
                    <a:pt x="104" y="658"/>
                  </a:lnTo>
                  <a:lnTo>
                    <a:pt x="118" y="644"/>
                  </a:lnTo>
                  <a:lnTo>
                    <a:pt x="134" y="624"/>
                  </a:lnTo>
                  <a:lnTo>
                    <a:pt x="146" y="602"/>
                  </a:lnTo>
                  <a:lnTo>
                    <a:pt x="158" y="578"/>
                  </a:lnTo>
                  <a:lnTo>
                    <a:pt x="166" y="554"/>
                  </a:lnTo>
                  <a:lnTo>
                    <a:pt x="174" y="526"/>
                  </a:lnTo>
                  <a:lnTo>
                    <a:pt x="180" y="498"/>
                  </a:lnTo>
                  <a:lnTo>
                    <a:pt x="188" y="440"/>
                  </a:lnTo>
                  <a:lnTo>
                    <a:pt x="194" y="384"/>
                  </a:lnTo>
                  <a:lnTo>
                    <a:pt x="202" y="332"/>
                  </a:lnTo>
                  <a:lnTo>
                    <a:pt x="206" y="308"/>
                  </a:lnTo>
                  <a:lnTo>
                    <a:pt x="210" y="286"/>
                  </a:lnTo>
                  <a:lnTo>
                    <a:pt x="216" y="268"/>
                  </a:lnTo>
                  <a:lnTo>
                    <a:pt x="224" y="252"/>
                  </a:lnTo>
                  <a:lnTo>
                    <a:pt x="232" y="238"/>
                  </a:lnTo>
                  <a:lnTo>
                    <a:pt x="238" y="220"/>
                  </a:lnTo>
                  <a:lnTo>
                    <a:pt x="240" y="202"/>
                  </a:lnTo>
                  <a:lnTo>
                    <a:pt x="242" y="182"/>
                  </a:lnTo>
                  <a:lnTo>
                    <a:pt x="244" y="160"/>
                  </a:lnTo>
                  <a:lnTo>
                    <a:pt x="242" y="140"/>
                  </a:lnTo>
                  <a:lnTo>
                    <a:pt x="238" y="98"/>
                  </a:lnTo>
                  <a:lnTo>
                    <a:pt x="232" y="60"/>
                  </a:lnTo>
                  <a:lnTo>
                    <a:pt x="226" y="2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4" name="Freeform 69"/>
            <p:cNvSpPr>
              <a:spLocks/>
            </p:cNvSpPr>
            <p:nvPr/>
          </p:nvSpPr>
          <p:spPr bwMode="auto">
            <a:xfrm>
              <a:off x="4133850" y="3003550"/>
              <a:ext cx="231775" cy="371475"/>
            </a:xfrm>
            <a:custGeom>
              <a:avLst/>
              <a:gdLst>
                <a:gd name="T0" fmla="*/ 282257481 w 146"/>
                <a:gd name="T1" fmla="*/ 131048140 h 234"/>
                <a:gd name="T2" fmla="*/ 282257481 w 146"/>
                <a:gd name="T3" fmla="*/ 131048140 h 234"/>
                <a:gd name="T4" fmla="*/ 267136550 w 146"/>
                <a:gd name="T5" fmla="*/ 100806249 h 234"/>
                <a:gd name="T6" fmla="*/ 246975308 w 146"/>
                <a:gd name="T7" fmla="*/ 70564381 h 234"/>
                <a:gd name="T8" fmla="*/ 221773757 w 146"/>
                <a:gd name="T9" fmla="*/ 40322502 h 234"/>
                <a:gd name="T10" fmla="*/ 186491534 w 146"/>
                <a:gd name="T11" fmla="*/ 15120940 h 234"/>
                <a:gd name="T12" fmla="*/ 171370603 w 146"/>
                <a:gd name="T13" fmla="*/ 5040313 h 234"/>
                <a:gd name="T14" fmla="*/ 151209361 w 146"/>
                <a:gd name="T15" fmla="*/ 0 h 234"/>
                <a:gd name="T16" fmla="*/ 126007809 w 146"/>
                <a:gd name="T17" fmla="*/ 0 h 234"/>
                <a:gd name="T18" fmla="*/ 105846568 w 146"/>
                <a:gd name="T19" fmla="*/ 0 h 234"/>
                <a:gd name="T20" fmla="*/ 80644991 w 146"/>
                <a:gd name="T21" fmla="*/ 10080625 h 234"/>
                <a:gd name="T22" fmla="*/ 55443439 w 146"/>
                <a:gd name="T23" fmla="*/ 25201562 h 234"/>
                <a:gd name="T24" fmla="*/ 55443439 w 146"/>
                <a:gd name="T25" fmla="*/ 25201562 h 234"/>
                <a:gd name="T26" fmla="*/ 30241875 w 146"/>
                <a:gd name="T27" fmla="*/ 50403124 h 234"/>
                <a:gd name="T28" fmla="*/ 15120937 w 146"/>
                <a:gd name="T29" fmla="*/ 75604693 h 234"/>
                <a:gd name="T30" fmla="*/ 5040312 w 146"/>
                <a:gd name="T31" fmla="*/ 105846585 h 234"/>
                <a:gd name="T32" fmla="*/ 0 w 146"/>
                <a:gd name="T33" fmla="*/ 136088452 h 234"/>
                <a:gd name="T34" fmla="*/ 0 w 146"/>
                <a:gd name="T35" fmla="*/ 171370630 h 234"/>
                <a:gd name="T36" fmla="*/ 5040312 w 146"/>
                <a:gd name="T37" fmla="*/ 211693169 h 234"/>
                <a:gd name="T38" fmla="*/ 10080624 w 146"/>
                <a:gd name="T39" fmla="*/ 252015658 h 234"/>
                <a:gd name="T40" fmla="*/ 25201558 w 146"/>
                <a:gd name="T41" fmla="*/ 287297837 h 234"/>
                <a:gd name="T42" fmla="*/ 60483750 w 146"/>
                <a:gd name="T43" fmla="*/ 367942816 h 234"/>
                <a:gd name="T44" fmla="*/ 105846568 w 146"/>
                <a:gd name="T45" fmla="*/ 438507272 h 234"/>
                <a:gd name="T46" fmla="*/ 156249672 w 146"/>
                <a:gd name="T47" fmla="*/ 504031317 h 234"/>
                <a:gd name="T48" fmla="*/ 181451224 w 146"/>
                <a:gd name="T49" fmla="*/ 529232873 h 234"/>
                <a:gd name="T50" fmla="*/ 206652776 w 146"/>
                <a:gd name="T51" fmla="*/ 549394118 h 234"/>
                <a:gd name="T52" fmla="*/ 206652776 w 146"/>
                <a:gd name="T53" fmla="*/ 549394118 h 234"/>
                <a:gd name="T54" fmla="*/ 257055929 w 146"/>
                <a:gd name="T55" fmla="*/ 579635985 h 234"/>
                <a:gd name="T56" fmla="*/ 292338102 w 146"/>
                <a:gd name="T57" fmla="*/ 589716607 h 234"/>
                <a:gd name="T58" fmla="*/ 322579964 w 146"/>
                <a:gd name="T59" fmla="*/ 589716607 h 234"/>
                <a:gd name="T60" fmla="*/ 342741206 w 146"/>
                <a:gd name="T61" fmla="*/ 579635985 h 234"/>
                <a:gd name="T62" fmla="*/ 352821827 w 146"/>
                <a:gd name="T63" fmla="*/ 564515051 h 234"/>
                <a:gd name="T64" fmla="*/ 362902448 w 146"/>
                <a:gd name="T65" fmla="*/ 549394118 h 234"/>
                <a:gd name="T66" fmla="*/ 367942758 w 146"/>
                <a:gd name="T67" fmla="*/ 534273184 h 234"/>
                <a:gd name="T68" fmla="*/ 282257481 w 146"/>
                <a:gd name="T69" fmla="*/ 131048140 h 2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6"/>
                <a:gd name="T106" fmla="*/ 0 h 234"/>
                <a:gd name="T107" fmla="*/ 146 w 146"/>
                <a:gd name="T108" fmla="*/ 234 h 2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6" h="234">
                  <a:moveTo>
                    <a:pt x="112" y="52"/>
                  </a:moveTo>
                  <a:lnTo>
                    <a:pt x="112" y="52"/>
                  </a:lnTo>
                  <a:lnTo>
                    <a:pt x="106" y="40"/>
                  </a:lnTo>
                  <a:lnTo>
                    <a:pt x="98" y="28"/>
                  </a:lnTo>
                  <a:lnTo>
                    <a:pt x="88" y="16"/>
                  </a:lnTo>
                  <a:lnTo>
                    <a:pt x="74" y="6"/>
                  </a:lnTo>
                  <a:lnTo>
                    <a:pt x="68" y="2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32" y="4"/>
                  </a:lnTo>
                  <a:lnTo>
                    <a:pt x="22" y="10"/>
                  </a:lnTo>
                  <a:lnTo>
                    <a:pt x="12" y="20"/>
                  </a:lnTo>
                  <a:lnTo>
                    <a:pt x="6" y="30"/>
                  </a:lnTo>
                  <a:lnTo>
                    <a:pt x="2" y="42"/>
                  </a:lnTo>
                  <a:lnTo>
                    <a:pt x="0" y="54"/>
                  </a:lnTo>
                  <a:lnTo>
                    <a:pt x="0" y="68"/>
                  </a:lnTo>
                  <a:lnTo>
                    <a:pt x="2" y="84"/>
                  </a:lnTo>
                  <a:lnTo>
                    <a:pt x="4" y="100"/>
                  </a:lnTo>
                  <a:lnTo>
                    <a:pt x="10" y="114"/>
                  </a:lnTo>
                  <a:lnTo>
                    <a:pt x="24" y="146"/>
                  </a:lnTo>
                  <a:lnTo>
                    <a:pt x="42" y="174"/>
                  </a:lnTo>
                  <a:lnTo>
                    <a:pt x="62" y="200"/>
                  </a:lnTo>
                  <a:lnTo>
                    <a:pt x="72" y="210"/>
                  </a:lnTo>
                  <a:lnTo>
                    <a:pt x="82" y="218"/>
                  </a:lnTo>
                  <a:lnTo>
                    <a:pt x="102" y="230"/>
                  </a:lnTo>
                  <a:lnTo>
                    <a:pt x="116" y="234"/>
                  </a:lnTo>
                  <a:lnTo>
                    <a:pt x="128" y="234"/>
                  </a:lnTo>
                  <a:lnTo>
                    <a:pt x="136" y="230"/>
                  </a:lnTo>
                  <a:lnTo>
                    <a:pt x="140" y="224"/>
                  </a:lnTo>
                  <a:lnTo>
                    <a:pt x="144" y="218"/>
                  </a:lnTo>
                  <a:lnTo>
                    <a:pt x="146" y="212"/>
                  </a:lnTo>
                  <a:lnTo>
                    <a:pt x="112" y="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5" name="Freeform 70"/>
            <p:cNvSpPr>
              <a:spLocks/>
            </p:cNvSpPr>
            <p:nvPr/>
          </p:nvSpPr>
          <p:spPr bwMode="auto">
            <a:xfrm>
              <a:off x="4168775" y="3041650"/>
              <a:ext cx="184150" cy="298450"/>
            </a:xfrm>
            <a:custGeom>
              <a:avLst/>
              <a:gdLst>
                <a:gd name="T0" fmla="*/ 221773791 w 116"/>
                <a:gd name="T1" fmla="*/ 105846578 h 188"/>
                <a:gd name="T2" fmla="*/ 221773791 w 116"/>
                <a:gd name="T3" fmla="*/ 105846578 h 188"/>
                <a:gd name="T4" fmla="*/ 211693169 w 116"/>
                <a:gd name="T5" fmla="*/ 80644999 h 188"/>
                <a:gd name="T6" fmla="*/ 196572185 w 116"/>
                <a:gd name="T7" fmla="*/ 60483755 h 188"/>
                <a:gd name="T8" fmla="*/ 176410941 w 116"/>
                <a:gd name="T9" fmla="*/ 35282188 h 188"/>
                <a:gd name="T10" fmla="*/ 151209385 w 116"/>
                <a:gd name="T11" fmla="*/ 15120939 h 188"/>
                <a:gd name="T12" fmla="*/ 136088451 w 116"/>
                <a:gd name="T13" fmla="*/ 5040312 h 188"/>
                <a:gd name="T14" fmla="*/ 120967518 w 116"/>
                <a:gd name="T15" fmla="*/ 0 h 188"/>
                <a:gd name="T16" fmla="*/ 100806248 w 116"/>
                <a:gd name="T17" fmla="*/ 0 h 188"/>
                <a:gd name="T18" fmla="*/ 85685315 w 116"/>
                <a:gd name="T19" fmla="*/ 5040312 h 188"/>
                <a:gd name="T20" fmla="*/ 65524070 w 116"/>
                <a:gd name="T21" fmla="*/ 10080625 h 188"/>
                <a:gd name="T22" fmla="*/ 45362813 w 116"/>
                <a:gd name="T23" fmla="*/ 25201561 h 188"/>
                <a:gd name="T24" fmla="*/ 45362813 w 116"/>
                <a:gd name="T25" fmla="*/ 25201561 h 188"/>
                <a:gd name="T26" fmla="*/ 25201562 w 116"/>
                <a:gd name="T27" fmla="*/ 40322499 h 188"/>
                <a:gd name="T28" fmla="*/ 10080625 w 116"/>
                <a:gd name="T29" fmla="*/ 60483755 h 188"/>
                <a:gd name="T30" fmla="*/ 5040313 w 116"/>
                <a:gd name="T31" fmla="*/ 85685309 h 188"/>
                <a:gd name="T32" fmla="*/ 0 w 116"/>
                <a:gd name="T33" fmla="*/ 110886889 h 188"/>
                <a:gd name="T34" fmla="*/ 0 w 116"/>
                <a:gd name="T35" fmla="*/ 141128754 h 188"/>
                <a:gd name="T36" fmla="*/ 5040313 w 116"/>
                <a:gd name="T37" fmla="*/ 171370619 h 188"/>
                <a:gd name="T38" fmla="*/ 20161251 w 116"/>
                <a:gd name="T39" fmla="*/ 231854399 h 188"/>
                <a:gd name="T40" fmla="*/ 50403124 w 116"/>
                <a:gd name="T41" fmla="*/ 297378440 h 188"/>
                <a:gd name="T42" fmla="*/ 85685315 w 116"/>
                <a:gd name="T43" fmla="*/ 352821860 h 188"/>
                <a:gd name="T44" fmla="*/ 126007829 w 116"/>
                <a:gd name="T45" fmla="*/ 403224968 h 188"/>
                <a:gd name="T46" fmla="*/ 166330318 w 116"/>
                <a:gd name="T47" fmla="*/ 443547554 h 188"/>
                <a:gd name="T48" fmla="*/ 166330318 w 116"/>
                <a:gd name="T49" fmla="*/ 443547554 h 188"/>
                <a:gd name="T50" fmla="*/ 206652808 w 116"/>
                <a:gd name="T51" fmla="*/ 463708798 h 188"/>
                <a:gd name="T52" fmla="*/ 236894724 w 116"/>
                <a:gd name="T53" fmla="*/ 473789420 h 188"/>
                <a:gd name="T54" fmla="*/ 257055969 w 116"/>
                <a:gd name="T55" fmla="*/ 473789420 h 188"/>
                <a:gd name="T56" fmla="*/ 272176903 w 116"/>
                <a:gd name="T57" fmla="*/ 463708798 h 188"/>
                <a:gd name="T58" fmla="*/ 282257525 w 116"/>
                <a:gd name="T59" fmla="*/ 453628176 h 188"/>
                <a:gd name="T60" fmla="*/ 287297836 w 116"/>
                <a:gd name="T61" fmla="*/ 438507244 h 188"/>
                <a:gd name="T62" fmla="*/ 292338147 w 116"/>
                <a:gd name="T63" fmla="*/ 428426622 h 188"/>
                <a:gd name="T64" fmla="*/ 221773791 w 116"/>
                <a:gd name="T65" fmla="*/ 105846578 h 1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"/>
                <a:gd name="T100" fmla="*/ 0 h 188"/>
                <a:gd name="T101" fmla="*/ 116 w 116"/>
                <a:gd name="T102" fmla="*/ 188 h 1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" h="188">
                  <a:moveTo>
                    <a:pt x="88" y="42"/>
                  </a:moveTo>
                  <a:lnTo>
                    <a:pt x="88" y="42"/>
                  </a:lnTo>
                  <a:lnTo>
                    <a:pt x="84" y="32"/>
                  </a:lnTo>
                  <a:lnTo>
                    <a:pt x="78" y="24"/>
                  </a:lnTo>
                  <a:lnTo>
                    <a:pt x="70" y="14"/>
                  </a:lnTo>
                  <a:lnTo>
                    <a:pt x="60" y="6"/>
                  </a:lnTo>
                  <a:lnTo>
                    <a:pt x="54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26" y="4"/>
                  </a:lnTo>
                  <a:lnTo>
                    <a:pt x="18" y="10"/>
                  </a:lnTo>
                  <a:lnTo>
                    <a:pt x="10" y="16"/>
                  </a:lnTo>
                  <a:lnTo>
                    <a:pt x="4" y="24"/>
                  </a:lnTo>
                  <a:lnTo>
                    <a:pt x="2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8" y="92"/>
                  </a:lnTo>
                  <a:lnTo>
                    <a:pt x="20" y="118"/>
                  </a:lnTo>
                  <a:lnTo>
                    <a:pt x="34" y="140"/>
                  </a:lnTo>
                  <a:lnTo>
                    <a:pt x="50" y="160"/>
                  </a:lnTo>
                  <a:lnTo>
                    <a:pt x="66" y="176"/>
                  </a:lnTo>
                  <a:lnTo>
                    <a:pt x="82" y="184"/>
                  </a:lnTo>
                  <a:lnTo>
                    <a:pt x="94" y="188"/>
                  </a:lnTo>
                  <a:lnTo>
                    <a:pt x="102" y="188"/>
                  </a:lnTo>
                  <a:lnTo>
                    <a:pt x="108" y="184"/>
                  </a:lnTo>
                  <a:lnTo>
                    <a:pt x="112" y="180"/>
                  </a:lnTo>
                  <a:lnTo>
                    <a:pt x="114" y="174"/>
                  </a:lnTo>
                  <a:lnTo>
                    <a:pt x="116" y="170"/>
                  </a:lnTo>
                  <a:lnTo>
                    <a:pt x="88" y="42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" name="Freeform 71"/>
            <p:cNvSpPr>
              <a:spLocks/>
            </p:cNvSpPr>
            <p:nvPr/>
          </p:nvSpPr>
          <p:spPr bwMode="auto">
            <a:xfrm>
              <a:off x="5260975" y="3003550"/>
              <a:ext cx="231775" cy="371475"/>
            </a:xfrm>
            <a:custGeom>
              <a:avLst/>
              <a:gdLst>
                <a:gd name="T0" fmla="*/ 85685301 w 146"/>
                <a:gd name="T1" fmla="*/ 131048140 h 234"/>
                <a:gd name="T2" fmla="*/ 85685301 w 146"/>
                <a:gd name="T3" fmla="*/ 131048140 h 234"/>
                <a:gd name="T4" fmla="*/ 100806233 w 146"/>
                <a:gd name="T5" fmla="*/ 100806249 h 234"/>
                <a:gd name="T6" fmla="*/ 120967499 w 146"/>
                <a:gd name="T7" fmla="*/ 70564381 h 234"/>
                <a:gd name="T8" fmla="*/ 146169051 w 146"/>
                <a:gd name="T9" fmla="*/ 40322502 h 234"/>
                <a:gd name="T10" fmla="*/ 176410913 w 146"/>
                <a:gd name="T11" fmla="*/ 15120940 h 234"/>
                <a:gd name="T12" fmla="*/ 196572155 w 146"/>
                <a:gd name="T13" fmla="*/ 5040313 h 234"/>
                <a:gd name="T14" fmla="*/ 216733446 w 146"/>
                <a:gd name="T15" fmla="*/ 0 h 234"/>
                <a:gd name="T16" fmla="*/ 236894688 w 146"/>
                <a:gd name="T17" fmla="*/ 0 h 234"/>
                <a:gd name="T18" fmla="*/ 262096240 w 146"/>
                <a:gd name="T19" fmla="*/ 0 h 234"/>
                <a:gd name="T20" fmla="*/ 287297792 w 146"/>
                <a:gd name="T21" fmla="*/ 10080625 h 234"/>
                <a:gd name="T22" fmla="*/ 312499344 w 146"/>
                <a:gd name="T23" fmla="*/ 25201562 h 234"/>
                <a:gd name="T24" fmla="*/ 312499344 w 146"/>
                <a:gd name="T25" fmla="*/ 25201562 h 234"/>
                <a:gd name="T26" fmla="*/ 332660585 w 146"/>
                <a:gd name="T27" fmla="*/ 50403124 h 234"/>
                <a:gd name="T28" fmla="*/ 352821827 w 146"/>
                <a:gd name="T29" fmla="*/ 75604693 h 234"/>
                <a:gd name="T30" fmla="*/ 362902448 w 146"/>
                <a:gd name="T31" fmla="*/ 105846585 h 234"/>
                <a:gd name="T32" fmla="*/ 367942758 w 146"/>
                <a:gd name="T33" fmla="*/ 136088452 h 234"/>
                <a:gd name="T34" fmla="*/ 367942758 w 146"/>
                <a:gd name="T35" fmla="*/ 171370630 h 234"/>
                <a:gd name="T36" fmla="*/ 362902448 w 146"/>
                <a:gd name="T37" fmla="*/ 211693169 h 234"/>
                <a:gd name="T38" fmla="*/ 352821827 w 146"/>
                <a:gd name="T39" fmla="*/ 252015658 h 234"/>
                <a:gd name="T40" fmla="*/ 342741206 w 146"/>
                <a:gd name="T41" fmla="*/ 287297837 h 234"/>
                <a:gd name="T42" fmla="*/ 307459033 w 146"/>
                <a:gd name="T43" fmla="*/ 367942816 h 234"/>
                <a:gd name="T44" fmla="*/ 262096240 w 146"/>
                <a:gd name="T45" fmla="*/ 438507272 h 234"/>
                <a:gd name="T46" fmla="*/ 211693136 w 146"/>
                <a:gd name="T47" fmla="*/ 504031317 h 234"/>
                <a:gd name="T48" fmla="*/ 181451224 w 146"/>
                <a:gd name="T49" fmla="*/ 529232873 h 234"/>
                <a:gd name="T50" fmla="*/ 156249672 w 146"/>
                <a:gd name="T51" fmla="*/ 549394118 h 234"/>
                <a:gd name="T52" fmla="*/ 156249672 w 146"/>
                <a:gd name="T53" fmla="*/ 549394118 h 234"/>
                <a:gd name="T54" fmla="*/ 110886878 w 146"/>
                <a:gd name="T55" fmla="*/ 579635985 h 234"/>
                <a:gd name="T56" fmla="*/ 70564370 w 146"/>
                <a:gd name="T57" fmla="*/ 589716607 h 234"/>
                <a:gd name="T58" fmla="*/ 45362806 w 146"/>
                <a:gd name="T59" fmla="*/ 589716607 h 234"/>
                <a:gd name="T60" fmla="*/ 25201558 w 146"/>
                <a:gd name="T61" fmla="*/ 579635985 h 234"/>
                <a:gd name="T62" fmla="*/ 10080624 w 146"/>
                <a:gd name="T63" fmla="*/ 564515051 h 234"/>
                <a:gd name="T64" fmla="*/ 0 w 146"/>
                <a:gd name="T65" fmla="*/ 549394118 h 234"/>
                <a:gd name="T66" fmla="*/ 0 w 146"/>
                <a:gd name="T67" fmla="*/ 534273184 h 234"/>
                <a:gd name="T68" fmla="*/ 85685301 w 146"/>
                <a:gd name="T69" fmla="*/ 131048140 h 2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6"/>
                <a:gd name="T106" fmla="*/ 0 h 234"/>
                <a:gd name="T107" fmla="*/ 146 w 146"/>
                <a:gd name="T108" fmla="*/ 234 h 2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6" h="234">
                  <a:moveTo>
                    <a:pt x="34" y="52"/>
                  </a:moveTo>
                  <a:lnTo>
                    <a:pt x="34" y="52"/>
                  </a:lnTo>
                  <a:lnTo>
                    <a:pt x="40" y="40"/>
                  </a:lnTo>
                  <a:lnTo>
                    <a:pt x="48" y="28"/>
                  </a:lnTo>
                  <a:lnTo>
                    <a:pt x="58" y="16"/>
                  </a:lnTo>
                  <a:lnTo>
                    <a:pt x="70" y="6"/>
                  </a:lnTo>
                  <a:lnTo>
                    <a:pt x="78" y="2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4" y="4"/>
                  </a:lnTo>
                  <a:lnTo>
                    <a:pt x="124" y="10"/>
                  </a:lnTo>
                  <a:lnTo>
                    <a:pt x="132" y="20"/>
                  </a:lnTo>
                  <a:lnTo>
                    <a:pt x="140" y="30"/>
                  </a:lnTo>
                  <a:lnTo>
                    <a:pt x="144" y="42"/>
                  </a:lnTo>
                  <a:lnTo>
                    <a:pt x="146" y="54"/>
                  </a:lnTo>
                  <a:lnTo>
                    <a:pt x="146" y="68"/>
                  </a:lnTo>
                  <a:lnTo>
                    <a:pt x="144" y="84"/>
                  </a:lnTo>
                  <a:lnTo>
                    <a:pt x="140" y="100"/>
                  </a:lnTo>
                  <a:lnTo>
                    <a:pt x="136" y="114"/>
                  </a:lnTo>
                  <a:lnTo>
                    <a:pt x="122" y="146"/>
                  </a:lnTo>
                  <a:lnTo>
                    <a:pt x="104" y="174"/>
                  </a:lnTo>
                  <a:lnTo>
                    <a:pt x="84" y="200"/>
                  </a:lnTo>
                  <a:lnTo>
                    <a:pt x="72" y="210"/>
                  </a:lnTo>
                  <a:lnTo>
                    <a:pt x="62" y="218"/>
                  </a:lnTo>
                  <a:lnTo>
                    <a:pt x="44" y="230"/>
                  </a:lnTo>
                  <a:lnTo>
                    <a:pt x="28" y="234"/>
                  </a:lnTo>
                  <a:lnTo>
                    <a:pt x="18" y="234"/>
                  </a:lnTo>
                  <a:lnTo>
                    <a:pt x="10" y="230"/>
                  </a:lnTo>
                  <a:lnTo>
                    <a:pt x="4" y="224"/>
                  </a:lnTo>
                  <a:lnTo>
                    <a:pt x="0" y="218"/>
                  </a:lnTo>
                  <a:lnTo>
                    <a:pt x="0" y="212"/>
                  </a:lnTo>
                  <a:lnTo>
                    <a:pt x="34" y="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" name="Freeform 72"/>
            <p:cNvSpPr>
              <a:spLocks/>
            </p:cNvSpPr>
            <p:nvPr/>
          </p:nvSpPr>
          <p:spPr bwMode="auto">
            <a:xfrm>
              <a:off x="5270500" y="3041650"/>
              <a:ext cx="187325" cy="298450"/>
            </a:xfrm>
            <a:custGeom>
              <a:avLst/>
              <a:gdLst>
                <a:gd name="T0" fmla="*/ 70564382 w 118"/>
                <a:gd name="T1" fmla="*/ 105846578 h 188"/>
                <a:gd name="T2" fmla="*/ 70564382 w 118"/>
                <a:gd name="T3" fmla="*/ 105846578 h 188"/>
                <a:gd name="T4" fmla="*/ 80645004 w 118"/>
                <a:gd name="T5" fmla="*/ 80644999 h 188"/>
                <a:gd name="T6" fmla="*/ 95765938 w 118"/>
                <a:gd name="T7" fmla="*/ 60483755 h 188"/>
                <a:gd name="T8" fmla="*/ 115927207 w 118"/>
                <a:gd name="T9" fmla="*/ 35282188 h 188"/>
                <a:gd name="T10" fmla="*/ 146169074 w 118"/>
                <a:gd name="T11" fmla="*/ 15120939 h 188"/>
                <a:gd name="T12" fmla="*/ 156249697 w 118"/>
                <a:gd name="T13" fmla="*/ 5040312 h 188"/>
                <a:gd name="T14" fmla="*/ 176410941 w 118"/>
                <a:gd name="T15" fmla="*/ 0 h 188"/>
                <a:gd name="T16" fmla="*/ 191531875 w 118"/>
                <a:gd name="T17" fmla="*/ 0 h 188"/>
                <a:gd name="T18" fmla="*/ 211693169 w 118"/>
                <a:gd name="T19" fmla="*/ 5040312 h 188"/>
                <a:gd name="T20" fmla="*/ 231854414 w 118"/>
                <a:gd name="T21" fmla="*/ 10080625 h 188"/>
                <a:gd name="T22" fmla="*/ 252015659 w 118"/>
                <a:gd name="T23" fmla="*/ 25201561 h 188"/>
                <a:gd name="T24" fmla="*/ 252015659 w 118"/>
                <a:gd name="T25" fmla="*/ 25201561 h 188"/>
                <a:gd name="T26" fmla="*/ 267136593 w 118"/>
                <a:gd name="T27" fmla="*/ 40322499 h 188"/>
                <a:gd name="T28" fmla="*/ 282257526 w 118"/>
                <a:gd name="T29" fmla="*/ 60483755 h 188"/>
                <a:gd name="T30" fmla="*/ 292338149 w 118"/>
                <a:gd name="T31" fmla="*/ 85685309 h 188"/>
                <a:gd name="T32" fmla="*/ 297378460 w 118"/>
                <a:gd name="T33" fmla="*/ 110886889 h 188"/>
                <a:gd name="T34" fmla="*/ 297378460 w 118"/>
                <a:gd name="T35" fmla="*/ 141128754 h 188"/>
                <a:gd name="T36" fmla="*/ 292338149 w 118"/>
                <a:gd name="T37" fmla="*/ 171370619 h 188"/>
                <a:gd name="T38" fmla="*/ 272176904 w 118"/>
                <a:gd name="T39" fmla="*/ 231854399 h 188"/>
                <a:gd name="T40" fmla="*/ 246975348 w 118"/>
                <a:gd name="T41" fmla="*/ 297378440 h 188"/>
                <a:gd name="T42" fmla="*/ 211693169 w 118"/>
                <a:gd name="T43" fmla="*/ 352821860 h 188"/>
                <a:gd name="T44" fmla="*/ 171370630 w 118"/>
                <a:gd name="T45" fmla="*/ 403224968 h 188"/>
                <a:gd name="T46" fmla="*/ 126007830 w 118"/>
                <a:gd name="T47" fmla="*/ 443547554 h 188"/>
                <a:gd name="T48" fmla="*/ 126007830 w 118"/>
                <a:gd name="T49" fmla="*/ 443547554 h 188"/>
                <a:gd name="T50" fmla="*/ 90725626 w 118"/>
                <a:gd name="T51" fmla="*/ 463708798 h 188"/>
                <a:gd name="T52" fmla="*/ 60483759 w 118"/>
                <a:gd name="T53" fmla="*/ 473789420 h 188"/>
                <a:gd name="T54" fmla="*/ 35282191 w 118"/>
                <a:gd name="T55" fmla="*/ 473789420 h 188"/>
                <a:gd name="T56" fmla="*/ 20161251 w 118"/>
                <a:gd name="T57" fmla="*/ 463708798 h 188"/>
                <a:gd name="T58" fmla="*/ 10080625 w 118"/>
                <a:gd name="T59" fmla="*/ 453628176 h 188"/>
                <a:gd name="T60" fmla="*/ 5040313 w 118"/>
                <a:gd name="T61" fmla="*/ 438507244 h 188"/>
                <a:gd name="T62" fmla="*/ 0 w 118"/>
                <a:gd name="T63" fmla="*/ 428426622 h 188"/>
                <a:gd name="T64" fmla="*/ 70564382 w 118"/>
                <a:gd name="T65" fmla="*/ 105846578 h 1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8"/>
                <a:gd name="T100" fmla="*/ 0 h 188"/>
                <a:gd name="T101" fmla="*/ 118 w 118"/>
                <a:gd name="T102" fmla="*/ 188 h 1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8" h="188">
                  <a:moveTo>
                    <a:pt x="28" y="42"/>
                  </a:moveTo>
                  <a:lnTo>
                    <a:pt x="28" y="42"/>
                  </a:lnTo>
                  <a:lnTo>
                    <a:pt x="32" y="32"/>
                  </a:lnTo>
                  <a:lnTo>
                    <a:pt x="38" y="24"/>
                  </a:lnTo>
                  <a:lnTo>
                    <a:pt x="46" y="14"/>
                  </a:lnTo>
                  <a:lnTo>
                    <a:pt x="58" y="6"/>
                  </a:lnTo>
                  <a:lnTo>
                    <a:pt x="62" y="2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4" y="2"/>
                  </a:lnTo>
                  <a:lnTo>
                    <a:pt x="92" y="4"/>
                  </a:lnTo>
                  <a:lnTo>
                    <a:pt x="100" y="10"/>
                  </a:lnTo>
                  <a:lnTo>
                    <a:pt x="106" y="16"/>
                  </a:lnTo>
                  <a:lnTo>
                    <a:pt x="112" y="24"/>
                  </a:lnTo>
                  <a:lnTo>
                    <a:pt x="116" y="34"/>
                  </a:lnTo>
                  <a:lnTo>
                    <a:pt x="118" y="44"/>
                  </a:lnTo>
                  <a:lnTo>
                    <a:pt x="118" y="56"/>
                  </a:lnTo>
                  <a:lnTo>
                    <a:pt x="116" y="68"/>
                  </a:lnTo>
                  <a:lnTo>
                    <a:pt x="108" y="92"/>
                  </a:lnTo>
                  <a:lnTo>
                    <a:pt x="98" y="118"/>
                  </a:lnTo>
                  <a:lnTo>
                    <a:pt x="84" y="140"/>
                  </a:lnTo>
                  <a:lnTo>
                    <a:pt x="68" y="160"/>
                  </a:lnTo>
                  <a:lnTo>
                    <a:pt x="50" y="176"/>
                  </a:lnTo>
                  <a:lnTo>
                    <a:pt x="36" y="184"/>
                  </a:lnTo>
                  <a:lnTo>
                    <a:pt x="24" y="188"/>
                  </a:lnTo>
                  <a:lnTo>
                    <a:pt x="14" y="188"/>
                  </a:lnTo>
                  <a:lnTo>
                    <a:pt x="8" y="184"/>
                  </a:lnTo>
                  <a:lnTo>
                    <a:pt x="4" y="180"/>
                  </a:lnTo>
                  <a:lnTo>
                    <a:pt x="2" y="174"/>
                  </a:lnTo>
                  <a:lnTo>
                    <a:pt x="0" y="17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" name="Freeform 73"/>
            <p:cNvSpPr>
              <a:spLocks/>
            </p:cNvSpPr>
            <p:nvPr/>
          </p:nvSpPr>
          <p:spPr bwMode="auto">
            <a:xfrm>
              <a:off x="4210050" y="2819400"/>
              <a:ext cx="92075" cy="342900"/>
            </a:xfrm>
            <a:custGeom>
              <a:avLst/>
              <a:gdLst>
                <a:gd name="T0" fmla="*/ 0 w 58"/>
                <a:gd name="T1" fmla="*/ 5040313 h 216"/>
                <a:gd name="T2" fmla="*/ 0 w 58"/>
                <a:gd name="T3" fmla="*/ 5040313 h 216"/>
                <a:gd name="T4" fmla="*/ 5040313 w 58"/>
                <a:gd name="T5" fmla="*/ 70564380 h 216"/>
                <a:gd name="T6" fmla="*/ 15120940 w 58"/>
                <a:gd name="T7" fmla="*/ 141128760 h 216"/>
                <a:gd name="T8" fmla="*/ 25201562 w 58"/>
                <a:gd name="T9" fmla="*/ 226814098 h 216"/>
                <a:gd name="T10" fmla="*/ 45362813 w 58"/>
                <a:gd name="T11" fmla="*/ 312499386 h 216"/>
                <a:gd name="T12" fmla="*/ 70564381 w 58"/>
                <a:gd name="T13" fmla="*/ 403224985 h 216"/>
                <a:gd name="T14" fmla="*/ 85685315 w 58"/>
                <a:gd name="T15" fmla="*/ 443547573 h 216"/>
                <a:gd name="T16" fmla="*/ 105846584 w 58"/>
                <a:gd name="T17" fmla="*/ 483870062 h 216"/>
                <a:gd name="T18" fmla="*/ 126007829 w 58"/>
                <a:gd name="T19" fmla="*/ 514111928 h 216"/>
                <a:gd name="T20" fmla="*/ 146169074 w 58"/>
                <a:gd name="T21" fmla="*/ 544353795 h 216"/>
                <a:gd name="T22" fmla="*/ 126007829 w 58"/>
                <a:gd name="T23" fmla="*/ 80645002 h 216"/>
                <a:gd name="T24" fmla="*/ 126007829 w 58"/>
                <a:gd name="T25" fmla="*/ 80645002 h 216"/>
                <a:gd name="T26" fmla="*/ 105846584 w 58"/>
                <a:gd name="T27" fmla="*/ 60483758 h 216"/>
                <a:gd name="T28" fmla="*/ 65524070 w 58"/>
                <a:gd name="T29" fmla="*/ 25201562 h 216"/>
                <a:gd name="T30" fmla="*/ 45362813 w 58"/>
                <a:gd name="T31" fmla="*/ 10080625 h 216"/>
                <a:gd name="T32" fmla="*/ 25201562 w 58"/>
                <a:gd name="T33" fmla="*/ 0 h 216"/>
                <a:gd name="T34" fmla="*/ 10080625 w 58"/>
                <a:gd name="T35" fmla="*/ 0 h 216"/>
                <a:gd name="T36" fmla="*/ 5040313 w 58"/>
                <a:gd name="T37" fmla="*/ 0 h 216"/>
                <a:gd name="T38" fmla="*/ 0 w 58"/>
                <a:gd name="T39" fmla="*/ 5040313 h 216"/>
                <a:gd name="T40" fmla="*/ 0 w 58"/>
                <a:gd name="T41" fmla="*/ 5040313 h 2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216"/>
                <a:gd name="T65" fmla="*/ 58 w 58"/>
                <a:gd name="T66" fmla="*/ 216 h 2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216">
                  <a:moveTo>
                    <a:pt x="0" y="2"/>
                  </a:moveTo>
                  <a:lnTo>
                    <a:pt x="0" y="2"/>
                  </a:lnTo>
                  <a:lnTo>
                    <a:pt x="2" y="28"/>
                  </a:lnTo>
                  <a:lnTo>
                    <a:pt x="6" y="56"/>
                  </a:lnTo>
                  <a:lnTo>
                    <a:pt x="10" y="90"/>
                  </a:lnTo>
                  <a:lnTo>
                    <a:pt x="18" y="124"/>
                  </a:lnTo>
                  <a:lnTo>
                    <a:pt x="28" y="160"/>
                  </a:lnTo>
                  <a:lnTo>
                    <a:pt x="34" y="176"/>
                  </a:lnTo>
                  <a:lnTo>
                    <a:pt x="42" y="192"/>
                  </a:lnTo>
                  <a:lnTo>
                    <a:pt x="50" y="204"/>
                  </a:lnTo>
                  <a:lnTo>
                    <a:pt x="58" y="216"/>
                  </a:lnTo>
                  <a:lnTo>
                    <a:pt x="50" y="32"/>
                  </a:lnTo>
                  <a:lnTo>
                    <a:pt x="42" y="24"/>
                  </a:lnTo>
                  <a:lnTo>
                    <a:pt x="26" y="10"/>
                  </a:lnTo>
                  <a:lnTo>
                    <a:pt x="18" y="4"/>
                  </a:lnTo>
                  <a:lnTo>
                    <a:pt x="10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" name="Freeform 74"/>
            <p:cNvSpPr>
              <a:spLocks/>
            </p:cNvSpPr>
            <p:nvPr/>
          </p:nvSpPr>
          <p:spPr bwMode="auto">
            <a:xfrm>
              <a:off x="5321300" y="2844800"/>
              <a:ext cx="92075" cy="342900"/>
            </a:xfrm>
            <a:custGeom>
              <a:avLst/>
              <a:gdLst>
                <a:gd name="T0" fmla="*/ 146169074 w 58"/>
                <a:gd name="T1" fmla="*/ 10080625 h 216"/>
                <a:gd name="T2" fmla="*/ 146169074 w 58"/>
                <a:gd name="T3" fmla="*/ 10080625 h 216"/>
                <a:gd name="T4" fmla="*/ 141128762 w 58"/>
                <a:gd name="T5" fmla="*/ 75604691 h 216"/>
                <a:gd name="T6" fmla="*/ 136088451 w 58"/>
                <a:gd name="T7" fmla="*/ 146169071 h 216"/>
                <a:gd name="T8" fmla="*/ 120967518 w 58"/>
                <a:gd name="T9" fmla="*/ 226814098 h 216"/>
                <a:gd name="T10" fmla="*/ 105846584 w 58"/>
                <a:gd name="T11" fmla="*/ 317539697 h 216"/>
                <a:gd name="T12" fmla="*/ 80645004 w 58"/>
                <a:gd name="T13" fmla="*/ 408265296 h 216"/>
                <a:gd name="T14" fmla="*/ 60483759 w 58"/>
                <a:gd name="T15" fmla="*/ 448587884 h 216"/>
                <a:gd name="T16" fmla="*/ 45362813 w 58"/>
                <a:gd name="T17" fmla="*/ 483870062 h 216"/>
                <a:gd name="T18" fmla="*/ 25201562 w 58"/>
                <a:gd name="T19" fmla="*/ 519152239 h 216"/>
                <a:gd name="T20" fmla="*/ 0 w 58"/>
                <a:gd name="T21" fmla="*/ 544353795 h 216"/>
                <a:gd name="T22" fmla="*/ 20161251 w 58"/>
                <a:gd name="T23" fmla="*/ 80645002 h 216"/>
                <a:gd name="T24" fmla="*/ 20161251 w 58"/>
                <a:gd name="T25" fmla="*/ 80645002 h 216"/>
                <a:gd name="T26" fmla="*/ 40322502 w 58"/>
                <a:gd name="T27" fmla="*/ 65524069 h 216"/>
                <a:gd name="T28" fmla="*/ 80645004 w 58"/>
                <a:gd name="T29" fmla="*/ 30241879 h 216"/>
                <a:gd name="T30" fmla="*/ 105846584 w 58"/>
                <a:gd name="T31" fmla="*/ 15120939 h 216"/>
                <a:gd name="T32" fmla="*/ 126007829 w 58"/>
                <a:gd name="T33" fmla="*/ 5040313 h 216"/>
                <a:gd name="T34" fmla="*/ 141128762 w 58"/>
                <a:gd name="T35" fmla="*/ 0 h 216"/>
                <a:gd name="T36" fmla="*/ 146169074 w 58"/>
                <a:gd name="T37" fmla="*/ 5040313 h 216"/>
                <a:gd name="T38" fmla="*/ 146169074 w 58"/>
                <a:gd name="T39" fmla="*/ 10080625 h 216"/>
                <a:gd name="T40" fmla="*/ 146169074 w 58"/>
                <a:gd name="T41" fmla="*/ 10080625 h 2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216"/>
                <a:gd name="T65" fmla="*/ 58 w 58"/>
                <a:gd name="T66" fmla="*/ 216 h 2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216">
                  <a:moveTo>
                    <a:pt x="58" y="4"/>
                  </a:moveTo>
                  <a:lnTo>
                    <a:pt x="58" y="4"/>
                  </a:lnTo>
                  <a:lnTo>
                    <a:pt x="56" y="30"/>
                  </a:lnTo>
                  <a:lnTo>
                    <a:pt x="54" y="58"/>
                  </a:lnTo>
                  <a:lnTo>
                    <a:pt x="48" y="90"/>
                  </a:lnTo>
                  <a:lnTo>
                    <a:pt x="42" y="126"/>
                  </a:lnTo>
                  <a:lnTo>
                    <a:pt x="32" y="162"/>
                  </a:lnTo>
                  <a:lnTo>
                    <a:pt x="24" y="178"/>
                  </a:lnTo>
                  <a:lnTo>
                    <a:pt x="18" y="192"/>
                  </a:lnTo>
                  <a:lnTo>
                    <a:pt x="10" y="206"/>
                  </a:lnTo>
                  <a:lnTo>
                    <a:pt x="0" y="216"/>
                  </a:lnTo>
                  <a:lnTo>
                    <a:pt x="8" y="32"/>
                  </a:lnTo>
                  <a:lnTo>
                    <a:pt x="16" y="26"/>
                  </a:lnTo>
                  <a:lnTo>
                    <a:pt x="32" y="12"/>
                  </a:lnTo>
                  <a:lnTo>
                    <a:pt x="42" y="6"/>
                  </a:lnTo>
                  <a:lnTo>
                    <a:pt x="50" y="2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58" y="4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" name="Freeform 75"/>
            <p:cNvSpPr>
              <a:spLocks/>
            </p:cNvSpPr>
            <p:nvPr/>
          </p:nvSpPr>
          <p:spPr bwMode="auto">
            <a:xfrm>
              <a:off x="4283075" y="2530475"/>
              <a:ext cx="1038225" cy="1289050"/>
            </a:xfrm>
            <a:custGeom>
              <a:avLst/>
              <a:gdLst>
                <a:gd name="T0" fmla="*/ 0 w 654"/>
                <a:gd name="T1" fmla="*/ 246975337 h 812"/>
                <a:gd name="T2" fmla="*/ 5040312 w 654"/>
                <a:gd name="T3" fmla="*/ 534273163 h 812"/>
                <a:gd name="T4" fmla="*/ 30241876 w 654"/>
                <a:gd name="T5" fmla="*/ 947578862 h 812"/>
                <a:gd name="T6" fmla="*/ 75604684 w 654"/>
                <a:gd name="T7" fmla="*/ 1305440942 h 812"/>
                <a:gd name="T8" fmla="*/ 120967504 w 654"/>
                <a:gd name="T9" fmla="*/ 1542335558 h 812"/>
                <a:gd name="T10" fmla="*/ 151209368 w 654"/>
                <a:gd name="T11" fmla="*/ 1658262711 h 812"/>
                <a:gd name="T12" fmla="*/ 196572164 w 654"/>
                <a:gd name="T13" fmla="*/ 1713706528 h 812"/>
                <a:gd name="T14" fmla="*/ 332660600 w 654"/>
                <a:gd name="T15" fmla="*/ 1844754614 h 812"/>
                <a:gd name="T16" fmla="*/ 433466912 w 654"/>
                <a:gd name="T17" fmla="*/ 1910278657 h 812"/>
                <a:gd name="T18" fmla="*/ 559474677 w 654"/>
                <a:gd name="T19" fmla="*/ 1975802700 h 812"/>
                <a:gd name="T20" fmla="*/ 700603374 w 654"/>
                <a:gd name="T21" fmla="*/ 2021165499 h 812"/>
                <a:gd name="T22" fmla="*/ 866933823 w 654"/>
                <a:gd name="T23" fmla="*/ 2046367053 h 812"/>
                <a:gd name="T24" fmla="*/ 887095066 w 654"/>
                <a:gd name="T25" fmla="*/ 2041326742 h 812"/>
                <a:gd name="T26" fmla="*/ 1028223763 w 654"/>
                <a:gd name="T27" fmla="*/ 2011084877 h 812"/>
                <a:gd name="T28" fmla="*/ 1129029975 w 654"/>
                <a:gd name="T29" fmla="*/ 1975802700 h 812"/>
                <a:gd name="T30" fmla="*/ 1244957120 w 654"/>
                <a:gd name="T31" fmla="*/ 1920359279 h 812"/>
                <a:gd name="T32" fmla="*/ 1365924574 w 654"/>
                <a:gd name="T33" fmla="*/ 1839714303 h 812"/>
                <a:gd name="T34" fmla="*/ 1476811408 w 654"/>
                <a:gd name="T35" fmla="*/ 1733867772 h 812"/>
                <a:gd name="T36" fmla="*/ 1577617620 w 654"/>
                <a:gd name="T37" fmla="*/ 1597778979 h 812"/>
                <a:gd name="T38" fmla="*/ 1592738552 w 654"/>
                <a:gd name="T39" fmla="*/ 1476811515 h 812"/>
                <a:gd name="T40" fmla="*/ 1638101348 w 654"/>
                <a:gd name="T41" fmla="*/ 982861039 h 812"/>
                <a:gd name="T42" fmla="*/ 1648181969 w 654"/>
                <a:gd name="T43" fmla="*/ 569555340 h 812"/>
                <a:gd name="T44" fmla="*/ 1643141658 w 654"/>
                <a:gd name="T45" fmla="*/ 367942801 h 812"/>
                <a:gd name="T46" fmla="*/ 1633061037 w 654"/>
                <a:gd name="T47" fmla="*/ 322580002 h 812"/>
                <a:gd name="T48" fmla="*/ 1602819174 w 654"/>
                <a:gd name="T49" fmla="*/ 241935026 h 812"/>
                <a:gd name="T50" fmla="*/ 1547375757 w 654"/>
                <a:gd name="T51" fmla="*/ 171370623 h 812"/>
                <a:gd name="T52" fmla="*/ 1471771097 w 654"/>
                <a:gd name="T53" fmla="*/ 115927202 h 812"/>
                <a:gd name="T54" fmla="*/ 1381045506 w 654"/>
                <a:gd name="T55" fmla="*/ 70564379 h 812"/>
                <a:gd name="T56" fmla="*/ 1275198983 w 654"/>
                <a:gd name="T57" fmla="*/ 35282189 h 812"/>
                <a:gd name="T58" fmla="*/ 1093747801 w 654"/>
                <a:gd name="T59" fmla="*/ 5040313 h 812"/>
                <a:gd name="T60" fmla="*/ 826611140 w 654"/>
                <a:gd name="T61" fmla="*/ 0 h 812"/>
                <a:gd name="T62" fmla="*/ 559474677 w 654"/>
                <a:gd name="T63" fmla="*/ 35282189 h 812"/>
                <a:gd name="T64" fmla="*/ 302418736 w 654"/>
                <a:gd name="T65" fmla="*/ 100806244 h 812"/>
                <a:gd name="T66" fmla="*/ 85685305 w 654"/>
                <a:gd name="T67" fmla="*/ 191531867 h 812"/>
                <a:gd name="T68" fmla="*/ 0 w 654"/>
                <a:gd name="T69" fmla="*/ 246975337 h 8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54"/>
                <a:gd name="T106" fmla="*/ 0 h 812"/>
                <a:gd name="T107" fmla="*/ 654 w 654"/>
                <a:gd name="T108" fmla="*/ 812 h 8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54" h="812">
                  <a:moveTo>
                    <a:pt x="0" y="98"/>
                  </a:moveTo>
                  <a:lnTo>
                    <a:pt x="0" y="98"/>
                  </a:lnTo>
                  <a:lnTo>
                    <a:pt x="0" y="152"/>
                  </a:lnTo>
                  <a:lnTo>
                    <a:pt x="2" y="212"/>
                  </a:lnTo>
                  <a:lnTo>
                    <a:pt x="6" y="288"/>
                  </a:lnTo>
                  <a:lnTo>
                    <a:pt x="12" y="376"/>
                  </a:lnTo>
                  <a:lnTo>
                    <a:pt x="22" y="470"/>
                  </a:lnTo>
                  <a:lnTo>
                    <a:pt x="30" y="518"/>
                  </a:lnTo>
                  <a:lnTo>
                    <a:pt x="38" y="566"/>
                  </a:lnTo>
                  <a:lnTo>
                    <a:pt x="48" y="612"/>
                  </a:lnTo>
                  <a:lnTo>
                    <a:pt x="60" y="658"/>
                  </a:lnTo>
                  <a:lnTo>
                    <a:pt x="64" y="664"/>
                  </a:lnTo>
                  <a:lnTo>
                    <a:pt x="78" y="680"/>
                  </a:lnTo>
                  <a:lnTo>
                    <a:pt x="102" y="704"/>
                  </a:lnTo>
                  <a:lnTo>
                    <a:pt x="132" y="732"/>
                  </a:lnTo>
                  <a:lnTo>
                    <a:pt x="152" y="746"/>
                  </a:lnTo>
                  <a:lnTo>
                    <a:pt x="172" y="758"/>
                  </a:lnTo>
                  <a:lnTo>
                    <a:pt x="196" y="772"/>
                  </a:lnTo>
                  <a:lnTo>
                    <a:pt x="222" y="784"/>
                  </a:lnTo>
                  <a:lnTo>
                    <a:pt x="250" y="794"/>
                  </a:lnTo>
                  <a:lnTo>
                    <a:pt x="278" y="802"/>
                  </a:lnTo>
                  <a:lnTo>
                    <a:pt x="310" y="808"/>
                  </a:lnTo>
                  <a:lnTo>
                    <a:pt x="344" y="812"/>
                  </a:lnTo>
                  <a:lnTo>
                    <a:pt x="352" y="810"/>
                  </a:lnTo>
                  <a:lnTo>
                    <a:pt x="374" y="806"/>
                  </a:lnTo>
                  <a:lnTo>
                    <a:pt x="408" y="798"/>
                  </a:lnTo>
                  <a:lnTo>
                    <a:pt x="428" y="792"/>
                  </a:lnTo>
                  <a:lnTo>
                    <a:pt x="448" y="784"/>
                  </a:lnTo>
                  <a:lnTo>
                    <a:pt x="472" y="774"/>
                  </a:lnTo>
                  <a:lnTo>
                    <a:pt x="494" y="762"/>
                  </a:lnTo>
                  <a:lnTo>
                    <a:pt x="518" y="746"/>
                  </a:lnTo>
                  <a:lnTo>
                    <a:pt x="542" y="730"/>
                  </a:lnTo>
                  <a:lnTo>
                    <a:pt x="564" y="710"/>
                  </a:lnTo>
                  <a:lnTo>
                    <a:pt x="586" y="688"/>
                  </a:lnTo>
                  <a:lnTo>
                    <a:pt x="608" y="662"/>
                  </a:lnTo>
                  <a:lnTo>
                    <a:pt x="626" y="634"/>
                  </a:lnTo>
                  <a:lnTo>
                    <a:pt x="632" y="586"/>
                  </a:lnTo>
                  <a:lnTo>
                    <a:pt x="644" y="466"/>
                  </a:lnTo>
                  <a:lnTo>
                    <a:pt x="650" y="390"/>
                  </a:lnTo>
                  <a:lnTo>
                    <a:pt x="654" y="308"/>
                  </a:lnTo>
                  <a:lnTo>
                    <a:pt x="654" y="226"/>
                  </a:lnTo>
                  <a:lnTo>
                    <a:pt x="654" y="186"/>
                  </a:lnTo>
                  <a:lnTo>
                    <a:pt x="652" y="146"/>
                  </a:lnTo>
                  <a:lnTo>
                    <a:pt x="648" y="128"/>
                  </a:lnTo>
                  <a:lnTo>
                    <a:pt x="644" y="110"/>
                  </a:lnTo>
                  <a:lnTo>
                    <a:pt x="636" y="96"/>
                  </a:lnTo>
                  <a:lnTo>
                    <a:pt x="626" y="80"/>
                  </a:lnTo>
                  <a:lnTo>
                    <a:pt x="614" y="68"/>
                  </a:lnTo>
                  <a:lnTo>
                    <a:pt x="600" y="56"/>
                  </a:lnTo>
                  <a:lnTo>
                    <a:pt x="584" y="46"/>
                  </a:lnTo>
                  <a:lnTo>
                    <a:pt x="566" y="36"/>
                  </a:lnTo>
                  <a:lnTo>
                    <a:pt x="548" y="28"/>
                  </a:lnTo>
                  <a:lnTo>
                    <a:pt x="528" y="20"/>
                  </a:lnTo>
                  <a:lnTo>
                    <a:pt x="506" y="14"/>
                  </a:lnTo>
                  <a:lnTo>
                    <a:pt x="482" y="10"/>
                  </a:lnTo>
                  <a:lnTo>
                    <a:pt x="434" y="2"/>
                  </a:lnTo>
                  <a:lnTo>
                    <a:pt x="382" y="0"/>
                  </a:lnTo>
                  <a:lnTo>
                    <a:pt x="328" y="0"/>
                  </a:lnTo>
                  <a:lnTo>
                    <a:pt x="274" y="6"/>
                  </a:lnTo>
                  <a:lnTo>
                    <a:pt x="222" y="14"/>
                  </a:lnTo>
                  <a:lnTo>
                    <a:pt x="170" y="24"/>
                  </a:lnTo>
                  <a:lnTo>
                    <a:pt x="120" y="40"/>
                  </a:lnTo>
                  <a:lnTo>
                    <a:pt x="74" y="56"/>
                  </a:lnTo>
                  <a:lnTo>
                    <a:pt x="34" y="76"/>
                  </a:lnTo>
                  <a:lnTo>
                    <a:pt x="16" y="86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E4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" name="Freeform 76"/>
            <p:cNvSpPr>
              <a:spLocks noEditPoints="1"/>
            </p:cNvSpPr>
            <p:nvPr/>
          </p:nvSpPr>
          <p:spPr bwMode="auto">
            <a:xfrm>
              <a:off x="4270375" y="2514600"/>
              <a:ext cx="1069975" cy="1314450"/>
            </a:xfrm>
            <a:custGeom>
              <a:avLst/>
              <a:gdLst>
                <a:gd name="T0" fmla="*/ 589716547 w 674"/>
                <a:gd name="T1" fmla="*/ 2041326754 h 828"/>
                <a:gd name="T2" fmla="*/ 357862157 w 674"/>
                <a:gd name="T3" fmla="*/ 1900198046 h 828"/>
                <a:gd name="T4" fmla="*/ 191531855 w 674"/>
                <a:gd name="T5" fmla="*/ 1743948405 h 828"/>
                <a:gd name="T6" fmla="*/ 151209370 w 674"/>
                <a:gd name="T7" fmla="*/ 1688504983 h 828"/>
                <a:gd name="T8" fmla="*/ 95765928 w 674"/>
                <a:gd name="T9" fmla="*/ 1456650280 h 828"/>
                <a:gd name="T10" fmla="*/ 30241876 w 674"/>
                <a:gd name="T11" fmla="*/ 977820734 h 828"/>
                <a:gd name="T12" fmla="*/ 0 w 674"/>
                <a:gd name="T13" fmla="*/ 413305602 h 828"/>
                <a:gd name="T14" fmla="*/ 5040312 w 674"/>
                <a:gd name="T15" fmla="*/ 257055961 h 828"/>
                <a:gd name="T16" fmla="*/ 90725617 w 674"/>
                <a:gd name="T17" fmla="*/ 201612490 h 828"/>
                <a:gd name="T18" fmla="*/ 423386295 w 674"/>
                <a:gd name="T19" fmla="*/ 70564379 h 828"/>
                <a:gd name="T20" fmla="*/ 821570838 w 674"/>
                <a:gd name="T21" fmla="*/ 5040313 h 828"/>
                <a:gd name="T22" fmla="*/ 1038304396 w 674"/>
                <a:gd name="T23" fmla="*/ 5040313 h 828"/>
                <a:gd name="T24" fmla="*/ 1255037755 w 674"/>
                <a:gd name="T25" fmla="*/ 30241878 h 828"/>
                <a:gd name="T26" fmla="*/ 1431448628 w 674"/>
                <a:gd name="T27" fmla="*/ 80645001 h 828"/>
                <a:gd name="T28" fmla="*/ 1562496706 w 674"/>
                <a:gd name="T29" fmla="*/ 161290002 h 828"/>
                <a:gd name="T30" fmla="*/ 1648181987 w 674"/>
                <a:gd name="T31" fmla="*/ 267136583 h 828"/>
                <a:gd name="T32" fmla="*/ 1683464559 w 674"/>
                <a:gd name="T33" fmla="*/ 393144358 h 828"/>
                <a:gd name="T34" fmla="*/ 1698585491 w 674"/>
                <a:gd name="T35" fmla="*/ 786288717 h 828"/>
                <a:gd name="T36" fmla="*/ 1673383938 w 674"/>
                <a:gd name="T37" fmla="*/ 1330642505 h 828"/>
                <a:gd name="T38" fmla="*/ 1628020745 w 674"/>
                <a:gd name="T39" fmla="*/ 1617940232 h 828"/>
                <a:gd name="T40" fmla="*/ 1582657949 w 674"/>
                <a:gd name="T41" fmla="*/ 1693545294 h 828"/>
                <a:gd name="T42" fmla="*/ 1426408318 w 674"/>
                <a:gd name="T43" fmla="*/ 1864915869 h 828"/>
                <a:gd name="T44" fmla="*/ 1219755580 w 674"/>
                <a:gd name="T45" fmla="*/ 2011084888 h 828"/>
                <a:gd name="T46" fmla="*/ 1134070299 w 674"/>
                <a:gd name="T47" fmla="*/ 2056447687 h 828"/>
                <a:gd name="T48" fmla="*/ 967740046 w 674"/>
                <a:gd name="T49" fmla="*/ 2086689553 h 828"/>
                <a:gd name="T50" fmla="*/ 740925868 w 674"/>
                <a:gd name="T51" fmla="*/ 2081649242 h 828"/>
                <a:gd name="T52" fmla="*/ 645159965 w 674"/>
                <a:gd name="T53" fmla="*/ 2066528309 h 828"/>
                <a:gd name="T54" fmla="*/ 241935012 w 674"/>
                <a:gd name="T55" fmla="*/ 1708666227 h 828"/>
                <a:gd name="T56" fmla="*/ 393144332 w 674"/>
                <a:gd name="T57" fmla="*/ 1849794936 h 828"/>
                <a:gd name="T58" fmla="*/ 645159965 w 674"/>
                <a:gd name="T59" fmla="*/ 2001004266 h 828"/>
                <a:gd name="T60" fmla="*/ 735885557 w 674"/>
                <a:gd name="T61" fmla="*/ 2021165510 h 828"/>
                <a:gd name="T62" fmla="*/ 952619114 w 674"/>
                <a:gd name="T63" fmla="*/ 2021165510 h 828"/>
                <a:gd name="T64" fmla="*/ 1149191231 w 674"/>
                <a:gd name="T65" fmla="*/ 1980843022 h 828"/>
                <a:gd name="T66" fmla="*/ 1260078065 w 674"/>
                <a:gd name="T67" fmla="*/ 1920359290 h 828"/>
                <a:gd name="T68" fmla="*/ 1426408318 w 674"/>
                <a:gd name="T69" fmla="*/ 1789311204 h 828"/>
                <a:gd name="T70" fmla="*/ 1572577327 w 674"/>
                <a:gd name="T71" fmla="*/ 1602819299 h 828"/>
                <a:gd name="T72" fmla="*/ 1617940123 w 674"/>
                <a:gd name="T73" fmla="*/ 1154231619 h 828"/>
                <a:gd name="T74" fmla="*/ 1643141677 w 674"/>
                <a:gd name="T75" fmla="*/ 579635965 h 828"/>
                <a:gd name="T76" fmla="*/ 1628020745 w 674"/>
                <a:gd name="T77" fmla="*/ 352821870 h 828"/>
                <a:gd name="T78" fmla="*/ 1582657949 w 674"/>
                <a:gd name="T79" fmla="*/ 246975339 h 828"/>
                <a:gd name="T80" fmla="*/ 1486892046 w 674"/>
                <a:gd name="T81" fmla="*/ 161290002 h 828"/>
                <a:gd name="T82" fmla="*/ 1345763347 w 674"/>
                <a:gd name="T83" fmla="*/ 95765934 h 828"/>
                <a:gd name="T84" fmla="*/ 1169352473 w 674"/>
                <a:gd name="T85" fmla="*/ 60483757 h 828"/>
                <a:gd name="T86" fmla="*/ 957659425 w 674"/>
                <a:gd name="T87" fmla="*/ 45362812 h 828"/>
                <a:gd name="T88" fmla="*/ 700603382 w 674"/>
                <a:gd name="T89" fmla="*/ 60483757 h 828"/>
                <a:gd name="T90" fmla="*/ 332660604 w 674"/>
                <a:gd name="T91" fmla="*/ 146169069 h 828"/>
                <a:gd name="T92" fmla="*/ 50403119 w 674"/>
                <a:gd name="T93" fmla="*/ 282257516 h 828"/>
                <a:gd name="T94" fmla="*/ 55443442 w 674"/>
                <a:gd name="T95" fmla="*/ 614918142 h 828"/>
                <a:gd name="T96" fmla="*/ 110886884 w 674"/>
                <a:gd name="T97" fmla="*/ 1224795973 h 828"/>
                <a:gd name="T98" fmla="*/ 171370613 w 674"/>
                <a:gd name="T99" fmla="*/ 1557456500 h 8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4"/>
                <a:gd name="T151" fmla="*/ 0 h 828"/>
                <a:gd name="T152" fmla="*/ 674 w 674"/>
                <a:gd name="T153" fmla="*/ 828 h 8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4" h="828">
                  <a:moveTo>
                    <a:pt x="256" y="820"/>
                  </a:moveTo>
                  <a:lnTo>
                    <a:pt x="256" y="820"/>
                  </a:lnTo>
                  <a:lnTo>
                    <a:pt x="234" y="810"/>
                  </a:lnTo>
                  <a:lnTo>
                    <a:pt x="212" y="800"/>
                  </a:lnTo>
                  <a:lnTo>
                    <a:pt x="176" y="778"/>
                  </a:lnTo>
                  <a:lnTo>
                    <a:pt x="142" y="754"/>
                  </a:lnTo>
                  <a:lnTo>
                    <a:pt x="114" y="730"/>
                  </a:lnTo>
                  <a:lnTo>
                    <a:pt x="92" y="710"/>
                  </a:lnTo>
                  <a:lnTo>
                    <a:pt x="76" y="692"/>
                  </a:lnTo>
                  <a:lnTo>
                    <a:pt x="60" y="672"/>
                  </a:lnTo>
                  <a:lnTo>
                    <a:pt x="60" y="670"/>
                  </a:lnTo>
                  <a:lnTo>
                    <a:pt x="48" y="624"/>
                  </a:lnTo>
                  <a:lnTo>
                    <a:pt x="38" y="578"/>
                  </a:lnTo>
                  <a:lnTo>
                    <a:pt x="30" y="530"/>
                  </a:lnTo>
                  <a:lnTo>
                    <a:pt x="22" y="482"/>
                  </a:lnTo>
                  <a:lnTo>
                    <a:pt x="12" y="388"/>
                  </a:lnTo>
                  <a:lnTo>
                    <a:pt x="4" y="300"/>
                  </a:lnTo>
                  <a:lnTo>
                    <a:pt x="0" y="224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18" y="90"/>
                  </a:lnTo>
                  <a:lnTo>
                    <a:pt x="36" y="80"/>
                  </a:lnTo>
                  <a:lnTo>
                    <a:pt x="74" y="60"/>
                  </a:lnTo>
                  <a:lnTo>
                    <a:pt x="118" y="44"/>
                  </a:lnTo>
                  <a:lnTo>
                    <a:pt x="168" y="28"/>
                  </a:lnTo>
                  <a:lnTo>
                    <a:pt x="218" y="18"/>
                  </a:lnTo>
                  <a:lnTo>
                    <a:pt x="272" y="8"/>
                  </a:lnTo>
                  <a:lnTo>
                    <a:pt x="326" y="2"/>
                  </a:lnTo>
                  <a:lnTo>
                    <a:pt x="380" y="0"/>
                  </a:lnTo>
                  <a:lnTo>
                    <a:pt x="412" y="2"/>
                  </a:lnTo>
                  <a:lnTo>
                    <a:pt x="442" y="4"/>
                  </a:lnTo>
                  <a:lnTo>
                    <a:pt x="470" y="6"/>
                  </a:lnTo>
                  <a:lnTo>
                    <a:pt x="498" y="12"/>
                  </a:lnTo>
                  <a:lnTo>
                    <a:pt x="522" y="18"/>
                  </a:lnTo>
                  <a:lnTo>
                    <a:pt x="546" y="24"/>
                  </a:lnTo>
                  <a:lnTo>
                    <a:pt x="568" y="32"/>
                  </a:lnTo>
                  <a:lnTo>
                    <a:pt x="586" y="42"/>
                  </a:lnTo>
                  <a:lnTo>
                    <a:pt x="604" y="52"/>
                  </a:lnTo>
                  <a:lnTo>
                    <a:pt x="620" y="64"/>
                  </a:lnTo>
                  <a:lnTo>
                    <a:pt x="634" y="76"/>
                  </a:lnTo>
                  <a:lnTo>
                    <a:pt x="644" y="90"/>
                  </a:lnTo>
                  <a:lnTo>
                    <a:pt x="654" y="106"/>
                  </a:lnTo>
                  <a:lnTo>
                    <a:pt x="662" y="122"/>
                  </a:lnTo>
                  <a:lnTo>
                    <a:pt x="666" y="138"/>
                  </a:lnTo>
                  <a:lnTo>
                    <a:pt x="668" y="156"/>
                  </a:lnTo>
                  <a:lnTo>
                    <a:pt x="672" y="234"/>
                  </a:lnTo>
                  <a:lnTo>
                    <a:pt x="674" y="312"/>
                  </a:lnTo>
                  <a:lnTo>
                    <a:pt x="672" y="390"/>
                  </a:lnTo>
                  <a:lnTo>
                    <a:pt x="670" y="462"/>
                  </a:lnTo>
                  <a:lnTo>
                    <a:pt x="664" y="528"/>
                  </a:lnTo>
                  <a:lnTo>
                    <a:pt x="658" y="584"/>
                  </a:lnTo>
                  <a:lnTo>
                    <a:pt x="650" y="626"/>
                  </a:lnTo>
                  <a:lnTo>
                    <a:pt x="646" y="642"/>
                  </a:lnTo>
                  <a:lnTo>
                    <a:pt x="642" y="652"/>
                  </a:lnTo>
                  <a:lnTo>
                    <a:pt x="628" y="672"/>
                  </a:lnTo>
                  <a:lnTo>
                    <a:pt x="612" y="694"/>
                  </a:lnTo>
                  <a:lnTo>
                    <a:pt x="590" y="716"/>
                  </a:lnTo>
                  <a:lnTo>
                    <a:pt x="566" y="740"/>
                  </a:lnTo>
                  <a:lnTo>
                    <a:pt x="540" y="760"/>
                  </a:lnTo>
                  <a:lnTo>
                    <a:pt x="512" y="782"/>
                  </a:lnTo>
                  <a:lnTo>
                    <a:pt x="484" y="798"/>
                  </a:lnTo>
                  <a:lnTo>
                    <a:pt x="458" y="812"/>
                  </a:lnTo>
                  <a:lnTo>
                    <a:pt x="450" y="816"/>
                  </a:lnTo>
                  <a:lnTo>
                    <a:pt x="438" y="818"/>
                  </a:lnTo>
                  <a:lnTo>
                    <a:pt x="412" y="824"/>
                  </a:lnTo>
                  <a:lnTo>
                    <a:pt x="384" y="828"/>
                  </a:lnTo>
                  <a:lnTo>
                    <a:pt x="352" y="828"/>
                  </a:lnTo>
                  <a:lnTo>
                    <a:pt x="322" y="828"/>
                  </a:lnTo>
                  <a:lnTo>
                    <a:pt x="294" y="826"/>
                  </a:lnTo>
                  <a:lnTo>
                    <a:pt x="270" y="824"/>
                  </a:lnTo>
                  <a:lnTo>
                    <a:pt x="256" y="820"/>
                  </a:lnTo>
                  <a:close/>
                  <a:moveTo>
                    <a:pt x="78" y="658"/>
                  </a:moveTo>
                  <a:lnTo>
                    <a:pt x="78" y="658"/>
                  </a:lnTo>
                  <a:lnTo>
                    <a:pt x="96" y="678"/>
                  </a:lnTo>
                  <a:lnTo>
                    <a:pt x="112" y="694"/>
                  </a:lnTo>
                  <a:lnTo>
                    <a:pt x="132" y="714"/>
                  </a:lnTo>
                  <a:lnTo>
                    <a:pt x="156" y="734"/>
                  </a:lnTo>
                  <a:lnTo>
                    <a:pt x="186" y="756"/>
                  </a:lnTo>
                  <a:lnTo>
                    <a:pt x="218" y="776"/>
                  </a:lnTo>
                  <a:lnTo>
                    <a:pt x="256" y="794"/>
                  </a:lnTo>
                  <a:lnTo>
                    <a:pt x="270" y="798"/>
                  </a:lnTo>
                  <a:lnTo>
                    <a:pt x="292" y="802"/>
                  </a:lnTo>
                  <a:lnTo>
                    <a:pt x="318" y="804"/>
                  </a:lnTo>
                  <a:lnTo>
                    <a:pt x="348" y="804"/>
                  </a:lnTo>
                  <a:lnTo>
                    <a:pt x="378" y="802"/>
                  </a:lnTo>
                  <a:lnTo>
                    <a:pt x="406" y="800"/>
                  </a:lnTo>
                  <a:lnTo>
                    <a:pt x="434" y="794"/>
                  </a:lnTo>
                  <a:lnTo>
                    <a:pt x="456" y="786"/>
                  </a:lnTo>
                  <a:lnTo>
                    <a:pt x="478" y="774"/>
                  </a:lnTo>
                  <a:lnTo>
                    <a:pt x="500" y="762"/>
                  </a:lnTo>
                  <a:lnTo>
                    <a:pt x="522" y="746"/>
                  </a:lnTo>
                  <a:lnTo>
                    <a:pt x="544" y="728"/>
                  </a:lnTo>
                  <a:lnTo>
                    <a:pt x="566" y="710"/>
                  </a:lnTo>
                  <a:lnTo>
                    <a:pt x="586" y="688"/>
                  </a:lnTo>
                  <a:lnTo>
                    <a:pt x="606" y="662"/>
                  </a:lnTo>
                  <a:lnTo>
                    <a:pt x="624" y="636"/>
                  </a:lnTo>
                  <a:lnTo>
                    <a:pt x="632" y="578"/>
                  </a:lnTo>
                  <a:lnTo>
                    <a:pt x="642" y="458"/>
                  </a:lnTo>
                  <a:lnTo>
                    <a:pt x="648" y="386"/>
                  </a:lnTo>
                  <a:lnTo>
                    <a:pt x="650" y="308"/>
                  </a:lnTo>
                  <a:lnTo>
                    <a:pt x="652" y="230"/>
                  </a:lnTo>
                  <a:lnTo>
                    <a:pt x="648" y="156"/>
                  </a:lnTo>
                  <a:lnTo>
                    <a:pt x="646" y="140"/>
                  </a:lnTo>
                  <a:lnTo>
                    <a:pt x="642" y="126"/>
                  </a:lnTo>
                  <a:lnTo>
                    <a:pt x="636" y="112"/>
                  </a:lnTo>
                  <a:lnTo>
                    <a:pt x="628" y="98"/>
                  </a:lnTo>
                  <a:lnTo>
                    <a:pt x="616" y="86"/>
                  </a:lnTo>
                  <a:lnTo>
                    <a:pt x="604" y="74"/>
                  </a:lnTo>
                  <a:lnTo>
                    <a:pt x="590" y="64"/>
                  </a:lnTo>
                  <a:lnTo>
                    <a:pt x="574" y="54"/>
                  </a:lnTo>
                  <a:lnTo>
                    <a:pt x="554" y="46"/>
                  </a:lnTo>
                  <a:lnTo>
                    <a:pt x="534" y="38"/>
                  </a:lnTo>
                  <a:lnTo>
                    <a:pt x="514" y="32"/>
                  </a:lnTo>
                  <a:lnTo>
                    <a:pt x="490" y="28"/>
                  </a:lnTo>
                  <a:lnTo>
                    <a:pt x="464" y="24"/>
                  </a:lnTo>
                  <a:lnTo>
                    <a:pt x="438" y="20"/>
                  </a:lnTo>
                  <a:lnTo>
                    <a:pt x="410" y="18"/>
                  </a:lnTo>
                  <a:lnTo>
                    <a:pt x="380" y="18"/>
                  </a:lnTo>
                  <a:lnTo>
                    <a:pt x="328" y="20"/>
                  </a:lnTo>
                  <a:lnTo>
                    <a:pt x="278" y="24"/>
                  </a:lnTo>
                  <a:lnTo>
                    <a:pt x="226" y="34"/>
                  </a:lnTo>
                  <a:lnTo>
                    <a:pt x="178" y="44"/>
                  </a:lnTo>
                  <a:lnTo>
                    <a:pt x="132" y="58"/>
                  </a:lnTo>
                  <a:lnTo>
                    <a:pt x="90" y="74"/>
                  </a:lnTo>
                  <a:lnTo>
                    <a:pt x="52" y="92"/>
                  </a:lnTo>
                  <a:lnTo>
                    <a:pt x="20" y="112"/>
                  </a:lnTo>
                  <a:lnTo>
                    <a:pt x="20" y="182"/>
                  </a:lnTo>
                  <a:lnTo>
                    <a:pt x="22" y="244"/>
                  </a:lnTo>
                  <a:lnTo>
                    <a:pt x="26" y="318"/>
                  </a:lnTo>
                  <a:lnTo>
                    <a:pt x="34" y="400"/>
                  </a:lnTo>
                  <a:lnTo>
                    <a:pt x="44" y="486"/>
                  </a:lnTo>
                  <a:lnTo>
                    <a:pt x="50" y="530"/>
                  </a:lnTo>
                  <a:lnTo>
                    <a:pt x="58" y="574"/>
                  </a:lnTo>
                  <a:lnTo>
                    <a:pt x="68" y="618"/>
                  </a:lnTo>
                  <a:lnTo>
                    <a:pt x="78" y="658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" name="Freeform 77"/>
            <p:cNvSpPr>
              <a:spLocks/>
            </p:cNvSpPr>
            <p:nvPr/>
          </p:nvSpPr>
          <p:spPr bwMode="auto">
            <a:xfrm>
              <a:off x="4368800" y="3013075"/>
              <a:ext cx="320675" cy="117475"/>
            </a:xfrm>
            <a:custGeom>
              <a:avLst/>
              <a:gdLst>
                <a:gd name="T0" fmla="*/ 509071607 w 202"/>
                <a:gd name="T1" fmla="*/ 151209362 h 74"/>
                <a:gd name="T2" fmla="*/ 509071607 w 202"/>
                <a:gd name="T3" fmla="*/ 151209362 h 74"/>
                <a:gd name="T4" fmla="*/ 448587875 w 202"/>
                <a:gd name="T5" fmla="*/ 95765923 h 74"/>
                <a:gd name="T6" fmla="*/ 383063733 w 202"/>
                <a:gd name="T7" fmla="*/ 45362806 h 74"/>
                <a:gd name="T8" fmla="*/ 347781557 w 202"/>
                <a:gd name="T9" fmla="*/ 25201558 h 74"/>
                <a:gd name="T10" fmla="*/ 307459069 w 202"/>
                <a:gd name="T11" fmla="*/ 0 h 74"/>
                <a:gd name="T12" fmla="*/ 307459069 w 202"/>
                <a:gd name="T13" fmla="*/ 0 h 74"/>
                <a:gd name="T14" fmla="*/ 277217203 w 202"/>
                <a:gd name="T15" fmla="*/ 5040312 h 74"/>
                <a:gd name="T16" fmla="*/ 201612489 w 202"/>
                <a:gd name="T17" fmla="*/ 25201558 h 74"/>
                <a:gd name="T18" fmla="*/ 100806244 w 202"/>
                <a:gd name="T19" fmla="*/ 55443439 h 74"/>
                <a:gd name="T20" fmla="*/ 50403122 w 202"/>
                <a:gd name="T21" fmla="*/ 75604681 h 74"/>
                <a:gd name="T22" fmla="*/ 0 w 202"/>
                <a:gd name="T23" fmla="*/ 100806233 h 74"/>
                <a:gd name="T24" fmla="*/ 0 w 202"/>
                <a:gd name="T25" fmla="*/ 100806233 h 74"/>
                <a:gd name="T26" fmla="*/ 40322500 w 202"/>
                <a:gd name="T27" fmla="*/ 120967500 h 74"/>
                <a:gd name="T28" fmla="*/ 90725622 w 202"/>
                <a:gd name="T29" fmla="*/ 146169052 h 74"/>
                <a:gd name="T30" fmla="*/ 151209379 w 202"/>
                <a:gd name="T31" fmla="*/ 166330294 h 74"/>
                <a:gd name="T32" fmla="*/ 226814093 w 202"/>
                <a:gd name="T33" fmla="*/ 181451225 h 74"/>
                <a:gd name="T34" fmla="*/ 267136581 w 202"/>
                <a:gd name="T35" fmla="*/ 186491535 h 74"/>
                <a:gd name="T36" fmla="*/ 312499380 w 202"/>
                <a:gd name="T37" fmla="*/ 186491535 h 74"/>
                <a:gd name="T38" fmla="*/ 357862179 w 202"/>
                <a:gd name="T39" fmla="*/ 186491535 h 74"/>
                <a:gd name="T40" fmla="*/ 408265288 w 202"/>
                <a:gd name="T41" fmla="*/ 181451225 h 74"/>
                <a:gd name="T42" fmla="*/ 458668497 w 202"/>
                <a:gd name="T43" fmla="*/ 171370604 h 74"/>
                <a:gd name="T44" fmla="*/ 509071607 w 202"/>
                <a:gd name="T45" fmla="*/ 151209362 h 74"/>
                <a:gd name="T46" fmla="*/ 509071607 w 202"/>
                <a:gd name="T47" fmla="*/ 151209362 h 7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2"/>
                <a:gd name="T73" fmla="*/ 0 h 74"/>
                <a:gd name="T74" fmla="*/ 202 w 202"/>
                <a:gd name="T75" fmla="*/ 74 h 7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2" h="74">
                  <a:moveTo>
                    <a:pt x="202" y="60"/>
                  </a:moveTo>
                  <a:lnTo>
                    <a:pt x="202" y="60"/>
                  </a:lnTo>
                  <a:lnTo>
                    <a:pt x="178" y="38"/>
                  </a:lnTo>
                  <a:lnTo>
                    <a:pt x="152" y="18"/>
                  </a:lnTo>
                  <a:lnTo>
                    <a:pt x="138" y="10"/>
                  </a:lnTo>
                  <a:lnTo>
                    <a:pt x="122" y="0"/>
                  </a:lnTo>
                  <a:lnTo>
                    <a:pt x="110" y="2"/>
                  </a:lnTo>
                  <a:lnTo>
                    <a:pt x="80" y="10"/>
                  </a:lnTo>
                  <a:lnTo>
                    <a:pt x="40" y="22"/>
                  </a:lnTo>
                  <a:lnTo>
                    <a:pt x="20" y="30"/>
                  </a:lnTo>
                  <a:lnTo>
                    <a:pt x="0" y="40"/>
                  </a:lnTo>
                  <a:lnTo>
                    <a:pt x="16" y="48"/>
                  </a:lnTo>
                  <a:lnTo>
                    <a:pt x="36" y="58"/>
                  </a:lnTo>
                  <a:lnTo>
                    <a:pt x="60" y="66"/>
                  </a:lnTo>
                  <a:lnTo>
                    <a:pt x="90" y="72"/>
                  </a:lnTo>
                  <a:lnTo>
                    <a:pt x="106" y="74"/>
                  </a:lnTo>
                  <a:lnTo>
                    <a:pt x="124" y="74"/>
                  </a:lnTo>
                  <a:lnTo>
                    <a:pt x="142" y="74"/>
                  </a:lnTo>
                  <a:lnTo>
                    <a:pt x="162" y="72"/>
                  </a:lnTo>
                  <a:lnTo>
                    <a:pt x="182" y="68"/>
                  </a:lnTo>
                  <a:lnTo>
                    <a:pt x="202" y="60"/>
                  </a:lnTo>
                  <a:close/>
                </a:path>
              </a:pathLst>
            </a:custGeom>
            <a:solidFill>
              <a:srgbClr val="FFFD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" name="Freeform 78"/>
            <p:cNvSpPr>
              <a:spLocks/>
            </p:cNvSpPr>
            <p:nvPr/>
          </p:nvSpPr>
          <p:spPr bwMode="auto">
            <a:xfrm>
              <a:off x="4457700" y="3013075"/>
              <a:ext cx="161925" cy="114300"/>
            </a:xfrm>
            <a:custGeom>
              <a:avLst/>
              <a:gdLst>
                <a:gd name="T0" fmla="*/ 131048135 w 102"/>
                <a:gd name="T1" fmla="*/ 0 h 72"/>
                <a:gd name="T2" fmla="*/ 131048135 w 102"/>
                <a:gd name="T3" fmla="*/ 0 h 72"/>
                <a:gd name="T4" fmla="*/ 70564379 w 102"/>
                <a:gd name="T5" fmla="*/ 0 h 72"/>
                <a:gd name="T6" fmla="*/ 40322500 w 102"/>
                <a:gd name="T7" fmla="*/ 5040312 h 72"/>
                <a:gd name="T8" fmla="*/ 10080625 w 102"/>
                <a:gd name="T9" fmla="*/ 5040312 h 72"/>
                <a:gd name="T10" fmla="*/ 10080625 w 102"/>
                <a:gd name="T11" fmla="*/ 5040312 h 72"/>
                <a:gd name="T12" fmla="*/ 5040313 w 102"/>
                <a:gd name="T13" fmla="*/ 25201558 h 72"/>
                <a:gd name="T14" fmla="*/ 0 w 102"/>
                <a:gd name="T15" fmla="*/ 50403116 h 72"/>
                <a:gd name="T16" fmla="*/ 0 w 102"/>
                <a:gd name="T17" fmla="*/ 80644991 h 72"/>
                <a:gd name="T18" fmla="*/ 10080625 w 102"/>
                <a:gd name="T19" fmla="*/ 105846567 h 72"/>
                <a:gd name="T20" fmla="*/ 10080625 w 102"/>
                <a:gd name="T21" fmla="*/ 105846567 h 72"/>
                <a:gd name="T22" fmla="*/ 20161250 w 102"/>
                <a:gd name="T23" fmla="*/ 126007809 h 72"/>
                <a:gd name="T24" fmla="*/ 35282189 w 102"/>
                <a:gd name="T25" fmla="*/ 146169050 h 72"/>
                <a:gd name="T26" fmla="*/ 55443446 w 102"/>
                <a:gd name="T27" fmla="*/ 161289981 h 72"/>
                <a:gd name="T28" fmla="*/ 80645001 w 102"/>
                <a:gd name="T29" fmla="*/ 171370602 h 72"/>
                <a:gd name="T30" fmla="*/ 100806245 w 102"/>
                <a:gd name="T31" fmla="*/ 181451223 h 72"/>
                <a:gd name="T32" fmla="*/ 126007824 w 102"/>
                <a:gd name="T33" fmla="*/ 181451223 h 72"/>
                <a:gd name="T34" fmla="*/ 151209379 w 102"/>
                <a:gd name="T35" fmla="*/ 181451223 h 72"/>
                <a:gd name="T36" fmla="*/ 176410934 w 102"/>
                <a:gd name="T37" fmla="*/ 171370602 h 72"/>
                <a:gd name="T38" fmla="*/ 176410934 w 102"/>
                <a:gd name="T39" fmla="*/ 171370602 h 72"/>
                <a:gd name="T40" fmla="*/ 201612489 w 102"/>
                <a:gd name="T41" fmla="*/ 161289981 h 72"/>
                <a:gd name="T42" fmla="*/ 216733472 w 102"/>
                <a:gd name="T43" fmla="*/ 146169050 h 72"/>
                <a:gd name="T44" fmla="*/ 231854405 w 102"/>
                <a:gd name="T45" fmla="*/ 131048119 h 72"/>
                <a:gd name="T46" fmla="*/ 241935027 w 102"/>
                <a:gd name="T47" fmla="*/ 110886878 h 72"/>
                <a:gd name="T48" fmla="*/ 252015649 w 102"/>
                <a:gd name="T49" fmla="*/ 90725611 h 72"/>
                <a:gd name="T50" fmla="*/ 257055960 w 102"/>
                <a:gd name="T51" fmla="*/ 70564370 h 72"/>
                <a:gd name="T52" fmla="*/ 257055960 w 102"/>
                <a:gd name="T53" fmla="*/ 50403116 h 72"/>
                <a:gd name="T54" fmla="*/ 252015649 w 102"/>
                <a:gd name="T55" fmla="*/ 30241875 h 72"/>
                <a:gd name="T56" fmla="*/ 252015649 w 102"/>
                <a:gd name="T57" fmla="*/ 30241875 h 72"/>
                <a:gd name="T58" fmla="*/ 191531867 w 102"/>
                <a:gd name="T59" fmla="*/ 10080624 h 72"/>
                <a:gd name="T60" fmla="*/ 161290001 w 102"/>
                <a:gd name="T61" fmla="*/ 0 h 72"/>
                <a:gd name="T62" fmla="*/ 131048135 w 102"/>
                <a:gd name="T63" fmla="*/ 0 h 72"/>
                <a:gd name="T64" fmla="*/ 131048135 w 102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"/>
                <a:gd name="T100" fmla="*/ 0 h 72"/>
                <a:gd name="T101" fmla="*/ 102 w 102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" h="72">
                  <a:moveTo>
                    <a:pt x="52" y="0"/>
                  </a:moveTo>
                  <a:lnTo>
                    <a:pt x="52" y="0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4" y="2"/>
                  </a:lnTo>
                  <a:lnTo>
                    <a:pt x="2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4" y="42"/>
                  </a:lnTo>
                  <a:lnTo>
                    <a:pt x="8" y="50"/>
                  </a:lnTo>
                  <a:lnTo>
                    <a:pt x="14" y="58"/>
                  </a:lnTo>
                  <a:lnTo>
                    <a:pt x="22" y="64"/>
                  </a:lnTo>
                  <a:lnTo>
                    <a:pt x="32" y="68"/>
                  </a:lnTo>
                  <a:lnTo>
                    <a:pt x="40" y="72"/>
                  </a:lnTo>
                  <a:lnTo>
                    <a:pt x="50" y="72"/>
                  </a:lnTo>
                  <a:lnTo>
                    <a:pt x="60" y="72"/>
                  </a:lnTo>
                  <a:lnTo>
                    <a:pt x="70" y="68"/>
                  </a:lnTo>
                  <a:lnTo>
                    <a:pt x="80" y="64"/>
                  </a:lnTo>
                  <a:lnTo>
                    <a:pt x="86" y="58"/>
                  </a:lnTo>
                  <a:lnTo>
                    <a:pt x="92" y="52"/>
                  </a:lnTo>
                  <a:lnTo>
                    <a:pt x="96" y="44"/>
                  </a:lnTo>
                  <a:lnTo>
                    <a:pt x="100" y="36"/>
                  </a:lnTo>
                  <a:lnTo>
                    <a:pt x="102" y="28"/>
                  </a:lnTo>
                  <a:lnTo>
                    <a:pt x="102" y="20"/>
                  </a:lnTo>
                  <a:lnTo>
                    <a:pt x="100" y="12"/>
                  </a:lnTo>
                  <a:lnTo>
                    <a:pt x="76" y="4"/>
                  </a:lnTo>
                  <a:lnTo>
                    <a:pt x="64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84E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" name="Freeform 79"/>
            <p:cNvSpPr>
              <a:spLocks/>
            </p:cNvSpPr>
            <p:nvPr/>
          </p:nvSpPr>
          <p:spPr bwMode="auto">
            <a:xfrm>
              <a:off x="4492625" y="3009900"/>
              <a:ext cx="92075" cy="88900"/>
            </a:xfrm>
            <a:custGeom>
              <a:avLst/>
              <a:gdLst>
                <a:gd name="T0" fmla="*/ 141128762 w 58"/>
                <a:gd name="T1" fmla="*/ 45362813 h 56"/>
                <a:gd name="T2" fmla="*/ 141128762 w 58"/>
                <a:gd name="T3" fmla="*/ 45362813 h 56"/>
                <a:gd name="T4" fmla="*/ 146169074 w 58"/>
                <a:gd name="T5" fmla="*/ 55443447 h 56"/>
                <a:gd name="T6" fmla="*/ 146169074 w 58"/>
                <a:gd name="T7" fmla="*/ 70564381 h 56"/>
                <a:gd name="T8" fmla="*/ 141128762 w 58"/>
                <a:gd name="T9" fmla="*/ 95765936 h 56"/>
                <a:gd name="T10" fmla="*/ 126007829 w 58"/>
                <a:gd name="T11" fmla="*/ 120967517 h 56"/>
                <a:gd name="T12" fmla="*/ 100806248 w 58"/>
                <a:gd name="T13" fmla="*/ 136088450 h 56"/>
                <a:gd name="T14" fmla="*/ 100806248 w 58"/>
                <a:gd name="T15" fmla="*/ 136088450 h 56"/>
                <a:gd name="T16" fmla="*/ 70564381 w 58"/>
                <a:gd name="T17" fmla="*/ 141128761 h 56"/>
                <a:gd name="T18" fmla="*/ 45362813 w 58"/>
                <a:gd name="T19" fmla="*/ 136088450 h 56"/>
                <a:gd name="T20" fmla="*/ 20161251 w 58"/>
                <a:gd name="T21" fmla="*/ 120967517 h 56"/>
                <a:gd name="T22" fmla="*/ 5040313 w 58"/>
                <a:gd name="T23" fmla="*/ 95765936 h 56"/>
                <a:gd name="T24" fmla="*/ 5040313 w 58"/>
                <a:gd name="T25" fmla="*/ 95765936 h 56"/>
                <a:gd name="T26" fmla="*/ 0 w 58"/>
                <a:gd name="T27" fmla="*/ 85685314 h 56"/>
                <a:gd name="T28" fmla="*/ 0 w 58"/>
                <a:gd name="T29" fmla="*/ 70564381 h 56"/>
                <a:gd name="T30" fmla="*/ 5040313 w 58"/>
                <a:gd name="T31" fmla="*/ 45362813 h 56"/>
                <a:gd name="T32" fmla="*/ 20161251 w 58"/>
                <a:gd name="T33" fmla="*/ 20161251 h 56"/>
                <a:gd name="T34" fmla="*/ 45362813 w 58"/>
                <a:gd name="T35" fmla="*/ 5040313 h 56"/>
                <a:gd name="T36" fmla="*/ 45362813 w 58"/>
                <a:gd name="T37" fmla="*/ 5040313 h 56"/>
                <a:gd name="T38" fmla="*/ 70564381 w 58"/>
                <a:gd name="T39" fmla="*/ 0 h 56"/>
                <a:gd name="T40" fmla="*/ 100806248 w 58"/>
                <a:gd name="T41" fmla="*/ 5040313 h 56"/>
                <a:gd name="T42" fmla="*/ 126007829 w 58"/>
                <a:gd name="T43" fmla="*/ 20161251 h 56"/>
                <a:gd name="T44" fmla="*/ 141128762 w 58"/>
                <a:gd name="T45" fmla="*/ 45362813 h 56"/>
                <a:gd name="T46" fmla="*/ 141128762 w 58"/>
                <a:gd name="T47" fmla="*/ 45362813 h 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8"/>
                <a:gd name="T73" fmla="*/ 0 h 56"/>
                <a:gd name="T74" fmla="*/ 58 w 58"/>
                <a:gd name="T75" fmla="*/ 56 h 5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8" h="56">
                  <a:moveTo>
                    <a:pt x="56" y="18"/>
                  </a:moveTo>
                  <a:lnTo>
                    <a:pt x="56" y="18"/>
                  </a:lnTo>
                  <a:lnTo>
                    <a:pt x="58" y="22"/>
                  </a:lnTo>
                  <a:lnTo>
                    <a:pt x="58" y="28"/>
                  </a:lnTo>
                  <a:lnTo>
                    <a:pt x="56" y="38"/>
                  </a:lnTo>
                  <a:lnTo>
                    <a:pt x="50" y="48"/>
                  </a:lnTo>
                  <a:lnTo>
                    <a:pt x="40" y="54"/>
                  </a:lnTo>
                  <a:lnTo>
                    <a:pt x="28" y="56"/>
                  </a:lnTo>
                  <a:lnTo>
                    <a:pt x="18" y="54"/>
                  </a:lnTo>
                  <a:lnTo>
                    <a:pt x="8" y="48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50" y="8"/>
                  </a:lnTo>
                  <a:lnTo>
                    <a:pt x="56" y="18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" name="Freeform 80"/>
            <p:cNvSpPr>
              <a:spLocks/>
            </p:cNvSpPr>
            <p:nvPr/>
          </p:nvSpPr>
          <p:spPr bwMode="auto">
            <a:xfrm>
              <a:off x="4527550" y="3041650"/>
              <a:ext cx="22225" cy="22225"/>
            </a:xfrm>
            <a:custGeom>
              <a:avLst/>
              <a:gdLst>
                <a:gd name="T0" fmla="*/ 35282190 w 14"/>
                <a:gd name="T1" fmla="*/ 10080625 h 14"/>
                <a:gd name="T2" fmla="*/ 35282190 w 14"/>
                <a:gd name="T3" fmla="*/ 10080625 h 14"/>
                <a:gd name="T4" fmla="*/ 35282190 w 14"/>
                <a:gd name="T5" fmla="*/ 25201562 h 14"/>
                <a:gd name="T6" fmla="*/ 25201562 w 14"/>
                <a:gd name="T7" fmla="*/ 35282190 h 14"/>
                <a:gd name="T8" fmla="*/ 25201562 w 14"/>
                <a:gd name="T9" fmla="*/ 35282190 h 14"/>
                <a:gd name="T10" fmla="*/ 15120940 w 14"/>
                <a:gd name="T11" fmla="*/ 35282190 h 14"/>
                <a:gd name="T12" fmla="*/ 0 w 14"/>
                <a:gd name="T13" fmla="*/ 25201562 h 14"/>
                <a:gd name="T14" fmla="*/ 0 w 14"/>
                <a:gd name="T15" fmla="*/ 25201562 h 14"/>
                <a:gd name="T16" fmla="*/ 0 w 14"/>
                <a:gd name="T17" fmla="*/ 10080625 h 14"/>
                <a:gd name="T18" fmla="*/ 15120940 w 14"/>
                <a:gd name="T19" fmla="*/ 0 h 14"/>
                <a:gd name="T20" fmla="*/ 15120940 w 14"/>
                <a:gd name="T21" fmla="*/ 0 h 14"/>
                <a:gd name="T22" fmla="*/ 25201562 w 14"/>
                <a:gd name="T23" fmla="*/ 0 h 14"/>
                <a:gd name="T24" fmla="*/ 35282190 w 14"/>
                <a:gd name="T25" fmla="*/ 10080625 h 14"/>
                <a:gd name="T26" fmla="*/ 35282190 w 14"/>
                <a:gd name="T27" fmla="*/ 10080625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4"/>
                <a:gd name="T44" fmla="*/ 14 w 14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4">
                  <a:moveTo>
                    <a:pt x="14" y="4"/>
                  </a:moveTo>
                  <a:lnTo>
                    <a:pt x="14" y="4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" name="Freeform 81"/>
            <p:cNvSpPr>
              <a:spLocks/>
            </p:cNvSpPr>
            <p:nvPr/>
          </p:nvSpPr>
          <p:spPr bwMode="auto">
            <a:xfrm>
              <a:off x="4368800" y="2940050"/>
              <a:ext cx="320675" cy="168275"/>
            </a:xfrm>
            <a:custGeom>
              <a:avLst/>
              <a:gdLst>
                <a:gd name="T0" fmla="*/ 0 w 202"/>
                <a:gd name="T1" fmla="*/ 216733474 h 106"/>
                <a:gd name="T2" fmla="*/ 0 w 202"/>
                <a:gd name="T3" fmla="*/ 216733474 h 106"/>
                <a:gd name="T4" fmla="*/ 30241878 w 202"/>
                <a:gd name="T5" fmla="*/ 201612492 h 106"/>
                <a:gd name="T6" fmla="*/ 110886891 w 202"/>
                <a:gd name="T7" fmla="*/ 161290003 h 106"/>
                <a:gd name="T8" fmla="*/ 156249690 w 202"/>
                <a:gd name="T9" fmla="*/ 146169070 h 106"/>
                <a:gd name="T10" fmla="*/ 211693160 w 202"/>
                <a:gd name="T11" fmla="*/ 131048137 h 106"/>
                <a:gd name="T12" fmla="*/ 262096270 w 202"/>
                <a:gd name="T13" fmla="*/ 120967515 h 106"/>
                <a:gd name="T14" fmla="*/ 307459069 w 202"/>
                <a:gd name="T15" fmla="*/ 115927204 h 106"/>
                <a:gd name="T16" fmla="*/ 307459069 w 202"/>
                <a:gd name="T17" fmla="*/ 115927204 h 106"/>
                <a:gd name="T18" fmla="*/ 383063733 w 202"/>
                <a:gd name="T19" fmla="*/ 171370625 h 106"/>
                <a:gd name="T20" fmla="*/ 448587875 w 202"/>
                <a:gd name="T21" fmla="*/ 221773785 h 106"/>
                <a:gd name="T22" fmla="*/ 509071607 w 202"/>
                <a:gd name="T23" fmla="*/ 267136585 h 106"/>
                <a:gd name="T24" fmla="*/ 509071607 w 202"/>
                <a:gd name="T25" fmla="*/ 267136585 h 106"/>
                <a:gd name="T26" fmla="*/ 498990985 w 202"/>
                <a:gd name="T27" fmla="*/ 236894719 h 106"/>
                <a:gd name="T28" fmla="*/ 488910363 w 202"/>
                <a:gd name="T29" fmla="*/ 201612492 h 106"/>
                <a:gd name="T30" fmla="*/ 468749119 w 202"/>
                <a:gd name="T31" fmla="*/ 161290003 h 106"/>
                <a:gd name="T32" fmla="*/ 443547564 w 202"/>
                <a:gd name="T33" fmla="*/ 115927204 h 106"/>
                <a:gd name="T34" fmla="*/ 413305599 w 202"/>
                <a:gd name="T35" fmla="*/ 75604691 h 106"/>
                <a:gd name="T36" fmla="*/ 378023422 w 202"/>
                <a:gd name="T37" fmla="*/ 40322501 h 106"/>
                <a:gd name="T38" fmla="*/ 357862179 w 202"/>
                <a:gd name="T39" fmla="*/ 25201561 h 106"/>
                <a:gd name="T40" fmla="*/ 332660624 w 202"/>
                <a:gd name="T41" fmla="*/ 10080625 h 106"/>
                <a:gd name="T42" fmla="*/ 332660624 w 202"/>
                <a:gd name="T43" fmla="*/ 10080625 h 106"/>
                <a:gd name="T44" fmla="*/ 307459069 w 202"/>
                <a:gd name="T45" fmla="*/ 5040313 h 106"/>
                <a:gd name="T46" fmla="*/ 282257514 w 202"/>
                <a:gd name="T47" fmla="*/ 0 h 106"/>
                <a:gd name="T48" fmla="*/ 257055959 w 202"/>
                <a:gd name="T49" fmla="*/ 0 h 106"/>
                <a:gd name="T50" fmla="*/ 231854404 w 202"/>
                <a:gd name="T51" fmla="*/ 5040313 h 106"/>
                <a:gd name="T52" fmla="*/ 181451245 w 202"/>
                <a:gd name="T53" fmla="*/ 25201561 h 106"/>
                <a:gd name="T54" fmla="*/ 131048135 w 202"/>
                <a:gd name="T55" fmla="*/ 55443446 h 106"/>
                <a:gd name="T56" fmla="*/ 85685311 w 202"/>
                <a:gd name="T57" fmla="*/ 90725624 h 106"/>
                <a:gd name="T58" fmla="*/ 50403122 w 202"/>
                <a:gd name="T59" fmla="*/ 131048137 h 106"/>
                <a:gd name="T60" fmla="*/ 20161250 w 202"/>
                <a:gd name="T61" fmla="*/ 176410936 h 106"/>
                <a:gd name="T62" fmla="*/ 0 w 202"/>
                <a:gd name="T63" fmla="*/ 216733474 h 106"/>
                <a:gd name="T64" fmla="*/ 0 w 202"/>
                <a:gd name="T65" fmla="*/ 216733474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106"/>
                <a:gd name="T101" fmla="*/ 202 w 202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106">
                  <a:moveTo>
                    <a:pt x="0" y="86"/>
                  </a:moveTo>
                  <a:lnTo>
                    <a:pt x="0" y="86"/>
                  </a:lnTo>
                  <a:lnTo>
                    <a:pt x="12" y="80"/>
                  </a:lnTo>
                  <a:lnTo>
                    <a:pt x="44" y="64"/>
                  </a:lnTo>
                  <a:lnTo>
                    <a:pt x="62" y="58"/>
                  </a:lnTo>
                  <a:lnTo>
                    <a:pt x="84" y="52"/>
                  </a:lnTo>
                  <a:lnTo>
                    <a:pt x="104" y="48"/>
                  </a:lnTo>
                  <a:lnTo>
                    <a:pt x="122" y="46"/>
                  </a:lnTo>
                  <a:lnTo>
                    <a:pt x="152" y="68"/>
                  </a:lnTo>
                  <a:lnTo>
                    <a:pt x="178" y="88"/>
                  </a:lnTo>
                  <a:lnTo>
                    <a:pt x="202" y="106"/>
                  </a:lnTo>
                  <a:lnTo>
                    <a:pt x="198" y="94"/>
                  </a:lnTo>
                  <a:lnTo>
                    <a:pt x="194" y="80"/>
                  </a:lnTo>
                  <a:lnTo>
                    <a:pt x="186" y="64"/>
                  </a:lnTo>
                  <a:lnTo>
                    <a:pt x="176" y="46"/>
                  </a:lnTo>
                  <a:lnTo>
                    <a:pt x="164" y="30"/>
                  </a:lnTo>
                  <a:lnTo>
                    <a:pt x="150" y="16"/>
                  </a:lnTo>
                  <a:lnTo>
                    <a:pt x="142" y="10"/>
                  </a:lnTo>
                  <a:lnTo>
                    <a:pt x="132" y="4"/>
                  </a:lnTo>
                  <a:lnTo>
                    <a:pt x="122" y="2"/>
                  </a:lnTo>
                  <a:lnTo>
                    <a:pt x="112" y="0"/>
                  </a:lnTo>
                  <a:lnTo>
                    <a:pt x="102" y="0"/>
                  </a:lnTo>
                  <a:lnTo>
                    <a:pt x="92" y="2"/>
                  </a:lnTo>
                  <a:lnTo>
                    <a:pt x="72" y="10"/>
                  </a:lnTo>
                  <a:lnTo>
                    <a:pt x="52" y="22"/>
                  </a:lnTo>
                  <a:lnTo>
                    <a:pt x="34" y="36"/>
                  </a:lnTo>
                  <a:lnTo>
                    <a:pt x="20" y="52"/>
                  </a:lnTo>
                  <a:lnTo>
                    <a:pt x="8" y="7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E4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" name="Freeform 82"/>
            <p:cNvSpPr>
              <a:spLocks/>
            </p:cNvSpPr>
            <p:nvPr/>
          </p:nvSpPr>
          <p:spPr bwMode="auto">
            <a:xfrm>
              <a:off x="4359275" y="3000375"/>
              <a:ext cx="342900" cy="117475"/>
            </a:xfrm>
            <a:custGeom>
              <a:avLst/>
              <a:gdLst>
                <a:gd name="T0" fmla="*/ 544353795 w 216"/>
                <a:gd name="T1" fmla="*/ 186491535 h 74"/>
                <a:gd name="T2" fmla="*/ 544353795 w 216"/>
                <a:gd name="T3" fmla="*/ 186491535 h 74"/>
                <a:gd name="T4" fmla="*/ 524192550 w 216"/>
                <a:gd name="T5" fmla="*/ 161289983 h 74"/>
                <a:gd name="T6" fmla="*/ 498990995 w 216"/>
                <a:gd name="T7" fmla="*/ 131048121 h 74"/>
                <a:gd name="T8" fmla="*/ 468749128 w 216"/>
                <a:gd name="T9" fmla="*/ 95765923 h 74"/>
                <a:gd name="T10" fmla="*/ 428426640 w 216"/>
                <a:gd name="T11" fmla="*/ 60483750 h 74"/>
                <a:gd name="T12" fmla="*/ 383063741 w 216"/>
                <a:gd name="T13" fmla="*/ 30241875 h 74"/>
                <a:gd name="T14" fmla="*/ 352821875 w 216"/>
                <a:gd name="T15" fmla="*/ 20161248 h 74"/>
                <a:gd name="T16" fmla="*/ 322580008 w 216"/>
                <a:gd name="T17" fmla="*/ 10080624 h 74"/>
                <a:gd name="T18" fmla="*/ 292338142 w 216"/>
                <a:gd name="T19" fmla="*/ 5040312 h 74"/>
                <a:gd name="T20" fmla="*/ 262096275 w 216"/>
                <a:gd name="T21" fmla="*/ 0 h 74"/>
                <a:gd name="T22" fmla="*/ 262096275 w 216"/>
                <a:gd name="T23" fmla="*/ 0 h 74"/>
                <a:gd name="T24" fmla="*/ 196572182 w 216"/>
                <a:gd name="T25" fmla="*/ 10080624 h 74"/>
                <a:gd name="T26" fmla="*/ 141128760 w 216"/>
                <a:gd name="T27" fmla="*/ 20161248 h 74"/>
                <a:gd name="T28" fmla="*/ 95765935 w 216"/>
                <a:gd name="T29" fmla="*/ 40322496 h 74"/>
                <a:gd name="T30" fmla="*/ 60483758 w 216"/>
                <a:gd name="T31" fmla="*/ 60483750 h 74"/>
                <a:gd name="T32" fmla="*/ 35282190 w 216"/>
                <a:gd name="T33" fmla="*/ 85685302 h 74"/>
                <a:gd name="T34" fmla="*/ 15120939 w 216"/>
                <a:gd name="T35" fmla="*/ 100806233 h 74"/>
                <a:gd name="T36" fmla="*/ 0 w 216"/>
                <a:gd name="T37" fmla="*/ 120967500 h 74"/>
                <a:gd name="T38" fmla="*/ 25201562 w 216"/>
                <a:gd name="T39" fmla="*/ 136088431 h 74"/>
                <a:gd name="T40" fmla="*/ 25201562 w 216"/>
                <a:gd name="T41" fmla="*/ 136088431 h 74"/>
                <a:gd name="T42" fmla="*/ 50403123 w 216"/>
                <a:gd name="T43" fmla="*/ 120967500 h 74"/>
                <a:gd name="T44" fmla="*/ 75604691 w 216"/>
                <a:gd name="T45" fmla="*/ 100806233 h 74"/>
                <a:gd name="T46" fmla="*/ 105846582 w 216"/>
                <a:gd name="T47" fmla="*/ 80644992 h 74"/>
                <a:gd name="T48" fmla="*/ 146169071 w 216"/>
                <a:gd name="T49" fmla="*/ 60483750 h 74"/>
                <a:gd name="T50" fmla="*/ 191531870 w 216"/>
                <a:gd name="T51" fmla="*/ 45362806 h 74"/>
                <a:gd name="T52" fmla="*/ 241935031 w 216"/>
                <a:gd name="T53" fmla="*/ 40322496 h 74"/>
                <a:gd name="T54" fmla="*/ 272176897 w 216"/>
                <a:gd name="T55" fmla="*/ 40322496 h 74"/>
                <a:gd name="T56" fmla="*/ 297378453 w 216"/>
                <a:gd name="T57" fmla="*/ 45362806 h 74"/>
                <a:gd name="T58" fmla="*/ 297378453 w 216"/>
                <a:gd name="T59" fmla="*/ 45362806 h 74"/>
                <a:gd name="T60" fmla="*/ 352821875 w 216"/>
                <a:gd name="T61" fmla="*/ 60483750 h 74"/>
                <a:gd name="T62" fmla="*/ 398184674 w 216"/>
                <a:gd name="T63" fmla="*/ 80644992 h 74"/>
                <a:gd name="T64" fmla="*/ 438507262 w 216"/>
                <a:gd name="T65" fmla="*/ 105846568 h 74"/>
                <a:gd name="T66" fmla="*/ 473789440 w 216"/>
                <a:gd name="T67" fmla="*/ 131048121 h 74"/>
                <a:gd name="T68" fmla="*/ 524192550 w 216"/>
                <a:gd name="T69" fmla="*/ 171370604 h 74"/>
                <a:gd name="T70" fmla="*/ 544353795 w 216"/>
                <a:gd name="T71" fmla="*/ 186491535 h 74"/>
                <a:gd name="T72" fmla="*/ 544353795 w 216"/>
                <a:gd name="T73" fmla="*/ 186491535 h 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6"/>
                <a:gd name="T112" fmla="*/ 0 h 74"/>
                <a:gd name="T113" fmla="*/ 216 w 216"/>
                <a:gd name="T114" fmla="*/ 74 h 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6" h="74">
                  <a:moveTo>
                    <a:pt x="216" y="74"/>
                  </a:moveTo>
                  <a:lnTo>
                    <a:pt x="216" y="74"/>
                  </a:lnTo>
                  <a:lnTo>
                    <a:pt x="208" y="64"/>
                  </a:lnTo>
                  <a:lnTo>
                    <a:pt x="198" y="52"/>
                  </a:lnTo>
                  <a:lnTo>
                    <a:pt x="186" y="38"/>
                  </a:lnTo>
                  <a:lnTo>
                    <a:pt x="170" y="24"/>
                  </a:lnTo>
                  <a:lnTo>
                    <a:pt x="152" y="12"/>
                  </a:lnTo>
                  <a:lnTo>
                    <a:pt x="140" y="8"/>
                  </a:lnTo>
                  <a:lnTo>
                    <a:pt x="128" y="4"/>
                  </a:lnTo>
                  <a:lnTo>
                    <a:pt x="116" y="2"/>
                  </a:lnTo>
                  <a:lnTo>
                    <a:pt x="104" y="0"/>
                  </a:lnTo>
                  <a:lnTo>
                    <a:pt x="78" y="4"/>
                  </a:lnTo>
                  <a:lnTo>
                    <a:pt x="56" y="8"/>
                  </a:lnTo>
                  <a:lnTo>
                    <a:pt x="38" y="16"/>
                  </a:lnTo>
                  <a:lnTo>
                    <a:pt x="24" y="24"/>
                  </a:lnTo>
                  <a:lnTo>
                    <a:pt x="14" y="34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10" y="54"/>
                  </a:lnTo>
                  <a:lnTo>
                    <a:pt x="20" y="48"/>
                  </a:lnTo>
                  <a:lnTo>
                    <a:pt x="30" y="40"/>
                  </a:lnTo>
                  <a:lnTo>
                    <a:pt x="42" y="32"/>
                  </a:lnTo>
                  <a:lnTo>
                    <a:pt x="58" y="24"/>
                  </a:lnTo>
                  <a:lnTo>
                    <a:pt x="76" y="18"/>
                  </a:lnTo>
                  <a:lnTo>
                    <a:pt x="96" y="16"/>
                  </a:lnTo>
                  <a:lnTo>
                    <a:pt x="108" y="16"/>
                  </a:lnTo>
                  <a:lnTo>
                    <a:pt x="118" y="18"/>
                  </a:lnTo>
                  <a:lnTo>
                    <a:pt x="140" y="24"/>
                  </a:lnTo>
                  <a:lnTo>
                    <a:pt x="158" y="32"/>
                  </a:lnTo>
                  <a:lnTo>
                    <a:pt x="174" y="42"/>
                  </a:lnTo>
                  <a:lnTo>
                    <a:pt x="188" y="52"/>
                  </a:lnTo>
                  <a:lnTo>
                    <a:pt x="208" y="68"/>
                  </a:lnTo>
                  <a:lnTo>
                    <a:pt x="216" y="7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" name="Freeform 83"/>
            <p:cNvSpPr>
              <a:spLocks/>
            </p:cNvSpPr>
            <p:nvPr/>
          </p:nvSpPr>
          <p:spPr bwMode="auto">
            <a:xfrm>
              <a:off x="4943475" y="3013075"/>
              <a:ext cx="320675" cy="117475"/>
            </a:xfrm>
            <a:custGeom>
              <a:avLst/>
              <a:gdLst>
                <a:gd name="T0" fmla="*/ 0 w 202"/>
                <a:gd name="T1" fmla="*/ 151209362 h 74"/>
                <a:gd name="T2" fmla="*/ 0 w 202"/>
                <a:gd name="T3" fmla="*/ 151209362 h 74"/>
                <a:gd name="T4" fmla="*/ 60483757 w 202"/>
                <a:gd name="T5" fmla="*/ 95765923 h 74"/>
                <a:gd name="T6" fmla="*/ 126007824 w 202"/>
                <a:gd name="T7" fmla="*/ 45362806 h 74"/>
                <a:gd name="T8" fmla="*/ 161290001 w 202"/>
                <a:gd name="T9" fmla="*/ 25201558 h 74"/>
                <a:gd name="T10" fmla="*/ 201612489 w 202"/>
                <a:gd name="T11" fmla="*/ 0 h 74"/>
                <a:gd name="T12" fmla="*/ 201612489 w 202"/>
                <a:gd name="T13" fmla="*/ 0 h 74"/>
                <a:gd name="T14" fmla="*/ 231854404 w 202"/>
                <a:gd name="T15" fmla="*/ 5040312 h 74"/>
                <a:gd name="T16" fmla="*/ 307459069 w 202"/>
                <a:gd name="T17" fmla="*/ 20161248 h 74"/>
                <a:gd name="T18" fmla="*/ 352821868 w 202"/>
                <a:gd name="T19" fmla="*/ 30241875 h 74"/>
                <a:gd name="T20" fmla="*/ 408265288 w 202"/>
                <a:gd name="T21" fmla="*/ 45362806 h 74"/>
                <a:gd name="T22" fmla="*/ 458668497 w 202"/>
                <a:gd name="T23" fmla="*/ 70564371 h 74"/>
                <a:gd name="T24" fmla="*/ 509071607 w 202"/>
                <a:gd name="T25" fmla="*/ 100806233 h 74"/>
                <a:gd name="T26" fmla="*/ 509071607 w 202"/>
                <a:gd name="T27" fmla="*/ 100806233 h 74"/>
                <a:gd name="T28" fmla="*/ 468749119 w 202"/>
                <a:gd name="T29" fmla="*/ 120967500 h 74"/>
                <a:gd name="T30" fmla="*/ 418346010 w 202"/>
                <a:gd name="T31" fmla="*/ 146169052 h 74"/>
                <a:gd name="T32" fmla="*/ 357862179 w 202"/>
                <a:gd name="T33" fmla="*/ 166330294 h 74"/>
                <a:gd name="T34" fmla="*/ 282257514 w 202"/>
                <a:gd name="T35" fmla="*/ 181451225 h 74"/>
                <a:gd name="T36" fmla="*/ 236894715 w 202"/>
                <a:gd name="T37" fmla="*/ 186491535 h 74"/>
                <a:gd name="T38" fmla="*/ 196572178 w 202"/>
                <a:gd name="T39" fmla="*/ 186491535 h 74"/>
                <a:gd name="T40" fmla="*/ 151209379 w 202"/>
                <a:gd name="T41" fmla="*/ 186491535 h 74"/>
                <a:gd name="T42" fmla="*/ 100806244 w 202"/>
                <a:gd name="T43" fmla="*/ 181451225 h 74"/>
                <a:gd name="T44" fmla="*/ 50403122 w 202"/>
                <a:gd name="T45" fmla="*/ 171370604 h 74"/>
                <a:gd name="T46" fmla="*/ 0 w 202"/>
                <a:gd name="T47" fmla="*/ 151209362 h 74"/>
                <a:gd name="T48" fmla="*/ 0 w 202"/>
                <a:gd name="T49" fmla="*/ 151209362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74"/>
                <a:gd name="T77" fmla="*/ 202 w 202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74">
                  <a:moveTo>
                    <a:pt x="0" y="60"/>
                  </a:moveTo>
                  <a:lnTo>
                    <a:pt x="0" y="60"/>
                  </a:lnTo>
                  <a:lnTo>
                    <a:pt x="24" y="38"/>
                  </a:lnTo>
                  <a:lnTo>
                    <a:pt x="50" y="18"/>
                  </a:lnTo>
                  <a:lnTo>
                    <a:pt x="64" y="10"/>
                  </a:lnTo>
                  <a:lnTo>
                    <a:pt x="80" y="0"/>
                  </a:lnTo>
                  <a:lnTo>
                    <a:pt x="92" y="2"/>
                  </a:lnTo>
                  <a:lnTo>
                    <a:pt x="122" y="8"/>
                  </a:lnTo>
                  <a:lnTo>
                    <a:pt x="140" y="12"/>
                  </a:lnTo>
                  <a:lnTo>
                    <a:pt x="162" y="18"/>
                  </a:lnTo>
                  <a:lnTo>
                    <a:pt x="182" y="28"/>
                  </a:lnTo>
                  <a:lnTo>
                    <a:pt x="202" y="40"/>
                  </a:lnTo>
                  <a:lnTo>
                    <a:pt x="186" y="48"/>
                  </a:lnTo>
                  <a:lnTo>
                    <a:pt x="166" y="58"/>
                  </a:lnTo>
                  <a:lnTo>
                    <a:pt x="142" y="66"/>
                  </a:lnTo>
                  <a:lnTo>
                    <a:pt x="112" y="72"/>
                  </a:lnTo>
                  <a:lnTo>
                    <a:pt x="94" y="74"/>
                  </a:lnTo>
                  <a:lnTo>
                    <a:pt x="78" y="74"/>
                  </a:lnTo>
                  <a:lnTo>
                    <a:pt x="60" y="74"/>
                  </a:lnTo>
                  <a:lnTo>
                    <a:pt x="40" y="72"/>
                  </a:lnTo>
                  <a:lnTo>
                    <a:pt x="20" y="6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D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" name="Freeform 84"/>
            <p:cNvSpPr>
              <a:spLocks/>
            </p:cNvSpPr>
            <p:nvPr/>
          </p:nvSpPr>
          <p:spPr bwMode="auto">
            <a:xfrm>
              <a:off x="5013325" y="3013075"/>
              <a:ext cx="161925" cy="114300"/>
            </a:xfrm>
            <a:custGeom>
              <a:avLst/>
              <a:gdLst>
                <a:gd name="T0" fmla="*/ 126007824 w 102"/>
                <a:gd name="T1" fmla="*/ 0 h 72"/>
                <a:gd name="T2" fmla="*/ 126007824 w 102"/>
                <a:gd name="T3" fmla="*/ 0 h 72"/>
                <a:gd name="T4" fmla="*/ 186491556 w 102"/>
                <a:gd name="T5" fmla="*/ 0 h 72"/>
                <a:gd name="T6" fmla="*/ 216733472 w 102"/>
                <a:gd name="T7" fmla="*/ 5040312 h 72"/>
                <a:gd name="T8" fmla="*/ 246975338 w 102"/>
                <a:gd name="T9" fmla="*/ 5040312 h 72"/>
                <a:gd name="T10" fmla="*/ 246975338 w 102"/>
                <a:gd name="T11" fmla="*/ 5040312 h 72"/>
                <a:gd name="T12" fmla="*/ 252015649 w 102"/>
                <a:gd name="T13" fmla="*/ 25201558 h 72"/>
                <a:gd name="T14" fmla="*/ 257055960 w 102"/>
                <a:gd name="T15" fmla="*/ 50403116 h 72"/>
                <a:gd name="T16" fmla="*/ 257055960 w 102"/>
                <a:gd name="T17" fmla="*/ 80644991 h 72"/>
                <a:gd name="T18" fmla="*/ 246975338 w 102"/>
                <a:gd name="T19" fmla="*/ 105846567 h 72"/>
                <a:gd name="T20" fmla="*/ 246975338 w 102"/>
                <a:gd name="T21" fmla="*/ 105846567 h 72"/>
                <a:gd name="T22" fmla="*/ 236894716 w 102"/>
                <a:gd name="T23" fmla="*/ 126007809 h 72"/>
                <a:gd name="T24" fmla="*/ 221773783 w 102"/>
                <a:gd name="T25" fmla="*/ 146169050 h 72"/>
                <a:gd name="T26" fmla="*/ 201612489 w 102"/>
                <a:gd name="T27" fmla="*/ 161289981 h 72"/>
                <a:gd name="T28" fmla="*/ 176410934 w 102"/>
                <a:gd name="T29" fmla="*/ 171370602 h 72"/>
                <a:gd name="T30" fmla="*/ 156249690 w 102"/>
                <a:gd name="T31" fmla="*/ 181451223 h 72"/>
                <a:gd name="T32" fmla="*/ 131048135 w 102"/>
                <a:gd name="T33" fmla="*/ 181451223 h 72"/>
                <a:gd name="T34" fmla="*/ 105846580 w 102"/>
                <a:gd name="T35" fmla="*/ 181451223 h 72"/>
                <a:gd name="T36" fmla="*/ 80645001 w 102"/>
                <a:gd name="T37" fmla="*/ 171370602 h 72"/>
                <a:gd name="T38" fmla="*/ 80645001 w 102"/>
                <a:gd name="T39" fmla="*/ 171370602 h 72"/>
                <a:gd name="T40" fmla="*/ 55443446 w 102"/>
                <a:gd name="T41" fmla="*/ 161289981 h 72"/>
                <a:gd name="T42" fmla="*/ 40322500 w 102"/>
                <a:gd name="T43" fmla="*/ 146169050 h 72"/>
                <a:gd name="T44" fmla="*/ 25201561 w 102"/>
                <a:gd name="T45" fmla="*/ 131048119 h 72"/>
                <a:gd name="T46" fmla="*/ 15120939 w 102"/>
                <a:gd name="T47" fmla="*/ 110886878 h 72"/>
                <a:gd name="T48" fmla="*/ 5040313 w 102"/>
                <a:gd name="T49" fmla="*/ 90725611 h 72"/>
                <a:gd name="T50" fmla="*/ 0 w 102"/>
                <a:gd name="T51" fmla="*/ 70564370 h 72"/>
                <a:gd name="T52" fmla="*/ 0 w 102"/>
                <a:gd name="T53" fmla="*/ 50403116 h 72"/>
                <a:gd name="T54" fmla="*/ 5040313 w 102"/>
                <a:gd name="T55" fmla="*/ 30241875 h 72"/>
                <a:gd name="T56" fmla="*/ 5040313 w 102"/>
                <a:gd name="T57" fmla="*/ 30241875 h 72"/>
                <a:gd name="T58" fmla="*/ 65524068 w 102"/>
                <a:gd name="T59" fmla="*/ 10080624 h 72"/>
                <a:gd name="T60" fmla="*/ 95765934 w 102"/>
                <a:gd name="T61" fmla="*/ 0 h 72"/>
                <a:gd name="T62" fmla="*/ 126007824 w 102"/>
                <a:gd name="T63" fmla="*/ 0 h 72"/>
                <a:gd name="T64" fmla="*/ 126007824 w 102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"/>
                <a:gd name="T100" fmla="*/ 0 h 72"/>
                <a:gd name="T101" fmla="*/ 102 w 102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" h="72">
                  <a:moveTo>
                    <a:pt x="50" y="0"/>
                  </a:moveTo>
                  <a:lnTo>
                    <a:pt x="50" y="0"/>
                  </a:lnTo>
                  <a:lnTo>
                    <a:pt x="74" y="0"/>
                  </a:lnTo>
                  <a:lnTo>
                    <a:pt x="86" y="2"/>
                  </a:lnTo>
                  <a:lnTo>
                    <a:pt x="98" y="2"/>
                  </a:lnTo>
                  <a:lnTo>
                    <a:pt x="100" y="10"/>
                  </a:lnTo>
                  <a:lnTo>
                    <a:pt x="102" y="20"/>
                  </a:lnTo>
                  <a:lnTo>
                    <a:pt x="102" y="32"/>
                  </a:lnTo>
                  <a:lnTo>
                    <a:pt x="98" y="42"/>
                  </a:lnTo>
                  <a:lnTo>
                    <a:pt x="94" y="50"/>
                  </a:lnTo>
                  <a:lnTo>
                    <a:pt x="88" y="58"/>
                  </a:lnTo>
                  <a:lnTo>
                    <a:pt x="80" y="64"/>
                  </a:lnTo>
                  <a:lnTo>
                    <a:pt x="70" y="68"/>
                  </a:lnTo>
                  <a:lnTo>
                    <a:pt x="62" y="72"/>
                  </a:lnTo>
                  <a:lnTo>
                    <a:pt x="52" y="72"/>
                  </a:lnTo>
                  <a:lnTo>
                    <a:pt x="42" y="72"/>
                  </a:lnTo>
                  <a:lnTo>
                    <a:pt x="32" y="68"/>
                  </a:lnTo>
                  <a:lnTo>
                    <a:pt x="22" y="64"/>
                  </a:lnTo>
                  <a:lnTo>
                    <a:pt x="16" y="58"/>
                  </a:lnTo>
                  <a:lnTo>
                    <a:pt x="10" y="52"/>
                  </a:lnTo>
                  <a:lnTo>
                    <a:pt x="6" y="44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26" y="4"/>
                  </a:lnTo>
                  <a:lnTo>
                    <a:pt x="38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84E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" name="Freeform 85"/>
            <p:cNvSpPr>
              <a:spLocks/>
            </p:cNvSpPr>
            <p:nvPr/>
          </p:nvSpPr>
          <p:spPr bwMode="auto">
            <a:xfrm>
              <a:off x="5048250" y="3009900"/>
              <a:ext cx="92075" cy="88900"/>
            </a:xfrm>
            <a:custGeom>
              <a:avLst/>
              <a:gdLst>
                <a:gd name="T0" fmla="*/ 5040313 w 58"/>
                <a:gd name="T1" fmla="*/ 45362813 h 56"/>
                <a:gd name="T2" fmla="*/ 5040313 w 58"/>
                <a:gd name="T3" fmla="*/ 45362813 h 56"/>
                <a:gd name="T4" fmla="*/ 0 w 58"/>
                <a:gd name="T5" fmla="*/ 55443447 h 56"/>
                <a:gd name="T6" fmla="*/ 0 w 58"/>
                <a:gd name="T7" fmla="*/ 70564381 h 56"/>
                <a:gd name="T8" fmla="*/ 5040313 w 58"/>
                <a:gd name="T9" fmla="*/ 95765936 h 56"/>
                <a:gd name="T10" fmla="*/ 20161251 w 58"/>
                <a:gd name="T11" fmla="*/ 120967517 h 56"/>
                <a:gd name="T12" fmla="*/ 45362813 w 58"/>
                <a:gd name="T13" fmla="*/ 136088450 h 56"/>
                <a:gd name="T14" fmla="*/ 45362813 w 58"/>
                <a:gd name="T15" fmla="*/ 136088450 h 56"/>
                <a:gd name="T16" fmla="*/ 75604692 w 58"/>
                <a:gd name="T17" fmla="*/ 141128761 h 56"/>
                <a:gd name="T18" fmla="*/ 100806248 w 58"/>
                <a:gd name="T19" fmla="*/ 136088450 h 56"/>
                <a:gd name="T20" fmla="*/ 126007829 w 58"/>
                <a:gd name="T21" fmla="*/ 120967517 h 56"/>
                <a:gd name="T22" fmla="*/ 141128762 w 58"/>
                <a:gd name="T23" fmla="*/ 95765936 h 56"/>
                <a:gd name="T24" fmla="*/ 141128762 w 58"/>
                <a:gd name="T25" fmla="*/ 95765936 h 56"/>
                <a:gd name="T26" fmla="*/ 146169074 w 58"/>
                <a:gd name="T27" fmla="*/ 85685314 h 56"/>
                <a:gd name="T28" fmla="*/ 146169074 w 58"/>
                <a:gd name="T29" fmla="*/ 70564381 h 56"/>
                <a:gd name="T30" fmla="*/ 141128762 w 58"/>
                <a:gd name="T31" fmla="*/ 45362813 h 56"/>
                <a:gd name="T32" fmla="*/ 126007829 w 58"/>
                <a:gd name="T33" fmla="*/ 20161251 h 56"/>
                <a:gd name="T34" fmla="*/ 100806248 w 58"/>
                <a:gd name="T35" fmla="*/ 5040313 h 56"/>
                <a:gd name="T36" fmla="*/ 100806248 w 58"/>
                <a:gd name="T37" fmla="*/ 5040313 h 56"/>
                <a:gd name="T38" fmla="*/ 75604692 w 58"/>
                <a:gd name="T39" fmla="*/ 0 h 56"/>
                <a:gd name="T40" fmla="*/ 45362813 w 58"/>
                <a:gd name="T41" fmla="*/ 5040313 h 56"/>
                <a:gd name="T42" fmla="*/ 20161251 w 58"/>
                <a:gd name="T43" fmla="*/ 20161251 h 56"/>
                <a:gd name="T44" fmla="*/ 5040313 w 58"/>
                <a:gd name="T45" fmla="*/ 45362813 h 56"/>
                <a:gd name="T46" fmla="*/ 5040313 w 58"/>
                <a:gd name="T47" fmla="*/ 45362813 h 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8"/>
                <a:gd name="T73" fmla="*/ 0 h 56"/>
                <a:gd name="T74" fmla="*/ 58 w 58"/>
                <a:gd name="T75" fmla="*/ 56 h 5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8" h="56">
                  <a:moveTo>
                    <a:pt x="2" y="18"/>
                  </a:moveTo>
                  <a:lnTo>
                    <a:pt x="2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8" y="54"/>
                  </a:lnTo>
                  <a:lnTo>
                    <a:pt x="30" y="56"/>
                  </a:lnTo>
                  <a:lnTo>
                    <a:pt x="40" y="54"/>
                  </a:lnTo>
                  <a:lnTo>
                    <a:pt x="50" y="48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58" y="28"/>
                  </a:lnTo>
                  <a:lnTo>
                    <a:pt x="56" y="18"/>
                  </a:lnTo>
                  <a:lnTo>
                    <a:pt x="50" y="8"/>
                  </a:lnTo>
                  <a:lnTo>
                    <a:pt x="40" y="2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" name="Freeform 86"/>
            <p:cNvSpPr>
              <a:spLocks/>
            </p:cNvSpPr>
            <p:nvPr/>
          </p:nvSpPr>
          <p:spPr bwMode="auto">
            <a:xfrm>
              <a:off x="5083175" y="3041650"/>
              <a:ext cx="22225" cy="22225"/>
            </a:xfrm>
            <a:custGeom>
              <a:avLst/>
              <a:gdLst>
                <a:gd name="T0" fmla="*/ 0 w 14"/>
                <a:gd name="T1" fmla="*/ 10080625 h 14"/>
                <a:gd name="T2" fmla="*/ 0 w 14"/>
                <a:gd name="T3" fmla="*/ 10080625 h 14"/>
                <a:gd name="T4" fmla="*/ 0 w 14"/>
                <a:gd name="T5" fmla="*/ 25201562 h 14"/>
                <a:gd name="T6" fmla="*/ 10080625 w 14"/>
                <a:gd name="T7" fmla="*/ 35282190 h 14"/>
                <a:gd name="T8" fmla="*/ 10080625 w 14"/>
                <a:gd name="T9" fmla="*/ 35282190 h 14"/>
                <a:gd name="T10" fmla="*/ 20161251 w 14"/>
                <a:gd name="T11" fmla="*/ 35282190 h 14"/>
                <a:gd name="T12" fmla="*/ 35282190 w 14"/>
                <a:gd name="T13" fmla="*/ 25201562 h 14"/>
                <a:gd name="T14" fmla="*/ 35282190 w 14"/>
                <a:gd name="T15" fmla="*/ 25201562 h 14"/>
                <a:gd name="T16" fmla="*/ 35282190 w 14"/>
                <a:gd name="T17" fmla="*/ 20161251 h 14"/>
                <a:gd name="T18" fmla="*/ 35282190 w 14"/>
                <a:gd name="T19" fmla="*/ 10080625 h 14"/>
                <a:gd name="T20" fmla="*/ 20161251 w 14"/>
                <a:gd name="T21" fmla="*/ 0 h 14"/>
                <a:gd name="T22" fmla="*/ 20161251 w 14"/>
                <a:gd name="T23" fmla="*/ 0 h 14"/>
                <a:gd name="T24" fmla="*/ 10080625 w 14"/>
                <a:gd name="T25" fmla="*/ 0 h 14"/>
                <a:gd name="T26" fmla="*/ 0 w 14"/>
                <a:gd name="T27" fmla="*/ 10080625 h 14"/>
                <a:gd name="T28" fmla="*/ 0 w 14"/>
                <a:gd name="T29" fmla="*/ 10080625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14"/>
                <a:gd name="T47" fmla="*/ 14 w 14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14">
                  <a:moveTo>
                    <a:pt x="0" y="4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4" y="14"/>
                  </a:lnTo>
                  <a:lnTo>
                    <a:pt x="8" y="14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" name="Freeform 87"/>
            <p:cNvSpPr>
              <a:spLocks/>
            </p:cNvSpPr>
            <p:nvPr/>
          </p:nvSpPr>
          <p:spPr bwMode="auto">
            <a:xfrm>
              <a:off x="4943475" y="2940050"/>
              <a:ext cx="320675" cy="168275"/>
            </a:xfrm>
            <a:custGeom>
              <a:avLst/>
              <a:gdLst>
                <a:gd name="T0" fmla="*/ 509071607 w 202"/>
                <a:gd name="T1" fmla="*/ 216733474 h 106"/>
                <a:gd name="T2" fmla="*/ 509071607 w 202"/>
                <a:gd name="T3" fmla="*/ 216733474 h 106"/>
                <a:gd name="T4" fmla="*/ 478829741 w 202"/>
                <a:gd name="T5" fmla="*/ 201612492 h 106"/>
                <a:gd name="T6" fmla="*/ 398184666 w 202"/>
                <a:gd name="T7" fmla="*/ 161290003 h 106"/>
                <a:gd name="T8" fmla="*/ 352821868 w 202"/>
                <a:gd name="T9" fmla="*/ 146169070 h 106"/>
                <a:gd name="T10" fmla="*/ 297378447 w 202"/>
                <a:gd name="T11" fmla="*/ 131048137 h 106"/>
                <a:gd name="T12" fmla="*/ 246975337 w 202"/>
                <a:gd name="T13" fmla="*/ 120967515 h 106"/>
                <a:gd name="T14" fmla="*/ 201612489 w 202"/>
                <a:gd name="T15" fmla="*/ 115927204 h 106"/>
                <a:gd name="T16" fmla="*/ 201612489 w 202"/>
                <a:gd name="T17" fmla="*/ 115927204 h 106"/>
                <a:gd name="T18" fmla="*/ 126007824 w 202"/>
                <a:gd name="T19" fmla="*/ 171370625 h 106"/>
                <a:gd name="T20" fmla="*/ 60483757 w 202"/>
                <a:gd name="T21" fmla="*/ 221773785 h 106"/>
                <a:gd name="T22" fmla="*/ 0 w 202"/>
                <a:gd name="T23" fmla="*/ 267136585 h 106"/>
                <a:gd name="T24" fmla="*/ 0 w 202"/>
                <a:gd name="T25" fmla="*/ 267136585 h 106"/>
                <a:gd name="T26" fmla="*/ 10080625 w 202"/>
                <a:gd name="T27" fmla="*/ 236894719 h 106"/>
                <a:gd name="T28" fmla="*/ 20161250 w 202"/>
                <a:gd name="T29" fmla="*/ 201612492 h 106"/>
                <a:gd name="T30" fmla="*/ 40322500 w 202"/>
                <a:gd name="T31" fmla="*/ 161290003 h 106"/>
                <a:gd name="T32" fmla="*/ 65524068 w 202"/>
                <a:gd name="T33" fmla="*/ 115927204 h 106"/>
                <a:gd name="T34" fmla="*/ 95765933 w 202"/>
                <a:gd name="T35" fmla="*/ 75604691 h 106"/>
                <a:gd name="T36" fmla="*/ 131048135 w 202"/>
                <a:gd name="T37" fmla="*/ 40322501 h 106"/>
                <a:gd name="T38" fmla="*/ 151209379 w 202"/>
                <a:gd name="T39" fmla="*/ 25201561 h 106"/>
                <a:gd name="T40" fmla="*/ 176410934 w 202"/>
                <a:gd name="T41" fmla="*/ 10080625 h 106"/>
                <a:gd name="T42" fmla="*/ 176410934 w 202"/>
                <a:gd name="T43" fmla="*/ 10080625 h 106"/>
                <a:gd name="T44" fmla="*/ 201612489 w 202"/>
                <a:gd name="T45" fmla="*/ 5040313 h 106"/>
                <a:gd name="T46" fmla="*/ 226814093 w 202"/>
                <a:gd name="T47" fmla="*/ 0 h 106"/>
                <a:gd name="T48" fmla="*/ 252015648 w 202"/>
                <a:gd name="T49" fmla="*/ 0 h 106"/>
                <a:gd name="T50" fmla="*/ 277217203 w 202"/>
                <a:gd name="T51" fmla="*/ 5040313 h 106"/>
                <a:gd name="T52" fmla="*/ 327620313 w 202"/>
                <a:gd name="T53" fmla="*/ 25201561 h 106"/>
                <a:gd name="T54" fmla="*/ 378023422 w 202"/>
                <a:gd name="T55" fmla="*/ 55443446 h 106"/>
                <a:gd name="T56" fmla="*/ 423386321 w 202"/>
                <a:gd name="T57" fmla="*/ 90725624 h 106"/>
                <a:gd name="T58" fmla="*/ 458668497 w 202"/>
                <a:gd name="T59" fmla="*/ 131048137 h 106"/>
                <a:gd name="T60" fmla="*/ 488910363 w 202"/>
                <a:gd name="T61" fmla="*/ 176410936 h 106"/>
                <a:gd name="T62" fmla="*/ 509071607 w 202"/>
                <a:gd name="T63" fmla="*/ 216733474 h 106"/>
                <a:gd name="T64" fmla="*/ 509071607 w 202"/>
                <a:gd name="T65" fmla="*/ 216733474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106"/>
                <a:gd name="T101" fmla="*/ 202 w 202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106">
                  <a:moveTo>
                    <a:pt x="202" y="86"/>
                  </a:moveTo>
                  <a:lnTo>
                    <a:pt x="202" y="86"/>
                  </a:lnTo>
                  <a:lnTo>
                    <a:pt x="190" y="80"/>
                  </a:lnTo>
                  <a:lnTo>
                    <a:pt x="158" y="64"/>
                  </a:lnTo>
                  <a:lnTo>
                    <a:pt x="140" y="58"/>
                  </a:lnTo>
                  <a:lnTo>
                    <a:pt x="118" y="52"/>
                  </a:lnTo>
                  <a:lnTo>
                    <a:pt x="98" y="48"/>
                  </a:lnTo>
                  <a:lnTo>
                    <a:pt x="80" y="46"/>
                  </a:lnTo>
                  <a:lnTo>
                    <a:pt x="50" y="68"/>
                  </a:lnTo>
                  <a:lnTo>
                    <a:pt x="24" y="88"/>
                  </a:lnTo>
                  <a:lnTo>
                    <a:pt x="0" y="106"/>
                  </a:lnTo>
                  <a:lnTo>
                    <a:pt x="4" y="94"/>
                  </a:lnTo>
                  <a:lnTo>
                    <a:pt x="8" y="80"/>
                  </a:lnTo>
                  <a:lnTo>
                    <a:pt x="16" y="64"/>
                  </a:lnTo>
                  <a:lnTo>
                    <a:pt x="26" y="46"/>
                  </a:lnTo>
                  <a:lnTo>
                    <a:pt x="38" y="30"/>
                  </a:lnTo>
                  <a:lnTo>
                    <a:pt x="52" y="16"/>
                  </a:lnTo>
                  <a:lnTo>
                    <a:pt x="60" y="10"/>
                  </a:lnTo>
                  <a:lnTo>
                    <a:pt x="70" y="4"/>
                  </a:lnTo>
                  <a:lnTo>
                    <a:pt x="80" y="2"/>
                  </a:lnTo>
                  <a:lnTo>
                    <a:pt x="90" y="0"/>
                  </a:lnTo>
                  <a:lnTo>
                    <a:pt x="100" y="0"/>
                  </a:lnTo>
                  <a:lnTo>
                    <a:pt x="110" y="2"/>
                  </a:lnTo>
                  <a:lnTo>
                    <a:pt x="130" y="10"/>
                  </a:lnTo>
                  <a:lnTo>
                    <a:pt x="150" y="22"/>
                  </a:lnTo>
                  <a:lnTo>
                    <a:pt x="168" y="36"/>
                  </a:lnTo>
                  <a:lnTo>
                    <a:pt x="182" y="52"/>
                  </a:lnTo>
                  <a:lnTo>
                    <a:pt x="194" y="70"/>
                  </a:lnTo>
                  <a:lnTo>
                    <a:pt x="202" y="86"/>
                  </a:lnTo>
                  <a:close/>
                </a:path>
              </a:pathLst>
            </a:custGeom>
            <a:solidFill>
              <a:srgbClr val="FFE4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" name="Freeform 88"/>
            <p:cNvSpPr>
              <a:spLocks/>
            </p:cNvSpPr>
            <p:nvPr/>
          </p:nvSpPr>
          <p:spPr bwMode="auto">
            <a:xfrm>
              <a:off x="4930775" y="3000375"/>
              <a:ext cx="349250" cy="117475"/>
            </a:xfrm>
            <a:custGeom>
              <a:avLst/>
              <a:gdLst>
                <a:gd name="T0" fmla="*/ 0 w 220"/>
                <a:gd name="T1" fmla="*/ 186491535 h 74"/>
                <a:gd name="T2" fmla="*/ 0 w 220"/>
                <a:gd name="T3" fmla="*/ 186491535 h 74"/>
                <a:gd name="T4" fmla="*/ 20161251 w 220"/>
                <a:gd name="T5" fmla="*/ 156249673 h 74"/>
                <a:gd name="T6" fmla="*/ 40322501 w 220"/>
                <a:gd name="T7" fmla="*/ 126007810 h 74"/>
                <a:gd name="T8" fmla="*/ 70564380 w 220"/>
                <a:gd name="T9" fmla="*/ 90725612 h 74"/>
                <a:gd name="T10" fmla="*/ 105846583 w 220"/>
                <a:gd name="T11" fmla="*/ 60483750 h 74"/>
                <a:gd name="T12" fmla="*/ 151209383 w 220"/>
                <a:gd name="T13" fmla="*/ 30241875 h 74"/>
                <a:gd name="T14" fmla="*/ 181451249 w 220"/>
                <a:gd name="T15" fmla="*/ 15120937 h 74"/>
                <a:gd name="T16" fmla="*/ 206652805 w 220"/>
                <a:gd name="T17" fmla="*/ 5040312 h 74"/>
                <a:gd name="T18" fmla="*/ 241935032 w 220"/>
                <a:gd name="T19" fmla="*/ 0 h 74"/>
                <a:gd name="T20" fmla="*/ 272176899 w 220"/>
                <a:gd name="T21" fmla="*/ 0 h 74"/>
                <a:gd name="T22" fmla="*/ 272176899 w 220"/>
                <a:gd name="T23" fmla="*/ 0 h 74"/>
                <a:gd name="T24" fmla="*/ 337700943 w 220"/>
                <a:gd name="T25" fmla="*/ 5040312 h 74"/>
                <a:gd name="T26" fmla="*/ 393144365 w 220"/>
                <a:gd name="T27" fmla="*/ 20161248 h 74"/>
                <a:gd name="T28" fmla="*/ 443547575 w 220"/>
                <a:gd name="T29" fmla="*/ 40322496 h 74"/>
                <a:gd name="T30" fmla="*/ 483870064 w 220"/>
                <a:gd name="T31" fmla="*/ 60483750 h 74"/>
                <a:gd name="T32" fmla="*/ 514111931 w 220"/>
                <a:gd name="T33" fmla="*/ 80644992 h 74"/>
                <a:gd name="T34" fmla="*/ 534273175 w 220"/>
                <a:gd name="T35" fmla="*/ 100806233 h 74"/>
                <a:gd name="T36" fmla="*/ 554434420 w 220"/>
                <a:gd name="T37" fmla="*/ 120967500 h 74"/>
                <a:gd name="T38" fmla="*/ 519152242 w 220"/>
                <a:gd name="T39" fmla="*/ 136088431 h 74"/>
                <a:gd name="T40" fmla="*/ 519152242 w 220"/>
                <a:gd name="T41" fmla="*/ 136088431 h 74"/>
                <a:gd name="T42" fmla="*/ 493950686 w 220"/>
                <a:gd name="T43" fmla="*/ 120967500 h 74"/>
                <a:gd name="T44" fmla="*/ 468749131 w 220"/>
                <a:gd name="T45" fmla="*/ 100806233 h 74"/>
                <a:gd name="T46" fmla="*/ 438507264 w 220"/>
                <a:gd name="T47" fmla="*/ 80644992 h 74"/>
                <a:gd name="T48" fmla="*/ 398184676 w 220"/>
                <a:gd name="T49" fmla="*/ 60483750 h 74"/>
                <a:gd name="T50" fmla="*/ 352821876 w 220"/>
                <a:gd name="T51" fmla="*/ 45362806 h 74"/>
                <a:gd name="T52" fmla="*/ 302418765 w 220"/>
                <a:gd name="T53" fmla="*/ 40322496 h 74"/>
                <a:gd name="T54" fmla="*/ 272176899 w 220"/>
                <a:gd name="T55" fmla="*/ 40322496 h 74"/>
                <a:gd name="T56" fmla="*/ 246975343 w 220"/>
                <a:gd name="T57" fmla="*/ 45362806 h 74"/>
                <a:gd name="T58" fmla="*/ 246975343 w 220"/>
                <a:gd name="T59" fmla="*/ 45362806 h 74"/>
                <a:gd name="T60" fmla="*/ 191531871 w 220"/>
                <a:gd name="T61" fmla="*/ 60483750 h 74"/>
                <a:gd name="T62" fmla="*/ 146169072 w 220"/>
                <a:gd name="T63" fmla="*/ 80644992 h 74"/>
                <a:gd name="T64" fmla="*/ 105846583 w 220"/>
                <a:gd name="T65" fmla="*/ 105846568 h 74"/>
                <a:gd name="T66" fmla="*/ 70564380 w 220"/>
                <a:gd name="T67" fmla="*/ 131048121 h 74"/>
                <a:gd name="T68" fmla="*/ 20161251 w 220"/>
                <a:gd name="T69" fmla="*/ 171370604 h 74"/>
                <a:gd name="T70" fmla="*/ 0 w 220"/>
                <a:gd name="T71" fmla="*/ 186491535 h 74"/>
                <a:gd name="T72" fmla="*/ 0 w 220"/>
                <a:gd name="T73" fmla="*/ 186491535 h 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0"/>
                <a:gd name="T112" fmla="*/ 0 h 74"/>
                <a:gd name="T113" fmla="*/ 220 w 220"/>
                <a:gd name="T114" fmla="*/ 74 h 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0" h="74">
                  <a:moveTo>
                    <a:pt x="0" y="74"/>
                  </a:moveTo>
                  <a:lnTo>
                    <a:pt x="0" y="74"/>
                  </a:lnTo>
                  <a:lnTo>
                    <a:pt x="8" y="62"/>
                  </a:lnTo>
                  <a:lnTo>
                    <a:pt x="16" y="50"/>
                  </a:lnTo>
                  <a:lnTo>
                    <a:pt x="28" y="36"/>
                  </a:lnTo>
                  <a:lnTo>
                    <a:pt x="42" y="24"/>
                  </a:lnTo>
                  <a:lnTo>
                    <a:pt x="60" y="12"/>
                  </a:lnTo>
                  <a:lnTo>
                    <a:pt x="72" y="6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8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6" y="16"/>
                  </a:lnTo>
                  <a:lnTo>
                    <a:pt x="192" y="24"/>
                  </a:lnTo>
                  <a:lnTo>
                    <a:pt x="204" y="32"/>
                  </a:lnTo>
                  <a:lnTo>
                    <a:pt x="212" y="40"/>
                  </a:lnTo>
                  <a:lnTo>
                    <a:pt x="220" y="48"/>
                  </a:lnTo>
                  <a:lnTo>
                    <a:pt x="206" y="54"/>
                  </a:lnTo>
                  <a:lnTo>
                    <a:pt x="196" y="48"/>
                  </a:lnTo>
                  <a:lnTo>
                    <a:pt x="186" y="40"/>
                  </a:lnTo>
                  <a:lnTo>
                    <a:pt x="174" y="32"/>
                  </a:lnTo>
                  <a:lnTo>
                    <a:pt x="158" y="24"/>
                  </a:lnTo>
                  <a:lnTo>
                    <a:pt x="140" y="18"/>
                  </a:lnTo>
                  <a:lnTo>
                    <a:pt x="120" y="16"/>
                  </a:lnTo>
                  <a:lnTo>
                    <a:pt x="108" y="16"/>
                  </a:lnTo>
                  <a:lnTo>
                    <a:pt x="98" y="18"/>
                  </a:lnTo>
                  <a:lnTo>
                    <a:pt x="76" y="24"/>
                  </a:lnTo>
                  <a:lnTo>
                    <a:pt x="58" y="32"/>
                  </a:lnTo>
                  <a:lnTo>
                    <a:pt x="42" y="42"/>
                  </a:lnTo>
                  <a:lnTo>
                    <a:pt x="28" y="52"/>
                  </a:lnTo>
                  <a:lnTo>
                    <a:pt x="8" y="68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" name="Freeform 89"/>
            <p:cNvSpPr>
              <a:spLocks/>
            </p:cNvSpPr>
            <p:nvPr/>
          </p:nvSpPr>
          <p:spPr bwMode="auto">
            <a:xfrm>
              <a:off x="4835525" y="3041650"/>
              <a:ext cx="466725" cy="749300"/>
            </a:xfrm>
            <a:custGeom>
              <a:avLst/>
              <a:gdLst>
                <a:gd name="T0" fmla="*/ 725804897 w 294"/>
                <a:gd name="T1" fmla="*/ 90725626 h 472"/>
                <a:gd name="T2" fmla="*/ 725804897 w 294"/>
                <a:gd name="T3" fmla="*/ 90725626 h 472"/>
                <a:gd name="T4" fmla="*/ 705643655 w 294"/>
                <a:gd name="T5" fmla="*/ 191531875 h 472"/>
                <a:gd name="T6" fmla="*/ 680442103 w 294"/>
                <a:gd name="T7" fmla="*/ 307459082 h 472"/>
                <a:gd name="T8" fmla="*/ 645159931 w 294"/>
                <a:gd name="T9" fmla="*/ 438507273 h 472"/>
                <a:gd name="T10" fmla="*/ 604837447 w 294"/>
                <a:gd name="T11" fmla="*/ 579635986 h 472"/>
                <a:gd name="T12" fmla="*/ 574595585 w 294"/>
                <a:gd name="T13" fmla="*/ 650200343 h 472"/>
                <a:gd name="T14" fmla="*/ 549394033 w 294"/>
                <a:gd name="T15" fmla="*/ 715724388 h 472"/>
                <a:gd name="T16" fmla="*/ 514111860 w 294"/>
                <a:gd name="T17" fmla="*/ 781248434 h 472"/>
                <a:gd name="T18" fmla="*/ 478829687 w 294"/>
                <a:gd name="T19" fmla="*/ 846772678 h 472"/>
                <a:gd name="T20" fmla="*/ 443547514 w 294"/>
                <a:gd name="T21" fmla="*/ 907256412 h 472"/>
                <a:gd name="T22" fmla="*/ 403224932 w 294"/>
                <a:gd name="T23" fmla="*/ 962699835 h 472"/>
                <a:gd name="T24" fmla="*/ 357862138 w 294"/>
                <a:gd name="T25" fmla="*/ 1013102947 h 472"/>
                <a:gd name="T26" fmla="*/ 307459034 w 294"/>
                <a:gd name="T27" fmla="*/ 1058465748 h 472"/>
                <a:gd name="T28" fmla="*/ 307459034 w 294"/>
                <a:gd name="T29" fmla="*/ 1058465748 h 472"/>
                <a:gd name="T30" fmla="*/ 241934999 w 294"/>
                <a:gd name="T31" fmla="*/ 1108868860 h 472"/>
                <a:gd name="T32" fmla="*/ 211693136 w 294"/>
                <a:gd name="T33" fmla="*/ 1129030105 h 472"/>
                <a:gd name="T34" fmla="*/ 181451224 w 294"/>
                <a:gd name="T35" fmla="*/ 1144151038 h 472"/>
                <a:gd name="T36" fmla="*/ 146169051 w 294"/>
                <a:gd name="T37" fmla="*/ 1159271972 h 472"/>
                <a:gd name="T38" fmla="*/ 105846568 w 294"/>
                <a:gd name="T39" fmla="*/ 1169352594 h 472"/>
                <a:gd name="T40" fmla="*/ 0 w 294"/>
                <a:gd name="T41" fmla="*/ 1189513839 h 472"/>
                <a:gd name="T42" fmla="*/ 0 w 294"/>
                <a:gd name="T43" fmla="*/ 1189513839 h 472"/>
                <a:gd name="T44" fmla="*/ 90725612 w 294"/>
                <a:gd name="T45" fmla="*/ 1184473528 h 472"/>
                <a:gd name="T46" fmla="*/ 166330293 w 294"/>
                <a:gd name="T47" fmla="*/ 1174392906 h 472"/>
                <a:gd name="T48" fmla="*/ 206652776 w 294"/>
                <a:gd name="T49" fmla="*/ 1164312283 h 472"/>
                <a:gd name="T50" fmla="*/ 246975309 w 294"/>
                <a:gd name="T51" fmla="*/ 1149191350 h 472"/>
                <a:gd name="T52" fmla="*/ 246975309 w 294"/>
                <a:gd name="T53" fmla="*/ 1149191350 h 472"/>
                <a:gd name="T54" fmla="*/ 292338103 w 294"/>
                <a:gd name="T55" fmla="*/ 1123989794 h 472"/>
                <a:gd name="T56" fmla="*/ 337700897 w 294"/>
                <a:gd name="T57" fmla="*/ 1098788238 h 472"/>
                <a:gd name="T58" fmla="*/ 388104001 w 294"/>
                <a:gd name="T59" fmla="*/ 1068546371 h 472"/>
                <a:gd name="T60" fmla="*/ 443547514 w 294"/>
                <a:gd name="T61" fmla="*/ 1028223881 h 472"/>
                <a:gd name="T62" fmla="*/ 498990929 w 294"/>
                <a:gd name="T63" fmla="*/ 982861080 h 472"/>
                <a:gd name="T64" fmla="*/ 554434343 w 294"/>
                <a:gd name="T65" fmla="*/ 927417657 h 472"/>
                <a:gd name="T66" fmla="*/ 609877758 w 294"/>
                <a:gd name="T67" fmla="*/ 861893611 h 472"/>
                <a:gd name="T68" fmla="*/ 665321172 w 294"/>
                <a:gd name="T69" fmla="*/ 786288745 h 472"/>
                <a:gd name="T70" fmla="*/ 665321172 w 294"/>
                <a:gd name="T71" fmla="*/ 786288745 h 472"/>
                <a:gd name="T72" fmla="*/ 680442103 w 294"/>
                <a:gd name="T73" fmla="*/ 745966256 h 472"/>
                <a:gd name="T74" fmla="*/ 695563035 w 294"/>
                <a:gd name="T75" fmla="*/ 690522832 h 472"/>
                <a:gd name="T76" fmla="*/ 710683966 w 294"/>
                <a:gd name="T77" fmla="*/ 614918164 h 472"/>
                <a:gd name="T78" fmla="*/ 720764587 w 294"/>
                <a:gd name="T79" fmla="*/ 519152252 h 472"/>
                <a:gd name="T80" fmla="*/ 735885518 w 294"/>
                <a:gd name="T81" fmla="*/ 287297837 h 472"/>
                <a:gd name="T82" fmla="*/ 740925828 w 294"/>
                <a:gd name="T83" fmla="*/ 0 h 472"/>
                <a:gd name="T84" fmla="*/ 740925828 w 294"/>
                <a:gd name="T85" fmla="*/ 0 h 472"/>
                <a:gd name="T86" fmla="*/ 730845207 w 294"/>
                <a:gd name="T87" fmla="*/ 40322502 h 472"/>
                <a:gd name="T88" fmla="*/ 725804897 w 294"/>
                <a:gd name="T89" fmla="*/ 90725626 h 472"/>
                <a:gd name="T90" fmla="*/ 725804897 w 294"/>
                <a:gd name="T91" fmla="*/ 90725626 h 4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94"/>
                <a:gd name="T139" fmla="*/ 0 h 472"/>
                <a:gd name="T140" fmla="*/ 294 w 294"/>
                <a:gd name="T141" fmla="*/ 472 h 47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94" h="472">
                  <a:moveTo>
                    <a:pt x="288" y="36"/>
                  </a:moveTo>
                  <a:lnTo>
                    <a:pt x="288" y="36"/>
                  </a:lnTo>
                  <a:lnTo>
                    <a:pt x="280" y="76"/>
                  </a:lnTo>
                  <a:lnTo>
                    <a:pt x="270" y="122"/>
                  </a:lnTo>
                  <a:lnTo>
                    <a:pt x="256" y="174"/>
                  </a:lnTo>
                  <a:lnTo>
                    <a:pt x="240" y="230"/>
                  </a:lnTo>
                  <a:lnTo>
                    <a:pt x="228" y="258"/>
                  </a:lnTo>
                  <a:lnTo>
                    <a:pt x="218" y="284"/>
                  </a:lnTo>
                  <a:lnTo>
                    <a:pt x="204" y="310"/>
                  </a:lnTo>
                  <a:lnTo>
                    <a:pt x="190" y="336"/>
                  </a:lnTo>
                  <a:lnTo>
                    <a:pt x="176" y="360"/>
                  </a:lnTo>
                  <a:lnTo>
                    <a:pt x="160" y="382"/>
                  </a:lnTo>
                  <a:lnTo>
                    <a:pt x="142" y="402"/>
                  </a:lnTo>
                  <a:lnTo>
                    <a:pt x="122" y="420"/>
                  </a:lnTo>
                  <a:lnTo>
                    <a:pt x="96" y="440"/>
                  </a:lnTo>
                  <a:lnTo>
                    <a:pt x="84" y="448"/>
                  </a:lnTo>
                  <a:lnTo>
                    <a:pt x="72" y="454"/>
                  </a:lnTo>
                  <a:lnTo>
                    <a:pt x="58" y="460"/>
                  </a:lnTo>
                  <a:lnTo>
                    <a:pt x="42" y="464"/>
                  </a:lnTo>
                  <a:lnTo>
                    <a:pt x="0" y="472"/>
                  </a:lnTo>
                  <a:lnTo>
                    <a:pt x="36" y="470"/>
                  </a:lnTo>
                  <a:lnTo>
                    <a:pt x="66" y="466"/>
                  </a:lnTo>
                  <a:lnTo>
                    <a:pt x="82" y="462"/>
                  </a:lnTo>
                  <a:lnTo>
                    <a:pt x="98" y="456"/>
                  </a:lnTo>
                  <a:lnTo>
                    <a:pt x="116" y="446"/>
                  </a:lnTo>
                  <a:lnTo>
                    <a:pt x="134" y="436"/>
                  </a:lnTo>
                  <a:lnTo>
                    <a:pt x="154" y="424"/>
                  </a:lnTo>
                  <a:lnTo>
                    <a:pt x="176" y="408"/>
                  </a:lnTo>
                  <a:lnTo>
                    <a:pt x="198" y="390"/>
                  </a:lnTo>
                  <a:lnTo>
                    <a:pt x="220" y="368"/>
                  </a:lnTo>
                  <a:lnTo>
                    <a:pt x="242" y="342"/>
                  </a:lnTo>
                  <a:lnTo>
                    <a:pt x="264" y="312"/>
                  </a:lnTo>
                  <a:lnTo>
                    <a:pt x="270" y="296"/>
                  </a:lnTo>
                  <a:lnTo>
                    <a:pt x="276" y="274"/>
                  </a:lnTo>
                  <a:lnTo>
                    <a:pt x="282" y="244"/>
                  </a:lnTo>
                  <a:lnTo>
                    <a:pt x="286" y="206"/>
                  </a:lnTo>
                  <a:lnTo>
                    <a:pt x="292" y="114"/>
                  </a:lnTo>
                  <a:lnTo>
                    <a:pt x="294" y="0"/>
                  </a:lnTo>
                  <a:lnTo>
                    <a:pt x="290" y="16"/>
                  </a:lnTo>
                  <a:lnTo>
                    <a:pt x="288" y="36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" name="Freeform 90"/>
            <p:cNvSpPr>
              <a:spLocks/>
            </p:cNvSpPr>
            <p:nvPr/>
          </p:nvSpPr>
          <p:spPr bwMode="auto">
            <a:xfrm>
              <a:off x="4743450" y="3336925"/>
              <a:ext cx="177800" cy="57150"/>
            </a:xfrm>
            <a:custGeom>
              <a:avLst/>
              <a:gdLst>
                <a:gd name="T0" fmla="*/ 252015656 w 112"/>
                <a:gd name="T1" fmla="*/ 70564370 h 36"/>
                <a:gd name="T2" fmla="*/ 252015656 w 112"/>
                <a:gd name="T3" fmla="*/ 70564370 h 36"/>
                <a:gd name="T4" fmla="*/ 146169072 w 112"/>
                <a:gd name="T5" fmla="*/ 80644991 h 36"/>
                <a:gd name="T6" fmla="*/ 15120940 w 112"/>
                <a:gd name="T7" fmla="*/ 90725611 h 36"/>
                <a:gd name="T8" fmla="*/ 15120940 w 112"/>
                <a:gd name="T9" fmla="*/ 90725611 h 36"/>
                <a:gd name="T10" fmla="*/ 5040313 w 112"/>
                <a:gd name="T11" fmla="*/ 90725611 h 36"/>
                <a:gd name="T12" fmla="*/ 0 w 112"/>
                <a:gd name="T13" fmla="*/ 80644991 h 36"/>
                <a:gd name="T14" fmla="*/ 0 w 112"/>
                <a:gd name="T15" fmla="*/ 70564370 h 36"/>
                <a:gd name="T16" fmla="*/ 10080625 w 112"/>
                <a:gd name="T17" fmla="*/ 55443439 h 36"/>
                <a:gd name="T18" fmla="*/ 25201562 w 112"/>
                <a:gd name="T19" fmla="*/ 40322495 h 36"/>
                <a:gd name="T20" fmla="*/ 45362813 w 112"/>
                <a:gd name="T21" fmla="*/ 30241875 h 36"/>
                <a:gd name="T22" fmla="*/ 70564381 w 112"/>
                <a:gd name="T23" fmla="*/ 15120937 h 36"/>
                <a:gd name="T24" fmla="*/ 100806247 w 112"/>
                <a:gd name="T25" fmla="*/ 5040312 h 36"/>
                <a:gd name="T26" fmla="*/ 100806247 w 112"/>
                <a:gd name="T27" fmla="*/ 5040312 h 36"/>
                <a:gd name="T28" fmla="*/ 136088450 w 112"/>
                <a:gd name="T29" fmla="*/ 0 h 36"/>
                <a:gd name="T30" fmla="*/ 176410939 w 112"/>
                <a:gd name="T31" fmla="*/ 5040312 h 36"/>
                <a:gd name="T32" fmla="*/ 216733478 w 112"/>
                <a:gd name="T33" fmla="*/ 10080624 h 36"/>
                <a:gd name="T34" fmla="*/ 246975344 w 112"/>
                <a:gd name="T35" fmla="*/ 20161248 h 36"/>
                <a:gd name="T36" fmla="*/ 272176900 w 112"/>
                <a:gd name="T37" fmla="*/ 35282185 h 36"/>
                <a:gd name="T38" fmla="*/ 282257522 w 112"/>
                <a:gd name="T39" fmla="*/ 50403116 h 36"/>
                <a:gd name="T40" fmla="*/ 277217211 w 112"/>
                <a:gd name="T41" fmla="*/ 55443439 h 36"/>
                <a:gd name="T42" fmla="*/ 272176900 w 112"/>
                <a:gd name="T43" fmla="*/ 60483749 h 36"/>
                <a:gd name="T44" fmla="*/ 252015656 w 112"/>
                <a:gd name="T45" fmla="*/ 70564370 h 36"/>
                <a:gd name="T46" fmla="*/ 252015656 w 112"/>
                <a:gd name="T47" fmla="*/ 70564370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36"/>
                <a:gd name="T74" fmla="*/ 112 w 112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36">
                  <a:moveTo>
                    <a:pt x="100" y="28"/>
                  </a:moveTo>
                  <a:lnTo>
                    <a:pt x="100" y="28"/>
                  </a:lnTo>
                  <a:lnTo>
                    <a:pt x="58" y="32"/>
                  </a:lnTo>
                  <a:lnTo>
                    <a:pt x="6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2"/>
                  </a:lnTo>
                  <a:lnTo>
                    <a:pt x="10" y="16"/>
                  </a:lnTo>
                  <a:lnTo>
                    <a:pt x="18" y="12"/>
                  </a:lnTo>
                  <a:lnTo>
                    <a:pt x="28" y="6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70" y="2"/>
                  </a:lnTo>
                  <a:lnTo>
                    <a:pt x="86" y="4"/>
                  </a:lnTo>
                  <a:lnTo>
                    <a:pt x="98" y="8"/>
                  </a:lnTo>
                  <a:lnTo>
                    <a:pt x="108" y="14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8" y="24"/>
                  </a:lnTo>
                  <a:lnTo>
                    <a:pt x="100" y="28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" name="Freeform 91"/>
            <p:cNvSpPr>
              <a:spLocks/>
            </p:cNvSpPr>
            <p:nvPr/>
          </p:nvSpPr>
          <p:spPr bwMode="auto">
            <a:xfrm>
              <a:off x="4743450" y="3482975"/>
              <a:ext cx="222250" cy="53975"/>
            </a:xfrm>
            <a:custGeom>
              <a:avLst/>
              <a:gdLst>
                <a:gd name="T0" fmla="*/ 25201558 w 140"/>
                <a:gd name="T1" fmla="*/ 50403115 h 34"/>
                <a:gd name="T2" fmla="*/ 25201558 w 140"/>
                <a:gd name="T3" fmla="*/ 50403115 h 34"/>
                <a:gd name="T4" fmla="*/ 120967497 w 140"/>
                <a:gd name="T5" fmla="*/ 45362805 h 34"/>
                <a:gd name="T6" fmla="*/ 206652772 w 140"/>
                <a:gd name="T7" fmla="*/ 30241874 h 34"/>
                <a:gd name="T8" fmla="*/ 252015614 w 140"/>
                <a:gd name="T9" fmla="*/ 20161247 h 34"/>
                <a:gd name="T10" fmla="*/ 292338097 w 140"/>
                <a:gd name="T11" fmla="*/ 10080624 h 34"/>
                <a:gd name="T12" fmla="*/ 292338097 w 140"/>
                <a:gd name="T13" fmla="*/ 10080624 h 34"/>
                <a:gd name="T14" fmla="*/ 327620269 w 140"/>
                <a:gd name="T15" fmla="*/ 0 h 34"/>
                <a:gd name="T16" fmla="*/ 342741200 w 140"/>
                <a:gd name="T17" fmla="*/ 0 h 34"/>
                <a:gd name="T18" fmla="*/ 352821820 w 140"/>
                <a:gd name="T19" fmla="*/ 5040312 h 34"/>
                <a:gd name="T20" fmla="*/ 352821820 w 140"/>
                <a:gd name="T21" fmla="*/ 15120937 h 34"/>
                <a:gd name="T22" fmla="*/ 342741200 w 140"/>
                <a:gd name="T23" fmla="*/ 25201557 h 34"/>
                <a:gd name="T24" fmla="*/ 322579959 w 140"/>
                <a:gd name="T25" fmla="*/ 35282184 h 34"/>
                <a:gd name="T26" fmla="*/ 297378407 w 140"/>
                <a:gd name="T27" fmla="*/ 50403115 h 34"/>
                <a:gd name="T28" fmla="*/ 267136545 w 140"/>
                <a:gd name="T29" fmla="*/ 60483748 h 34"/>
                <a:gd name="T30" fmla="*/ 267136545 w 140"/>
                <a:gd name="T31" fmla="*/ 60483748 h 34"/>
                <a:gd name="T32" fmla="*/ 201612462 w 140"/>
                <a:gd name="T33" fmla="*/ 75604678 h 34"/>
                <a:gd name="T34" fmla="*/ 131048117 w 140"/>
                <a:gd name="T35" fmla="*/ 80644989 h 34"/>
                <a:gd name="T36" fmla="*/ 65524059 w 140"/>
                <a:gd name="T37" fmla="*/ 85685299 h 34"/>
                <a:gd name="T38" fmla="*/ 25201558 w 140"/>
                <a:gd name="T39" fmla="*/ 85685299 h 34"/>
                <a:gd name="T40" fmla="*/ 25201558 w 140"/>
                <a:gd name="T41" fmla="*/ 85685299 h 34"/>
                <a:gd name="T42" fmla="*/ 10080624 w 140"/>
                <a:gd name="T43" fmla="*/ 80644989 h 34"/>
                <a:gd name="T44" fmla="*/ 0 w 140"/>
                <a:gd name="T45" fmla="*/ 65524058 h 34"/>
                <a:gd name="T46" fmla="*/ 0 w 140"/>
                <a:gd name="T47" fmla="*/ 60483748 h 34"/>
                <a:gd name="T48" fmla="*/ 5040312 w 140"/>
                <a:gd name="T49" fmla="*/ 55443437 h 34"/>
                <a:gd name="T50" fmla="*/ 15120937 w 140"/>
                <a:gd name="T51" fmla="*/ 50403115 h 34"/>
                <a:gd name="T52" fmla="*/ 25201558 w 140"/>
                <a:gd name="T53" fmla="*/ 50403115 h 34"/>
                <a:gd name="T54" fmla="*/ 25201558 w 140"/>
                <a:gd name="T55" fmla="*/ 50403115 h 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0"/>
                <a:gd name="T85" fmla="*/ 0 h 34"/>
                <a:gd name="T86" fmla="*/ 140 w 140"/>
                <a:gd name="T87" fmla="*/ 34 h 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0" h="34">
                  <a:moveTo>
                    <a:pt x="10" y="20"/>
                  </a:moveTo>
                  <a:lnTo>
                    <a:pt x="10" y="20"/>
                  </a:lnTo>
                  <a:lnTo>
                    <a:pt x="48" y="18"/>
                  </a:lnTo>
                  <a:lnTo>
                    <a:pt x="82" y="12"/>
                  </a:lnTo>
                  <a:lnTo>
                    <a:pt x="100" y="8"/>
                  </a:lnTo>
                  <a:lnTo>
                    <a:pt x="116" y="4"/>
                  </a:lnTo>
                  <a:lnTo>
                    <a:pt x="130" y="0"/>
                  </a:lnTo>
                  <a:lnTo>
                    <a:pt x="136" y="0"/>
                  </a:lnTo>
                  <a:lnTo>
                    <a:pt x="140" y="2"/>
                  </a:lnTo>
                  <a:lnTo>
                    <a:pt x="140" y="6"/>
                  </a:lnTo>
                  <a:lnTo>
                    <a:pt x="136" y="10"/>
                  </a:lnTo>
                  <a:lnTo>
                    <a:pt x="128" y="14"/>
                  </a:lnTo>
                  <a:lnTo>
                    <a:pt x="118" y="20"/>
                  </a:lnTo>
                  <a:lnTo>
                    <a:pt x="106" y="24"/>
                  </a:lnTo>
                  <a:lnTo>
                    <a:pt x="80" y="30"/>
                  </a:lnTo>
                  <a:lnTo>
                    <a:pt x="52" y="32"/>
                  </a:lnTo>
                  <a:lnTo>
                    <a:pt x="26" y="34"/>
                  </a:lnTo>
                  <a:lnTo>
                    <a:pt x="10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" name="Freeform 92"/>
            <p:cNvSpPr>
              <a:spLocks/>
            </p:cNvSpPr>
            <p:nvPr/>
          </p:nvSpPr>
          <p:spPr bwMode="auto">
            <a:xfrm>
              <a:off x="4803775" y="3571875"/>
              <a:ext cx="117475" cy="53975"/>
            </a:xfrm>
            <a:custGeom>
              <a:avLst/>
              <a:gdLst>
                <a:gd name="T0" fmla="*/ 20161248 w 74"/>
                <a:gd name="T1" fmla="*/ 20161247 h 34"/>
                <a:gd name="T2" fmla="*/ 20161248 w 74"/>
                <a:gd name="T3" fmla="*/ 20161247 h 34"/>
                <a:gd name="T4" fmla="*/ 55443439 w 74"/>
                <a:gd name="T5" fmla="*/ 20161247 h 34"/>
                <a:gd name="T6" fmla="*/ 95765923 w 74"/>
                <a:gd name="T7" fmla="*/ 10080624 h 34"/>
                <a:gd name="T8" fmla="*/ 136088431 w 74"/>
                <a:gd name="T9" fmla="*/ 0 h 34"/>
                <a:gd name="T10" fmla="*/ 136088431 w 74"/>
                <a:gd name="T11" fmla="*/ 0 h 34"/>
                <a:gd name="T12" fmla="*/ 156249673 w 74"/>
                <a:gd name="T13" fmla="*/ 0 h 34"/>
                <a:gd name="T14" fmla="*/ 171370604 w 74"/>
                <a:gd name="T15" fmla="*/ 5040312 h 34"/>
                <a:gd name="T16" fmla="*/ 181451225 w 74"/>
                <a:gd name="T17" fmla="*/ 15120937 h 34"/>
                <a:gd name="T18" fmla="*/ 186491535 w 74"/>
                <a:gd name="T19" fmla="*/ 25201557 h 34"/>
                <a:gd name="T20" fmla="*/ 181451225 w 74"/>
                <a:gd name="T21" fmla="*/ 40322494 h 34"/>
                <a:gd name="T22" fmla="*/ 171370604 w 74"/>
                <a:gd name="T23" fmla="*/ 55443437 h 34"/>
                <a:gd name="T24" fmla="*/ 151209362 w 74"/>
                <a:gd name="T25" fmla="*/ 70564368 h 34"/>
                <a:gd name="T26" fmla="*/ 120967500 w 74"/>
                <a:gd name="T27" fmla="*/ 80644989 h 34"/>
                <a:gd name="T28" fmla="*/ 120967500 w 74"/>
                <a:gd name="T29" fmla="*/ 80644989 h 34"/>
                <a:gd name="T30" fmla="*/ 85685302 w 74"/>
                <a:gd name="T31" fmla="*/ 85685299 h 34"/>
                <a:gd name="T32" fmla="*/ 55443439 w 74"/>
                <a:gd name="T33" fmla="*/ 85685299 h 34"/>
                <a:gd name="T34" fmla="*/ 30241875 w 74"/>
                <a:gd name="T35" fmla="*/ 80644989 h 34"/>
                <a:gd name="T36" fmla="*/ 15120937 w 74"/>
                <a:gd name="T37" fmla="*/ 70564368 h 34"/>
                <a:gd name="T38" fmla="*/ 5040312 w 74"/>
                <a:gd name="T39" fmla="*/ 60483748 h 34"/>
                <a:gd name="T40" fmla="*/ 0 w 74"/>
                <a:gd name="T41" fmla="*/ 50403115 h 34"/>
                <a:gd name="T42" fmla="*/ 5040312 w 74"/>
                <a:gd name="T43" fmla="*/ 35282184 h 34"/>
                <a:gd name="T44" fmla="*/ 20161248 w 74"/>
                <a:gd name="T45" fmla="*/ 20161247 h 34"/>
                <a:gd name="T46" fmla="*/ 20161248 w 74"/>
                <a:gd name="T47" fmla="*/ 20161247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4"/>
                <a:gd name="T73" fmla="*/ 0 h 34"/>
                <a:gd name="T74" fmla="*/ 74 w 74"/>
                <a:gd name="T75" fmla="*/ 34 h 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4" h="34">
                  <a:moveTo>
                    <a:pt x="8" y="8"/>
                  </a:moveTo>
                  <a:lnTo>
                    <a:pt x="8" y="8"/>
                  </a:lnTo>
                  <a:lnTo>
                    <a:pt x="22" y="8"/>
                  </a:lnTo>
                  <a:lnTo>
                    <a:pt x="38" y="4"/>
                  </a:lnTo>
                  <a:lnTo>
                    <a:pt x="54" y="0"/>
                  </a:lnTo>
                  <a:lnTo>
                    <a:pt x="62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4" y="10"/>
                  </a:lnTo>
                  <a:lnTo>
                    <a:pt x="72" y="16"/>
                  </a:lnTo>
                  <a:lnTo>
                    <a:pt x="68" y="22"/>
                  </a:lnTo>
                  <a:lnTo>
                    <a:pt x="60" y="28"/>
                  </a:lnTo>
                  <a:lnTo>
                    <a:pt x="48" y="32"/>
                  </a:lnTo>
                  <a:lnTo>
                    <a:pt x="34" y="34"/>
                  </a:lnTo>
                  <a:lnTo>
                    <a:pt x="22" y="34"/>
                  </a:lnTo>
                  <a:lnTo>
                    <a:pt x="12" y="32"/>
                  </a:lnTo>
                  <a:lnTo>
                    <a:pt x="6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" name="Freeform 93"/>
            <p:cNvSpPr>
              <a:spLocks/>
            </p:cNvSpPr>
            <p:nvPr/>
          </p:nvSpPr>
          <p:spPr bwMode="auto">
            <a:xfrm>
              <a:off x="4410075" y="3219450"/>
              <a:ext cx="247650" cy="234950"/>
            </a:xfrm>
            <a:custGeom>
              <a:avLst/>
              <a:gdLst>
                <a:gd name="T0" fmla="*/ 393144320 w 156"/>
                <a:gd name="T1" fmla="*/ 186491535 h 148"/>
                <a:gd name="T2" fmla="*/ 393144320 w 156"/>
                <a:gd name="T3" fmla="*/ 186491535 h 148"/>
                <a:gd name="T4" fmla="*/ 388104010 w 156"/>
                <a:gd name="T5" fmla="*/ 226814068 h 148"/>
                <a:gd name="T6" fmla="*/ 378023389 w 156"/>
                <a:gd name="T7" fmla="*/ 262096241 h 148"/>
                <a:gd name="T8" fmla="*/ 357862147 w 156"/>
                <a:gd name="T9" fmla="*/ 292338104 h 148"/>
                <a:gd name="T10" fmla="*/ 332660594 w 156"/>
                <a:gd name="T11" fmla="*/ 322579966 h 148"/>
                <a:gd name="T12" fmla="*/ 307459041 w 156"/>
                <a:gd name="T13" fmla="*/ 342741208 h 148"/>
                <a:gd name="T14" fmla="*/ 272176868 w 156"/>
                <a:gd name="T15" fmla="*/ 362902450 h 148"/>
                <a:gd name="T16" fmla="*/ 236894694 w 156"/>
                <a:gd name="T17" fmla="*/ 372983070 h 148"/>
                <a:gd name="T18" fmla="*/ 196572160 w 156"/>
                <a:gd name="T19" fmla="*/ 372983070 h 148"/>
                <a:gd name="T20" fmla="*/ 196572160 w 156"/>
                <a:gd name="T21" fmla="*/ 372983070 h 148"/>
                <a:gd name="T22" fmla="*/ 156249676 w 156"/>
                <a:gd name="T23" fmla="*/ 372983070 h 148"/>
                <a:gd name="T24" fmla="*/ 120967502 w 156"/>
                <a:gd name="T25" fmla="*/ 362902450 h 148"/>
                <a:gd name="T26" fmla="*/ 85685304 w 156"/>
                <a:gd name="T27" fmla="*/ 342741208 h 148"/>
                <a:gd name="T28" fmla="*/ 55443441 w 156"/>
                <a:gd name="T29" fmla="*/ 322579966 h 148"/>
                <a:gd name="T30" fmla="*/ 35282186 w 156"/>
                <a:gd name="T31" fmla="*/ 292338104 h 148"/>
                <a:gd name="T32" fmla="*/ 15120938 w 156"/>
                <a:gd name="T33" fmla="*/ 262096241 h 148"/>
                <a:gd name="T34" fmla="*/ 5040312 w 156"/>
                <a:gd name="T35" fmla="*/ 226814068 h 148"/>
                <a:gd name="T36" fmla="*/ 0 w 156"/>
                <a:gd name="T37" fmla="*/ 186491535 h 148"/>
                <a:gd name="T38" fmla="*/ 0 w 156"/>
                <a:gd name="T39" fmla="*/ 186491535 h 148"/>
                <a:gd name="T40" fmla="*/ 5040312 w 156"/>
                <a:gd name="T41" fmla="*/ 151209362 h 148"/>
                <a:gd name="T42" fmla="*/ 15120938 w 156"/>
                <a:gd name="T43" fmla="*/ 115927189 h 148"/>
                <a:gd name="T44" fmla="*/ 35282186 w 156"/>
                <a:gd name="T45" fmla="*/ 80644992 h 148"/>
                <a:gd name="T46" fmla="*/ 55443441 w 156"/>
                <a:gd name="T47" fmla="*/ 55443439 h 148"/>
                <a:gd name="T48" fmla="*/ 85685304 w 156"/>
                <a:gd name="T49" fmla="*/ 30241875 h 148"/>
                <a:gd name="T50" fmla="*/ 120967502 w 156"/>
                <a:gd name="T51" fmla="*/ 15120937 h 148"/>
                <a:gd name="T52" fmla="*/ 156249676 w 156"/>
                <a:gd name="T53" fmla="*/ 5040312 h 148"/>
                <a:gd name="T54" fmla="*/ 196572160 w 156"/>
                <a:gd name="T55" fmla="*/ 0 h 148"/>
                <a:gd name="T56" fmla="*/ 196572160 w 156"/>
                <a:gd name="T57" fmla="*/ 0 h 148"/>
                <a:gd name="T58" fmla="*/ 236894694 w 156"/>
                <a:gd name="T59" fmla="*/ 5040312 h 148"/>
                <a:gd name="T60" fmla="*/ 272176868 w 156"/>
                <a:gd name="T61" fmla="*/ 15120937 h 148"/>
                <a:gd name="T62" fmla="*/ 307459041 w 156"/>
                <a:gd name="T63" fmla="*/ 30241875 h 148"/>
                <a:gd name="T64" fmla="*/ 332660594 w 156"/>
                <a:gd name="T65" fmla="*/ 55443439 h 148"/>
                <a:gd name="T66" fmla="*/ 357862147 w 156"/>
                <a:gd name="T67" fmla="*/ 80644992 h 148"/>
                <a:gd name="T68" fmla="*/ 378023389 w 156"/>
                <a:gd name="T69" fmla="*/ 115927189 h 148"/>
                <a:gd name="T70" fmla="*/ 388104010 w 156"/>
                <a:gd name="T71" fmla="*/ 151209362 h 148"/>
                <a:gd name="T72" fmla="*/ 393144320 w 156"/>
                <a:gd name="T73" fmla="*/ 186491535 h 148"/>
                <a:gd name="T74" fmla="*/ 393144320 w 156"/>
                <a:gd name="T75" fmla="*/ 186491535 h 1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6"/>
                <a:gd name="T115" fmla="*/ 0 h 148"/>
                <a:gd name="T116" fmla="*/ 156 w 156"/>
                <a:gd name="T117" fmla="*/ 148 h 14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6" h="148">
                  <a:moveTo>
                    <a:pt x="156" y="74"/>
                  </a:moveTo>
                  <a:lnTo>
                    <a:pt x="156" y="74"/>
                  </a:lnTo>
                  <a:lnTo>
                    <a:pt x="154" y="90"/>
                  </a:lnTo>
                  <a:lnTo>
                    <a:pt x="150" y="104"/>
                  </a:lnTo>
                  <a:lnTo>
                    <a:pt x="142" y="116"/>
                  </a:lnTo>
                  <a:lnTo>
                    <a:pt x="132" y="128"/>
                  </a:lnTo>
                  <a:lnTo>
                    <a:pt x="122" y="136"/>
                  </a:lnTo>
                  <a:lnTo>
                    <a:pt x="108" y="144"/>
                  </a:lnTo>
                  <a:lnTo>
                    <a:pt x="94" y="148"/>
                  </a:lnTo>
                  <a:lnTo>
                    <a:pt x="78" y="148"/>
                  </a:lnTo>
                  <a:lnTo>
                    <a:pt x="62" y="148"/>
                  </a:lnTo>
                  <a:lnTo>
                    <a:pt x="48" y="144"/>
                  </a:lnTo>
                  <a:lnTo>
                    <a:pt x="34" y="136"/>
                  </a:lnTo>
                  <a:lnTo>
                    <a:pt x="22" y="128"/>
                  </a:lnTo>
                  <a:lnTo>
                    <a:pt x="14" y="116"/>
                  </a:lnTo>
                  <a:lnTo>
                    <a:pt x="6" y="104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2" y="60"/>
                  </a:lnTo>
                  <a:lnTo>
                    <a:pt x="6" y="46"/>
                  </a:lnTo>
                  <a:lnTo>
                    <a:pt x="14" y="32"/>
                  </a:lnTo>
                  <a:lnTo>
                    <a:pt x="22" y="22"/>
                  </a:lnTo>
                  <a:lnTo>
                    <a:pt x="34" y="12"/>
                  </a:lnTo>
                  <a:lnTo>
                    <a:pt x="48" y="6"/>
                  </a:lnTo>
                  <a:lnTo>
                    <a:pt x="62" y="2"/>
                  </a:lnTo>
                  <a:lnTo>
                    <a:pt x="78" y="0"/>
                  </a:lnTo>
                  <a:lnTo>
                    <a:pt x="94" y="2"/>
                  </a:lnTo>
                  <a:lnTo>
                    <a:pt x="108" y="6"/>
                  </a:lnTo>
                  <a:lnTo>
                    <a:pt x="122" y="12"/>
                  </a:lnTo>
                  <a:lnTo>
                    <a:pt x="132" y="22"/>
                  </a:lnTo>
                  <a:lnTo>
                    <a:pt x="142" y="32"/>
                  </a:lnTo>
                  <a:lnTo>
                    <a:pt x="150" y="46"/>
                  </a:lnTo>
                  <a:lnTo>
                    <a:pt x="154" y="60"/>
                  </a:lnTo>
                  <a:lnTo>
                    <a:pt x="156" y="74"/>
                  </a:lnTo>
                  <a:close/>
                </a:path>
              </a:pathLst>
            </a:custGeom>
            <a:solidFill>
              <a:srgbClr val="FDD8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" name="Freeform 94"/>
            <p:cNvSpPr>
              <a:spLocks/>
            </p:cNvSpPr>
            <p:nvPr/>
          </p:nvSpPr>
          <p:spPr bwMode="auto">
            <a:xfrm>
              <a:off x="4981575" y="3197225"/>
              <a:ext cx="247650" cy="238125"/>
            </a:xfrm>
            <a:custGeom>
              <a:avLst/>
              <a:gdLst>
                <a:gd name="T0" fmla="*/ 393144320 w 156"/>
                <a:gd name="T1" fmla="*/ 186491536 h 150"/>
                <a:gd name="T2" fmla="*/ 393144320 w 156"/>
                <a:gd name="T3" fmla="*/ 186491536 h 150"/>
                <a:gd name="T4" fmla="*/ 388104010 w 156"/>
                <a:gd name="T5" fmla="*/ 226814069 h 150"/>
                <a:gd name="T6" fmla="*/ 378023389 w 156"/>
                <a:gd name="T7" fmla="*/ 262096243 h 150"/>
                <a:gd name="T8" fmla="*/ 357862147 w 156"/>
                <a:gd name="T9" fmla="*/ 292338105 h 150"/>
                <a:gd name="T10" fmla="*/ 337700905 w 156"/>
                <a:gd name="T11" fmla="*/ 322579968 h 150"/>
                <a:gd name="T12" fmla="*/ 307459041 w 156"/>
                <a:gd name="T13" fmla="*/ 342741210 h 150"/>
                <a:gd name="T14" fmla="*/ 272176868 w 156"/>
                <a:gd name="T15" fmla="*/ 362902452 h 150"/>
                <a:gd name="T16" fmla="*/ 236894694 w 156"/>
                <a:gd name="T17" fmla="*/ 372983072 h 150"/>
                <a:gd name="T18" fmla="*/ 196572160 w 156"/>
                <a:gd name="T19" fmla="*/ 378023383 h 150"/>
                <a:gd name="T20" fmla="*/ 196572160 w 156"/>
                <a:gd name="T21" fmla="*/ 378023383 h 150"/>
                <a:gd name="T22" fmla="*/ 156249676 w 156"/>
                <a:gd name="T23" fmla="*/ 372983072 h 150"/>
                <a:gd name="T24" fmla="*/ 120967502 w 156"/>
                <a:gd name="T25" fmla="*/ 362902452 h 150"/>
                <a:gd name="T26" fmla="*/ 90725614 w 156"/>
                <a:gd name="T27" fmla="*/ 342741210 h 150"/>
                <a:gd name="T28" fmla="*/ 60483751 w 156"/>
                <a:gd name="T29" fmla="*/ 322579968 h 150"/>
                <a:gd name="T30" fmla="*/ 35282186 w 156"/>
                <a:gd name="T31" fmla="*/ 292338105 h 150"/>
                <a:gd name="T32" fmla="*/ 20161248 w 156"/>
                <a:gd name="T33" fmla="*/ 262096243 h 150"/>
                <a:gd name="T34" fmla="*/ 5040312 w 156"/>
                <a:gd name="T35" fmla="*/ 226814069 h 150"/>
                <a:gd name="T36" fmla="*/ 0 w 156"/>
                <a:gd name="T37" fmla="*/ 186491536 h 150"/>
                <a:gd name="T38" fmla="*/ 0 w 156"/>
                <a:gd name="T39" fmla="*/ 186491536 h 150"/>
                <a:gd name="T40" fmla="*/ 5040312 w 156"/>
                <a:gd name="T41" fmla="*/ 151209363 h 150"/>
                <a:gd name="T42" fmla="*/ 20161248 w 156"/>
                <a:gd name="T43" fmla="*/ 115927190 h 150"/>
                <a:gd name="T44" fmla="*/ 35282186 w 156"/>
                <a:gd name="T45" fmla="*/ 85685302 h 150"/>
                <a:gd name="T46" fmla="*/ 60483751 w 156"/>
                <a:gd name="T47" fmla="*/ 55443440 h 150"/>
                <a:gd name="T48" fmla="*/ 90725614 w 156"/>
                <a:gd name="T49" fmla="*/ 30241875 h 150"/>
                <a:gd name="T50" fmla="*/ 120967502 w 156"/>
                <a:gd name="T51" fmla="*/ 15120938 h 150"/>
                <a:gd name="T52" fmla="*/ 156249676 w 156"/>
                <a:gd name="T53" fmla="*/ 5040312 h 150"/>
                <a:gd name="T54" fmla="*/ 196572160 w 156"/>
                <a:gd name="T55" fmla="*/ 0 h 150"/>
                <a:gd name="T56" fmla="*/ 196572160 w 156"/>
                <a:gd name="T57" fmla="*/ 0 h 150"/>
                <a:gd name="T58" fmla="*/ 236894694 w 156"/>
                <a:gd name="T59" fmla="*/ 5040312 h 150"/>
                <a:gd name="T60" fmla="*/ 272176868 w 156"/>
                <a:gd name="T61" fmla="*/ 15120938 h 150"/>
                <a:gd name="T62" fmla="*/ 307459041 w 156"/>
                <a:gd name="T63" fmla="*/ 30241875 h 150"/>
                <a:gd name="T64" fmla="*/ 337700905 w 156"/>
                <a:gd name="T65" fmla="*/ 55443440 h 150"/>
                <a:gd name="T66" fmla="*/ 357862147 w 156"/>
                <a:gd name="T67" fmla="*/ 85685302 h 150"/>
                <a:gd name="T68" fmla="*/ 378023389 w 156"/>
                <a:gd name="T69" fmla="*/ 115927190 h 150"/>
                <a:gd name="T70" fmla="*/ 388104010 w 156"/>
                <a:gd name="T71" fmla="*/ 151209363 h 150"/>
                <a:gd name="T72" fmla="*/ 393144320 w 156"/>
                <a:gd name="T73" fmla="*/ 186491536 h 150"/>
                <a:gd name="T74" fmla="*/ 393144320 w 156"/>
                <a:gd name="T75" fmla="*/ 186491536 h 1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6"/>
                <a:gd name="T115" fmla="*/ 0 h 150"/>
                <a:gd name="T116" fmla="*/ 156 w 156"/>
                <a:gd name="T117" fmla="*/ 150 h 1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6" h="150">
                  <a:moveTo>
                    <a:pt x="156" y="74"/>
                  </a:moveTo>
                  <a:lnTo>
                    <a:pt x="156" y="74"/>
                  </a:lnTo>
                  <a:lnTo>
                    <a:pt x="154" y="90"/>
                  </a:lnTo>
                  <a:lnTo>
                    <a:pt x="150" y="104"/>
                  </a:lnTo>
                  <a:lnTo>
                    <a:pt x="142" y="116"/>
                  </a:lnTo>
                  <a:lnTo>
                    <a:pt x="134" y="128"/>
                  </a:lnTo>
                  <a:lnTo>
                    <a:pt x="122" y="136"/>
                  </a:lnTo>
                  <a:lnTo>
                    <a:pt x="108" y="144"/>
                  </a:lnTo>
                  <a:lnTo>
                    <a:pt x="94" y="148"/>
                  </a:lnTo>
                  <a:lnTo>
                    <a:pt x="78" y="150"/>
                  </a:lnTo>
                  <a:lnTo>
                    <a:pt x="62" y="148"/>
                  </a:lnTo>
                  <a:lnTo>
                    <a:pt x="48" y="144"/>
                  </a:lnTo>
                  <a:lnTo>
                    <a:pt x="36" y="136"/>
                  </a:lnTo>
                  <a:lnTo>
                    <a:pt x="24" y="128"/>
                  </a:lnTo>
                  <a:lnTo>
                    <a:pt x="14" y="116"/>
                  </a:lnTo>
                  <a:lnTo>
                    <a:pt x="8" y="104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2" y="60"/>
                  </a:lnTo>
                  <a:lnTo>
                    <a:pt x="8" y="46"/>
                  </a:lnTo>
                  <a:lnTo>
                    <a:pt x="14" y="34"/>
                  </a:lnTo>
                  <a:lnTo>
                    <a:pt x="24" y="22"/>
                  </a:lnTo>
                  <a:lnTo>
                    <a:pt x="36" y="12"/>
                  </a:lnTo>
                  <a:lnTo>
                    <a:pt x="48" y="6"/>
                  </a:lnTo>
                  <a:lnTo>
                    <a:pt x="62" y="2"/>
                  </a:lnTo>
                  <a:lnTo>
                    <a:pt x="78" y="0"/>
                  </a:lnTo>
                  <a:lnTo>
                    <a:pt x="94" y="2"/>
                  </a:lnTo>
                  <a:lnTo>
                    <a:pt x="108" y="6"/>
                  </a:lnTo>
                  <a:lnTo>
                    <a:pt x="122" y="12"/>
                  </a:lnTo>
                  <a:lnTo>
                    <a:pt x="134" y="22"/>
                  </a:lnTo>
                  <a:lnTo>
                    <a:pt x="142" y="34"/>
                  </a:lnTo>
                  <a:lnTo>
                    <a:pt x="150" y="46"/>
                  </a:lnTo>
                  <a:lnTo>
                    <a:pt x="154" y="60"/>
                  </a:lnTo>
                  <a:lnTo>
                    <a:pt x="156" y="74"/>
                  </a:lnTo>
                  <a:close/>
                </a:path>
              </a:pathLst>
            </a:custGeom>
            <a:solidFill>
              <a:srgbClr val="FDD8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0" name="Freeform 95"/>
            <p:cNvSpPr>
              <a:spLocks noEditPoints="1"/>
            </p:cNvSpPr>
            <p:nvPr/>
          </p:nvSpPr>
          <p:spPr bwMode="auto">
            <a:xfrm>
              <a:off x="4213225" y="2955925"/>
              <a:ext cx="596900" cy="320675"/>
            </a:xfrm>
            <a:custGeom>
              <a:avLst/>
              <a:gdLst>
                <a:gd name="T0" fmla="*/ 720764652 w 376"/>
                <a:gd name="T1" fmla="*/ 65524068 h 202"/>
                <a:gd name="T2" fmla="*/ 670361543 w 376"/>
                <a:gd name="T3" fmla="*/ 45362811 h 202"/>
                <a:gd name="T4" fmla="*/ 493950663 w 376"/>
                <a:gd name="T5" fmla="*/ 20161250 h 202"/>
                <a:gd name="T6" fmla="*/ 282257508 w 376"/>
                <a:gd name="T7" fmla="*/ 0 h 202"/>
                <a:gd name="T8" fmla="*/ 100806242 w 376"/>
                <a:gd name="T9" fmla="*/ 0 h 202"/>
                <a:gd name="T10" fmla="*/ 40322499 w 376"/>
                <a:gd name="T11" fmla="*/ 10080625 h 202"/>
                <a:gd name="T12" fmla="*/ 25201561 w 376"/>
                <a:gd name="T13" fmla="*/ 15120939 h 202"/>
                <a:gd name="T14" fmla="*/ 10080625 w 376"/>
                <a:gd name="T15" fmla="*/ 30241878 h 202"/>
                <a:gd name="T16" fmla="*/ 5040312 w 376"/>
                <a:gd name="T17" fmla="*/ 70564378 h 202"/>
                <a:gd name="T18" fmla="*/ 0 w 376"/>
                <a:gd name="T19" fmla="*/ 151209379 h 202"/>
                <a:gd name="T20" fmla="*/ 10080625 w 376"/>
                <a:gd name="T21" fmla="*/ 362902490 h 202"/>
                <a:gd name="T22" fmla="*/ 15120939 w 376"/>
                <a:gd name="T23" fmla="*/ 418346010 h 202"/>
                <a:gd name="T24" fmla="*/ 45362810 w 376"/>
                <a:gd name="T25" fmla="*/ 453628186 h 202"/>
                <a:gd name="T26" fmla="*/ 120967510 w 376"/>
                <a:gd name="T27" fmla="*/ 478829741 h 202"/>
                <a:gd name="T28" fmla="*/ 211693155 w 376"/>
                <a:gd name="T29" fmla="*/ 488910363 h 202"/>
                <a:gd name="T30" fmla="*/ 453628176 w 376"/>
                <a:gd name="T31" fmla="*/ 509071607 h 202"/>
                <a:gd name="T32" fmla="*/ 635079367 w 376"/>
                <a:gd name="T33" fmla="*/ 498990985 h 202"/>
                <a:gd name="T34" fmla="*/ 715724341 w 376"/>
                <a:gd name="T35" fmla="*/ 483870052 h 202"/>
                <a:gd name="T36" fmla="*/ 745966206 w 376"/>
                <a:gd name="T37" fmla="*/ 473789430 h 202"/>
                <a:gd name="T38" fmla="*/ 791329004 w 376"/>
                <a:gd name="T39" fmla="*/ 433466942 h 202"/>
                <a:gd name="T40" fmla="*/ 801409626 w 376"/>
                <a:gd name="T41" fmla="*/ 413305599 h 202"/>
                <a:gd name="T42" fmla="*/ 851812933 w 376"/>
                <a:gd name="T43" fmla="*/ 292338136 h 202"/>
                <a:gd name="T44" fmla="*/ 892135420 w 376"/>
                <a:gd name="T45" fmla="*/ 236894715 h 202"/>
                <a:gd name="T46" fmla="*/ 932457907 w 376"/>
                <a:gd name="T47" fmla="*/ 216733471 h 202"/>
                <a:gd name="T48" fmla="*/ 947578839 w 376"/>
                <a:gd name="T49" fmla="*/ 120967513 h 202"/>
                <a:gd name="T50" fmla="*/ 922377285 w 376"/>
                <a:gd name="T51" fmla="*/ 120967513 h 202"/>
                <a:gd name="T52" fmla="*/ 791329004 w 376"/>
                <a:gd name="T53" fmla="*/ 95765933 h 202"/>
                <a:gd name="T54" fmla="*/ 720764652 w 376"/>
                <a:gd name="T55" fmla="*/ 65524068 h 202"/>
                <a:gd name="T56" fmla="*/ 771167761 w 376"/>
                <a:gd name="T57" fmla="*/ 317539691 h 202"/>
                <a:gd name="T58" fmla="*/ 756046828 w 376"/>
                <a:gd name="T59" fmla="*/ 352821868 h 202"/>
                <a:gd name="T60" fmla="*/ 725804963 w 376"/>
                <a:gd name="T61" fmla="*/ 403224977 h 202"/>
                <a:gd name="T62" fmla="*/ 680442165 w 376"/>
                <a:gd name="T63" fmla="*/ 433466942 h 202"/>
                <a:gd name="T64" fmla="*/ 670361543 w 376"/>
                <a:gd name="T65" fmla="*/ 438507253 h 202"/>
                <a:gd name="T66" fmla="*/ 524192528 w 376"/>
                <a:gd name="T67" fmla="*/ 453628186 h 202"/>
                <a:gd name="T68" fmla="*/ 357862171 w 376"/>
                <a:gd name="T69" fmla="*/ 453628186 h 202"/>
                <a:gd name="T70" fmla="*/ 141128754 w 376"/>
                <a:gd name="T71" fmla="*/ 423386321 h 202"/>
                <a:gd name="T72" fmla="*/ 131048132 w 376"/>
                <a:gd name="T73" fmla="*/ 418346010 h 202"/>
                <a:gd name="T74" fmla="*/ 105846578 w 376"/>
                <a:gd name="T75" fmla="*/ 388104044 h 202"/>
                <a:gd name="T76" fmla="*/ 100806242 w 376"/>
                <a:gd name="T77" fmla="*/ 357862179 h 202"/>
                <a:gd name="T78" fmla="*/ 95765931 w 376"/>
                <a:gd name="T79" fmla="*/ 141128757 h 202"/>
                <a:gd name="T80" fmla="*/ 95765931 w 376"/>
                <a:gd name="T81" fmla="*/ 115927202 h 202"/>
                <a:gd name="T82" fmla="*/ 110886889 w 376"/>
                <a:gd name="T83" fmla="*/ 85685311 h 202"/>
                <a:gd name="T84" fmla="*/ 131048132 w 376"/>
                <a:gd name="T85" fmla="*/ 65524068 h 202"/>
                <a:gd name="T86" fmla="*/ 141128754 w 376"/>
                <a:gd name="T87" fmla="*/ 65524068 h 202"/>
                <a:gd name="T88" fmla="*/ 307459062 w 376"/>
                <a:gd name="T89" fmla="*/ 65524068 h 202"/>
                <a:gd name="T90" fmla="*/ 483870041 w 376"/>
                <a:gd name="T91" fmla="*/ 80645000 h 202"/>
                <a:gd name="T92" fmla="*/ 635079367 w 376"/>
                <a:gd name="T93" fmla="*/ 105846580 h 202"/>
                <a:gd name="T94" fmla="*/ 725804963 w 376"/>
                <a:gd name="T95" fmla="*/ 136088446 h 202"/>
                <a:gd name="T96" fmla="*/ 751006517 w 376"/>
                <a:gd name="T97" fmla="*/ 146169068 h 202"/>
                <a:gd name="T98" fmla="*/ 781248382 w 376"/>
                <a:gd name="T99" fmla="*/ 181451245 h 202"/>
                <a:gd name="T100" fmla="*/ 791329004 w 376"/>
                <a:gd name="T101" fmla="*/ 221773782 h 202"/>
                <a:gd name="T102" fmla="*/ 786288693 w 376"/>
                <a:gd name="T103" fmla="*/ 282257514 h 202"/>
                <a:gd name="T104" fmla="*/ 771167761 w 376"/>
                <a:gd name="T105" fmla="*/ 317539691 h 2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6"/>
                <a:gd name="T160" fmla="*/ 0 h 202"/>
                <a:gd name="T161" fmla="*/ 376 w 376"/>
                <a:gd name="T162" fmla="*/ 202 h 2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6" h="202">
                  <a:moveTo>
                    <a:pt x="286" y="26"/>
                  </a:moveTo>
                  <a:lnTo>
                    <a:pt x="286" y="26"/>
                  </a:lnTo>
                  <a:lnTo>
                    <a:pt x="278" y="22"/>
                  </a:lnTo>
                  <a:lnTo>
                    <a:pt x="266" y="18"/>
                  </a:lnTo>
                  <a:lnTo>
                    <a:pt x="236" y="12"/>
                  </a:lnTo>
                  <a:lnTo>
                    <a:pt x="196" y="8"/>
                  </a:lnTo>
                  <a:lnTo>
                    <a:pt x="154" y="4"/>
                  </a:lnTo>
                  <a:lnTo>
                    <a:pt x="112" y="0"/>
                  </a:lnTo>
                  <a:lnTo>
                    <a:pt x="72" y="0"/>
                  </a:lnTo>
                  <a:lnTo>
                    <a:pt x="40" y="0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" y="20"/>
                  </a:lnTo>
                  <a:lnTo>
                    <a:pt x="2" y="28"/>
                  </a:lnTo>
                  <a:lnTo>
                    <a:pt x="0" y="60"/>
                  </a:lnTo>
                  <a:lnTo>
                    <a:pt x="2" y="104"/>
                  </a:lnTo>
                  <a:lnTo>
                    <a:pt x="4" y="144"/>
                  </a:lnTo>
                  <a:lnTo>
                    <a:pt x="6" y="166"/>
                  </a:lnTo>
                  <a:lnTo>
                    <a:pt x="10" y="172"/>
                  </a:lnTo>
                  <a:lnTo>
                    <a:pt x="18" y="180"/>
                  </a:lnTo>
                  <a:lnTo>
                    <a:pt x="32" y="186"/>
                  </a:lnTo>
                  <a:lnTo>
                    <a:pt x="48" y="190"/>
                  </a:lnTo>
                  <a:lnTo>
                    <a:pt x="84" y="194"/>
                  </a:lnTo>
                  <a:lnTo>
                    <a:pt x="146" y="200"/>
                  </a:lnTo>
                  <a:lnTo>
                    <a:pt x="180" y="202"/>
                  </a:lnTo>
                  <a:lnTo>
                    <a:pt x="216" y="202"/>
                  </a:lnTo>
                  <a:lnTo>
                    <a:pt x="252" y="198"/>
                  </a:lnTo>
                  <a:lnTo>
                    <a:pt x="284" y="192"/>
                  </a:lnTo>
                  <a:lnTo>
                    <a:pt x="288" y="190"/>
                  </a:lnTo>
                  <a:lnTo>
                    <a:pt x="296" y="188"/>
                  </a:lnTo>
                  <a:lnTo>
                    <a:pt x="308" y="178"/>
                  </a:lnTo>
                  <a:lnTo>
                    <a:pt x="314" y="172"/>
                  </a:lnTo>
                  <a:lnTo>
                    <a:pt x="318" y="164"/>
                  </a:lnTo>
                  <a:lnTo>
                    <a:pt x="328" y="142"/>
                  </a:lnTo>
                  <a:lnTo>
                    <a:pt x="338" y="116"/>
                  </a:lnTo>
                  <a:lnTo>
                    <a:pt x="346" y="104"/>
                  </a:lnTo>
                  <a:lnTo>
                    <a:pt x="354" y="94"/>
                  </a:lnTo>
                  <a:lnTo>
                    <a:pt x="364" y="88"/>
                  </a:lnTo>
                  <a:lnTo>
                    <a:pt x="370" y="86"/>
                  </a:lnTo>
                  <a:lnTo>
                    <a:pt x="376" y="84"/>
                  </a:lnTo>
                  <a:lnTo>
                    <a:pt x="376" y="48"/>
                  </a:lnTo>
                  <a:lnTo>
                    <a:pt x="366" y="48"/>
                  </a:lnTo>
                  <a:lnTo>
                    <a:pt x="342" y="44"/>
                  </a:lnTo>
                  <a:lnTo>
                    <a:pt x="314" y="38"/>
                  </a:lnTo>
                  <a:lnTo>
                    <a:pt x="298" y="32"/>
                  </a:lnTo>
                  <a:lnTo>
                    <a:pt x="286" y="26"/>
                  </a:lnTo>
                  <a:close/>
                  <a:moveTo>
                    <a:pt x="306" y="126"/>
                  </a:moveTo>
                  <a:lnTo>
                    <a:pt x="306" y="126"/>
                  </a:lnTo>
                  <a:lnTo>
                    <a:pt x="300" y="140"/>
                  </a:lnTo>
                  <a:lnTo>
                    <a:pt x="294" y="150"/>
                  </a:lnTo>
                  <a:lnTo>
                    <a:pt x="288" y="160"/>
                  </a:lnTo>
                  <a:lnTo>
                    <a:pt x="280" y="166"/>
                  </a:lnTo>
                  <a:lnTo>
                    <a:pt x="270" y="172"/>
                  </a:lnTo>
                  <a:lnTo>
                    <a:pt x="266" y="174"/>
                  </a:lnTo>
                  <a:lnTo>
                    <a:pt x="238" y="178"/>
                  </a:lnTo>
                  <a:lnTo>
                    <a:pt x="208" y="180"/>
                  </a:lnTo>
                  <a:lnTo>
                    <a:pt x="174" y="180"/>
                  </a:lnTo>
                  <a:lnTo>
                    <a:pt x="142" y="180"/>
                  </a:lnTo>
                  <a:lnTo>
                    <a:pt x="86" y="174"/>
                  </a:lnTo>
                  <a:lnTo>
                    <a:pt x="56" y="168"/>
                  </a:lnTo>
                  <a:lnTo>
                    <a:pt x="52" y="166"/>
                  </a:lnTo>
                  <a:lnTo>
                    <a:pt x="48" y="162"/>
                  </a:lnTo>
                  <a:lnTo>
                    <a:pt x="42" y="154"/>
                  </a:lnTo>
                  <a:lnTo>
                    <a:pt x="40" y="146"/>
                  </a:lnTo>
                  <a:lnTo>
                    <a:pt x="40" y="142"/>
                  </a:lnTo>
                  <a:lnTo>
                    <a:pt x="38" y="56"/>
                  </a:lnTo>
                  <a:lnTo>
                    <a:pt x="38" y="46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6" y="30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88" y="24"/>
                  </a:lnTo>
                  <a:lnTo>
                    <a:pt x="122" y="26"/>
                  </a:lnTo>
                  <a:lnTo>
                    <a:pt x="158" y="28"/>
                  </a:lnTo>
                  <a:lnTo>
                    <a:pt x="192" y="32"/>
                  </a:lnTo>
                  <a:lnTo>
                    <a:pt x="224" y="36"/>
                  </a:lnTo>
                  <a:lnTo>
                    <a:pt x="252" y="42"/>
                  </a:lnTo>
                  <a:lnTo>
                    <a:pt x="274" y="48"/>
                  </a:lnTo>
                  <a:lnTo>
                    <a:pt x="288" y="54"/>
                  </a:lnTo>
                  <a:lnTo>
                    <a:pt x="298" y="58"/>
                  </a:lnTo>
                  <a:lnTo>
                    <a:pt x="304" y="64"/>
                  </a:lnTo>
                  <a:lnTo>
                    <a:pt x="310" y="72"/>
                  </a:lnTo>
                  <a:lnTo>
                    <a:pt x="314" y="80"/>
                  </a:lnTo>
                  <a:lnTo>
                    <a:pt x="314" y="88"/>
                  </a:lnTo>
                  <a:lnTo>
                    <a:pt x="314" y="100"/>
                  </a:lnTo>
                  <a:lnTo>
                    <a:pt x="312" y="112"/>
                  </a:lnTo>
                  <a:lnTo>
                    <a:pt x="306" y="126"/>
                  </a:lnTo>
                  <a:close/>
                </a:path>
              </a:pathLst>
            </a:custGeom>
            <a:solidFill>
              <a:srgbClr val="706A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1" name="Freeform 96"/>
            <p:cNvSpPr>
              <a:spLocks noEditPoints="1"/>
            </p:cNvSpPr>
            <p:nvPr/>
          </p:nvSpPr>
          <p:spPr bwMode="auto">
            <a:xfrm>
              <a:off x="4806950" y="2949575"/>
              <a:ext cx="609600" cy="327025"/>
            </a:xfrm>
            <a:custGeom>
              <a:avLst/>
              <a:gdLst>
                <a:gd name="T0" fmla="*/ 0 w 384"/>
                <a:gd name="T1" fmla="*/ 221773784 h 206"/>
                <a:gd name="T2" fmla="*/ 15120939 w 384"/>
                <a:gd name="T3" fmla="*/ 226814095 h 206"/>
                <a:gd name="T4" fmla="*/ 55443445 w 384"/>
                <a:gd name="T5" fmla="*/ 246975339 h 206"/>
                <a:gd name="T6" fmla="*/ 90725621 w 384"/>
                <a:gd name="T7" fmla="*/ 302418760 h 206"/>
                <a:gd name="T8" fmla="*/ 141128755 w 384"/>
                <a:gd name="T9" fmla="*/ 423386323 h 206"/>
                <a:gd name="T10" fmla="*/ 151209377 w 384"/>
                <a:gd name="T11" fmla="*/ 443547567 h 206"/>
                <a:gd name="T12" fmla="*/ 191531864 w 384"/>
                <a:gd name="T13" fmla="*/ 483870055 h 206"/>
                <a:gd name="T14" fmla="*/ 226814090 w 384"/>
                <a:gd name="T15" fmla="*/ 493950677 h 206"/>
                <a:gd name="T16" fmla="*/ 307459064 w 384"/>
                <a:gd name="T17" fmla="*/ 509071610 h 206"/>
                <a:gd name="T18" fmla="*/ 493950666 w 384"/>
                <a:gd name="T19" fmla="*/ 519152232 h 206"/>
                <a:gd name="T20" fmla="*/ 740925900 w 384"/>
                <a:gd name="T21" fmla="*/ 504031299 h 206"/>
                <a:gd name="T22" fmla="*/ 836692006 w 384"/>
                <a:gd name="T23" fmla="*/ 488910366 h 206"/>
                <a:gd name="T24" fmla="*/ 917336980 w 384"/>
                <a:gd name="T25" fmla="*/ 463708811 h 206"/>
                <a:gd name="T26" fmla="*/ 947578846 w 384"/>
                <a:gd name="T27" fmla="*/ 423386323 h 206"/>
                <a:gd name="T28" fmla="*/ 957659467 w 384"/>
                <a:gd name="T29" fmla="*/ 367942803 h 206"/>
                <a:gd name="T30" fmla="*/ 967740089 w 384"/>
                <a:gd name="T31" fmla="*/ 156249691 h 206"/>
                <a:gd name="T32" fmla="*/ 967740089 w 384"/>
                <a:gd name="T33" fmla="*/ 70564379 h 206"/>
                <a:gd name="T34" fmla="*/ 962699778 w 384"/>
                <a:gd name="T35" fmla="*/ 30241878 h 206"/>
                <a:gd name="T36" fmla="*/ 947578846 w 384"/>
                <a:gd name="T37" fmla="*/ 15120939 h 206"/>
                <a:gd name="T38" fmla="*/ 932457913 w 384"/>
                <a:gd name="T39" fmla="*/ 10080625 h 206"/>
                <a:gd name="T40" fmla="*/ 871974182 w 384"/>
                <a:gd name="T41" fmla="*/ 0 h 206"/>
                <a:gd name="T42" fmla="*/ 680442170 w 384"/>
                <a:gd name="T43" fmla="*/ 5040313 h 206"/>
                <a:gd name="T44" fmla="*/ 463708801 w 384"/>
                <a:gd name="T45" fmla="*/ 25201561 h 206"/>
                <a:gd name="T46" fmla="*/ 282257509 w 384"/>
                <a:gd name="T47" fmla="*/ 55443446 h 206"/>
                <a:gd name="T48" fmla="*/ 231854401 w 384"/>
                <a:gd name="T49" fmla="*/ 70564379 h 206"/>
                <a:gd name="T50" fmla="*/ 196572175 w 384"/>
                <a:gd name="T51" fmla="*/ 90725623 h 206"/>
                <a:gd name="T52" fmla="*/ 120967511 w 384"/>
                <a:gd name="T53" fmla="*/ 120967514 h 206"/>
                <a:gd name="T54" fmla="*/ 25201561 w 384"/>
                <a:gd name="T55" fmla="*/ 131048136 h 206"/>
                <a:gd name="T56" fmla="*/ 0 w 384"/>
                <a:gd name="T57" fmla="*/ 131048136 h 206"/>
                <a:gd name="T58" fmla="*/ 236894711 w 384"/>
                <a:gd name="T59" fmla="*/ 141128758 h 206"/>
                <a:gd name="T60" fmla="*/ 332660618 w 384"/>
                <a:gd name="T61" fmla="*/ 110886892 h 206"/>
                <a:gd name="T62" fmla="*/ 483870045 w 384"/>
                <a:gd name="T63" fmla="*/ 85685312 h 206"/>
                <a:gd name="T64" fmla="*/ 660280926 w 384"/>
                <a:gd name="T65" fmla="*/ 65524068 h 206"/>
                <a:gd name="T66" fmla="*/ 826611186 w 384"/>
                <a:gd name="T67" fmla="*/ 70564379 h 206"/>
                <a:gd name="T68" fmla="*/ 836692006 w 384"/>
                <a:gd name="T69" fmla="*/ 70564379 h 206"/>
                <a:gd name="T70" fmla="*/ 856853249 w 384"/>
                <a:gd name="T71" fmla="*/ 85685312 h 206"/>
                <a:gd name="T72" fmla="*/ 866933871 w 384"/>
                <a:gd name="T73" fmla="*/ 120967514 h 206"/>
                <a:gd name="T74" fmla="*/ 871974182 w 384"/>
                <a:gd name="T75" fmla="*/ 146169069 h 206"/>
                <a:gd name="T76" fmla="*/ 861893560 w 384"/>
                <a:gd name="T77" fmla="*/ 367942803 h 206"/>
                <a:gd name="T78" fmla="*/ 856853249 w 384"/>
                <a:gd name="T79" fmla="*/ 393144358 h 206"/>
                <a:gd name="T80" fmla="*/ 831651497 w 384"/>
                <a:gd name="T81" fmla="*/ 428426634 h 206"/>
                <a:gd name="T82" fmla="*/ 816530564 w 384"/>
                <a:gd name="T83" fmla="*/ 433466945 h 206"/>
                <a:gd name="T84" fmla="*/ 599797195 w 384"/>
                <a:gd name="T85" fmla="*/ 463708811 h 206"/>
                <a:gd name="T86" fmla="*/ 433466936 w 384"/>
                <a:gd name="T87" fmla="*/ 463708811 h 206"/>
                <a:gd name="T88" fmla="*/ 287297820 w 384"/>
                <a:gd name="T89" fmla="*/ 443547567 h 206"/>
                <a:gd name="T90" fmla="*/ 277217199 w 384"/>
                <a:gd name="T91" fmla="*/ 443547567 h 206"/>
                <a:gd name="T92" fmla="*/ 236894711 w 384"/>
                <a:gd name="T93" fmla="*/ 408265291 h 206"/>
                <a:gd name="T94" fmla="*/ 201612486 w 384"/>
                <a:gd name="T95" fmla="*/ 362902492 h 206"/>
                <a:gd name="T96" fmla="*/ 191531864 w 384"/>
                <a:gd name="T97" fmla="*/ 327620315 h 206"/>
                <a:gd name="T98" fmla="*/ 171370620 w 384"/>
                <a:gd name="T99" fmla="*/ 262096272 h 206"/>
                <a:gd name="T100" fmla="*/ 176410931 w 384"/>
                <a:gd name="T101" fmla="*/ 206652801 h 206"/>
                <a:gd name="T102" fmla="*/ 196572175 w 384"/>
                <a:gd name="T103" fmla="*/ 171370624 h 206"/>
                <a:gd name="T104" fmla="*/ 236894711 w 384"/>
                <a:gd name="T105" fmla="*/ 141128758 h 2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4"/>
                <a:gd name="T160" fmla="*/ 0 h 206"/>
                <a:gd name="T161" fmla="*/ 384 w 384"/>
                <a:gd name="T162" fmla="*/ 206 h 2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4" h="206">
                  <a:moveTo>
                    <a:pt x="0" y="52"/>
                  </a:moveTo>
                  <a:lnTo>
                    <a:pt x="0" y="88"/>
                  </a:lnTo>
                  <a:lnTo>
                    <a:pt x="6" y="90"/>
                  </a:lnTo>
                  <a:lnTo>
                    <a:pt x="12" y="92"/>
                  </a:lnTo>
                  <a:lnTo>
                    <a:pt x="22" y="98"/>
                  </a:lnTo>
                  <a:lnTo>
                    <a:pt x="30" y="108"/>
                  </a:lnTo>
                  <a:lnTo>
                    <a:pt x="36" y="120"/>
                  </a:lnTo>
                  <a:lnTo>
                    <a:pt x="46" y="146"/>
                  </a:lnTo>
                  <a:lnTo>
                    <a:pt x="56" y="168"/>
                  </a:lnTo>
                  <a:lnTo>
                    <a:pt x="60" y="176"/>
                  </a:lnTo>
                  <a:lnTo>
                    <a:pt x="66" y="182"/>
                  </a:lnTo>
                  <a:lnTo>
                    <a:pt x="76" y="192"/>
                  </a:lnTo>
                  <a:lnTo>
                    <a:pt x="86" y="194"/>
                  </a:lnTo>
                  <a:lnTo>
                    <a:pt x="90" y="196"/>
                  </a:lnTo>
                  <a:lnTo>
                    <a:pt x="122" y="202"/>
                  </a:lnTo>
                  <a:lnTo>
                    <a:pt x="158" y="206"/>
                  </a:lnTo>
                  <a:lnTo>
                    <a:pt x="196" y="206"/>
                  </a:lnTo>
                  <a:lnTo>
                    <a:pt x="232" y="204"/>
                  </a:lnTo>
                  <a:lnTo>
                    <a:pt x="294" y="200"/>
                  </a:lnTo>
                  <a:lnTo>
                    <a:pt x="332" y="194"/>
                  </a:lnTo>
                  <a:lnTo>
                    <a:pt x="350" y="190"/>
                  </a:lnTo>
                  <a:lnTo>
                    <a:pt x="364" y="184"/>
                  </a:lnTo>
                  <a:lnTo>
                    <a:pt x="372" y="176"/>
                  </a:lnTo>
                  <a:lnTo>
                    <a:pt x="376" y="168"/>
                  </a:lnTo>
                  <a:lnTo>
                    <a:pt x="380" y="146"/>
                  </a:lnTo>
                  <a:lnTo>
                    <a:pt x="382" y="106"/>
                  </a:lnTo>
                  <a:lnTo>
                    <a:pt x="384" y="62"/>
                  </a:lnTo>
                  <a:lnTo>
                    <a:pt x="384" y="28"/>
                  </a:lnTo>
                  <a:lnTo>
                    <a:pt x="384" y="20"/>
                  </a:lnTo>
                  <a:lnTo>
                    <a:pt x="382" y="12"/>
                  </a:lnTo>
                  <a:lnTo>
                    <a:pt x="380" y="8"/>
                  </a:lnTo>
                  <a:lnTo>
                    <a:pt x="376" y="6"/>
                  </a:lnTo>
                  <a:lnTo>
                    <a:pt x="372" y="4"/>
                  </a:lnTo>
                  <a:lnTo>
                    <a:pt x="370" y="4"/>
                  </a:lnTo>
                  <a:lnTo>
                    <a:pt x="346" y="0"/>
                  </a:lnTo>
                  <a:lnTo>
                    <a:pt x="312" y="0"/>
                  </a:lnTo>
                  <a:lnTo>
                    <a:pt x="270" y="2"/>
                  </a:lnTo>
                  <a:lnTo>
                    <a:pt x="226" y="4"/>
                  </a:lnTo>
                  <a:lnTo>
                    <a:pt x="184" y="10"/>
                  </a:lnTo>
                  <a:lnTo>
                    <a:pt x="144" y="14"/>
                  </a:lnTo>
                  <a:lnTo>
                    <a:pt x="112" y="22"/>
                  </a:lnTo>
                  <a:lnTo>
                    <a:pt x="100" y="24"/>
                  </a:lnTo>
                  <a:lnTo>
                    <a:pt x="92" y="28"/>
                  </a:lnTo>
                  <a:lnTo>
                    <a:pt x="78" y="36"/>
                  </a:lnTo>
                  <a:lnTo>
                    <a:pt x="62" y="44"/>
                  </a:lnTo>
                  <a:lnTo>
                    <a:pt x="48" y="48"/>
                  </a:lnTo>
                  <a:lnTo>
                    <a:pt x="32" y="50"/>
                  </a:lnTo>
                  <a:lnTo>
                    <a:pt x="10" y="52"/>
                  </a:lnTo>
                  <a:lnTo>
                    <a:pt x="0" y="52"/>
                  </a:lnTo>
                  <a:close/>
                  <a:moveTo>
                    <a:pt x="94" y="56"/>
                  </a:moveTo>
                  <a:lnTo>
                    <a:pt x="94" y="56"/>
                  </a:lnTo>
                  <a:lnTo>
                    <a:pt x="108" y="50"/>
                  </a:lnTo>
                  <a:lnTo>
                    <a:pt x="132" y="44"/>
                  </a:lnTo>
                  <a:lnTo>
                    <a:pt x="158" y="40"/>
                  </a:lnTo>
                  <a:lnTo>
                    <a:pt x="192" y="34"/>
                  </a:lnTo>
                  <a:lnTo>
                    <a:pt x="226" y="30"/>
                  </a:lnTo>
                  <a:lnTo>
                    <a:pt x="262" y="26"/>
                  </a:lnTo>
                  <a:lnTo>
                    <a:pt x="296" y="26"/>
                  </a:lnTo>
                  <a:lnTo>
                    <a:pt x="328" y="28"/>
                  </a:lnTo>
                  <a:lnTo>
                    <a:pt x="332" y="28"/>
                  </a:lnTo>
                  <a:lnTo>
                    <a:pt x="338" y="30"/>
                  </a:lnTo>
                  <a:lnTo>
                    <a:pt x="340" y="34"/>
                  </a:lnTo>
                  <a:lnTo>
                    <a:pt x="342" y="40"/>
                  </a:lnTo>
                  <a:lnTo>
                    <a:pt x="344" y="48"/>
                  </a:lnTo>
                  <a:lnTo>
                    <a:pt x="346" y="58"/>
                  </a:lnTo>
                  <a:lnTo>
                    <a:pt x="342" y="146"/>
                  </a:lnTo>
                  <a:lnTo>
                    <a:pt x="342" y="148"/>
                  </a:lnTo>
                  <a:lnTo>
                    <a:pt x="340" y="156"/>
                  </a:lnTo>
                  <a:lnTo>
                    <a:pt x="334" y="166"/>
                  </a:lnTo>
                  <a:lnTo>
                    <a:pt x="330" y="170"/>
                  </a:lnTo>
                  <a:lnTo>
                    <a:pt x="324" y="172"/>
                  </a:lnTo>
                  <a:lnTo>
                    <a:pt x="294" y="178"/>
                  </a:lnTo>
                  <a:lnTo>
                    <a:pt x="238" y="184"/>
                  </a:lnTo>
                  <a:lnTo>
                    <a:pt x="206" y="184"/>
                  </a:lnTo>
                  <a:lnTo>
                    <a:pt x="172" y="184"/>
                  </a:lnTo>
                  <a:lnTo>
                    <a:pt x="142" y="182"/>
                  </a:lnTo>
                  <a:lnTo>
                    <a:pt x="114" y="176"/>
                  </a:lnTo>
                  <a:lnTo>
                    <a:pt x="110" y="176"/>
                  </a:lnTo>
                  <a:lnTo>
                    <a:pt x="100" y="168"/>
                  </a:lnTo>
                  <a:lnTo>
                    <a:pt x="94" y="162"/>
                  </a:lnTo>
                  <a:lnTo>
                    <a:pt x="86" y="154"/>
                  </a:lnTo>
                  <a:lnTo>
                    <a:pt x="80" y="144"/>
                  </a:lnTo>
                  <a:lnTo>
                    <a:pt x="76" y="130"/>
                  </a:lnTo>
                  <a:lnTo>
                    <a:pt x="70" y="116"/>
                  </a:lnTo>
                  <a:lnTo>
                    <a:pt x="68" y="104"/>
                  </a:lnTo>
                  <a:lnTo>
                    <a:pt x="68" y="92"/>
                  </a:lnTo>
                  <a:lnTo>
                    <a:pt x="70" y="82"/>
                  </a:lnTo>
                  <a:lnTo>
                    <a:pt x="72" y="74"/>
                  </a:lnTo>
                  <a:lnTo>
                    <a:pt x="78" y="68"/>
                  </a:lnTo>
                  <a:lnTo>
                    <a:pt x="86" y="62"/>
                  </a:lnTo>
                  <a:lnTo>
                    <a:pt x="94" y="56"/>
                  </a:lnTo>
                  <a:close/>
                </a:path>
              </a:pathLst>
            </a:custGeom>
            <a:solidFill>
              <a:srgbClr val="706A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2" name="Freeform 97"/>
            <p:cNvSpPr>
              <a:spLocks/>
            </p:cNvSpPr>
            <p:nvPr/>
          </p:nvSpPr>
          <p:spPr bwMode="auto">
            <a:xfrm>
              <a:off x="4346575" y="2174875"/>
              <a:ext cx="1174750" cy="866775"/>
            </a:xfrm>
            <a:custGeom>
              <a:avLst/>
              <a:gdLst>
                <a:gd name="T0" fmla="*/ 40322499 w 740"/>
                <a:gd name="T1" fmla="*/ 594756807 h 546"/>
                <a:gd name="T2" fmla="*/ 105846577 w 740"/>
                <a:gd name="T3" fmla="*/ 710683943 h 546"/>
                <a:gd name="T4" fmla="*/ 226814087 w 740"/>
                <a:gd name="T5" fmla="*/ 897175621 h 546"/>
                <a:gd name="T6" fmla="*/ 342741236 w 740"/>
                <a:gd name="T7" fmla="*/ 1033263997 h 546"/>
                <a:gd name="T8" fmla="*/ 483870039 w 740"/>
                <a:gd name="T9" fmla="*/ 1159271754 h 546"/>
                <a:gd name="T10" fmla="*/ 640119675 w 740"/>
                <a:gd name="T11" fmla="*/ 1260077958 h 546"/>
                <a:gd name="T12" fmla="*/ 730845270 w 740"/>
                <a:gd name="T13" fmla="*/ 1290319820 h 546"/>
                <a:gd name="T14" fmla="*/ 821570865 w 740"/>
                <a:gd name="T15" fmla="*/ 1310481061 h 546"/>
                <a:gd name="T16" fmla="*/ 917336969 w 740"/>
                <a:gd name="T17" fmla="*/ 1315521371 h 546"/>
                <a:gd name="T18" fmla="*/ 856853239 w 740"/>
                <a:gd name="T19" fmla="*/ 1290319820 h 546"/>
                <a:gd name="T20" fmla="*/ 725804959 w 740"/>
                <a:gd name="T21" fmla="*/ 1214715166 h 546"/>
                <a:gd name="T22" fmla="*/ 609877810 w 740"/>
                <a:gd name="T23" fmla="*/ 1129029892 h 546"/>
                <a:gd name="T24" fmla="*/ 544353769 w 740"/>
                <a:gd name="T25" fmla="*/ 1063505859 h 546"/>
                <a:gd name="T26" fmla="*/ 493950660 w 740"/>
                <a:gd name="T27" fmla="*/ 977820585 h 546"/>
                <a:gd name="T28" fmla="*/ 478829728 w 740"/>
                <a:gd name="T29" fmla="*/ 937498103 h 546"/>
                <a:gd name="T30" fmla="*/ 614918121 w 740"/>
                <a:gd name="T31" fmla="*/ 1033263997 h 546"/>
                <a:gd name="T32" fmla="*/ 766127446 w 740"/>
                <a:gd name="T33" fmla="*/ 1123989582 h 546"/>
                <a:gd name="T34" fmla="*/ 957659456 w 740"/>
                <a:gd name="T35" fmla="*/ 1219755476 h 546"/>
                <a:gd name="T36" fmla="*/ 1179433133 w 740"/>
                <a:gd name="T37" fmla="*/ 1305440751 h 546"/>
                <a:gd name="T38" fmla="*/ 1411287431 w 740"/>
                <a:gd name="T39" fmla="*/ 1365924474 h 546"/>
                <a:gd name="T40" fmla="*/ 1527214581 w 740"/>
                <a:gd name="T41" fmla="*/ 1376005094 h 546"/>
                <a:gd name="T42" fmla="*/ 1643141730 w 740"/>
                <a:gd name="T43" fmla="*/ 1370964784 h 546"/>
                <a:gd name="T44" fmla="*/ 1754028965 w 740"/>
                <a:gd name="T45" fmla="*/ 1350803543 h 546"/>
                <a:gd name="T46" fmla="*/ 1864915803 w 740"/>
                <a:gd name="T47" fmla="*/ 1315521371 h 546"/>
                <a:gd name="T48" fmla="*/ 1839714249 w 740"/>
                <a:gd name="T49" fmla="*/ 1300400440 h 546"/>
                <a:gd name="T50" fmla="*/ 1784270830 w 740"/>
                <a:gd name="T51" fmla="*/ 1249997338 h 546"/>
                <a:gd name="T52" fmla="*/ 1708666168 w 740"/>
                <a:gd name="T53" fmla="*/ 1154231443 h 546"/>
                <a:gd name="T54" fmla="*/ 1648182041 w 740"/>
                <a:gd name="T55" fmla="*/ 997981826 h 546"/>
                <a:gd name="T56" fmla="*/ 1612899865 w 740"/>
                <a:gd name="T57" fmla="*/ 877014380 h 546"/>
                <a:gd name="T58" fmla="*/ 1557456446 w 740"/>
                <a:gd name="T59" fmla="*/ 725804874 h 546"/>
                <a:gd name="T60" fmla="*/ 1476811472 w 740"/>
                <a:gd name="T61" fmla="*/ 559474636 h 546"/>
                <a:gd name="T62" fmla="*/ 1365924634 w 740"/>
                <a:gd name="T63" fmla="*/ 388103988 h 546"/>
                <a:gd name="T64" fmla="*/ 1219755619 w 740"/>
                <a:gd name="T65" fmla="*/ 226814060 h 546"/>
                <a:gd name="T66" fmla="*/ 1129030024 w 740"/>
                <a:gd name="T67" fmla="*/ 161289977 h 546"/>
                <a:gd name="T68" fmla="*/ 1033264118 w 740"/>
                <a:gd name="T69" fmla="*/ 100806230 h 546"/>
                <a:gd name="T70" fmla="*/ 922377280 w 740"/>
                <a:gd name="T71" fmla="*/ 55443438 h 546"/>
                <a:gd name="T72" fmla="*/ 801409622 w 740"/>
                <a:gd name="T73" fmla="*/ 20161247 h 546"/>
                <a:gd name="T74" fmla="*/ 670361540 w 740"/>
                <a:gd name="T75" fmla="*/ 0 h 546"/>
                <a:gd name="T76" fmla="*/ 524192525 w 740"/>
                <a:gd name="T77" fmla="*/ 0 h 546"/>
                <a:gd name="T78" fmla="*/ 458668485 w 740"/>
                <a:gd name="T79" fmla="*/ 5040312 h 546"/>
                <a:gd name="T80" fmla="*/ 342741236 w 740"/>
                <a:gd name="T81" fmla="*/ 25201557 h 546"/>
                <a:gd name="T82" fmla="*/ 246975330 w 740"/>
                <a:gd name="T83" fmla="*/ 55443438 h 546"/>
                <a:gd name="T84" fmla="*/ 171370618 w 740"/>
                <a:gd name="T85" fmla="*/ 90725609 h 546"/>
                <a:gd name="T86" fmla="*/ 110886888 w 740"/>
                <a:gd name="T87" fmla="*/ 136088426 h 546"/>
                <a:gd name="T88" fmla="*/ 65524066 w 740"/>
                <a:gd name="T89" fmla="*/ 181451218 h 546"/>
                <a:gd name="T90" fmla="*/ 25201560 w 740"/>
                <a:gd name="T91" fmla="*/ 262096232 h 546"/>
                <a:gd name="T92" fmla="*/ 0 w 740"/>
                <a:gd name="T93" fmla="*/ 367942747 h 546"/>
                <a:gd name="T94" fmla="*/ 5040312 w 740"/>
                <a:gd name="T95" fmla="*/ 468749051 h 546"/>
                <a:gd name="T96" fmla="*/ 30241877 w 740"/>
                <a:gd name="T97" fmla="*/ 574595567 h 546"/>
                <a:gd name="T98" fmla="*/ 40322499 w 740"/>
                <a:gd name="T99" fmla="*/ 594756807 h 5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40"/>
                <a:gd name="T151" fmla="*/ 0 h 546"/>
                <a:gd name="T152" fmla="*/ 740 w 740"/>
                <a:gd name="T153" fmla="*/ 546 h 5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40" h="546">
                  <a:moveTo>
                    <a:pt x="16" y="236"/>
                  </a:moveTo>
                  <a:lnTo>
                    <a:pt x="16" y="236"/>
                  </a:lnTo>
                  <a:lnTo>
                    <a:pt x="22" y="250"/>
                  </a:lnTo>
                  <a:lnTo>
                    <a:pt x="42" y="282"/>
                  </a:lnTo>
                  <a:lnTo>
                    <a:pt x="72" y="330"/>
                  </a:lnTo>
                  <a:lnTo>
                    <a:pt x="90" y="356"/>
                  </a:lnTo>
                  <a:lnTo>
                    <a:pt x="112" y="384"/>
                  </a:lnTo>
                  <a:lnTo>
                    <a:pt x="136" y="410"/>
                  </a:lnTo>
                  <a:lnTo>
                    <a:pt x="162" y="436"/>
                  </a:lnTo>
                  <a:lnTo>
                    <a:pt x="192" y="460"/>
                  </a:lnTo>
                  <a:lnTo>
                    <a:pt x="222" y="482"/>
                  </a:lnTo>
                  <a:lnTo>
                    <a:pt x="254" y="500"/>
                  </a:lnTo>
                  <a:lnTo>
                    <a:pt x="272" y="506"/>
                  </a:lnTo>
                  <a:lnTo>
                    <a:pt x="290" y="512"/>
                  </a:lnTo>
                  <a:lnTo>
                    <a:pt x="308" y="518"/>
                  </a:lnTo>
                  <a:lnTo>
                    <a:pt x="326" y="520"/>
                  </a:lnTo>
                  <a:lnTo>
                    <a:pt x="344" y="522"/>
                  </a:lnTo>
                  <a:lnTo>
                    <a:pt x="364" y="522"/>
                  </a:lnTo>
                  <a:lnTo>
                    <a:pt x="340" y="512"/>
                  </a:lnTo>
                  <a:lnTo>
                    <a:pt x="316" y="500"/>
                  </a:lnTo>
                  <a:lnTo>
                    <a:pt x="288" y="482"/>
                  </a:lnTo>
                  <a:lnTo>
                    <a:pt x="258" y="462"/>
                  </a:lnTo>
                  <a:lnTo>
                    <a:pt x="242" y="448"/>
                  </a:lnTo>
                  <a:lnTo>
                    <a:pt x="230" y="436"/>
                  </a:lnTo>
                  <a:lnTo>
                    <a:pt x="216" y="422"/>
                  </a:lnTo>
                  <a:lnTo>
                    <a:pt x="206" y="406"/>
                  </a:lnTo>
                  <a:lnTo>
                    <a:pt x="196" y="388"/>
                  </a:lnTo>
                  <a:lnTo>
                    <a:pt x="190" y="372"/>
                  </a:lnTo>
                  <a:lnTo>
                    <a:pt x="204" y="382"/>
                  </a:lnTo>
                  <a:lnTo>
                    <a:pt x="244" y="410"/>
                  </a:lnTo>
                  <a:lnTo>
                    <a:pt x="272" y="426"/>
                  </a:lnTo>
                  <a:lnTo>
                    <a:pt x="304" y="446"/>
                  </a:lnTo>
                  <a:lnTo>
                    <a:pt x="342" y="466"/>
                  </a:lnTo>
                  <a:lnTo>
                    <a:pt x="380" y="484"/>
                  </a:lnTo>
                  <a:lnTo>
                    <a:pt x="422" y="502"/>
                  </a:lnTo>
                  <a:lnTo>
                    <a:pt x="468" y="518"/>
                  </a:lnTo>
                  <a:lnTo>
                    <a:pt x="512" y="532"/>
                  </a:lnTo>
                  <a:lnTo>
                    <a:pt x="560" y="542"/>
                  </a:lnTo>
                  <a:lnTo>
                    <a:pt x="582" y="544"/>
                  </a:lnTo>
                  <a:lnTo>
                    <a:pt x="606" y="546"/>
                  </a:lnTo>
                  <a:lnTo>
                    <a:pt x="628" y="546"/>
                  </a:lnTo>
                  <a:lnTo>
                    <a:pt x="652" y="544"/>
                  </a:lnTo>
                  <a:lnTo>
                    <a:pt x="674" y="542"/>
                  </a:lnTo>
                  <a:lnTo>
                    <a:pt x="696" y="536"/>
                  </a:lnTo>
                  <a:lnTo>
                    <a:pt x="718" y="530"/>
                  </a:lnTo>
                  <a:lnTo>
                    <a:pt x="740" y="522"/>
                  </a:lnTo>
                  <a:lnTo>
                    <a:pt x="730" y="516"/>
                  </a:lnTo>
                  <a:lnTo>
                    <a:pt x="720" y="508"/>
                  </a:lnTo>
                  <a:lnTo>
                    <a:pt x="708" y="496"/>
                  </a:lnTo>
                  <a:lnTo>
                    <a:pt x="694" y="480"/>
                  </a:lnTo>
                  <a:lnTo>
                    <a:pt x="678" y="458"/>
                  </a:lnTo>
                  <a:lnTo>
                    <a:pt x="666" y="430"/>
                  </a:lnTo>
                  <a:lnTo>
                    <a:pt x="654" y="396"/>
                  </a:lnTo>
                  <a:lnTo>
                    <a:pt x="640" y="348"/>
                  </a:lnTo>
                  <a:lnTo>
                    <a:pt x="630" y="320"/>
                  </a:lnTo>
                  <a:lnTo>
                    <a:pt x="618" y="288"/>
                  </a:lnTo>
                  <a:lnTo>
                    <a:pt x="602" y="256"/>
                  </a:lnTo>
                  <a:lnTo>
                    <a:pt x="586" y="222"/>
                  </a:lnTo>
                  <a:lnTo>
                    <a:pt x="566" y="186"/>
                  </a:lnTo>
                  <a:lnTo>
                    <a:pt x="542" y="154"/>
                  </a:lnTo>
                  <a:lnTo>
                    <a:pt x="514" y="120"/>
                  </a:lnTo>
                  <a:lnTo>
                    <a:pt x="484" y="90"/>
                  </a:lnTo>
                  <a:lnTo>
                    <a:pt x="466" y="76"/>
                  </a:lnTo>
                  <a:lnTo>
                    <a:pt x="448" y="64"/>
                  </a:lnTo>
                  <a:lnTo>
                    <a:pt x="430" y="52"/>
                  </a:lnTo>
                  <a:lnTo>
                    <a:pt x="410" y="40"/>
                  </a:lnTo>
                  <a:lnTo>
                    <a:pt x="388" y="30"/>
                  </a:lnTo>
                  <a:lnTo>
                    <a:pt x="366" y="22"/>
                  </a:lnTo>
                  <a:lnTo>
                    <a:pt x="344" y="14"/>
                  </a:lnTo>
                  <a:lnTo>
                    <a:pt x="318" y="8"/>
                  </a:lnTo>
                  <a:lnTo>
                    <a:pt x="292" y="4"/>
                  </a:lnTo>
                  <a:lnTo>
                    <a:pt x="266" y="0"/>
                  </a:lnTo>
                  <a:lnTo>
                    <a:pt x="236" y="0"/>
                  </a:lnTo>
                  <a:lnTo>
                    <a:pt x="208" y="0"/>
                  </a:lnTo>
                  <a:lnTo>
                    <a:pt x="182" y="2"/>
                  </a:lnTo>
                  <a:lnTo>
                    <a:pt x="158" y="6"/>
                  </a:lnTo>
                  <a:lnTo>
                    <a:pt x="136" y="10"/>
                  </a:lnTo>
                  <a:lnTo>
                    <a:pt x="116" y="16"/>
                  </a:lnTo>
                  <a:lnTo>
                    <a:pt x="98" y="22"/>
                  </a:lnTo>
                  <a:lnTo>
                    <a:pt x="82" y="28"/>
                  </a:lnTo>
                  <a:lnTo>
                    <a:pt x="68" y="36"/>
                  </a:lnTo>
                  <a:lnTo>
                    <a:pt x="56" y="44"/>
                  </a:lnTo>
                  <a:lnTo>
                    <a:pt x="44" y="54"/>
                  </a:lnTo>
                  <a:lnTo>
                    <a:pt x="34" y="62"/>
                  </a:lnTo>
                  <a:lnTo>
                    <a:pt x="26" y="72"/>
                  </a:lnTo>
                  <a:lnTo>
                    <a:pt x="20" y="82"/>
                  </a:lnTo>
                  <a:lnTo>
                    <a:pt x="10" y="104"/>
                  </a:lnTo>
                  <a:lnTo>
                    <a:pt x="4" y="124"/>
                  </a:lnTo>
                  <a:lnTo>
                    <a:pt x="0" y="146"/>
                  </a:lnTo>
                  <a:lnTo>
                    <a:pt x="0" y="166"/>
                  </a:lnTo>
                  <a:lnTo>
                    <a:pt x="2" y="186"/>
                  </a:lnTo>
                  <a:lnTo>
                    <a:pt x="6" y="202"/>
                  </a:lnTo>
                  <a:lnTo>
                    <a:pt x="12" y="228"/>
                  </a:lnTo>
                  <a:lnTo>
                    <a:pt x="16" y="236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3" name="Freeform 98"/>
            <p:cNvSpPr>
              <a:spLocks/>
            </p:cNvSpPr>
            <p:nvPr/>
          </p:nvSpPr>
          <p:spPr bwMode="auto">
            <a:xfrm>
              <a:off x="4260850" y="2555875"/>
              <a:ext cx="339725" cy="387350"/>
            </a:xfrm>
            <a:custGeom>
              <a:avLst/>
              <a:gdLst>
                <a:gd name="T0" fmla="*/ 252015652 w 214"/>
                <a:gd name="T1" fmla="*/ 10080626 h 244"/>
                <a:gd name="T2" fmla="*/ 252015652 w 214"/>
                <a:gd name="T3" fmla="*/ 10080626 h 244"/>
                <a:gd name="T4" fmla="*/ 252015652 w 214"/>
                <a:gd name="T5" fmla="*/ 75604693 h 244"/>
                <a:gd name="T6" fmla="*/ 262096274 w 214"/>
                <a:gd name="T7" fmla="*/ 151209387 h 244"/>
                <a:gd name="T8" fmla="*/ 282257519 w 214"/>
                <a:gd name="T9" fmla="*/ 236894727 h 244"/>
                <a:gd name="T10" fmla="*/ 297378452 w 214"/>
                <a:gd name="T11" fmla="*/ 287297840 h 244"/>
                <a:gd name="T12" fmla="*/ 312499385 w 214"/>
                <a:gd name="T13" fmla="*/ 337700952 h 244"/>
                <a:gd name="T14" fmla="*/ 337700940 w 214"/>
                <a:gd name="T15" fmla="*/ 388104065 h 244"/>
                <a:gd name="T16" fmla="*/ 362902496 w 214"/>
                <a:gd name="T17" fmla="*/ 438507276 h 244"/>
                <a:gd name="T18" fmla="*/ 398184673 w 214"/>
                <a:gd name="T19" fmla="*/ 488910389 h 244"/>
                <a:gd name="T20" fmla="*/ 438507261 w 214"/>
                <a:gd name="T21" fmla="*/ 534273190 h 244"/>
                <a:gd name="T22" fmla="*/ 483870060 w 214"/>
                <a:gd name="T23" fmla="*/ 574595680 h 244"/>
                <a:gd name="T24" fmla="*/ 539313482 w 214"/>
                <a:gd name="T25" fmla="*/ 614918170 h 244"/>
                <a:gd name="T26" fmla="*/ 539313482 w 214"/>
                <a:gd name="T27" fmla="*/ 614918170 h 244"/>
                <a:gd name="T28" fmla="*/ 468749127 w 214"/>
                <a:gd name="T29" fmla="*/ 594756925 h 244"/>
                <a:gd name="T30" fmla="*/ 398184673 w 214"/>
                <a:gd name="T31" fmla="*/ 564515057 h 244"/>
                <a:gd name="T32" fmla="*/ 312499385 w 214"/>
                <a:gd name="T33" fmla="*/ 524192567 h 244"/>
                <a:gd name="T34" fmla="*/ 221773786 w 214"/>
                <a:gd name="T35" fmla="*/ 473789455 h 244"/>
                <a:gd name="T36" fmla="*/ 176410937 w 214"/>
                <a:gd name="T37" fmla="*/ 443547587 h 244"/>
                <a:gd name="T38" fmla="*/ 136088448 w 214"/>
                <a:gd name="T39" fmla="*/ 408265310 h 244"/>
                <a:gd name="T40" fmla="*/ 95765935 w 214"/>
                <a:gd name="T41" fmla="*/ 372983131 h 244"/>
                <a:gd name="T42" fmla="*/ 65524069 w 214"/>
                <a:gd name="T43" fmla="*/ 332660641 h 244"/>
                <a:gd name="T44" fmla="*/ 35282190 w 214"/>
                <a:gd name="T45" fmla="*/ 292338151 h 244"/>
                <a:gd name="T46" fmla="*/ 10080625 w 214"/>
                <a:gd name="T47" fmla="*/ 246975350 h 244"/>
                <a:gd name="T48" fmla="*/ 10080625 w 214"/>
                <a:gd name="T49" fmla="*/ 246975350 h 244"/>
                <a:gd name="T50" fmla="*/ 0 w 214"/>
                <a:gd name="T51" fmla="*/ 206652810 h 244"/>
                <a:gd name="T52" fmla="*/ 0 w 214"/>
                <a:gd name="T53" fmla="*/ 176410943 h 244"/>
                <a:gd name="T54" fmla="*/ 0 w 214"/>
                <a:gd name="T55" fmla="*/ 146169076 h 244"/>
                <a:gd name="T56" fmla="*/ 15120939 w 214"/>
                <a:gd name="T57" fmla="*/ 115927208 h 244"/>
                <a:gd name="T58" fmla="*/ 30241879 w 214"/>
                <a:gd name="T59" fmla="*/ 90725627 h 244"/>
                <a:gd name="T60" fmla="*/ 50403123 w 214"/>
                <a:gd name="T61" fmla="*/ 70564382 h 244"/>
                <a:gd name="T62" fmla="*/ 70564380 w 214"/>
                <a:gd name="T63" fmla="*/ 50403125 h 244"/>
                <a:gd name="T64" fmla="*/ 95765935 w 214"/>
                <a:gd name="T65" fmla="*/ 35282191 h 244"/>
                <a:gd name="T66" fmla="*/ 146169070 w 214"/>
                <a:gd name="T67" fmla="*/ 10080626 h 244"/>
                <a:gd name="T68" fmla="*/ 196572181 w 214"/>
                <a:gd name="T69" fmla="*/ 0 h 244"/>
                <a:gd name="T70" fmla="*/ 231854408 w 214"/>
                <a:gd name="T71" fmla="*/ 0 h 244"/>
                <a:gd name="T72" fmla="*/ 246975341 w 214"/>
                <a:gd name="T73" fmla="*/ 0 h 244"/>
                <a:gd name="T74" fmla="*/ 252015652 w 214"/>
                <a:gd name="T75" fmla="*/ 10080626 h 244"/>
                <a:gd name="T76" fmla="*/ 252015652 w 214"/>
                <a:gd name="T77" fmla="*/ 10080626 h 2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4"/>
                <a:gd name="T118" fmla="*/ 0 h 244"/>
                <a:gd name="T119" fmla="*/ 214 w 214"/>
                <a:gd name="T120" fmla="*/ 244 h 2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4" h="244">
                  <a:moveTo>
                    <a:pt x="100" y="4"/>
                  </a:moveTo>
                  <a:lnTo>
                    <a:pt x="100" y="4"/>
                  </a:lnTo>
                  <a:lnTo>
                    <a:pt x="100" y="30"/>
                  </a:lnTo>
                  <a:lnTo>
                    <a:pt x="104" y="60"/>
                  </a:lnTo>
                  <a:lnTo>
                    <a:pt x="112" y="94"/>
                  </a:lnTo>
                  <a:lnTo>
                    <a:pt x="118" y="114"/>
                  </a:lnTo>
                  <a:lnTo>
                    <a:pt x="124" y="134"/>
                  </a:lnTo>
                  <a:lnTo>
                    <a:pt x="134" y="154"/>
                  </a:lnTo>
                  <a:lnTo>
                    <a:pt x="144" y="174"/>
                  </a:lnTo>
                  <a:lnTo>
                    <a:pt x="158" y="194"/>
                  </a:lnTo>
                  <a:lnTo>
                    <a:pt x="174" y="212"/>
                  </a:lnTo>
                  <a:lnTo>
                    <a:pt x="192" y="228"/>
                  </a:lnTo>
                  <a:lnTo>
                    <a:pt x="214" y="244"/>
                  </a:lnTo>
                  <a:lnTo>
                    <a:pt x="186" y="236"/>
                  </a:lnTo>
                  <a:lnTo>
                    <a:pt x="158" y="224"/>
                  </a:lnTo>
                  <a:lnTo>
                    <a:pt x="124" y="208"/>
                  </a:lnTo>
                  <a:lnTo>
                    <a:pt x="88" y="188"/>
                  </a:lnTo>
                  <a:lnTo>
                    <a:pt x="70" y="176"/>
                  </a:lnTo>
                  <a:lnTo>
                    <a:pt x="54" y="162"/>
                  </a:lnTo>
                  <a:lnTo>
                    <a:pt x="38" y="148"/>
                  </a:lnTo>
                  <a:lnTo>
                    <a:pt x="26" y="132"/>
                  </a:lnTo>
                  <a:lnTo>
                    <a:pt x="14" y="116"/>
                  </a:lnTo>
                  <a:lnTo>
                    <a:pt x="4" y="98"/>
                  </a:lnTo>
                  <a:lnTo>
                    <a:pt x="0" y="82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6" y="46"/>
                  </a:lnTo>
                  <a:lnTo>
                    <a:pt x="12" y="36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38" y="14"/>
                  </a:lnTo>
                  <a:lnTo>
                    <a:pt x="58" y="4"/>
                  </a:lnTo>
                  <a:lnTo>
                    <a:pt x="78" y="0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100" y="4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4" name="Freeform 99"/>
            <p:cNvSpPr>
              <a:spLocks/>
            </p:cNvSpPr>
            <p:nvPr/>
          </p:nvSpPr>
          <p:spPr bwMode="auto">
            <a:xfrm>
              <a:off x="4638675" y="2301875"/>
              <a:ext cx="641350" cy="495300"/>
            </a:xfrm>
            <a:custGeom>
              <a:avLst/>
              <a:gdLst>
                <a:gd name="T0" fmla="*/ 252015648 w 404"/>
                <a:gd name="T1" fmla="*/ 710683983 h 312"/>
                <a:gd name="T2" fmla="*/ 317539691 w 404"/>
                <a:gd name="T3" fmla="*/ 720764604 h 312"/>
                <a:gd name="T4" fmla="*/ 398184666 w 404"/>
                <a:gd name="T5" fmla="*/ 735885536 h 312"/>
                <a:gd name="T6" fmla="*/ 408265288 w 404"/>
                <a:gd name="T7" fmla="*/ 700603362 h 312"/>
                <a:gd name="T8" fmla="*/ 443547564 w 404"/>
                <a:gd name="T9" fmla="*/ 614918083 h 312"/>
                <a:gd name="T10" fmla="*/ 504031296 w 404"/>
                <a:gd name="T11" fmla="*/ 559474667 h 312"/>
                <a:gd name="T12" fmla="*/ 544353784 w 404"/>
                <a:gd name="T13" fmla="*/ 554434357 h 312"/>
                <a:gd name="T14" fmla="*/ 509071607 w 404"/>
                <a:gd name="T15" fmla="*/ 483870009 h 312"/>
                <a:gd name="T16" fmla="*/ 665321247 w 404"/>
                <a:gd name="T17" fmla="*/ 574595599 h 312"/>
                <a:gd name="T18" fmla="*/ 594756894 w 404"/>
                <a:gd name="T19" fmla="*/ 423386283 h 312"/>
                <a:gd name="T20" fmla="*/ 690522802 w 404"/>
                <a:gd name="T21" fmla="*/ 463708767 h 312"/>
                <a:gd name="T22" fmla="*/ 730845290 w 404"/>
                <a:gd name="T23" fmla="*/ 448587835 h 312"/>
                <a:gd name="T24" fmla="*/ 831651510 w 404"/>
                <a:gd name="T25" fmla="*/ 534273114 h 312"/>
                <a:gd name="T26" fmla="*/ 761087156 w 404"/>
                <a:gd name="T27" fmla="*/ 367942768 h 312"/>
                <a:gd name="T28" fmla="*/ 756046845 w 404"/>
                <a:gd name="T29" fmla="*/ 337700905 h 312"/>
                <a:gd name="T30" fmla="*/ 907256373 w 404"/>
                <a:gd name="T31" fmla="*/ 498990941 h 312"/>
                <a:gd name="T32" fmla="*/ 882054818 w 404"/>
                <a:gd name="T33" fmla="*/ 393144320 h 312"/>
                <a:gd name="T34" fmla="*/ 831651510 w 404"/>
                <a:gd name="T35" fmla="*/ 312499352 h 312"/>
                <a:gd name="T36" fmla="*/ 826611199 w 404"/>
                <a:gd name="T37" fmla="*/ 252015626 h 312"/>
                <a:gd name="T38" fmla="*/ 861893574 w 404"/>
                <a:gd name="T39" fmla="*/ 272176868 h 312"/>
                <a:gd name="T40" fmla="*/ 967740104 w 404"/>
                <a:gd name="T41" fmla="*/ 418345972 h 312"/>
                <a:gd name="T42" fmla="*/ 907256373 w 404"/>
                <a:gd name="T43" fmla="*/ 201612471 h 312"/>
                <a:gd name="T44" fmla="*/ 871974196 w 404"/>
                <a:gd name="T45" fmla="*/ 141128744 h 312"/>
                <a:gd name="T46" fmla="*/ 907256373 w 404"/>
                <a:gd name="T47" fmla="*/ 141128744 h 312"/>
                <a:gd name="T48" fmla="*/ 997981970 w 404"/>
                <a:gd name="T49" fmla="*/ 231854384 h 312"/>
                <a:gd name="T50" fmla="*/ 967740104 w 404"/>
                <a:gd name="T51" fmla="*/ 161289987 h 312"/>
                <a:gd name="T52" fmla="*/ 836692019 w 404"/>
                <a:gd name="T53" fmla="*/ 10080624 h 312"/>
                <a:gd name="T54" fmla="*/ 887095129 w 404"/>
                <a:gd name="T55" fmla="*/ 95765925 h 312"/>
                <a:gd name="T56" fmla="*/ 871974196 w 404"/>
                <a:gd name="T57" fmla="*/ 90725614 h 312"/>
                <a:gd name="T58" fmla="*/ 740925912 w 404"/>
                <a:gd name="T59" fmla="*/ 0 h 312"/>
                <a:gd name="T60" fmla="*/ 796369333 w 404"/>
                <a:gd name="T61" fmla="*/ 100806235 h 312"/>
                <a:gd name="T62" fmla="*/ 816530577 w 404"/>
                <a:gd name="T63" fmla="*/ 151209365 h 312"/>
                <a:gd name="T64" fmla="*/ 715724357 w 404"/>
                <a:gd name="T65" fmla="*/ 80644993 h 312"/>
                <a:gd name="T66" fmla="*/ 619958449 w 404"/>
                <a:gd name="T67" fmla="*/ 40322497 h 312"/>
                <a:gd name="T68" fmla="*/ 715724357 w 404"/>
                <a:gd name="T69" fmla="*/ 146169055 h 312"/>
                <a:gd name="T70" fmla="*/ 665321247 w 404"/>
                <a:gd name="T71" fmla="*/ 126007813 h 312"/>
                <a:gd name="T72" fmla="*/ 645160003 w 404"/>
                <a:gd name="T73" fmla="*/ 120967502 h 312"/>
                <a:gd name="T74" fmla="*/ 685482491 w 404"/>
                <a:gd name="T75" fmla="*/ 181451229 h 312"/>
                <a:gd name="T76" fmla="*/ 675401869 w 404"/>
                <a:gd name="T77" fmla="*/ 241935005 h 312"/>
                <a:gd name="T78" fmla="*/ 640119693 w 404"/>
                <a:gd name="T79" fmla="*/ 231854384 h 312"/>
                <a:gd name="T80" fmla="*/ 423386321 w 404"/>
                <a:gd name="T81" fmla="*/ 131048123 h 312"/>
                <a:gd name="T82" fmla="*/ 564515028 w 404"/>
                <a:gd name="T83" fmla="*/ 252015626 h 312"/>
                <a:gd name="T84" fmla="*/ 564515028 w 404"/>
                <a:gd name="T85" fmla="*/ 272176868 h 312"/>
                <a:gd name="T86" fmla="*/ 448587875 w 404"/>
                <a:gd name="T87" fmla="*/ 231854384 h 312"/>
                <a:gd name="T88" fmla="*/ 448587875 w 404"/>
                <a:gd name="T89" fmla="*/ 241935005 h 312"/>
                <a:gd name="T90" fmla="*/ 524192540 w 404"/>
                <a:gd name="T91" fmla="*/ 312499352 h 312"/>
                <a:gd name="T92" fmla="*/ 408265288 w 404"/>
                <a:gd name="T93" fmla="*/ 302418731 h 312"/>
                <a:gd name="T94" fmla="*/ 322580002 w 404"/>
                <a:gd name="T95" fmla="*/ 267136557 h 312"/>
                <a:gd name="T96" fmla="*/ 342741246 w 404"/>
                <a:gd name="T97" fmla="*/ 302418731 h 312"/>
                <a:gd name="T98" fmla="*/ 398184666 w 404"/>
                <a:gd name="T99" fmla="*/ 383063699 h 312"/>
                <a:gd name="T100" fmla="*/ 383063733 w 404"/>
                <a:gd name="T101" fmla="*/ 413305563 h 312"/>
                <a:gd name="T102" fmla="*/ 292338136 w 404"/>
                <a:gd name="T103" fmla="*/ 362902457 h 312"/>
                <a:gd name="T104" fmla="*/ 307459069 w 404"/>
                <a:gd name="T105" fmla="*/ 403224941 h 312"/>
                <a:gd name="T106" fmla="*/ 342741246 w 404"/>
                <a:gd name="T107" fmla="*/ 453628146 h 312"/>
                <a:gd name="T108" fmla="*/ 322580002 w 404"/>
                <a:gd name="T109" fmla="*/ 443547525 h 312"/>
                <a:gd name="T110" fmla="*/ 246975337 w 404"/>
                <a:gd name="T111" fmla="*/ 413305563 h 312"/>
                <a:gd name="T112" fmla="*/ 105846580 w 404"/>
                <a:gd name="T113" fmla="*/ 372983078 h 312"/>
                <a:gd name="T114" fmla="*/ 226814093 w 404"/>
                <a:gd name="T115" fmla="*/ 463708767 h 312"/>
                <a:gd name="T116" fmla="*/ 221773782 w 404"/>
                <a:gd name="T117" fmla="*/ 483870009 h 312"/>
                <a:gd name="T118" fmla="*/ 156249690 w 404"/>
                <a:gd name="T119" fmla="*/ 458668456 h 312"/>
                <a:gd name="T120" fmla="*/ 156249690 w 404"/>
                <a:gd name="T121" fmla="*/ 488910320 h 312"/>
                <a:gd name="T122" fmla="*/ 15120939 w 404"/>
                <a:gd name="T123" fmla="*/ 478829699 h 312"/>
                <a:gd name="T124" fmla="*/ 10080625 w 404"/>
                <a:gd name="T125" fmla="*/ 493950630 h 3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04"/>
                <a:gd name="T190" fmla="*/ 0 h 312"/>
                <a:gd name="T191" fmla="*/ 404 w 404"/>
                <a:gd name="T192" fmla="*/ 312 h 3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04" h="312">
                  <a:moveTo>
                    <a:pt x="16" y="206"/>
                  </a:moveTo>
                  <a:lnTo>
                    <a:pt x="16" y="206"/>
                  </a:lnTo>
                  <a:lnTo>
                    <a:pt x="60" y="246"/>
                  </a:lnTo>
                  <a:lnTo>
                    <a:pt x="100" y="282"/>
                  </a:lnTo>
                  <a:lnTo>
                    <a:pt x="122" y="298"/>
                  </a:lnTo>
                  <a:lnTo>
                    <a:pt x="142" y="310"/>
                  </a:lnTo>
                  <a:lnTo>
                    <a:pt x="126" y="286"/>
                  </a:lnTo>
                  <a:lnTo>
                    <a:pt x="98" y="244"/>
                  </a:lnTo>
                  <a:lnTo>
                    <a:pt x="132" y="270"/>
                  </a:lnTo>
                  <a:lnTo>
                    <a:pt x="158" y="292"/>
                  </a:lnTo>
                  <a:lnTo>
                    <a:pt x="170" y="304"/>
                  </a:lnTo>
                  <a:lnTo>
                    <a:pt x="178" y="312"/>
                  </a:lnTo>
                  <a:lnTo>
                    <a:pt x="162" y="278"/>
                  </a:lnTo>
                  <a:lnTo>
                    <a:pt x="150" y="248"/>
                  </a:lnTo>
                  <a:lnTo>
                    <a:pt x="136" y="222"/>
                  </a:lnTo>
                  <a:lnTo>
                    <a:pt x="176" y="244"/>
                  </a:lnTo>
                  <a:lnTo>
                    <a:pt x="232" y="274"/>
                  </a:lnTo>
                  <a:lnTo>
                    <a:pt x="216" y="246"/>
                  </a:lnTo>
                  <a:lnTo>
                    <a:pt x="200" y="222"/>
                  </a:lnTo>
                  <a:lnTo>
                    <a:pt x="182" y="198"/>
                  </a:lnTo>
                  <a:lnTo>
                    <a:pt x="216" y="220"/>
                  </a:lnTo>
                  <a:lnTo>
                    <a:pt x="210" y="208"/>
                  </a:lnTo>
                  <a:lnTo>
                    <a:pt x="206" y="200"/>
                  </a:lnTo>
                  <a:lnTo>
                    <a:pt x="202" y="192"/>
                  </a:lnTo>
                  <a:lnTo>
                    <a:pt x="228" y="204"/>
                  </a:lnTo>
                  <a:lnTo>
                    <a:pt x="248" y="216"/>
                  </a:lnTo>
                  <a:lnTo>
                    <a:pt x="264" y="228"/>
                  </a:lnTo>
                  <a:lnTo>
                    <a:pt x="254" y="202"/>
                  </a:lnTo>
                  <a:lnTo>
                    <a:pt x="244" y="182"/>
                  </a:lnTo>
                  <a:lnTo>
                    <a:pt x="236" y="168"/>
                  </a:lnTo>
                  <a:lnTo>
                    <a:pt x="254" y="182"/>
                  </a:lnTo>
                  <a:lnTo>
                    <a:pt x="280" y="202"/>
                  </a:lnTo>
                  <a:lnTo>
                    <a:pt x="274" y="184"/>
                  </a:lnTo>
                  <a:lnTo>
                    <a:pt x="268" y="170"/>
                  </a:lnTo>
                  <a:lnTo>
                    <a:pt x="262" y="158"/>
                  </a:lnTo>
                  <a:lnTo>
                    <a:pt x="290" y="178"/>
                  </a:lnTo>
                  <a:lnTo>
                    <a:pt x="312" y="194"/>
                  </a:lnTo>
                  <a:lnTo>
                    <a:pt x="322" y="204"/>
                  </a:lnTo>
                  <a:lnTo>
                    <a:pt x="330" y="212"/>
                  </a:lnTo>
                  <a:lnTo>
                    <a:pt x="322" y="188"/>
                  </a:lnTo>
                  <a:lnTo>
                    <a:pt x="312" y="166"/>
                  </a:lnTo>
                  <a:lnTo>
                    <a:pt x="302" y="146"/>
                  </a:lnTo>
                  <a:lnTo>
                    <a:pt x="294" y="134"/>
                  </a:lnTo>
                  <a:lnTo>
                    <a:pt x="294" y="132"/>
                  </a:lnTo>
                  <a:lnTo>
                    <a:pt x="294" y="130"/>
                  </a:lnTo>
                  <a:lnTo>
                    <a:pt x="300" y="134"/>
                  </a:lnTo>
                  <a:lnTo>
                    <a:pt x="310" y="142"/>
                  </a:lnTo>
                  <a:lnTo>
                    <a:pt x="338" y="172"/>
                  </a:lnTo>
                  <a:lnTo>
                    <a:pt x="360" y="198"/>
                  </a:lnTo>
                  <a:lnTo>
                    <a:pt x="360" y="192"/>
                  </a:lnTo>
                  <a:lnTo>
                    <a:pt x="356" y="176"/>
                  </a:lnTo>
                  <a:lnTo>
                    <a:pt x="350" y="156"/>
                  </a:lnTo>
                  <a:lnTo>
                    <a:pt x="344" y="144"/>
                  </a:lnTo>
                  <a:lnTo>
                    <a:pt x="338" y="134"/>
                  </a:lnTo>
                  <a:lnTo>
                    <a:pt x="330" y="124"/>
                  </a:lnTo>
                  <a:lnTo>
                    <a:pt x="328" y="116"/>
                  </a:lnTo>
                  <a:lnTo>
                    <a:pt x="326" y="108"/>
                  </a:lnTo>
                  <a:lnTo>
                    <a:pt x="326" y="104"/>
                  </a:lnTo>
                  <a:lnTo>
                    <a:pt x="328" y="100"/>
                  </a:lnTo>
                  <a:lnTo>
                    <a:pt x="332" y="100"/>
                  </a:lnTo>
                  <a:lnTo>
                    <a:pt x="336" y="102"/>
                  </a:lnTo>
                  <a:lnTo>
                    <a:pt x="342" y="108"/>
                  </a:lnTo>
                  <a:lnTo>
                    <a:pt x="356" y="124"/>
                  </a:lnTo>
                  <a:lnTo>
                    <a:pt x="370" y="142"/>
                  </a:lnTo>
                  <a:lnTo>
                    <a:pt x="384" y="166"/>
                  </a:lnTo>
                  <a:lnTo>
                    <a:pt x="382" y="154"/>
                  </a:lnTo>
                  <a:lnTo>
                    <a:pt x="376" y="126"/>
                  </a:lnTo>
                  <a:lnTo>
                    <a:pt x="366" y="94"/>
                  </a:lnTo>
                  <a:lnTo>
                    <a:pt x="360" y="80"/>
                  </a:lnTo>
                  <a:lnTo>
                    <a:pt x="354" y="68"/>
                  </a:lnTo>
                  <a:lnTo>
                    <a:pt x="348" y="60"/>
                  </a:lnTo>
                  <a:lnTo>
                    <a:pt x="346" y="56"/>
                  </a:lnTo>
                  <a:lnTo>
                    <a:pt x="346" y="52"/>
                  </a:lnTo>
                  <a:lnTo>
                    <a:pt x="350" y="52"/>
                  </a:lnTo>
                  <a:lnTo>
                    <a:pt x="354" y="52"/>
                  </a:lnTo>
                  <a:lnTo>
                    <a:pt x="360" y="56"/>
                  </a:lnTo>
                  <a:lnTo>
                    <a:pt x="368" y="60"/>
                  </a:lnTo>
                  <a:lnTo>
                    <a:pt x="374" y="66"/>
                  </a:lnTo>
                  <a:lnTo>
                    <a:pt x="396" y="92"/>
                  </a:lnTo>
                  <a:lnTo>
                    <a:pt x="404" y="102"/>
                  </a:lnTo>
                  <a:lnTo>
                    <a:pt x="400" y="92"/>
                  </a:lnTo>
                  <a:lnTo>
                    <a:pt x="384" y="64"/>
                  </a:lnTo>
                  <a:lnTo>
                    <a:pt x="374" y="50"/>
                  </a:lnTo>
                  <a:lnTo>
                    <a:pt x="362" y="32"/>
                  </a:lnTo>
                  <a:lnTo>
                    <a:pt x="348" y="18"/>
                  </a:lnTo>
                  <a:lnTo>
                    <a:pt x="332" y="4"/>
                  </a:lnTo>
                  <a:lnTo>
                    <a:pt x="342" y="18"/>
                  </a:lnTo>
                  <a:lnTo>
                    <a:pt x="348" y="30"/>
                  </a:lnTo>
                  <a:lnTo>
                    <a:pt x="352" y="38"/>
                  </a:lnTo>
                  <a:lnTo>
                    <a:pt x="350" y="38"/>
                  </a:lnTo>
                  <a:lnTo>
                    <a:pt x="346" y="36"/>
                  </a:lnTo>
                  <a:lnTo>
                    <a:pt x="330" y="24"/>
                  </a:lnTo>
                  <a:lnTo>
                    <a:pt x="310" y="10"/>
                  </a:lnTo>
                  <a:lnTo>
                    <a:pt x="294" y="0"/>
                  </a:lnTo>
                  <a:lnTo>
                    <a:pt x="302" y="16"/>
                  </a:lnTo>
                  <a:lnTo>
                    <a:pt x="308" y="28"/>
                  </a:lnTo>
                  <a:lnTo>
                    <a:pt x="316" y="40"/>
                  </a:lnTo>
                  <a:lnTo>
                    <a:pt x="324" y="50"/>
                  </a:lnTo>
                  <a:lnTo>
                    <a:pt x="326" y="58"/>
                  </a:lnTo>
                  <a:lnTo>
                    <a:pt x="326" y="60"/>
                  </a:lnTo>
                  <a:lnTo>
                    <a:pt x="324" y="60"/>
                  </a:lnTo>
                  <a:lnTo>
                    <a:pt x="318" y="54"/>
                  </a:lnTo>
                  <a:lnTo>
                    <a:pt x="304" y="44"/>
                  </a:lnTo>
                  <a:lnTo>
                    <a:pt x="284" y="32"/>
                  </a:lnTo>
                  <a:lnTo>
                    <a:pt x="262" y="22"/>
                  </a:lnTo>
                  <a:lnTo>
                    <a:pt x="248" y="16"/>
                  </a:lnTo>
                  <a:lnTo>
                    <a:pt x="246" y="16"/>
                  </a:lnTo>
                  <a:lnTo>
                    <a:pt x="244" y="16"/>
                  </a:lnTo>
                  <a:lnTo>
                    <a:pt x="248" y="20"/>
                  </a:lnTo>
                  <a:lnTo>
                    <a:pt x="264" y="38"/>
                  </a:lnTo>
                  <a:lnTo>
                    <a:pt x="284" y="58"/>
                  </a:lnTo>
                  <a:lnTo>
                    <a:pt x="298" y="72"/>
                  </a:lnTo>
                  <a:lnTo>
                    <a:pt x="286" y="66"/>
                  </a:lnTo>
                  <a:lnTo>
                    <a:pt x="264" y="50"/>
                  </a:lnTo>
                  <a:lnTo>
                    <a:pt x="258" y="46"/>
                  </a:lnTo>
                  <a:lnTo>
                    <a:pt x="256" y="46"/>
                  </a:lnTo>
                  <a:lnTo>
                    <a:pt x="256" y="48"/>
                  </a:lnTo>
                  <a:lnTo>
                    <a:pt x="260" y="54"/>
                  </a:lnTo>
                  <a:lnTo>
                    <a:pt x="268" y="66"/>
                  </a:lnTo>
                  <a:lnTo>
                    <a:pt x="272" y="72"/>
                  </a:lnTo>
                  <a:lnTo>
                    <a:pt x="274" y="80"/>
                  </a:lnTo>
                  <a:lnTo>
                    <a:pt x="274" y="86"/>
                  </a:lnTo>
                  <a:lnTo>
                    <a:pt x="272" y="92"/>
                  </a:lnTo>
                  <a:lnTo>
                    <a:pt x="268" y="96"/>
                  </a:lnTo>
                  <a:lnTo>
                    <a:pt x="264" y="98"/>
                  </a:lnTo>
                  <a:lnTo>
                    <a:pt x="260" y="96"/>
                  </a:lnTo>
                  <a:lnTo>
                    <a:pt x="254" y="92"/>
                  </a:lnTo>
                  <a:lnTo>
                    <a:pt x="246" y="88"/>
                  </a:lnTo>
                  <a:lnTo>
                    <a:pt x="234" y="80"/>
                  </a:lnTo>
                  <a:lnTo>
                    <a:pt x="206" y="68"/>
                  </a:lnTo>
                  <a:lnTo>
                    <a:pt x="168" y="52"/>
                  </a:lnTo>
                  <a:lnTo>
                    <a:pt x="214" y="88"/>
                  </a:lnTo>
                  <a:lnTo>
                    <a:pt x="224" y="100"/>
                  </a:lnTo>
                  <a:lnTo>
                    <a:pt x="228" y="106"/>
                  </a:lnTo>
                  <a:lnTo>
                    <a:pt x="228" y="108"/>
                  </a:lnTo>
                  <a:lnTo>
                    <a:pt x="228" y="110"/>
                  </a:lnTo>
                  <a:lnTo>
                    <a:pt x="224" y="108"/>
                  </a:lnTo>
                  <a:lnTo>
                    <a:pt x="214" y="102"/>
                  </a:lnTo>
                  <a:lnTo>
                    <a:pt x="202" y="98"/>
                  </a:lnTo>
                  <a:lnTo>
                    <a:pt x="178" y="92"/>
                  </a:lnTo>
                  <a:lnTo>
                    <a:pt x="176" y="92"/>
                  </a:lnTo>
                  <a:lnTo>
                    <a:pt x="176" y="94"/>
                  </a:lnTo>
                  <a:lnTo>
                    <a:pt x="178" y="96"/>
                  </a:lnTo>
                  <a:lnTo>
                    <a:pt x="188" y="106"/>
                  </a:lnTo>
                  <a:lnTo>
                    <a:pt x="208" y="124"/>
                  </a:lnTo>
                  <a:lnTo>
                    <a:pt x="202" y="124"/>
                  </a:lnTo>
                  <a:lnTo>
                    <a:pt x="188" y="124"/>
                  </a:lnTo>
                  <a:lnTo>
                    <a:pt x="172" y="122"/>
                  </a:lnTo>
                  <a:lnTo>
                    <a:pt x="162" y="120"/>
                  </a:lnTo>
                  <a:lnTo>
                    <a:pt x="154" y="116"/>
                  </a:lnTo>
                  <a:lnTo>
                    <a:pt x="138" y="108"/>
                  </a:lnTo>
                  <a:lnTo>
                    <a:pt x="128" y="106"/>
                  </a:lnTo>
                  <a:lnTo>
                    <a:pt x="126" y="108"/>
                  </a:lnTo>
                  <a:lnTo>
                    <a:pt x="126" y="110"/>
                  </a:lnTo>
                  <a:lnTo>
                    <a:pt x="130" y="114"/>
                  </a:lnTo>
                  <a:lnTo>
                    <a:pt x="136" y="120"/>
                  </a:lnTo>
                  <a:lnTo>
                    <a:pt x="144" y="128"/>
                  </a:lnTo>
                  <a:lnTo>
                    <a:pt x="150" y="136"/>
                  </a:lnTo>
                  <a:lnTo>
                    <a:pt x="158" y="152"/>
                  </a:lnTo>
                  <a:lnTo>
                    <a:pt x="162" y="164"/>
                  </a:lnTo>
                  <a:lnTo>
                    <a:pt x="162" y="168"/>
                  </a:lnTo>
                  <a:lnTo>
                    <a:pt x="152" y="164"/>
                  </a:lnTo>
                  <a:lnTo>
                    <a:pt x="126" y="150"/>
                  </a:lnTo>
                  <a:lnTo>
                    <a:pt x="120" y="146"/>
                  </a:lnTo>
                  <a:lnTo>
                    <a:pt x="116" y="144"/>
                  </a:lnTo>
                  <a:lnTo>
                    <a:pt x="114" y="146"/>
                  </a:lnTo>
                  <a:lnTo>
                    <a:pt x="114" y="148"/>
                  </a:lnTo>
                  <a:lnTo>
                    <a:pt x="116" y="154"/>
                  </a:lnTo>
                  <a:lnTo>
                    <a:pt x="122" y="160"/>
                  </a:lnTo>
                  <a:lnTo>
                    <a:pt x="130" y="168"/>
                  </a:lnTo>
                  <a:lnTo>
                    <a:pt x="134" y="176"/>
                  </a:lnTo>
                  <a:lnTo>
                    <a:pt x="136" y="180"/>
                  </a:lnTo>
                  <a:lnTo>
                    <a:pt x="132" y="180"/>
                  </a:lnTo>
                  <a:lnTo>
                    <a:pt x="128" y="176"/>
                  </a:lnTo>
                  <a:lnTo>
                    <a:pt x="120" y="170"/>
                  </a:lnTo>
                  <a:lnTo>
                    <a:pt x="112" y="168"/>
                  </a:lnTo>
                  <a:lnTo>
                    <a:pt x="106" y="168"/>
                  </a:lnTo>
                  <a:lnTo>
                    <a:pt x="98" y="164"/>
                  </a:lnTo>
                  <a:lnTo>
                    <a:pt x="84" y="160"/>
                  </a:lnTo>
                  <a:lnTo>
                    <a:pt x="66" y="154"/>
                  </a:lnTo>
                  <a:lnTo>
                    <a:pt x="42" y="148"/>
                  </a:lnTo>
                  <a:lnTo>
                    <a:pt x="64" y="162"/>
                  </a:lnTo>
                  <a:lnTo>
                    <a:pt x="80" y="176"/>
                  </a:lnTo>
                  <a:lnTo>
                    <a:pt x="90" y="184"/>
                  </a:lnTo>
                  <a:lnTo>
                    <a:pt x="92" y="190"/>
                  </a:lnTo>
                  <a:lnTo>
                    <a:pt x="90" y="190"/>
                  </a:lnTo>
                  <a:lnTo>
                    <a:pt x="88" y="192"/>
                  </a:lnTo>
                  <a:lnTo>
                    <a:pt x="80" y="190"/>
                  </a:lnTo>
                  <a:lnTo>
                    <a:pt x="68" y="184"/>
                  </a:lnTo>
                  <a:lnTo>
                    <a:pt x="62" y="182"/>
                  </a:lnTo>
                  <a:lnTo>
                    <a:pt x="58" y="182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62" y="194"/>
                  </a:lnTo>
                  <a:lnTo>
                    <a:pt x="40" y="194"/>
                  </a:lnTo>
                  <a:lnTo>
                    <a:pt x="22" y="194"/>
                  </a:lnTo>
                  <a:lnTo>
                    <a:pt x="6" y="190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4" y="196"/>
                  </a:lnTo>
                  <a:lnTo>
                    <a:pt x="16" y="206"/>
                  </a:lnTo>
                  <a:close/>
                </a:path>
              </a:pathLst>
            </a:custGeom>
            <a:solidFill>
              <a:srgbClr val="F9DC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5" name="Freeform 100"/>
            <p:cNvSpPr>
              <a:spLocks/>
            </p:cNvSpPr>
            <p:nvPr/>
          </p:nvSpPr>
          <p:spPr bwMode="auto">
            <a:xfrm>
              <a:off x="5187950" y="2762250"/>
              <a:ext cx="371475" cy="295275"/>
            </a:xfrm>
            <a:custGeom>
              <a:avLst/>
              <a:gdLst>
                <a:gd name="T0" fmla="*/ 0 w 234"/>
                <a:gd name="T1" fmla="*/ 0 h 186"/>
                <a:gd name="T2" fmla="*/ 0 w 234"/>
                <a:gd name="T3" fmla="*/ 0 h 186"/>
                <a:gd name="T4" fmla="*/ 55443448 w 234"/>
                <a:gd name="T5" fmla="*/ 50403121 h 186"/>
                <a:gd name="T6" fmla="*/ 110886896 w 234"/>
                <a:gd name="T7" fmla="*/ 105846577 h 186"/>
                <a:gd name="T8" fmla="*/ 186491563 w 234"/>
                <a:gd name="T9" fmla="*/ 171370618 h 186"/>
                <a:gd name="T10" fmla="*/ 267136592 w 234"/>
                <a:gd name="T11" fmla="*/ 241935020 h 186"/>
                <a:gd name="T12" fmla="*/ 347781571 w 234"/>
                <a:gd name="T13" fmla="*/ 302418750 h 186"/>
                <a:gd name="T14" fmla="*/ 388104060 w 234"/>
                <a:gd name="T15" fmla="*/ 332660615 h 186"/>
                <a:gd name="T16" fmla="*/ 433466960 w 234"/>
                <a:gd name="T17" fmla="*/ 352821858 h 186"/>
                <a:gd name="T18" fmla="*/ 468749139 w 234"/>
                <a:gd name="T19" fmla="*/ 372983102 h 186"/>
                <a:gd name="T20" fmla="*/ 504031317 w 234"/>
                <a:gd name="T21" fmla="*/ 383063724 h 186"/>
                <a:gd name="T22" fmla="*/ 504031317 w 234"/>
                <a:gd name="T23" fmla="*/ 383063724 h 186"/>
                <a:gd name="T24" fmla="*/ 483870072 w 234"/>
                <a:gd name="T25" fmla="*/ 393144345 h 186"/>
                <a:gd name="T26" fmla="*/ 418346027 w 234"/>
                <a:gd name="T27" fmla="*/ 418345999 h 186"/>
                <a:gd name="T28" fmla="*/ 367942816 w 234"/>
                <a:gd name="T29" fmla="*/ 428426620 h 186"/>
                <a:gd name="T30" fmla="*/ 312499393 w 234"/>
                <a:gd name="T31" fmla="*/ 438507242 h 186"/>
                <a:gd name="T32" fmla="*/ 252015658 w 234"/>
                <a:gd name="T33" fmla="*/ 443547553 h 186"/>
                <a:gd name="T34" fmla="*/ 181451252 w 234"/>
                <a:gd name="T35" fmla="*/ 443547553 h 186"/>
                <a:gd name="T36" fmla="*/ 186491563 w 234"/>
                <a:gd name="T37" fmla="*/ 468749107 h 186"/>
                <a:gd name="T38" fmla="*/ 186491563 w 234"/>
                <a:gd name="T39" fmla="*/ 468749107 h 186"/>
                <a:gd name="T40" fmla="*/ 221773791 w 234"/>
                <a:gd name="T41" fmla="*/ 468749107 h 186"/>
                <a:gd name="T42" fmla="*/ 262096281 w 234"/>
                <a:gd name="T43" fmla="*/ 468749107 h 186"/>
                <a:gd name="T44" fmla="*/ 312499393 w 234"/>
                <a:gd name="T45" fmla="*/ 468749107 h 186"/>
                <a:gd name="T46" fmla="*/ 372983127 w 234"/>
                <a:gd name="T47" fmla="*/ 458668485 h 186"/>
                <a:gd name="T48" fmla="*/ 443547583 w 234"/>
                <a:gd name="T49" fmla="*/ 438507242 h 186"/>
                <a:gd name="T50" fmla="*/ 514111939 w 234"/>
                <a:gd name="T51" fmla="*/ 408265278 h 186"/>
                <a:gd name="T52" fmla="*/ 589716607 w 234"/>
                <a:gd name="T53" fmla="*/ 367942791 h 186"/>
                <a:gd name="T54" fmla="*/ 589716607 w 234"/>
                <a:gd name="T55" fmla="*/ 367942791 h 186"/>
                <a:gd name="T56" fmla="*/ 544353806 w 234"/>
                <a:gd name="T57" fmla="*/ 352821858 h 186"/>
                <a:gd name="T58" fmla="*/ 488910383 w 234"/>
                <a:gd name="T59" fmla="*/ 327620304 h 186"/>
                <a:gd name="T60" fmla="*/ 418346027 w 234"/>
                <a:gd name="T61" fmla="*/ 292338128 h 186"/>
                <a:gd name="T62" fmla="*/ 332660637 w 234"/>
                <a:gd name="T63" fmla="*/ 246975331 h 186"/>
                <a:gd name="T64" fmla="*/ 231854414 w 234"/>
                <a:gd name="T65" fmla="*/ 181451240 h 186"/>
                <a:gd name="T66" fmla="*/ 120967518 w 234"/>
                <a:gd name="T67" fmla="*/ 95765931 h 186"/>
                <a:gd name="T68" fmla="*/ 0 w 234"/>
                <a:gd name="T69" fmla="*/ 0 h 186"/>
                <a:gd name="T70" fmla="*/ 0 w 234"/>
                <a:gd name="T71" fmla="*/ 0 h 1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186"/>
                <a:gd name="T110" fmla="*/ 234 w 234"/>
                <a:gd name="T111" fmla="*/ 186 h 1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186">
                  <a:moveTo>
                    <a:pt x="0" y="0"/>
                  </a:moveTo>
                  <a:lnTo>
                    <a:pt x="0" y="0"/>
                  </a:lnTo>
                  <a:lnTo>
                    <a:pt x="22" y="20"/>
                  </a:lnTo>
                  <a:lnTo>
                    <a:pt x="44" y="42"/>
                  </a:lnTo>
                  <a:lnTo>
                    <a:pt x="74" y="68"/>
                  </a:lnTo>
                  <a:lnTo>
                    <a:pt x="106" y="96"/>
                  </a:lnTo>
                  <a:lnTo>
                    <a:pt x="138" y="120"/>
                  </a:lnTo>
                  <a:lnTo>
                    <a:pt x="154" y="132"/>
                  </a:lnTo>
                  <a:lnTo>
                    <a:pt x="172" y="140"/>
                  </a:lnTo>
                  <a:lnTo>
                    <a:pt x="186" y="148"/>
                  </a:lnTo>
                  <a:lnTo>
                    <a:pt x="200" y="152"/>
                  </a:lnTo>
                  <a:lnTo>
                    <a:pt x="192" y="156"/>
                  </a:lnTo>
                  <a:lnTo>
                    <a:pt x="166" y="166"/>
                  </a:lnTo>
                  <a:lnTo>
                    <a:pt x="146" y="170"/>
                  </a:lnTo>
                  <a:lnTo>
                    <a:pt x="124" y="174"/>
                  </a:lnTo>
                  <a:lnTo>
                    <a:pt x="100" y="176"/>
                  </a:lnTo>
                  <a:lnTo>
                    <a:pt x="72" y="176"/>
                  </a:lnTo>
                  <a:lnTo>
                    <a:pt x="74" y="186"/>
                  </a:lnTo>
                  <a:lnTo>
                    <a:pt x="88" y="186"/>
                  </a:lnTo>
                  <a:lnTo>
                    <a:pt x="104" y="186"/>
                  </a:lnTo>
                  <a:lnTo>
                    <a:pt x="124" y="186"/>
                  </a:lnTo>
                  <a:lnTo>
                    <a:pt x="148" y="182"/>
                  </a:lnTo>
                  <a:lnTo>
                    <a:pt x="176" y="174"/>
                  </a:lnTo>
                  <a:lnTo>
                    <a:pt x="204" y="162"/>
                  </a:lnTo>
                  <a:lnTo>
                    <a:pt x="234" y="146"/>
                  </a:lnTo>
                  <a:lnTo>
                    <a:pt x="216" y="140"/>
                  </a:lnTo>
                  <a:lnTo>
                    <a:pt x="194" y="130"/>
                  </a:lnTo>
                  <a:lnTo>
                    <a:pt x="166" y="116"/>
                  </a:lnTo>
                  <a:lnTo>
                    <a:pt x="132" y="98"/>
                  </a:lnTo>
                  <a:lnTo>
                    <a:pt x="92" y="72"/>
                  </a:lnTo>
                  <a:lnTo>
                    <a:pt x="48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6" name="Freeform 101"/>
            <p:cNvSpPr>
              <a:spLocks/>
            </p:cNvSpPr>
            <p:nvPr/>
          </p:nvSpPr>
          <p:spPr bwMode="auto">
            <a:xfrm>
              <a:off x="4235450" y="2549525"/>
              <a:ext cx="365125" cy="393700"/>
            </a:xfrm>
            <a:custGeom>
              <a:avLst/>
              <a:gdLst>
                <a:gd name="T0" fmla="*/ 5040313 w 230"/>
                <a:gd name="T1" fmla="*/ 0 h 248"/>
                <a:gd name="T2" fmla="*/ 5040313 w 230"/>
                <a:gd name="T3" fmla="*/ 0 h 248"/>
                <a:gd name="T4" fmla="*/ 5040313 w 230"/>
                <a:gd name="T5" fmla="*/ 20161251 h 248"/>
                <a:gd name="T6" fmla="*/ 15120940 w 230"/>
                <a:gd name="T7" fmla="*/ 70564382 h 248"/>
                <a:gd name="T8" fmla="*/ 20161251 w 230"/>
                <a:gd name="T9" fmla="*/ 105846586 h 248"/>
                <a:gd name="T10" fmla="*/ 30241879 w 230"/>
                <a:gd name="T11" fmla="*/ 146169076 h 248"/>
                <a:gd name="T12" fmla="*/ 50403124 w 230"/>
                <a:gd name="T13" fmla="*/ 191531877 h 248"/>
                <a:gd name="T14" fmla="*/ 70564381 w 230"/>
                <a:gd name="T15" fmla="*/ 241935040 h 248"/>
                <a:gd name="T16" fmla="*/ 100806248 w 230"/>
                <a:gd name="T17" fmla="*/ 292338152 h 248"/>
                <a:gd name="T18" fmla="*/ 141128762 w 230"/>
                <a:gd name="T19" fmla="*/ 342741265 h 248"/>
                <a:gd name="T20" fmla="*/ 186491563 w 230"/>
                <a:gd name="T21" fmla="*/ 398184689 h 248"/>
                <a:gd name="T22" fmla="*/ 241935035 w 230"/>
                <a:gd name="T23" fmla="*/ 448587901 h 248"/>
                <a:gd name="T24" fmla="*/ 307459080 w 230"/>
                <a:gd name="T25" fmla="*/ 498991013 h 248"/>
                <a:gd name="T26" fmla="*/ 388104059 w 230"/>
                <a:gd name="T27" fmla="*/ 544353814 h 248"/>
                <a:gd name="T28" fmla="*/ 473789448 w 230"/>
                <a:gd name="T29" fmla="*/ 589716616 h 248"/>
                <a:gd name="T30" fmla="*/ 579635982 w 230"/>
                <a:gd name="T31" fmla="*/ 624998795 h 248"/>
                <a:gd name="T32" fmla="*/ 579635982 w 230"/>
                <a:gd name="T33" fmla="*/ 624998795 h 248"/>
                <a:gd name="T34" fmla="*/ 549394115 w 230"/>
                <a:gd name="T35" fmla="*/ 619958483 h 248"/>
                <a:gd name="T36" fmla="*/ 478829759 w 230"/>
                <a:gd name="T37" fmla="*/ 599797238 h 248"/>
                <a:gd name="T38" fmla="*/ 378023436 w 230"/>
                <a:gd name="T39" fmla="*/ 559474748 h 248"/>
                <a:gd name="T40" fmla="*/ 322580014 w 230"/>
                <a:gd name="T41" fmla="*/ 534273192 h 248"/>
                <a:gd name="T42" fmla="*/ 267136591 w 230"/>
                <a:gd name="T43" fmla="*/ 498991013 h 248"/>
                <a:gd name="T44" fmla="*/ 206652807 w 230"/>
                <a:gd name="T45" fmla="*/ 463708834 h 248"/>
                <a:gd name="T46" fmla="*/ 156249696 w 230"/>
                <a:gd name="T47" fmla="*/ 418346033 h 248"/>
                <a:gd name="T48" fmla="*/ 105846584 w 230"/>
                <a:gd name="T49" fmla="*/ 367942821 h 248"/>
                <a:gd name="T50" fmla="*/ 65524070 w 230"/>
                <a:gd name="T51" fmla="*/ 307459086 h 248"/>
                <a:gd name="T52" fmla="*/ 45362813 w 230"/>
                <a:gd name="T53" fmla="*/ 277217218 h 248"/>
                <a:gd name="T54" fmla="*/ 30241879 w 230"/>
                <a:gd name="T55" fmla="*/ 241935040 h 248"/>
                <a:gd name="T56" fmla="*/ 20161251 w 230"/>
                <a:gd name="T57" fmla="*/ 206652811 h 248"/>
                <a:gd name="T58" fmla="*/ 10080625 w 230"/>
                <a:gd name="T59" fmla="*/ 171370632 h 248"/>
                <a:gd name="T60" fmla="*/ 5040313 w 230"/>
                <a:gd name="T61" fmla="*/ 131048142 h 248"/>
                <a:gd name="T62" fmla="*/ 0 w 230"/>
                <a:gd name="T63" fmla="*/ 90725627 h 248"/>
                <a:gd name="T64" fmla="*/ 0 w 230"/>
                <a:gd name="T65" fmla="*/ 45362814 h 248"/>
                <a:gd name="T66" fmla="*/ 5040313 w 230"/>
                <a:gd name="T67" fmla="*/ 0 h 248"/>
                <a:gd name="T68" fmla="*/ 5040313 w 230"/>
                <a:gd name="T69" fmla="*/ 0 h 2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0"/>
                <a:gd name="T106" fmla="*/ 0 h 248"/>
                <a:gd name="T107" fmla="*/ 230 w 230"/>
                <a:gd name="T108" fmla="*/ 248 h 2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0" h="248">
                  <a:moveTo>
                    <a:pt x="2" y="0"/>
                  </a:moveTo>
                  <a:lnTo>
                    <a:pt x="2" y="0"/>
                  </a:lnTo>
                  <a:lnTo>
                    <a:pt x="2" y="8"/>
                  </a:lnTo>
                  <a:lnTo>
                    <a:pt x="6" y="28"/>
                  </a:lnTo>
                  <a:lnTo>
                    <a:pt x="8" y="42"/>
                  </a:lnTo>
                  <a:lnTo>
                    <a:pt x="12" y="58"/>
                  </a:lnTo>
                  <a:lnTo>
                    <a:pt x="20" y="76"/>
                  </a:lnTo>
                  <a:lnTo>
                    <a:pt x="28" y="96"/>
                  </a:lnTo>
                  <a:lnTo>
                    <a:pt x="40" y="116"/>
                  </a:lnTo>
                  <a:lnTo>
                    <a:pt x="56" y="136"/>
                  </a:lnTo>
                  <a:lnTo>
                    <a:pt x="74" y="158"/>
                  </a:lnTo>
                  <a:lnTo>
                    <a:pt x="96" y="178"/>
                  </a:lnTo>
                  <a:lnTo>
                    <a:pt x="122" y="198"/>
                  </a:lnTo>
                  <a:lnTo>
                    <a:pt x="154" y="216"/>
                  </a:lnTo>
                  <a:lnTo>
                    <a:pt x="188" y="234"/>
                  </a:lnTo>
                  <a:lnTo>
                    <a:pt x="230" y="248"/>
                  </a:lnTo>
                  <a:lnTo>
                    <a:pt x="218" y="246"/>
                  </a:lnTo>
                  <a:lnTo>
                    <a:pt x="190" y="238"/>
                  </a:lnTo>
                  <a:lnTo>
                    <a:pt x="150" y="222"/>
                  </a:lnTo>
                  <a:lnTo>
                    <a:pt x="128" y="212"/>
                  </a:lnTo>
                  <a:lnTo>
                    <a:pt x="106" y="198"/>
                  </a:lnTo>
                  <a:lnTo>
                    <a:pt x="82" y="184"/>
                  </a:lnTo>
                  <a:lnTo>
                    <a:pt x="62" y="166"/>
                  </a:lnTo>
                  <a:lnTo>
                    <a:pt x="42" y="146"/>
                  </a:lnTo>
                  <a:lnTo>
                    <a:pt x="26" y="122"/>
                  </a:lnTo>
                  <a:lnTo>
                    <a:pt x="18" y="110"/>
                  </a:lnTo>
                  <a:lnTo>
                    <a:pt x="12" y="96"/>
                  </a:lnTo>
                  <a:lnTo>
                    <a:pt x="8" y="82"/>
                  </a:lnTo>
                  <a:lnTo>
                    <a:pt x="4" y="68"/>
                  </a:lnTo>
                  <a:lnTo>
                    <a:pt x="2" y="52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" name="Freeform 102"/>
            <p:cNvSpPr>
              <a:spLocks/>
            </p:cNvSpPr>
            <p:nvPr/>
          </p:nvSpPr>
          <p:spPr bwMode="auto">
            <a:xfrm>
              <a:off x="4838700" y="3727450"/>
              <a:ext cx="28575" cy="25400"/>
            </a:xfrm>
            <a:custGeom>
              <a:avLst/>
              <a:gdLst>
                <a:gd name="T0" fmla="*/ 45362806 w 18"/>
                <a:gd name="T1" fmla="*/ 20161247 h 16"/>
                <a:gd name="T2" fmla="*/ 45362806 w 18"/>
                <a:gd name="T3" fmla="*/ 20161247 h 16"/>
                <a:gd name="T4" fmla="*/ 45362806 w 18"/>
                <a:gd name="T5" fmla="*/ 25201557 h 16"/>
                <a:gd name="T6" fmla="*/ 40322495 w 18"/>
                <a:gd name="T7" fmla="*/ 35282183 h 16"/>
                <a:gd name="T8" fmla="*/ 30241875 w 18"/>
                <a:gd name="T9" fmla="*/ 40322493 h 16"/>
                <a:gd name="T10" fmla="*/ 25201558 w 18"/>
                <a:gd name="T11" fmla="*/ 40322493 h 16"/>
                <a:gd name="T12" fmla="*/ 25201558 w 18"/>
                <a:gd name="T13" fmla="*/ 40322493 h 16"/>
                <a:gd name="T14" fmla="*/ 15120937 w 18"/>
                <a:gd name="T15" fmla="*/ 40322493 h 16"/>
                <a:gd name="T16" fmla="*/ 10080624 w 18"/>
                <a:gd name="T17" fmla="*/ 35282183 h 16"/>
                <a:gd name="T18" fmla="*/ 5040312 w 18"/>
                <a:gd name="T19" fmla="*/ 25201557 h 16"/>
                <a:gd name="T20" fmla="*/ 0 w 18"/>
                <a:gd name="T21" fmla="*/ 20161247 h 16"/>
                <a:gd name="T22" fmla="*/ 0 w 18"/>
                <a:gd name="T23" fmla="*/ 20161247 h 16"/>
                <a:gd name="T24" fmla="*/ 5040312 w 18"/>
                <a:gd name="T25" fmla="*/ 10080623 h 16"/>
                <a:gd name="T26" fmla="*/ 10080624 w 18"/>
                <a:gd name="T27" fmla="*/ 5040312 h 16"/>
                <a:gd name="T28" fmla="*/ 15120937 w 18"/>
                <a:gd name="T29" fmla="*/ 0 h 16"/>
                <a:gd name="T30" fmla="*/ 25201558 w 18"/>
                <a:gd name="T31" fmla="*/ 0 h 16"/>
                <a:gd name="T32" fmla="*/ 25201558 w 18"/>
                <a:gd name="T33" fmla="*/ 0 h 16"/>
                <a:gd name="T34" fmla="*/ 30241875 w 18"/>
                <a:gd name="T35" fmla="*/ 0 h 16"/>
                <a:gd name="T36" fmla="*/ 40322495 w 18"/>
                <a:gd name="T37" fmla="*/ 5040312 h 16"/>
                <a:gd name="T38" fmla="*/ 45362806 w 18"/>
                <a:gd name="T39" fmla="*/ 10080623 h 16"/>
                <a:gd name="T40" fmla="*/ 45362806 w 18"/>
                <a:gd name="T41" fmla="*/ 20161247 h 16"/>
                <a:gd name="T42" fmla="*/ 45362806 w 18"/>
                <a:gd name="T43" fmla="*/ 20161247 h 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"/>
                <a:gd name="T67" fmla="*/ 0 h 16"/>
                <a:gd name="T68" fmla="*/ 18 w 18"/>
                <a:gd name="T69" fmla="*/ 16 h 1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" h="16">
                  <a:moveTo>
                    <a:pt x="18" y="8"/>
                  </a:moveTo>
                  <a:lnTo>
                    <a:pt x="18" y="8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" name="Freeform 103"/>
            <p:cNvSpPr>
              <a:spLocks/>
            </p:cNvSpPr>
            <p:nvPr/>
          </p:nvSpPr>
          <p:spPr bwMode="auto">
            <a:xfrm>
              <a:off x="4483100" y="2466975"/>
              <a:ext cx="565150" cy="460375"/>
            </a:xfrm>
            <a:custGeom>
              <a:avLst/>
              <a:gdLst>
                <a:gd name="T0" fmla="*/ 65524065 w 356"/>
                <a:gd name="T1" fmla="*/ 60483749 h 290"/>
                <a:gd name="T2" fmla="*/ 65524065 w 356"/>
                <a:gd name="T3" fmla="*/ 60483749 h 290"/>
                <a:gd name="T4" fmla="*/ 126007819 w 356"/>
                <a:gd name="T5" fmla="*/ 131048119 h 290"/>
                <a:gd name="T6" fmla="*/ 191531859 w 356"/>
                <a:gd name="T7" fmla="*/ 211693135 h 290"/>
                <a:gd name="T8" fmla="*/ 277217192 w 356"/>
                <a:gd name="T9" fmla="*/ 302418722 h 290"/>
                <a:gd name="T10" fmla="*/ 378023407 w 356"/>
                <a:gd name="T11" fmla="*/ 398184619 h 290"/>
                <a:gd name="T12" fmla="*/ 483870033 w 356"/>
                <a:gd name="T13" fmla="*/ 488910305 h 290"/>
                <a:gd name="T14" fmla="*/ 539313451 w 356"/>
                <a:gd name="T15" fmla="*/ 534273099 h 290"/>
                <a:gd name="T16" fmla="*/ 589716559 w 356"/>
                <a:gd name="T17" fmla="*/ 569555271 h 290"/>
                <a:gd name="T18" fmla="*/ 645159977 w 356"/>
                <a:gd name="T19" fmla="*/ 599797133 h 290"/>
                <a:gd name="T20" fmla="*/ 695563085 w 356"/>
                <a:gd name="T21" fmla="*/ 624998685 h 290"/>
                <a:gd name="T22" fmla="*/ 695563085 w 356"/>
                <a:gd name="T23" fmla="*/ 624998685 h 290"/>
                <a:gd name="T24" fmla="*/ 786288679 w 356"/>
                <a:gd name="T25" fmla="*/ 660280858 h 290"/>
                <a:gd name="T26" fmla="*/ 841732296 w 356"/>
                <a:gd name="T27" fmla="*/ 690522720 h 290"/>
                <a:gd name="T28" fmla="*/ 877014471 w 356"/>
                <a:gd name="T29" fmla="*/ 710683962 h 290"/>
                <a:gd name="T30" fmla="*/ 897175714 w 356"/>
                <a:gd name="T31" fmla="*/ 720764583 h 290"/>
                <a:gd name="T32" fmla="*/ 897175714 w 356"/>
                <a:gd name="T33" fmla="*/ 730845203 h 290"/>
                <a:gd name="T34" fmla="*/ 892135403 w 356"/>
                <a:gd name="T35" fmla="*/ 730845203 h 290"/>
                <a:gd name="T36" fmla="*/ 871974160 w 356"/>
                <a:gd name="T37" fmla="*/ 730845203 h 290"/>
                <a:gd name="T38" fmla="*/ 871974160 w 356"/>
                <a:gd name="T39" fmla="*/ 730845203 h 290"/>
                <a:gd name="T40" fmla="*/ 801409611 w 356"/>
                <a:gd name="T41" fmla="*/ 705643651 h 290"/>
                <a:gd name="T42" fmla="*/ 660280910 w 356"/>
                <a:gd name="T43" fmla="*/ 640119616 h 290"/>
                <a:gd name="T44" fmla="*/ 574595626 w 356"/>
                <a:gd name="T45" fmla="*/ 594756823 h 290"/>
                <a:gd name="T46" fmla="*/ 488910343 w 356"/>
                <a:gd name="T47" fmla="*/ 539313409 h 290"/>
                <a:gd name="T48" fmla="*/ 403224961 w 356"/>
                <a:gd name="T49" fmla="*/ 483869995 h 290"/>
                <a:gd name="T50" fmla="*/ 327620299 w 356"/>
                <a:gd name="T51" fmla="*/ 423386270 h 290"/>
                <a:gd name="T52" fmla="*/ 327620299 w 356"/>
                <a:gd name="T53" fmla="*/ 423386270 h 290"/>
                <a:gd name="T54" fmla="*/ 267136570 w 356"/>
                <a:gd name="T55" fmla="*/ 357862136 h 290"/>
                <a:gd name="T56" fmla="*/ 206652791 w 356"/>
                <a:gd name="T57" fmla="*/ 292338101 h 290"/>
                <a:gd name="T58" fmla="*/ 110886887 w 356"/>
                <a:gd name="T59" fmla="*/ 176410913 h 290"/>
                <a:gd name="T60" fmla="*/ 45362809 w 356"/>
                <a:gd name="T61" fmla="*/ 85685301 h 290"/>
                <a:gd name="T62" fmla="*/ 15120939 w 356"/>
                <a:gd name="T63" fmla="*/ 35282185 h 290"/>
                <a:gd name="T64" fmla="*/ 15120939 w 356"/>
                <a:gd name="T65" fmla="*/ 35282185 h 290"/>
                <a:gd name="T66" fmla="*/ 5040312 w 356"/>
                <a:gd name="T67" fmla="*/ 15120937 h 290"/>
                <a:gd name="T68" fmla="*/ 0 w 356"/>
                <a:gd name="T69" fmla="*/ 0 h 290"/>
                <a:gd name="T70" fmla="*/ 15120939 w 356"/>
                <a:gd name="T71" fmla="*/ 10080624 h 290"/>
                <a:gd name="T72" fmla="*/ 65524065 w 356"/>
                <a:gd name="T73" fmla="*/ 60483749 h 290"/>
                <a:gd name="T74" fmla="*/ 65524065 w 356"/>
                <a:gd name="T75" fmla="*/ 60483749 h 2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6"/>
                <a:gd name="T115" fmla="*/ 0 h 290"/>
                <a:gd name="T116" fmla="*/ 356 w 356"/>
                <a:gd name="T117" fmla="*/ 290 h 2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6" h="290">
                  <a:moveTo>
                    <a:pt x="26" y="24"/>
                  </a:moveTo>
                  <a:lnTo>
                    <a:pt x="26" y="24"/>
                  </a:lnTo>
                  <a:lnTo>
                    <a:pt x="50" y="52"/>
                  </a:lnTo>
                  <a:lnTo>
                    <a:pt x="76" y="84"/>
                  </a:lnTo>
                  <a:lnTo>
                    <a:pt x="110" y="120"/>
                  </a:lnTo>
                  <a:lnTo>
                    <a:pt x="150" y="158"/>
                  </a:lnTo>
                  <a:lnTo>
                    <a:pt x="192" y="194"/>
                  </a:lnTo>
                  <a:lnTo>
                    <a:pt x="214" y="212"/>
                  </a:lnTo>
                  <a:lnTo>
                    <a:pt x="234" y="226"/>
                  </a:lnTo>
                  <a:lnTo>
                    <a:pt x="256" y="238"/>
                  </a:lnTo>
                  <a:lnTo>
                    <a:pt x="276" y="248"/>
                  </a:lnTo>
                  <a:lnTo>
                    <a:pt x="312" y="262"/>
                  </a:lnTo>
                  <a:lnTo>
                    <a:pt x="334" y="274"/>
                  </a:lnTo>
                  <a:lnTo>
                    <a:pt x="348" y="282"/>
                  </a:lnTo>
                  <a:lnTo>
                    <a:pt x="356" y="286"/>
                  </a:lnTo>
                  <a:lnTo>
                    <a:pt x="356" y="290"/>
                  </a:lnTo>
                  <a:lnTo>
                    <a:pt x="354" y="290"/>
                  </a:lnTo>
                  <a:lnTo>
                    <a:pt x="346" y="290"/>
                  </a:lnTo>
                  <a:lnTo>
                    <a:pt x="318" y="280"/>
                  </a:lnTo>
                  <a:lnTo>
                    <a:pt x="262" y="254"/>
                  </a:lnTo>
                  <a:lnTo>
                    <a:pt x="228" y="236"/>
                  </a:lnTo>
                  <a:lnTo>
                    <a:pt x="194" y="214"/>
                  </a:lnTo>
                  <a:lnTo>
                    <a:pt x="160" y="192"/>
                  </a:lnTo>
                  <a:lnTo>
                    <a:pt x="130" y="168"/>
                  </a:lnTo>
                  <a:lnTo>
                    <a:pt x="106" y="142"/>
                  </a:lnTo>
                  <a:lnTo>
                    <a:pt x="82" y="116"/>
                  </a:lnTo>
                  <a:lnTo>
                    <a:pt x="44" y="70"/>
                  </a:lnTo>
                  <a:lnTo>
                    <a:pt x="18" y="34"/>
                  </a:lnTo>
                  <a:lnTo>
                    <a:pt x="6" y="14"/>
                  </a:lnTo>
                  <a:lnTo>
                    <a:pt x="2" y="6"/>
                  </a:lnTo>
                  <a:lnTo>
                    <a:pt x="0" y="0"/>
                  </a:lnTo>
                  <a:lnTo>
                    <a:pt x="6" y="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F9DC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9" name="Group 57"/>
          <p:cNvGrpSpPr>
            <a:grpSpLocks/>
          </p:cNvGrpSpPr>
          <p:nvPr/>
        </p:nvGrpSpPr>
        <p:grpSpPr bwMode="auto">
          <a:xfrm>
            <a:off x="1066800" y="3810000"/>
            <a:ext cx="533400" cy="533400"/>
            <a:chOff x="3810000" y="2463800"/>
            <a:chExt cx="1765300" cy="1520825"/>
          </a:xfrm>
        </p:grpSpPr>
        <p:sp>
          <p:nvSpPr>
            <p:cNvPr id="750" name="Freeform 16"/>
            <p:cNvSpPr>
              <a:spLocks/>
            </p:cNvSpPr>
            <p:nvPr/>
          </p:nvSpPr>
          <p:spPr bwMode="auto">
            <a:xfrm>
              <a:off x="4219575" y="3359150"/>
              <a:ext cx="184150" cy="625475"/>
            </a:xfrm>
            <a:custGeom>
              <a:avLst/>
              <a:gdLst>
                <a:gd name="T0" fmla="*/ 0 w 116"/>
                <a:gd name="T1" fmla="*/ 186491554 h 394"/>
                <a:gd name="T2" fmla="*/ 0 w 116"/>
                <a:gd name="T3" fmla="*/ 186491554 h 394"/>
                <a:gd name="T4" fmla="*/ 5040313 w 116"/>
                <a:gd name="T5" fmla="*/ 252015646 h 394"/>
                <a:gd name="T6" fmla="*/ 15120940 w 116"/>
                <a:gd name="T7" fmla="*/ 327620310 h 394"/>
                <a:gd name="T8" fmla="*/ 35282191 w 116"/>
                <a:gd name="T9" fmla="*/ 423386317 h 394"/>
                <a:gd name="T10" fmla="*/ 70564381 w 116"/>
                <a:gd name="T11" fmla="*/ 544353780 h 394"/>
                <a:gd name="T12" fmla="*/ 95765937 w 116"/>
                <a:gd name="T13" fmla="*/ 609877822 h 394"/>
                <a:gd name="T14" fmla="*/ 126007829 w 116"/>
                <a:gd name="T15" fmla="*/ 680442175 h 394"/>
                <a:gd name="T16" fmla="*/ 156249696 w 116"/>
                <a:gd name="T17" fmla="*/ 756046839 h 394"/>
                <a:gd name="T18" fmla="*/ 196572185 w 116"/>
                <a:gd name="T19" fmla="*/ 831651503 h 394"/>
                <a:gd name="T20" fmla="*/ 241935036 w 116"/>
                <a:gd name="T21" fmla="*/ 912296677 h 394"/>
                <a:gd name="T22" fmla="*/ 292338147 w 116"/>
                <a:gd name="T23" fmla="*/ 992941652 h 394"/>
                <a:gd name="T24" fmla="*/ 292338147 w 116"/>
                <a:gd name="T25" fmla="*/ 992941652 h 394"/>
                <a:gd name="T26" fmla="*/ 231854413 w 116"/>
                <a:gd name="T27" fmla="*/ 705643730 h 394"/>
                <a:gd name="T28" fmla="*/ 186491563 w 116"/>
                <a:gd name="T29" fmla="*/ 488910359 h 394"/>
                <a:gd name="T30" fmla="*/ 171370630 w 116"/>
                <a:gd name="T31" fmla="*/ 398184663 h 394"/>
                <a:gd name="T32" fmla="*/ 166330318 w 116"/>
                <a:gd name="T33" fmla="*/ 337700932 h 394"/>
                <a:gd name="T34" fmla="*/ 166330318 w 116"/>
                <a:gd name="T35" fmla="*/ 337700932 h 394"/>
                <a:gd name="T36" fmla="*/ 161290007 w 116"/>
                <a:gd name="T37" fmla="*/ 297378445 h 394"/>
                <a:gd name="T38" fmla="*/ 146169074 w 116"/>
                <a:gd name="T39" fmla="*/ 246975335 h 394"/>
                <a:gd name="T40" fmla="*/ 131048140 w 116"/>
                <a:gd name="T41" fmla="*/ 191531865 h 394"/>
                <a:gd name="T42" fmla="*/ 110886895 w 116"/>
                <a:gd name="T43" fmla="*/ 141128756 h 394"/>
                <a:gd name="T44" fmla="*/ 70564381 w 116"/>
                <a:gd name="T45" fmla="*/ 50403122 h 394"/>
                <a:gd name="T46" fmla="*/ 55443448 w 116"/>
                <a:gd name="T47" fmla="*/ 20161250 h 394"/>
                <a:gd name="T48" fmla="*/ 40322502 w 116"/>
                <a:gd name="T49" fmla="*/ 5040312 h 394"/>
                <a:gd name="T50" fmla="*/ 40322502 w 116"/>
                <a:gd name="T51" fmla="*/ 5040312 h 394"/>
                <a:gd name="T52" fmla="*/ 40322502 w 116"/>
                <a:gd name="T53" fmla="*/ 0 h 394"/>
                <a:gd name="T54" fmla="*/ 35282191 w 116"/>
                <a:gd name="T55" fmla="*/ 5040312 h 394"/>
                <a:gd name="T56" fmla="*/ 25201562 w 116"/>
                <a:gd name="T57" fmla="*/ 20161250 h 394"/>
                <a:gd name="T58" fmla="*/ 15120940 w 116"/>
                <a:gd name="T59" fmla="*/ 85685311 h 394"/>
                <a:gd name="T60" fmla="*/ 0 w 116"/>
                <a:gd name="T61" fmla="*/ 186491554 h 394"/>
                <a:gd name="T62" fmla="*/ 0 w 116"/>
                <a:gd name="T63" fmla="*/ 186491554 h 3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6"/>
                <a:gd name="T97" fmla="*/ 0 h 394"/>
                <a:gd name="T98" fmla="*/ 116 w 116"/>
                <a:gd name="T99" fmla="*/ 394 h 3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6" h="394">
                  <a:moveTo>
                    <a:pt x="0" y="74"/>
                  </a:moveTo>
                  <a:lnTo>
                    <a:pt x="0" y="74"/>
                  </a:lnTo>
                  <a:lnTo>
                    <a:pt x="2" y="100"/>
                  </a:lnTo>
                  <a:lnTo>
                    <a:pt x="6" y="130"/>
                  </a:lnTo>
                  <a:lnTo>
                    <a:pt x="14" y="168"/>
                  </a:lnTo>
                  <a:lnTo>
                    <a:pt x="28" y="216"/>
                  </a:lnTo>
                  <a:lnTo>
                    <a:pt x="38" y="242"/>
                  </a:lnTo>
                  <a:lnTo>
                    <a:pt x="50" y="270"/>
                  </a:lnTo>
                  <a:lnTo>
                    <a:pt x="62" y="300"/>
                  </a:lnTo>
                  <a:lnTo>
                    <a:pt x="78" y="330"/>
                  </a:lnTo>
                  <a:lnTo>
                    <a:pt x="96" y="362"/>
                  </a:lnTo>
                  <a:lnTo>
                    <a:pt x="116" y="394"/>
                  </a:lnTo>
                  <a:lnTo>
                    <a:pt x="92" y="280"/>
                  </a:lnTo>
                  <a:lnTo>
                    <a:pt x="74" y="194"/>
                  </a:lnTo>
                  <a:lnTo>
                    <a:pt x="68" y="158"/>
                  </a:lnTo>
                  <a:lnTo>
                    <a:pt x="66" y="134"/>
                  </a:lnTo>
                  <a:lnTo>
                    <a:pt x="64" y="118"/>
                  </a:lnTo>
                  <a:lnTo>
                    <a:pt x="58" y="98"/>
                  </a:lnTo>
                  <a:lnTo>
                    <a:pt x="52" y="76"/>
                  </a:lnTo>
                  <a:lnTo>
                    <a:pt x="44" y="56"/>
                  </a:lnTo>
                  <a:lnTo>
                    <a:pt x="28" y="20"/>
                  </a:lnTo>
                  <a:lnTo>
                    <a:pt x="22" y="8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0" y="8"/>
                  </a:lnTo>
                  <a:lnTo>
                    <a:pt x="6" y="3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1" name="Freeform 17"/>
            <p:cNvSpPr>
              <a:spLocks/>
            </p:cNvSpPr>
            <p:nvPr/>
          </p:nvSpPr>
          <p:spPr bwMode="auto">
            <a:xfrm>
              <a:off x="3835400" y="2479675"/>
              <a:ext cx="1714500" cy="1114425"/>
            </a:xfrm>
            <a:custGeom>
              <a:avLst/>
              <a:gdLst>
                <a:gd name="T0" fmla="*/ 2147483647 w 1080"/>
                <a:gd name="T1" fmla="*/ 1486892067 h 702"/>
                <a:gd name="T2" fmla="*/ 2147483647 w 1080"/>
                <a:gd name="T3" fmla="*/ 1461690514 h 702"/>
                <a:gd name="T4" fmla="*/ 2147483647 w 1080"/>
                <a:gd name="T5" fmla="*/ 1391126163 h 702"/>
                <a:gd name="T6" fmla="*/ 2147483647 w 1080"/>
                <a:gd name="T7" fmla="*/ 1280239327 h 702"/>
                <a:gd name="T8" fmla="*/ 2147483647 w 1080"/>
                <a:gd name="T9" fmla="*/ 1169352490 h 702"/>
                <a:gd name="T10" fmla="*/ 2147483647 w 1080"/>
                <a:gd name="T11" fmla="*/ 1018143168 h 702"/>
                <a:gd name="T12" fmla="*/ 2147483647 w 1080"/>
                <a:gd name="T13" fmla="*/ 932457885 h 702"/>
                <a:gd name="T14" fmla="*/ 2147483647 w 1080"/>
                <a:gd name="T15" fmla="*/ 751006500 h 702"/>
                <a:gd name="T16" fmla="*/ 2147483647 w 1080"/>
                <a:gd name="T17" fmla="*/ 579635934 h 702"/>
                <a:gd name="T18" fmla="*/ 2147483647 w 1080"/>
                <a:gd name="T19" fmla="*/ 423386301 h 702"/>
                <a:gd name="T20" fmla="*/ 2066527984 w 1080"/>
                <a:gd name="T21" fmla="*/ 282257501 h 702"/>
                <a:gd name="T22" fmla="*/ 1925399298 w 1080"/>
                <a:gd name="T23" fmla="*/ 166330304 h 702"/>
                <a:gd name="T24" fmla="*/ 1774189992 w 1080"/>
                <a:gd name="T25" fmla="*/ 80644997 h 702"/>
                <a:gd name="T26" fmla="*/ 1607859357 w 1080"/>
                <a:gd name="T27" fmla="*/ 20161249 h 702"/>
                <a:gd name="T28" fmla="*/ 1426408189 w 1080"/>
                <a:gd name="T29" fmla="*/ 0 h 702"/>
                <a:gd name="T30" fmla="*/ 1335682605 w 1080"/>
                <a:gd name="T31" fmla="*/ 5040312 h 702"/>
                <a:gd name="T32" fmla="*/ 1159271748 w 1080"/>
                <a:gd name="T33" fmla="*/ 30241877 h 702"/>
                <a:gd name="T34" fmla="*/ 1003022131 w 1080"/>
                <a:gd name="T35" fmla="*/ 90725618 h 702"/>
                <a:gd name="T36" fmla="*/ 856853134 w 1080"/>
                <a:gd name="T37" fmla="*/ 171370615 h 702"/>
                <a:gd name="T38" fmla="*/ 725804870 w 1080"/>
                <a:gd name="T39" fmla="*/ 282257501 h 702"/>
                <a:gd name="T40" fmla="*/ 609877735 w 1080"/>
                <a:gd name="T41" fmla="*/ 413305580 h 702"/>
                <a:gd name="T42" fmla="*/ 504031221 w 1080"/>
                <a:gd name="T43" fmla="*/ 564515002 h 702"/>
                <a:gd name="T44" fmla="*/ 418345947 w 1080"/>
                <a:gd name="T45" fmla="*/ 735885568 h 702"/>
                <a:gd name="T46" fmla="*/ 378023366 w 1080"/>
                <a:gd name="T47" fmla="*/ 826611161 h 702"/>
                <a:gd name="T48" fmla="*/ 312499333 w 1080"/>
                <a:gd name="T49" fmla="*/ 967740060 h 702"/>
                <a:gd name="T50" fmla="*/ 246975300 w 1080"/>
                <a:gd name="T51" fmla="*/ 1078626897 h 702"/>
                <a:gd name="T52" fmla="*/ 186491528 w 1080"/>
                <a:gd name="T53" fmla="*/ 1169352490 h 702"/>
                <a:gd name="T54" fmla="*/ 75604678 w 1080"/>
                <a:gd name="T55" fmla="*/ 1275199016 h 702"/>
                <a:gd name="T56" fmla="*/ 0 w 1080"/>
                <a:gd name="T57" fmla="*/ 1320561813 h 702"/>
                <a:gd name="T58" fmla="*/ 30241874 w 1080"/>
                <a:gd name="T59" fmla="*/ 1350803677 h 702"/>
                <a:gd name="T60" fmla="*/ 171370597 w 1080"/>
                <a:gd name="T61" fmla="*/ 1486892067 h 702"/>
                <a:gd name="T62" fmla="*/ 327620264 w 1080"/>
                <a:gd name="T63" fmla="*/ 1612899836 h 702"/>
                <a:gd name="T64" fmla="*/ 423386257 w 1080"/>
                <a:gd name="T65" fmla="*/ 1678424273 h 702"/>
                <a:gd name="T66" fmla="*/ 473789359 w 1080"/>
                <a:gd name="T67" fmla="*/ 1552416107 h 702"/>
                <a:gd name="T68" fmla="*/ 554434323 w 1080"/>
                <a:gd name="T69" fmla="*/ 1446569581 h 702"/>
                <a:gd name="T70" fmla="*/ 665321148 w 1080"/>
                <a:gd name="T71" fmla="*/ 1360884299 h 702"/>
                <a:gd name="T72" fmla="*/ 791328903 w 1080"/>
                <a:gd name="T73" fmla="*/ 1295360259 h 702"/>
                <a:gd name="T74" fmla="*/ 927417478 w 1080"/>
                <a:gd name="T75" fmla="*/ 1244957151 h 702"/>
                <a:gd name="T76" fmla="*/ 1068546164 w 1080"/>
                <a:gd name="T77" fmla="*/ 1204634665 h 702"/>
                <a:gd name="T78" fmla="*/ 1325601985 w 1080"/>
                <a:gd name="T79" fmla="*/ 1174392801 h 702"/>
                <a:gd name="T80" fmla="*/ 1411287259 w 1080"/>
                <a:gd name="T81" fmla="*/ 1169352490 h 702"/>
                <a:gd name="T82" fmla="*/ 1582657806 w 1080"/>
                <a:gd name="T83" fmla="*/ 1189513733 h 702"/>
                <a:gd name="T84" fmla="*/ 1748988441 w 1080"/>
                <a:gd name="T85" fmla="*/ 1234876530 h 702"/>
                <a:gd name="T86" fmla="*/ 1905238057 w 1080"/>
                <a:gd name="T87" fmla="*/ 1310481191 h 702"/>
                <a:gd name="T88" fmla="*/ 1975802400 w 1080"/>
                <a:gd name="T89" fmla="*/ 1360884299 h 702"/>
                <a:gd name="T90" fmla="*/ 2076608605 w 1080"/>
                <a:gd name="T91" fmla="*/ 1446569581 h 702"/>
                <a:gd name="T92" fmla="*/ 2147483647 w 1080"/>
                <a:gd name="T93" fmla="*/ 1547375796 h 702"/>
                <a:gd name="T94" fmla="*/ 2147483647 w 1080"/>
                <a:gd name="T95" fmla="*/ 1658262633 h 702"/>
                <a:gd name="T96" fmla="*/ 2147483647 w 1080"/>
                <a:gd name="T97" fmla="*/ 1769149866 h 702"/>
                <a:gd name="T98" fmla="*/ 2147483647 w 1080"/>
                <a:gd name="T99" fmla="*/ 1673383962 h 702"/>
                <a:gd name="T100" fmla="*/ 2147483647 w 1080"/>
                <a:gd name="T101" fmla="*/ 1582657971 h 702"/>
                <a:gd name="T102" fmla="*/ 2147483647 w 1080"/>
                <a:gd name="T103" fmla="*/ 1512093621 h 702"/>
                <a:gd name="T104" fmla="*/ 2147483647 w 1080"/>
                <a:gd name="T105" fmla="*/ 1486892067 h 7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80"/>
                <a:gd name="T160" fmla="*/ 0 h 702"/>
                <a:gd name="T161" fmla="*/ 1080 w 1080"/>
                <a:gd name="T162" fmla="*/ 702 h 7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80" h="702">
                  <a:moveTo>
                    <a:pt x="1080" y="590"/>
                  </a:moveTo>
                  <a:lnTo>
                    <a:pt x="1080" y="590"/>
                  </a:lnTo>
                  <a:lnTo>
                    <a:pt x="1074" y="586"/>
                  </a:lnTo>
                  <a:lnTo>
                    <a:pt x="1064" y="580"/>
                  </a:lnTo>
                  <a:lnTo>
                    <a:pt x="1052" y="570"/>
                  </a:lnTo>
                  <a:lnTo>
                    <a:pt x="1036" y="552"/>
                  </a:lnTo>
                  <a:lnTo>
                    <a:pt x="1018" y="524"/>
                  </a:lnTo>
                  <a:lnTo>
                    <a:pt x="1010" y="508"/>
                  </a:lnTo>
                  <a:lnTo>
                    <a:pt x="1000" y="486"/>
                  </a:lnTo>
                  <a:lnTo>
                    <a:pt x="990" y="464"/>
                  </a:lnTo>
                  <a:lnTo>
                    <a:pt x="982" y="436"/>
                  </a:lnTo>
                  <a:lnTo>
                    <a:pt x="972" y="404"/>
                  </a:lnTo>
                  <a:lnTo>
                    <a:pt x="962" y="370"/>
                  </a:lnTo>
                  <a:lnTo>
                    <a:pt x="952" y="334"/>
                  </a:lnTo>
                  <a:lnTo>
                    <a:pt x="940" y="298"/>
                  </a:lnTo>
                  <a:lnTo>
                    <a:pt x="924" y="262"/>
                  </a:lnTo>
                  <a:lnTo>
                    <a:pt x="908" y="230"/>
                  </a:lnTo>
                  <a:lnTo>
                    <a:pt x="888" y="198"/>
                  </a:lnTo>
                  <a:lnTo>
                    <a:pt x="868" y="168"/>
                  </a:lnTo>
                  <a:lnTo>
                    <a:pt x="844" y="138"/>
                  </a:lnTo>
                  <a:lnTo>
                    <a:pt x="820" y="112"/>
                  </a:lnTo>
                  <a:lnTo>
                    <a:pt x="794" y="88"/>
                  </a:lnTo>
                  <a:lnTo>
                    <a:pt x="764" y="66"/>
                  </a:lnTo>
                  <a:lnTo>
                    <a:pt x="736" y="48"/>
                  </a:lnTo>
                  <a:lnTo>
                    <a:pt x="704" y="32"/>
                  </a:lnTo>
                  <a:lnTo>
                    <a:pt x="672" y="18"/>
                  </a:lnTo>
                  <a:lnTo>
                    <a:pt x="638" y="8"/>
                  </a:lnTo>
                  <a:lnTo>
                    <a:pt x="602" y="2"/>
                  </a:lnTo>
                  <a:lnTo>
                    <a:pt x="566" y="0"/>
                  </a:lnTo>
                  <a:lnTo>
                    <a:pt x="530" y="2"/>
                  </a:lnTo>
                  <a:lnTo>
                    <a:pt x="494" y="6"/>
                  </a:lnTo>
                  <a:lnTo>
                    <a:pt x="460" y="12"/>
                  </a:lnTo>
                  <a:lnTo>
                    <a:pt x="428" y="22"/>
                  </a:lnTo>
                  <a:lnTo>
                    <a:pt x="398" y="36"/>
                  </a:lnTo>
                  <a:lnTo>
                    <a:pt x="368" y="50"/>
                  </a:lnTo>
                  <a:lnTo>
                    <a:pt x="340" y="68"/>
                  </a:lnTo>
                  <a:lnTo>
                    <a:pt x="314" y="90"/>
                  </a:lnTo>
                  <a:lnTo>
                    <a:pt x="288" y="112"/>
                  </a:lnTo>
                  <a:lnTo>
                    <a:pt x="264" y="138"/>
                  </a:lnTo>
                  <a:lnTo>
                    <a:pt x="242" y="164"/>
                  </a:lnTo>
                  <a:lnTo>
                    <a:pt x="220" y="194"/>
                  </a:lnTo>
                  <a:lnTo>
                    <a:pt x="200" y="224"/>
                  </a:lnTo>
                  <a:lnTo>
                    <a:pt x="182" y="258"/>
                  </a:lnTo>
                  <a:lnTo>
                    <a:pt x="166" y="292"/>
                  </a:lnTo>
                  <a:lnTo>
                    <a:pt x="150" y="328"/>
                  </a:lnTo>
                  <a:lnTo>
                    <a:pt x="138" y="358"/>
                  </a:lnTo>
                  <a:lnTo>
                    <a:pt x="124" y="384"/>
                  </a:lnTo>
                  <a:lnTo>
                    <a:pt x="112" y="408"/>
                  </a:lnTo>
                  <a:lnTo>
                    <a:pt x="98" y="428"/>
                  </a:lnTo>
                  <a:lnTo>
                    <a:pt x="86" y="448"/>
                  </a:lnTo>
                  <a:lnTo>
                    <a:pt x="74" y="464"/>
                  </a:lnTo>
                  <a:lnTo>
                    <a:pt x="50" y="488"/>
                  </a:lnTo>
                  <a:lnTo>
                    <a:pt x="30" y="506"/>
                  </a:lnTo>
                  <a:lnTo>
                    <a:pt x="14" y="516"/>
                  </a:lnTo>
                  <a:lnTo>
                    <a:pt x="0" y="524"/>
                  </a:lnTo>
                  <a:lnTo>
                    <a:pt x="12" y="536"/>
                  </a:lnTo>
                  <a:lnTo>
                    <a:pt x="44" y="568"/>
                  </a:lnTo>
                  <a:lnTo>
                    <a:pt x="68" y="590"/>
                  </a:lnTo>
                  <a:lnTo>
                    <a:pt x="96" y="614"/>
                  </a:lnTo>
                  <a:lnTo>
                    <a:pt x="130" y="640"/>
                  </a:lnTo>
                  <a:lnTo>
                    <a:pt x="168" y="666"/>
                  </a:lnTo>
                  <a:lnTo>
                    <a:pt x="176" y="640"/>
                  </a:lnTo>
                  <a:lnTo>
                    <a:pt x="188" y="616"/>
                  </a:lnTo>
                  <a:lnTo>
                    <a:pt x="202" y="594"/>
                  </a:lnTo>
                  <a:lnTo>
                    <a:pt x="220" y="574"/>
                  </a:lnTo>
                  <a:lnTo>
                    <a:pt x="240" y="556"/>
                  </a:lnTo>
                  <a:lnTo>
                    <a:pt x="264" y="540"/>
                  </a:lnTo>
                  <a:lnTo>
                    <a:pt x="288" y="526"/>
                  </a:lnTo>
                  <a:lnTo>
                    <a:pt x="314" y="514"/>
                  </a:lnTo>
                  <a:lnTo>
                    <a:pt x="340" y="502"/>
                  </a:lnTo>
                  <a:lnTo>
                    <a:pt x="368" y="494"/>
                  </a:lnTo>
                  <a:lnTo>
                    <a:pt x="396" y="486"/>
                  </a:lnTo>
                  <a:lnTo>
                    <a:pt x="424" y="478"/>
                  </a:lnTo>
                  <a:lnTo>
                    <a:pt x="478" y="470"/>
                  </a:lnTo>
                  <a:lnTo>
                    <a:pt x="526" y="466"/>
                  </a:lnTo>
                  <a:lnTo>
                    <a:pt x="560" y="464"/>
                  </a:lnTo>
                  <a:lnTo>
                    <a:pt x="596" y="466"/>
                  </a:lnTo>
                  <a:lnTo>
                    <a:pt x="628" y="472"/>
                  </a:lnTo>
                  <a:lnTo>
                    <a:pt x="662" y="478"/>
                  </a:lnTo>
                  <a:lnTo>
                    <a:pt x="694" y="490"/>
                  </a:lnTo>
                  <a:lnTo>
                    <a:pt x="726" y="502"/>
                  </a:lnTo>
                  <a:lnTo>
                    <a:pt x="756" y="520"/>
                  </a:lnTo>
                  <a:lnTo>
                    <a:pt x="784" y="540"/>
                  </a:lnTo>
                  <a:lnTo>
                    <a:pt x="806" y="556"/>
                  </a:lnTo>
                  <a:lnTo>
                    <a:pt x="824" y="574"/>
                  </a:lnTo>
                  <a:lnTo>
                    <a:pt x="844" y="594"/>
                  </a:lnTo>
                  <a:lnTo>
                    <a:pt x="862" y="614"/>
                  </a:lnTo>
                  <a:lnTo>
                    <a:pt x="878" y="636"/>
                  </a:lnTo>
                  <a:lnTo>
                    <a:pt x="894" y="658"/>
                  </a:lnTo>
                  <a:lnTo>
                    <a:pt x="922" y="702"/>
                  </a:lnTo>
                  <a:lnTo>
                    <a:pt x="960" y="682"/>
                  </a:lnTo>
                  <a:lnTo>
                    <a:pt x="992" y="664"/>
                  </a:lnTo>
                  <a:lnTo>
                    <a:pt x="1020" y="644"/>
                  </a:lnTo>
                  <a:lnTo>
                    <a:pt x="1042" y="628"/>
                  </a:lnTo>
                  <a:lnTo>
                    <a:pt x="1060" y="612"/>
                  </a:lnTo>
                  <a:lnTo>
                    <a:pt x="1072" y="600"/>
                  </a:lnTo>
                  <a:lnTo>
                    <a:pt x="1080" y="592"/>
                  </a:lnTo>
                  <a:lnTo>
                    <a:pt x="1080" y="590"/>
                  </a:lnTo>
                  <a:close/>
                </a:path>
              </a:pathLst>
            </a:custGeom>
            <a:solidFill>
              <a:srgbClr val="EF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2" name="Freeform 18"/>
            <p:cNvSpPr>
              <a:spLocks noEditPoints="1"/>
            </p:cNvSpPr>
            <p:nvPr/>
          </p:nvSpPr>
          <p:spPr bwMode="auto">
            <a:xfrm>
              <a:off x="3810000" y="2463800"/>
              <a:ext cx="1765300" cy="1152525"/>
            </a:xfrm>
            <a:custGeom>
              <a:avLst/>
              <a:gdLst>
                <a:gd name="T0" fmla="*/ 2147483647 w 1112"/>
                <a:gd name="T1" fmla="*/ 1688504913 h 726"/>
                <a:gd name="T2" fmla="*/ 2096769873 w 1112"/>
                <a:gd name="T3" fmla="*/ 1486892084 h 726"/>
                <a:gd name="T4" fmla="*/ 1935479944 w 1112"/>
                <a:gd name="T5" fmla="*/ 1360884314 h 726"/>
                <a:gd name="T6" fmla="*/ 1633060930 w 1112"/>
                <a:gd name="T7" fmla="*/ 1239916855 h 726"/>
                <a:gd name="T8" fmla="*/ 1370964795 w 1112"/>
                <a:gd name="T9" fmla="*/ 1224795922 h 726"/>
                <a:gd name="T10" fmla="*/ 987901213 w 1112"/>
                <a:gd name="T11" fmla="*/ 1290319963 h 726"/>
                <a:gd name="T12" fmla="*/ 730845190 w 1112"/>
                <a:gd name="T13" fmla="*/ 1401206801 h 726"/>
                <a:gd name="T14" fmla="*/ 539313399 w 1112"/>
                <a:gd name="T15" fmla="*/ 1587698300 h 726"/>
                <a:gd name="T16" fmla="*/ 453628124 w 1112"/>
                <a:gd name="T17" fmla="*/ 1723787089 h 726"/>
                <a:gd name="T18" fmla="*/ 196572151 w 1112"/>
                <a:gd name="T19" fmla="*/ 1532254882 h 726"/>
                <a:gd name="T20" fmla="*/ 0 w 1112"/>
                <a:gd name="T21" fmla="*/ 1335682760 h 726"/>
                <a:gd name="T22" fmla="*/ 105846566 w 1112"/>
                <a:gd name="T23" fmla="*/ 1275199031 h 726"/>
                <a:gd name="T24" fmla="*/ 302418716 w 1112"/>
                <a:gd name="T25" fmla="*/ 1038304423 h 726"/>
                <a:gd name="T26" fmla="*/ 393144302 w 1112"/>
                <a:gd name="T27" fmla="*/ 841732301 h 726"/>
                <a:gd name="T28" fmla="*/ 584676192 w 1112"/>
                <a:gd name="T29" fmla="*/ 483870036 h 726"/>
                <a:gd name="T30" fmla="*/ 831651396 w 1112"/>
                <a:gd name="T31" fmla="*/ 216733464 h 726"/>
                <a:gd name="T32" fmla="*/ 1129029901 w 1112"/>
                <a:gd name="T33" fmla="*/ 50403120 h 726"/>
                <a:gd name="T34" fmla="*/ 1466730690 w 1112"/>
                <a:gd name="T35" fmla="*/ 0 h 726"/>
                <a:gd name="T36" fmla="*/ 1723786912 w 1112"/>
                <a:gd name="T37" fmla="*/ 45362810 h 726"/>
                <a:gd name="T38" fmla="*/ 2036286150 w 1112"/>
                <a:gd name="T39" fmla="*/ 211693153 h 726"/>
                <a:gd name="T40" fmla="*/ 2147483647 w 1112"/>
                <a:gd name="T41" fmla="*/ 488910347 h 726"/>
                <a:gd name="T42" fmla="*/ 2147483647 w 1112"/>
                <a:gd name="T43" fmla="*/ 851812923 h 726"/>
                <a:gd name="T44" fmla="*/ 2147483647 w 1112"/>
                <a:gd name="T45" fmla="*/ 1113909085 h 726"/>
                <a:gd name="T46" fmla="*/ 2147483647 w 1112"/>
                <a:gd name="T47" fmla="*/ 1406247111 h 726"/>
                <a:gd name="T48" fmla="*/ 2147483647 w 1112"/>
                <a:gd name="T49" fmla="*/ 1481851774 h 726"/>
                <a:gd name="T50" fmla="*/ 2147483647 w 1112"/>
                <a:gd name="T51" fmla="*/ 1512093638 h 726"/>
                <a:gd name="T52" fmla="*/ 2147483647 w 1112"/>
                <a:gd name="T53" fmla="*/ 1607859544 h 726"/>
                <a:gd name="T54" fmla="*/ 2147483647 w 1112"/>
                <a:gd name="T55" fmla="*/ 1774190197 h 726"/>
                <a:gd name="T56" fmla="*/ 1426408208 w 1112"/>
                <a:gd name="T57" fmla="*/ 1169352504 h 726"/>
                <a:gd name="T58" fmla="*/ 1678424119 w 1112"/>
                <a:gd name="T59" fmla="*/ 1199594368 h 726"/>
                <a:gd name="T60" fmla="*/ 1970762116 w 1112"/>
                <a:gd name="T61" fmla="*/ 1320561828 h 726"/>
                <a:gd name="T62" fmla="*/ 2127011735 w 1112"/>
                <a:gd name="T63" fmla="*/ 1446569598 h 726"/>
                <a:gd name="T64" fmla="*/ 2147483647 w 1112"/>
                <a:gd name="T65" fmla="*/ 1764109576 h 726"/>
                <a:gd name="T66" fmla="*/ 2147483647 w 1112"/>
                <a:gd name="T67" fmla="*/ 1562496746 h 726"/>
                <a:gd name="T68" fmla="*/ 2147483647 w 1112"/>
                <a:gd name="T69" fmla="*/ 1446569598 h 726"/>
                <a:gd name="T70" fmla="*/ 2147483647 w 1112"/>
                <a:gd name="T71" fmla="*/ 1169352504 h 726"/>
                <a:gd name="T72" fmla="*/ 2147483647 w 1112"/>
                <a:gd name="T73" fmla="*/ 866933855 h 726"/>
                <a:gd name="T74" fmla="*/ 2147483647 w 1112"/>
                <a:gd name="T75" fmla="*/ 519152211 h 726"/>
                <a:gd name="T76" fmla="*/ 2006044288 w 1112"/>
                <a:gd name="T77" fmla="*/ 252015639 h 726"/>
                <a:gd name="T78" fmla="*/ 1708665981 w 1112"/>
                <a:gd name="T79" fmla="*/ 90725619 h 726"/>
                <a:gd name="T80" fmla="*/ 1466730690 w 1112"/>
                <a:gd name="T81" fmla="*/ 50403120 h 726"/>
                <a:gd name="T82" fmla="*/ 1285279520 w 1112"/>
                <a:gd name="T83" fmla="*/ 65524065 h 726"/>
                <a:gd name="T84" fmla="*/ 987901213 w 1112"/>
                <a:gd name="T85" fmla="*/ 171370617 h 726"/>
                <a:gd name="T86" fmla="*/ 730845190 w 1112"/>
                <a:gd name="T87" fmla="*/ 378023410 h 726"/>
                <a:gd name="T88" fmla="*/ 524192468 w 1112"/>
                <a:gd name="T89" fmla="*/ 680442157 h 726"/>
                <a:gd name="T90" fmla="*/ 393144302 w 1112"/>
                <a:gd name="T91" fmla="*/ 977820693 h 726"/>
                <a:gd name="T92" fmla="*/ 191531841 w 1112"/>
                <a:gd name="T93" fmla="*/ 1265118409 h 726"/>
                <a:gd name="T94" fmla="*/ 80644989 w 1112"/>
                <a:gd name="T95" fmla="*/ 1350803693 h 726"/>
                <a:gd name="T96" fmla="*/ 378023371 w 1112"/>
                <a:gd name="T97" fmla="*/ 1612899854 h 726"/>
                <a:gd name="T98" fmla="*/ 509071537 w 1112"/>
                <a:gd name="T99" fmla="*/ 1537295192 h 726"/>
                <a:gd name="T100" fmla="*/ 705643639 w 1112"/>
                <a:gd name="T101" fmla="*/ 1355844003 h 726"/>
                <a:gd name="T102" fmla="*/ 972780282 w 1112"/>
                <a:gd name="T103" fmla="*/ 1239916855 h 726"/>
                <a:gd name="T104" fmla="*/ 1365924485 w 1112"/>
                <a:gd name="T105" fmla="*/ 1174392814 h 7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12"/>
                <a:gd name="T160" fmla="*/ 0 h 726"/>
                <a:gd name="T161" fmla="*/ 1112 w 1112"/>
                <a:gd name="T162" fmla="*/ 726 h 72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12" h="726">
                  <a:moveTo>
                    <a:pt x="934" y="726"/>
                  </a:moveTo>
                  <a:lnTo>
                    <a:pt x="930" y="718"/>
                  </a:lnTo>
                  <a:lnTo>
                    <a:pt x="900" y="670"/>
                  </a:lnTo>
                  <a:lnTo>
                    <a:pt x="884" y="648"/>
                  </a:lnTo>
                  <a:lnTo>
                    <a:pt x="866" y="628"/>
                  </a:lnTo>
                  <a:lnTo>
                    <a:pt x="850" y="608"/>
                  </a:lnTo>
                  <a:lnTo>
                    <a:pt x="832" y="590"/>
                  </a:lnTo>
                  <a:lnTo>
                    <a:pt x="814" y="572"/>
                  </a:lnTo>
                  <a:lnTo>
                    <a:pt x="794" y="558"/>
                  </a:lnTo>
                  <a:lnTo>
                    <a:pt x="768" y="540"/>
                  </a:lnTo>
                  <a:lnTo>
                    <a:pt x="740" y="524"/>
                  </a:lnTo>
                  <a:lnTo>
                    <a:pt x="712" y="510"/>
                  </a:lnTo>
                  <a:lnTo>
                    <a:pt x="680" y="500"/>
                  </a:lnTo>
                  <a:lnTo>
                    <a:pt x="648" y="492"/>
                  </a:lnTo>
                  <a:lnTo>
                    <a:pt x="614" y="488"/>
                  </a:lnTo>
                  <a:lnTo>
                    <a:pt x="580" y="484"/>
                  </a:lnTo>
                  <a:lnTo>
                    <a:pt x="544" y="486"/>
                  </a:lnTo>
                  <a:lnTo>
                    <a:pt x="498" y="490"/>
                  </a:lnTo>
                  <a:lnTo>
                    <a:pt x="448" y="498"/>
                  </a:lnTo>
                  <a:lnTo>
                    <a:pt x="420" y="504"/>
                  </a:lnTo>
                  <a:lnTo>
                    <a:pt x="392" y="512"/>
                  </a:lnTo>
                  <a:lnTo>
                    <a:pt x="366" y="520"/>
                  </a:lnTo>
                  <a:lnTo>
                    <a:pt x="340" y="530"/>
                  </a:lnTo>
                  <a:lnTo>
                    <a:pt x="314" y="542"/>
                  </a:lnTo>
                  <a:lnTo>
                    <a:pt x="290" y="556"/>
                  </a:lnTo>
                  <a:lnTo>
                    <a:pt x="266" y="572"/>
                  </a:lnTo>
                  <a:lnTo>
                    <a:pt x="246" y="590"/>
                  </a:lnTo>
                  <a:lnTo>
                    <a:pt x="228" y="608"/>
                  </a:lnTo>
                  <a:lnTo>
                    <a:pt x="214" y="630"/>
                  </a:lnTo>
                  <a:lnTo>
                    <a:pt x="202" y="652"/>
                  </a:lnTo>
                  <a:lnTo>
                    <a:pt x="194" y="678"/>
                  </a:lnTo>
                  <a:lnTo>
                    <a:pt x="192" y="692"/>
                  </a:lnTo>
                  <a:lnTo>
                    <a:pt x="180" y="684"/>
                  </a:lnTo>
                  <a:lnTo>
                    <a:pt x="140" y="658"/>
                  </a:lnTo>
                  <a:lnTo>
                    <a:pt x="106" y="632"/>
                  </a:lnTo>
                  <a:lnTo>
                    <a:pt x="78" y="608"/>
                  </a:lnTo>
                  <a:lnTo>
                    <a:pt x="54" y="588"/>
                  </a:lnTo>
                  <a:lnTo>
                    <a:pt x="20" y="554"/>
                  </a:lnTo>
                  <a:lnTo>
                    <a:pt x="8" y="540"/>
                  </a:lnTo>
                  <a:lnTo>
                    <a:pt x="0" y="530"/>
                  </a:lnTo>
                  <a:lnTo>
                    <a:pt x="12" y="524"/>
                  </a:lnTo>
                  <a:lnTo>
                    <a:pt x="26" y="516"/>
                  </a:lnTo>
                  <a:lnTo>
                    <a:pt x="42" y="506"/>
                  </a:lnTo>
                  <a:lnTo>
                    <a:pt x="62" y="488"/>
                  </a:lnTo>
                  <a:lnTo>
                    <a:pt x="84" y="464"/>
                  </a:lnTo>
                  <a:lnTo>
                    <a:pt x="108" y="432"/>
                  </a:lnTo>
                  <a:lnTo>
                    <a:pt x="120" y="412"/>
                  </a:lnTo>
                  <a:lnTo>
                    <a:pt x="132" y="388"/>
                  </a:lnTo>
                  <a:lnTo>
                    <a:pt x="144" y="362"/>
                  </a:lnTo>
                  <a:lnTo>
                    <a:pt x="156" y="334"/>
                  </a:lnTo>
                  <a:lnTo>
                    <a:pt x="174" y="296"/>
                  </a:lnTo>
                  <a:lnTo>
                    <a:pt x="192" y="258"/>
                  </a:lnTo>
                  <a:lnTo>
                    <a:pt x="212" y="224"/>
                  </a:lnTo>
                  <a:lnTo>
                    <a:pt x="232" y="192"/>
                  </a:lnTo>
                  <a:lnTo>
                    <a:pt x="254" y="162"/>
                  </a:lnTo>
                  <a:lnTo>
                    <a:pt x="278" y="134"/>
                  </a:lnTo>
                  <a:lnTo>
                    <a:pt x="304" y="108"/>
                  </a:lnTo>
                  <a:lnTo>
                    <a:pt x="330" y="86"/>
                  </a:lnTo>
                  <a:lnTo>
                    <a:pt x="358" y="66"/>
                  </a:lnTo>
                  <a:lnTo>
                    <a:pt x="386" y="48"/>
                  </a:lnTo>
                  <a:lnTo>
                    <a:pt x="416" y="34"/>
                  </a:lnTo>
                  <a:lnTo>
                    <a:pt x="448" y="20"/>
                  </a:lnTo>
                  <a:lnTo>
                    <a:pt x="480" y="12"/>
                  </a:lnTo>
                  <a:lnTo>
                    <a:pt x="512" y="4"/>
                  </a:lnTo>
                  <a:lnTo>
                    <a:pt x="546" y="0"/>
                  </a:lnTo>
                  <a:lnTo>
                    <a:pt x="582" y="0"/>
                  </a:lnTo>
                  <a:lnTo>
                    <a:pt x="616" y="2"/>
                  </a:lnTo>
                  <a:lnTo>
                    <a:pt x="650" y="8"/>
                  </a:lnTo>
                  <a:lnTo>
                    <a:pt x="684" y="18"/>
                  </a:lnTo>
                  <a:lnTo>
                    <a:pt x="716" y="30"/>
                  </a:lnTo>
                  <a:lnTo>
                    <a:pt x="748" y="44"/>
                  </a:lnTo>
                  <a:lnTo>
                    <a:pt x="778" y="62"/>
                  </a:lnTo>
                  <a:lnTo>
                    <a:pt x="808" y="84"/>
                  </a:lnTo>
                  <a:lnTo>
                    <a:pt x="834" y="108"/>
                  </a:lnTo>
                  <a:lnTo>
                    <a:pt x="860" y="134"/>
                  </a:lnTo>
                  <a:lnTo>
                    <a:pt x="886" y="162"/>
                  </a:lnTo>
                  <a:lnTo>
                    <a:pt x="908" y="194"/>
                  </a:lnTo>
                  <a:lnTo>
                    <a:pt x="928" y="226"/>
                  </a:lnTo>
                  <a:lnTo>
                    <a:pt x="946" y="262"/>
                  </a:lnTo>
                  <a:lnTo>
                    <a:pt x="964" y="298"/>
                  </a:lnTo>
                  <a:lnTo>
                    <a:pt x="978" y="338"/>
                  </a:lnTo>
                  <a:lnTo>
                    <a:pt x="988" y="378"/>
                  </a:lnTo>
                  <a:lnTo>
                    <a:pt x="996" y="410"/>
                  </a:lnTo>
                  <a:lnTo>
                    <a:pt x="1006" y="442"/>
                  </a:lnTo>
                  <a:lnTo>
                    <a:pt x="1018" y="474"/>
                  </a:lnTo>
                  <a:lnTo>
                    <a:pt x="1030" y="506"/>
                  </a:lnTo>
                  <a:lnTo>
                    <a:pt x="1046" y="534"/>
                  </a:lnTo>
                  <a:lnTo>
                    <a:pt x="1062" y="558"/>
                  </a:lnTo>
                  <a:lnTo>
                    <a:pt x="1070" y="568"/>
                  </a:lnTo>
                  <a:lnTo>
                    <a:pt x="1078" y="576"/>
                  </a:lnTo>
                  <a:lnTo>
                    <a:pt x="1088" y="584"/>
                  </a:lnTo>
                  <a:lnTo>
                    <a:pt x="1098" y="588"/>
                  </a:lnTo>
                  <a:lnTo>
                    <a:pt x="1102" y="590"/>
                  </a:lnTo>
                  <a:lnTo>
                    <a:pt x="1112" y="596"/>
                  </a:lnTo>
                  <a:lnTo>
                    <a:pt x="1108" y="600"/>
                  </a:lnTo>
                  <a:lnTo>
                    <a:pt x="1098" y="612"/>
                  </a:lnTo>
                  <a:lnTo>
                    <a:pt x="1086" y="624"/>
                  </a:lnTo>
                  <a:lnTo>
                    <a:pt x="1070" y="638"/>
                  </a:lnTo>
                  <a:lnTo>
                    <a:pt x="1052" y="654"/>
                  </a:lnTo>
                  <a:lnTo>
                    <a:pt x="1028" y="670"/>
                  </a:lnTo>
                  <a:lnTo>
                    <a:pt x="1004" y="688"/>
                  </a:lnTo>
                  <a:lnTo>
                    <a:pt x="974" y="704"/>
                  </a:lnTo>
                  <a:lnTo>
                    <a:pt x="944" y="722"/>
                  </a:lnTo>
                  <a:lnTo>
                    <a:pt x="934" y="726"/>
                  </a:lnTo>
                  <a:close/>
                  <a:moveTo>
                    <a:pt x="566" y="464"/>
                  </a:moveTo>
                  <a:lnTo>
                    <a:pt x="566" y="464"/>
                  </a:lnTo>
                  <a:lnTo>
                    <a:pt x="602" y="466"/>
                  </a:lnTo>
                  <a:lnTo>
                    <a:pt x="634" y="470"/>
                  </a:lnTo>
                  <a:lnTo>
                    <a:pt x="666" y="476"/>
                  </a:lnTo>
                  <a:lnTo>
                    <a:pt x="698" y="484"/>
                  </a:lnTo>
                  <a:lnTo>
                    <a:pt x="728" y="494"/>
                  </a:lnTo>
                  <a:lnTo>
                    <a:pt x="756" y="508"/>
                  </a:lnTo>
                  <a:lnTo>
                    <a:pt x="782" y="524"/>
                  </a:lnTo>
                  <a:lnTo>
                    <a:pt x="806" y="542"/>
                  </a:lnTo>
                  <a:lnTo>
                    <a:pt x="826" y="556"/>
                  </a:lnTo>
                  <a:lnTo>
                    <a:pt x="844" y="574"/>
                  </a:lnTo>
                  <a:lnTo>
                    <a:pt x="862" y="592"/>
                  </a:lnTo>
                  <a:lnTo>
                    <a:pt x="880" y="610"/>
                  </a:lnTo>
                  <a:lnTo>
                    <a:pt x="912" y="652"/>
                  </a:lnTo>
                  <a:lnTo>
                    <a:pt x="942" y="700"/>
                  </a:lnTo>
                  <a:lnTo>
                    <a:pt x="994" y="670"/>
                  </a:lnTo>
                  <a:lnTo>
                    <a:pt x="1036" y="642"/>
                  </a:lnTo>
                  <a:lnTo>
                    <a:pt x="1064" y="620"/>
                  </a:lnTo>
                  <a:lnTo>
                    <a:pt x="1082" y="604"/>
                  </a:lnTo>
                  <a:lnTo>
                    <a:pt x="1064" y="590"/>
                  </a:lnTo>
                  <a:lnTo>
                    <a:pt x="1048" y="574"/>
                  </a:lnTo>
                  <a:lnTo>
                    <a:pt x="1034" y="552"/>
                  </a:lnTo>
                  <a:lnTo>
                    <a:pt x="1020" y="528"/>
                  </a:lnTo>
                  <a:lnTo>
                    <a:pt x="1006" y="498"/>
                  </a:lnTo>
                  <a:lnTo>
                    <a:pt x="992" y="464"/>
                  </a:lnTo>
                  <a:lnTo>
                    <a:pt x="980" y="426"/>
                  </a:lnTo>
                  <a:lnTo>
                    <a:pt x="968" y="382"/>
                  </a:lnTo>
                  <a:lnTo>
                    <a:pt x="958" y="344"/>
                  </a:lnTo>
                  <a:lnTo>
                    <a:pt x="944" y="306"/>
                  </a:lnTo>
                  <a:lnTo>
                    <a:pt x="930" y="272"/>
                  </a:lnTo>
                  <a:lnTo>
                    <a:pt x="912" y="238"/>
                  </a:lnTo>
                  <a:lnTo>
                    <a:pt x="892" y="206"/>
                  </a:lnTo>
                  <a:lnTo>
                    <a:pt x="870" y="176"/>
                  </a:lnTo>
                  <a:lnTo>
                    <a:pt x="848" y="148"/>
                  </a:lnTo>
                  <a:lnTo>
                    <a:pt x="822" y="124"/>
                  </a:lnTo>
                  <a:lnTo>
                    <a:pt x="796" y="100"/>
                  </a:lnTo>
                  <a:lnTo>
                    <a:pt x="768" y="80"/>
                  </a:lnTo>
                  <a:lnTo>
                    <a:pt x="740" y="64"/>
                  </a:lnTo>
                  <a:lnTo>
                    <a:pt x="710" y="48"/>
                  </a:lnTo>
                  <a:lnTo>
                    <a:pt x="678" y="36"/>
                  </a:lnTo>
                  <a:lnTo>
                    <a:pt x="648" y="28"/>
                  </a:lnTo>
                  <a:lnTo>
                    <a:pt x="614" y="22"/>
                  </a:lnTo>
                  <a:lnTo>
                    <a:pt x="582" y="20"/>
                  </a:lnTo>
                  <a:lnTo>
                    <a:pt x="576" y="20"/>
                  </a:lnTo>
                  <a:lnTo>
                    <a:pt x="544" y="22"/>
                  </a:lnTo>
                  <a:lnTo>
                    <a:pt x="510" y="26"/>
                  </a:lnTo>
                  <a:lnTo>
                    <a:pt x="480" y="32"/>
                  </a:lnTo>
                  <a:lnTo>
                    <a:pt x="450" y="42"/>
                  </a:lnTo>
                  <a:lnTo>
                    <a:pt x="420" y="54"/>
                  </a:lnTo>
                  <a:lnTo>
                    <a:pt x="392" y="68"/>
                  </a:lnTo>
                  <a:lnTo>
                    <a:pt x="366" y="86"/>
                  </a:lnTo>
                  <a:lnTo>
                    <a:pt x="340" y="104"/>
                  </a:lnTo>
                  <a:lnTo>
                    <a:pt x="314" y="126"/>
                  </a:lnTo>
                  <a:lnTo>
                    <a:pt x="290" y="150"/>
                  </a:lnTo>
                  <a:lnTo>
                    <a:pt x="268" y="176"/>
                  </a:lnTo>
                  <a:lnTo>
                    <a:pt x="246" y="206"/>
                  </a:lnTo>
                  <a:lnTo>
                    <a:pt x="228" y="236"/>
                  </a:lnTo>
                  <a:lnTo>
                    <a:pt x="208" y="270"/>
                  </a:lnTo>
                  <a:lnTo>
                    <a:pt x="192" y="304"/>
                  </a:lnTo>
                  <a:lnTo>
                    <a:pt x="176" y="342"/>
                  </a:lnTo>
                  <a:lnTo>
                    <a:pt x="156" y="388"/>
                  </a:lnTo>
                  <a:lnTo>
                    <a:pt x="134" y="426"/>
                  </a:lnTo>
                  <a:lnTo>
                    <a:pt x="114" y="456"/>
                  </a:lnTo>
                  <a:lnTo>
                    <a:pt x="94" y="482"/>
                  </a:lnTo>
                  <a:lnTo>
                    <a:pt x="76" y="502"/>
                  </a:lnTo>
                  <a:lnTo>
                    <a:pt x="58" y="518"/>
                  </a:lnTo>
                  <a:lnTo>
                    <a:pt x="44" y="530"/>
                  </a:lnTo>
                  <a:lnTo>
                    <a:pt x="32" y="536"/>
                  </a:lnTo>
                  <a:lnTo>
                    <a:pt x="52" y="558"/>
                  </a:lnTo>
                  <a:lnTo>
                    <a:pt x="84" y="586"/>
                  </a:lnTo>
                  <a:lnTo>
                    <a:pt x="126" y="622"/>
                  </a:lnTo>
                  <a:lnTo>
                    <a:pt x="150" y="640"/>
                  </a:lnTo>
                  <a:lnTo>
                    <a:pt x="178" y="660"/>
                  </a:lnTo>
                  <a:lnTo>
                    <a:pt x="188" y="634"/>
                  </a:lnTo>
                  <a:lnTo>
                    <a:pt x="202" y="610"/>
                  </a:lnTo>
                  <a:lnTo>
                    <a:pt x="218" y="590"/>
                  </a:lnTo>
                  <a:lnTo>
                    <a:pt x="236" y="570"/>
                  </a:lnTo>
                  <a:lnTo>
                    <a:pt x="258" y="554"/>
                  </a:lnTo>
                  <a:lnTo>
                    <a:pt x="280" y="538"/>
                  </a:lnTo>
                  <a:lnTo>
                    <a:pt x="306" y="524"/>
                  </a:lnTo>
                  <a:lnTo>
                    <a:pt x="332" y="512"/>
                  </a:lnTo>
                  <a:lnTo>
                    <a:pt x="358" y="500"/>
                  </a:lnTo>
                  <a:lnTo>
                    <a:pt x="386" y="492"/>
                  </a:lnTo>
                  <a:lnTo>
                    <a:pt x="414" y="484"/>
                  </a:lnTo>
                  <a:lnTo>
                    <a:pt x="442" y="478"/>
                  </a:lnTo>
                  <a:lnTo>
                    <a:pt x="494" y="470"/>
                  </a:lnTo>
                  <a:lnTo>
                    <a:pt x="542" y="466"/>
                  </a:lnTo>
                  <a:lnTo>
                    <a:pt x="566" y="46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" name="Freeform 19"/>
            <p:cNvSpPr>
              <a:spLocks/>
            </p:cNvSpPr>
            <p:nvPr/>
          </p:nvSpPr>
          <p:spPr bwMode="auto">
            <a:xfrm>
              <a:off x="5137150" y="3317875"/>
              <a:ext cx="171450" cy="288925"/>
            </a:xfrm>
            <a:custGeom>
              <a:avLst/>
              <a:gdLst>
                <a:gd name="T0" fmla="*/ 40322501 w 108"/>
                <a:gd name="T1" fmla="*/ 105846577 h 182"/>
                <a:gd name="T2" fmla="*/ 40322501 w 108"/>
                <a:gd name="T3" fmla="*/ 105846577 h 182"/>
                <a:gd name="T4" fmla="*/ 55443447 w 108"/>
                <a:gd name="T5" fmla="*/ 80644998 h 182"/>
                <a:gd name="T6" fmla="*/ 75604691 w 108"/>
                <a:gd name="T7" fmla="*/ 60483755 h 182"/>
                <a:gd name="T8" fmla="*/ 100806246 w 108"/>
                <a:gd name="T9" fmla="*/ 35282188 h 182"/>
                <a:gd name="T10" fmla="*/ 126007827 w 108"/>
                <a:gd name="T11" fmla="*/ 15120939 h 182"/>
                <a:gd name="T12" fmla="*/ 161290004 w 108"/>
                <a:gd name="T13" fmla="*/ 5040312 h 182"/>
                <a:gd name="T14" fmla="*/ 176410937 w 108"/>
                <a:gd name="T15" fmla="*/ 0 h 182"/>
                <a:gd name="T16" fmla="*/ 196572182 w 108"/>
                <a:gd name="T17" fmla="*/ 5040312 h 182"/>
                <a:gd name="T18" fmla="*/ 211693164 w 108"/>
                <a:gd name="T19" fmla="*/ 10080625 h 182"/>
                <a:gd name="T20" fmla="*/ 231854409 w 108"/>
                <a:gd name="T21" fmla="*/ 25201560 h 182"/>
                <a:gd name="T22" fmla="*/ 231854409 w 108"/>
                <a:gd name="T23" fmla="*/ 25201560 h 182"/>
                <a:gd name="T24" fmla="*/ 252015653 w 108"/>
                <a:gd name="T25" fmla="*/ 40322499 h 182"/>
                <a:gd name="T26" fmla="*/ 262096275 w 108"/>
                <a:gd name="T27" fmla="*/ 60483755 h 182"/>
                <a:gd name="T28" fmla="*/ 272176897 w 108"/>
                <a:gd name="T29" fmla="*/ 80644998 h 182"/>
                <a:gd name="T30" fmla="*/ 272176897 w 108"/>
                <a:gd name="T31" fmla="*/ 105846577 h 182"/>
                <a:gd name="T32" fmla="*/ 272176897 w 108"/>
                <a:gd name="T33" fmla="*/ 136088441 h 182"/>
                <a:gd name="T34" fmla="*/ 272176897 w 108"/>
                <a:gd name="T35" fmla="*/ 161289996 h 182"/>
                <a:gd name="T36" fmla="*/ 252015653 w 108"/>
                <a:gd name="T37" fmla="*/ 221773775 h 182"/>
                <a:gd name="T38" fmla="*/ 226814098 w 108"/>
                <a:gd name="T39" fmla="*/ 282257505 h 182"/>
                <a:gd name="T40" fmla="*/ 196572182 w 108"/>
                <a:gd name="T41" fmla="*/ 337700923 h 182"/>
                <a:gd name="T42" fmla="*/ 161290004 w 108"/>
                <a:gd name="T43" fmla="*/ 388104032 h 182"/>
                <a:gd name="T44" fmla="*/ 120967515 w 108"/>
                <a:gd name="T45" fmla="*/ 423386306 h 182"/>
                <a:gd name="T46" fmla="*/ 120967515 w 108"/>
                <a:gd name="T47" fmla="*/ 423386306 h 182"/>
                <a:gd name="T48" fmla="*/ 85685313 w 108"/>
                <a:gd name="T49" fmla="*/ 443547550 h 182"/>
                <a:gd name="T50" fmla="*/ 55443447 w 108"/>
                <a:gd name="T51" fmla="*/ 453628171 h 182"/>
                <a:gd name="T52" fmla="*/ 35282190 w 108"/>
                <a:gd name="T53" fmla="*/ 458668482 h 182"/>
                <a:gd name="T54" fmla="*/ 20161251 w 108"/>
                <a:gd name="T55" fmla="*/ 453628171 h 182"/>
                <a:gd name="T56" fmla="*/ 10080625 w 108"/>
                <a:gd name="T57" fmla="*/ 443547550 h 182"/>
                <a:gd name="T58" fmla="*/ 5040313 w 108"/>
                <a:gd name="T59" fmla="*/ 433466928 h 182"/>
                <a:gd name="T60" fmla="*/ 0 w 108"/>
                <a:gd name="T61" fmla="*/ 423386306 h 182"/>
                <a:gd name="T62" fmla="*/ 40322501 w 108"/>
                <a:gd name="T63" fmla="*/ 105846577 h 1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8"/>
                <a:gd name="T97" fmla="*/ 0 h 182"/>
                <a:gd name="T98" fmla="*/ 108 w 108"/>
                <a:gd name="T99" fmla="*/ 182 h 1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8" h="182">
                  <a:moveTo>
                    <a:pt x="16" y="42"/>
                  </a:moveTo>
                  <a:lnTo>
                    <a:pt x="16" y="42"/>
                  </a:lnTo>
                  <a:lnTo>
                    <a:pt x="22" y="32"/>
                  </a:lnTo>
                  <a:lnTo>
                    <a:pt x="30" y="24"/>
                  </a:lnTo>
                  <a:lnTo>
                    <a:pt x="40" y="14"/>
                  </a:lnTo>
                  <a:lnTo>
                    <a:pt x="50" y="6"/>
                  </a:lnTo>
                  <a:lnTo>
                    <a:pt x="64" y="2"/>
                  </a:lnTo>
                  <a:lnTo>
                    <a:pt x="70" y="0"/>
                  </a:lnTo>
                  <a:lnTo>
                    <a:pt x="78" y="2"/>
                  </a:lnTo>
                  <a:lnTo>
                    <a:pt x="84" y="4"/>
                  </a:lnTo>
                  <a:lnTo>
                    <a:pt x="92" y="10"/>
                  </a:lnTo>
                  <a:lnTo>
                    <a:pt x="100" y="16"/>
                  </a:lnTo>
                  <a:lnTo>
                    <a:pt x="104" y="24"/>
                  </a:lnTo>
                  <a:lnTo>
                    <a:pt x="108" y="32"/>
                  </a:lnTo>
                  <a:lnTo>
                    <a:pt x="108" y="42"/>
                  </a:lnTo>
                  <a:lnTo>
                    <a:pt x="108" y="54"/>
                  </a:lnTo>
                  <a:lnTo>
                    <a:pt x="108" y="64"/>
                  </a:lnTo>
                  <a:lnTo>
                    <a:pt x="100" y="88"/>
                  </a:lnTo>
                  <a:lnTo>
                    <a:pt x="90" y="112"/>
                  </a:lnTo>
                  <a:lnTo>
                    <a:pt x="78" y="134"/>
                  </a:lnTo>
                  <a:lnTo>
                    <a:pt x="64" y="154"/>
                  </a:lnTo>
                  <a:lnTo>
                    <a:pt x="48" y="168"/>
                  </a:lnTo>
                  <a:lnTo>
                    <a:pt x="34" y="176"/>
                  </a:lnTo>
                  <a:lnTo>
                    <a:pt x="22" y="180"/>
                  </a:lnTo>
                  <a:lnTo>
                    <a:pt x="14" y="182"/>
                  </a:lnTo>
                  <a:lnTo>
                    <a:pt x="8" y="180"/>
                  </a:lnTo>
                  <a:lnTo>
                    <a:pt x="4" y="176"/>
                  </a:lnTo>
                  <a:lnTo>
                    <a:pt x="2" y="172"/>
                  </a:lnTo>
                  <a:lnTo>
                    <a:pt x="0" y="168"/>
                  </a:lnTo>
                  <a:lnTo>
                    <a:pt x="16" y="4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" name="Freeform 20"/>
            <p:cNvSpPr>
              <a:spLocks/>
            </p:cNvSpPr>
            <p:nvPr/>
          </p:nvSpPr>
          <p:spPr bwMode="auto">
            <a:xfrm>
              <a:off x="5149850" y="3343275"/>
              <a:ext cx="136525" cy="231775"/>
            </a:xfrm>
            <a:custGeom>
              <a:avLst/>
              <a:gdLst>
                <a:gd name="T0" fmla="*/ 50403120 w 86"/>
                <a:gd name="T1" fmla="*/ 90725612 h 146"/>
                <a:gd name="T2" fmla="*/ 50403120 w 86"/>
                <a:gd name="T3" fmla="*/ 90725612 h 146"/>
                <a:gd name="T4" fmla="*/ 60483753 w 86"/>
                <a:gd name="T5" fmla="*/ 70564370 h 146"/>
                <a:gd name="T6" fmla="*/ 70564375 w 86"/>
                <a:gd name="T7" fmla="*/ 50403116 h 146"/>
                <a:gd name="T8" fmla="*/ 85685307 w 86"/>
                <a:gd name="T9" fmla="*/ 30241875 h 146"/>
                <a:gd name="T10" fmla="*/ 105846575 w 86"/>
                <a:gd name="T11" fmla="*/ 10080624 h 146"/>
                <a:gd name="T12" fmla="*/ 131048128 w 86"/>
                <a:gd name="T13" fmla="*/ 0 h 146"/>
                <a:gd name="T14" fmla="*/ 141128750 w 86"/>
                <a:gd name="T15" fmla="*/ 0 h 146"/>
                <a:gd name="T16" fmla="*/ 156249682 w 86"/>
                <a:gd name="T17" fmla="*/ 0 h 146"/>
                <a:gd name="T18" fmla="*/ 171370614 w 86"/>
                <a:gd name="T19" fmla="*/ 5040312 h 146"/>
                <a:gd name="T20" fmla="*/ 186491546 w 86"/>
                <a:gd name="T21" fmla="*/ 15120937 h 146"/>
                <a:gd name="T22" fmla="*/ 186491546 w 86"/>
                <a:gd name="T23" fmla="*/ 15120937 h 146"/>
                <a:gd name="T24" fmla="*/ 201612478 w 86"/>
                <a:gd name="T25" fmla="*/ 25201558 h 146"/>
                <a:gd name="T26" fmla="*/ 206652789 w 86"/>
                <a:gd name="T27" fmla="*/ 45362806 h 146"/>
                <a:gd name="T28" fmla="*/ 216733460 w 86"/>
                <a:gd name="T29" fmla="*/ 60483750 h 146"/>
                <a:gd name="T30" fmla="*/ 216733460 w 86"/>
                <a:gd name="T31" fmla="*/ 85685301 h 146"/>
                <a:gd name="T32" fmla="*/ 211693149 w 86"/>
                <a:gd name="T33" fmla="*/ 131048120 h 146"/>
                <a:gd name="T34" fmla="*/ 201612478 w 86"/>
                <a:gd name="T35" fmla="*/ 181451224 h 146"/>
                <a:gd name="T36" fmla="*/ 176410925 w 86"/>
                <a:gd name="T37" fmla="*/ 226814067 h 146"/>
                <a:gd name="T38" fmla="*/ 151209371 w 86"/>
                <a:gd name="T39" fmla="*/ 277217171 h 146"/>
                <a:gd name="T40" fmla="*/ 120967507 w 86"/>
                <a:gd name="T41" fmla="*/ 312499344 h 146"/>
                <a:gd name="T42" fmla="*/ 90725618 w 86"/>
                <a:gd name="T43" fmla="*/ 342741206 h 146"/>
                <a:gd name="T44" fmla="*/ 90725618 w 86"/>
                <a:gd name="T45" fmla="*/ 342741206 h 146"/>
                <a:gd name="T46" fmla="*/ 60483753 w 86"/>
                <a:gd name="T47" fmla="*/ 362902448 h 146"/>
                <a:gd name="T48" fmla="*/ 40322498 w 86"/>
                <a:gd name="T49" fmla="*/ 367942758 h 146"/>
                <a:gd name="T50" fmla="*/ 25201560 w 86"/>
                <a:gd name="T51" fmla="*/ 367942758 h 146"/>
                <a:gd name="T52" fmla="*/ 15120938 w 86"/>
                <a:gd name="T53" fmla="*/ 362902448 h 146"/>
                <a:gd name="T54" fmla="*/ 5040312 w 86"/>
                <a:gd name="T55" fmla="*/ 352821827 h 146"/>
                <a:gd name="T56" fmla="*/ 0 w 86"/>
                <a:gd name="T57" fmla="*/ 342741206 h 146"/>
                <a:gd name="T58" fmla="*/ 0 w 86"/>
                <a:gd name="T59" fmla="*/ 332660585 h 146"/>
                <a:gd name="T60" fmla="*/ 50403120 w 86"/>
                <a:gd name="T61" fmla="*/ 90725612 h 1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"/>
                <a:gd name="T94" fmla="*/ 0 h 146"/>
                <a:gd name="T95" fmla="*/ 86 w 86"/>
                <a:gd name="T96" fmla="*/ 146 h 1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" h="146">
                  <a:moveTo>
                    <a:pt x="20" y="36"/>
                  </a:moveTo>
                  <a:lnTo>
                    <a:pt x="20" y="36"/>
                  </a:lnTo>
                  <a:lnTo>
                    <a:pt x="24" y="28"/>
                  </a:lnTo>
                  <a:lnTo>
                    <a:pt x="28" y="20"/>
                  </a:lnTo>
                  <a:lnTo>
                    <a:pt x="34" y="12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8" y="2"/>
                  </a:lnTo>
                  <a:lnTo>
                    <a:pt x="74" y="6"/>
                  </a:lnTo>
                  <a:lnTo>
                    <a:pt x="80" y="10"/>
                  </a:lnTo>
                  <a:lnTo>
                    <a:pt x="82" y="18"/>
                  </a:lnTo>
                  <a:lnTo>
                    <a:pt x="86" y="24"/>
                  </a:lnTo>
                  <a:lnTo>
                    <a:pt x="86" y="34"/>
                  </a:lnTo>
                  <a:lnTo>
                    <a:pt x="84" y="52"/>
                  </a:lnTo>
                  <a:lnTo>
                    <a:pt x="80" y="72"/>
                  </a:lnTo>
                  <a:lnTo>
                    <a:pt x="70" y="90"/>
                  </a:lnTo>
                  <a:lnTo>
                    <a:pt x="60" y="110"/>
                  </a:lnTo>
                  <a:lnTo>
                    <a:pt x="48" y="124"/>
                  </a:lnTo>
                  <a:lnTo>
                    <a:pt x="36" y="136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0" y="146"/>
                  </a:lnTo>
                  <a:lnTo>
                    <a:pt x="6" y="144"/>
                  </a:lnTo>
                  <a:lnTo>
                    <a:pt x="2" y="140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3BA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" name="Freeform 21"/>
            <p:cNvSpPr>
              <a:spLocks/>
            </p:cNvSpPr>
            <p:nvPr/>
          </p:nvSpPr>
          <p:spPr bwMode="auto">
            <a:xfrm>
              <a:off x="4257675" y="2657475"/>
              <a:ext cx="933450" cy="1279525"/>
            </a:xfrm>
            <a:custGeom>
              <a:avLst/>
              <a:gdLst>
                <a:gd name="T0" fmla="*/ 25201558 w 588"/>
                <a:gd name="T1" fmla="*/ 791329021 h 806"/>
                <a:gd name="T2" fmla="*/ 5040312 w 588"/>
                <a:gd name="T3" fmla="*/ 932457927 h 806"/>
                <a:gd name="T4" fmla="*/ 5040312 w 588"/>
                <a:gd name="T5" fmla="*/ 1083667256 h 806"/>
                <a:gd name="T6" fmla="*/ 20161248 w 588"/>
                <a:gd name="T7" fmla="*/ 1265118451 h 806"/>
                <a:gd name="T8" fmla="*/ 75604681 w 588"/>
                <a:gd name="T9" fmla="*/ 1461690579 h 806"/>
                <a:gd name="T10" fmla="*/ 120967499 w 588"/>
                <a:gd name="T11" fmla="*/ 1562496799 h 806"/>
                <a:gd name="T12" fmla="*/ 181451224 w 588"/>
                <a:gd name="T13" fmla="*/ 1658262707 h 806"/>
                <a:gd name="T14" fmla="*/ 252015620 w 588"/>
                <a:gd name="T15" fmla="*/ 1754029012 h 806"/>
                <a:gd name="T16" fmla="*/ 342741207 w 588"/>
                <a:gd name="T17" fmla="*/ 1839714299 h 806"/>
                <a:gd name="T18" fmla="*/ 453628135 w 588"/>
                <a:gd name="T19" fmla="*/ 1920359275 h 806"/>
                <a:gd name="T20" fmla="*/ 579635895 w 588"/>
                <a:gd name="T21" fmla="*/ 1985883317 h 806"/>
                <a:gd name="T22" fmla="*/ 604837447 w 588"/>
                <a:gd name="T23" fmla="*/ 2001004250 h 806"/>
                <a:gd name="T24" fmla="*/ 675401793 w 588"/>
                <a:gd name="T25" fmla="*/ 2026205805 h 806"/>
                <a:gd name="T26" fmla="*/ 776208001 w 588"/>
                <a:gd name="T27" fmla="*/ 2031246116 h 806"/>
                <a:gd name="T28" fmla="*/ 861893477 w 588"/>
                <a:gd name="T29" fmla="*/ 2011084872 h 806"/>
                <a:gd name="T30" fmla="*/ 892135339 w 588"/>
                <a:gd name="T31" fmla="*/ 2001004250 h 806"/>
                <a:gd name="T32" fmla="*/ 962699685 w 588"/>
                <a:gd name="T33" fmla="*/ 1960681762 h 806"/>
                <a:gd name="T34" fmla="*/ 1129029928 w 588"/>
                <a:gd name="T35" fmla="*/ 1839714299 h 806"/>
                <a:gd name="T36" fmla="*/ 1224795826 w 588"/>
                <a:gd name="T37" fmla="*/ 1743948391 h 806"/>
                <a:gd name="T38" fmla="*/ 1315521413 w 588"/>
                <a:gd name="T39" fmla="*/ 1628020841 h 806"/>
                <a:gd name="T40" fmla="*/ 1396166380 w 588"/>
                <a:gd name="T41" fmla="*/ 1491932445 h 806"/>
                <a:gd name="T42" fmla="*/ 1451609794 w 588"/>
                <a:gd name="T43" fmla="*/ 1325602183 h 806"/>
                <a:gd name="T44" fmla="*/ 1471771036 w 588"/>
                <a:gd name="T45" fmla="*/ 1224795963 h 806"/>
                <a:gd name="T46" fmla="*/ 1481851657 w 588"/>
                <a:gd name="T47" fmla="*/ 1013102903 h 806"/>
                <a:gd name="T48" fmla="*/ 1461690415 w 588"/>
                <a:gd name="T49" fmla="*/ 801409643 h 806"/>
                <a:gd name="T50" fmla="*/ 1411287311 w 588"/>
                <a:gd name="T51" fmla="*/ 594756893 h 806"/>
                <a:gd name="T52" fmla="*/ 1335682655 w 588"/>
                <a:gd name="T53" fmla="*/ 408265288 h 806"/>
                <a:gd name="T54" fmla="*/ 1244957067 w 588"/>
                <a:gd name="T55" fmla="*/ 246975337 h 806"/>
                <a:gd name="T56" fmla="*/ 1139110549 w 588"/>
                <a:gd name="T57" fmla="*/ 126007824 h 806"/>
                <a:gd name="T58" fmla="*/ 1053425272 w 588"/>
                <a:gd name="T59" fmla="*/ 60483756 h 806"/>
                <a:gd name="T60" fmla="*/ 992941547 w 588"/>
                <a:gd name="T61" fmla="*/ 35282189 h 806"/>
                <a:gd name="T62" fmla="*/ 962699685 w 588"/>
                <a:gd name="T63" fmla="*/ 30241878 h 806"/>
                <a:gd name="T64" fmla="*/ 766127380 w 588"/>
                <a:gd name="T65" fmla="*/ 0 h 806"/>
                <a:gd name="T66" fmla="*/ 630038999 w 588"/>
                <a:gd name="T67" fmla="*/ 0 h 806"/>
                <a:gd name="T68" fmla="*/ 488910308 w 588"/>
                <a:gd name="T69" fmla="*/ 25201561 h 806"/>
                <a:gd name="T70" fmla="*/ 352821828 w 588"/>
                <a:gd name="T71" fmla="*/ 90725622 h 806"/>
                <a:gd name="T72" fmla="*/ 292338103 w 588"/>
                <a:gd name="T73" fmla="*/ 141128757 h 806"/>
                <a:gd name="T74" fmla="*/ 231854378 w 588"/>
                <a:gd name="T75" fmla="*/ 206652800 h 806"/>
                <a:gd name="T76" fmla="*/ 176410914 w 588"/>
                <a:gd name="T77" fmla="*/ 287297825 h 806"/>
                <a:gd name="T78" fmla="*/ 131048120 w 588"/>
                <a:gd name="T79" fmla="*/ 383063733 h 806"/>
                <a:gd name="T80" fmla="*/ 85685302 w 588"/>
                <a:gd name="T81" fmla="*/ 498990985 h 806"/>
                <a:gd name="T82" fmla="*/ 50403116 w 588"/>
                <a:gd name="T83" fmla="*/ 635079381 h 806"/>
                <a:gd name="T84" fmla="*/ 25201558 w 588"/>
                <a:gd name="T85" fmla="*/ 791329021 h 8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8"/>
                <a:gd name="T130" fmla="*/ 0 h 806"/>
                <a:gd name="T131" fmla="*/ 588 w 588"/>
                <a:gd name="T132" fmla="*/ 806 h 8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8" h="806">
                  <a:moveTo>
                    <a:pt x="10" y="314"/>
                  </a:moveTo>
                  <a:lnTo>
                    <a:pt x="10" y="314"/>
                  </a:lnTo>
                  <a:lnTo>
                    <a:pt x="6" y="330"/>
                  </a:lnTo>
                  <a:lnTo>
                    <a:pt x="2" y="370"/>
                  </a:lnTo>
                  <a:lnTo>
                    <a:pt x="0" y="398"/>
                  </a:lnTo>
                  <a:lnTo>
                    <a:pt x="2" y="430"/>
                  </a:lnTo>
                  <a:lnTo>
                    <a:pt x="4" y="464"/>
                  </a:lnTo>
                  <a:lnTo>
                    <a:pt x="8" y="502"/>
                  </a:lnTo>
                  <a:lnTo>
                    <a:pt x="18" y="540"/>
                  </a:lnTo>
                  <a:lnTo>
                    <a:pt x="30" y="580"/>
                  </a:lnTo>
                  <a:lnTo>
                    <a:pt x="38" y="600"/>
                  </a:lnTo>
                  <a:lnTo>
                    <a:pt x="48" y="620"/>
                  </a:lnTo>
                  <a:lnTo>
                    <a:pt x="58" y="640"/>
                  </a:lnTo>
                  <a:lnTo>
                    <a:pt x="72" y="658"/>
                  </a:lnTo>
                  <a:lnTo>
                    <a:pt x="84" y="678"/>
                  </a:lnTo>
                  <a:lnTo>
                    <a:pt x="100" y="696"/>
                  </a:lnTo>
                  <a:lnTo>
                    <a:pt x="118" y="714"/>
                  </a:lnTo>
                  <a:lnTo>
                    <a:pt x="136" y="730"/>
                  </a:lnTo>
                  <a:lnTo>
                    <a:pt x="156" y="746"/>
                  </a:lnTo>
                  <a:lnTo>
                    <a:pt x="180" y="762"/>
                  </a:lnTo>
                  <a:lnTo>
                    <a:pt x="204" y="776"/>
                  </a:lnTo>
                  <a:lnTo>
                    <a:pt x="230" y="788"/>
                  </a:lnTo>
                  <a:lnTo>
                    <a:pt x="240" y="794"/>
                  </a:lnTo>
                  <a:lnTo>
                    <a:pt x="252" y="800"/>
                  </a:lnTo>
                  <a:lnTo>
                    <a:pt x="268" y="804"/>
                  </a:lnTo>
                  <a:lnTo>
                    <a:pt x="286" y="806"/>
                  </a:lnTo>
                  <a:lnTo>
                    <a:pt x="308" y="806"/>
                  </a:lnTo>
                  <a:lnTo>
                    <a:pt x="330" y="802"/>
                  </a:lnTo>
                  <a:lnTo>
                    <a:pt x="342" y="798"/>
                  </a:lnTo>
                  <a:lnTo>
                    <a:pt x="354" y="794"/>
                  </a:lnTo>
                  <a:lnTo>
                    <a:pt x="362" y="790"/>
                  </a:lnTo>
                  <a:lnTo>
                    <a:pt x="382" y="778"/>
                  </a:lnTo>
                  <a:lnTo>
                    <a:pt x="412" y="758"/>
                  </a:lnTo>
                  <a:lnTo>
                    <a:pt x="448" y="730"/>
                  </a:lnTo>
                  <a:lnTo>
                    <a:pt x="468" y="712"/>
                  </a:lnTo>
                  <a:lnTo>
                    <a:pt x="486" y="692"/>
                  </a:lnTo>
                  <a:lnTo>
                    <a:pt x="506" y="670"/>
                  </a:lnTo>
                  <a:lnTo>
                    <a:pt x="522" y="646"/>
                  </a:lnTo>
                  <a:lnTo>
                    <a:pt x="540" y="620"/>
                  </a:lnTo>
                  <a:lnTo>
                    <a:pt x="554" y="592"/>
                  </a:lnTo>
                  <a:lnTo>
                    <a:pt x="566" y="560"/>
                  </a:lnTo>
                  <a:lnTo>
                    <a:pt x="576" y="526"/>
                  </a:lnTo>
                  <a:lnTo>
                    <a:pt x="584" y="486"/>
                  </a:lnTo>
                  <a:lnTo>
                    <a:pt x="588" y="444"/>
                  </a:lnTo>
                  <a:lnTo>
                    <a:pt x="588" y="402"/>
                  </a:lnTo>
                  <a:lnTo>
                    <a:pt x="586" y="360"/>
                  </a:lnTo>
                  <a:lnTo>
                    <a:pt x="580" y="318"/>
                  </a:lnTo>
                  <a:lnTo>
                    <a:pt x="572" y="276"/>
                  </a:lnTo>
                  <a:lnTo>
                    <a:pt x="560" y="236"/>
                  </a:lnTo>
                  <a:lnTo>
                    <a:pt x="546" y="198"/>
                  </a:lnTo>
                  <a:lnTo>
                    <a:pt x="530" y="162"/>
                  </a:lnTo>
                  <a:lnTo>
                    <a:pt x="514" y="128"/>
                  </a:lnTo>
                  <a:lnTo>
                    <a:pt x="494" y="98"/>
                  </a:lnTo>
                  <a:lnTo>
                    <a:pt x="474" y="72"/>
                  </a:lnTo>
                  <a:lnTo>
                    <a:pt x="452" y="50"/>
                  </a:lnTo>
                  <a:lnTo>
                    <a:pt x="430" y="32"/>
                  </a:lnTo>
                  <a:lnTo>
                    <a:pt x="418" y="24"/>
                  </a:lnTo>
                  <a:lnTo>
                    <a:pt x="406" y="20"/>
                  </a:lnTo>
                  <a:lnTo>
                    <a:pt x="394" y="14"/>
                  </a:lnTo>
                  <a:lnTo>
                    <a:pt x="382" y="12"/>
                  </a:lnTo>
                  <a:lnTo>
                    <a:pt x="332" y="4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50" y="0"/>
                  </a:lnTo>
                  <a:lnTo>
                    <a:pt x="222" y="4"/>
                  </a:lnTo>
                  <a:lnTo>
                    <a:pt x="194" y="10"/>
                  </a:lnTo>
                  <a:lnTo>
                    <a:pt x="166" y="22"/>
                  </a:lnTo>
                  <a:lnTo>
                    <a:pt x="140" y="36"/>
                  </a:lnTo>
                  <a:lnTo>
                    <a:pt x="128" y="46"/>
                  </a:lnTo>
                  <a:lnTo>
                    <a:pt x="116" y="56"/>
                  </a:lnTo>
                  <a:lnTo>
                    <a:pt x="104" y="68"/>
                  </a:lnTo>
                  <a:lnTo>
                    <a:pt x="92" y="82"/>
                  </a:lnTo>
                  <a:lnTo>
                    <a:pt x="80" y="98"/>
                  </a:lnTo>
                  <a:lnTo>
                    <a:pt x="70" y="114"/>
                  </a:lnTo>
                  <a:lnTo>
                    <a:pt x="60" y="132"/>
                  </a:lnTo>
                  <a:lnTo>
                    <a:pt x="52" y="152"/>
                  </a:lnTo>
                  <a:lnTo>
                    <a:pt x="42" y="174"/>
                  </a:lnTo>
                  <a:lnTo>
                    <a:pt x="34" y="198"/>
                  </a:lnTo>
                  <a:lnTo>
                    <a:pt x="26" y="224"/>
                  </a:lnTo>
                  <a:lnTo>
                    <a:pt x="20" y="252"/>
                  </a:lnTo>
                  <a:lnTo>
                    <a:pt x="14" y="282"/>
                  </a:lnTo>
                  <a:lnTo>
                    <a:pt x="10" y="31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6" name="Freeform 22"/>
            <p:cNvSpPr>
              <a:spLocks/>
            </p:cNvSpPr>
            <p:nvPr/>
          </p:nvSpPr>
          <p:spPr bwMode="auto">
            <a:xfrm>
              <a:off x="4286250" y="2689225"/>
              <a:ext cx="889000" cy="1222375"/>
            </a:xfrm>
            <a:custGeom>
              <a:avLst/>
              <a:gdLst>
                <a:gd name="T0" fmla="*/ 0 w 560"/>
                <a:gd name="T1" fmla="*/ 977820712 h 770"/>
                <a:gd name="T2" fmla="*/ 5040312 w 560"/>
                <a:gd name="T3" fmla="*/ 1088707552 h 770"/>
                <a:gd name="T4" fmla="*/ 20161247 w 560"/>
                <a:gd name="T5" fmla="*/ 1209675013 h 770"/>
                <a:gd name="T6" fmla="*/ 60483748 w 560"/>
                <a:gd name="T7" fmla="*/ 1355844029 h 770"/>
                <a:gd name="T8" fmla="*/ 131048117 w 560"/>
                <a:gd name="T9" fmla="*/ 1512093667 h 770"/>
                <a:gd name="T10" fmla="*/ 236894683 w 560"/>
                <a:gd name="T11" fmla="*/ 1663302994 h 770"/>
                <a:gd name="T12" fmla="*/ 307459028 w 560"/>
                <a:gd name="T13" fmla="*/ 1738908055 h 770"/>
                <a:gd name="T14" fmla="*/ 388103993 w 560"/>
                <a:gd name="T15" fmla="*/ 1804432097 h 770"/>
                <a:gd name="T16" fmla="*/ 488910298 w 560"/>
                <a:gd name="T17" fmla="*/ 1869956138 h 770"/>
                <a:gd name="T18" fmla="*/ 599797124 w 560"/>
                <a:gd name="T19" fmla="*/ 1920359247 h 770"/>
                <a:gd name="T20" fmla="*/ 614918055 w 560"/>
                <a:gd name="T21" fmla="*/ 1925399558 h 770"/>
                <a:gd name="T22" fmla="*/ 700603330 w 560"/>
                <a:gd name="T23" fmla="*/ 1940520491 h 770"/>
                <a:gd name="T24" fmla="*/ 776207985 w 560"/>
                <a:gd name="T25" fmla="*/ 1930439869 h 770"/>
                <a:gd name="T26" fmla="*/ 816530467 w 560"/>
                <a:gd name="T27" fmla="*/ 1910278626 h 770"/>
                <a:gd name="T28" fmla="*/ 972780285 w 560"/>
                <a:gd name="T29" fmla="*/ 1824593340 h 770"/>
                <a:gd name="T30" fmla="*/ 1063505871 w 560"/>
                <a:gd name="T31" fmla="*/ 1754028988 h 770"/>
                <a:gd name="T32" fmla="*/ 1154231456 w 560"/>
                <a:gd name="T33" fmla="*/ 1658262684 h 770"/>
                <a:gd name="T34" fmla="*/ 1239916731 w 560"/>
                <a:gd name="T35" fmla="*/ 1547375844 h 770"/>
                <a:gd name="T36" fmla="*/ 1315521386 w 560"/>
                <a:gd name="T37" fmla="*/ 1406247139 h 770"/>
                <a:gd name="T38" fmla="*/ 1370964799 w 560"/>
                <a:gd name="T39" fmla="*/ 1234876568 h 770"/>
                <a:gd name="T40" fmla="*/ 1406246971 w 560"/>
                <a:gd name="T41" fmla="*/ 1033264132 h 770"/>
                <a:gd name="T42" fmla="*/ 1411287282 w 560"/>
                <a:gd name="T43" fmla="*/ 977820712 h 770"/>
                <a:gd name="T44" fmla="*/ 1401206661 w 560"/>
                <a:gd name="T45" fmla="*/ 871974183 h 770"/>
                <a:gd name="T46" fmla="*/ 1376005109 w 560"/>
                <a:gd name="T47" fmla="*/ 766127456 h 770"/>
                <a:gd name="T48" fmla="*/ 1340722937 w 560"/>
                <a:gd name="T49" fmla="*/ 665321237 h 770"/>
                <a:gd name="T50" fmla="*/ 1265118283 w 560"/>
                <a:gd name="T51" fmla="*/ 529232843 h 770"/>
                <a:gd name="T52" fmla="*/ 1129029905 w 560"/>
                <a:gd name="T53" fmla="*/ 362902484 h 770"/>
                <a:gd name="T54" fmla="*/ 972780285 w 560"/>
                <a:gd name="T55" fmla="*/ 221773779 h 770"/>
                <a:gd name="T56" fmla="*/ 806449847 w 560"/>
                <a:gd name="T57" fmla="*/ 110886889 h 770"/>
                <a:gd name="T58" fmla="*/ 645159917 w 560"/>
                <a:gd name="T59" fmla="*/ 35282189 h 770"/>
                <a:gd name="T60" fmla="*/ 504031229 w 560"/>
                <a:gd name="T61" fmla="*/ 0 h 770"/>
                <a:gd name="T62" fmla="*/ 443547505 w 560"/>
                <a:gd name="T63" fmla="*/ 0 h 770"/>
                <a:gd name="T64" fmla="*/ 393144303 w 560"/>
                <a:gd name="T65" fmla="*/ 15120939 h 770"/>
                <a:gd name="T66" fmla="*/ 342741200 w 560"/>
                <a:gd name="T67" fmla="*/ 35282189 h 770"/>
                <a:gd name="T68" fmla="*/ 257055925 w 560"/>
                <a:gd name="T69" fmla="*/ 120967511 h 770"/>
                <a:gd name="T70" fmla="*/ 176410910 w 560"/>
                <a:gd name="T71" fmla="*/ 236894712 h 770"/>
                <a:gd name="T72" fmla="*/ 110886876 w 560"/>
                <a:gd name="T73" fmla="*/ 378023417 h 770"/>
                <a:gd name="T74" fmla="*/ 60483748 w 560"/>
                <a:gd name="T75" fmla="*/ 534273154 h 770"/>
                <a:gd name="T76" fmla="*/ 25201558 w 560"/>
                <a:gd name="T77" fmla="*/ 690522792 h 770"/>
                <a:gd name="T78" fmla="*/ 5040312 w 560"/>
                <a:gd name="T79" fmla="*/ 841732317 h 770"/>
                <a:gd name="T80" fmla="*/ 0 w 560"/>
                <a:gd name="T81" fmla="*/ 977820712 h 7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0"/>
                <a:gd name="T124" fmla="*/ 0 h 770"/>
                <a:gd name="T125" fmla="*/ 560 w 560"/>
                <a:gd name="T126" fmla="*/ 770 h 7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0" h="770">
                  <a:moveTo>
                    <a:pt x="0" y="388"/>
                  </a:moveTo>
                  <a:lnTo>
                    <a:pt x="0" y="388"/>
                  </a:lnTo>
                  <a:lnTo>
                    <a:pt x="0" y="400"/>
                  </a:lnTo>
                  <a:lnTo>
                    <a:pt x="2" y="432"/>
                  </a:lnTo>
                  <a:lnTo>
                    <a:pt x="4" y="454"/>
                  </a:lnTo>
                  <a:lnTo>
                    <a:pt x="8" y="480"/>
                  </a:lnTo>
                  <a:lnTo>
                    <a:pt x="16" y="508"/>
                  </a:lnTo>
                  <a:lnTo>
                    <a:pt x="24" y="538"/>
                  </a:lnTo>
                  <a:lnTo>
                    <a:pt x="36" y="568"/>
                  </a:lnTo>
                  <a:lnTo>
                    <a:pt x="52" y="600"/>
                  </a:lnTo>
                  <a:lnTo>
                    <a:pt x="70" y="630"/>
                  </a:lnTo>
                  <a:lnTo>
                    <a:pt x="94" y="660"/>
                  </a:lnTo>
                  <a:lnTo>
                    <a:pt x="106" y="676"/>
                  </a:lnTo>
                  <a:lnTo>
                    <a:pt x="122" y="690"/>
                  </a:lnTo>
                  <a:lnTo>
                    <a:pt x="138" y="704"/>
                  </a:lnTo>
                  <a:lnTo>
                    <a:pt x="154" y="716"/>
                  </a:lnTo>
                  <a:lnTo>
                    <a:pt x="174" y="730"/>
                  </a:lnTo>
                  <a:lnTo>
                    <a:pt x="194" y="742"/>
                  </a:lnTo>
                  <a:lnTo>
                    <a:pt x="214" y="752"/>
                  </a:lnTo>
                  <a:lnTo>
                    <a:pt x="238" y="762"/>
                  </a:lnTo>
                  <a:lnTo>
                    <a:pt x="244" y="764"/>
                  </a:lnTo>
                  <a:lnTo>
                    <a:pt x="264" y="768"/>
                  </a:lnTo>
                  <a:lnTo>
                    <a:pt x="278" y="770"/>
                  </a:lnTo>
                  <a:lnTo>
                    <a:pt x="292" y="768"/>
                  </a:lnTo>
                  <a:lnTo>
                    <a:pt x="308" y="766"/>
                  </a:lnTo>
                  <a:lnTo>
                    <a:pt x="324" y="758"/>
                  </a:lnTo>
                  <a:lnTo>
                    <a:pt x="352" y="744"/>
                  </a:lnTo>
                  <a:lnTo>
                    <a:pt x="386" y="724"/>
                  </a:lnTo>
                  <a:lnTo>
                    <a:pt x="404" y="710"/>
                  </a:lnTo>
                  <a:lnTo>
                    <a:pt x="422" y="696"/>
                  </a:lnTo>
                  <a:lnTo>
                    <a:pt x="440" y="678"/>
                  </a:lnTo>
                  <a:lnTo>
                    <a:pt x="458" y="658"/>
                  </a:lnTo>
                  <a:lnTo>
                    <a:pt x="476" y="638"/>
                  </a:lnTo>
                  <a:lnTo>
                    <a:pt x="492" y="614"/>
                  </a:lnTo>
                  <a:lnTo>
                    <a:pt x="508" y="586"/>
                  </a:lnTo>
                  <a:lnTo>
                    <a:pt x="522" y="558"/>
                  </a:lnTo>
                  <a:lnTo>
                    <a:pt x="534" y="524"/>
                  </a:lnTo>
                  <a:lnTo>
                    <a:pt x="544" y="490"/>
                  </a:lnTo>
                  <a:lnTo>
                    <a:pt x="552" y="450"/>
                  </a:lnTo>
                  <a:lnTo>
                    <a:pt x="558" y="410"/>
                  </a:lnTo>
                  <a:lnTo>
                    <a:pt x="560" y="388"/>
                  </a:lnTo>
                  <a:lnTo>
                    <a:pt x="558" y="366"/>
                  </a:lnTo>
                  <a:lnTo>
                    <a:pt x="556" y="346"/>
                  </a:lnTo>
                  <a:lnTo>
                    <a:pt x="552" y="324"/>
                  </a:lnTo>
                  <a:lnTo>
                    <a:pt x="546" y="304"/>
                  </a:lnTo>
                  <a:lnTo>
                    <a:pt x="540" y="284"/>
                  </a:lnTo>
                  <a:lnTo>
                    <a:pt x="532" y="264"/>
                  </a:lnTo>
                  <a:lnTo>
                    <a:pt x="524" y="246"/>
                  </a:lnTo>
                  <a:lnTo>
                    <a:pt x="502" y="210"/>
                  </a:lnTo>
                  <a:lnTo>
                    <a:pt x="476" y="176"/>
                  </a:lnTo>
                  <a:lnTo>
                    <a:pt x="448" y="144"/>
                  </a:lnTo>
                  <a:lnTo>
                    <a:pt x="418" y="114"/>
                  </a:lnTo>
                  <a:lnTo>
                    <a:pt x="386" y="88"/>
                  </a:lnTo>
                  <a:lnTo>
                    <a:pt x="352" y="64"/>
                  </a:lnTo>
                  <a:lnTo>
                    <a:pt x="320" y="44"/>
                  </a:lnTo>
                  <a:lnTo>
                    <a:pt x="286" y="26"/>
                  </a:lnTo>
                  <a:lnTo>
                    <a:pt x="256" y="14"/>
                  </a:lnTo>
                  <a:lnTo>
                    <a:pt x="226" y="6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6" y="2"/>
                  </a:lnTo>
                  <a:lnTo>
                    <a:pt x="156" y="6"/>
                  </a:lnTo>
                  <a:lnTo>
                    <a:pt x="146" y="10"/>
                  </a:lnTo>
                  <a:lnTo>
                    <a:pt x="136" y="14"/>
                  </a:lnTo>
                  <a:lnTo>
                    <a:pt x="118" y="28"/>
                  </a:lnTo>
                  <a:lnTo>
                    <a:pt x="102" y="48"/>
                  </a:lnTo>
                  <a:lnTo>
                    <a:pt x="86" y="68"/>
                  </a:lnTo>
                  <a:lnTo>
                    <a:pt x="70" y="94"/>
                  </a:lnTo>
                  <a:lnTo>
                    <a:pt x="58" y="120"/>
                  </a:lnTo>
                  <a:lnTo>
                    <a:pt x="44" y="150"/>
                  </a:lnTo>
                  <a:lnTo>
                    <a:pt x="34" y="180"/>
                  </a:lnTo>
                  <a:lnTo>
                    <a:pt x="24" y="212"/>
                  </a:lnTo>
                  <a:lnTo>
                    <a:pt x="16" y="242"/>
                  </a:lnTo>
                  <a:lnTo>
                    <a:pt x="10" y="274"/>
                  </a:lnTo>
                  <a:lnTo>
                    <a:pt x="6" y="306"/>
                  </a:lnTo>
                  <a:lnTo>
                    <a:pt x="2" y="334"/>
                  </a:lnTo>
                  <a:lnTo>
                    <a:pt x="0" y="364"/>
                  </a:lnTo>
                  <a:lnTo>
                    <a:pt x="0" y="388"/>
                  </a:lnTo>
                  <a:close/>
                </a:path>
              </a:pathLst>
            </a:custGeom>
            <a:solidFill>
              <a:srgbClr val="FEE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" name="Freeform 23"/>
            <p:cNvSpPr>
              <a:spLocks/>
            </p:cNvSpPr>
            <p:nvPr/>
          </p:nvSpPr>
          <p:spPr bwMode="auto">
            <a:xfrm>
              <a:off x="4679950" y="3594100"/>
              <a:ext cx="101600" cy="53975"/>
            </a:xfrm>
            <a:custGeom>
              <a:avLst/>
              <a:gdLst>
                <a:gd name="T0" fmla="*/ 141128732 w 64"/>
                <a:gd name="T1" fmla="*/ 5040312 h 34"/>
                <a:gd name="T2" fmla="*/ 141128732 w 64"/>
                <a:gd name="T3" fmla="*/ 5040312 h 34"/>
                <a:gd name="T4" fmla="*/ 75604676 w 64"/>
                <a:gd name="T5" fmla="*/ 0 h 34"/>
                <a:gd name="T6" fmla="*/ 30241873 w 64"/>
                <a:gd name="T7" fmla="*/ 5040312 h 34"/>
                <a:gd name="T8" fmla="*/ 15120936 w 64"/>
                <a:gd name="T9" fmla="*/ 5040312 h 34"/>
                <a:gd name="T10" fmla="*/ 5040312 w 64"/>
                <a:gd name="T11" fmla="*/ 10080624 h 34"/>
                <a:gd name="T12" fmla="*/ 5040312 w 64"/>
                <a:gd name="T13" fmla="*/ 10080624 h 34"/>
                <a:gd name="T14" fmla="*/ 0 w 64"/>
                <a:gd name="T15" fmla="*/ 15120937 h 34"/>
                <a:gd name="T16" fmla="*/ 0 w 64"/>
                <a:gd name="T17" fmla="*/ 25201557 h 34"/>
                <a:gd name="T18" fmla="*/ 10080623 w 64"/>
                <a:gd name="T19" fmla="*/ 45362805 h 34"/>
                <a:gd name="T20" fmla="*/ 30241873 w 64"/>
                <a:gd name="T21" fmla="*/ 60483748 h 34"/>
                <a:gd name="T22" fmla="*/ 55443436 w 64"/>
                <a:gd name="T23" fmla="*/ 80644989 h 34"/>
                <a:gd name="T24" fmla="*/ 55443436 w 64"/>
                <a:gd name="T25" fmla="*/ 80644989 h 34"/>
                <a:gd name="T26" fmla="*/ 70564366 w 64"/>
                <a:gd name="T27" fmla="*/ 80644989 h 34"/>
                <a:gd name="T28" fmla="*/ 85685296 w 64"/>
                <a:gd name="T29" fmla="*/ 85685299 h 34"/>
                <a:gd name="T30" fmla="*/ 110886872 w 64"/>
                <a:gd name="T31" fmla="*/ 80644989 h 34"/>
                <a:gd name="T32" fmla="*/ 131048112 w 64"/>
                <a:gd name="T33" fmla="*/ 65524058 h 34"/>
                <a:gd name="T34" fmla="*/ 151209353 w 64"/>
                <a:gd name="T35" fmla="*/ 50403115 h 34"/>
                <a:gd name="T36" fmla="*/ 151209353 w 64"/>
                <a:gd name="T37" fmla="*/ 50403115 h 34"/>
                <a:gd name="T38" fmla="*/ 161289973 w 64"/>
                <a:gd name="T39" fmla="*/ 30241874 h 34"/>
                <a:gd name="T40" fmla="*/ 161289973 w 64"/>
                <a:gd name="T41" fmla="*/ 20161247 h 34"/>
                <a:gd name="T42" fmla="*/ 156249663 w 64"/>
                <a:gd name="T43" fmla="*/ 10080624 h 34"/>
                <a:gd name="T44" fmla="*/ 141128732 w 64"/>
                <a:gd name="T45" fmla="*/ 5040312 h 34"/>
                <a:gd name="T46" fmla="*/ 141128732 w 64"/>
                <a:gd name="T47" fmla="*/ 5040312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4"/>
                <a:gd name="T73" fmla="*/ 0 h 34"/>
                <a:gd name="T74" fmla="*/ 64 w 64"/>
                <a:gd name="T75" fmla="*/ 34 h 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4" h="34">
                  <a:moveTo>
                    <a:pt x="56" y="2"/>
                  </a:moveTo>
                  <a:lnTo>
                    <a:pt x="56" y="2"/>
                  </a:lnTo>
                  <a:lnTo>
                    <a:pt x="30" y="0"/>
                  </a:lnTo>
                  <a:lnTo>
                    <a:pt x="12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8"/>
                  </a:lnTo>
                  <a:lnTo>
                    <a:pt x="12" y="24"/>
                  </a:lnTo>
                  <a:lnTo>
                    <a:pt x="22" y="32"/>
                  </a:lnTo>
                  <a:lnTo>
                    <a:pt x="28" y="32"/>
                  </a:lnTo>
                  <a:lnTo>
                    <a:pt x="34" y="34"/>
                  </a:lnTo>
                  <a:lnTo>
                    <a:pt x="44" y="32"/>
                  </a:lnTo>
                  <a:lnTo>
                    <a:pt x="52" y="26"/>
                  </a:lnTo>
                  <a:lnTo>
                    <a:pt x="60" y="20"/>
                  </a:lnTo>
                  <a:lnTo>
                    <a:pt x="64" y="12"/>
                  </a:lnTo>
                  <a:lnTo>
                    <a:pt x="64" y="8"/>
                  </a:lnTo>
                  <a:lnTo>
                    <a:pt x="62" y="4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F3BA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" name="Freeform 24"/>
            <p:cNvSpPr>
              <a:spLocks/>
            </p:cNvSpPr>
            <p:nvPr/>
          </p:nvSpPr>
          <p:spPr bwMode="auto">
            <a:xfrm>
              <a:off x="4333875" y="3311525"/>
              <a:ext cx="73025" cy="107950"/>
            </a:xfrm>
            <a:custGeom>
              <a:avLst/>
              <a:gdLst>
                <a:gd name="T0" fmla="*/ 90725620 w 46"/>
                <a:gd name="T1" fmla="*/ 80644989 h 68"/>
                <a:gd name="T2" fmla="*/ 90725620 w 46"/>
                <a:gd name="T3" fmla="*/ 80644989 h 68"/>
                <a:gd name="T4" fmla="*/ 75604687 w 46"/>
                <a:gd name="T5" fmla="*/ 5040312 h 68"/>
                <a:gd name="T6" fmla="*/ 75604687 w 46"/>
                <a:gd name="T7" fmla="*/ 5040312 h 68"/>
                <a:gd name="T8" fmla="*/ 35282188 w 46"/>
                <a:gd name="T9" fmla="*/ 5040312 h 68"/>
                <a:gd name="T10" fmla="*/ 20161250 w 46"/>
                <a:gd name="T11" fmla="*/ 5040312 h 68"/>
                <a:gd name="T12" fmla="*/ 0 w 46"/>
                <a:gd name="T13" fmla="*/ 0 h 68"/>
                <a:gd name="T14" fmla="*/ 0 w 46"/>
                <a:gd name="T15" fmla="*/ 0 h 68"/>
                <a:gd name="T16" fmla="*/ 15120939 w 46"/>
                <a:gd name="T17" fmla="*/ 35282184 h 68"/>
                <a:gd name="T18" fmla="*/ 40322499 w 46"/>
                <a:gd name="T19" fmla="*/ 80644989 h 68"/>
                <a:gd name="T20" fmla="*/ 75604687 w 46"/>
                <a:gd name="T21" fmla="*/ 131048116 h 68"/>
                <a:gd name="T22" fmla="*/ 95765931 w 46"/>
                <a:gd name="T23" fmla="*/ 151209357 h 68"/>
                <a:gd name="T24" fmla="*/ 115927199 w 46"/>
                <a:gd name="T25" fmla="*/ 171370598 h 68"/>
                <a:gd name="T26" fmla="*/ 115927199 w 46"/>
                <a:gd name="T27" fmla="*/ 171370598 h 68"/>
                <a:gd name="T28" fmla="*/ 105846577 w 46"/>
                <a:gd name="T29" fmla="*/ 126007806 h 68"/>
                <a:gd name="T30" fmla="*/ 90725620 w 46"/>
                <a:gd name="T31" fmla="*/ 80644989 h 68"/>
                <a:gd name="T32" fmla="*/ 90725620 w 46"/>
                <a:gd name="T33" fmla="*/ 80644989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68"/>
                <a:gd name="T53" fmla="*/ 46 w 46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68">
                  <a:moveTo>
                    <a:pt x="36" y="32"/>
                  </a:moveTo>
                  <a:lnTo>
                    <a:pt x="36" y="32"/>
                  </a:lnTo>
                  <a:lnTo>
                    <a:pt x="30" y="2"/>
                  </a:lnTo>
                  <a:lnTo>
                    <a:pt x="14" y="2"/>
                  </a:lnTo>
                  <a:lnTo>
                    <a:pt x="8" y="2"/>
                  </a:lnTo>
                  <a:lnTo>
                    <a:pt x="0" y="0"/>
                  </a:lnTo>
                  <a:lnTo>
                    <a:pt x="6" y="14"/>
                  </a:lnTo>
                  <a:lnTo>
                    <a:pt x="16" y="32"/>
                  </a:lnTo>
                  <a:lnTo>
                    <a:pt x="30" y="52"/>
                  </a:lnTo>
                  <a:lnTo>
                    <a:pt x="38" y="60"/>
                  </a:lnTo>
                  <a:lnTo>
                    <a:pt x="46" y="68"/>
                  </a:lnTo>
                  <a:lnTo>
                    <a:pt x="42" y="50"/>
                  </a:lnTo>
                  <a:lnTo>
                    <a:pt x="36" y="32"/>
                  </a:lnTo>
                  <a:close/>
                </a:path>
              </a:pathLst>
            </a:custGeom>
            <a:solidFill>
              <a:srgbClr val="FEE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" name="Freeform 25"/>
            <p:cNvSpPr>
              <a:spLocks/>
            </p:cNvSpPr>
            <p:nvPr/>
          </p:nvSpPr>
          <p:spPr bwMode="auto">
            <a:xfrm>
              <a:off x="4365625" y="3311525"/>
              <a:ext cx="254000" cy="142875"/>
            </a:xfrm>
            <a:custGeom>
              <a:avLst/>
              <a:gdLst>
                <a:gd name="T0" fmla="*/ 403224945 w 160"/>
                <a:gd name="T1" fmla="*/ 191531860 h 90"/>
                <a:gd name="T2" fmla="*/ 403224945 w 160"/>
                <a:gd name="T3" fmla="*/ 191531860 h 90"/>
                <a:gd name="T4" fmla="*/ 383063703 w 160"/>
                <a:gd name="T5" fmla="*/ 151209373 h 90"/>
                <a:gd name="T6" fmla="*/ 352821840 w 160"/>
                <a:gd name="T7" fmla="*/ 110886887 h 90"/>
                <a:gd name="T8" fmla="*/ 312499355 w 160"/>
                <a:gd name="T9" fmla="*/ 70564376 h 90"/>
                <a:gd name="T10" fmla="*/ 287297802 w 160"/>
                <a:gd name="T11" fmla="*/ 50403120 h 90"/>
                <a:gd name="T12" fmla="*/ 257055939 w 160"/>
                <a:gd name="T13" fmla="*/ 35282188 h 90"/>
                <a:gd name="T14" fmla="*/ 226814075 w 160"/>
                <a:gd name="T15" fmla="*/ 20161249 h 90"/>
                <a:gd name="T16" fmla="*/ 186491541 w 160"/>
                <a:gd name="T17" fmla="*/ 10080625 h 90"/>
                <a:gd name="T18" fmla="*/ 146169056 w 160"/>
                <a:gd name="T19" fmla="*/ 5040312 h 90"/>
                <a:gd name="T20" fmla="*/ 100806236 w 160"/>
                <a:gd name="T21" fmla="*/ 0 h 90"/>
                <a:gd name="T22" fmla="*/ 50403118 w 160"/>
                <a:gd name="T23" fmla="*/ 5040312 h 90"/>
                <a:gd name="T24" fmla="*/ 0 w 160"/>
                <a:gd name="T25" fmla="*/ 20161249 h 90"/>
                <a:gd name="T26" fmla="*/ 0 w 160"/>
                <a:gd name="T27" fmla="*/ 20161249 h 90"/>
                <a:gd name="T28" fmla="*/ 5040312 w 160"/>
                <a:gd name="T29" fmla="*/ 50403120 h 90"/>
                <a:gd name="T30" fmla="*/ 15120938 w 160"/>
                <a:gd name="T31" fmla="*/ 75604687 h 90"/>
                <a:gd name="T32" fmla="*/ 30241876 w 160"/>
                <a:gd name="T33" fmla="*/ 110886887 h 90"/>
                <a:gd name="T34" fmla="*/ 55443441 w 160"/>
                <a:gd name="T35" fmla="*/ 146169063 h 90"/>
                <a:gd name="T36" fmla="*/ 85685305 w 160"/>
                <a:gd name="T37" fmla="*/ 181451238 h 90"/>
                <a:gd name="T38" fmla="*/ 100806236 w 160"/>
                <a:gd name="T39" fmla="*/ 191531860 h 90"/>
                <a:gd name="T40" fmla="*/ 120967503 w 160"/>
                <a:gd name="T41" fmla="*/ 206652792 h 90"/>
                <a:gd name="T42" fmla="*/ 146169056 w 160"/>
                <a:gd name="T43" fmla="*/ 216733463 h 90"/>
                <a:gd name="T44" fmla="*/ 171370609 w 160"/>
                <a:gd name="T45" fmla="*/ 221773774 h 90"/>
                <a:gd name="T46" fmla="*/ 171370609 w 160"/>
                <a:gd name="T47" fmla="*/ 221773774 h 90"/>
                <a:gd name="T48" fmla="*/ 221773765 w 160"/>
                <a:gd name="T49" fmla="*/ 226814085 h 90"/>
                <a:gd name="T50" fmla="*/ 267136560 w 160"/>
                <a:gd name="T51" fmla="*/ 226814085 h 90"/>
                <a:gd name="T52" fmla="*/ 307459044 w 160"/>
                <a:gd name="T53" fmla="*/ 221773774 h 90"/>
                <a:gd name="T54" fmla="*/ 337700908 w 160"/>
                <a:gd name="T55" fmla="*/ 216733463 h 90"/>
                <a:gd name="T56" fmla="*/ 388104014 w 160"/>
                <a:gd name="T57" fmla="*/ 196572170 h 90"/>
                <a:gd name="T58" fmla="*/ 403224945 w 160"/>
                <a:gd name="T59" fmla="*/ 191531860 h 90"/>
                <a:gd name="T60" fmla="*/ 403224945 w 160"/>
                <a:gd name="T61" fmla="*/ 191531860 h 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0"/>
                <a:gd name="T94" fmla="*/ 0 h 90"/>
                <a:gd name="T95" fmla="*/ 160 w 160"/>
                <a:gd name="T96" fmla="*/ 90 h 9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0" h="90">
                  <a:moveTo>
                    <a:pt x="160" y="76"/>
                  </a:moveTo>
                  <a:lnTo>
                    <a:pt x="160" y="76"/>
                  </a:lnTo>
                  <a:lnTo>
                    <a:pt x="152" y="60"/>
                  </a:lnTo>
                  <a:lnTo>
                    <a:pt x="140" y="44"/>
                  </a:lnTo>
                  <a:lnTo>
                    <a:pt x="124" y="28"/>
                  </a:lnTo>
                  <a:lnTo>
                    <a:pt x="114" y="20"/>
                  </a:lnTo>
                  <a:lnTo>
                    <a:pt x="102" y="14"/>
                  </a:lnTo>
                  <a:lnTo>
                    <a:pt x="90" y="8"/>
                  </a:lnTo>
                  <a:lnTo>
                    <a:pt x="74" y="4"/>
                  </a:lnTo>
                  <a:lnTo>
                    <a:pt x="58" y="2"/>
                  </a:lnTo>
                  <a:lnTo>
                    <a:pt x="40" y="0"/>
                  </a:lnTo>
                  <a:lnTo>
                    <a:pt x="20" y="2"/>
                  </a:lnTo>
                  <a:lnTo>
                    <a:pt x="0" y="8"/>
                  </a:lnTo>
                  <a:lnTo>
                    <a:pt x="2" y="20"/>
                  </a:lnTo>
                  <a:lnTo>
                    <a:pt x="6" y="30"/>
                  </a:lnTo>
                  <a:lnTo>
                    <a:pt x="12" y="44"/>
                  </a:lnTo>
                  <a:lnTo>
                    <a:pt x="22" y="58"/>
                  </a:lnTo>
                  <a:lnTo>
                    <a:pt x="34" y="72"/>
                  </a:lnTo>
                  <a:lnTo>
                    <a:pt x="40" y="76"/>
                  </a:lnTo>
                  <a:lnTo>
                    <a:pt x="48" y="82"/>
                  </a:lnTo>
                  <a:lnTo>
                    <a:pt x="58" y="86"/>
                  </a:lnTo>
                  <a:lnTo>
                    <a:pt x="68" y="88"/>
                  </a:lnTo>
                  <a:lnTo>
                    <a:pt x="88" y="90"/>
                  </a:lnTo>
                  <a:lnTo>
                    <a:pt x="106" y="90"/>
                  </a:lnTo>
                  <a:lnTo>
                    <a:pt x="122" y="88"/>
                  </a:lnTo>
                  <a:lnTo>
                    <a:pt x="134" y="86"/>
                  </a:lnTo>
                  <a:lnTo>
                    <a:pt x="154" y="78"/>
                  </a:lnTo>
                  <a:lnTo>
                    <a:pt x="160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" name="Freeform 26"/>
            <p:cNvSpPr>
              <a:spLocks/>
            </p:cNvSpPr>
            <p:nvPr/>
          </p:nvSpPr>
          <p:spPr bwMode="auto">
            <a:xfrm>
              <a:off x="4403725" y="3302000"/>
              <a:ext cx="165100" cy="139700"/>
            </a:xfrm>
            <a:custGeom>
              <a:avLst/>
              <a:gdLst>
                <a:gd name="T0" fmla="*/ 156249691 w 104"/>
                <a:gd name="T1" fmla="*/ 15120938 h 88"/>
                <a:gd name="T2" fmla="*/ 156249691 w 104"/>
                <a:gd name="T3" fmla="*/ 15120938 h 88"/>
                <a:gd name="T4" fmla="*/ 131048136 w 104"/>
                <a:gd name="T5" fmla="*/ 10080625 h 88"/>
                <a:gd name="T6" fmla="*/ 95765934 w 104"/>
                <a:gd name="T7" fmla="*/ 5040312 h 88"/>
                <a:gd name="T8" fmla="*/ 65524068 w 104"/>
                <a:gd name="T9" fmla="*/ 0 h 88"/>
                <a:gd name="T10" fmla="*/ 30241879 w 104"/>
                <a:gd name="T11" fmla="*/ 5040312 h 88"/>
                <a:gd name="T12" fmla="*/ 30241879 w 104"/>
                <a:gd name="T13" fmla="*/ 5040312 h 88"/>
                <a:gd name="T14" fmla="*/ 15120939 w 104"/>
                <a:gd name="T15" fmla="*/ 25201560 h 88"/>
                <a:gd name="T16" fmla="*/ 5040313 w 104"/>
                <a:gd name="T17" fmla="*/ 50403120 h 88"/>
                <a:gd name="T18" fmla="*/ 0 w 104"/>
                <a:gd name="T19" fmla="*/ 80644997 h 88"/>
                <a:gd name="T20" fmla="*/ 0 w 104"/>
                <a:gd name="T21" fmla="*/ 110886886 h 88"/>
                <a:gd name="T22" fmla="*/ 0 w 104"/>
                <a:gd name="T23" fmla="*/ 110886886 h 88"/>
                <a:gd name="T24" fmla="*/ 5040313 w 104"/>
                <a:gd name="T25" fmla="*/ 136088440 h 88"/>
                <a:gd name="T26" fmla="*/ 15120939 w 104"/>
                <a:gd name="T27" fmla="*/ 161289994 h 88"/>
                <a:gd name="T28" fmla="*/ 30241879 w 104"/>
                <a:gd name="T29" fmla="*/ 181451237 h 88"/>
                <a:gd name="T30" fmla="*/ 50403123 w 104"/>
                <a:gd name="T31" fmla="*/ 196572169 h 88"/>
                <a:gd name="T32" fmla="*/ 70564379 w 104"/>
                <a:gd name="T33" fmla="*/ 211693151 h 88"/>
                <a:gd name="T34" fmla="*/ 95765934 w 104"/>
                <a:gd name="T35" fmla="*/ 221773772 h 88"/>
                <a:gd name="T36" fmla="*/ 120967514 w 104"/>
                <a:gd name="T37" fmla="*/ 221773772 h 88"/>
                <a:gd name="T38" fmla="*/ 146169069 w 104"/>
                <a:gd name="T39" fmla="*/ 221773772 h 88"/>
                <a:gd name="T40" fmla="*/ 146169069 w 104"/>
                <a:gd name="T41" fmla="*/ 221773772 h 88"/>
                <a:gd name="T42" fmla="*/ 171370624 w 104"/>
                <a:gd name="T43" fmla="*/ 216733462 h 88"/>
                <a:gd name="T44" fmla="*/ 196572179 w 104"/>
                <a:gd name="T45" fmla="*/ 206652790 h 88"/>
                <a:gd name="T46" fmla="*/ 211693162 w 104"/>
                <a:gd name="T47" fmla="*/ 196572169 h 88"/>
                <a:gd name="T48" fmla="*/ 231854406 w 104"/>
                <a:gd name="T49" fmla="*/ 181451237 h 88"/>
                <a:gd name="T50" fmla="*/ 241935028 w 104"/>
                <a:gd name="T51" fmla="*/ 161289994 h 88"/>
                <a:gd name="T52" fmla="*/ 252015650 w 104"/>
                <a:gd name="T53" fmla="*/ 141128751 h 88"/>
                <a:gd name="T54" fmla="*/ 262096272 w 104"/>
                <a:gd name="T55" fmla="*/ 115927197 h 88"/>
                <a:gd name="T56" fmla="*/ 262096272 w 104"/>
                <a:gd name="T57" fmla="*/ 95765929 h 88"/>
                <a:gd name="T58" fmla="*/ 262096272 w 104"/>
                <a:gd name="T59" fmla="*/ 95765929 h 88"/>
                <a:gd name="T60" fmla="*/ 257055961 w 104"/>
                <a:gd name="T61" fmla="*/ 80644997 h 88"/>
                <a:gd name="T62" fmla="*/ 246975339 w 104"/>
                <a:gd name="T63" fmla="*/ 70564375 h 88"/>
                <a:gd name="T64" fmla="*/ 221773784 w 104"/>
                <a:gd name="T65" fmla="*/ 45362809 h 88"/>
                <a:gd name="T66" fmla="*/ 191531868 w 104"/>
                <a:gd name="T67" fmla="*/ 30241877 h 88"/>
                <a:gd name="T68" fmla="*/ 156249691 w 104"/>
                <a:gd name="T69" fmla="*/ 15120938 h 88"/>
                <a:gd name="T70" fmla="*/ 156249691 w 104"/>
                <a:gd name="T71" fmla="*/ 15120938 h 8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88"/>
                <a:gd name="T110" fmla="*/ 104 w 104"/>
                <a:gd name="T111" fmla="*/ 88 h 8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88">
                  <a:moveTo>
                    <a:pt x="62" y="6"/>
                  </a:moveTo>
                  <a:lnTo>
                    <a:pt x="62" y="6"/>
                  </a:lnTo>
                  <a:lnTo>
                    <a:pt x="52" y="4"/>
                  </a:lnTo>
                  <a:lnTo>
                    <a:pt x="38" y="2"/>
                  </a:lnTo>
                  <a:lnTo>
                    <a:pt x="26" y="0"/>
                  </a:lnTo>
                  <a:lnTo>
                    <a:pt x="12" y="2"/>
                  </a:lnTo>
                  <a:lnTo>
                    <a:pt x="6" y="10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4"/>
                  </a:lnTo>
                  <a:lnTo>
                    <a:pt x="6" y="64"/>
                  </a:lnTo>
                  <a:lnTo>
                    <a:pt x="12" y="72"/>
                  </a:lnTo>
                  <a:lnTo>
                    <a:pt x="20" y="78"/>
                  </a:lnTo>
                  <a:lnTo>
                    <a:pt x="28" y="84"/>
                  </a:lnTo>
                  <a:lnTo>
                    <a:pt x="38" y="88"/>
                  </a:lnTo>
                  <a:lnTo>
                    <a:pt x="48" y="88"/>
                  </a:lnTo>
                  <a:lnTo>
                    <a:pt x="58" y="88"/>
                  </a:lnTo>
                  <a:lnTo>
                    <a:pt x="68" y="86"/>
                  </a:lnTo>
                  <a:lnTo>
                    <a:pt x="78" y="82"/>
                  </a:lnTo>
                  <a:lnTo>
                    <a:pt x="84" y="78"/>
                  </a:lnTo>
                  <a:lnTo>
                    <a:pt x="92" y="72"/>
                  </a:lnTo>
                  <a:lnTo>
                    <a:pt x="96" y="64"/>
                  </a:lnTo>
                  <a:lnTo>
                    <a:pt x="100" y="56"/>
                  </a:lnTo>
                  <a:lnTo>
                    <a:pt x="104" y="46"/>
                  </a:lnTo>
                  <a:lnTo>
                    <a:pt x="104" y="38"/>
                  </a:lnTo>
                  <a:lnTo>
                    <a:pt x="102" y="32"/>
                  </a:lnTo>
                  <a:lnTo>
                    <a:pt x="98" y="28"/>
                  </a:lnTo>
                  <a:lnTo>
                    <a:pt x="88" y="18"/>
                  </a:lnTo>
                  <a:lnTo>
                    <a:pt x="76" y="12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178D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" name="Freeform 27"/>
            <p:cNvSpPr>
              <a:spLocks/>
            </p:cNvSpPr>
            <p:nvPr/>
          </p:nvSpPr>
          <p:spPr bwMode="auto">
            <a:xfrm>
              <a:off x="4435475" y="3311525"/>
              <a:ext cx="98425" cy="98425"/>
            </a:xfrm>
            <a:custGeom>
              <a:avLst/>
              <a:gdLst>
                <a:gd name="T0" fmla="*/ 156249699 w 62"/>
                <a:gd name="T1" fmla="*/ 65524071 h 62"/>
                <a:gd name="T2" fmla="*/ 156249699 w 62"/>
                <a:gd name="T3" fmla="*/ 65524071 h 62"/>
                <a:gd name="T4" fmla="*/ 156249699 w 62"/>
                <a:gd name="T5" fmla="*/ 80645005 h 62"/>
                <a:gd name="T6" fmla="*/ 151209387 w 62"/>
                <a:gd name="T7" fmla="*/ 95765939 h 62"/>
                <a:gd name="T8" fmla="*/ 141128765 w 62"/>
                <a:gd name="T9" fmla="*/ 126007831 h 62"/>
                <a:gd name="T10" fmla="*/ 115927209 w 62"/>
                <a:gd name="T11" fmla="*/ 141128765 h 62"/>
                <a:gd name="T12" fmla="*/ 105846586 w 62"/>
                <a:gd name="T13" fmla="*/ 151209387 h 62"/>
                <a:gd name="T14" fmla="*/ 90725627 w 62"/>
                <a:gd name="T15" fmla="*/ 151209387 h 62"/>
                <a:gd name="T16" fmla="*/ 90725627 w 62"/>
                <a:gd name="T17" fmla="*/ 151209387 h 62"/>
                <a:gd name="T18" fmla="*/ 75604694 w 62"/>
                <a:gd name="T19" fmla="*/ 156249699 h 62"/>
                <a:gd name="T20" fmla="*/ 60483760 w 62"/>
                <a:gd name="T21" fmla="*/ 151209387 h 62"/>
                <a:gd name="T22" fmla="*/ 30241880 w 62"/>
                <a:gd name="T23" fmla="*/ 136088454 h 62"/>
                <a:gd name="T24" fmla="*/ 15120940 w 62"/>
                <a:gd name="T25" fmla="*/ 115927209 h 62"/>
                <a:gd name="T26" fmla="*/ 5040313 w 62"/>
                <a:gd name="T27" fmla="*/ 100806250 h 62"/>
                <a:gd name="T28" fmla="*/ 5040313 w 62"/>
                <a:gd name="T29" fmla="*/ 85685316 h 62"/>
                <a:gd name="T30" fmla="*/ 5040313 w 62"/>
                <a:gd name="T31" fmla="*/ 85685316 h 62"/>
                <a:gd name="T32" fmla="*/ 0 w 62"/>
                <a:gd name="T33" fmla="*/ 70564382 h 62"/>
                <a:gd name="T34" fmla="*/ 5040313 w 62"/>
                <a:gd name="T35" fmla="*/ 55443449 h 62"/>
                <a:gd name="T36" fmla="*/ 20161251 w 62"/>
                <a:gd name="T37" fmla="*/ 30241880 h 62"/>
                <a:gd name="T38" fmla="*/ 40322502 w 62"/>
                <a:gd name="T39" fmla="*/ 10080626 h 62"/>
                <a:gd name="T40" fmla="*/ 55443449 w 62"/>
                <a:gd name="T41" fmla="*/ 5040313 h 62"/>
                <a:gd name="T42" fmla="*/ 70564382 w 62"/>
                <a:gd name="T43" fmla="*/ 0 h 62"/>
                <a:gd name="T44" fmla="*/ 70564382 w 62"/>
                <a:gd name="T45" fmla="*/ 0 h 62"/>
                <a:gd name="T46" fmla="*/ 85685316 w 62"/>
                <a:gd name="T47" fmla="*/ 0 h 62"/>
                <a:gd name="T48" fmla="*/ 100806250 w 62"/>
                <a:gd name="T49" fmla="*/ 5040313 h 62"/>
                <a:gd name="T50" fmla="*/ 126007831 w 62"/>
                <a:gd name="T51" fmla="*/ 15120940 h 62"/>
                <a:gd name="T52" fmla="*/ 146169076 w 62"/>
                <a:gd name="T53" fmla="*/ 40322502 h 62"/>
                <a:gd name="T54" fmla="*/ 151209387 w 62"/>
                <a:gd name="T55" fmla="*/ 50403125 h 62"/>
                <a:gd name="T56" fmla="*/ 156249699 w 62"/>
                <a:gd name="T57" fmla="*/ 65524071 h 62"/>
                <a:gd name="T58" fmla="*/ 156249699 w 62"/>
                <a:gd name="T59" fmla="*/ 65524071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"/>
                <a:gd name="T91" fmla="*/ 0 h 62"/>
                <a:gd name="T92" fmla="*/ 62 w 62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" h="62">
                  <a:moveTo>
                    <a:pt x="62" y="26"/>
                  </a:moveTo>
                  <a:lnTo>
                    <a:pt x="62" y="26"/>
                  </a:lnTo>
                  <a:lnTo>
                    <a:pt x="62" y="32"/>
                  </a:lnTo>
                  <a:lnTo>
                    <a:pt x="60" y="38"/>
                  </a:lnTo>
                  <a:lnTo>
                    <a:pt x="56" y="50"/>
                  </a:lnTo>
                  <a:lnTo>
                    <a:pt x="46" y="56"/>
                  </a:lnTo>
                  <a:lnTo>
                    <a:pt x="42" y="60"/>
                  </a:lnTo>
                  <a:lnTo>
                    <a:pt x="36" y="60"/>
                  </a:lnTo>
                  <a:lnTo>
                    <a:pt x="30" y="62"/>
                  </a:lnTo>
                  <a:lnTo>
                    <a:pt x="24" y="60"/>
                  </a:lnTo>
                  <a:lnTo>
                    <a:pt x="12" y="54"/>
                  </a:lnTo>
                  <a:lnTo>
                    <a:pt x="6" y="46"/>
                  </a:lnTo>
                  <a:lnTo>
                    <a:pt x="2" y="40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50" y="6"/>
                  </a:lnTo>
                  <a:lnTo>
                    <a:pt x="58" y="16"/>
                  </a:lnTo>
                  <a:lnTo>
                    <a:pt x="60" y="20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" name="Freeform 28"/>
            <p:cNvSpPr>
              <a:spLocks/>
            </p:cNvSpPr>
            <p:nvPr/>
          </p:nvSpPr>
          <p:spPr bwMode="auto">
            <a:xfrm>
              <a:off x="4473575" y="3349625"/>
              <a:ext cx="25400" cy="22225"/>
            </a:xfrm>
            <a:custGeom>
              <a:avLst/>
              <a:gdLst>
                <a:gd name="T0" fmla="*/ 40322493 w 16"/>
                <a:gd name="T1" fmla="*/ 15120940 h 14"/>
                <a:gd name="T2" fmla="*/ 40322493 w 16"/>
                <a:gd name="T3" fmla="*/ 15120940 h 14"/>
                <a:gd name="T4" fmla="*/ 40322493 w 16"/>
                <a:gd name="T5" fmla="*/ 20161251 h 14"/>
                <a:gd name="T6" fmla="*/ 35282183 w 16"/>
                <a:gd name="T7" fmla="*/ 30241879 h 14"/>
                <a:gd name="T8" fmla="*/ 30241873 w 16"/>
                <a:gd name="T9" fmla="*/ 35282190 h 14"/>
                <a:gd name="T10" fmla="*/ 25201557 w 16"/>
                <a:gd name="T11" fmla="*/ 35282190 h 14"/>
                <a:gd name="T12" fmla="*/ 25201557 w 16"/>
                <a:gd name="T13" fmla="*/ 35282190 h 14"/>
                <a:gd name="T14" fmla="*/ 15120936 w 16"/>
                <a:gd name="T15" fmla="*/ 35282190 h 14"/>
                <a:gd name="T16" fmla="*/ 10080623 w 16"/>
                <a:gd name="T17" fmla="*/ 30241879 h 14"/>
                <a:gd name="T18" fmla="*/ 5040312 w 16"/>
                <a:gd name="T19" fmla="*/ 25201562 h 14"/>
                <a:gd name="T20" fmla="*/ 0 w 16"/>
                <a:gd name="T21" fmla="*/ 20161251 h 14"/>
                <a:gd name="T22" fmla="*/ 0 w 16"/>
                <a:gd name="T23" fmla="*/ 20161251 h 14"/>
                <a:gd name="T24" fmla="*/ 5040312 w 16"/>
                <a:gd name="T25" fmla="*/ 10080625 h 14"/>
                <a:gd name="T26" fmla="*/ 5040312 w 16"/>
                <a:gd name="T27" fmla="*/ 5040313 h 14"/>
                <a:gd name="T28" fmla="*/ 10080623 w 16"/>
                <a:gd name="T29" fmla="*/ 0 h 14"/>
                <a:gd name="T30" fmla="*/ 20161247 w 16"/>
                <a:gd name="T31" fmla="*/ 0 h 14"/>
                <a:gd name="T32" fmla="*/ 20161247 w 16"/>
                <a:gd name="T33" fmla="*/ 0 h 14"/>
                <a:gd name="T34" fmla="*/ 25201557 w 16"/>
                <a:gd name="T35" fmla="*/ 0 h 14"/>
                <a:gd name="T36" fmla="*/ 35282183 w 16"/>
                <a:gd name="T37" fmla="*/ 0 h 14"/>
                <a:gd name="T38" fmla="*/ 40322493 w 16"/>
                <a:gd name="T39" fmla="*/ 5040313 h 14"/>
                <a:gd name="T40" fmla="*/ 40322493 w 16"/>
                <a:gd name="T41" fmla="*/ 15120940 h 14"/>
                <a:gd name="T42" fmla="*/ 40322493 w 16"/>
                <a:gd name="T43" fmla="*/ 15120940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"/>
                <a:gd name="T67" fmla="*/ 0 h 14"/>
                <a:gd name="T68" fmla="*/ 16 w 16"/>
                <a:gd name="T69" fmla="*/ 14 h 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" h="14">
                  <a:moveTo>
                    <a:pt x="16" y="6"/>
                  </a:move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3" name="Freeform 29"/>
            <p:cNvSpPr>
              <a:spLocks/>
            </p:cNvSpPr>
            <p:nvPr/>
          </p:nvSpPr>
          <p:spPr bwMode="auto">
            <a:xfrm>
              <a:off x="4600575" y="3692525"/>
              <a:ext cx="254000" cy="127000"/>
            </a:xfrm>
            <a:custGeom>
              <a:avLst/>
              <a:gdLst>
                <a:gd name="T0" fmla="*/ 0 w 160"/>
                <a:gd name="T1" fmla="*/ 65524062 h 80"/>
                <a:gd name="T2" fmla="*/ 0 w 160"/>
                <a:gd name="T3" fmla="*/ 65524062 h 80"/>
                <a:gd name="T4" fmla="*/ 20161249 w 160"/>
                <a:gd name="T5" fmla="*/ 70564373 h 80"/>
                <a:gd name="T6" fmla="*/ 45362808 w 160"/>
                <a:gd name="T7" fmla="*/ 70564373 h 80"/>
                <a:gd name="T8" fmla="*/ 60483752 w 160"/>
                <a:gd name="T9" fmla="*/ 60483752 h 80"/>
                <a:gd name="T10" fmla="*/ 60483752 w 160"/>
                <a:gd name="T11" fmla="*/ 60483752 h 80"/>
                <a:gd name="T12" fmla="*/ 85685305 w 160"/>
                <a:gd name="T13" fmla="*/ 35282186 h 80"/>
                <a:gd name="T14" fmla="*/ 100806236 w 160"/>
                <a:gd name="T15" fmla="*/ 25201559 h 80"/>
                <a:gd name="T16" fmla="*/ 115927193 w 160"/>
                <a:gd name="T17" fmla="*/ 10080624 h 80"/>
                <a:gd name="T18" fmla="*/ 136088435 w 160"/>
                <a:gd name="T19" fmla="*/ 0 h 80"/>
                <a:gd name="T20" fmla="*/ 161289988 w 160"/>
                <a:gd name="T21" fmla="*/ 0 h 80"/>
                <a:gd name="T22" fmla="*/ 186491541 w 160"/>
                <a:gd name="T23" fmla="*/ 10080624 h 80"/>
                <a:gd name="T24" fmla="*/ 211693143 w 160"/>
                <a:gd name="T25" fmla="*/ 30241876 h 80"/>
                <a:gd name="T26" fmla="*/ 211693143 w 160"/>
                <a:gd name="T27" fmla="*/ 30241876 h 80"/>
                <a:gd name="T28" fmla="*/ 216733454 w 160"/>
                <a:gd name="T29" fmla="*/ 25201559 h 80"/>
                <a:gd name="T30" fmla="*/ 231854386 w 160"/>
                <a:gd name="T31" fmla="*/ 10080624 h 80"/>
                <a:gd name="T32" fmla="*/ 252015628 w 160"/>
                <a:gd name="T33" fmla="*/ 0 h 80"/>
                <a:gd name="T34" fmla="*/ 267136560 w 160"/>
                <a:gd name="T35" fmla="*/ 0 h 80"/>
                <a:gd name="T36" fmla="*/ 277217181 w 160"/>
                <a:gd name="T37" fmla="*/ 5040312 h 80"/>
                <a:gd name="T38" fmla="*/ 277217181 w 160"/>
                <a:gd name="T39" fmla="*/ 5040312 h 80"/>
                <a:gd name="T40" fmla="*/ 307459044 w 160"/>
                <a:gd name="T41" fmla="*/ 25201559 h 80"/>
                <a:gd name="T42" fmla="*/ 332660597 w 160"/>
                <a:gd name="T43" fmla="*/ 45362808 h 80"/>
                <a:gd name="T44" fmla="*/ 362902461 w 160"/>
                <a:gd name="T45" fmla="*/ 70564373 h 80"/>
                <a:gd name="T46" fmla="*/ 383063703 w 160"/>
                <a:gd name="T47" fmla="*/ 75604683 h 80"/>
                <a:gd name="T48" fmla="*/ 403224945 w 160"/>
                <a:gd name="T49" fmla="*/ 75604683 h 80"/>
                <a:gd name="T50" fmla="*/ 403224945 w 160"/>
                <a:gd name="T51" fmla="*/ 75604683 h 80"/>
                <a:gd name="T52" fmla="*/ 393144324 w 160"/>
                <a:gd name="T53" fmla="*/ 95765926 h 80"/>
                <a:gd name="T54" fmla="*/ 383063703 w 160"/>
                <a:gd name="T55" fmla="*/ 115927193 h 80"/>
                <a:gd name="T56" fmla="*/ 367942771 w 160"/>
                <a:gd name="T57" fmla="*/ 136088435 h 80"/>
                <a:gd name="T58" fmla="*/ 342741218 w 160"/>
                <a:gd name="T59" fmla="*/ 156249678 h 80"/>
                <a:gd name="T60" fmla="*/ 312499355 w 160"/>
                <a:gd name="T61" fmla="*/ 176410920 h 80"/>
                <a:gd name="T62" fmla="*/ 277217181 w 160"/>
                <a:gd name="T63" fmla="*/ 191531852 h 80"/>
                <a:gd name="T64" fmla="*/ 226814075 w 160"/>
                <a:gd name="T65" fmla="*/ 201612473 h 80"/>
                <a:gd name="T66" fmla="*/ 226814075 w 160"/>
                <a:gd name="T67" fmla="*/ 201612473 h 80"/>
                <a:gd name="T68" fmla="*/ 181451230 w 160"/>
                <a:gd name="T69" fmla="*/ 201612473 h 80"/>
                <a:gd name="T70" fmla="*/ 136088435 w 160"/>
                <a:gd name="T71" fmla="*/ 191531852 h 80"/>
                <a:gd name="T72" fmla="*/ 100806236 w 160"/>
                <a:gd name="T73" fmla="*/ 176410920 h 80"/>
                <a:gd name="T74" fmla="*/ 70564373 w 160"/>
                <a:gd name="T75" fmla="*/ 161289988 h 80"/>
                <a:gd name="T76" fmla="*/ 40322497 w 160"/>
                <a:gd name="T77" fmla="*/ 136088435 h 80"/>
                <a:gd name="T78" fmla="*/ 20161249 w 160"/>
                <a:gd name="T79" fmla="*/ 115927193 h 80"/>
                <a:gd name="T80" fmla="*/ 10080624 w 160"/>
                <a:gd name="T81" fmla="*/ 90725615 h 80"/>
                <a:gd name="T82" fmla="*/ 0 w 160"/>
                <a:gd name="T83" fmla="*/ 65524062 h 80"/>
                <a:gd name="T84" fmla="*/ 0 w 160"/>
                <a:gd name="T85" fmla="*/ 65524062 h 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0"/>
                <a:gd name="T130" fmla="*/ 0 h 80"/>
                <a:gd name="T131" fmla="*/ 160 w 160"/>
                <a:gd name="T132" fmla="*/ 80 h 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0" h="80">
                  <a:moveTo>
                    <a:pt x="0" y="26"/>
                  </a:moveTo>
                  <a:lnTo>
                    <a:pt x="0" y="26"/>
                  </a:lnTo>
                  <a:lnTo>
                    <a:pt x="8" y="28"/>
                  </a:lnTo>
                  <a:lnTo>
                    <a:pt x="18" y="28"/>
                  </a:lnTo>
                  <a:lnTo>
                    <a:pt x="24" y="24"/>
                  </a:lnTo>
                  <a:lnTo>
                    <a:pt x="34" y="14"/>
                  </a:lnTo>
                  <a:lnTo>
                    <a:pt x="40" y="10"/>
                  </a:lnTo>
                  <a:lnTo>
                    <a:pt x="46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4" y="4"/>
                  </a:lnTo>
                  <a:lnTo>
                    <a:pt x="84" y="12"/>
                  </a:lnTo>
                  <a:lnTo>
                    <a:pt x="86" y="10"/>
                  </a:lnTo>
                  <a:lnTo>
                    <a:pt x="92" y="4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0" y="2"/>
                  </a:lnTo>
                  <a:lnTo>
                    <a:pt x="122" y="10"/>
                  </a:lnTo>
                  <a:lnTo>
                    <a:pt x="132" y="18"/>
                  </a:lnTo>
                  <a:lnTo>
                    <a:pt x="144" y="28"/>
                  </a:lnTo>
                  <a:lnTo>
                    <a:pt x="152" y="30"/>
                  </a:lnTo>
                  <a:lnTo>
                    <a:pt x="160" y="30"/>
                  </a:lnTo>
                  <a:lnTo>
                    <a:pt x="156" y="38"/>
                  </a:lnTo>
                  <a:lnTo>
                    <a:pt x="152" y="46"/>
                  </a:lnTo>
                  <a:lnTo>
                    <a:pt x="146" y="54"/>
                  </a:lnTo>
                  <a:lnTo>
                    <a:pt x="136" y="62"/>
                  </a:lnTo>
                  <a:lnTo>
                    <a:pt x="124" y="70"/>
                  </a:lnTo>
                  <a:lnTo>
                    <a:pt x="110" y="76"/>
                  </a:lnTo>
                  <a:lnTo>
                    <a:pt x="90" y="80"/>
                  </a:lnTo>
                  <a:lnTo>
                    <a:pt x="72" y="80"/>
                  </a:lnTo>
                  <a:lnTo>
                    <a:pt x="54" y="76"/>
                  </a:lnTo>
                  <a:lnTo>
                    <a:pt x="40" y="70"/>
                  </a:lnTo>
                  <a:lnTo>
                    <a:pt x="28" y="64"/>
                  </a:lnTo>
                  <a:lnTo>
                    <a:pt x="16" y="54"/>
                  </a:lnTo>
                  <a:lnTo>
                    <a:pt x="8" y="46"/>
                  </a:lnTo>
                  <a:lnTo>
                    <a:pt x="4" y="3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596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" name="Freeform 30"/>
            <p:cNvSpPr>
              <a:spLocks/>
            </p:cNvSpPr>
            <p:nvPr/>
          </p:nvSpPr>
          <p:spPr bwMode="auto">
            <a:xfrm>
              <a:off x="4711700" y="3771900"/>
              <a:ext cx="41275" cy="22225"/>
            </a:xfrm>
            <a:custGeom>
              <a:avLst/>
              <a:gdLst>
                <a:gd name="T0" fmla="*/ 65524068 w 26"/>
                <a:gd name="T1" fmla="*/ 20161251 h 14"/>
                <a:gd name="T2" fmla="*/ 65524068 w 26"/>
                <a:gd name="T3" fmla="*/ 20161251 h 14"/>
                <a:gd name="T4" fmla="*/ 65524068 w 26"/>
                <a:gd name="T5" fmla="*/ 25201562 h 14"/>
                <a:gd name="T6" fmla="*/ 55443446 w 26"/>
                <a:gd name="T7" fmla="*/ 30241879 h 14"/>
                <a:gd name="T8" fmla="*/ 35282190 w 26"/>
                <a:gd name="T9" fmla="*/ 35282190 h 14"/>
                <a:gd name="T10" fmla="*/ 35282190 w 26"/>
                <a:gd name="T11" fmla="*/ 35282190 h 14"/>
                <a:gd name="T12" fmla="*/ 10080625 w 26"/>
                <a:gd name="T13" fmla="*/ 30241879 h 14"/>
                <a:gd name="T14" fmla="*/ 5040313 w 26"/>
                <a:gd name="T15" fmla="*/ 25201562 h 14"/>
                <a:gd name="T16" fmla="*/ 0 w 26"/>
                <a:gd name="T17" fmla="*/ 20161251 h 14"/>
                <a:gd name="T18" fmla="*/ 0 w 26"/>
                <a:gd name="T19" fmla="*/ 20161251 h 14"/>
                <a:gd name="T20" fmla="*/ 5040313 w 26"/>
                <a:gd name="T21" fmla="*/ 10080625 h 14"/>
                <a:gd name="T22" fmla="*/ 10080625 w 26"/>
                <a:gd name="T23" fmla="*/ 5040313 h 14"/>
                <a:gd name="T24" fmla="*/ 35282190 w 26"/>
                <a:gd name="T25" fmla="*/ 0 h 14"/>
                <a:gd name="T26" fmla="*/ 35282190 w 26"/>
                <a:gd name="T27" fmla="*/ 0 h 14"/>
                <a:gd name="T28" fmla="*/ 55443446 w 26"/>
                <a:gd name="T29" fmla="*/ 5040313 h 14"/>
                <a:gd name="T30" fmla="*/ 65524068 w 26"/>
                <a:gd name="T31" fmla="*/ 10080625 h 14"/>
                <a:gd name="T32" fmla="*/ 65524068 w 26"/>
                <a:gd name="T33" fmla="*/ 20161251 h 14"/>
                <a:gd name="T34" fmla="*/ 65524068 w 26"/>
                <a:gd name="T35" fmla="*/ 20161251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14"/>
                <a:gd name="T56" fmla="*/ 26 w 26"/>
                <a:gd name="T57" fmla="*/ 14 h 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14">
                  <a:moveTo>
                    <a:pt x="26" y="8"/>
                  </a:moveTo>
                  <a:lnTo>
                    <a:pt x="26" y="8"/>
                  </a:lnTo>
                  <a:lnTo>
                    <a:pt x="26" y="10"/>
                  </a:lnTo>
                  <a:lnTo>
                    <a:pt x="22" y="12"/>
                  </a:lnTo>
                  <a:lnTo>
                    <a:pt x="14" y="14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14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F8B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" name="Freeform 31"/>
            <p:cNvSpPr>
              <a:spLocks/>
            </p:cNvSpPr>
            <p:nvPr/>
          </p:nvSpPr>
          <p:spPr bwMode="auto">
            <a:xfrm>
              <a:off x="4371975" y="3495675"/>
              <a:ext cx="200025" cy="200025"/>
            </a:xfrm>
            <a:custGeom>
              <a:avLst/>
              <a:gdLst>
                <a:gd name="T0" fmla="*/ 317539710 w 126"/>
                <a:gd name="T1" fmla="*/ 156249699 h 126"/>
                <a:gd name="T2" fmla="*/ 317539710 w 126"/>
                <a:gd name="T3" fmla="*/ 156249699 h 126"/>
                <a:gd name="T4" fmla="*/ 312499399 w 126"/>
                <a:gd name="T5" fmla="*/ 186491567 h 126"/>
                <a:gd name="T6" fmla="*/ 302418776 w 126"/>
                <a:gd name="T7" fmla="*/ 216733484 h 126"/>
                <a:gd name="T8" fmla="*/ 287297842 w 126"/>
                <a:gd name="T9" fmla="*/ 246975352 h 126"/>
                <a:gd name="T10" fmla="*/ 272176908 w 126"/>
                <a:gd name="T11" fmla="*/ 267136597 h 126"/>
                <a:gd name="T12" fmla="*/ 246975352 w 126"/>
                <a:gd name="T13" fmla="*/ 287297842 h 126"/>
                <a:gd name="T14" fmla="*/ 221773796 w 126"/>
                <a:gd name="T15" fmla="*/ 302418776 h 126"/>
                <a:gd name="T16" fmla="*/ 191531878 w 126"/>
                <a:gd name="T17" fmla="*/ 312499399 h 126"/>
                <a:gd name="T18" fmla="*/ 156249699 w 126"/>
                <a:gd name="T19" fmla="*/ 317539710 h 126"/>
                <a:gd name="T20" fmla="*/ 156249699 w 126"/>
                <a:gd name="T21" fmla="*/ 317539710 h 126"/>
                <a:gd name="T22" fmla="*/ 126007832 w 126"/>
                <a:gd name="T23" fmla="*/ 312499399 h 126"/>
                <a:gd name="T24" fmla="*/ 95765939 w 126"/>
                <a:gd name="T25" fmla="*/ 302418776 h 126"/>
                <a:gd name="T26" fmla="*/ 70564383 w 126"/>
                <a:gd name="T27" fmla="*/ 287297842 h 126"/>
                <a:gd name="T28" fmla="*/ 45362814 w 126"/>
                <a:gd name="T29" fmla="*/ 267136597 h 126"/>
                <a:gd name="T30" fmla="*/ 25201563 w 126"/>
                <a:gd name="T31" fmla="*/ 246975352 h 126"/>
                <a:gd name="T32" fmla="*/ 10080626 w 126"/>
                <a:gd name="T33" fmla="*/ 216733484 h 126"/>
                <a:gd name="T34" fmla="*/ 0 w 126"/>
                <a:gd name="T35" fmla="*/ 186491567 h 126"/>
                <a:gd name="T36" fmla="*/ 0 w 126"/>
                <a:gd name="T37" fmla="*/ 156249699 h 126"/>
                <a:gd name="T38" fmla="*/ 0 w 126"/>
                <a:gd name="T39" fmla="*/ 156249699 h 126"/>
                <a:gd name="T40" fmla="*/ 0 w 126"/>
                <a:gd name="T41" fmla="*/ 126007832 h 126"/>
                <a:gd name="T42" fmla="*/ 10080626 w 126"/>
                <a:gd name="T43" fmla="*/ 95765939 h 126"/>
                <a:gd name="T44" fmla="*/ 25201563 w 126"/>
                <a:gd name="T45" fmla="*/ 65524071 h 126"/>
                <a:gd name="T46" fmla="*/ 45362814 w 126"/>
                <a:gd name="T47" fmla="*/ 45362814 h 126"/>
                <a:gd name="T48" fmla="*/ 70564383 w 126"/>
                <a:gd name="T49" fmla="*/ 25201563 h 126"/>
                <a:gd name="T50" fmla="*/ 95765939 w 126"/>
                <a:gd name="T51" fmla="*/ 10080626 h 126"/>
                <a:gd name="T52" fmla="*/ 126007832 w 126"/>
                <a:gd name="T53" fmla="*/ 0 h 126"/>
                <a:gd name="T54" fmla="*/ 156249699 w 126"/>
                <a:gd name="T55" fmla="*/ 0 h 126"/>
                <a:gd name="T56" fmla="*/ 156249699 w 126"/>
                <a:gd name="T57" fmla="*/ 0 h 126"/>
                <a:gd name="T58" fmla="*/ 191531878 w 126"/>
                <a:gd name="T59" fmla="*/ 0 h 126"/>
                <a:gd name="T60" fmla="*/ 221773796 w 126"/>
                <a:gd name="T61" fmla="*/ 10080626 h 126"/>
                <a:gd name="T62" fmla="*/ 246975352 w 126"/>
                <a:gd name="T63" fmla="*/ 25201563 h 126"/>
                <a:gd name="T64" fmla="*/ 272176908 w 126"/>
                <a:gd name="T65" fmla="*/ 45362814 h 126"/>
                <a:gd name="T66" fmla="*/ 287297842 w 126"/>
                <a:gd name="T67" fmla="*/ 65524071 h 126"/>
                <a:gd name="T68" fmla="*/ 302418776 w 126"/>
                <a:gd name="T69" fmla="*/ 95765939 h 126"/>
                <a:gd name="T70" fmla="*/ 312499399 w 126"/>
                <a:gd name="T71" fmla="*/ 126007832 h 126"/>
                <a:gd name="T72" fmla="*/ 317539710 w 126"/>
                <a:gd name="T73" fmla="*/ 156249699 h 126"/>
                <a:gd name="T74" fmla="*/ 317539710 w 126"/>
                <a:gd name="T75" fmla="*/ 156249699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6"/>
                <a:gd name="T115" fmla="*/ 0 h 126"/>
                <a:gd name="T116" fmla="*/ 126 w 126"/>
                <a:gd name="T117" fmla="*/ 126 h 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6" h="126">
                  <a:moveTo>
                    <a:pt x="126" y="62"/>
                  </a:moveTo>
                  <a:lnTo>
                    <a:pt x="126" y="62"/>
                  </a:lnTo>
                  <a:lnTo>
                    <a:pt x="124" y="74"/>
                  </a:lnTo>
                  <a:lnTo>
                    <a:pt x="120" y="86"/>
                  </a:lnTo>
                  <a:lnTo>
                    <a:pt x="114" y="98"/>
                  </a:lnTo>
                  <a:lnTo>
                    <a:pt x="108" y="106"/>
                  </a:lnTo>
                  <a:lnTo>
                    <a:pt x="98" y="114"/>
                  </a:lnTo>
                  <a:lnTo>
                    <a:pt x="88" y="120"/>
                  </a:lnTo>
                  <a:lnTo>
                    <a:pt x="76" y="124"/>
                  </a:lnTo>
                  <a:lnTo>
                    <a:pt x="62" y="126"/>
                  </a:lnTo>
                  <a:lnTo>
                    <a:pt x="50" y="124"/>
                  </a:lnTo>
                  <a:lnTo>
                    <a:pt x="38" y="120"/>
                  </a:lnTo>
                  <a:lnTo>
                    <a:pt x="28" y="114"/>
                  </a:lnTo>
                  <a:lnTo>
                    <a:pt x="18" y="106"/>
                  </a:lnTo>
                  <a:lnTo>
                    <a:pt x="10" y="98"/>
                  </a:lnTo>
                  <a:lnTo>
                    <a:pt x="4" y="86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4" y="26"/>
                  </a:lnTo>
                  <a:lnTo>
                    <a:pt x="120" y="38"/>
                  </a:lnTo>
                  <a:lnTo>
                    <a:pt x="124" y="50"/>
                  </a:lnTo>
                  <a:lnTo>
                    <a:pt x="126" y="62"/>
                  </a:lnTo>
                  <a:close/>
                </a:path>
              </a:pathLst>
            </a:custGeom>
            <a:solidFill>
              <a:srgbClr val="FED6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6" name="Freeform 32"/>
            <p:cNvSpPr>
              <a:spLocks/>
            </p:cNvSpPr>
            <p:nvPr/>
          </p:nvSpPr>
          <p:spPr bwMode="auto">
            <a:xfrm>
              <a:off x="4860925" y="3502025"/>
              <a:ext cx="200025" cy="200025"/>
            </a:xfrm>
            <a:custGeom>
              <a:avLst/>
              <a:gdLst>
                <a:gd name="T0" fmla="*/ 317539710 w 126"/>
                <a:gd name="T1" fmla="*/ 156249699 h 126"/>
                <a:gd name="T2" fmla="*/ 317539710 w 126"/>
                <a:gd name="T3" fmla="*/ 156249699 h 126"/>
                <a:gd name="T4" fmla="*/ 312499399 w 126"/>
                <a:gd name="T5" fmla="*/ 191531878 h 126"/>
                <a:gd name="T6" fmla="*/ 307459087 w 126"/>
                <a:gd name="T7" fmla="*/ 221773796 h 126"/>
                <a:gd name="T8" fmla="*/ 292338153 w 126"/>
                <a:gd name="T9" fmla="*/ 246975352 h 126"/>
                <a:gd name="T10" fmla="*/ 272176908 w 126"/>
                <a:gd name="T11" fmla="*/ 272176908 h 126"/>
                <a:gd name="T12" fmla="*/ 246975352 w 126"/>
                <a:gd name="T13" fmla="*/ 287297842 h 126"/>
                <a:gd name="T14" fmla="*/ 221773796 w 126"/>
                <a:gd name="T15" fmla="*/ 302418776 h 126"/>
                <a:gd name="T16" fmla="*/ 191531878 w 126"/>
                <a:gd name="T17" fmla="*/ 312499399 h 126"/>
                <a:gd name="T18" fmla="*/ 156249699 w 126"/>
                <a:gd name="T19" fmla="*/ 317539710 h 126"/>
                <a:gd name="T20" fmla="*/ 156249699 w 126"/>
                <a:gd name="T21" fmla="*/ 317539710 h 126"/>
                <a:gd name="T22" fmla="*/ 126007832 w 126"/>
                <a:gd name="T23" fmla="*/ 312499399 h 126"/>
                <a:gd name="T24" fmla="*/ 95765939 w 126"/>
                <a:gd name="T25" fmla="*/ 302418776 h 126"/>
                <a:gd name="T26" fmla="*/ 70564383 w 126"/>
                <a:gd name="T27" fmla="*/ 287297842 h 126"/>
                <a:gd name="T28" fmla="*/ 45362814 w 126"/>
                <a:gd name="T29" fmla="*/ 272176908 h 126"/>
                <a:gd name="T30" fmla="*/ 25201563 w 126"/>
                <a:gd name="T31" fmla="*/ 246975352 h 126"/>
                <a:gd name="T32" fmla="*/ 10080626 w 126"/>
                <a:gd name="T33" fmla="*/ 221773796 h 126"/>
                <a:gd name="T34" fmla="*/ 5040313 w 126"/>
                <a:gd name="T35" fmla="*/ 191531878 h 126"/>
                <a:gd name="T36" fmla="*/ 0 w 126"/>
                <a:gd name="T37" fmla="*/ 156249699 h 126"/>
                <a:gd name="T38" fmla="*/ 0 w 126"/>
                <a:gd name="T39" fmla="*/ 156249699 h 126"/>
                <a:gd name="T40" fmla="*/ 5040313 w 126"/>
                <a:gd name="T41" fmla="*/ 126007832 h 126"/>
                <a:gd name="T42" fmla="*/ 10080626 w 126"/>
                <a:gd name="T43" fmla="*/ 95765939 h 126"/>
                <a:gd name="T44" fmla="*/ 25201563 w 126"/>
                <a:gd name="T45" fmla="*/ 70564383 h 126"/>
                <a:gd name="T46" fmla="*/ 45362814 w 126"/>
                <a:gd name="T47" fmla="*/ 45362814 h 126"/>
                <a:gd name="T48" fmla="*/ 70564383 w 126"/>
                <a:gd name="T49" fmla="*/ 25201563 h 126"/>
                <a:gd name="T50" fmla="*/ 95765939 w 126"/>
                <a:gd name="T51" fmla="*/ 10080626 h 126"/>
                <a:gd name="T52" fmla="*/ 126007832 w 126"/>
                <a:gd name="T53" fmla="*/ 0 h 126"/>
                <a:gd name="T54" fmla="*/ 156249699 w 126"/>
                <a:gd name="T55" fmla="*/ 0 h 126"/>
                <a:gd name="T56" fmla="*/ 156249699 w 126"/>
                <a:gd name="T57" fmla="*/ 0 h 126"/>
                <a:gd name="T58" fmla="*/ 191531878 w 126"/>
                <a:gd name="T59" fmla="*/ 0 h 126"/>
                <a:gd name="T60" fmla="*/ 221773796 w 126"/>
                <a:gd name="T61" fmla="*/ 10080626 h 126"/>
                <a:gd name="T62" fmla="*/ 246975352 w 126"/>
                <a:gd name="T63" fmla="*/ 25201563 h 126"/>
                <a:gd name="T64" fmla="*/ 272176908 w 126"/>
                <a:gd name="T65" fmla="*/ 45362814 h 126"/>
                <a:gd name="T66" fmla="*/ 292338153 w 126"/>
                <a:gd name="T67" fmla="*/ 70564383 h 126"/>
                <a:gd name="T68" fmla="*/ 307459087 w 126"/>
                <a:gd name="T69" fmla="*/ 95765939 h 126"/>
                <a:gd name="T70" fmla="*/ 312499399 w 126"/>
                <a:gd name="T71" fmla="*/ 126007832 h 126"/>
                <a:gd name="T72" fmla="*/ 317539710 w 126"/>
                <a:gd name="T73" fmla="*/ 156249699 h 126"/>
                <a:gd name="T74" fmla="*/ 317539710 w 126"/>
                <a:gd name="T75" fmla="*/ 156249699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6"/>
                <a:gd name="T115" fmla="*/ 0 h 126"/>
                <a:gd name="T116" fmla="*/ 126 w 126"/>
                <a:gd name="T117" fmla="*/ 126 h 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6" h="126">
                  <a:moveTo>
                    <a:pt x="126" y="62"/>
                  </a:moveTo>
                  <a:lnTo>
                    <a:pt x="126" y="62"/>
                  </a:lnTo>
                  <a:lnTo>
                    <a:pt x="124" y="76"/>
                  </a:lnTo>
                  <a:lnTo>
                    <a:pt x="122" y="88"/>
                  </a:lnTo>
                  <a:lnTo>
                    <a:pt x="116" y="98"/>
                  </a:lnTo>
                  <a:lnTo>
                    <a:pt x="108" y="108"/>
                  </a:lnTo>
                  <a:lnTo>
                    <a:pt x="98" y="114"/>
                  </a:lnTo>
                  <a:lnTo>
                    <a:pt x="88" y="120"/>
                  </a:lnTo>
                  <a:lnTo>
                    <a:pt x="76" y="124"/>
                  </a:lnTo>
                  <a:lnTo>
                    <a:pt x="62" y="126"/>
                  </a:lnTo>
                  <a:lnTo>
                    <a:pt x="50" y="124"/>
                  </a:lnTo>
                  <a:lnTo>
                    <a:pt x="38" y="120"/>
                  </a:lnTo>
                  <a:lnTo>
                    <a:pt x="28" y="114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4" y="88"/>
                  </a:lnTo>
                  <a:lnTo>
                    <a:pt x="2" y="76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4" y="50"/>
                  </a:lnTo>
                  <a:lnTo>
                    <a:pt x="126" y="62"/>
                  </a:lnTo>
                  <a:close/>
                </a:path>
              </a:pathLst>
            </a:custGeom>
            <a:solidFill>
              <a:srgbClr val="FED6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7" name="Freeform 33"/>
            <p:cNvSpPr>
              <a:spLocks/>
            </p:cNvSpPr>
            <p:nvPr/>
          </p:nvSpPr>
          <p:spPr bwMode="auto">
            <a:xfrm>
              <a:off x="4318000" y="3286125"/>
              <a:ext cx="298450" cy="136525"/>
            </a:xfrm>
            <a:custGeom>
              <a:avLst/>
              <a:gdLst>
                <a:gd name="T0" fmla="*/ 0 w 188"/>
                <a:gd name="T1" fmla="*/ 25201560 h 86"/>
                <a:gd name="T2" fmla="*/ 0 w 188"/>
                <a:gd name="T3" fmla="*/ 25201560 h 86"/>
                <a:gd name="T4" fmla="*/ 45362810 w 188"/>
                <a:gd name="T5" fmla="*/ 70564375 h 86"/>
                <a:gd name="T6" fmla="*/ 45362810 w 188"/>
                <a:gd name="T7" fmla="*/ 70564375 h 86"/>
                <a:gd name="T8" fmla="*/ 55443444 w 188"/>
                <a:gd name="T9" fmla="*/ 70564375 h 86"/>
                <a:gd name="T10" fmla="*/ 65524066 w 188"/>
                <a:gd name="T11" fmla="*/ 70564375 h 86"/>
                <a:gd name="T12" fmla="*/ 105846578 w 188"/>
                <a:gd name="T13" fmla="*/ 65524064 h 86"/>
                <a:gd name="T14" fmla="*/ 151209376 w 188"/>
                <a:gd name="T15" fmla="*/ 55443443 h 86"/>
                <a:gd name="T16" fmla="*/ 206652795 w 188"/>
                <a:gd name="T17" fmla="*/ 50403120 h 86"/>
                <a:gd name="T18" fmla="*/ 206652795 w 188"/>
                <a:gd name="T19" fmla="*/ 50403120 h 86"/>
                <a:gd name="T20" fmla="*/ 236894710 w 188"/>
                <a:gd name="T21" fmla="*/ 55443443 h 86"/>
                <a:gd name="T22" fmla="*/ 272176886 w 188"/>
                <a:gd name="T23" fmla="*/ 60483753 h 86"/>
                <a:gd name="T24" fmla="*/ 307459062 w 188"/>
                <a:gd name="T25" fmla="*/ 70564375 h 86"/>
                <a:gd name="T26" fmla="*/ 347781549 w 188"/>
                <a:gd name="T27" fmla="*/ 90725618 h 86"/>
                <a:gd name="T28" fmla="*/ 383063725 w 188"/>
                <a:gd name="T29" fmla="*/ 110886885 h 86"/>
                <a:gd name="T30" fmla="*/ 418346000 w 188"/>
                <a:gd name="T31" fmla="*/ 141128750 h 86"/>
                <a:gd name="T32" fmla="*/ 448587865 w 188"/>
                <a:gd name="T33" fmla="*/ 176410925 h 86"/>
                <a:gd name="T34" fmla="*/ 473789420 w 188"/>
                <a:gd name="T35" fmla="*/ 216733460 h 86"/>
                <a:gd name="T36" fmla="*/ 473789420 w 188"/>
                <a:gd name="T37" fmla="*/ 216733460 h 86"/>
                <a:gd name="T38" fmla="*/ 463708798 w 188"/>
                <a:gd name="T39" fmla="*/ 191531857 h 86"/>
                <a:gd name="T40" fmla="*/ 453628176 w 188"/>
                <a:gd name="T41" fmla="*/ 166330303 h 86"/>
                <a:gd name="T42" fmla="*/ 433466933 w 188"/>
                <a:gd name="T43" fmla="*/ 131048128 h 86"/>
                <a:gd name="T44" fmla="*/ 408265279 w 188"/>
                <a:gd name="T45" fmla="*/ 95765928 h 86"/>
                <a:gd name="T46" fmla="*/ 372983103 w 188"/>
                <a:gd name="T47" fmla="*/ 65524064 h 86"/>
                <a:gd name="T48" fmla="*/ 337700927 w 188"/>
                <a:gd name="T49" fmla="*/ 35282187 h 86"/>
                <a:gd name="T50" fmla="*/ 312499373 w 188"/>
                <a:gd name="T51" fmla="*/ 25201560 h 86"/>
                <a:gd name="T52" fmla="*/ 292338129 w 188"/>
                <a:gd name="T53" fmla="*/ 15120938 h 86"/>
                <a:gd name="T54" fmla="*/ 292338129 w 188"/>
                <a:gd name="T55" fmla="*/ 15120938 h 86"/>
                <a:gd name="T56" fmla="*/ 241935021 w 188"/>
                <a:gd name="T57" fmla="*/ 5040312 h 86"/>
                <a:gd name="T58" fmla="*/ 196572173 w 188"/>
                <a:gd name="T59" fmla="*/ 0 h 86"/>
                <a:gd name="T60" fmla="*/ 146169065 w 188"/>
                <a:gd name="T61" fmla="*/ 0 h 86"/>
                <a:gd name="T62" fmla="*/ 100806242 w 188"/>
                <a:gd name="T63" fmla="*/ 5040312 h 86"/>
                <a:gd name="T64" fmla="*/ 25201561 w 188"/>
                <a:gd name="T65" fmla="*/ 15120938 h 86"/>
                <a:gd name="T66" fmla="*/ 0 w 188"/>
                <a:gd name="T67" fmla="*/ 25201560 h 86"/>
                <a:gd name="T68" fmla="*/ 0 w 188"/>
                <a:gd name="T69" fmla="*/ 25201560 h 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8"/>
                <a:gd name="T106" fmla="*/ 0 h 86"/>
                <a:gd name="T107" fmla="*/ 188 w 188"/>
                <a:gd name="T108" fmla="*/ 86 h 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8" h="86">
                  <a:moveTo>
                    <a:pt x="0" y="10"/>
                  </a:moveTo>
                  <a:lnTo>
                    <a:pt x="0" y="10"/>
                  </a:lnTo>
                  <a:lnTo>
                    <a:pt x="18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42" y="26"/>
                  </a:lnTo>
                  <a:lnTo>
                    <a:pt x="60" y="22"/>
                  </a:lnTo>
                  <a:lnTo>
                    <a:pt x="82" y="20"/>
                  </a:lnTo>
                  <a:lnTo>
                    <a:pt x="94" y="22"/>
                  </a:lnTo>
                  <a:lnTo>
                    <a:pt x="108" y="24"/>
                  </a:lnTo>
                  <a:lnTo>
                    <a:pt x="122" y="28"/>
                  </a:lnTo>
                  <a:lnTo>
                    <a:pt x="138" y="36"/>
                  </a:lnTo>
                  <a:lnTo>
                    <a:pt x="152" y="44"/>
                  </a:lnTo>
                  <a:lnTo>
                    <a:pt x="166" y="56"/>
                  </a:lnTo>
                  <a:lnTo>
                    <a:pt x="178" y="70"/>
                  </a:lnTo>
                  <a:lnTo>
                    <a:pt x="188" y="86"/>
                  </a:lnTo>
                  <a:lnTo>
                    <a:pt x="184" y="76"/>
                  </a:lnTo>
                  <a:lnTo>
                    <a:pt x="180" y="66"/>
                  </a:lnTo>
                  <a:lnTo>
                    <a:pt x="172" y="52"/>
                  </a:lnTo>
                  <a:lnTo>
                    <a:pt x="162" y="38"/>
                  </a:lnTo>
                  <a:lnTo>
                    <a:pt x="148" y="26"/>
                  </a:lnTo>
                  <a:lnTo>
                    <a:pt x="134" y="14"/>
                  </a:lnTo>
                  <a:lnTo>
                    <a:pt x="124" y="10"/>
                  </a:lnTo>
                  <a:lnTo>
                    <a:pt x="116" y="6"/>
                  </a:lnTo>
                  <a:lnTo>
                    <a:pt x="96" y="2"/>
                  </a:lnTo>
                  <a:lnTo>
                    <a:pt x="78" y="0"/>
                  </a:lnTo>
                  <a:lnTo>
                    <a:pt x="58" y="0"/>
                  </a:lnTo>
                  <a:lnTo>
                    <a:pt x="40" y="2"/>
                  </a:lnTo>
                  <a:lnTo>
                    <a:pt x="10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" name="Freeform 34"/>
            <p:cNvSpPr>
              <a:spLocks/>
            </p:cNvSpPr>
            <p:nvPr/>
          </p:nvSpPr>
          <p:spPr bwMode="auto">
            <a:xfrm>
              <a:off x="4600575" y="3692525"/>
              <a:ext cx="254000" cy="66675"/>
            </a:xfrm>
            <a:custGeom>
              <a:avLst/>
              <a:gdLst>
                <a:gd name="T0" fmla="*/ 0 w 160"/>
                <a:gd name="T1" fmla="*/ 65524063 h 42"/>
                <a:gd name="T2" fmla="*/ 0 w 160"/>
                <a:gd name="T3" fmla="*/ 65524063 h 42"/>
                <a:gd name="T4" fmla="*/ 15120938 w 160"/>
                <a:gd name="T5" fmla="*/ 70564374 h 42"/>
                <a:gd name="T6" fmla="*/ 50403118 w 160"/>
                <a:gd name="T7" fmla="*/ 85685306 h 42"/>
                <a:gd name="T8" fmla="*/ 100806236 w 160"/>
                <a:gd name="T9" fmla="*/ 95765928 h 42"/>
                <a:gd name="T10" fmla="*/ 126007814 w 160"/>
                <a:gd name="T11" fmla="*/ 95765928 h 42"/>
                <a:gd name="T12" fmla="*/ 151209367 w 160"/>
                <a:gd name="T13" fmla="*/ 90725617 h 42"/>
                <a:gd name="T14" fmla="*/ 151209367 w 160"/>
                <a:gd name="T15" fmla="*/ 90725617 h 42"/>
                <a:gd name="T16" fmla="*/ 161289988 w 160"/>
                <a:gd name="T17" fmla="*/ 95765928 h 42"/>
                <a:gd name="T18" fmla="*/ 186491541 w 160"/>
                <a:gd name="T19" fmla="*/ 105846574 h 42"/>
                <a:gd name="T20" fmla="*/ 206652783 w 160"/>
                <a:gd name="T21" fmla="*/ 105846574 h 42"/>
                <a:gd name="T22" fmla="*/ 226814075 w 160"/>
                <a:gd name="T23" fmla="*/ 105846574 h 42"/>
                <a:gd name="T24" fmla="*/ 246975318 w 160"/>
                <a:gd name="T25" fmla="*/ 100806238 h 42"/>
                <a:gd name="T26" fmla="*/ 267136560 w 160"/>
                <a:gd name="T27" fmla="*/ 90725617 h 42"/>
                <a:gd name="T28" fmla="*/ 267136560 w 160"/>
                <a:gd name="T29" fmla="*/ 90725617 h 42"/>
                <a:gd name="T30" fmla="*/ 282257492 w 160"/>
                <a:gd name="T31" fmla="*/ 95765928 h 42"/>
                <a:gd name="T32" fmla="*/ 312499355 w 160"/>
                <a:gd name="T33" fmla="*/ 100806238 h 42"/>
                <a:gd name="T34" fmla="*/ 337700908 w 160"/>
                <a:gd name="T35" fmla="*/ 100806238 h 42"/>
                <a:gd name="T36" fmla="*/ 357862150 w 160"/>
                <a:gd name="T37" fmla="*/ 100806238 h 42"/>
                <a:gd name="T38" fmla="*/ 383063703 w 160"/>
                <a:gd name="T39" fmla="*/ 90725617 h 42"/>
                <a:gd name="T40" fmla="*/ 403224945 w 160"/>
                <a:gd name="T41" fmla="*/ 75604685 h 42"/>
                <a:gd name="T42" fmla="*/ 403224945 w 160"/>
                <a:gd name="T43" fmla="*/ 75604685 h 42"/>
                <a:gd name="T44" fmla="*/ 378023393 w 160"/>
                <a:gd name="T45" fmla="*/ 65524063 h 42"/>
                <a:gd name="T46" fmla="*/ 347781529 w 160"/>
                <a:gd name="T47" fmla="*/ 55443442 h 42"/>
                <a:gd name="T48" fmla="*/ 317539666 w 160"/>
                <a:gd name="T49" fmla="*/ 35282187 h 42"/>
                <a:gd name="T50" fmla="*/ 317539666 w 160"/>
                <a:gd name="T51" fmla="*/ 35282187 h 42"/>
                <a:gd name="T52" fmla="*/ 292338113 w 160"/>
                <a:gd name="T53" fmla="*/ 15120938 h 42"/>
                <a:gd name="T54" fmla="*/ 267136560 w 160"/>
                <a:gd name="T55" fmla="*/ 0 h 42"/>
                <a:gd name="T56" fmla="*/ 252015628 w 160"/>
                <a:gd name="T57" fmla="*/ 0 h 42"/>
                <a:gd name="T58" fmla="*/ 236894696 w 160"/>
                <a:gd name="T59" fmla="*/ 0 h 42"/>
                <a:gd name="T60" fmla="*/ 221773765 w 160"/>
                <a:gd name="T61" fmla="*/ 5040312 h 42"/>
                <a:gd name="T62" fmla="*/ 211693143 w 160"/>
                <a:gd name="T63" fmla="*/ 20161249 h 42"/>
                <a:gd name="T64" fmla="*/ 211693143 w 160"/>
                <a:gd name="T65" fmla="*/ 20161249 h 42"/>
                <a:gd name="T66" fmla="*/ 201612473 w 160"/>
                <a:gd name="T67" fmla="*/ 15120938 h 42"/>
                <a:gd name="T68" fmla="*/ 186491541 w 160"/>
                <a:gd name="T69" fmla="*/ 5040312 h 42"/>
                <a:gd name="T70" fmla="*/ 161289988 w 160"/>
                <a:gd name="T71" fmla="*/ 0 h 42"/>
                <a:gd name="T72" fmla="*/ 141128746 w 160"/>
                <a:gd name="T73" fmla="*/ 0 h 42"/>
                <a:gd name="T74" fmla="*/ 126007814 w 160"/>
                <a:gd name="T75" fmla="*/ 5040312 h 42"/>
                <a:gd name="T76" fmla="*/ 126007814 w 160"/>
                <a:gd name="T77" fmla="*/ 5040312 h 42"/>
                <a:gd name="T78" fmla="*/ 95765926 w 160"/>
                <a:gd name="T79" fmla="*/ 25201560 h 42"/>
                <a:gd name="T80" fmla="*/ 65524062 w 160"/>
                <a:gd name="T81" fmla="*/ 45362808 h 42"/>
                <a:gd name="T82" fmla="*/ 30241876 w 160"/>
                <a:gd name="T83" fmla="*/ 60483753 h 42"/>
                <a:gd name="T84" fmla="*/ 15120938 w 160"/>
                <a:gd name="T85" fmla="*/ 65524063 h 42"/>
                <a:gd name="T86" fmla="*/ 0 w 160"/>
                <a:gd name="T87" fmla="*/ 65524063 h 42"/>
                <a:gd name="T88" fmla="*/ 0 w 160"/>
                <a:gd name="T89" fmla="*/ 65524063 h 4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0"/>
                <a:gd name="T136" fmla="*/ 0 h 42"/>
                <a:gd name="T137" fmla="*/ 160 w 160"/>
                <a:gd name="T138" fmla="*/ 42 h 4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0" h="42">
                  <a:moveTo>
                    <a:pt x="0" y="26"/>
                  </a:moveTo>
                  <a:lnTo>
                    <a:pt x="0" y="26"/>
                  </a:lnTo>
                  <a:lnTo>
                    <a:pt x="6" y="28"/>
                  </a:lnTo>
                  <a:lnTo>
                    <a:pt x="20" y="34"/>
                  </a:lnTo>
                  <a:lnTo>
                    <a:pt x="40" y="38"/>
                  </a:lnTo>
                  <a:lnTo>
                    <a:pt x="50" y="38"/>
                  </a:lnTo>
                  <a:lnTo>
                    <a:pt x="60" y="36"/>
                  </a:lnTo>
                  <a:lnTo>
                    <a:pt x="64" y="38"/>
                  </a:lnTo>
                  <a:lnTo>
                    <a:pt x="74" y="42"/>
                  </a:lnTo>
                  <a:lnTo>
                    <a:pt x="82" y="42"/>
                  </a:lnTo>
                  <a:lnTo>
                    <a:pt x="90" y="42"/>
                  </a:lnTo>
                  <a:lnTo>
                    <a:pt x="98" y="40"/>
                  </a:lnTo>
                  <a:lnTo>
                    <a:pt x="106" y="36"/>
                  </a:lnTo>
                  <a:lnTo>
                    <a:pt x="112" y="38"/>
                  </a:lnTo>
                  <a:lnTo>
                    <a:pt x="124" y="40"/>
                  </a:lnTo>
                  <a:lnTo>
                    <a:pt x="134" y="40"/>
                  </a:lnTo>
                  <a:lnTo>
                    <a:pt x="142" y="40"/>
                  </a:lnTo>
                  <a:lnTo>
                    <a:pt x="152" y="36"/>
                  </a:lnTo>
                  <a:lnTo>
                    <a:pt x="160" y="30"/>
                  </a:lnTo>
                  <a:lnTo>
                    <a:pt x="150" y="26"/>
                  </a:lnTo>
                  <a:lnTo>
                    <a:pt x="138" y="22"/>
                  </a:lnTo>
                  <a:lnTo>
                    <a:pt x="126" y="14"/>
                  </a:lnTo>
                  <a:lnTo>
                    <a:pt x="116" y="6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8" y="2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4" y="2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38" y="10"/>
                  </a:lnTo>
                  <a:lnTo>
                    <a:pt x="26" y="18"/>
                  </a:lnTo>
                  <a:lnTo>
                    <a:pt x="12" y="24"/>
                  </a:lnTo>
                  <a:lnTo>
                    <a:pt x="6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88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" name="Freeform 35"/>
            <p:cNvSpPr>
              <a:spLocks/>
            </p:cNvSpPr>
            <p:nvPr/>
          </p:nvSpPr>
          <p:spPr bwMode="auto">
            <a:xfrm>
              <a:off x="4822825" y="3057525"/>
              <a:ext cx="352425" cy="825500"/>
            </a:xfrm>
            <a:custGeom>
              <a:avLst/>
              <a:gdLst>
                <a:gd name="T0" fmla="*/ 448587888 w 222"/>
                <a:gd name="T1" fmla="*/ 0 h 520"/>
                <a:gd name="T2" fmla="*/ 448587888 w 222"/>
                <a:gd name="T3" fmla="*/ 0 h 520"/>
                <a:gd name="T4" fmla="*/ 463708821 w 222"/>
                <a:gd name="T5" fmla="*/ 105846562 h 520"/>
                <a:gd name="T6" fmla="*/ 473789443 w 222"/>
                <a:gd name="T7" fmla="*/ 211693125 h 520"/>
                <a:gd name="T8" fmla="*/ 478829754 w 222"/>
                <a:gd name="T9" fmla="*/ 317539638 h 520"/>
                <a:gd name="T10" fmla="*/ 473789443 w 222"/>
                <a:gd name="T11" fmla="*/ 423386250 h 520"/>
                <a:gd name="T12" fmla="*/ 463708821 w 222"/>
                <a:gd name="T13" fmla="*/ 529232762 h 520"/>
                <a:gd name="T14" fmla="*/ 443547576 w 222"/>
                <a:gd name="T15" fmla="*/ 630038965 h 520"/>
                <a:gd name="T16" fmla="*/ 418346021 w 222"/>
                <a:gd name="T17" fmla="*/ 735885478 h 520"/>
                <a:gd name="T18" fmla="*/ 383063744 w 222"/>
                <a:gd name="T19" fmla="*/ 836691879 h 520"/>
                <a:gd name="T20" fmla="*/ 383063744 w 222"/>
                <a:gd name="T21" fmla="*/ 836691879 h 520"/>
                <a:gd name="T22" fmla="*/ 362902499 w 222"/>
                <a:gd name="T23" fmla="*/ 882054670 h 520"/>
                <a:gd name="T24" fmla="*/ 337700944 w 222"/>
                <a:gd name="T25" fmla="*/ 927417461 h 520"/>
                <a:gd name="T26" fmla="*/ 282257522 w 222"/>
                <a:gd name="T27" fmla="*/ 1013102734 h 520"/>
                <a:gd name="T28" fmla="*/ 221773788 w 222"/>
                <a:gd name="T29" fmla="*/ 1088707386 h 520"/>
                <a:gd name="T30" fmla="*/ 151209383 w 222"/>
                <a:gd name="T31" fmla="*/ 1164312038 h 520"/>
                <a:gd name="T32" fmla="*/ 151209383 w 222"/>
                <a:gd name="T33" fmla="*/ 1164312038 h 520"/>
                <a:gd name="T34" fmla="*/ 75604692 w 222"/>
                <a:gd name="T35" fmla="*/ 1239916690 h 520"/>
                <a:gd name="T36" fmla="*/ 0 w 222"/>
                <a:gd name="T37" fmla="*/ 1310481032 h 520"/>
                <a:gd name="T38" fmla="*/ 0 w 222"/>
                <a:gd name="T39" fmla="*/ 1310481032 h 520"/>
                <a:gd name="T40" fmla="*/ 70564380 w 222"/>
                <a:gd name="T41" fmla="*/ 1270158551 h 520"/>
                <a:gd name="T42" fmla="*/ 151209383 w 222"/>
                <a:gd name="T43" fmla="*/ 1214715139 h 520"/>
                <a:gd name="T44" fmla="*/ 196572183 w 222"/>
                <a:gd name="T45" fmla="*/ 1179432968 h 520"/>
                <a:gd name="T46" fmla="*/ 241935033 w 222"/>
                <a:gd name="T47" fmla="*/ 1139110487 h 520"/>
                <a:gd name="T48" fmla="*/ 282257522 w 222"/>
                <a:gd name="T49" fmla="*/ 1098788006 h 520"/>
                <a:gd name="T50" fmla="*/ 322580011 w 222"/>
                <a:gd name="T51" fmla="*/ 1048384905 h 520"/>
                <a:gd name="T52" fmla="*/ 367942811 w 222"/>
                <a:gd name="T53" fmla="*/ 992941493 h 520"/>
                <a:gd name="T54" fmla="*/ 403224988 w 222"/>
                <a:gd name="T55" fmla="*/ 937498082 h 520"/>
                <a:gd name="T56" fmla="*/ 438507265 w 222"/>
                <a:gd name="T57" fmla="*/ 871974050 h 520"/>
                <a:gd name="T58" fmla="*/ 473789443 w 222"/>
                <a:gd name="T59" fmla="*/ 801409510 h 520"/>
                <a:gd name="T60" fmla="*/ 498990999 w 222"/>
                <a:gd name="T61" fmla="*/ 720764548 h 520"/>
                <a:gd name="T62" fmla="*/ 524192554 w 222"/>
                <a:gd name="T63" fmla="*/ 635079275 h 520"/>
                <a:gd name="T64" fmla="*/ 544353799 w 222"/>
                <a:gd name="T65" fmla="*/ 544353693 h 520"/>
                <a:gd name="T66" fmla="*/ 554434421 w 222"/>
                <a:gd name="T67" fmla="*/ 448587800 h 520"/>
                <a:gd name="T68" fmla="*/ 554434421 w 222"/>
                <a:gd name="T69" fmla="*/ 448587800 h 520"/>
                <a:gd name="T70" fmla="*/ 559474732 w 222"/>
                <a:gd name="T71" fmla="*/ 388103980 h 520"/>
                <a:gd name="T72" fmla="*/ 554434421 w 222"/>
                <a:gd name="T73" fmla="*/ 327620258 h 520"/>
                <a:gd name="T74" fmla="*/ 549394110 w 222"/>
                <a:gd name="T75" fmla="*/ 272176846 h 520"/>
                <a:gd name="T76" fmla="*/ 534273177 w 222"/>
                <a:gd name="T77" fmla="*/ 216733435 h 520"/>
                <a:gd name="T78" fmla="*/ 519152243 w 222"/>
                <a:gd name="T79" fmla="*/ 161289974 h 520"/>
                <a:gd name="T80" fmla="*/ 498990999 w 222"/>
                <a:gd name="T81" fmla="*/ 105846562 h 520"/>
                <a:gd name="T82" fmla="*/ 473789443 w 222"/>
                <a:gd name="T83" fmla="*/ 50403114 h 520"/>
                <a:gd name="T84" fmla="*/ 448587888 w 222"/>
                <a:gd name="T85" fmla="*/ 0 h 520"/>
                <a:gd name="T86" fmla="*/ 448587888 w 222"/>
                <a:gd name="T87" fmla="*/ 0 h 5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22"/>
                <a:gd name="T133" fmla="*/ 0 h 520"/>
                <a:gd name="T134" fmla="*/ 222 w 222"/>
                <a:gd name="T135" fmla="*/ 520 h 5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22" h="520">
                  <a:moveTo>
                    <a:pt x="178" y="0"/>
                  </a:moveTo>
                  <a:lnTo>
                    <a:pt x="178" y="0"/>
                  </a:lnTo>
                  <a:lnTo>
                    <a:pt x="184" y="42"/>
                  </a:lnTo>
                  <a:lnTo>
                    <a:pt x="188" y="84"/>
                  </a:lnTo>
                  <a:lnTo>
                    <a:pt x="190" y="126"/>
                  </a:lnTo>
                  <a:lnTo>
                    <a:pt x="188" y="168"/>
                  </a:lnTo>
                  <a:lnTo>
                    <a:pt x="184" y="210"/>
                  </a:lnTo>
                  <a:lnTo>
                    <a:pt x="176" y="250"/>
                  </a:lnTo>
                  <a:lnTo>
                    <a:pt x="166" y="292"/>
                  </a:lnTo>
                  <a:lnTo>
                    <a:pt x="152" y="332"/>
                  </a:lnTo>
                  <a:lnTo>
                    <a:pt x="144" y="350"/>
                  </a:lnTo>
                  <a:lnTo>
                    <a:pt x="134" y="368"/>
                  </a:lnTo>
                  <a:lnTo>
                    <a:pt x="112" y="402"/>
                  </a:lnTo>
                  <a:lnTo>
                    <a:pt x="88" y="432"/>
                  </a:lnTo>
                  <a:lnTo>
                    <a:pt x="60" y="462"/>
                  </a:lnTo>
                  <a:lnTo>
                    <a:pt x="30" y="492"/>
                  </a:lnTo>
                  <a:lnTo>
                    <a:pt x="0" y="520"/>
                  </a:lnTo>
                  <a:lnTo>
                    <a:pt x="28" y="504"/>
                  </a:lnTo>
                  <a:lnTo>
                    <a:pt x="60" y="482"/>
                  </a:lnTo>
                  <a:lnTo>
                    <a:pt x="78" y="468"/>
                  </a:lnTo>
                  <a:lnTo>
                    <a:pt x="96" y="452"/>
                  </a:lnTo>
                  <a:lnTo>
                    <a:pt x="112" y="436"/>
                  </a:lnTo>
                  <a:lnTo>
                    <a:pt x="128" y="416"/>
                  </a:lnTo>
                  <a:lnTo>
                    <a:pt x="146" y="394"/>
                  </a:lnTo>
                  <a:lnTo>
                    <a:pt x="160" y="372"/>
                  </a:lnTo>
                  <a:lnTo>
                    <a:pt x="174" y="346"/>
                  </a:lnTo>
                  <a:lnTo>
                    <a:pt x="188" y="318"/>
                  </a:lnTo>
                  <a:lnTo>
                    <a:pt x="198" y="286"/>
                  </a:lnTo>
                  <a:lnTo>
                    <a:pt x="208" y="252"/>
                  </a:lnTo>
                  <a:lnTo>
                    <a:pt x="216" y="216"/>
                  </a:lnTo>
                  <a:lnTo>
                    <a:pt x="220" y="178"/>
                  </a:lnTo>
                  <a:lnTo>
                    <a:pt x="222" y="154"/>
                  </a:lnTo>
                  <a:lnTo>
                    <a:pt x="220" y="130"/>
                  </a:lnTo>
                  <a:lnTo>
                    <a:pt x="218" y="108"/>
                  </a:lnTo>
                  <a:lnTo>
                    <a:pt x="212" y="86"/>
                  </a:lnTo>
                  <a:lnTo>
                    <a:pt x="206" y="64"/>
                  </a:lnTo>
                  <a:lnTo>
                    <a:pt x="198" y="42"/>
                  </a:lnTo>
                  <a:lnTo>
                    <a:pt x="188" y="2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3BA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" name="Freeform 36"/>
            <p:cNvSpPr>
              <a:spLocks/>
            </p:cNvSpPr>
            <p:nvPr/>
          </p:nvSpPr>
          <p:spPr bwMode="auto">
            <a:xfrm>
              <a:off x="5054600" y="3314700"/>
              <a:ext cx="73025" cy="107950"/>
            </a:xfrm>
            <a:custGeom>
              <a:avLst/>
              <a:gdLst>
                <a:gd name="T0" fmla="*/ 25201560 w 46"/>
                <a:gd name="T1" fmla="*/ 80644989 h 68"/>
                <a:gd name="T2" fmla="*/ 25201560 w 46"/>
                <a:gd name="T3" fmla="*/ 80644989 h 68"/>
                <a:gd name="T4" fmla="*/ 40322499 w 46"/>
                <a:gd name="T5" fmla="*/ 5040312 h 68"/>
                <a:gd name="T6" fmla="*/ 40322499 w 46"/>
                <a:gd name="T7" fmla="*/ 5040312 h 68"/>
                <a:gd name="T8" fmla="*/ 80644998 w 46"/>
                <a:gd name="T9" fmla="*/ 5040312 h 68"/>
                <a:gd name="T10" fmla="*/ 100806241 w 46"/>
                <a:gd name="T11" fmla="*/ 5040312 h 68"/>
                <a:gd name="T12" fmla="*/ 115927199 w 46"/>
                <a:gd name="T13" fmla="*/ 0 h 68"/>
                <a:gd name="T14" fmla="*/ 115927199 w 46"/>
                <a:gd name="T15" fmla="*/ 0 h 68"/>
                <a:gd name="T16" fmla="*/ 100806241 w 46"/>
                <a:gd name="T17" fmla="*/ 35282184 h 68"/>
                <a:gd name="T18" fmla="*/ 75604687 w 46"/>
                <a:gd name="T19" fmla="*/ 85685299 h 68"/>
                <a:gd name="T20" fmla="*/ 40322499 w 46"/>
                <a:gd name="T21" fmla="*/ 131048116 h 68"/>
                <a:gd name="T22" fmla="*/ 20161250 w 46"/>
                <a:gd name="T23" fmla="*/ 151209357 h 68"/>
                <a:gd name="T24" fmla="*/ 0 w 46"/>
                <a:gd name="T25" fmla="*/ 171370598 h 68"/>
                <a:gd name="T26" fmla="*/ 0 w 46"/>
                <a:gd name="T27" fmla="*/ 171370598 h 68"/>
                <a:gd name="T28" fmla="*/ 10080625 w 46"/>
                <a:gd name="T29" fmla="*/ 126007806 h 68"/>
                <a:gd name="T30" fmla="*/ 25201560 w 46"/>
                <a:gd name="T31" fmla="*/ 80644989 h 68"/>
                <a:gd name="T32" fmla="*/ 25201560 w 46"/>
                <a:gd name="T33" fmla="*/ 80644989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68"/>
                <a:gd name="T53" fmla="*/ 46 w 46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68">
                  <a:moveTo>
                    <a:pt x="10" y="32"/>
                  </a:moveTo>
                  <a:lnTo>
                    <a:pt x="10" y="32"/>
                  </a:lnTo>
                  <a:lnTo>
                    <a:pt x="16" y="2"/>
                  </a:lnTo>
                  <a:lnTo>
                    <a:pt x="32" y="2"/>
                  </a:lnTo>
                  <a:lnTo>
                    <a:pt x="40" y="2"/>
                  </a:lnTo>
                  <a:lnTo>
                    <a:pt x="46" y="0"/>
                  </a:lnTo>
                  <a:lnTo>
                    <a:pt x="40" y="14"/>
                  </a:lnTo>
                  <a:lnTo>
                    <a:pt x="30" y="34"/>
                  </a:lnTo>
                  <a:lnTo>
                    <a:pt x="16" y="52"/>
                  </a:lnTo>
                  <a:lnTo>
                    <a:pt x="8" y="60"/>
                  </a:lnTo>
                  <a:lnTo>
                    <a:pt x="0" y="68"/>
                  </a:lnTo>
                  <a:lnTo>
                    <a:pt x="4" y="50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FEE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" name="Freeform 37"/>
            <p:cNvSpPr>
              <a:spLocks/>
            </p:cNvSpPr>
            <p:nvPr/>
          </p:nvSpPr>
          <p:spPr bwMode="auto">
            <a:xfrm>
              <a:off x="4841875" y="3317875"/>
              <a:ext cx="254000" cy="139700"/>
            </a:xfrm>
            <a:custGeom>
              <a:avLst/>
              <a:gdLst>
                <a:gd name="T0" fmla="*/ 0 w 160"/>
                <a:gd name="T1" fmla="*/ 186491547 h 88"/>
                <a:gd name="T2" fmla="*/ 0 w 160"/>
                <a:gd name="T3" fmla="*/ 186491547 h 88"/>
                <a:gd name="T4" fmla="*/ 20161249 w 160"/>
                <a:gd name="T5" fmla="*/ 146169061 h 88"/>
                <a:gd name="T6" fmla="*/ 50403118 w 160"/>
                <a:gd name="T7" fmla="*/ 105846575 h 88"/>
                <a:gd name="T8" fmla="*/ 90725615 w 160"/>
                <a:gd name="T9" fmla="*/ 65524065 h 88"/>
                <a:gd name="T10" fmla="*/ 115927193 w 160"/>
                <a:gd name="T11" fmla="*/ 45362809 h 88"/>
                <a:gd name="T12" fmla="*/ 146169056 w 160"/>
                <a:gd name="T13" fmla="*/ 30241877 h 88"/>
                <a:gd name="T14" fmla="*/ 181451230 w 160"/>
                <a:gd name="T15" fmla="*/ 15120938 h 88"/>
                <a:gd name="T16" fmla="*/ 216733454 w 160"/>
                <a:gd name="T17" fmla="*/ 5040312 h 88"/>
                <a:gd name="T18" fmla="*/ 257055939 w 160"/>
                <a:gd name="T19" fmla="*/ 0 h 88"/>
                <a:gd name="T20" fmla="*/ 302418734 w 160"/>
                <a:gd name="T21" fmla="*/ 0 h 88"/>
                <a:gd name="T22" fmla="*/ 352821840 w 160"/>
                <a:gd name="T23" fmla="*/ 5040312 h 88"/>
                <a:gd name="T24" fmla="*/ 403224945 w 160"/>
                <a:gd name="T25" fmla="*/ 15120938 h 88"/>
                <a:gd name="T26" fmla="*/ 403224945 w 160"/>
                <a:gd name="T27" fmla="*/ 15120938 h 88"/>
                <a:gd name="T28" fmla="*/ 398184635 w 160"/>
                <a:gd name="T29" fmla="*/ 45362809 h 88"/>
                <a:gd name="T30" fmla="*/ 388104014 w 160"/>
                <a:gd name="T31" fmla="*/ 70564375 h 88"/>
                <a:gd name="T32" fmla="*/ 372983082 w 160"/>
                <a:gd name="T33" fmla="*/ 105846575 h 88"/>
                <a:gd name="T34" fmla="*/ 347781529 w 160"/>
                <a:gd name="T35" fmla="*/ 141128751 h 88"/>
                <a:gd name="T36" fmla="*/ 317539666 w 160"/>
                <a:gd name="T37" fmla="*/ 176410926 h 88"/>
                <a:gd name="T38" fmla="*/ 302418734 w 160"/>
                <a:gd name="T39" fmla="*/ 191531858 h 88"/>
                <a:gd name="T40" fmla="*/ 282257492 w 160"/>
                <a:gd name="T41" fmla="*/ 201612480 h 88"/>
                <a:gd name="T42" fmla="*/ 257055939 w 160"/>
                <a:gd name="T43" fmla="*/ 211693151 h 88"/>
                <a:gd name="T44" fmla="*/ 231854386 w 160"/>
                <a:gd name="T45" fmla="*/ 216733462 h 88"/>
                <a:gd name="T46" fmla="*/ 231854386 w 160"/>
                <a:gd name="T47" fmla="*/ 216733462 h 88"/>
                <a:gd name="T48" fmla="*/ 181451230 w 160"/>
                <a:gd name="T49" fmla="*/ 221773772 h 88"/>
                <a:gd name="T50" fmla="*/ 136088435 w 160"/>
                <a:gd name="T51" fmla="*/ 221773772 h 88"/>
                <a:gd name="T52" fmla="*/ 100806236 w 160"/>
                <a:gd name="T53" fmla="*/ 216733462 h 88"/>
                <a:gd name="T54" fmla="*/ 65524062 w 160"/>
                <a:gd name="T55" fmla="*/ 211693151 h 88"/>
                <a:gd name="T56" fmla="*/ 20161249 w 160"/>
                <a:gd name="T57" fmla="*/ 191531858 h 88"/>
                <a:gd name="T58" fmla="*/ 0 w 160"/>
                <a:gd name="T59" fmla="*/ 186491547 h 88"/>
                <a:gd name="T60" fmla="*/ 0 w 160"/>
                <a:gd name="T61" fmla="*/ 186491547 h 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0"/>
                <a:gd name="T94" fmla="*/ 0 h 88"/>
                <a:gd name="T95" fmla="*/ 160 w 160"/>
                <a:gd name="T96" fmla="*/ 88 h 8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0" h="88">
                  <a:moveTo>
                    <a:pt x="0" y="74"/>
                  </a:moveTo>
                  <a:lnTo>
                    <a:pt x="0" y="74"/>
                  </a:lnTo>
                  <a:lnTo>
                    <a:pt x="8" y="58"/>
                  </a:lnTo>
                  <a:lnTo>
                    <a:pt x="20" y="42"/>
                  </a:lnTo>
                  <a:lnTo>
                    <a:pt x="36" y="26"/>
                  </a:lnTo>
                  <a:lnTo>
                    <a:pt x="46" y="18"/>
                  </a:lnTo>
                  <a:lnTo>
                    <a:pt x="58" y="12"/>
                  </a:lnTo>
                  <a:lnTo>
                    <a:pt x="72" y="6"/>
                  </a:lnTo>
                  <a:lnTo>
                    <a:pt x="86" y="2"/>
                  </a:lnTo>
                  <a:lnTo>
                    <a:pt x="102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60" y="6"/>
                  </a:lnTo>
                  <a:lnTo>
                    <a:pt x="158" y="18"/>
                  </a:lnTo>
                  <a:lnTo>
                    <a:pt x="154" y="28"/>
                  </a:lnTo>
                  <a:lnTo>
                    <a:pt x="148" y="42"/>
                  </a:lnTo>
                  <a:lnTo>
                    <a:pt x="138" y="56"/>
                  </a:lnTo>
                  <a:lnTo>
                    <a:pt x="126" y="70"/>
                  </a:lnTo>
                  <a:lnTo>
                    <a:pt x="120" y="76"/>
                  </a:lnTo>
                  <a:lnTo>
                    <a:pt x="112" y="80"/>
                  </a:lnTo>
                  <a:lnTo>
                    <a:pt x="102" y="84"/>
                  </a:lnTo>
                  <a:lnTo>
                    <a:pt x="92" y="86"/>
                  </a:lnTo>
                  <a:lnTo>
                    <a:pt x="72" y="88"/>
                  </a:lnTo>
                  <a:lnTo>
                    <a:pt x="54" y="88"/>
                  </a:lnTo>
                  <a:lnTo>
                    <a:pt x="40" y="86"/>
                  </a:lnTo>
                  <a:lnTo>
                    <a:pt x="26" y="84"/>
                  </a:lnTo>
                  <a:lnTo>
                    <a:pt x="8" y="7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" name="Freeform 38"/>
            <p:cNvSpPr>
              <a:spLocks/>
            </p:cNvSpPr>
            <p:nvPr/>
          </p:nvSpPr>
          <p:spPr bwMode="auto">
            <a:xfrm>
              <a:off x="4895850" y="3305175"/>
              <a:ext cx="165100" cy="142875"/>
            </a:xfrm>
            <a:custGeom>
              <a:avLst/>
              <a:gdLst>
                <a:gd name="T0" fmla="*/ 105846581 w 104"/>
                <a:gd name="T1" fmla="*/ 15120939 h 90"/>
                <a:gd name="T2" fmla="*/ 105846581 w 104"/>
                <a:gd name="T3" fmla="*/ 15120939 h 90"/>
                <a:gd name="T4" fmla="*/ 136088447 w 104"/>
                <a:gd name="T5" fmla="*/ 10080625 h 90"/>
                <a:gd name="T6" fmla="*/ 166330313 w 104"/>
                <a:gd name="T7" fmla="*/ 5040312 h 90"/>
                <a:gd name="T8" fmla="*/ 196572179 w 104"/>
                <a:gd name="T9" fmla="*/ 0 h 90"/>
                <a:gd name="T10" fmla="*/ 231854406 w 104"/>
                <a:gd name="T11" fmla="*/ 5040312 h 90"/>
                <a:gd name="T12" fmla="*/ 231854406 w 104"/>
                <a:gd name="T13" fmla="*/ 5040312 h 90"/>
                <a:gd name="T14" fmla="*/ 246975339 w 104"/>
                <a:gd name="T15" fmla="*/ 30241877 h 90"/>
                <a:gd name="T16" fmla="*/ 257055961 w 104"/>
                <a:gd name="T17" fmla="*/ 55443444 h 90"/>
                <a:gd name="T18" fmla="*/ 262096272 w 104"/>
                <a:gd name="T19" fmla="*/ 80644997 h 90"/>
                <a:gd name="T20" fmla="*/ 262096272 w 104"/>
                <a:gd name="T21" fmla="*/ 110886887 h 90"/>
                <a:gd name="T22" fmla="*/ 262096272 w 104"/>
                <a:gd name="T23" fmla="*/ 110886887 h 90"/>
                <a:gd name="T24" fmla="*/ 257055961 w 104"/>
                <a:gd name="T25" fmla="*/ 136088441 h 90"/>
                <a:gd name="T26" fmla="*/ 246975339 w 104"/>
                <a:gd name="T27" fmla="*/ 161289995 h 90"/>
                <a:gd name="T28" fmla="*/ 231854406 w 104"/>
                <a:gd name="T29" fmla="*/ 181451238 h 90"/>
                <a:gd name="T30" fmla="*/ 211693162 w 104"/>
                <a:gd name="T31" fmla="*/ 196572170 h 90"/>
                <a:gd name="T32" fmla="*/ 191531868 w 104"/>
                <a:gd name="T33" fmla="*/ 211693152 h 90"/>
                <a:gd name="T34" fmla="*/ 166330313 w 104"/>
                <a:gd name="T35" fmla="*/ 221773774 h 90"/>
                <a:gd name="T36" fmla="*/ 141128758 w 104"/>
                <a:gd name="T37" fmla="*/ 226814085 h 90"/>
                <a:gd name="T38" fmla="*/ 115927203 w 104"/>
                <a:gd name="T39" fmla="*/ 221773774 h 90"/>
                <a:gd name="T40" fmla="*/ 115927203 w 104"/>
                <a:gd name="T41" fmla="*/ 221773774 h 90"/>
                <a:gd name="T42" fmla="*/ 90725623 w 104"/>
                <a:gd name="T43" fmla="*/ 216733463 h 90"/>
                <a:gd name="T44" fmla="*/ 70564379 w 104"/>
                <a:gd name="T45" fmla="*/ 206652792 h 90"/>
                <a:gd name="T46" fmla="*/ 50403123 w 104"/>
                <a:gd name="T47" fmla="*/ 196572170 h 90"/>
                <a:gd name="T48" fmla="*/ 30241879 w 104"/>
                <a:gd name="T49" fmla="*/ 181451238 h 90"/>
                <a:gd name="T50" fmla="*/ 20161250 w 104"/>
                <a:gd name="T51" fmla="*/ 161289995 h 90"/>
                <a:gd name="T52" fmla="*/ 10080625 w 104"/>
                <a:gd name="T53" fmla="*/ 141128752 h 90"/>
                <a:gd name="T54" fmla="*/ 0 w 104"/>
                <a:gd name="T55" fmla="*/ 120967509 h 90"/>
                <a:gd name="T56" fmla="*/ 0 w 104"/>
                <a:gd name="T57" fmla="*/ 95765930 h 90"/>
                <a:gd name="T58" fmla="*/ 0 w 104"/>
                <a:gd name="T59" fmla="*/ 95765930 h 90"/>
                <a:gd name="T60" fmla="*/ 5040313 w 104"/>
                <a:gd name="T61" fmla="*/ 80644997 h 90"/>
                <a:gd name="T62" fmla="*/ 15120939 w 104"/>
                <a:gd name="T63" fmla="*/ 70564376 h 90"/>
                <a:gd name="T64" fmla="*/ 40322501 w 104"/>
                <a:gd name="T65" fmla="*/ 45362810 h 90"/>
                <a:gd name="T66" fmla="*/ 70564379 w 104"/>
                <a:gd name="T67" fmla="*/ 30241877 h 90"/>
                <a:gd name="T68" fmla="*/ 105846581 w 104"/>
                <a:gd name="T69" fmla="*/ 15120939 h 90"/>
                <a:gd name="T70" fmla="*/ 105846581 w 104"/>
                <a:gd name="T71" fmla="*/ 15120939 h 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90"/>
                <a:gd name="T110" fmla="*/ 104 w 104"/>
                <a:gd name="T111" fmla="*/ 90 h 9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90">
                  <a:moveTo>
                    <a:pt x="42" y="6"/>
                  </a:moveTo>
                  <a:lnTo>
                    <a:pt x="42" y="6"/>
                  </a:lnTo>
                  <a:lnTo>
                    <a:pt x="54" y="4"/>
                  </a:lnTo>
                  <a:lnTo>
                    <a:pt x="66" y="2"/>
                  </a:lnTo>
                  <a:lnTo>
                    <a:pt x="78" y="0"/>
                  </a:lnTo>
                  <a:lnTo>
                    <a:pt x="92" y="2"/>
                  </a:lnTo>
                  <a:lnTo>
                    <a:pt x="98" y="12"/>
                  </a:lnTo>
                  <a:lnTo>
                    <a:pt x="102" y="22"/>
                  </a:lnTo>
                  <a:lnTo>
                    <a:pt x="104" y="32"/>
                  </a:lnTo>
                  <a:lnTo>
                    <a:pt x="104" y="44"/>
                  </a:lnTo>
                  <a:lnTo>
                    <a:pt x="102" y="54"/>
                  </a:lnTo>
                  <a:lnTo>
                    <a:pt x="98" y="64"/>
                  </a:lnTo>
                  <a:lnTo>
                    <a:pt x="92" y="72"/>
                  </a:lnTo>
                  <a:lnTo>
                    <a:pt x="84" y="78"/>
                  </a:lnTo>
                  <a:lnTo>
                    <a:pt x="76" y="84"/>
                  </a:lnTo>
                  <a:lnTo>
                    <a:pt x="66" y="88"/>
                  </a:lnTo>
                  <a:lnTo>
                    <a:pt x="56" y="90"/>
                  </a:lnTo>
                  <a:lnTo>
                    <a:pt x="46" y="88"/>
                  </a:lnTo>
                  <a:lnTo>
                    <a:pt x="36" y="86"/>
                  </a:lnTo>
                  <a:lnTo>
                    <a:pt x="28" y="82"/>
                  </a:lnTo>
                  <a:lnTo>
                    <a:pt x="20" y="78"/>
                  </a:lnTo>
                  <a:lnTo>
                    <a:pt x="12" y="72"/>
                  </a:lnTo>
                  <a:lnTo>
                    <a:pt x="8" y="64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6" y="28"/>
                  </a:lnTo>
                  <a:lnTo>
                    <a:pt x="16" y="18"/>
                  </a:lnTo>
                  <a:lnTo>
                    <a:pt x="28" y="12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178D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" name="Freeform 39"/>
            <p:cNvSpPr>
              <a:spLocks/>
            </p:cNvSpPr>
            <p:nvPr/>
          </p:nvSpPr>
          <p:spPr bwMode="auto">
            <a:xfrm>
              <a:off x="4930775" y="3314700"/>
              <a:ext cx="98425" cy="98425"/>
            </a:xfrm>
            <a:custGeom>
              <a:avLst/>
              <a:gdLst>
                <a:gd name="T0" fmla="*/ 5040313 w 62"/>
                <a:gd name="T1" fmla="*/ 65524071 h 62"/>
                <a:gd name="T2" fmla="*/ 5040313 w 62"/>
                <a:gd name="T3" fmla="*/ 65524071 h 62"/>
                <a:gd name="T4" fmla="*/ 0 w 62"/>
                <a:gd name="T5" fmla="*/ 85685316 h 62"/>
                <a:gd name="T6" fmla="*/ 5040313 w 62"/>
                <a:gd name="T7" fmla="*/ 95765939 h 62"/>
                <a:gd name="T8" fmla="*/ 15120940 w 62"/>
                <a:gd name="T9" fmla="*/ 126007831 h 62"/>
                <a:gd name="T10" fmla="*/ 40322502 w 62"/>
                <a:gd name="T11" fmla="*/ 146169076 h 62"/>
                <a:gd name="T12" fmla="*/ 55443449 w 62"/>
                <a:gd name="T13" fmla="*/ 151209387 h 62"/>
                <a:gd name="T14" fmla="*/ 70564382 w 62"/>
                <a:gd name="T15" fmla="*/ 156249699 h 62"/>
                <a:gd name="T16" fmla="*/ 70564382 w 62"/>
                <a:gd name="T17" fmla="*/ 156249699 h 62"/>
                <a:gd name="T18" fmla="*/ 85685316 w 62"/>
                <a:gd name="T19" fmla="*/ 156249699 h 62"/>
                <a:gd name="T20" fmla="*/ 100806250 w 62"/>
                <a:gd name="T21" fmla="*/ 151209387 h 62"/>
                <a:gd name="T22" fmla="*/ 126007831 w 62"/>
                <a:gd name="T23" fmla="*/ 141128765 h 62"/>
                <a:gd name="T24" fmla="*/ 146169076 w 62"/>
                <a:gd name="T25" fmla="*/ 115927209 h 62"/>
                <a:gd name="T26" fmla="*/ 151209387 w 62"/>
                <a:gd name="T27" fmla="*/ 100806250 h 62"/>
                <a:gd name="T28" fmla="*/ 156249699 w 62"/>
                <a:gd name="T29" fmla="*/ 90725627 h 62"/>
                <a:gd name="T30" fmla="*/ 156249699 w 62"/>
                <a:gd name="T31" fmla="*/ 90725627 h 62"/>
                <a:gd name="T32" fmla="*/ 156249699 w 62"/>
                <a:gd name="T33" fmla="*/ 70564382 h 62"/>
                <a:gd name="T34" fmla="*/ 151209387 w 62"/>
                <a:gd name="T35" fmla="*/ 60483760 h 62"/>
                <a:gd name="T36" fmla="*/ 141128765 w 62"/>
                <a:gd name="T37" fmla="*/ 30241880 h 62"/>
                <a:gd name="T38" fmla="*/ 115927209 w 62"/>
                <a:gd name="T39" fmla="*/ 10080626 h 62"/>
                <a:gd name="T40" fmla="*/ 105846586 w 62"/>
                <a:gd name="T41" fmla="*/ 5040313 h 62"/>
                <a:gd name="T42" fmla="*/ 90725627 w 62"/>
                <a:gd name="T43" fmla="*/ 0 h 62"/>
                <a:gd name="T44" fmla="*/ 90725627 w 62"/>
                <a:gd name="T45" fmla="*/ 0 h 62"/>
                <a:gd name="T46" fmla="*/ 70564382 w 62"/>
                <a:gd name="T47" fmla="*/ 0 h 62"/>
                <a:gd name="T48" fmla="*/ 60483760 w 62"/>
                <a:gd name="T49" fmla="*/ 5040313 h 62"/>
                <a:gd name="T50" fmla="*/ 30241880 w 62"/>
                <a:gd name="T51" fmla="*/ 15120940 h 62"/>
                <a:gd name="T52" fmla="*/ 10080626 w 62"/>
                <a:gd name="T53" fmla="*/ 40322502 h 62"/>
                <a:gd name="T54" fmla="*/ 5040313 w 62"/>
                <a:gd name="T55" fmla="*/ 50403125 h 62"/>
                <a:gd name="T56" fmla="*/ 5040313 w 62"/>
                <a:gd name="T57" fmla="*/ 65524071 h 62"/>
                <a:gd name="T58" fmla="*/ 5040313 w 62"/>
                <a:gd name="T59" fmla="*/ 65524071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"/>
                <a:gd name="T91" fmla="*/ 0 h 62"/>
                <a:gd name="T92" fmla="*/ 62 w 62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" h="62">
                  <a:moveTo>
                    <a:pt x="2" y="26"/>
                  </a:moveTo>
                  <a:lnTo>
                    <a:pt x="2" y="26"/>
                  </a:lnTo>
                  <a:lnTo>
                    <a:pt x="0" y="34"/>
                  </a:lnTo>
                  <a:lnTo>
                    <a:pt x="2" y="38"/>
                  </a:lnTo>
                  <a:lnTo>
                    <a:pt x="6" y="50"/>
                  </a:lnTo>
                  <a:lnTo>
                    <a:pt x="16" y="58"/>
                  </a:lnTo>
                  <a:lnTo>
                    <a:pt x="22" y="60"/>
                  </a:lnTo>
                  <a:lnTo>
                    <a:pt x="28" y="62"/>
                  </a:lnTo>
                  <a:lnTo>
                    <a:pt x="34" y="62"/>
                  </a:lnTo>
                  <a:lnTo>
                    <a:pt x="40" y="60"/>
                  </a:lnTo>
                  <a:lnTo>
                    <a:pt x="50" y="56"/>
                  </a:lnTo>
                  <a:lnTo>
                    <a:pt x="58" y="46"/>
                  </a:lnTo>
                  <a:lnTo>
                    <a:pt x="60" y="40"/>
                  </a:lnTo>
                  <a:lnTo>
                    <a:pt x="62" y="36"/>
                  </a:lnTo>
                  <a:lnTo>
                    <a:pt x="62" y="28"/>
                  </a:lnTo>
                  <a:lnTo>
                    <a:pt x="60" y="24"/>
                  </a:lnTo>
                  <a:lnTo>
                    <a:pt x="56" y="12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2" y="6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" name="Freeform 40"/>
            <p:cNvSpPr>
              <a:spLocks/>
            </p:cNvSpPr>
            <p:nvPr/>
          </p:nvSpPr>
          <p:spPr bwMode="auto">
            <a:xfrm>
              <a:off x="4965700" y="3352800"/>
              <a:ext cx="25400" cy="22225"/>
            </a:xfrm>
            <a:custGeom>
              <a:avLst/>
              <a:gdLst>
                <a:gd name="T0" fmla="*/ 0 w 16"/>
                <a:gd name="T1" fmla="*/ 15120940 h 14"/>
                <a:gd name="T2" fmla="*/ 0 w 16"/>
                <a:gd name="T3" fmla="*/ 15120940 h 14"/>
                <a:gd name="T4" fmla="*/ 0 w 16"/>
                <a:gd name="T5" fmla="*/ 20161251 h 14"/>
                <a:gd name="T6" fmla="*/ 5040312 w 16"/>
                <a:gd name="T7" fmla="*/ 30241879 h 14"/>
                <a:gd name="T8" fmla="*/ 10080623 w 16"/>
                <a:gd name="T9" fmla="*/ 35282190 h 14"/>
                <a:gd name="T10" fmla="*/ 15120936 w 16"/>
                <a:gd name="T11" fmla="*/ 35282190 h 14"/>
                <a:gd name="T12" fmla="*/ 15120936 w 16"/>
                <a:gd name="T13" fmla="*/ 35282190 h 14"/>
                <a:gd name="T14" fmla="*/ 25201557 w 16"/>
                <a:gd name="T15" fmla="*/ 35282190 h 14"/>
                <a:gd name="T16" fmla="*/ 30241873 w 16"/>
                <a:gd name="T17" fmla="*/ 35282190 h 14"/>
                <a:gd name="T18" fmla="*/ 35282183 w 16"/>
                <a:gd name="T19" fmla="*/ 25201562 h 14"/>
                <a:gd name="T20" fmla="*/ 40322493 w 16"/>
                <a:gd name="T21" fmla="*/ 20161251 h 14"/>
                <a:gd name="T22" fmla="*/ 40322493 w 16"/>
                <a:gd name="T23" fmla="*/ 20161251 h 14"/>
                <a:gd name="T24" fmla="*/ 40322493 w 16"/>
                <a:gd name="T25" fmla="*/ 10080625 h 14"/>
                <a:gd name="T26" fmla="*/ 35282183 w 16"/>
                <a:gd name="T27" fmla="*/ 5040313 h 14"/>
                <a:gd name="T28" fmla="*/ 30241873 w 16"/>
                <a:gd name="T29" fmla="*/ 0 h 14"/>
                <a:gd name="T30" fmla="*/ 20161247 w 16"/>
                <a:gd name="T31" fmla="*/ 0 h 14"/>
                <a:gd name="T32" fmla="*/ 20161247 w 16"/>
                <a:gd name="T33" fmla="*/ 0 h 14"/>
                <a:gd name="T34" fmla="*/ 15120936 w 16"/>
                <a:gd name="T35" fmla="*/ 0 h 14"/>
                <a:gd name="T36" fmla="*/ 10080623 w 16"/>
                <a:gd name="T37" fmla="*/ 0 h 14"/>
                <a:gd name="T38" fmla="*/ 5040312 w 16"/>
                <a:gd name="T39" fmla="*/ 10080625 h 14"/>
                <a:gd name="T40" fmla="*/ 0 w 16"/>
                <a:gd name="T41" fmla="*/ 15120940 h 14"/>
                <a:gd name="T42" fmla="*/ 0 w 16"/>
                <a:gd name="T43" fmla="*/ 15120940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"/>
                <a:gd name="T67" fmla="*/ 0 h 14"/>
                <a:gd name="T68" fmla="*/ 16 w 16"/>
                <a:gd name="T69" fmla="*/ 14 h 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" h="14">
                  <a:moveTo>
                    <a:pt x="0" y="6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" name="Freeform 41"/>
            <p:cNvSpPr>
              <a:spLocks/>
            </p:cNvSpPr>
            <p:nvPr/>
          </p:nvSpPr>
          <p:spPr bwMode="auto">
            <a:xfrm>
              <a:off x="4845050" y="3289300"/>
              <a:ext cx="301625" cy="136525"/>
            </a:xfrm>
            <a:custGeom>
              <a:avLst/>
              <a:gdLst>
                <a:gd name="T0" fmla="*/ 478829732 w 190"/>
                <a:gd name="T1" fmla="*/ 25201560 h 86"/>
                <a:gd name="T2" fmla="*/ 478829732 w 190"/>
                <a:gd name="T3" fmla="*/ 25201560 h 86"/>
                <a:gd name="T4" fmla="*/ 428426623 w 190"/>
                <a:gd name="T5" fmla="*/ 70564375 h 86"/>
                <a:gd name="T6" fmla="*/ 428426623 w 190"/>
                <a:gd name="T7" fmla="*/ 70564375 h 86"/>
                <a:gd name="T8" fmla="*/ 418346002 w 190"/>
                <a:gd name="T9" fmla="*/ 75604685 h 86"/>
                <a:gd name="T10" fmla="*/ 408265281 w 190"/>
                <a:gd name="T11" fmla="*/ 70564375 h 86"/>
                <a:gd name="T12" fmla="*/ 372983104 w 190"/>
                <a:gd name="T13" fmla="*/ 65524064 h 86"/>
                <a:gd name="T14" fmla="*/ 322579996 w 190"/>
                <a:gd name="T15" fmla="*/ 55443443 h 86"/>
                <a:gd name="T16" fmla="*/ 267136576 w 190"/>
                <a:gd name="T17" fmla="*/ 50403120 h 86"/>
                <a:gd name="T18" fmla="*/ 267136576 w 190"/>
                <a:gd name="T19" fmla="*/ 50403120 h 86"/>
                <a:gd name="T20" fmla="*/ 236894711 w 190"/>
                <a:gd name="T21" fmla="*/ 55443443 h 86"/>
                <a:gd name="T22" fmla="*/ 201612485 w 190"/>
                <a:gd name="T23" fmla="*/ 60483753 h 86"/>
                <a:gd name="T24" fmla="*/ 166330309 w 190"/>
                <a:gd name="T25" fmla="*/ 70564375 h 86"/>
                <a:gd name="T26" fmla="*/ 131048133 w 190"/>
                <a:gd name="T27" fmla="*/ 90725618 h 86"/>
                <a:gd name="T28" fmla="*/ 90725621 w 190"/>
                <a:gd name="T29" fmla="*/ 110886885 h 86"/>
                <a:gd name="T30" fmla="*/ 55443444 w 190"/>
                <a:gd name="T31" fmla="*/ 141128750 h 86"/>
                <a:gd name="T32" fmla="*/ 25201561 w 190"/>
                <a:gd name="T33" fmla="*/ 176410925 h 86"/>
                <a:gd name="T34" fmla="*/ 0 w 190"/>
                <a:gd name="T35" fmla="*/ 216733460 h 86"/>
                <a:gd name="T36" fmla="*/ 0 w 190"/>
                <a:gd name="T37" fmla="*/ 216733460 h 86"/>
                <a:gd name="T38" fmla="*/ 10080625 w 190"/>
                <a:gd name="T39" fmla="*/ 191531857 h 86"/>
                <a:gd name="T40" fmla="*/ 20161250 w 190"/>
                <a:gd name="T41" fmla="*/ 166330303 h 86"/>
                <a:gd name="T42" fmla="*/ 40322499 w 190"/>
                <a:gd name="T43" fmla="*/ 131048128 h 86"/>
                <a:gd name="T44" fmla="*/ 65524066 w 190"/>
                <a:gd name="T45" fmla="*/ 95765928 h 86"/>
                <a:gd name="T46" fmla="*/ 100806242 w 190"/>
                <a:gd name="T47" fmla="*/ 65524064 h 86"/>
                <a:gd name="T48" fmla="*/ 136088443 w 190"/>
                <a:gd name="T49" fmla="*/ 35282187 h 86"/>
                <a:gd name="T50" fmla="*/ 161289998 w 190"/>
                <a:gd name="T51" fmla="*/ 25201560 h 86"/>
                <a:gd name="T52" fmla="*/ 186491552 w 190"/>
                <a:gd name="T53" fmla="*/ 15120938 h 86"/>
                <a:gd name="T54" fmla="*/ 186491552 w 190"/>
                <a:gd name="T55" fmla="*/ 15120938 h 86"/>
                <a:gd name="T56" fmla="*/ 231854400 w 190"/>
                <a:gd name="T57" fmla="*/ 5040312 h 86"/>
                <a:gd name="T58" fmla="*/ 282257509 w 190"/>
                <a:gd name="T59" fmla="*/ 0 h 86"/>
                <a:gd name="T60" fmla="*/ 327620306 w 190"/>
                <a:gd name="T61" fmla="*/ 0 h 86"/>
                <a:gd name="T62" fmla="*/ 372983104 w 190"/>
                <a:gd name="T63" fmla="*/ 5040312 h 86"/>
                <a:gd name="T64" fmla="*/ 448587867 w 190"/>
                <a:gd name="T65" fmla="*/ 20161249 h 86"/>
                <a:gd name="T66" fmla="*/ 478829732 w 190"/>
                <a:gd name="T67" fmla="*/ 25201560 h 86"/>
                <a:gd name="T68" fmla="*/ 478829732 w 190"/>
                <a:gd name="T69" fmla="*/ 25201560 h 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0"/>
                <a:gd name="T106" fmla="*/ 0 h 86"/>
                <a:gd name="T107" fmla="*/ 190 w 190"/>
                <a:gd name="T108" fmla="*/ 86 h 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0" h="86">
                  <a:moveTo>
                    <a:pt x="190" y="10"/>
                  </a:moveTo>
                  <a:lnTo>
                    <a:pt x="190" y="10"/>
                  </a:lnTo>
                  <a:lnTo>
                    <a:pt x="170" y="28"/>
                  </a:lnTo>
                  <a:lnTo>
                    <a:pt x="166" y="30"/>
                  </a:lnTo>
                  <a:lnTo>
                    <a:pt x="162" y="28"/>
                  </a:lnTo>
                  <a:lnTo>
                    <a:pt x="148" y="26"/>
                  </a:lnTo>
                  <a:lnTo>
                    <a:pt x="128" y="22"/>
                  </a:lnTo>
                  <a:lnTo>
                    <a:pt x="106" y="20"/>
                  </a:lnTo>
                  <a:lnTo>
                    <a:pt x="94" y="22"/>
                  </a:lnTo>
                  <a:lnTo>
                    <a:pt x="80" y="24"/>
                  </a:lnTo>
                  <a:lnTo>
                    <a:pt x="66" y="28"/>
                  </a:lnTo>
                  <a:lnTo>
                    <a:pt x="52" y="36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10" y="70"/>
                  </a:lnTo>
                  <a:lnTo>
                    <a:pt x="0" y="86"/>
                  </a:lnTo>
                  <a:lnTo>
                    <a:pt x="4" y="76"/>
                  </a:lnTo>
                  <a:lnTo>
                    <a:pt x="8" y="66"/>
                  </a:lnTo>
                  <a:lnTo>
                    <a:pt x="16" y="52"/>
                  </a:lnTo>
                  <a:lnTo>
                    <a:pt x="26" y="38"/>
                  </a:lnTo>
                  <a:lnTo>
                    <a:pt x="40" y="26"/>
                  </a:lnTo>
                  <a:lnTo>
                    <a:pt x="54" y="14"/>
                  </a:lnTo>
                  <a:lnTo>
                    <a:pt x="64" y="10"/>
                  </a:lnTo>
                  <a:lnTo>
                    <a:pt x="74" y="6"/>
                  </a:lnTo>
                  <a:lnTo>
                    <a:pt x="92" y="2"/>
                  </a:lnTo>
                  <a:lnTo>
                    <a:pt x="112" y="0"/>
                  </a:lnTo>
                  <a:lnTo>
                    <a:pt x="130" y="0"/>
                  </a:lnTo>
                  <a:lnTo>
                    <a:pt x="148" y="2"/>
                  </a:lnTo>
                  <a:lnTo>
                    <a:pt x="178" y="8"/>
                  </a:lnTo>
                  <a:lnTo>
                    <a:pt x="190" y="1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" name="Freeform 42"/>
            <p:cNvSpPr>
              <a:spLocks/>
            </p:cNvSpPr>
            <p:nvPr/>
          </p:nvSpPr>
          <p:spPr bwMode="auto">
            <a:xfrm>
              <a:off x="4321175" y="3101975"/>
              <a:ext cx="257175" cy="117475"/>
            </a:xfrm>
            <a:custGeom>
              <a:avLst/>
              <a:gdLst>
                <a:gd name="T0" fmla="*/ 0 w 162"/>
                <a:gd name="T1" fmla="*/ 90725612 h 74"/>
                <a:gd name="T2" fmla="*/ 0 w 162"/>
                <a:gd name="T3" fmla="*/ 90725612 h 74"/>
                <a:gd name="T4" fmla="*/ 10080624 w 162"/>
                <a:gd name="T5" fmla="*/ 80644992 h 74"/>
                <a:gd name="T6" fmla="*/ 30241876 w 162"/>
                <a:gd name="T7" fmla="*/ 65524060 h 74"/>
                <a:gd name="T8" fmla="*/ 70564373 w 162"/>
                <a:gd name="T9" fmla="*/ 50403117 h 74"/>
                <a:gd name="T10" fmla="*/ 90725616 w 162"/>
                <a:gd name="T11" fmla="*/ 45362806 h 74"/>
                <a:gd name="T12" fmla="*/ 115927193 w 162"/>
                <a:gd name="T13" fmla="*/ 40322496 h 74"/>
                <a:gd name="T14" fmla="*/ 146169057 w 162"/>
                <a:gd name="T15" fmla="*/ 35282185 h 74"/>
                <a:gd name="T16" fmla="*/ 176410921 w 162"/>
                <a:gd name="T17" fmla="*/ 40322496 h 74"/>
                <a:gd name="T18" fmla="*/ 211693144 w 162"/>
                <a:gd name="T19" fmla="*/ 45362806 h 74"/>
                <a:gd name="T20" fmla="*/ 246975319 w 162"/>
                <a:gd name="T21" fmla="*/ 60483750 h 74"/>
                <a:gd name="T22" fmla="*/ 287297803 w 162"/>
                <a:gd name="T23" fmla="*/ 80644992 h 74"/>
                <a:gd name="T24" fmla="*/ 322579978 w 162"/>
                <a:gd name="T25" fmla="*/ 105846568 h 74"/>
                <a:gd name="T26" fmla="*/ 362902462 w 162"/>
                <a:gd name="T27" fmla="*/ 141128741 h 74"/>
                <a:gd name="T28" fmla="*/ 408265258 w 162"/>
                <a:gd name="T29" fmla="*/ 186491535 h 74"/>
                <a:gd name="T30" fmla="*/ 408265258 w 162"/>
                <a:gd name="T31" fmla="*/ 186491535 h 74"/>
                <a:gd name="T32" fmla="*/ 372983084 w 162"/>
                <a:gd name="T33" fmla="*/ 136088431 h 74"/>
                <a:gd name="T34" fmla="*/ 327620288 w 162"/>
                <a:gd name="T35" fmla="*/ 90725612 h 74"/>
                <a:gd name="T36" fmla="*/ 302418735 w 162"/>
                <a:gd name="T37" fmla="*/ 65524060 h 74"/>
                <a:gd name="T38" fmla="*/ 277217182 w 162"/>
                <a:gd name="T39" fmla="*/ 45362806 h 74"/>
                <a:gd name="T40" fmla="*/ 246975319 w 162"/>
                <a:gd name="T41" fmla="*/ 25201558 h 74"/>
                <a:gd name="T42" fmla="*/ 211693144 w 162"/>
                <a:gd name="T43" fmla="*/ 10080624 h 74"/>
                <a:gd name="T44" fmla="*/ 181451231 w 162"/>
                <a:gd name="T45" fmla="*/ 0 h 74"/>
                <a:gd name="T46" fmla="*/ 146169057 w 162"/>
                <a:gd name="T47" fmla="*/ 0 h 74"/>
                <a:gd name="T48" fmla="*/ 110886883 w 162"/>
                <a:gd name="T49" fmla="*/ 5040312 h 74"/>
                <a:gd name="T50" fmla="*/ 70564373 w 162"/>
                <a:gd name="T51" fmla="*/ 20161248 h 74"/>
                <a:gd name="T52" fmla="*/ 35282187 w 162"/>
                <a:gd name="T53" fmla="*/ 50403117 h 74"/>
                <a:gd name="T54" fmla="*/ 0 w 162"/>
                <a:gd name="T55" fmla="*/ 90725612 h 74"/>
                <a:gd name="T56" fmla="*/ 0 w 162"/>
                <a:gd name="T57" fmla="*/ 90725612 h 7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2"/>
                <a:gd name="T88" fmla="*/ 0 h 74"/>
                <a:gd name="T89" fmla="*/ 162 w 162"/>
                <a:gd name="T90" fmla="*/ 74 h 7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2" h="74">
                  <a:moveTo>
                    <a:pt x="0" y="36"/>
                  </a:moveTo>
                  <a:lnTo>
                    <a:pt x="0" y="36"/>
                  </a:lnTo>
                  <a:lnTo>
                    <a:pt x="4" y="32"/>
                  </a:lnTo>
                  <a:lnTo>
                    <a:pt x="12" y="26"/>
                  </a:lnTo>
                  <a:lnTo>
                    <a:pt x="28" y="20"/>
                  </a:lnTo>
                  <a:lnTo>
                    <a:pt x="36" y="18"/>
                  </a:lnTo>
                  <a:lnTo>
                    <a:pt x="46" y="16"/>
                  </a:lnTo>
                  <a:lnTo>
                    <a:pt x="58" y="14"/>
                  </a:lnTo>
                  <a:lnTo>
                    <a:pt x="70" y="16"/>
                  </a:lnTo>
                  <a:lnTo>
                    <a:pt x="84" y="18"/>
                  </a:lnTo>
                  <a:lnTo>
                    <a:pt x="98" y="24"/>
                  </a:lnTo>
                  <a:lnTo>
                    <a:pt x="114" y="32"/>
                  </a:lnTo>
                  <a:lnTo>
                    <a:pt x="128" y="42"/>
                  </a:lnTo>
                  <a:lnTo>
                    <a:pt x="144" y="56"/>
                  </a:lnTo>
                  <a:lnTo>
                    <a:pt x="162" y="74"/>
                  </a:lnTo>
                  <a:lnTo>
                    <a:pt x="148" y="54"/>
                  </a:lnTo>
                  <a:lnTo>
                    <a:pt x="130" y="36"/>
                  </a:lnTo>
                  <a:lnTo>
                    <a:pt x="120" y="26"/>
                  </a:lnTo>
                  <a:lnTo>
                    <a:pt x="110" y="18"/>
                  </a:lnTo>
                  <a:lnTo>
                    <a:pt x="98" y="10"/>
                  </a:lnTo>
                  <a:lnTo>
                    <a:pt x="84" y="4"/>
                  </a:lnTo>
                  <a:lnTo>
                    <a:pt x="72" y="0"/>
                  </a:lnTo>
                  <a:lnTo>
                    <a:pt x="58" y="0"/>
                  </a:lnTo>
                  <a:lnTo>
                    <a:pt x="44" y="2"/>
                  </a:lnTo>
                  <a:lnTo>
                    <a:pt x="28" y="8"/>
                  </a:lnTo>
                  <a:lnTo>
                    <a:pt x="14" y="2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0A4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" name="Freeform 43"/>
            <p:cNvSpPr>
              <a:spLocks/>
            </p:cNvSpPr>
            <p:nvPr/>
          </p:nvSpPr>
          <p:spPr bwMode="auto">
            <a:xfrm>
              <a:off x="3987800" y="3260725"/>
              <a:ext cx="120650" cy="222250"/>
            </a:xfrm>
            <a:custGeom>
              <a:avLst/>
              <a:gdLst>
                <a:gd name="T0" fmla="*/ 191531848 w 76"/>
                <a:gd name="T1" fmla="*/ 0 h 140"/>
                <a:gd name="T2" fmla="*/ 191531848 w 76"/>
                <a:gd name="T3" fmla="*/ 0 h 140"/>
                <a:gd name="T4" fmla="*/ 181451227 w 76"/>
                <a:gd name="T5" fmla="*/ 35282185 h 140"/>
                <a:gd name="T6" fmla="*/ 141128743 w 76"/>
                <a:gd name="T7" fmla="*/ 120967497 h 140"/>
                <a:gd name="T8" fmla="*/ 110886880 w 76"/>
                <a:gd name="T9" fmla="*/ 171370600 h 140"/>
                <a:gd name="T10" fmla="*/ 80644992 w 76"/>
                <a:gd name="T11" fmla="*/ 221773753 h 140"/>
                <a:gd name="T12" fmla="*/ 40322496 w 76"/>
                <a:gd name="T13" fmla="*/ 267136545 h 140"/>
                <a:gd name="T14" fmla="*/ 0 w 76"/>
                <a:gd name="T15" fmla="*/ 302418717 h 140"/>
                <a:gd name="T16" fmla="*/ 40322496 w 76"/>
                <a:gd name="T17" fmla="*/ 352821820 h 140"/>
                <a:gd name="T18" fmla="*/ 40322496 w 76"/>
                <a:gd name="T19" fmla="*/ 352821820 h 140"/>
                <a:gd name="T20" fmla="*/ 60483751 w 76"/>
                <a:gd name="T21" fmla="*/ 322579959 h 140"/>
                <a:gd name="T22" fmla="*/ 105846570 w 76"/>
                <a:gd name="T23" fmla="*/ 241934994 h 140"/>
                <a:gd name="T24" fmla="*/ 131048122 w 76"/>
                <a:gd name="T25" fmla="*/ 191531841 h 140"/>
                <a:gd name="T26" fmla="*/ 156249674 w 76"/>
                <a:gd name="T27" fmla="*/ 131048117 h 140"/>
                <a:gd name="T28" fmla="*/ 176410916 w 76"/>
                <a:gd name="T29" fmla="*/ 65524059 h 140"/>
                <a:gd name="T30" fmla="*/ 191531848 w 76"/>
                <a:gd name="T31" fmla="*/ 0 h 140"/>
                <a:gd name="T32" fmla="*/ 191531848 w 76"/>
                <a:gd name="T33" fmla="*/ 0 h 1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140"/>
                <a:gd name="T53" fmla="*/ 76 w 76"/>
                <a:gd name="T54" fmla="*/ 140 h 1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140">
                  <a:moveTo>
                    <a:pt x="76" y="0"/>
                  </a:moveTo>
                  <a:lnTo>
                    <a:pt x="76" y="0"/>
                  </a:lnTo>
                  <a:lnTo>
                    <a:pt x="72" y="14"/>
                  </a:lnTo>
                  <a:lnTo>
                    <a:pt x="56" y="48"/>
                  </a:lnTo>
                  <a:lnTo>
                    <a:pt x="44" y="68"/>
                  </a:lnTo>
                  <a:lnTo>
                    <a:pt x="32" y="88"/>
                  </a:lnTo>
                  <a:lnTo>
                    <a:pt x="16" y="106"/>
                  </a:lnTo>
                  <a:lnTo>
                    <a:pt x="0" y="120"/>
                  </a:lnTo>
                  <a:lnTo>
                    <a:pt x="16" y="140"/>
                  </a:lnTo>
                  <a:lnTo>
                    <a:pt x="24" y="128"/>
                  </a:lnTo>
                  <a:lnTo>
                    <a:pt x="42" y="96"/>
                  </a:lnTo>
                  <a:lnTo>
                    <a:pt x="52" y="76"/>
                  </a:lnTo>
                  <a:lnTo>
                    <a:pt x="62" y="52"/>
                  </a:lnTo>
                  <a:lnTo>
                    <a:pt x="70" y="26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" name="Freeform 44"/>
            <p:cNvSpPr>
              <a:spLocks/>
            </p:cNvSpPr>
            <p:nvPr/>
          </p:nvSpPr>
          <p:spPr bwMode="auto">
            <a:xfrm>
              <a:off x="3924300" y="3333750"/>
              <a:ext cx="104775" cy="82550"/>
            </a:xfrm>
            <a:custGeom>
              <a:avLst/>
              <a:gdLst>
                <a:gd name="T0" fmla="*/ 166330285 w 66"/>
                <a:gd name="T1" fmla="*/ 0 h 52"/>
                <a:gd name="T2" fmla="*/ 166330285 w 66"/>
                <a:gd name="T3" fmla="*/ 0 h 52"/>
                <a:gd name="T4" fmla="*/ 120967494 w 66"/>
                <a:gd name="T5" fmla="*/ 50403123 h 52"/>
                <a:gd name="T6" fmla="*/ 75604677 w 66"/>
                <a:gd name="T7" fmla="*/ 90725623 h 52"/>
                <a:gd name="T8" fmla="*/ 35282184 w 66"/>
                <a:gd name="T9" fmla="*/ 131048136 h 52"/>
                <a:gd name="T10" fmla="*/ 0 w 66"/>
                <a:gd name="T11" fmla="*/ 95765934 h 52"/>
                <a:gd name="T12" fmla="*/ 0 w 66"/>
                <a:gd name="T13" fmla="*/ 95765934 h 52"/>
                <a:gd name="T14" fmla="*/ 15120937 w 66"/>
                <a:gd name="T15" fmla="*/ 95765934 h 52"/>
                <a:gd name="T16" fmla="*/ 50403114 w 66"/>
                <a:gd name="T17" fmla="*/ 80645001 h 52"/>
                <a:gd name="T18" fmla="*/ 105846563 w 66"/>
                <a:gd name="T19" fmla="*/ 50403123 h 52"/>
                <a:gd name="T20" fmla="*/ 136088424 w 66"/>
                <a:gd name="T21" fmla="*/ 25201561 h 52"/>
                <a:gd name="T22" fmla="*/ 166330285 w 66"/>
                <a:gd name="T23" fmla="*/ 0 h 52"/>
                <a:gd name="T24" fmla="*/ 166330285 w 66"/>
                <a:gd name="T25" fmla="*/ 0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52"/>
                <a:gd name="T41" fmla="*/ 66 w 66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52">
                  <a:moveTo>
                    <a:pt x="66" y="0"/>
                  </a:moveTo>
                  <a:lnTo>
                    <a:pt x="66" y="0"/>
                  </a:lnTo>
                  <a:lnTo>
                    <a:pt x="48" y="20"/>
                  </a:lnTo>
                  <a:lnTo>
                    <a:pt x="30" y="36"/>
                  </a:lnTo>
                  <a:lnTo>
                    <a:pt x="14" y="52"/>
                  </a:lnTo>
                  <a:lnTo>
                    <a:pt x="0" y="38"/>
                  </a:lnTo>
                  <a:lnTo>
                    <a:pt x="6" y="38"/>
                  </a:lnTo>
                  <a:lnTo>
                    <a:pt x="20" y="32"/>
                  </a:lnTo>
                  <a:lnTo>
                    <a:pt x="42" y="20"/>
                  </a:lnTo>
                  <a:lnTo>
                    <a:pt x="54" y="1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" name="Freeform 45"/>
            <p:cNvSpPr>
              <a:spLocks/>
            </p:cNvSpPr>
            <p:nvPr/>
          </p:nvSpPr>
          <p:spPr bwMode="auto">
            <a:xfrm>
              <a:off x="3937000" y="2921000"/>
              <a:ext cx="390525" cy="809625"/>
            </a:xfrm>
            <a:custGeom>
              <a:avLst/>
              <a:gdLst>
                <a:gd name="T0" fmla="*/ 619958482 w 246"/>
                <a:gd name="T1" fmla="*/ 5040313 h 510"/>
                <a:gd name="T2" fmla="*/ 619958482 w 246"/>
                <a:gd name="T3" fmla="*/ 5040313 h 510"/>
                <a:gd name="T4" fmla="*/ 609877860 w 246"/>
                <a:gd name="T5" fmla="*/ 65524072 h 510"/>
                <a:gd name="T6" fmla="*/ 584676303 w 246"/>
                <a:gd name="T7" fmla="*/ 221773796 h 510"/>
                <a:gd name="T8" fmla="*/ 574595681 w 246"/>
                <a:gd name="T9" fmla="*/ 322580022 h 510"/>
                <a:gd name="T10" fmla="*/ 564515058 w 246"/>
                <a:gd name="T11" fmla="*/ 428426658 h 510"/>
                <a:gd name="T12" fmla="*/ 554434436 w 246"/>
                <a:gd name="T13" fmla="*/ 539313507 h 510"/>
                <a:gd name="T14" fmla="*/ 554434436 w 246"/>
                <a:gd name="T15" fmla="*/ 650200355 h 510"/>
                <a:gd name="T16" fmla="*/ 554434436 w 246"/>
                <a:gd name="T17" fmla="*/ 650200355 h 510"/>
                <a:gd name="T18" fmla="*/ 559474747 w 246"/>
                <a:gd name="T19" fmla="*/ 846772694 h 510"/>
                <a:gd name="T20" fmla="*/ 554434436 w 246"/>
                <a:gd name="T21" fmla="*/ 927417675 h 510"/>
                <a:gd name="T22" fmla="*/ 549394125 w 246"/>
                <a:gd name="T23" fmla="*/ 997982033 h 510"/>
                <a:gd name="T24" fmla="*/ 534273191 w 246"/>
                <a:gd name="T25" fmla="*/ 1063506080 h 510"/>
                <a:gd name="T26" fmla="*/ 509071635 w 246"/>
                <a:gd name="T27" fmla="*/ 1134070438 h 510"/>
                <a:gd name="T28" fmla="*/ 473789456 w 246"/>
                <a:gd name="T29" fmla="*/ 1204634796 h 510"/>
                <a:gd name="T30" fmla="*/ 423386343 w 246"/>
                <a:gd name="T31" fmla="*/ 1285279777 h 510"/>
                <a:gd name="T32" fmla="*/ 423386343 w 246"/>
                <a:gd name="T33" fmla="*/ 1285279777 h 510"/>
                <a:gd name="T34" fmla="*/ 257055973 w 246"/>
                <a:gd name="T35" fmla="*/ 1164312306 h 510"/>
                <a:gd name="T36" fmla="*/ 115927208 w 246"/>
                <a:gd name="T37" fmla="*/ 1068546391 h 510"/>
                <a:gd name="T38" fmla="*/ 0 w 246"/>
                <a:gd name="T39" fmla="*/ 992941722 h 510"/>
                <a:gd name="T40" fmla="*/ 0 w 246"/>
                <a:gd name="T41" fmla="*/ 992941722 h 510"/>
                <a:gd name="T42" fmla="*/ 10080626 w 246"/>
                <a:gd name="T43" fmla="*/ 992941722 h 510"/>
                <a:gd name="T44" fmla="*/ 35282191 w 246"/>
                <a:gd name="T45" fmla="*/ 992941722 h 510"/>
                <a:gd name="T46" fmla="*/ 70564382 w 246"/>
                <a:gd name="T47" fmla="*/ 977820788 h 510"/>
                <a:gd name="T48" fmla="*/ 90725627 w 246"/>
                <a:gd name="T49" fmla="*/ 962699854 h 510"/>
                <a:gd name="T50" fmla="*/ 115927208 w 246"/>
                <a:gd name="T51" fmla="*/ 942538609 h 510"/>
                <a:gd name="T52" fmla="*/ 141128765 w 246"/>
                <a:gd name="T53" fmla="*/ 917337052 h 510"/>
                <a:gd name="T54" fmla="*/ 166330321 w 246"/>
                <a:gd name="T55" fmla="*/ 887095185 h 510"/>
                <a:gd name="T56" fmla="*/ 191531877 w 246"/>
                <a:gd name="T57" fmla="*/ 846772694 h 510"/>
                <a:gd name="T58" fmla="*/ 216733483 w 246"/>
                <a:gd name="T59" fmla="*/ 796369383 h 510"/>
                <a:gd name="T60" fmla="*/ 241935039 w 246"/>
                <a:gd name="T61" fmla="*/ 735885647 h 510"/>
                <a:gd name="T62" fmla="*/ 272176907 w 246"/>
                <a:gd name="T63" fmla="*/ 665321289 h 510"/>
                <a:gd name="T64" fmla="*/ 292338152 w 246"/>
                <a:gd name="T65" fmla="*/ 579635997 h 510"/>
                <a:gd name="T66" fmla="*/ 317539708 w 246"/>
                <a:gd name="T67" fmla="*/ 488910394 h 510"/>
                <a:gd name="T68" fmla="*/ 317539708 w 246"/>
                <a:gd name="T69" fmla="*/ 488910394 h 510"/>
                <a:gd name="T70" fmla="*/ 342741264 w 246"/>
                <a:gd name="T71" fmla="*/ 393144380 h 510"/>
                <a:gd name="T72" fmla="*/ 367942820 w 246"/>
                <a:gd name="T73" fmla="*/ 312499399 h 510"/>
                <a:gd name="T74" fmla="*/ 393144377 w 246"/>
                <a:gd name="T75" fmla="*/ 241935041 h 510"/>
                <a:gd name="T76" fmla="*/ 418346032 w 246"/>
                <a:gd name="T77" fmla="*/ 181451256 h 510"/>
                <a:gd name="T78" fmla="*/ 443547588 w 246"/>
                <a:gd name="T79" fmla="*/ 136088455 h 510"/>
                <a:gd name="T80" fmla="*/ 468749145 w 246"/>
                <a:gd name="T81" fmla="*/ 95765939 h 510"/>
                <a:gd name="T82" fmla="*/ 488910390 w 246"/>
                <a:gd name="T83" fmla="*/ 65524072 h 510"/>
                <a:gd name="T84" fmla="*/ 514111946 w 246"/>
                <a:gd name="T85" fmla="*/ 40322503 h 510"/>
                <a:gd name="T86" fmla="*/ 534273191 w 246"/>
                <a:gd name="T87" fmla="*/ 25201563 h 510"/>
                <a:gd name="T88" fmla="*/ 554434436 w 246"/>
                <a:gd name="T89" fmla="*/ 15120940 h 510"/>
                <a:gd name="T90" fmla="*/ 589716615 w 246"/>
                <a:gd name="T91" fmla="*/ 5040313 h 510"/>
                <a:gd name="T92" fmla="*/ 609877860 w 246"/>
                <a:gd name="T93" fmla="*/ 0 h 510"/>
                <a:gd name="T94" fmla="*/ 619958482 w 246"/>
                <a:gd name="T95" fmla="*/ 5040313 h 510"/>
                <a:gd name="T96" fmla="*/ 619958482 w 246"/>
                <a:gd name="T97" fmla="*/ 5040313 h 51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"/>
                <a:gd name="T148" fmla="*/ 0 h 510"/>
                <a:gd name="T149" fmla="*/ 246 w 246"/>
                <a:gd name="T150" fmla="*/ 510 h 51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" h="510">
                  <a:moveTo>
                    <a:pt x="246" y="2"/>
                  </a:moveTo>
                  <a:lnTo>
                    <a:pt x="246" y="2"/>
                  </a:lnTo>
                  <a:lnTo>
                    <a:pt x="242" y="26"/>
                  </a:lnTo>
                  <a:lnTo>
                    <a:pt x="232" y="88"/>
                  </a:lnTo>
                  <a:lnTo>
                    <a:pt x="228" y="128"/>
                  </a:lnTo>
                  <a:lnTo>
                    <a:pt x="224" y="170"/>
                  </a:lnTo>
                  <a:lnTo>
                    <a:pt x="220" y="214"/>
                  </a:lnTo>
                  <a:lnTo>
                    <a:pt x="220" y="258"/>
                  </a:lnTo>
                  <a:lnTo>
                    <a:pt x="222" y="336"/>
                  </a:lnTo>
                  <a:lnTo>
                    <a:pt x="220" y="368"/>
                  </a:lnTo>
                  <a:lnTo>
                    <a:pt x="218" y="396"/>
                  </a:lnTo>
                  <a:lnTo>
                    <a:pt x="212" y="422"/>
                  </a:lnTo>
                  <a:lnTo>
                    <a:pt x="202" y="450"/>
                  </a:lnTo>
                  <a:lnTo>
                    <a:pt x="188" y="478"/>
                  </a:lnTo>
                  <a:lnTo>
                    <a:pt x="168" y="510"/>
                  </a:lnTo>
                  <a:lnTo>
                    <a:pt x="102" y="462"/>
                  </a:lnTo>
                  <a:lnTo>
                    <a:pt x="46" y="424"/>
                  </a:lnTo>
                  <a:lnTo>
                    <a:pt x="0" y="394"/>
                  </a:lnTo>
                  <a:lnTo>
                    <a:pt x="4" y="394"/>
                  </a:lnTo>
                  <a:lnTo>
                    <a:pt x="14" y="394"/>
                  </a:lnTo>
                  <a:lnTo>
                    <a:pt x="28" y="388"/>
                  </a:lnTo>
                  <a:lnTo>
                    <a:pt x="36" y="382"/>
                  </a:lnTo>
                  <a:lnTo>
                    <a:pt x="46" y="374"/>
                  </a:lnTo>
                  <a:lnTo>
                    <a:pt x="56" y="364"/>
                  </a:lnTo>
                  <a:lnTo>
                    <a:pt x="66" y="352"/>
                  </a:lnTo>
                  <a:lnTo>
                    <a:pt x="76" y="336"/>
                  </a:lnTo>
                  <a:lnTo>
                    <a:pt x="86" y="316"/>
                  </a:lnTo>
                  <a:lnTo>
                    <a:pt x="96" y="292"/>
                  </a:lnTo>
                  <a:lnTo>
                    <a:pt x="108" y="264"/>
                  </a:lnTo>
                  <a:lnTo>
                    <a:pt x="116" y="230"/>
                  </a:lnTo>
                  <a:lnTo>
                    <a:pt x="126" y="194"/>
                  </a:lnTo>
                  <a:lnTo>
                    <a:pt x="136" y="156"/>
                  </a:lnTo>
                  <a:lnTo>
                    <a:pt x="146" y="124"/>
                  </a:lnTo>
                  <a:lnTo>
                    <a:pt x="156" y="96"/>
                  </a:lnTo>
                  <a:lnTo>
                    <a:pt x="166" y="72"/>
                  </a:lnTo>
                  <a:lnTo>
                    <a:pt x="176" y="54"/>
                  </a:lnTo>
                  <a:lnTo>
                    <a:pt x="186" y="38"/>
                  </a:lnTo>
                  <a:lnTo>
                    <a:pt x="194" y="26"/>
                  </a:lnTo>
                  <a:lnTo>
                    <a:pt x="204" y="16"/>
                  </a:lnTo>
                  <a:lnTo>
                    <a:pt x="212" y="10"/>
                  </a:lnTo>
                  <a:lnTo>
                    <a:pt x="220" y="6"/>
                  </a:lnTo>
                  <a:lnTo>
                    <a:pt x="234" y="2"/>
                  </a:lnTo>
                  <a:lnTo>
                    <a:pt x="242" y="0"/>
                  </a:lnTo>
                  <a:lnTo>
                    <a:pt x="246" y="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" name="Freeform 46"/>
            <p:cNvSpPr>
              <a:spLocks/>
            </p:cNvSpPr>
            <p:nvPr/>
          </p:nvSpPr>
          <p:spPr bwMode="auto">
            <a:xfrm>
              <a:off x="3994150" y="2889250"/>
              <a:ext cx="342900" cy="806450"/>
            </a:xfrm>
            <a:custGeom>
              <a:avLst/>
              <a:gdLst>
                <a:gd name="T0" fmla="*/ 236894720 w 216"/>
                <a:gd name="T1" fmla="*/ 378023446 h 508"/>
                <a:gd name="T2" fmla="*/ 236894720 w 216"/>
                <a:gd name="T3" fmla="*/ 378023446 h 508"/>
                <a:gd name="T4" fmla="*/ 231854409 w 216"/>
                <a:gd name="T5" fmla="*/ 453628214 h 508"/>
                <a:gd name="T6" fmla="*/ 226814098 w 216"/>
                <a:gd name="T7" fmla="*/ 539313506 h 508"/>
                <a:gd name="T8" fmla="*/ 211693164 w 216"/>
                <a:gd name="T9" fmla="*/ 645160043 h 508"/>
                <a:gd name="T10" fmla="*/ 196572182 w 216"/>
                <a:gd name="T11" fmla="*/ 700603468 h 508"/>
                <a:gd name="T12" fmla="*/ 181451248 w 216"/>
                <a:gd name="T13" fmla="*/ 756046892 h 508"/>
                <a:gd name="T14" fmla="*/ 166330315 w 216"/>
                <a:gd name="T15" fmla="*/ 811490316 h 508"/>
                <a:gd name="T16" fmla="*/ 141128760 w 216"/>
                <a:gd name="T17" fmla="*/ 866933939 h 508"/>
                <a:gd name="T18" fmla="*/ 110886893 w 216"/>
                <a:gd name="T19" fmla="*/ 922377363 h 508"/>
                <a:gd name="T20" fmla="*/ 80645002 w 216"/>
                <a:gd name="T21" fmla="*/ 972780476 h 508"/>
                <a:gd name="T22" fmla="*/ 40322501 w 216"/>
                <a:gd name="T23" fmla="*/ 1018143277 h 508"/>
                <a:gd name="T24" fmla="*/ 0 w 216"/>
                <a:gd name="T25" fmla="*/ 1058465768 h 508"/>
                <a:gd name="T26" fmla="*/ 327620319 w 216"/>
                <a:gd name="T27" fmla="*/ 1280239464 h 508"/>
                <a:gd name="T28" fmla="*/ 327620319 w 216"/>
                <a:gd name="T29" fmla="*/ 1280239464 h 508"/>
                <a:gd name="T30" fmla="*/ 347781563 w 216"/>
                <a:gd name="T31" fmla="*/ 1244957285 h 508"/>
                <a:gd name="T32" fmla="*/ 362902497 w 216"/>
                <a:gd name="T33" fmla="*/ 1204634795 h 508"/>
                <a:gd name="T34" fmla="*/ 383063741 w 216"/>
                <a:gd name="T35" fmla="*/ 1144151059 h 508"/>
                <a:gd name="T36" fmla="*/ 408265296 w 216"/>
                <a:gd name="T37" fmla="*/ 1063506079 h 508"/>
                <a:gd name="T38" fmla="*/ 423386329 w 216"/>
                <a:gd name="T39" fmla="*/ 967740164 h 508"/>
                <a:gd name="T40" fmla="*/ 433466951 w 216"/>
                <a:gd name="T41" fmla="*/ 846772693 h 508"/>
                <a:gd name="T42" fmla="*/ 438507262 w 216"/>
                <a:gd name="T43" fmla="*/ 705643779 h 508"/>
                <a:gd name="T44" fmla="*/ 438507262 w 216"/>
                <a:gd name="T45" fmla="*/ 705643779 h 508"/>
                <a:gd name="T46" fmla="*/ 443547573 w 216"/>
                <a:gd name="T47" fmla="*/ 564515063 h 508"/>
                <a:gd name="T48" fmla="*/ 453628195 w 216"/>
                <a:gd name="T49" fmla="*/ 433466969 h 508"/>
                <a:gd name="T50" fmla="*/ 468749128 w 216"/>
                <a:gd name="T51" fmla="*/ 317539710 h 508"/>
                <a:gd name="T52" fmla="*/ 488910373 w 216"/>
                <a:gd name="T53" fmla="*/ 221773796 h 508"/>
                <a:gd name="T54" fmla="*/ 509071617 w 216"/>
                <a:gd name="T55" fmla="*/ 146169077 h 508"/>
                <a:gd name="T56" fmla="*/ 529232861 w 216"/>
                <a:gd name="T57" fmla="*/ 85685317 h 508"/>
                <a:gd name="T58" fmla="*/ 544353795 w 216"/>
                <a:gd name="T59" fmla="*/ 40322503 h 508"/>
                <a:gd name="T60" fmla="*/ 544353795 w 216"/>
                <a:gd name="T61" fmla="*/ 40322503 h 508"/>
                <a:gd name="T62" fmla="*/ 534273172 w 216"/>
                <a:gd name="T63" fmla="*/ 30241880 h 508"/>
                <a:gd name="T64" fmla="*/ 504031306 w 216"/>
                <a:gd name="T65" fmla="*/ 15120940 h 508"/>
                <a:gd name="T66" fmla="*/ 483870062 w 216"/>
                <a:gd name="T67" fmla="*/ 10080626 h 508"/>
                <a:gd name="T68" fmla="*/ 458668506 w 216"/>
                <a:gd name="T69" fmla="*/ 5040313 h 508"/>
                <a:gd name="T70" fmla="*/ 433466951 w 216"/>
                <a:gd name="T71" fmla="*/ 0 h 508"/>
                <a:gd name="T72" fmla="*/ 408265296 w 216"/>
                <a:gd name="T73" fmla="*/ 5040313 h 508"/>
                <a:gd name="T74" fmla="*/ 383063741 w 216"/>
                <a:gd name="T75" fmla="*/ 15120940 h 508"/>
                <a:gd name="T76" fmla="*/ 352821875 w 216"/>
                <a:gd name="T77" fmla="*/ 35282191 h 508"/>
                <a:gd name="T78" fmla="*/ 327620319 w 216"/>
                <a:gd name="T79" fmla="*/ 60483760 h 508"/>
                <a:gd name="T80" fmla="*/ 302418764 w 216"/>
                <a:gd name="T81" fmla="*/ 95765939 h 508"/>
                <a:gd name="T82" fmla="*/ 282257519 w 216"/>
                <a:gd name="T83" fmla="*/ 146169077 h 508"/>
                <a:gd name="T84" fmla="*/ 262096275 w 216"/>
                <a:gd name="T85" fmla="*/ 206652812 h 508"/>
                <a:gd name="T86" fmla="*/ 246975342 w 216"/>
                <a:gd name="T87" fmla="*/ 282257531 h 508"/>
                <a:gd name="T88" fmla="*/ 236894720 w 216"/>
                <a:gd name="T89" fmla="*/ 378023446 h 508"/>
                <a:gd name="T90" fmla="*/ 236894720 w 216"/>
                <a:gd name="T91" fmla="*/ 378023446 h 5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6"/>
                <a:gd name="T139" fmla="*/ 0 h 508"/>
                <a:gd name="T140" fmla="*/ 216 w 216"/>
                <a:gd name="T141" fmla="*/ 508 h 5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6" h="508">
                  <a:moveTo>
                    <a:pt x="94" y="150"/>
                  </a:moveTo>
                  <a:lnTo>
                    <a:pt x="94" y="150"/>
                  </a:lnTo>
                  <a:lnTo>
                    <a:pt x="92" y="180"/>
                  </a:lnTo>
                  <a:lnTo>
                    <a:pt x="90" y="214"/>
                  </a:lnTo>
                  <a:lnTo>
                    <a:pt x="84" y="256"/>
                  </a:lnTo>
                  <a:lnTo>
                    <a:pt x="78" y="278"/>
                  </a:lnTo>
                  <a:lnTo>
                    <a:pt x="72" y="300"/>
                  </a:lnTo>
                  <a:lnTo>
                    <a:pt x="66" y="322"/>
                  </a:lnTo>
                  <a:lnTo>
                    <a:pt x="56" y="344"/>
                  </a:lnTo>
                  <a:lnTo>
                    <a:pt x="44" y="366"/>
                  </a:lnTo>
                  <a:lnTo>
                    <a:pt x="32" y="386"/>
                  </a:lnTo>
                  <a:lnTo>
                    <a:pt x="16" y="404"/>
                  </a:lnTo>
                  <a:lnTo>
                    <a:pt x="0" y="420"/>
                  </a:lnTo>
                  <a:lnTo>
                    <a:pt x="130" y="508"/>
                  </a:lnTo>
                  <a:lnTo>
                    <a:pt x="138" y="494"/>
                  </a:lnTo>
                  <a:lnTo>
                    <a:pt x="144" y="478"/>
                  </a:lnTo>
                  <a:lnTo>
                    <a:pt x="152" y="454"/>
                  </a:lnTo>
                  <a:lnTo>
                    <a:pt x="162" y="422"/>
                  </a:lnTo>
                  <a:lnTo>
                    <a:pt x="168" y="384"/>
                  </a:lnTo>
                  <a:lnTo>
                    <a:pt x="172" y="336"/>
                  </a:lnTo>
                  <a:lnTo>
                    <a:pt x="174" y="280"/>
                  </a:lnTo>
                  <a:lnTo>
                    <a:pt x="176" y="224"/>
                  </a:lnTo>
                  <a:lnTo>
                    <a:pt x="180" y="172"/>
                  </a:lnTo>
                  <a:lnTo>
                    <a:pt x="186" y="126"/>
                  </a:lnTo>
                  <a:lnTo>
                    <a:pt x="194" y="88"/>
                  </a:lnTo>
                  <a:lnTo>
                    <a:pt x="202" y="58"/>
                  </a:lnTo>
                  <a:lnTo>
                    <a:pt x="210" y="34"/>
                  </a:lnTo>
                  <a:lnTo>
                    <a:pt x="216" y="16"/>
                  </a:lnTo>
                  <a:lnTo>
                    <a:pt x="212" y="12"/>
                  </a:lnTo>
                  <a:lnTo>
                    <a:pt x="200" y="6"/>
                  </a:lnTo>
                  <a:lnTo>
                    <a:pt x="192" y="4"/>
                  </a:lnTo>
                  <a:lnTo>
                    <a:pt x="182" y="2"/>
                  </a:lnTo>
                  <a:lnTo>
                    <a:pt x="172" y="0"/>
                  </a:lnTo>
                  <a:lnTo>
                    <a:pt x="162" y="2"/>
                  </a:lnTo>
                  <a:lnTo>
                    <a:pt x="152" y="6"/>
                  </a:lnTo>
                  <a:lnTo>
                    <a:pt x="140" y="14"/>
                  </a:lnTo>
                  <a:lnTo>
                    <a:pt x="130" y="24"/>
                  </a:lnTo>
                  <a:lnTo>
                    <a:pt x="120" y="38"/>
                  </a:lnTo>
                  <a:lnTo>
                    <a:pt x="112" y="58"/>
                  </a:lnTo>
                  <a:lnTo>
                    <a:pt x="104" y="82"/>
                  </a:lnTo>
                  <a:lnTo>
                    <a:pt x="98" y="112"/>
                  </a:lnTo>
                  <a:lnTo>
                    <a:pt x="94" y="150"/>
                  </a:lnTo>
                  <a:close/>
                </a:path>
              </a:pathLst>
            </a:custGeom>
            <a:solidFill>
              <a:srgbClr val="EF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1" name="Freeform 47"/>
            <p:cNvSpPr>
              <a:spLocks/>
            </p:cNvSpPr>
            <p:nvPr/>
          </p:nvSpPr>
          <p:spPr bwMode="auto">
            <a:xfrm>
              <a:off x="5127625" y="2924175"/>
              <a:ext cx="387350" cy="806450"/>
            </a:xfrm>
            <a:custGeom>
              <a:avLst/>
              <a:gdLst>
                <a:gd name="T0" fmla="*/ 0 w 244"/>
                <a:gd name="T1" fmla="*/ 0 h 508"/>
                <a:gd name="T2" fmla="*/ 0 w 244"/>
                <a:gd name="T3" fmla="*/ 0 h 508"/>
                <a:gd name="T4" fmla="*/ 10080626 w 244"/>
                <a:gd name="T5" fmla="*/ 60483760 h 508"/>
                <a:gd name="T6" fmla="*/ 35282191 w 244"/>
                <a:gd name="T7" fmla="*/ 216733485 h 508"/>
                <a:gd name="T8" fmla="*/ 45362814 w 244"/>
                <a:gd name="T9" fmla="*/ 317539710 h 508"/>
                <a:gd name="T10" fmla="*/ 55443448 w 244"/>
                <a:gd name="T11" fmla="*/ 428426658 h 508"/>
                <a:gd name="T12" fmla="*/ 60483760 w 244"/>
                <a:gd name="T13" fmla="*/ 539313506 h 508"/>
                <a:gd name="T14" fmla="*/ 60483760 w 244"/>
                <a:gd name="T15" fmla="*/ 645160043 h 508"/>
                <a:gd name="T16" fmla="*/ 60483760 w 244"/>
                <a:gd name="T17" fmla="*/ 645160043 h 508"/>
                <a:gd name="T18" fmla="*/ 60483760 w 244"/>
                <a:gd name="T19" fmla="*/ 841732382 h 508"/>
                <a:gd name="T20" fmla="*/ 60483760 w 244"/>
                <a:gd name="T21" fmla="*/ 922377363 h 508"/>
                <a:gd name="T22" fmla="*/ 70564382 w 244"/>
                <a:gd name="T23" fmla="*/ 992941721 h 508"/>
                <a:gd name="T24" fmla="*/ 85685316 w 244"/>
                <a:gd name="T25" fmla="*/ 1063506079 h 508"/>
                <a:gd name="T26" fmla="*/ 110886897 w 244"/>
                <a:gd name="T27" fmla="*/ 1129030126 h 508"/>
                <a:gd name="T28" fmla="*/ 146169076 w 244"/>
                <a:gd name="T29" fmla="*/ 1199594484 h 508"/>
                <a:gd name="T30" fmla="*/ 191531877 w 244"/>
                <a:gd name="T31" fmla="*/ 1280239464 h 508"/>
                <a:gd name="T32" fmla="*/ 191531877 w 244"/>
                <a:gd name="T33" fmla="*/ 1280239464 h 508"/>
                <a:gd name="T34" fmla="*/ 362902508 w 244"/>
                <a:gd name="T35" fmla="*/ 1159271993 h 508"/>
                <a:gd name="T36" fmla="*/ 504031322 w 244"/>
                <a:gd name="T37" fmla="*/ 1063506079 h 508"/>
                <a:gd name="T38" fmla="*/ 614918170 w 244"/>
                <a:gd name="T39" fmla="*/ 992941721 h 508"/>
                <a:gd name="T40" fmla="*/ 614918170 w 244"/>
                <a:gd name="T41" fmla="*/ 992941721 h 508"/>
                <a:gd name="T42" fmla="*/ 609877858 w 244"/>
                <a:gd name="T43" fmla="*/ 992941721 h 508"/>
                <a:gd name="T44" fmla="*/ 584676302 w 244"/>
                <a:gd name="T45" fmla="*/ 987901409 h 508"/>
                <a:gd name="T46" fmla="*/ 554434435 w 244"/>
                <a:gd name="T47" fmla="*/ 972780476 h 508"/>
                <a:gd name="T48" fmla="*/ 534273190 w 244"/>
                <a:gd name="T49" fmla="*/ 957659542 h 508"/>
                <a:gd name="T50" fmla="*/ 514111945 w 244"/>
                <a:gd name="T51" fmla="*/ 942538608 h 508"/>
                <a:gd name="T52" fmla="*/ 488910389 w 244"/>
                <a:gd name="T53" fmla="*/ 912296740 h 508"/>
                <a:gd name="T54" fmla="*/ 468749144 w 244"/>
                <a:gd name="T55" fmla="*/ 882054872 h 508"/>
                <a:gd name="T56" fmla="*/ 443547587 w 244"/>
                <a:gd name="T57" fmla="*/ 841732382 h 508"/>
                <a:gd name="T58" fmla="*/ 418346031 w 244"/>
                <a:gd name="T59" fmla="*/ 791329071 h 508"/>
                <a:gd name="T60" fmla="*/ 393144376 w 244"/>
                <a:gd name="T61" fmla="*/ 730845335 h 508"/>
                <a:gd name="T62" fmla="*/ 367942820 w 244"/>
                <a:gd name="T63" fmla="*/ 660280977 h 508"/>
                <a:gd name="T64" fmla="*/ 342741263 w 244"/>
                <a:gd name="T65" fmla="*/ 579635997 h 508"/>
                <a:gd name="T66" fmla="*/ 317539707 w 244"/>
                <a:gd name="T67" fmla="*/ 483870082 h 508"/>
                <a:gd name="T68" fmla="*/ 317539707 w 244"/>
                <a:gd name="T69" fmla="*/ 483870082 h 508"/>
                <a:gd name="T70" fmla="*/ 297378462 w 244"/>
                <a:gd name="T71" fmla="*/ 388104068 h 508"/>
                <a:gd name="T72" fmla="*/ 272176906 w 244"/>
                <a:gd name="T73" fmla="*/ 307459088 h 508"/>
                <a:gd name="T74" fmla="*/ 246975350 w 244"/>
                <a:gd name="T75" fmla="*/ 236894730 h 508"/>
                <a:gd name="T76" fmla="*/ 221773794 w 244"/>
                <a:gd name="T77" fmla="*/ 181451256 h 508"/>
                <a:gd name="T78" fmla="*/ 191531877 w 244"/>
                <a:gd name="T79" fmla="*/ 131048143 h 508"/>
                <a:gd name="T80" fmla="*/ 166330321 w 244"/>
                <a:gd name="T81" fmla="*/ 90725628 h 508"/>
                <a:gd name="T82" fmla="*/ 141128764 w 244"/>
                <a:gd name="T83" fmla="*/ 60483760 h 508"/>
                <a:gd name="T84" fmla="*/ 115927208 w 244"/>
                <a:gd name="T85" fmla="*/ 40322503 h 508"/>
                <a:gd name="T86" fmla="*/ 90725627 w 244"/>
                <a:gd name="T87" fmla="*/ 20161251 h 508"/>
                <a:gd name="T88" fmla="*/ 70564382 w 244"/>
                <a:gd name="T89" fmla="*/ 10080626 h 508"/>
                <a:gd name="T90" fmla="*/ 30241880 w 244"/>
                <a:gd name="T91" fmla="*/ 0 h 508"/>
                <a:gd name="T92" fmla="*/ 10080626 w 244"/>
                <a:gd name="T93" fmla="*/ 0 h 508"/>
                <a:gd name="T94" fmla="*/ 0 w 244"/>
                <a:gd name="T95" fmla="*/ 0 h 508"/>
                <a:gd name="T96" fmla="*/ 0 w 244"/>
                <a:gd name="T97" fmla="*/ 0 h 5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4"/>
                <a:gd name="T148" fmla="*/ 0 h 508"/>
                <a:gd name="T149" fmla="*/ 244 w 244"/>
                <a:gd name="T150" fmla="*/ 508 h 5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4" h="508">
                  <a:moveTo>
                    <a:pt x="0" y="0"/>
                  </a:moveTo>
                  <a:lnTo>
                    <a:pt x="0" y="0"/>
                  </a:lnTo>
                  <a:lnTo>
                    <a:pt x="4" y="24"/>
                  </a:lnTo>
                  <a:lnTo>
                    <a:pt x="14" y="86"/>
                  </a:lnTo>
                  <a:lnTo>
                    <a:pt x="18" y="126"/>
                  </a:lnTo>
                  <a:lnTo>
                    <a:pt x="22" y="170"/>
                  </a:lnTo>
                  <a:lnTo>
                    <a:pt x="24" y="214"/>
                  </a:lnTo>
                  <a:lnTo>
                    <a:pt x="24" y="256"/>
                  </a:lnTo>
                  <a:lnTo>
                    <a:pt x="24" y="334"/>
                  </a:lnTo>
                  <a:lnTo>
                    <a:pt x="24" y="366"/>
                  </a:lnTo>
                  <a:lnTo>
                    <a:pt x="28" y="394"/>
                  </a:lnTo>
                  <a:lnTo>
                    <a:pt x="34" y="422"/>
                  </a:lnTo>
                  <a:lnTo>
                    <a:pt x="44" y="448"/>
                  </a:lnTo>
                  <a:lnTo>
                    <a:pt x="58" y="476"/>
                  </a:lnTo>
                  <a:lnTo>
                    <a:pt x="76" y="508"/>
                  </a:lnTo>
                  <a:lnTo>
                    <a:pt x="144" y="460"/>
                  </a:lnTo>
                  <a:lnTo>
                    <a:pt x="200" y="422"/>
                  </a:lnTo>
                  <a:lnTo>
                    <a:pt x="244" y="394"/>
                  </a:lnTo>
                  <a:lnTo>
                    <a:pt x="242" y="394"/>
                  </a:lnTo>
                  <a:lnTo>
                    <a:pt x="232" y="392"/>
                  </a:lnTo>
                  <a:lnTo>
                    <a:pt x="220" y="386"/>
                  </a:lnTo>
                  <a:lnTo>
                    <a:pt x="212" y="380"/>
                  </a:lnTo>
                  <a:lnTo>
                    <a:pt x="204" y="374"/>
                  </a:lnTo>
                  <a:lnTo>
                    <a:pt x="194" y="362"/>
                  </a:lnTo>
                  <a:lnTo>
                    <a:pt x="186" y="350"/>
                  </a:lnTo>
                  <a:lnTo>
                    <a:pt x="176" y="334"/>
                  </a:lnTo>
                  <a:lnTo>
                    <a:pt x="166" y="314"/>
                  </a:lnTo>
                  <a:lnTo>
                    <a:pt x="156" y="290"/>
                  </a:lnTo>
                  <a:lnTo>
                    <a:pt x="146" y="262"/>
                  </a:lnTo>
                  <a:lnTo>
                    <a:pt x="136" y="230"/>
                  </a:lnTo>
                  <a:lnTo>
                    <a:pt x="126" y="192"/>
                  </a:lnTo>
                  <a:lnTo>
                    <a:pt x="118" y="154"/>
                  </a:lnTo>
                  <a:lnTo>
                    <a:pt x="108" y="122"/>
                  </a:lnTo>
                  <a:lnTo>
                    <a:pt x="98" y="94"/>
                  </a:lnTo>
                  <a:lnTo>
                    <a:pt x="88" y="72"/>
                  </a:lnTo>
                  <a:lnTo>
                    <a:pt x="76" y="52"/>
                  </a:lnTo>
                  <a:lnTo>
                    <a:pt x="66" y="36"/>
                  </a:lnTo>
                  <a:lnTo>
                    <a:pt x="56" y="24"/>
                  </a:lnTo>
                  <a:lnTo>
                    <a:pt x="46" y="16"/>
                  </a:lnTo>
                  <a:lnTo>
                    <a:pt x="36" y="8"/>
                  </a:lnTo>
                  <a:lnTo>
                    <a:pt x="28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2" name="Freeform 48"/>
            <p:cNvSpPr>
              <a:spLocks/>
            </p:cNvSpPr>
            <p:nvPr/>
          </p:nvSpPr>
          <p:spPr bwMode="auto">
            <a:xfrm>
              <a:off x="5127625" y="2889250"/>
              <a:ext cx="333375" cy="806450"/>
            </a:xfrm>
            <a:custGeom>
              <a:avLst/>
              <a:gdLst>
                <a:gd name="T0" fmla="*/ 312499383 w 210"/>
                <a:gd name="T1" fmla="*/ 378023446 h 508"/>
                <a:gd name="T2" fmla="*/ 312499383 w 210"/>
                <a:gd name="T3" fmla="*/ 378023446 h 508"/>
                <a:gd name="T4" fmla="*/ 312499383 w 210"/>
                <a:gd name="T5" fmla="*/ 458668526 h 508"/>
                <a:gd name="T6" fmla="*/ 317539694 w 210"/>
                <a:gd name="T7" fmla="*/ 544353818 h 508"/>
                <a:gd name="T8" fmla="*/ 327620316 w 210"/>
                <a:gd name="T9" fmla="*/ 645160043 h 508"/>
                <a:gd name="T10" fmla="*/ 337700939 w 210"/>
                <a:gd name="T11" fmla="*/ 700603468 h 508"/>
                <a:gd name="T12" fmla="*/ 352821872 w 210"/>
                <a:gd name="T13" fmla="*/ 756046892 h 508"/>
                <a:gd name="T14" fmla="*/ 367942805 w 210"/>
                <a:gd name="T15" fmla="*/ 811490316 h 508"/>
                <a:gd name="T16" fmla="*/ 388104049 w 210"/>
                <a:gd name="T17" fmla="*/ 866933939 h 508"/>
                <a:gd name="T18" fmla="*/ 418346014 w 210"/>
                <a:gd name="T19" fmla="*/ 922377363 h 508"/>
                <a:gd name="T20" fmla="*/ 448587881 w 210"/>
                <a:gd name="T21" fmla="*/ 972780476 h 508"/>
                <a:gd name="T22" fmla="*/ 483870058 w 210"/>
                <a:gd name="T23" fmla="*/ 1018143277 h 508"/>
                <a:gd name="T24" fmla="*/ 529232857 w 210"/>
                <a:gd name="T25" fmla="*/ 1058465768 h 508"/>
                <a:gd name="T26" fmla="*/ 201612491 w 210"/>
                <a:gd name="T27" fmla="*/ 1280239464 h 508"/>
                <a:gd name="T28" fmla="*/ 201612491 w 210"/>
                <a:gd name="T29" fmla="*/ 1280239464 h 508"/>
                <a:gd name="T30" fmla="*/ 181451247 w 210"/>
                <a:gd name="T31" fmla="*/ 1244957285 h 508"/>
                <a:gd name="T32" fmla="*/ 161290003 w 210"/>
                <a:gd name="T33" fmla="*/ 1204634795 h 508"/>
                <a:gd name="T34" fmla="*/ 141128759 w 210"/>
                <a:gd name="T35" fmla="*/ 1144151059 h 508"/>
                <a:gd name="T36" fmla="*/ 120967514 w 210"/>
                <a:gd name="T37" fmla="*/ 1068546390 h 508"/>
                <a:gd name="T38" fmla="*/ 105846581 w 210"/>
                <a:gd name="T39" fmla="*/ 967740164 h 508"/>
                <a:gd name="T40" fmla="*/ 90725623 w 210"/>
                <a:gd name="T41" fmla="*/ 846772693 h 508"/>
                <a:gd name="T42" fmla="*/ 90725623 w 210"/>
                <a:gd name="T43" fmla="*/ 710684090 h 508"/>
                <a:gd name="T44" fmla="*/ 90725623 w 210"/>
                <a:gd name="T45" fmla="*/ 710684090 h 508"/>
                <a:gd name="T46" fmla="*/ 85685312 w 210"/>
                <a:gd name="T47" fmla="*/ 564515063 h 508"/>
                <a:gd name="T48" fmla="*/ 75604690 w 210"/>
                <a:gd name="T49" fmla="*/ 433466969 h 508"/>
                <a:gd name="T50" fmla="*/ 65524068 w 210"/>
                <a:gd name="T51" fmla="*/ 317539710 h 508"/>
                <a:gd name="T52" fmla="*/ 45362812 w 210"/>
                <a:gd name="T53" fmla="*/ 216733485 h 508"/>
                <a:gd name="T54" fmla="*/ 30241879 w 210"/>
                <a:gd name="T55" fmla="*/ 141128766 h 508"/>
                <a:gd name="T56" fmla="*/ 15120939 w 210"/>
                <a:gd name="T57" fmla="*/ 80645005 h 508"/>
                <a:gd name="T58" fmla="*/ 0 w 210"/>
                <a:gd name="T59" fmla="*/ 30241880 h 508"/>
                <a:gd name="T60" fmla="*/ 0 w 210"/>
                <a:gd name="T61" fmla="*/ 30241880 h 508"/>
                <a:gd name="T62" fmla="*/ 10080625 w 210"/>
                <a:gd name="T63" fmla="*/ 25201563 h 508"/>
                <a:gd name="T64" fmla="*/ 40322501 w 210"/>
                <a:gd name="T65" fmla="*/ 10080626 h 508"/>
                <a:gd name="T66" fmla="*/ 60483757 w 210"/>
                <a:gd name="T67" fmla="*/ 5040313 h 508"/>
                <a:gd name="T68" fmla="*/ 85685312 w 210"/>
                <a:gd name="T69" fmla="*/ 0 h 508"/>
                <a:gd name="T70" fmla="*/ 110886892 w 210"/>
                <a:gd name="T71" fmla="*/ 0 h 508"/>
                <a:gd name="T72" fmla="*/ 136088448 w 210"/>
                <a:gd name="T73" fmla="*/ 0 h 508"/>
                <a:gd name="T74" fmla="*/ 166330314 w 210"/>
                <a:gd name="T75" fmla="*/ 15120940 h 508"/>
                <a:gd name="T76" fmla="*/ 191531869 w 210"/>
                <a:gd name="T77" fmla="*/ 30241880 h 508"/>
                <a:gd name="T78" fmla="*/ 216733474 w 210"/>
                <a:gd name="T79" fmla="*/ 60483760 h 508"/>
                <a:gd name="T80" fmla="*/ 241935029 w 210"/>
                <a:gd name="T81" fmla="*/ 95765939 h 508"/>
                <a:gd name="T82" fmla="*/ 267136584 w 210"/>
                <a:gd name="T83" fmla="*/ 146169077 h 508"/>
                <a:gd name="T84" fmla="*/ 287297828 w 210"/>
                <a:gd name="T85" fmla="*/ 206652812 h 508"/>
                <a:gd name="T86" fmla="*/ 302418761 w 210"/>
                <a:gd name="T87" fmla="*/ 287297843 h 508"/>
                <a:gd name="T88" fmla="*/ 312499383 w 210"/>
                <a:gd name="T89" fmla="*/ 378023446 h 508"/>
                <a:gd name="T90" fmla="*/ 312499383 w 210"/>
                <a:gd name="T91" fmla="*/ 378023446 h 5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0"/>
                <a:gd name="T139" fmla="*/ 0 h 508"/>
                <a:gd name="T140" fmla="*/ 210 w 210"/>
                <a:gd name="T141" fmla="*/ 508 h 5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0" h="508">
                  <a:moveTo>
                    <a:pt x="124" y="150"/>
                  </a:moveTo>
                  <a:lnTo>
                    <a:pt x="124" y="150"/>
                  </a:lnTo>
                  <a:lnTo>
                    <a:pt x="124" y="182"/>
                  </a:lnTo>
                  <a:lnTo>
                    <a:pt x="126" y="216"/>
                  </a:lnTo>
                  <a:lnTo>
                    <a:pt x="130" y="256"/>
                  </a:lnTo>
                  <a:lnTo>
                    <a:pt x="134" y="278"/>
                  </a:lnTo>
                  <a:lnTo>
                    <a:pt x="140" y="300"/>
                  </a:lnTo>
                  <a:lnTo>
                    <a:pt x="146" y="322"/>
                  </a:lnTo>
                  <a:lnTo>
                    <a:pt x="154" y="344"/>
                  </a:lnTo>
                  <a:lnTo>
                    <a:pt x="166" y="366"/>
                  </a:lnTo>
                  <a:lnTo>
                    <a:pt x="178" y="386"/>
                  </a:lnTo>
                  <a:lnTo>
                    <a:pt x="192" y="404"/>
                  </a:lnTo>
                  <a:lnTo>
                    <a:pt x="210" y="420"/>
                  </a:lnTo>
                  <a:lnTo>
                    <a:pt x="80" y="508"/>
                  </a:lnTo>
                  <a:lnTo>
                    <a:pt x="72" y="494"/>
                  </a:lnTo>
                  <a:lnTo>
                    <a:pt x="64" y="478"/>
                  </a:lnTo>
                  <a:lnTo>
                    <a:pt x="56" y="454"/>
                  </a:lnTo>
                  <a:lnTo>
                    <a:pt x="48" y="424"/>
                  </a:lnTo>
                  <a:lnTo>
                    <a:pt x="42" y="384"/>
                  </a:lnTo>
                  <a:lnTo>
                    <a:pt x="36" y="336"/>
                  </a:lnTo>
                  <a:lnTo>
                    <a:pt x="36" y="282"/>
                  </a:lnTo>
                  <a:lnTo>
                    <a:pt x="34" y="224"/>
                  </a:lnTo>
                  <a:lnTo>
                    <a:pt x="30" y="172"/>
                  </a:lnTo>
                  <a:lnTo>
                    <a:pt x="26" y="126"/>
                  </a:lnTo>
                  <a:lnTo>
                    <a:pt x="18" y="86"/>
                  </a:lnTo>
                  <a:lnTo>
                    <a:pt x="12" y="56"/>
                  </a:lnTo>
                  <a:lnTo>
                    <a:pt x="6" y="32"/>
                  </a:lnTo>
                  <a:lnTo>
                    <a:pt x="0" y="12"/>
                  </a:lnTo>
                  <a:lnTo>
                    <a:pt x="4" y="10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6" y="6"/>
                  </a:lnTo>
                  <a:lnTo>
                    <a:pt x="76" y="12"/>
                  </a:lnTo>
                  <a:lnTo>
                    <a:pt x="86" y="24"/>
                  </a:lnTo>
                  <a:lnTo>
                    <a:pt x="96" y="38"/>
                  </a:lnTo>
                  <a:lnTo>
                    <a:pt x="106" y="58"/>
                  </a:lnTo>
                  <a:lnTo>
                    <a:pt x="114" y="82"/>
                  </a:lnTo>
                  <a:lnTo>
                    <a:pt x="120" y="114"/>
                  </a:lnTo>
                  <a:lnTo>
                    <a:pt x="124" y="150"/>
                  </a:lnTo>
                  <a:close/>
                </a:path>
              </a:pathLst>
            </a:custGeom>
            <a:solidFill>
              <a:srgbClr val="EF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3" name="Freeform 49"/>
            <p:cNvSpPr>
              <a:spLocks/>
            </p:cNvSpPr>
            <p:nvPr/>
          </p:nvSpPr>
          <p:spPr bwMode="auto">
            <a:xfrm>
              <a:off x="4079875" y="2879725"/>
              <a:ext cx="209550" cy="381000"/>
            </a:xfrm>
            <a:custGeom>
              <a:avLst/>
              <a:gdLst>
                <a:gd name="T0" fmla="*/ 317539640 w 132"/>
                <a:gd name="T1" fmla="*/ 252015660 h 240"/>
                <a:gd name="T2" fmla="*/ 277217159 w 132"/>
                <a:gd name="T3" fmla="*/ 408265308 h 240"/>
                <a:gd name="T4" fmla="*/ 272176848 w 132"/>
                <a:gd name="T5" fmla="*/ 483870075 h 240"/>
                <a:gd name="T6" fmla="*/ 252015608 w 132"/>
                <a:gd name="T7" fmla="*/ 383063752 h 240"/>
                <a:gd name="T8" fmla="*/ 246975298 w 132"/>
                <a:gd name="T9" fmla="*/ 337700951 h 240"/>
                <a:gd name="T10" fmla="*/ 231854367 w 132"/>
                <a:gd name="T11" fmla="*/ 433466963 h 240"/>
                <a:gd name="T12" fmla="*/ 211693126 w 132"/>
                <a:gd name="T13" fmla="*/ 524192565 h 240"/>
                <a:gd name="T14" fmla="*/ 181451216 w 132"/>
                <a:gd name="T15" fmla="*/ 599797233 h 240"/>
                <a:gd name="T16" fmla="*/ 171370595 w 132"/>
                <a:gd name="T17" fmla="*/ 604837545 h 240"/>
                <a:gd name="T18" fmla="*/ 201612456 w 132"/>
                <a:gd name="T19" fmla="*/ 388104063 h 240"/>
                <a:gd name="T20" fmla="*/ 206652767 w 132"/>
                <a:gd name="T21" fmla="*/ 327620328 h 240"/>
                <a:gd name="T22" fmla="*/ 201612456 w 132"/>
                <a:gd name="T23" fmla="*/ 302418772 h 240"/>
                <a:gd name="T24" fmla="*/ 191531836 w 132"/>
                <a:gd name="T25" fmla="*/ 302418772 h 240"/>
                <a:gd name="T26" fmla="*/ 161289975 w 132"/>
                <a:gd name="T27" fmla="*/ 347781573 h 240"/>
                <a:gd name="T28" fmla="*/ 151209355 w 132"/>
                <a:gd name="T29" fmla="*/ 383063752 h 240"/>
                <a:gd name="T30" fmla="*/ 136088424 w 132"/>
                <a:gd name="T31" fmla="*/ 423386341 h 240"/>
                <a:gd name="T32" fmla="*/ 126007804 w 132"/>
                <a:gd name="T33" fmla="*/ 418346030 h 240"/>
                <a:gd name="T34" fmla="*/ 126007804 w 132"/>
                <a:gd name="T35" fmla="*/ 398184685 h 240"/>
                <a:gd name="T36" fmla="*/ 126007804 w 132"/>
                <a:gd name="T37" fmla="*/ 277217216 h 240"/>
                <a:gd name="T38" fmla="*/ 120967494 w 132"/>
                <a:gd name="T39" fmla="*/ 226814104 h 240"/>
                <a:gd name="T40" fmla="*/ 115927184 w 132"/>
                <a:gd name="T41" fmla="*/ 226814104 h 240"/>
                <a:gd name="T42" fmla="*/ 50403114 w 132"/>
                <a:gd name="T43" fmla="*/ 388104063 h 240"/>
                <a:gd name="T44" fmla="*/ 60483747 w 132"/>
                <a:gd name="T45" fmla="*/ 246975349 h 240"/>
                <a:gd name="T46" fmla="*/ 65524057 w 132"/>
                <a:gd name="T47" fmla="*/ 206652810 h 240"/>
                <a:gd name="T48" fmla="*/ 65524057 w 132"/>
                <a:gd name="T49" fmla="*/ 201612498 h 240"/>
                <a:gd name="T50" fmla="*/ 20161247 w 132"/>
                <a:gd name="T51" fmla="*/ 257055971 h 240"/>
                <a:gd name="T52" fmla="*/ 0 w 132"/>
                <a:gd name="T53" fmla="*/ 292338150 h 240"/>
                <a:gd name="T54" fmla="*/ 5040312 w 132"/>
                <a:gd name="T55" fmla="*/ 277217216 h 240"/>
                <a:gd name="T56" fmla="*/ 80644988 w 132"/>
                <a:gd name="T57" fmla="*/ 80645004 h 240"/>
                <a:gd name="T58" fmla="*/ 126007804 w 132"/>
                <a:gd name="T59" fmla="*/ 0 h 240"/>
                <a:gd name="T60" fmla="*/ 110886873 w 132"/>
                <a:gd name="T61" fmla="*/ 55443448 h 240"/>
                <a:gd name="T62" fmla="*/ 95765918 w 132"/>
                <a:gd name="T63" fmla="*/ 110886896 h 240"/>
                <a:gd name="T64" fmla="*/ 95765918 w 132"/>
                <a:gd name="T65" fmla="*/ 126007830 h 240"/>
                <a:gd name="T66" fmla="*/ 105846563 w 132"/>
                <a:gd name="T67" fmla="*/ 120967519 h 240"/>
                <a:gd name="T68" fmla="*/ 131048114 w 132"/>
                <a:gd name="T69" fmla="*/ 65524071 h 240"/>
                <a:gd name="T70" fmla="*/ 136088424 w 132"/>
                <a:gd name="T71" fmla="*/ 70564382 h 240"/>
                <a:gd name="T72" fmla="*/ 141128734 w 132"/>
                <a:gd name="T73" fmla="*/ 126007830 h 240"/>
                <a:gd name="T74" fmla="*/ 146169045 w 132"/>
                <a:gd name="T75" fmla="*/ 151209386 h 240"/>
                <a:gd name="T76" fmla="*/ 146169045 w 132"/>
                <a:gd name="T77" fmla="*/ 146169075 h 240"/>
                <a:gd name="T78" fmla="*/ 201612456 w 132"/>
                <a:gd name="T79" fmla="*/ 45362813 h 240"/>
                <a:gd name="T80" fmla="*/ 216733437 w 132"/>
                <a:gd name="T81" fmla="*/ 20161251 h 240"/>
                <a:gd name="T82" fmla="*/ 221773747 w 132"/>
                <a:gd name="T83" fmla="*/ 30241880 h 240"/>
                <a:gd name="T84" fmla="*/ 181451216 w 132"/>
                <a:gd name="T85" fmla="*/ 131048141 h 240"/>
                <a:gd name="T86" fmla="*/ 181451216 w 132"/>
                <a:gd name="T87" fmla="*/ 151209386 h 240"/>
                <a:gd name="T88" fmla="*/ 181451216 w 132"/>
                <a:gd name="T89" fmla="*/ 176410942 h 240"/>
                <a:gd name="T90" fmla="*/ 191531836 w 132"/>
                <a:gd name="T91" fmla="*/ 161290009 h 240"/>
                <a:gd name="T92" fmla="*/ 201612456 w 132"/>
                <a:gd name="T93" fmla="*/ 136088453 h 240"/>
                <a:gd name="T94" fmla="*/ 216733437 w 132"/>
                <a:gd name="T95" fmla="*/ 115927208 h 240"/>
                <a:gd name="T96" fmla="*/ 221773747 w 132"/>
                <a:gd name="T97" fmla="*/ 146169075 h 240"/>
                <a:gd name="T98" fmla="*/ 221773747 w 132"/>
                <a:gd name="T99" fmla="*/ 191531876 h 240"/>
                <a:gd name="T100" fmla="*/ 221773747 w 132"/>
                <a:gd name="T101" fmla="*/ 246975349 h 240"/>
                <a:gd name="T102" fmla="*/ 231854367 w 132"/>
                <a:gd name="T103" fmla="*/ 252015660 h 240"/>
                <a:gd name="T104" fmla="*/ 236894677 w 132"/>
                <a:gd name="T105" fmla="*/ 236894726 h 240"/>
                <a:gd name="T106" fmla="*/ 292338089 w 132"/>
                <a:gd name="T107" fmla="*/ 65524071 h 240"/>
                <a:gd name="T108" fmla="*/ 292338089 w 132"/>
                <a:gd name="T109" fmla="*/ 75604693 h 240"/>
                <a:gd name="T110" fmla="*/ 272176848 w 132"/>
                <a:gd name="T111" fmla="*/ 171370631 h 240"/>
                <a:gd name="T112" fmla="*/ 277217159 w 132"/>
                <a:gd name="T113" fmla="*/ 196572187 h 240"/>
                <a:gd name="T114" fmla="*/ 287297779 w 132"/>
                <a:gd name="T115" fmla="*/ 186491565 h 240"/>
                <a:gd name="T116" fmla="*/ 307459020 w 132"/>
                <a:gd name="T117" fmla="*/ 161290009 h 240"/>
                <a:gd name="T118" fmla="*/ 327620260 w 132"/>
                <a:gd name="T119" fmla="*/ 151209386 h 240"/>
                <a:gd name="T120" fmla="*/ 332660570 w 132"/>
                <a:gd name="T121" fmla="*/ 176410942 h 240"/>
                <a:gd name="T122" fmla="*/ 317539640 w 132"/>
                <a:gd name="T123" fmla="*/ 252015660 h 24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2"/>
                <a:gd name="T187" fmla="*/ 0 h 240"/>
                <a:gd name="T188" fmla="*/ 132 w 132"/>
                <a:gd name="T189" fmla="*/ 240 h 24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2" h="240">
                  <a:moveTo>
                    <a:pt x="126" y="100"/>
                  </a:moveTo>
                  <a:lnTo>
                    <a:pt x="126" y="100"/>
                  </a:lnTo>
                  <a:lnTo>
                    <a:pt x="116" y="132"/>
                  </a:lnTo>
                  <a:lnTo>
                    <a:pt x="110" y="162"/>
                  </a:lnTo>
                  <a:lnTo>
                    <a:pt x="108" y="192"/>
                  </a:lnTo>
                  <a:lnTo>
                    <a:pt x="100" y="152"/>
                  </a:lnTo>
                  <a:lnTo>
                    <a:pt x="98" y="140"/>
                  </a:lnTo>
                  <a:lnTo>
                    <a:pt x="98" y="134"/>
                  </a:lnTo>
                  <a:lnTo>
                    <a:pt x="98" y="142"/>
                  </a:lnTo>
                  <a:lnTo>
                    <a:pt x="92" y="172"/>
                  </a:lnTo>
                  <a:lnTo>
                    <a:pt x="84" y="208"/>
                  </a:lnTo>
                  <a:lnTo>
                    <a:pt x="78" y="228"/>
                  </a:lnTo>
                  <a:lnTo>
                    <a:pt x="72" y="238"/>
                  </a:lnTo>
                  <a:lnTo>
                    <a:pt x="68" y="240"/>
                  </a:lnTo>
                  <a:lnTo>
                    <a:pt x="76" y="192"/>
                  </a:lnTo>
                  <a:lnTo>
                    <a:pt x="80" y="154"/>
                  </a:lnTo>
                  <a:lnTo>
                    <a:pt x="82" y="130"/>
                  </a:lnTo>
                  <a:lnTo>
                    <a:pt x="82" y="124"/>
                  </a:lnTo>
                  <a:lnTo>
                    <a:pt x="80" y="120"/>
                  </a:lnTo>
                  <a:lnTo>
                    <a:pt x="78" y="120"/>
                  </a:lnTo>
                  <a:lnTo>
                    <a:pt x="76" y="120"/>
                  </a:lnTo>
                  <a:lnTo>
                    <a:pt x="70" y="126"/>
                  </a:lnTo>
                  <a:lnTo>
                    <a:pt x="64" y="138"/>
                  </a:lnTo>
                  <a:lnTo>
                    <a:pt x="60" y="152"/>
                  </a:lnTo>
                  <a:lnTo>
                    <a:pt x="56" y="166"/>
                  </a:lnTo>
                  <a:lnTo>
                    <a:pt x="54" y="168"/>
                  </a:lnTo>
                  <a:lnTo>
                    <a:pt x="52" y="170"/>
                  </a:lnTo>
                  <a:lnTo>
                    <a:pt x="50" y="166"/>
                  </a:lnTo>
                  <a:lnTo>
                    <a:pt x="50" y="158"/>
                  </a:lnTo>
                  <a:lnTo>
                    <a:pt x="52" y="136"/>
                  </a:lnTo>
                  <a:lnTo>
                    <a:pt x="50" y="110"/>
                  </a:lnTo>
                  <a:lnTo>
                    <a:pt x="50" y="94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20" y="154"/>
                  </a:lnTo>
                  <a:lnTo>
                    <a:pt x="22" y="122"/>
                  </a:lnTo>
                  <a:lnTo>
                    <a:pt x="24" y="98"/>
                  </a:lnTo>
                  <a:lnTo>
                    <a:pt x="26" y="82"/>
                  </a:lnTo>
                  <a:lnTo>
                    <a:pt x="26" y="80"/>
                  </a:lnTo>
                  <a:lnTo>
                    <a:pt x="18" y="88"/>
                  </a:lnTo>
                  <a:lnTo>
                    <a:pt x="8" y="102"/>
                  </a:lnTo>
                  <a:lnTo>
                    <a:pt x="0" y="116"/>
                  </a:lnTo>
                  <a:lnTo>
                    <a:pt x="2" y="110"/>
                  </a:lnTo>
                  <a:lnTo>
                    <a:pt x="14" y="76"/>
                  </a:lnTo>
                  <a:lnTo>
                    <a:pt x="32" y="32"/>
                  </a:lnTo>
                  <a:lnTo>
                    <a:pt x="42" y="14"/>
                  </a:lnTo>
                  <a:lnTo>
                    <a:pt x="50" y="0"/>
                  </a:lnTo>
                  <a:lnTo>
                    <a:pt x="44" y="22"/>
                  </a:lnTo>
                  <a:lnTo>
                    <a:pt x="38" y="38"/>
                  </a:lnTo>
                  <a:lnTo>
                    <a:pt x="38" y="44"/>
                  </a:lnTo>
                  <a:lnTo>
                    <a:pt x="38" y="50"/>
                  </a:lnTo>
                  <a:lnTo>
                    <a:pt x="40" y="52"/>
                  </a:lnTo>
                  <a:lnTo>
                    <a:pt x="42" y="48"/>
                  </a:lnTo>
                  <a:lnTo>
                    <a:pt x="48" y="38"/>
                  </a:lnTo>
                  <a:lnTo>
                    <a:pt x="52" y="26"/>
                  </a:lnTo>
                  <a:lnTo>
                    <a:pt x="54" y="24"/>
                  </a:lnTo>
                  <a:lnTo>
                    <a:pt x="54" y="28"/>
                  </a:lnTo>
                  <a:lnTo>
                    <a:pt x="56" y="50"/>
                  </a:lnTo>
                  <a:lnTo>
                    <a:pt x="56" y="58"/>
                  </a:lnTo>
                  <a:lnTo>
                    <a:pt x="58" y="60"/>
                  </a:lnTo>
                  <a:lnTo>
                    <a:pt x="58" y="58"/>
                  </a:lnTo>
                  <a:lnTo>
                    <a:pt x="72" y="32"/>
                  </a:lnTo>
                  <a:lnTo>
                    <a:pt x="80" y="18"/>
                  </a:lnTo>
                  <a:lnTo>
                    <a:pt x="86" y="8"/>
                  </a:lnTo>
                  <a:lnTo>
                    <a:pt x="88" y="10"/>
                  </a:lnTo>
                  <a:lnTo>
                    <a:pt x="88" y="12"/>
                  </a:lnTo>
                  <a:lnTo>
                    <a:pt x="84" y="24"/>
                  </a:lnTo>
                  <a:lnTo>
                    <a:pt x="72" y="52"/>
                  </a:lnTo>
                  <a:lnTo>
                    <a:pt x="72" y="60"/>
                  </a:lnTo>
                  <a:lnTo>
                    <a:pt x="72" y="68"/>
                  </a:lnTo>
                  <a:lnTo>
                    <a:pt x="72" y="70"/>
                  </a:lnTo>
                  <a:lnTo>
                    <a:pt x="74" y="70"/>
                  </a:lnTo>
                  <a:lnTo>
                    <a:pt x="76" y="64"/>
                  </a:lnTo>
                  <a:lnTo>
                    <a:pt x="80" y="54"/>
                  </a:lnTo>
                  <a:lnTo>
                    <a:pt x="86" y="48"/>
                  </a:lnTo>
                  <a:lnTo>
                    <a:pt x="86" y="46"/>
                  </a:lnTo>
                  <a:lnTo>
                    <a:pt x="88" y="48"/>
                  </a:lnTo>
                  <a:lnTo>
                    <a:pt x="88" y="58"/>
                  </a:lnTo>
                  <a:lnTo>
                    <a:pt x="88" y="76"/>
                  </a:lnTo>
                  <a:lnTo>
                    <a:pt x="88" y="94"/>
                  </a:lnTo>
                  <a:lnTo>
                    <a:pt x="88" y="98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4" y="94"/>
                  </a:lnTo>
                  <a:lnTo>
                    <a:pt x="110" y="42"/>
                  </a:lnTo>
                  <a:lnTo>
                    <a:pt x="116" y="26"/>
                  </a:lnTo>
                  <a:lnTo>
                    <a:pt x="116" y="30"/>
                  </a:lnTo>
                  <a:lnTo>
                    <a:pt x="112" y="50"/>
                  </a:lnTo>
                  <a:lnTo>
                    <a:pt x="108" y="68"/>
                  </a:lnTo>
                  <a:lnTo>
                    <a:pt x="110" y="78"/>
                  </a:lnTo>
                  <a:lnTo>
                    <a:pt x="114" y="74"/>
                  </a:lnTo>
                  <a:lnTo>
                    <a:pt x="116" y="68"/>
                  </a:lnTo>
                  <a:lnTo>
                    <a:pt x="122" y="64"/>
                  </a:lnTo>
                  <a:lnTo>
                    <a:pt x="126" y="60"/>
                  </a:lnTo>
                  <a:lnTo>
                    <a:pt x="130" y="60"/>
                  </a:lnTo>
                  <a:lnTo>
                    <a:pt x="132" y="62"/>
                  </a:lnTo>
                  <a:lnTo>
                    <a:pt x="132" y="70"/>
                  </a:lnTo>
                  <a:lnTo>
                    <a:pt x="130" y="82"/>
                  </a:lnTo>
                  <a:lnTo>
                    <a:pt x="126" y="100"/>
                  </a:lnTo>
                  <a:close/>
                </a:path>
              </a:pathLst>
            </a:custGeom>
            <a:solidFill>
              <a:srgbClr val="F68A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4" name="Freeform 50"/>
            <p:cNvSpPr>
              <a:spLocks/>
            </p:cNvSpPr>
            <p:nvPr/>
          </p:nvSpPr>
          <p:spPr bwMode="auto">
            <a:xfrm>
              <a:off x="5286375" y="3492500"/>
              <a:ext cx="79375" cy="152400"/>
            </a:xfrm>
            <a:custGeom>
              <a:avLst/>
              <a:gdLst>
                <a:gd name="T0" fmla="*/ 0 w 50"/>
                <a:gd name="T1" fmla="*/ 0 h 96"/>
                <a:gd name="T2" fmla="*/ 0 w 50"/>
                <a:gd name="T3" fmla="*/ 0 h 96"/>
                <a:gd name="T4" fmla="*/ 5040313 w 50"/>
                <a:gd name="T5" fmla="*/ 25201561 h 96"/>
                <a:gd name="T6" fmla="*/ 25201561 w 50"/>
                <a:gd name="T7" fmla="*/ 90725621 h 96"/>
                <a:gd name="T8" fmla="*/ 55443445 w 50"/>
                <a:gd name="T9" fmla="*/ 171370620 h 96"/>
                <a:gd name="T10" fmla="*/ 75604689 w 50"/>
                <a:gd name="T11" fmla="*/ 211693157 h 96"/>
                <a:gd name="T12" fmla="*/ 95765933 w 50"/>
                <a:gd name="T13" fmla="*/ 241935022 h 96"/>
                <a:gd name="T14" fmla="*/ 126007824 w 50"/>
                <a:gd name="T15" fmla="*/ 226814090 h 96"/>
                <a:gd name="T16" fmla="*/ 126007824 w 50"/>
                <a:gd name="T17" fmla="*/ 226814090 h 96"/>
                <a:gd name="T18" fmla="*/ 115927202 w 50"/>
                <a:gd name="T19" fmla="*/ 216733468 h 96"/>
                <a:gd name="T20" fmla="*/ 90725622 w 50"/>
                <a:gd name="T21" fmla="*/ 181451242 h 96"/>
                <a:gd name="T22" fmla="*/ 50403122 w 50"/>
                <a:gd name="T23" fmla="*/ 110886889 h 96"/>
                <a:gd name="T24" fmla="*/ 0 w 50"/>
                <a:gd name="T25" fmla="*/ 0 h 96"/>
                <a:gd name="T26" fmla="*/ 0 w 50"/>
                <a:gd name="T27" fmla="*/ 0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"/>
                <a:gd name="T43" fmla="*/ 0 h 96"/>
                <a:gd name="T44" fmla="*/ 50 w 50"/>
                <a:gd name="T45" fmla="*/ 96 h 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" h="96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10" y="36"/>
                  </a:lnTo>
                  <a:lnTo>
                    <a:pt x="22" y="68"/>
                  </a:lnTo>
                  <a:lnTo>
                    <a:pt x="30" y="84"/>
                  </a:lnTo>
                  <a:lnTo>
                    <a:pt x="38" y="96"/>
                  </a:lnTo>
                  <a:lnTo>
                    <a:pt x="50" y="90"/>
                  </a:lnTo>
                  <a:lnTo>
                    <a:pt x="46" y="86"/>
                  </a:lnTo>
                  <a:lnTo>
                    <a:pt x="36" y="72"/>
                  </a:lnTo>
                  <a:lnTo>
                    <a:pt x="2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5" name="Freeform 51"/>
            <p:cNvSpPr>
              <a:spLocks/>
            </p:cNvSpPr>
            <p:nvPr/>
          </p:nvSpPr>
          <p:spPr bwMode="auto">
            <a:xfrm>
              <a:off x="4222750" y="3165475"/>
              <a:ext cx="127000" cy="695325"/>
            </a:xfrm>
            <a:custGeom>
              <a:avLst/>
              <a:gdLst>
                <a:gd name="T0" fmla="*/ 0 w 80"/>
                <a:gd name="T1" fmla="*/ 90725625 h 438"/>
                <a:gd name="T2" fmla="*/ 0 w 80"/>
                <a:gd name="T3" fmla="*/ 90725625 h 438"/>
                <a:gd name="T4" fmla="*/ 0 w 80"/>
                <a:gd name="T5" fmla="*/ 176410938 h 438"/>
                <a:gd name="T6" fmla="*/ 5040312 w 80"/>
                <a:gd name="T7" fmla="*/ 277217209 h 438"/>
                <a:gd name="T8" fmla="*/ 15120938 w 80"/>
                <a:gd name="T9" fmla="*/ 403224987 h 438"/>
                <a:gd name="T10" fmla="*/ 40322497 w 80"/>
                <a:gd name="T11" fmla="*/ 559474730 h 438"/>
                <a:gd name="T12" fmla="*/ 55443441 w 80"/>
                <a:gd name="T13" fmla="*/ 640119708 h 438"/>
                <a:gd name="T14" fmla="*/ 75604683 w 80"/>
                <a:gd name="T15" fmla="*/ 730845307 h 438"/>
                <a:gd name="T16" fmla="*/ 100806236 w 80"/>
                <a:gd name="T17" fmla="*/ 816530596 h 438"/>
                <a:gd name="T18" fmla="*/ 131048125 w 80"/>
                <a:gd name="T19" fmla="*/ 912296705 h 438"/>
                <a:gd name="T20" fmla="*/ 161289988 w 80"/>
                <a:gd name="T21" fmla="*/ 1008062616 h 438"/>
                <a:gd name="T22" fmla="*/ 201612473 w 80"/>
                <a:gd name="T23" fmla="*/ 1103828527 h 438"/>
                <a:gd name="T24" fmla="*/ 201612473 w 80"/>
                <a:gd name="T25" fmla="*/ 1103828527 h 438"/>
                <a:gd name="T26" fmla="*/ 176410920 w 80"/>
                <a:gd name="T27" fmla="*/ 982861060 h 438"/>
                <a:gd name="T28" fmla="*/ 151209367 w 80"/>
                <a:gd name="T29" fmla="*/ 851812972 h 438"/>
                <a:gd name="T30" fmla="*/ 120967503 w 80"/>
                <a:gd name="T31" fmla="*/ 695563130 h 438"/>
                <a:gd name="T32" fmla="*/ 95765926 w 80"/>
                <a:gd name="T33" fmla="*/ 514111930 h 438"/>
                <a:gd name="T34" fmla="*/ 80644994 w 80"/>
                <a:gd name="T35" fmla="*/ 332660632 h 438"/>
                <a:gd name="T36" fmla="*/ 75604683 w 80"/>
                <a:gd name="T37" fmla="*/ 241935032 h 438"/>
                <a:gd name="T38" fmla="*/ 75604683 w 80"/>
                <a:gd name="T39" fmla="*/ 156249694 h 438"/>
                <a:gd name="T40" fmla="*/ 80644994 w 80"/>
                <a:gd name="T41" fmla="*/ 75604691 h 438"/>
                <a:gd name="T42" fmla="*/ 90725615 w 80"/>
                <a:gd name="T43" fmla="*/ 0 h 438"/>
                <a:gd name="T44" fmla="*/ 35282186 w 80"/>
                <a:gd name="T45" fmla="*/ 80645002 h 438"/>
                <a:gd name="T46" fmla="*/ 0 w 80"/>
                <a:gd name="T47" fmla="*/ 90725625 h 4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0"/>
                <a:gd name="T73" fmla="*/ 0 h 438"/>
                <a:gd name="T74" fmla="*/ 80 w 80"/>
                <a:gd name="T75" fmla="*/ 438 h 4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0" h="438">
                  <a:moveTo>
                    <a:pt x="0" y="36"/>
                  </a:moveTo>
                  <a:lnTo>
                    <a:pt x="0" y="36"/>
                  </a:lnTo>
                  <a:lnTo>
                    <a:pt x="0" y="70"/>
                  </a:lnTo>
                  <a:lnTo>
                    <a:pt x="2" y="110"/>
                  </a:lnTo>
                  <a:lnTo>
                    <a:pt x="6" y="160"/>
                  </a:lnTo>
                  <a:lnTo>
                    <a:pt x="16" y="222"/>
                  </a:lnTo>
                  <a:lnTo>
                    <a:pt x="22" y="254"/>
                  </a:lnTo>
                  <a:lnTo>
                    <a:pt x="30" y="290"/>
                  </a:lnTo>
                  <a:lnTo>
                    <a:pt x="40" y="324"/>
                  </a:lnTo>
                  <a:lnTo>
                    <a:pt x="52" y="362"/>
                  </a:lnTo>
                  <a:lnTo>
                    <a:pt x="64" y="400"/>
                  </a:lnTo>
                  <a:lnTo>
                    <a:pt x="80" y="438"/>
                  </a:lnTo>
                  <a:lnTo>
                    <a:pt x="70" y="390"/>
                  </a:lnTo>
                  <a:lnTo>
                    <a:pt x="60" y="338"/>
                  </a:lnTo>
                  <a:lnTo>
                    <a:pt x="48" y="276"/>
                  </a:lnTo>
                  <a:lnTo>
                    <a:pt x="38" y="204"/>
                  </a:lnTo>
                  <a:lnTo>
                    <a:pt x="32" y="132"/>
                  </a:lnTo>
                  <a:lnTo>
                    <a:pt x="30" y="96"/>
                  </a:lnTo>
                  <a:lnTo>
                    <a:pt x="30" y="62"/>
                  </a:lnTo>
                  <a:lnTo>
                    <a:pt x="32" y="30"/>
                  </a:lnTo>
                  <a:lnTo>
                    <a:pt x="36" y="0"/>
                  </a:lnTo>
                  <a:lnTo>
                    <a:pt x="14" y="3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EF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6" name="Freeform 52"/>
            <p:cNvSpPr>
              <a:spLocks noEditPoints="1"/>
            </p:cNvSpPr>
            <p:nvPr/>
          </p:nvSpPr>
          <p:spPr bwMode="auto">
            <a:xfrm>
              <a:off x="4238625" y="3238500"/>
              <a:ext cx="488950" cy="304800"/>
            </a:xfrm>
            <a:custGeom>
              <a:avLst/>
              <a:gdLst>
                <a:gd name="T0" fmla="*/ 594756838 w 308"/>
                <a:gd name="T1" fmla="*/ 65524066 h 192"/>
                <a:gd name="T2" fmla="*/ 549394043 w 308"/>
                <a:gd name="T3" fmla="*/ 45362810 h 192"/>
                <a:gd name="T4" fmla="*/ 403224939 w 308"/>
                <a:gd name="T5" fmla="*/ 20161250 h 192"/>
                <a:gd name="T6" fmla="*/ 226814072 w 308"/>
                <a:gd name="T7" fmla="*/ 0 h 192"/>
                <a:gd name="T8" fmla="*/ 75604682 w 308"/>
                <a:gd name="T9" fmla="*/ 0 h 192"/>
                <a:gd name="T10" fmla="*/ 30241875 w 308"/>
                <a:gd name="T11" fmla="*/ 5040312 h 192"/>
                <a:gd name="T12" fmla="*/ 15120938 w 308"/>
                <a:gd name="T13" fmla="*/ 10080625 h 192"/>
                <a:gd name="T14" fmla="*/ 5040312 w 308"/>
                <a:gd name="T15" fmla="*/ 30241878 h 192"/>
                <a:gd name="T16" fmla="*/ 0 w 308"/>
                <a:gd name="T17" fmla="*/ 70564377 h 192"/>
                <a:gd name="T18" fmla="*/ 15120938 w 308"/>
                <a:gd name="T19" fmla="*/ 252015644 h 192"/>
                <a:gd name="T20" fmla="*/ 35282186 w 308"/>
                <a:gd name="T21" fmla="*/ 398184660 h 192"/>
                <a:gd name="T22" fmla="*/ 45362807 w 308"/>
                <a:gd name="T23" fmla="*/ 413305593 h 192"/>
                <a:gd name="T24" fmla="*/ 90725614 w 308"/>
                <a:gd name="T25" fmla="*/ 443547557 h 192"/>
                <a:gd name="T26" fmla="*/ 126007812 w 308"/>
                <a:gd name="T27" fmla="*/ 453628179 h 192"/>
                <a:gd name="T28" fmla="*/ 322579971 w 308"/>
                <a:gd name="T29" fmla="*/ 478829734 h 192"/>
                <a:gd name="T30" fmla="*/ 463708765 w 308"/>
                <a:gd name="T31" fmla="*/ 478829734 h 192"/>
                <a:gd name="T32" fmla="*/ 599797148 w 308"/>
                <a:gd name="T33" fmla="*/ 458668490 h 192"/>
                <a:gd name="T34" fmla="*/ 604837459 w 308"/>
                <a:gd name="T35" fmla="*/ 458668490 h 192"/>
                <a:gd name="T36" fmla="*/ 645159943 w 308"/>
                <a:gd name="T37" fmla="*/ 428426625 h 192"/>
                <a:gd name="T38" fmla="*/ 665321185 w 308"/>
                <a:gd name="T39" fmla="*/ 393144349 h 192"/>
                <a:gd name="T40" fmla="*/ 685482427 w 308"/>
                <a:gd name="T41" fmla="*/ 342741240 h 192"/>
                <a:gd name="T42" fmla="*/ 720764600 w 308"/>
                <a:gd name="T43" fmla="*/ 252015644 h 192"/>
                <a:gd name="T44" fmla="*/ 756046774 w 308"/>
                <a:gd name="T45" fmla="*/ 216733468 h 192"/>
                <a:gd name="T46" fmla="*/ 776208016 w 308"/>
                <a:gd name="T47" fmla="*/ 120967511 h 192"/>
                <a:gd name="T48" fmla="*/ 756046774 w 308"/>
                <a:gd name="T49" fmla="*/ 120967511 h 192"/>
                <a:gd name="T50" fmla="*/ 650200253 w 308"/>
                <a:gd name="T51" fmla="*/ 95765932 h 192"/>
                <a:gd name="T52" fmla="*/ 594756838 w 308"/>
                <a:gd name="T53" fmla="*/ 65524066 h 192"/>
                <a:gd name="T54" fmla="*/ 640119632 w 308"/>
                <a:gd name="T55" fmla="*/ 307459064 h 192"/>
                <a:gd name="T56" fmla="*/ 630039011 w 308"/>
                <a:gd name="T57" fmla="*/ 337700929 h 192"/>
                <a:gd name="T58" fmla="*/ 604837459 w 308"/>
                <a:gd name="T59" fmla="*/ 383063727 h 192"/>
                <a:gd name="T60" fmla="*/ 569555285 w 308"/>
                <a:gd name="T61" fmla="*/ 413305593 h 192"/>
                <a:gd name="T62" fmla="*/ 559474664 w 308"/>
                <a:gd name="T63" fmla="*/ 413305593 h 192"/>
                <a:gd name="T64" fmla="*/ 443547523 w 308"/>
                <a:gd name="T65" fmla="*/ 433466936 h 192"/>
                <a:gd name="T66" fmla="*/ 312499350 w 308"/>
                <a:gd name="T67" fmla="*/ 428426625 h 192"/>
                <a:gd name="T68" fmla="*/ 141128744 w 308"/>
                <a:gd name="T69" fmla="*/ 403224971 h 192"/>
                <a:gd name="T70" fmla="*/ 126007812 w 308"/>
                <a:gd name="T71" fmla="*/ 398184660 h 192"/>
                <a:gd name="T72" fmla="*/ 105846570 w 308"/>
                <a:gd name="T73" fmla="*/ 367942795 h 192"/>
                <a:gd name="T74" fmla="*/ 100806235 w 308"/>
                <a:gd name="T75" fmla="*/ 342741240 h 192"/>
                <a:gd name="T76" fmla="*/ 85685303 w 308"/>
                <a:gd name="T77" fmla="*/ 136088444 h 192"/>
                <a:gd name="T78" fmla="*/ 85685303 w 308"/>
                <a:gd name="T79" fmla="*/ 95765932 h 192"/>
                <a:gd name="T80" fmla="*/ 95765924 w 308"/>
                <a:gd name="T81" fmla="*/ 75604688 h 192"/>
                <a:gd name="T82" fmla="*/ 115927191 w 308"/>
                <a:gd name="T83" fmla="*/ 65524066 h 192"/>
                <a:gd name="T84" fmla="*/ 181451228 w 308"/>
                <a:gd name="T85" fmla="*/ 60483756 h 192"/>
                <a:gd name="T86" fmla="*/ 327620282 w 308"/>
                <a:gd name="T87" fmla="*/ 70564377 h 192"/>
                <a:gd name="T88" fmla="*/ 463708765 w 308"/>
                <a:gd name="T89" fmla="*/ 90725621 h 192"/>
                <a:gd name="T90" fmla="*/ 569555285 w 308"/>
                <a:gd name="T91" fmla="*/ 120967511 h 192"/>
                <a:gd name="T92" fmla="*/ 599797148 w 308"/>
                <a:gd name="T93" fmla="*/ 131048133 h 192"/>
                <a:gd name="T94" fmla="*/ 635079322 w 308"/>
                <a:gd name="T95" fmla="*/ 161289998 h 192"/>
                <a:gd name="T96" fmla="*/ 650200253 w 308"/>
                <a:gd name="T97" fmla="*/ 196572175 h 192"/>
                <a:gd name="T98" fmla="*/ 655240564 w 308"/>
                <a:gd name="T99" fmla="*/ 241935022 h 192"/>
                <a:gd name="T100" fmla="*/ 640119632 w 308"/>
                <a:gd name="T101" fmla="*/ 307459064 h 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8"/>
                <a:gd name="T154" fmla="*/ 0 h 192"/>
                <a:gd name="T155" fmla="*/ 308 w 308"/>
                <a:gd name="T156" fmla="*/ 192 h 19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8" h="192">
                  <a:moveTo>
                    <a:pt x="236" y="26"/>
                  </a:moveTo>
                  <a:lnTo>
                    <a:pt x="236" y="26"/>
                  </a:lnTo>
                  <a:lnTo>
                    <a:pt x="228" y="22"/>
                  </a:lnTo>
                  <a:lnTo>
                    <a:pt x="218" y="18"/>
                  </a:lnTo>
                  <a:lnTo>
                    <a:pt x="192" y="12"/>
                  </a:lnTo>
                  <a:lnTo>
                    <a:pt x="160" y="8"/>
                  </a:lnTo>
                  <a:lnTo>
                    <a:pt x="126" y="4"/>
                  </a:lnTo>
                  <a:lnTo>
                    <a:pt x="90" y="0"/>
                  </a:lnTo>
                  <a:lnTo>
                    <a:pt x="58" y="0"/>
                  </a:lnTo>
                  <a:lnTo>
                    <a:pt x="30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6" y="100"/>
                  </a:lnTo>
                  <a:lnTo>
                    <a:pt x="12" y="138"/>
                  </a:lnTo>
                  <a:lnTo>
                    <a:pt x="14" y="158"/>
                  </a:lnTo>
                  <a:lnTo>
                    <a:pt x="18" y="164"/>
                  </a:lnTo>
                  <a:lnTo>
                    <a:pt x="26" y="172"/>
                  </a:lnTo>
                  <a:lnTo>
                    <a:pt x="36" y="176"/>
                  </a:lnTo>
                  <a:lnTo>
                    <a:pt x="50" y="180"/>
                  </a:lnTo>
                  <a:lnTo>
                    <a:pt x="80" y="184"/>
                  </a:lnTo>
                  <a:lnTo>
                    <a:pt x="128" y="190"/>
                  </a:lnTo>
                  <a:lnTo>
                    <a:pt x="156" y="192"/>
                  </a:lnTo>
                  <a:lnTo>
                    <a:pt x="184" y="190"/>
                  </a:lnTo>
                  <a:lnTo>
                    <a:pt x="212" y="188"/>
                  </a:lnTo>
                  <a:lnTo>
                    <a:pt x="238" y="182"/>
                  </a:lnTo>
                  <a:lnTo>
                    <a:pt x="240" y="182"/>
                  </a:lnTo>
                  <a:lnTo>
                    <a:pt x="248" y="178"/>
                  </a:lnTo>
                  <a:lnTo>
                    <a:pt x="256" y="170"/>
                  </a:lnTo>
                  <a:lnTo>
                    <a:pt x="260" y="164"/>
                  </a:lnTo>
                  <a:lnTo>
                    <a:pt x="264" y="156"/>
                  </a:lnTo>
                  <a:lnTo>
                    <a:pt x="272" y="136"/>
                  </a:lnTo>
                  <a:lnTo>
                    <a:pt x="280" y="112"/>
                  </a:lnTo>
                  <a:lnTo>
                    <a:pt x="286" y="100"/>
                  </a:lnTo>
                  <a:lnTo>
                    <a:pt x="292" y="92"/>
                  </a:lnTo>
                  <a:lnTo>
                    <a:pt x="300" y="86"/>
                  </a:lnTo>
                  <a:lnTo>
                    <a:pt x="308" y="84"/>
                  </a:lnTo>
                  <a:lnTo>
                    <a:pt x="308" y="48"/>
                  </a:lnTo>
                  <a:lnTo>
                    <a:pt x="300" y="48"/>
                  </a:lnTo>
                  <a:lnTo>
                    <a:pt x="282" y="44"/>
                  </a:lnTo>
                  <a:lnTo>
                    <a:pt x="258" y="38"/>
                  </a:lnTo>
                  <a:lnTo>
                    <a:pt x="246" y="32"/>
                  </a:lnTo>
                  <a:lnTo>
                    <a:pt x="236" y="26"/>
                  </a:lnTo>
                  <a:close/>
                  <a:moveTo>
                    <a:pt x="254" y="122"/>
                  </a:moveTo>
                  <a:lnTo>
                    <a:pt x="254" y="122"/>
                  </a:lnTo>
                  <a:lnTo>
                    <a:pt x="250" y="134"/>
                  </a:lnTo>
                  <a:lnTo>
                    <a:pt x="244" y="144"/>
                  </a:lnTo>
                  <a:lnTo>
                    <a:pt x="240" y="152"/>
                  </a:lnTo>
                  <a:lnTo>
                    <a:pt x="234" y="158"/>
                  </a:lnTo>
                  <a:lnTo>
                    <a:pt x="226" y="164"/>
                  </a:lnTo>
                  <a:lnTo>
                    <a:pt x="222" y="164"/>
                  </a:lnTo>
                  <a:lnTo>
                    <a:pt x="200" y="170"/>
                  </a:lnTo>
                  <a:lnTo>
                    <a:pt x="176" y="172"/>
                  </a:lnTo>
                  <a:lnTo>
                    <a:pt x="150" y="172"/>
                  </a:lnTo>
                  <a:lnTo>
                    <a:pt x="124" y="170"/>
                  </a:lnTo>
                  <a:lnTo>
                    <a:pt x="80" y="166"/>
                  </a:lnTo>
                  <a:lnTo>
                    <a:pt x="56" y="160"/>
                  </a:lnTo>
                  <a:lnTo>
                    <a:pt x="50" y="158"/>
                  </a:lnTo>
                  <a:lnTo>
                    <a:pt x="48" y="154"/>
                  </a:lnTo>
                  <a:lnTo>
                    <a:pt x="42" y="146"/>
                  </a:lnTo>
                  <a:lnTo>
                    <a:pt x="40" y="136"/>
                  </a:lnTo>
                  <a:lnTo>
                    <a:pt x="34" y="54"/>
                  </a:lnTo>
                  <a:lnTo>
                    <a:pt x="34" y="44"/>
                  </a:lnTo>
                  <a:lnTo>
                    <a:pt x="34" y="38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72" y="24"/>
                  </a:lnTo>
                  <a:lnTo>
                    <a:pt x="100" y="24"/>
                  </a:lnTo>
                  <a:lnTo>
                    <a:pt x="130" y="28"/>
                  </a:lnTo>
                  <a:lnTo>
                    <a:pt x="158" y="32"/>
                  </a:lnTo>
                  <a:lnTo>
                    <a:pt x="184" y="36"/>
                  </a:lnTo>
                  <a:lnTo>
                    <a:pt x="208" y="42"/>
                  </a:lnTo>
                  <a:lnTo>
                    <a:pt x="226" y="48"/>
                  </a:lnTo>
                  <a:lnTo>
                    <a:pt x="238" y="52"/>
                  </a:lnTo>
                  <a:lnTo>
                    <a:pt x="246" y="58"/>
                  </a:lnTo>
                  <a:lnTo>
                    <a:pt x="252" y="64"/>
                  </a:lnTo>
                  <a:lnTo>
                    <a:pt x="256" y="70"/>
                  </a:lnTo>
                  <a:lnTo>
                    <a:pt x="258" y="78"/>
                  </a:lnTo>
                  <a:lnTo>
                    <a:pt x="260" y="86"/>
                  </a:lnTo>
                  <a:lnTo>
                    <a:pt x="260" y="96"/>
                  </a:lnTo>
                  <a:lnTo>
                    <a:pt x="254" y="12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7" name="Freeform 53"/>
            <p:cNvSpPr>
              <a:spLocks noEditPoints="1"/>
            </p:cNvSpPr>
            <p:nvPr/>
          </p:nvSpPr>
          <p:spPr bwMode="auto">
            <a:xfrm>
              <a:off x="4727575" y="3238500"/>
              <a:ext cx="488950" cy="304800"/>
            </a:xfrm>
            <a:custGeom>
              <a:avLst/>
              <a:gdLst>
                <a:gd name="T0" fmla="*/ 0 w 308"/>
                <a:gd name="T1" fmla="*/ 211693157 h 192"/>
                <a:gd name="T2" fmla="*/ 20161248 w 308"/>
                <a:gd name="T3" fmla="*/ 216733468 h 192"/>
                <a:gd name="T4" fmla="*/ 55443440 w 308"/>
                <a:gd name="T5" fmla="*/ 252015644 h 192"/>
                <a:gd name="T6" fmla="*/ 90725614 w 308"/>
                <a:gd name="T7" fmla="*/ 342741240 h 192"/>
                <a:gd name="T8" fmla="*/ 110886881 w 308"/>
                <a:gd name="T9" fmla="*/ 393144349 h 192"/>
                <a:gd name="T10" fmla="*/ 131048123 w 308"/>
                <a:gd name="T11" fmla="*/ 428426625 h 192"/>
                <a:gd name="T12" fmla="*/ 171370607 w 308"/>
                <a:gd name="T13" fmla="*/ 458668490 h 192"/>
                <a:gd name="T14" fmla="*/ 176410917 w 308"/>
                <a:gd name="T15" fmla="*/ 458668490 h 192"/>
                <a:gd name="T16" fmla="*/ 312499350 w 308"/>
                <a:gd name="T17" fmla="*/ 483870045 h 192"/>
                <a:gd name="T18" fmla="*/ 453628144 w 308"/>
                <a:gd name="T19" fmla="*/ 478829734 h 192"/>
                <a:gd name="T20" fmla="*/ 650200253 w 308"/>
                <a:gd name="T21" fmla="*/ 453628179 h 192"/>
                <a:gd name="T22" fmla="*/ 685482427 w 308"/>
                <a:gd name="T23" fmla="*/ 448587868 h 192"/>
                <a:gd name="T24" fmla="*/ 730845221 w 308"/>
                <a:gd name="T25" fmla="*/ 413305593 h 192"/>
                <a:gd name="T26" fmla="*/ 740925842 w 308"/>
                <a:gd name="T27" fmla="*/ 398184660 h 192"/>
                <a:gd name="T28" fmla="*/ 761087084 w 308"/>
                <a:gd name="T29" fmla="*/ 252015644 h 192"/>
                <a:gd name="T30" fmla="*/ 776208016 w 308"/>
                <a:gd name="T31" fmla="*/ 70564377 h 192"/>
                <a:gd name="T32" fmla="*/ 771167705 w 308"/>
                <a:gd name="T33" fmla="*/ 30241878 h 192"/>
                <a:gd name="T34" fmla="*/ 761087084 w 308"/>
                <a:gd name="T35" fmla="*/ 10080625 h 192"/>
                <a:gd name="T36" fmla="*/ 745966153 w 308"/>
                <a:gd name="T37" fmla="*/ 10080625 h 192"/>
                <a:gd name="T38" fmla="*/ 700603358 w 308"/>
                <a:gd name="T39" fmla="*/ 0 h 192"/>
                <a:gd name="T40" fmla="*/ 549394043 w 308"/>
                <a:gd name="T41" fmla="*/ 5040312 h 192"/>
                <a:gd name="T42" fmla="*/ 372983076 w 308"/>
                <a:gd name="T43" fmla="*/ 20161250 h 192"/>
                <a:gd name="T44" fmla="*/ 226814072 w 308"/>
                <a:gd name="T45" fmla="*/ 50403121 h 192"/>
                <a:gd name="T46" fmla="*/ 181451228 w 308"/>
                <a:gd name="T47" fmla="*/ 65524066 h 192"/>
                <a:gd name="T48" fmla="*/ 156249675 w 308"/>
                <a:gd name="T49" fmla="*/ 85685310 h 192"/>
                <a:gd name="T50" fmla="*/ 95765924 w 308"/>
                <a:gd name="T51" fmla="*/ 110886889 h 192"/>
                <a:gd name="T52" fmla="*/ 20161248 w 308"/>
                <a:gd name="T53" fmla="*/ 120967511 h 192"/>
                <a:gd name="T54" fmla="*/ 0 w 308"/>
                <a:gd name="T55" fmla="*/ 120967511 h 192"/>
                <a:gd name="T56" fmla="*/ 191531849 w 308"/>
                <a:gd name="T57" fmla="*/ 131048133 h 192"/>
                <a:gd name="T58" fmla="*/ 262096245 w 308"/>
                <a:gd name="T59" fmla="*/ 105846578 h 192"/>
                <a:gd name="T60" fmla="*/ 383063697 w 308"/>
                <a:gd name="T61" fmla="*/ 80644999 h 192"/>
                <a:gd name="T62" fmla="*/ 529232801 w 308"/>
                <a:gd name="T63" fmla="*/ 60483756 h 192"/>
                <a:gd name="T64" fmla="*/ 665321185 w 308"/>
                <a:gd name="T65" fmla="*/ 65524066 h 192"/>
                <a:gd name="T66" fmla="*/ 670361495 w 308"/>
                <a:gd name="T67" fmla="*/ 65524066 h 192"/>
                <a:gd name="T68" fmla="*/ 685482427 w 308"/>
                <a:gd name="T69" fmla="*/ 80644999 h 192"/>
                <a:gd name="T70" fmla="*/ 690522737 w 308"/>
                <a:gd name="T71" fmla="*/ 115927200 h 192"/>
                <a:gd name="T72" fmla="*/ 690522737 w 308"/>
                <a:gd name="T73" fmla="*/ 136088444 h 192"/>
                <a:gd name="T74" fmla="*/ 675401806 w 308"/>
                <a:gd name="T75" fmla="*/ 342741240 h 192"/>
                <a:gd name="T76" fmla="*/ 655240564 w 308"/>
                <a:gd name="T77" fmla="*/ 388104038 h 192"/>
                <a:gd name="T78" fmla="*/ 640119632 w 308"/>
                <a:gd name="T79" fmla="*/ 403224971 h 192"/>
                <a:gd name="T80" fmla="*/ 579635906 w 308"/>
                <a:gd name="T81" fmla="*/ 418346003 h 192"/>
                <a:gd name="T82" fmla="*/ 403224939 w 308"/>
                <a:gd name="T83" fmla="*/ 433466936 h 192"/>
                <a:gd name="T84" fmla="*/ 277217177 w 308"/>
                <a:gd name="T85" fmla="*/ 428426625 h 192"/>
                <a:gd name="T86" fmla="*/ 226814072 w 308"/>
                <a:gd name="T87" fmla="*/ 418346003 h 192"/>
                <a:gd name="T88" fmla="*/ 196572159 w 308"/>
                <a:gd name="T89" fmla="*/ 398184660 h 192"/>
                <a:gd name="T90" fmla="*/ 171370607 w 308"/>
                <a:gd name="T91" fmla="*/ 362902484 h 192"/>
                <a:gd name="T92" fmla="*/ 151209365 w 308"/>
                <a:gd name="T93" fmla="*/ 307459064 h 192"/>
                <a:gd name="T94" fmla="*/ 136088433 w 308"/>
                <a:gd name="T95" fmla="*/ 241935022 h 192"/>
                <a:gd name="T96" fmla="*/ 136088433 w 308"/>
                <a:gd name="T97" fmla="*/ 196572175 h 192"/>
                <a:gd name="T98" fmla="*/ 156249675 w 308"/>
                <a:gd name="T99" fmla="*/ 161289998 h 192"/>
                <a:gd name="T100" fmla="*/ 191531849 w 308"/>
                <a:gd name="T101" fmla="*/ 131048133 h 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8"/>
                <a:gd name="T154" fmla="*/ 0 h 192"/>
                <a:gd name="T155" fmla="*/ 308 w 308"/>
                <a:gd name="T156" fmla="*/ 192 h 19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8" h="192">
                  <a:moveTo>
                    <a:pt x="0" y="48"/>
                  </a:moveTo>
                  <a:lnTo>
                    <a:pt x="0" y="84"/>
                  </a:lnTo>
                  <a:lnTo>
                    <a:pt x="8" y="86"/>
                  </a:lnTo>
                  <a:lnTo>
                    <a:pt x="16" y="92"/>
                  </a:lnTo>
                  <a:lnTo>
                    <a:pt x="22" y="100"/>
                  </a:lnTo>
                  <a:lnTo>
                    <a:pt x="28" y="112"/>
                  </a:lnTo>
                  <a:lnTo>
                    <a:pt x="36" y="136"/>
                  </a:lnTo>
                  <a:lnTo>
                    <a:pt x="44" y="156"/>
                  </a:lnTo>
                  <a:lnTo>
                    <a:pt x="48" y="164"/>
                  </a:lnTo>
                  <a:lnTo>
                    <a:pt x="52" y="170"/>
                  </a:lnTo>
                  <a:lnTo>
                    <a:pt x="60" y="178"/>
                  </a:lnTo>
                  <a:lnTo>
                    <a:pt x="68" y="182"/>
                  </a:lnTo>
                  <a:lnTo>
                    <a:pt x="70" y="182"/>
                  </a:lnTo>
                  <a:lnTo>
                    <a:pt x="96" y="188"/>
                  </a:lnTo>
                  <a:lnTo>
                    <a:pt x="124" y="192"/>
                  </a:lnTo>
                  <a:lnTo>
                    <a:pt x="152" y="192"/>
                  </a:lnTo>
                  <a:lnTo>
                    <a:pt x="180" y="190"/>
                  </a:lnTo>
                  <a:lnTo>
                    <a:pt x="228" y="186"/>
                  </a:lnTo>
                  <a:lnTo>
                    <a:pt x="258" y="180"/>
                  </a:lnTo>
                  <a:lnTo>
                    <a:pt x="272" y="178"/>
                  </a:lnTo>
                  <a:lnTo>
                    <a:pt x="282" y="172"/>
                  </a:lnTo>
                  <a:lnTo>
                    <a:pt x="290" y="164"/>
                  </a:lnTo>
                  <a:lnTo>
                    <a:pt x="294" y="158"/>
                  </a:lnTo>
                  <a:lnTo>
                    <a:pt x="296" y="138"/>
                  </a:lnTo>
                  <a:lnTo>
                    <a:pt x="302" y="100"/>
                  </a:lnTo>
                  <a:lnTo>
                    <a:pt x="308" y="28"/>
                  </a:lnTo>
                  <a:lnTo>
                    <a:pt x="308" y="18"/>
                  </a:lnTo>
                  <a:lnTo>
                    <a:pt x="306" y="12"/>
                  </a:lnTo>
                  <a:lnTo>
                    <a:pt x="304" y="8"/>
                  </a:lnTo>
                  <a:lnTo>
                    <a:pt x="302" y="4"/>
                  </a:lnTo>
                  <a:lnTo>
                    <a:pt x="298" y="4"/>
                  </a:lnTo>
                  <a:lnTo>
                    <a:pt x="296" y="4"/>
                  </a:lnTo>
                  <a:lnTo>
                    <a:pt x="278" y="0"/>
                  </a:lnTo>
                  <a:lnTo>
                    <a:pt x="250" y="0"/>
                  </a:lnTo>
                  <a:lnTo>
                    <a:pt x="218" y="2"/>
                  </a:lnTo>
                  <a:lnTo>
                    <a:pt x="182" y="4"/>
                  </a:lnTo>
                  <a:lnTo>
                    <a:pt x="148" y="8"/>
                  </a:lnTo>
                  <a:lnTo>
                    <a:pt x="116" y="12"/>
                  </a:lnTo>
                  <a:lnTo>
                    <a:pt x="90" y="20"/>
                  </a:lnTo>
                  <a:lnTo>
                    <a:pt x="80" y="22"/>
                  </a:lnTo>
                  <a:lnTo>
                    <a:pt x="72" y="26"/>
                  </a:lnTo>
                  <a:lnTo>
                    <a:pt x="62" y="34"/>
                  </a:lnTo>
                  <a:lnTo>
                    <a:pt x="50" y="40"/>
                  </a:lnTo>
                  <a:lnTo>
                    <a:pt x="38" y="44"/>
                  </a:lnTo>
                  <a:lnTo>
                    <a:pt x="26" y="46"/>
                  </a:lnTo>
                  <a:lnTo>
                    <a:pt x="8" y="48"/>
                  </a:lnTo>
                  <a:lnTo>
                    <a:pt x="0" y="48"/>
                  </a:lnTo>
                  <a:close/>
                  <a:moveTo>
                    <a:pt x="76" y="52"/>
                  </a:moveTo>
                  <a:lnTo>
                    <a:pt x="76" y="52"/>
                  </a:lnTo>
                  <a:lnTo>
                    <a:pt x="86" y="48"/>
                  </a:lnTo>
                  <a:lnTo>
                    <a:pt x="104" y="42"/>
                  </a:lnTo>
                  <a:lnTo>
                    <a:pt x="128" y="36"/>
                  </a:lnTo>
                  <a:lnTo>
                    <a:pt x="152" y="32"/>
                  </a:lnTo>
                  <a:lnTo>
                    <a:pt x="180" y="28"/>
                  </a:lnTo>
                  <a:lnTo>
                    <a:pt x="210" y="24"/>
                  </a:lnTo>
                  <a:lnTo>
                    <a:pt x="238" y="24"/>
                  </a:lnTo>
                  <a:lnTo>
                    <a:pt x="264" y="26"/>
                  </a:lnTo>
                  <a:lnTo>
                    <a:pt x="266" y="26"/>
                  </a:lnTo>
                  <a:lnTo>
                    <a:pt x="270" y="30"/>
                  </a:lnTo>
                  <a:lnTo>
                    <a:pt x="272" y="32"/>
                  </a:lnTo>
                  <a:lnTo>
                    <a:pt x="274" y="38"/>
                  </a:lnTo>
                  <a:lnTo>
                    <a:pt x="274" y="46"/>
                  </a:lnTo>
                  <a:lnTo>
                    <a:pt x="274" y="54"/>
                  </a:lnTo>
                  <a:lnTo>
                    <a:pt x="268" y="136"/>
                  </a:lnTo>
                  <a:lnTo>
                    <a:pt x="266" y="146"/>
                  </a:lnTo>
                  <a:lnTo>
                    <a:pt x="260" y="154"/>
                  </a:lnTo>
                  <a:lnTo>
                    <a:pt x="258" y="158"/>
                  </a:lnTo>
                  <a:lnTo>
                    <a:pt x="254" y="160"/>
                  </a:lnTo>
                  <a:lnTo>
                    <a:pt x="230" y="166"/>
                  </a:lnTo>
                  <a:lnTo>
                    <a:pt x="186" y="170"/>
                  </a:lnTo>
                  <a:lnTo>
                    <a:pt x="160" y="172"/>
                  </a:lnTo>
                  <a:lnTo>
                    <a:pt x="136" y="172"/>
                  </a:lnTo>
                  <a:lnTo>
                    <a:pt x="110" y="170"/>
                  </a:lnTo>
                  <a:lnTo>
                    <a:pt x="90" y="166"/>
                  </a:lnTo>
                  <a:lnTo>
                    <a:pt x="86" y="164"/>
                  </a:lnTo>
                  <a:lnTo>
                    <a:pt x="78" y="158"/>
                  </a:lnTo>
                  <a:lnTo>
                    <a:pt x="74" y="152"/>
                  </a:lnTo>
                  <a:lnTo>
                    <a:pt x="68" y="144"/>
                  </a:lnTo>
                  <a:lnTo>
                    <a:pt x="64" y="134"/>
                  </a:lnTo>
                  <a:lnTo>
                    <a:pt x="60" y="122"/>
                  </a:lnTo>
                  <a:lnTo>
                    <a:pt x="54" y="96"/>
                  </a:lnTo>
                  <a:lnTo>
                    <a:pt x="54" y="86"/>
                  </a:lnTo>
                  <a:lnTo>
                    <a:pt x="54" y="78"/>
                  </a:lnTo>
                  <a:lnTo>
                    <a:pt x="58" y="70"/>
                  </a:lnTo>
                  <a:lnTo>
                    <a:pt x="62" y="64"/>
                  </a:lnTo>
                  <a:lnTo>
                    <a:pt x="68" y="58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" name="Freeform 54"/>
            <p:cNvSpPr>
              <a:spLocks/>
            </p:cNvSpPr>
            <p:nvPr/>
          </p:nvSpPr>
          <p:spPr bwMode="auto">
            <a:xfrm>
              <a:off x="4302125" y="2555875"/>
              <a:ext cx="1066800" cy="857250"/>
            </a:xfrm>
            <a:custGeom>
              <a:avLst/>
              <a:gdLst>
                <a:gd name="T0" fmla="*/ 5040312 w 672"/>
                <a:gd name="T1" fmla="*/ 519152151 h 540"/>
                <a:gd name="T2" fmla="*/ 171370612 w 672"/>
                <a:gd name="T3" fmla="*/ 670361458 h 540"/>
                <a:gd name="T4" fmla="*/ 403224953 w 672"/>
                <a:gd name="T5" fmla="*/ 861893445 h 540"/>
                <a:gd name="T6" fmla="*/ 660280896 w 672"/>
                <a:gd name="T7" fmla="*/ 1038304302 h 540"/>
                <a:gd name="T8" fmla="*/ 781248352 w 672"/>
                <a:gd name="T9" fmla="*/ 1098788025 h 540"/>
                <a:gd name="T10" fmla="*/ 690522760 w 672"/>
                <a:gd name="T11" fmla="*/ 1018143062 h 540"/>
                <a:gd name="T12" fmla="*/ 559474683 w 672"/>
                <a:gd name="T13" fmla="*/ 882054686 h 540"/>
                <a:gd name="T14" fmla="*/ 670361517 w 672"/>
                <a:gd name="T15" fmla="*/ 957659339 h 540"/>
                <a:gd name="T16" fmla="*/ 947578803 w 672"/>
                <a:gd name="T17" fmla="*/ 1134070197 h 540"/>
                <a:gd name="T18" fmla="*/ 1123989676 w 672"/>
                <a:gd name="T19" fmla="*/ 1224795781 h 540"/>
                <a:gd name="T20" fmla="*/ 1310481171 w 672"/>
                <a:gd name="T21" fmla="*/ 1300400434 h 540"/>
                <a:gd name="T22" fmla="*/ 1507053287 w 672"/>
                <a:gd name="T23" fmla="*/ 1350803536 h 540"/>
                <a:gd name="T24" fmla="*/ 1693545178 w 672"/>
                <a:gd name="T25" fmla="*/ 1360884157 h 540"/>
                <a:gd name="T26" fmla="*/ 1663302918 w 672"/>
                <a:gd name="T27" fmla="*/ 1310481054 h 540"/>
                <a:gd name="T28" fmla="*/ 1552416083 w 672"/>
                <a:gd name="T29" fmla="*/ 1088707405 h 540"/>
                <a:gd name="T30" fmla="*/ 1476811423 w 672"/>
                <a:gd name="T31" fmla="*/ 897175616 h 540"/>
                <a:gd name="T32" fmla="*/ 1446569559 w 672"/>
                <a:gd name="T33" fmla="*/ 796369213 h 540"/>
                <a:gd name="T34" fmla="*/ 1416327695 w 672"/>
                <a:gd name="T35" fmla="*/ 685482389 h 540"/>
                <a:gd name="T36" fmla="*/ 1365924588 w 672"/>
                <a:gd name="T37" fmla="*/ 559474633 h 540"/>
                <a:gd name="T38" fmla="*/ 1290319928 w 672"/>
                <a:gd name="T39" fmla="*/ 423386257 h 540"/>
                <a:gd name="T40" fmla="*/ 1194554025 w 672"/>
                <a:gd name="T41" fmla="*/ 287297782 h 540"/>
                <a:gd name="T42" fmla="*/ 1073586569 w 672"/>
                <a:gd name="T43" fmla="*/ 171370597 h 540"/>
                <a:gd name="T44" fmla="*/ 927417560 w 672"/>
                <a:gd name="T45" fmla="*/ 75604678 h 540"/>
                <a:gd name="T46" fmla="*/ 796369284 w 672"/>
                <a:gd name="T47" fmla="*/ 25201557 h 540"/>
                <a:gd name="T48" fmla="*/ 700603381 w 672"/>
                <a:gd name="T49" fmla="*/ 10080624 h 540"/>
                <a:gd name="T50" fmla="*/ 599797168 w 672"/>
                <a:gd name="T51" fmla="*/ 0 h 540"/>
                <a:gd name="T52" fmla="*/ 544353751 w 672"/>
                <a:gd name="T53" fmla="*/ 5040312 h 540"/>
                <a:gd name="T54" fmla="*/ 352821846 w 672"/>
                <a:gd name="T55" fmla="*/ 35282184 h 540"/>
                <a:gd name="T56" fmla="*/ 211693147 w 672"/>
                <a:gd name="T57" fmla="*/ 95765919 h 540"/>
                <a:gd name="T58" fmla="*/ 115927195 w 672"/>
                <a:gd name="T59" fmla="*/ 181451218 h 540"/>
                <a:gd name="T60" fmla="*/ 50403119 w 672"/>
                <a:gd name="T61" fmla="*/ 272176851 h 540"/>
                <a:gd name="T62" fmla="*/ 20161249 w 672"/>
                <a:gd name="T63" fmla="*/ 362902435 h 540"/>
                <a:gd name="T64" fmla="*/ 5040312 w 672"/>
                <a:gd name="T65" fmla="*/ 443547498 h 540"/>
                <a:gd name="T66" fmla="*/ 5040312 w 672"/>
                <a:gd name="T67" fmla="*/ 519152151 h 5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2"/>
                <a:gd name="T103" fmla="*/ 0 h 540"/>
                <a:gd name="T104" fmla="*/ 672 w 672"/>
                <a:gd name="T105" fmla="*/ 540 h 5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2" h="540">
                  <a:moveTo>
                    <a:pt x="2" y="206"/>
                  </a:moveTo>
                  <a:lnTo>
                    <a:pt x="2" y="206"/>
                  </a:lnTo>
                  <a:lnTo>
                    <a:pt x="32" y="236"/>
                  </a:lnTo>
                  <a:lnTo>
                    <a:pt x="68" y="266"/>
                  </a:lnTo>
                  <a:lnTo>
                    <a:pt x="112" y="302"/>
                  </a:lnTo>
                  <a:lnTo>
                    <a:pt x="160" y="342"/>
                  </a:lnTo>
                  <a:lnTo>
                    <a:pt x="212" y="380"/>
                  </a:lnTo>
                  <a:lnTo>
                    <a:pt x="262" y="412"/>
                  </a:lnTo>
                  <a:lnTo>
                    <a:pt x="286" y="426"/>
                  </a:lnTo>
                  <a:lnTo>
                    <a:pt x="310" y="436"/>
                  </a:lnTo>
                  <a:lnTo>
                    <a:pt x="274" y="404"/>
                  </a:lnTo>
                  <a:lnTo>
                    <a:pt x="246" y="374"/>
                  </a:lnTo>
                  <a:lnTo>
                    <a:pt x="222" y="350"/>
                  </a:lnTo>
                  <a:lnTo>
                    <a:pt x="266" y="380"/>
                  </a:lnTo>
                  <a:lnTo>
                    <a:pt x="314" y="412"/>
                  </a:lnTo>
                  <a:lnTo>
                    <a:pt x="376" y="450"/>
                  </a:lnTo>
                  <a:lnTo>
                    <a:pt x="410" y="468"/>
                  </a:lnTo>
                  <a:lnTo>
                    <a:pt x="446" y="486"/>
                  </a:lnTo>
                  <a:lnTo>
                    <a:pt x="482" y="502"/>
                  </a:lnTo>
                  <a:lnTo>
                    <a:pt x="520" y="516"/>
                  </a:lnTo>
                  <a:lnTo>
                    <a:pt x="558" y="528"/>
                  </a:lnTo>
                  <a:lnTo>
                    <a:pt x="598" y="536"/>
                  </a:lnTo>
                  <a:lnTo>
                    <a:pt x="634" y="540"/>
                  </a:lnTo>
                  <a:lnTo>
                    <a:pt x="672" y="540"/>
                  </a:lnTo>
                  <a:lnTo>
                    <a:pt x="660" y="520"/>
                  </a:lnTo>
                  <a:lnTo>
                    <a:pt x="632" y="468"/>
                  </a:lnTo>
                  <a:lnTo>
                    <a:pt x="616" y="432"/>
                  </a:lnTo>
                  <a:lnTo>
                    <a:pt x="600" y="396"/>
                  </a:lnTo>
                  <a:lnTo>
                    <a:pt x="586" y="356"/>
                  </a:lnTo>
                  <a:lnTo>
                    <a:pt x="574" y="316"/>
                  </a:lnTo>
                  <a:lnTo>
                    <a:pt x="570" y="296"/>
                  </a:lnTo>
                  <a:lnTo>
                    <a:pt x="562" y="272"/>
                  </a:lnTo>
                  <a:lnTo>
                    <a:pt x="552" y="248"/>
                  </a:lnTo>
                  <a:lnTo>
                    <a:pt x="542" y="222"/>
                  </a:lnTo>
                  <a:lnTo>
                    <a:pt x="528" y="194"/>
                  </a:lnTo>
                  <a:lnTo>
                    <a:pt x="512" y="168"/>
                  </a:lnTo>
                  <a:lnTo>
                    <a:pt x="494" y="140"/>
                  </a:lnTo>
                  <a:lnTo>
                    <a:pt x="474" y="114"/>
                  </a:lnTo>
                  <a:lnTo>
                    <a:pt x="450" y="90"/>
                  </a:lnTo>
                  <a:lnTo>
                    <a:pt x="426" y="68"/>
                  </a:lnTo>
                  <a:lnTo>
                    <a:pt x="398" y="48"/>
                  </a:lnTo>
                  <a:lnTo>
                    <a:pt x="368" y="30"/>
                  </a:lnTo>
                  <a:lnTo>
                    <a:pt x="334" y="16"/>
                  </a:lnTo>
                  <a:lnTo>
                    <a:pt x="316" y="10"/>
                  </a:lnTo>
                  <a:lnTo>
                    <a:pt x="298" y="6"/>
                  </a:lnTo>
                  <a:lnTo>
                    <a:pt x="278" y="4"/>
                  </a:lnTo>
                  <a:lnTo>
                    <a:pt x="258" y="2"/>
                  </a:lnTo>
                  <a:lnTo>
                    <a:pt x="238" y="0"/>
                  </a:lnTo>
                  <a:lnTo>
                    <a:pt x="216" y="2"/>
                  </a:lnTo>
                  <a:lnTo>
                    <a:pt x="176" y="6"/>
                  </a:lnTo>
                  <a:lnTo>
                    <a:pt x="140" y="14"/>
                  </a:lnTo>
                  <a:lnTo>
                    <a:pt x="110" y="26"/>
                  </a:lnTo>
                  <a:lnTo>
                    <a:pt x="84" y="38"/>
                  </a:lnTo>
                  <a:lnTo>
                    <a:pt x="62" y="54"/>
                  </a:lnTo>
                  <a:lnTo>
                    <a:pt x="46" y="72"/>
                  </a:lnTo>
                  <a:lnTo>
                    <a:pt x="32" y="90"/>
                  </a:lnTo>
                  <a:lnTo>
                    <a:pt x="20" y="108"/>
                  </a:lnTo>
                  <a:lnTo>
                    <a:pt x="14" y="128"/>
                  </a:lnTo>
                  <a:lnTo>
                    <a:pt x="8" y="144"/>
                  </a:lnTo>
                  <a:lnTo>
                    <a:pt x="4" y="162"/>
                  </a:lnTo>
                  <a:lnTo>
                    <a:pt x="2" y="176"/>
                  </a:lnTo>
                  <a:lnTo>
                    <a:pt x="0" y="198"/>
                  </a:lnTo>
                  <a:lnTo>
                    <a:pt x="2" y="206"/>
                  </a:lnTo>
                  <a:close/>
                </a:path>
              </a:pathLst>
            </a:custGeom>
            <a:solidFill>
              <a:srgbClr val="EF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" name="Freeform 55"/>
            <p:cNvSpPr>
              <a:spLocks/>
            </p:cNvSpPr>
            <p:nvPr/>
          </p:nvSpPr>
          <p:spPr bwMode="auto">
            <a:xfrm>
              <a:off x="4292600" y="2838450"/>
              <a:ext cx="1085850" cy="571500"/>
            </a:xfrm>
            <a:custGeom>
              <a:avLst/>
              <a:gdLst>
                <a:gd name="T0" fmla="*/ 0 w 684"/>
                <a:gd name="T1" fmla="*/ 0 h 360"/>
                <a:gd name="T2" fmla="*/ 0 w 684"/>
                <a:gd name="T3" fmla="*/ 0 h 360"/>
                <a:gd name="T4" fmla="*/ 5040312 w 684"/>
                <a:gd name="T5" fmla="*/ 15120939 h 360"/>
                <a:gd name="T6" fmla="*/ 35282187 w 684"/>
                <a:gd name="T7" fmla="*/ 65524065 h 360"/>
                <a:gd name="T8" fmla="*/ 85685307 w 684"/>
                <a:gd name="T9" fmla="*/ 141128752 h 360"/>
                <a:gd name="T10" fmla="*/ 120967506 w 684"/>
                <a:gd name="T11" fmla="*/ 186491549 h 360"/>
                <a:gd name="T12" fmla="*/ 166330303 w 684"/>
                <a:gd name="T13" fmla="*/ 231854396 h 360"/>
                <a:gd name="T14" fmla="*/ 216733459 w 684"/>
                <a:gd name="T15" fmla="*/ 287297814 h 360"/>
                <a:gd name="T16" fmla="*/ 277217188 w 684"/>
                <a:gd name="T17" fmla="*/ 342741233 h 360"/>
                <a:gd name="T18" fmla="*/ 347781538 w 684"/>
                <a:gd name="T19" fmla="*/ 398184652 h 360"/>
                <a:gd name="T20" fmla="*/ 428426608 w 684"/>
                <a:gd name="T21" fmla="*/ 453628170 h 360"/>
                <a:gd name="T22" fmla="*/ 514111890 w 684"/>
                <a:gd name="T23" fmla="*/ 514111899 h 360"/>
                <a:gd name="T24" fmla="*/ 614918104 w 684"/>
                <a:gd name="T25" fmla="*/ 574595629 h 360"/>
                <a:gd name="T26" fmla="*/ 725804939 w 684"/>
                <a:gd name="T27" fmla="*/ 630039047 h 360"/>
                <a:gd name="T28" fmla="*/ 846772595 w 684"/>
                <a:gd name="T29" fmla="*/ 685482466 h 360"/>
                <a:gd name="T30" fmla="*/ 655240590 w 684"/>
                <a:gd name="T31" fmla="*/ 498990967 h 360"/>
                <a:gd name="T32" fmla="*/ 655240590 w 684"/>
                <a:gd name="T33" fmla="*/ 498990967 h 360"/>
                <a:gd name="T34" fmla="*/ 680442143 w 684"/>
                <a:gd name="T35" fmla="*/ 519152210 h 360"/>
                <a:gd name="T36" fmla="*/ 751006493 w 684"/>
                <a:gd name="T37" fmla="*/ 569555318 h 360"/>
                <a:gd name="T38" fmla="*/ 856853216 w 684"/>
                <a:gd name="T39" fmla="*/ 640119669 h 360"/>
                <a:gd name="T40" fmla="*/ 922377255 w 684"/>
                <a:gd name="T41" fmla="*/ 680442155 h 360"/>
                <a:gd name="T42" fmla="*/ 992941605 w 684"/>
                <a:gd name="T43" fmla="*/ 720764642 h 360"/>
                <a:gd name="T44" fmla="*/ 1073586576 w 684"/>
                <a:gd name="T45" fmla="*/ 761087128 h 360"/>
                <a:gd name="T46" fmla="*/ 1159271858 w 684"/>
                <a:gd name="T47" fmla="*/ 796369303 h 360"/>
                <a:gd name="T48" fmla="*/ 1244957140 w 684"/>
                <a:gd name="T49" fmla="*/ 831651479 h 360"/>
                <a:gd name="T50" fmla="*/ 1335682733 w 684"/>
                <a:gd name="T51" fmla="*/ 861893542 h 360"/>
                <a:gd name="T52" fmla="*/ 1431448636 w 684"/>
                <a:gd name="T53" fmla="*/ 887095096 h 360"/>
                <a:gd name="T54" fmla="*/ 1527214539 w 684"/>
                <a:gd name="T55" fmla="*/ 902216028 h 360"/>
                <a:gd name="T56" fmla="*/ 1628020753 w 684"/>
                <a:gd name="T57" fmla="*/ 907256339 h 360"/>
                <a:gd name="T58" fmla="*/ 1723787053 w 684"/>
                <a:gd name="T59" fmla="*/ 902216028 h 360"/>
                <a:gd name="T60" fmla="*/ 1723787053 w 684"/>
                <a:gd name="T61" fmla="*/ 902216028 h 360"/>
                <a:gd name="T62" fmla="*/ 1698585500 w 684"/>
                <a:gd name="T63" fmla="*/ 902216028 h 360"/>
                <a:gd name="T64" fmla="*/ 1622980443 w 684"/>
                <a:gd name="T65" fmla="*/ 887095096 h 360"/>
                <a:gd name="T66" fmla="*/ 1507053296 w 684"/>
                <a:gd name="T67" fmla="*/ 861893542 h 360"/>
                <a:gd name="T68" fmla="*/ 1436488947 w 684"/>
                <a:gd name="T69" fmla="*/ 841732299 h 360"/>
                <a:gd name="T70" fmla="*/ 1355843975 w 684"/>
                <a:gd name="T71" fmla="*/ 816530547 h 360"/>
                <a:gd name="T72" fmla="*/ 1265118383 w 684"/>
                <a:gd name="T73" fmla="*/ 786288682 h 360"/>
                <a:gd name="T74" fmla="*/ 1174392790 w 684"/>
                <a:gd name="T75" fmla="*/ 745966195 h 360"/>
                <a:gd name="T76" fmla="*/ 1073586576 w 684"/>
                <a:gd name="T77" fmla="*/ 700603398 h 360"/>
                <a:gd name="T78" fmla="*/ 967740051 w 684"/>
                <a:gd name="T79" fmla="*/ 645159980 h 360"/>
                <a:gd name="T80" fmla="*/ 856853216 w 684"/>
                <a:gd name="T81" fmla="*/ 584676250 h 360"/>
                <a:gd name="T82" fmla="*/ 740925871 w 684"/>
                <a:gd name="T83" fmla="*/ 514111899 h 360"/>
                <a:gd name="T84" fmla="*/ 624998725 w 684"/>
                <a:gd name="T85" fmla="*/ 428426616 h 360"/>
                <a:gd name="T86" fmla="*/ 509071579 w 684"/>
                <a:gd name="T87" fmla="*/ 337700922 h 360"/>
                <a:gd name="T88" fmla="*/ 509071579 w 684"/>
                <a:gd name="T89" fmla="*/ 337700922 h 360"/>
                <a:gd name="T90" fmla="*/ 564514997 w 684"/>
                <a:gd name="T91" fmla="*/ 418345994 h 360"/>
                <a:gd name="T92" fmla="*/ 619958415 w 684"/>
                <a:gd name="T93" fmla="*/ 488910345 h 360"/>
                <a:gd name="T94" fmla="*/ 680442143 w 684"/>
                <a:gd name="T95" fmla="*/ 559474696 h 360"/>
                <a:gd name="T96" fmla="*/ 680442143 w 684"/>
                <a:gd name="T97" fmla="*/ 559474696 h 360"/>
                <a:gd name="T98" fmla="*/ 630039036 w 684"/>
                <a:gd name="T99" fmla="*/ 534273142 h 360"/>
                <a:gd name="T100" fmla="*/ 564514997 w 684"/>
                <a:gd name="T101" fmla="*/ 498990967 h 360"/>
                <a:gd name="T102" fmla="*/ 483870026 w 684"/>
                <a:gd name="T103" fmla="*/ 443547548 h 360"/>
                <a:gd name="T104" fmla="*/ 383063712 w 684"/>
                <a:gd name="T105" fmla="*/ 367942787 h 360"/>
                <a:gd name="T106" fmla="*/ 267136566 w 684"/>
                <a:gd name="T107" fmla="*/ 272176882 h 360"/>
                <a:gd name="T108" fmla="*/ 201612478 w 684"/>
                <a:gd name="T109" fmla="*/ 211693152 h 360"/>
                <a:gd name="T110" fmla="*/ 136088439 w 684"/>
                <a:gd name="T111" fmla="*/ 151209373 h 360"/>
                <a:gd name="T112" fmla="*/ 70564375 w 684"/>
                <a:gd name="T113" fmla="*/ 75604687 h 360"/>
                <a:gd name="T114" fmla="*/ 0 w 684"/>
                <a:gd name="T115" fmla="*/ 0 h 360"/>
                <a:gd name="T116" fmla="*/ 0 w 684"/>
                <a:gd name="T117" fmla="*/ 0 h 3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4"/>
                <a:gd name="T178" fmla="*/ 0 h 360"/>
                <a:gd name="T179" fmla="*/ 684 w 684"/>
                <a:gd name="T180" fmla="*/ 360 h 3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4" h="360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14" y="26"/>
                  </a:lnTo>
                  <a:lnTo>
                    <a:pt x="34" y="56"/>
                  </a:lnTo>
                  <a:lnTo>
                    <a:pt x="48" y="74"/>
                  </a:lnTo>
                  <a:lnTo>
                    <a:pt x="66" y="92"/>
                  </a:lnTo>
                  <a:lnTo>
                    <a:pt x="86" y="114"/>
                  </a:lnTo>
                  <a:lnTo>
                    <a:pt x="110" y="136"/>
                  </a:lnTo>
                  <a:lnTo>
                    <a:pt x="138" y="158"/>
                  </a:lnTo>
                  <a:lnTo>
                    <a:pt x="170" y="180"/>
                  </a:lnTo>
                  <a:lnTo>
                    <a:pt x="204" y="204"/>
                  </a:lnTo>
                  <a:lnTo>
                    <a:pt x="244" y="228"/>
                  </a:lnTo>
                  <a:lnTo>
                    <a:pt x="288" y="250"/>
                  </a:lnTo>
                  <a:lnTo>
                    <a:pt x="336" y="272"/>
                  </a:lnTo>
                  <a:lnTo>
                    <a:pt x="260" y="198"/>
                  </a:lnTo>
                  <a:lnTo>
                    <a:pt x="270" y="206"/>
                  </a:lnTo>
                  <a:lnTo>
                    <a:pt x="298" y="226"/>
                  </a:lnTo>
                  <a:lnTo>
                    <a:pt x="340" y="254"/>
                  </a:lnTo>
                  <a:lnTo>
                    <a:pt x="366" y="270"/>
                  </a:lnTo>
                  <a:lnTo>
                    <a:pt x="394" y="286"/>
                  </a:lnTo>
                  <a:lnTo>
                    <a:pt x="426" y="302"/>
                  </a:lnTo>
                  <a:lnTo>
                    <a:pt x="460" y="316"/>
                  </a:lnTo>
                  <a:lnTo>
                    <a:pt x="494" y="330"/>
                  </a:lnTo>
                  <a:lnTo>
                    <a:pt x="530" y="342"/>
                  </a:lnTo>
                  <a:lnTo>
                    <a:pt x="568" y="352"/>
                  </a:lnTo>
                  <a:lnTo>
                    <a:pt x="606" y="358"/>
                  </a:lnTo>
                  <a:lnTo>
                    <a:pt x="646" y="360"/>
                  </a:lnTo>
                  <a:lnTo>
                    <a:pt x="684" y="358"/>
                  </a:lnTo>
                  <a:lnTo>
                    <a:pt x="674" y="358"/>
                  </a:lnTo>
                  <a:lnTo>
                    <a:pt x="644" y="352"/>
                  </a:lnTo>
                  <a:lnTo>
                    <a:pt x="598" y="342"/>
                  </a:lnTo>
                  <a:lnTo>
                    <a:pt x="570" y="334"/>
                  </a:lnTo>
                  <a:lnTo>
                    <a:pt x="538" y="324"/>
                  </a:lnTo>
                  <a:lnTo>
                    <a:pt x="502" y="312"/>
                  </a:lnTo>
                  <a:lnTo>
                    <a:pt x="466" y="296"/>
                  </a:lnTo>
                  <a:lnTo>
                    <a:pt x="426" y="278"/>
                  </a:lnTo>
                  <a:lnTo>
                    <a:pt x="384" y="256"/>
                  </a:lnTo>
                  <a:lnTo>
                    <a:pt x="340" y="232"/>
                  </a:lnTo>
                  <a:lnTo>
                    <a:pt x="294" y="204"/>
                  </a:lnTo>
                  <a:lnTo>
                    <a:pt x="248" y="170"/>
                  </a:lnTo>
                  <a:lnTo>
                    <a:pt x="202" y="134"/>
                  </a:lnTo>
                  <a:lnTo>
                    <a:pt x="224" y="166"/>
                  </a:lnTo>
                  <a:lnTo>
                    <a:pt x="246" y="194"/>
                  </a:lnTo>
                  <a:lnTo>
                    <a:pt x="270" y="222"/>
                  </a:lnTo>
                  <a:lnTo>
                    <a:pt x="250" y="212"/>
                  </a:lnTo>
                  <a:lnTo>
                    <a:pt x="224" y="198"/>
                  </a:lnTo>
                  <a:lnTo>
                    <a:pt x="192" y="176"/>
                  </a:lnTo>
                  <a:lnTo>
                    <a:pt x="152" y="146"/>
                  </a:lnTo>
                  <a:lnTo>
                    <a:pt x="106" y="108"/>
                  </a:lnTo>
                  <a:lnTo>
                    <a:pt x="80" y="84"/>
                  </a:lnTo>
                  <a:lnTo>
                    <a:pt x="54" y="60"/>
                  </a:lnTo>
                  <a:lnTo>
                    <a:pt x="28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" name="Freeform 56"/>
            <p:cNvSpPr>
              <a:spLocks/>
            </p:cNvSpPr>
            <p:nvPr/>
          </p:nvSpPr>
          <p:spPr bwMode="auto">
            <a:xfrm>
              <a:off x="4537075" y="2581275"/>
              <a:ext cx="584200" cy="536575"/>
            </a:xfrm>
            <a:custGeom>
              <a:avLst/>
              <a:gdLst>
                <a:gd name="T0" fmla="*/ 161289996 w 368"/>
                <a:gd name="T1" fmla="*/ 670361519 h 338"/>
                <a:gd name="T2" fmla="*/ 342741236 w 368"/>
                <a:gd name="T3" fmla="*/ 851812902 h 338"/>
                <a:gd name="T4" fmla="*/ 317539681 w 368"/>
                <a:gd name="T5" fmla="*/ 740925868 h 338"/>
                <a:gd name="T6" fmla="*/ 428426619 w 368"/>
                <a:gd name="T7" fmla="*/ 851812902 h 338"/>
                <a:gd name="T8" fmla="*/ 317539681 w 368"/>
                <a:gd name="T9" fmla="*/ 614918101 h 338"/>
                <a:gd name="T10" fmla="*/ 509071592 w 368"/>
                <a:gd name="T11" fmla="*/ 670361519 h 338"/>
                <a:gd name="T12" fmla="*/ 504031281 w 368"/>
                <a:gd name="T13" fmla="*/ 599797169 h 338"/>
                <a:gd name="T14" fmla="*/ 468749105 w 368"/>
                <a:gd name="T15" fmla="*/ 524192509 h 338"/>
                <a:gd name="T16" fmla="*/ 619958430 w 368"/>
                <a:gd name="T17" fmla="*/ 619958412 h 338"/>
                <a:gd name="T18" fmla="*/ 544353768 w 368"/>
                <a:gd name="T19" fmla="*/ 458668470 h 338"/>
                <a:gd name="T20" fmla="*/ 650200295 w 368"/>
                <a:gd name="T21" fmla="*/ 549394063 h 338"/>
                <a:gd name="T22" fmla="*/ 604837498 w 368"/>
                <a:gd name="T23" fmla="*/ 433466917 h 338"/>
                <a:gd name="T24" fmla="*/ 766127444 w 368"/>
                <a:gd name="T25" fmla="*/ 569555305 h 338"/>
                <a:gd name="T26" fmla="*/ 695563093 w 368"/>
                <a:gd name="T27" fmla="*/ 398184643 h 338"/>
                <a:gd name="T28" fmla="*/ 675401849 w 368"/>
                <a:gd name="T29" fmla="*/ 352821847 h 338"/>
                <a:gd name="T30" fmla="*/ 781248377 w 368"/>
                <a:gd name="T31" fmla="*/ 463708781 h 338"/>
                <a:gd name="T32" fmla="*/ 826611174 w 368"/>
                <a:gd name="T33" fmla="*/ 473789402 h 338"/>
                <a:gd name="T34" fmla="*/ 776208066 w 368"/>
                <a:gd name="T35" fmla="*/ 357862157 h 338"/>
                <a:gd name="T36" fmla="*/ 745966201 w 368"/>
                <a:gd name="T37" fmla="*/ 277217187 h 338"/>
                <a:gd name="T38" fmla="*/ 786288688 w 368"/>
                <a:gd name="T39" fmla="*/ 287297808 h 338"/>
                <a:gd name="T40" fmla="*/ 887095103 w 368"/>
                <a:gd name="T41" fmla="*/ 443547538 h 338"/>
                <a:gd name="T42" fmla="*/ 841732305 w 368"/>
                <a:gd name="T43" fmla="*/ 252015633 h 338"/>
                <a:gd name="T44" fmla="*/ 791328998 w 368"/>
                <a:gd name="T45" fmla="*/ 161289991 h 338"/>
                <a:gd name="T46" fmla="*/ 806449931 w 368"/>
                <a:gd name="T47" fmla="*/ 136088438 h 338"/>
                <a:gd name="T48" fmla="*/ 851812927 w 368"/>
                <a:gd name="T49" fmla="*/ 176410923 h 338"/>
                <a:gd name="T50" fmla="*/ 917336968 w 368"/>
                <a:gd name="T51" fmla="*/ 241935012 h 338"/>
                <a:gd name="T52" fmla="*/ 786288688 w 368"/>
                <a:gd name="T53" fmla="*/ 45362809 h 338"/>
                <a:gd name="T54" fmla="*/ 786288688 w 368"/>
                <a:gd name="T55" fmla="*/ 80644996 h 338"/>
                <a:gd name="T56" fmla="*/ 796369309 w 368"/>
                <a:gd name="T57" fmla="*/ 100806238 h 338"/>
                <a:gd name="T58" fmla="*/ 660280917 w 368"/>
                <a:gd name="T59" fmla="*/ 0 h 338"/>
                <a:gd name="T60" fmla="*/ 715724336 w 368"/>
                <a:gd name="T61" fmla="*/ 110886885 h 338"/>
                <a:gd name="T62" fmla="*/ 740925890 w 368"/>
                <a:gd name="T63" fmla="*/ 161289991 h 338"/>
                <a:gd name="T64" fmla="*/ 685482471 w 368"/>
                <a:gd name="T65" fmla="*/ 115927195 h 338"/>
                <a:gd name="T66" fmla="*/ 549394079 w 368"/>
                <a:gd name="T67" fmla="*/ 45362809 h 338"/>
                <a:gd name="T68" fmla="*/ 594756876 w 368"/>
                <a:gd name="T69" fmla="*/ 105846574 h 338"/>
                <a:gd name="T70" fmla="*/ 650200295 w 368"/>
                <a:gd name="T71" fmla="*/ 176410923 h 338"/>
                <a:gd name="T72" fmla="*/ 574595633 w 368"/>
                <a:gd name="T73" fmla="*/ 131048127 h 338"/>
                <a:gd name="T74" fmla="*/ 614918119 w 368"/>
                <a:gd name="T75" fmla="*/ 196572166 h 338"/>
                <a:gd name="T76" fmla="*/ 609877809 w 368"/>
                <a:gd name="T77" fmla="*/ 262096255 h 338"/>
                <a:gd name="T78" fmla="*/ 579635944 w 368"/>
                <a:gd name="T79" fmla="*/ 257055944 h 338"/>
                <a:gd name="T80" fmla="*/ 372983100 w 368"/>
                <a:gd name="T81" fmla="*/ 151209370 h 338"/>
                <a:gd name="T82" fmla="*/ 509071592 w 368"/>
                <a:gd name="T83" fmla="*/ 272176876 h 338"/>
                <a:gd name="T84" fmla="*/ 509071592 w 368"/>
                <a:gd name="T85" fmla="*/ 297378429 h 338"/>
                <a:gd name="T86" fmla="*/ 403224965 w 368"/>
                <a:gd name="T87" fmla="*/ 257055944 h 338"/>
                <a:gd name="T88" fmla="*/ 423386308 w 368"/>
                <a:gd name="T89" fmla="*/ 292338119 h 338"/>
                <a:gd name="T90" fmla="*/ 463708795 w 368"/>
                <a:gd name="T91" fmla="*/ 342741225 h 338"/>
                <a:gd name="T92" fmla="*/ 347781546 w 368"/>
                <a:gd name="T93" fmla="*/ 322579983 h 338"/>
                <a:gd name="T94" fmla="*/ 282257506 w 368"/>
                <a:gd name="T95" fmla="*/ 302418740 h 338"/>
                <a:gd name="T96" fmla="*/ 307459060 w 368"/>
                <a:gd name="T97" fmla="*/ 337700915 h 338"/>
                <a:gd name="T98" fmla="*/ 372983100 w 368"/>
                <a:gd name="T99" fmla="*/ 453628160 h 338"/>
                <a:gd name="T100" fmla="*/ 287297816 w 368"/>
                <a:gd name="T101" fmla="*/ 413305575 h 338"/>
                <a:gd name="T102" fmla="*/ 257055951 w 368"/>
                <a:gd name="T103" fmla="*/ 403224954 h 338"/>
                <a:gd name="T104" fmla="*/ 282257506 w 368"/>
                <a:gd name="T105" fmla="*/ 448587849 h 338"/>
                <a:gd name="T106" fmla="*/ 312499371 w 368"/>
                <a:gd name="T107" fmla="*/ 498990956 h 338"/>
                <a:gd name="T108" fmla="*/ 272176884 w 368"/>
                <a:gd name="T109" fmla="*/ 468749092 h 338"/>
                <a:gd name="T110" fmla="*/ 226814086 w 368"/>
                <a:gd name="T111" fmla="*/ 458668470 h 338"/>
                <a:gd name="T112" fmla="*/ 95765931 w 368"/>
                <a:gd name="T113" fmla="*/ 413305575 h 338"/>
                <a:gd name="T114" fmla="*/ 206652794 w 368"/>
                <a:gd name="T115" fmla="*/ 514111888 h 338"/>
                <a:gd name="T116" fmla="*/ 186491550 w 368"/>
                <a:gd name="T117" fmla="*/ 529232820 h 338"/>
                <a:gd name="T118" fmla="*/ 136088442 w 368"/>
                <a:gd name="T119" fmla="*/ 509071577 h 338"/>
                <a:gd name="T120" fmla="*/ 146169064 w 368"/>
                <a:gd name="T121" fmla="*/ 544353752 h 338"/>
                <a:gd name="T122" fmla="*/ 10080625 w 368"/>
                <a:gd name="T123" fmla="*/ 534273130 h 338"/>
                <a:gd name="T124" fmla="*/ 40322499 w 368"/>
                <a:gd name="T125" fmla="*/ 574595616 h 3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68"/>
                <a:gd name="T190" fmla="*/ 0 h 338"/>
                <a:gd name="T191" fmla="*/ 368 w 368"/>
                <a:gd name="T192" fmla="*/ 338 h 33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68" h="338">
                  <a:moveTo>
                    <a:pt x="16" y="228"/>
                  </a:moveTo>
                  <a:lnTo>
                    <a:pt x="16" y="228"/>
                  </a:lnTo>
                  <a:lnTo>
                    <a:pt x="30" y="240"/>
                  </a:lnTo>
                  <a:lnTo>
                    <a:pt x="64" y="266"/>
                  </a:lnTo>
                  <a:lnTo>
                    <a:pt x="104" y="302"/>
                  </a:lnTo>
                  <a:lnTo>
                    <a:pt x="122" y="320"/>
                  </a:lnTo>
                  <a:lnTo>
                    <a:pt x="136" y="338"/>
                  </a:lnTo>
                  <a:lnTo>
                    <a:pt x="122" y="312"/>
                  </a:lnTo>
                  <a:lnTo>
                    <a:pt x="92" y="266"/>
                  </a:lnTo>
                  <a:lnTo>
                    <a:pt x="126" y="294"/>
                  </a:lnTo>
                  <a:lnTo>
                    <a:pt x="152" y="318"/>
                  </a:lnTo>
                  <a:lnTo>
                    <a:pt x="162" y="328"/>
                  </a:lnTo>
                  <a:lnTo>
                    <a:pt x="170" y="338"/>
                  </a:lnTo>
                  <a:lnTo>
                    <a:pt x="154" y="302"/>
                  </a:lnTo>
                  <a:lnTo>
                    <a:pt x="140" y="270"/>
                  </a:lnTo>
                  <a:lnTo>
                    <a:pt x="126" y="244"/>
                  </a:lnTo>
                  <a:lnTo>
                    <a:pt x="164" y="266"/>
                  </a:lnTo>
                  <a:lnTo>
                    <a:pt x="218" y="296"/>
                  </a:lnTo>
                  <a:lnTo>
                    <a:pt x="202" y="266"/>
                  </a:lnTo>
                  <a:lnTo>
                    <a:pt x="186" y="240"/>
                  </a:lnTo>
                  <a:lnTo>
                    <a:pt x="168" y="216"/>
                  </a:lnTo>
                  <a:lnTo>
                    <a:pt x="200" y="238"/>
                  </a:lnTo>
                  <a:lnTo>
                    <a:pt x="194" y="226"/>
                  </a:lnTo>
                  <a:lnTo>
                    <a:pt x="190" y="216"/>
                  </a:lnTo>
                  <a:lnTo>
                    <a:pt x="186" y="208"/>
                  </a:lnTo>
                  <a:lnTo>
                    <a:pt x="210" y="222"/>
                  </a:lnTo>
                  <a:lnTo>
                    <a:pt x="230" y="234"/>
                  </a:lnTo>
                  <a:lnTo>
                    <a:pt x="246" y="246"/>
                  </a:lnTo>
                  <a:lnTo>
                    <a:pt x="234" y="218"/>
                  </a:lnTo>
                  <a:lnTo>
                    <a:pt x="224" y="196"/>
                  </a:lnTo>
                  <a:lnTo>
                    <a:pt x="216" y="182"/>
                  </a:lnTo>
                  <a:lnTo>
                    <a:pt x="234" y="196"/>
                  </a:lnTo>
                  <a:lnTo>
                    <a:pt x="258" y="218"/>
                  </a:lnTo>
                  <a:lnTo>
                    <a:pt x="252" y="200"/>
                  </a:lnTo>
                  <a:lnTo>
                    <a:pt x="246" y="184"/>
                  </a:lnTo>
                  <a:lnTo>
                    <a:pt x="240" y="172"/>
                  </a:lnTo>
                  <a:lnTo>
                    <a:pt x="266" y="190"/>
                  </a:lnTo>
                  <a:lnTo>
                    <a:pt x="288" y="208"/>
                  </a:lnTo>
                  <a:lnTo>
                    <a:pt x="298" y="218"/>
                  </a:lnTo>
                  <a:lnTo>
                    <a:pt x="304" y="226"/>
                  </a:lnTo>
                  <a:lnTo>
                    <a:pt x="296" y="200"/>
                  </a:lnTo>
                  <a:lnTo>
                    <a:pt x="286" y="178"/>
                  </a:lnTo>
                  <a:lnTo>
                    <a:pt x="276" y="158"/>
                  </a:lnTo>
                  <a:lnTo>
                    <a:pt x="270" y="146"/>
                  </a:lnTo>
                  <a:lnTo>
                    <a:pt x="268" y="142"/>
                  </a:lnTo>
                  <a:lnTo>
                    <a:pt x="268" y="140"/>
                  </a:lnTo>
                  <a:lnTo>
                    <a:pt x="274" y="144"/>
                  </a:lnTo>
                  <a:lnTo>
                    <a:pt x="282" y="152"/>
                  </a:lnTo>
                  <a:lnTo>
                    <a:pt x="310" y="184"/>
                  </a:lnTo>
                  <a:lnTo>
                    <a:pt x="332" y="210"/>
                  </a:lnTo>
                  <a:lnTo>
                    <a:pt x="332" y="204"/>
                  </a:lnTo>
                  <a:lnTo>
                    <a:pt x="328" y="188"/>
                  </a:lnTo>
                  <a:lnTo>
                    <a:pt x="320" y="166"/>
                  </a:lnTo>
                  <a:lnTo>
                    <a:pt x="314" y="154"/>
                  </a:lnTo>
                  <a:lnTo>
                    <a:pt x="308" y="142"/>
                  </a:lnTo>
                  <a:lnTo>
                    <a:pt x="302" y="132"/>
                  </a:lnTo>
                  <a:lnTo>
                    <a:pt x="298" y="124"/>
                  </a:lnTo>
                  <a:lnTo>
                    <a:pt x="296" y="116"/>
                  </a:lnTo>
                  <a:lnTo>
                    <a:pt x="296" y="110"/>
                  </a:lnTo>
                  <a:lnTo>
                    <a:pt x="298" y="108"/>
                  </a:lnTo>
                  <a:lnTo>
                    <a:pt x="300" y="108"/>
                  </a:lnTo>
                  <a:lnTo>
                    <a:pt x="306" y="110"/>
                  </a:lnTo>
                  <a:lnTo>
                    <a:pt x="312" y="114"/>
                  </a:lnTo>
                  <a:lnTo>
                    <a:pt x="326" y="132"/>
                  </a:lnTo>
                  <a:lnTo>
                    <a:pt x="338" y="152"/>
                  </a:lnTo>
                  <a:lnTo>
                    <a:pt x="352" y="176"/>
                  </a:lnTo>
                  <a:lnTo>
                    <a:pt x="350" y="164"/>
                  </a:lnTo>
                  <a:lnTo>
                    <a:pt x="344" y="134"/>
                  </a:lnTo>
                  <a:lnTo>
                    <a:pt x="334" y="100"/>
                  </a:lnTo>
                  <a:lnTo>
                    <a:pt x="326" y="84"/>
                  </a:lnTo>
                  <a:lnTo>
                    <a:pt x="320" y="72"/>
                  </a:lnTo>
                  <a:lnTo>
                    <a:pt x="314" y="64"/>
                  </a:lnTo>
                  <a:lnTo>
                    <a:pt x="312" y="58"/>
                  </a:lnTo>
                  <a:lnTo>
                    <a:pt x="312" y="56"/>
                  </a:lnTo>
                  <a:lnTo>
                    <a:pt x="316" y="54"/>
                  </a:lnTo>
                  <a:lnTo>
                    <a:pt x="320" y="54"/>
                  </a:lnTo>
                  <a:lnTo>
                    <a:pt x="326" y="58"/>
                  </a:lnTo>
                  <a:lnTo>
                    <a:pt x="332" y="64"/>
                  </a:lnTo>
                  <a:lnTo>
                    <a:pt x="338" y="70"/>
                  </a:lnTo>
                  <a:lnTo>
                    <a:pt x="360" y="96"/>
                  </a:lnTo>
                  <a:lnTo>
                    <a:pt x="368" y="108"/>
                  </a:lnTo>
                  <a:lnTo>
                    <a:pt x="364" y="96"/>
                  </a:lnTo>
                  <a:lnTo>
                    <a:pt x="348" y="68"/>
                  </a:lnTo>
                  <a:lnTo>
                    <a:pt x="338" y="52"/>
                  </a:lnTo>
                  <a:lnTo>
                    <a:pt x="326" y="34"/>
                  </a:lnTo>
                  <a:lnTo>
                    <a:pt x="312" y="18"/>
                  </a:lnTo>
                  <a:lnTo>
                    <a:pt x="298" y="4"/>
                  </a:lnTo>
                  <a:lnTo>
                    <a:pt x="306" y="20"/>
                  </a:lnTo>
                  <a:lnTo>
                    <a:pt x="312" y="32"/>
                  </a:lnTo>
                  <a:lnTo>
                    <a:pt x="316" y="40"/>
                  </a:lnTo>
                  <a:lnTo>
                    <a:pt x="310" y="38"/>
                  </a:lnTo>
                  <a:lnTo>
                    <a:pt x="296" y="26"/>
                  </a:lnTo>
                  <a:lnTo>
                    <a:pt x="278" y="12"/>
                  </a:lnTo>
                  <a:lnTo>
                    <a:pt x="262" y="0"/>
                  </a:lnTo>
                  <a:lnTo>
                    <a:pt x="270" y="16"/>
                  </a:lnTo>
                  <a:lnTo>
                    <a:pt x="276" y="30"/>
                  </a:lnTo>
                  <a:lnTo>
                    <a:pt x="284" y="44"/>
                  </a:lnTo>
                  <a:lnTo>
                    <a:pt x="290" y="54"/>
                  </a:lnTo>
                  <a:lnTo>
                    <a:pt x="294" y="62"/>
                  </a:lnTo>
                  <a:lnTo>
                    <a:pt x="294" y="64"/>
                  </a:lnTo>
                  <a:lnTo>
                    <a:pt x="292" y="64"/>
                  </a:lnTo>
                  <a:lnTo>
                    <a:pt x="286" y="58"/>
                  </a:lnTo>
                  <a:lnTo>
                    <a:pt x="272" y="46"/>
                  </a:lnTo>
                  <a:lnTo>
                    <a:pt x="254" y="34"/>
                  </a:lnTo>
                  <a:lnTo>
                    <a:pt x="234" y="24"/>
                  </a:lnTo>
                  <a:lnTo>
                    <a:pt x="218" y="18"/>
                  </a:lnTo>
                  <a:lnTo>
                    <a:pt x="216" y="18"/>
                  </a:lnTo>
                  <a:lnTo>
                    <a:pt x="220" y="24"/>
                  </a:lnTo>
                  <a:lnTo>
                    <a:pt x="236" y="42"/>
                  </a:lnTo>
                  <a:lnTo>
                    <a:pt x="256" y="62"/>
                  </a:lnTo>
                  <a:lnTo>
                    <a:pt x="268" y="78"/>
                  </a:lnTo>
                  <a:lnTo>
                    <a:pt x="258" y="70"/>
                  </a:lnTo>
                  <a:lnTo>
                    <a:pt x="236" y="56"/>
                  </a:lnTo>
                  <a:lnTo>
                    <a:pt x="230" y="52"/>
                  </a:lnTo>
                  <a:lnTo>
                    <a:pt x="228" y="52"/>
                  </a:lnTo>
                  <a:lnTo>
                    <a:pt x="240" y="70"/>
                  </a:lnTo>
                  <a:lnTo>
                    <a:pt x="244" y="78"/>
                  </a:lnTo>
                  <a:lnTo>
                    <a:pt x="246" y="86"/>
                  </a:lnTo>
                  <a:lnTo>
                    <a:pt x="246" y="94"/>
                  </a:lnTo>
                  <a:lnTo>
                    <a:pt x="246" y="100"/>
                  </a:lnTo>
                  <a:lnTo>
                    <a:pt x="242" y="104"/>
                  </a:lnTo>
                  <a:lnTo>
                    <a:pt x="240" y="106"/>
                  </a:lnTo>
                  <a:lnTo>
                    <a:pt x="234" y="104"/>
                  </a:lnTo>
                  <a:lnTo>
                    <a:pt x="230" y="102"/>
                  </a:lnTo>
                  <a:lnTo>
                    <a:pt x="222" y="96"/>
                  </a:lnTo>
                  <a:lnTo>
                    <a:pt x="210" y="88"/>
                  </a:lnTo>
                  <a:lnTo>
                    <a:pt x="184" y="76"/>
                  </a:lnTo>
                  <a:lnTo>
                    <a:pt x="148" y="60"/>
                  </a:lnTo>
                  <a:lnTo>
                    <a:pt x="192" y="98"/>
                  </a:lnTo>
                  <a:lnTo>
                    <a:pt x="202" y="108"/>
                  </a:lnTo>
                  <a:lnTo>
                    <a:pt x="206" y="116"/>
                  </a:lnTo>
                  <a:lnTo>
                    <a:pt x="206" y="120"/>
                  </a:lnTo>
                  <a:lnTo>
                    <a:pt x="202" y="118"/>
                  </a:lnTo>
                  <a:lnTo>
                    <a:pt x="194" y="112"/>
                  </a:lnTo>
                  <a:lnTo>
                    <a:pt x="182" y="108"/>
                  </a:lnTo>
                  <a:lnTo>
                    <a:pt x="160" y="102"/>
                  </a:lnTo>
                  <a:lnTo>
                    <a:pt x="158" y="102"/>
                  </a:lnTo>
                  <a:lnTo>
                    <a:pt x="156" y="104"/>
                  </a:lnTo>
                  <a:lnTo>
                    <a:pt x="160" y="108"/>
                  </a:lnTo>
                  <a:lnTo>
                    <a:pt x="168" y="116"/>
                  </a:lnTo>
                  <a:lnTo>
                    <a:pt x="188" y="136"/>
                  </a:lnTo>
                  <a:lnTo>
                    <a:pt x="184" y="136"/>
                  </a:lnTo>
                  <a:lnTo>
                    <a:pt x="170" y="136"/>
                  </a:lnTo>
                  <a:lnTo>
                    <a:pt x="154" y="134"/>
                  </a:lnTo>
                  <a:lnTo>
                    <a:pt x="146" y="132"/>
                  </a:lnTo>
                  <a:lnTo>
                    <a:pt x="138" y="128"/>
                  </a:lnTo>
                  <a:lnTo>
                    <a:pt x="124" y="120"/>
                  </a:lnTo>
                  <a:lnTo>
                    <a:pt x="114" y="118"/>
                  </a:lnTo>
                  <a:lnTo>
                    <a:pt x="112" y="120"/>
                  </a:lnTo>
                  <a:lnTo>
                    <a:pt x="112" y="122"/>
                  </a:lnTo>
                  <a:lnTo>
                    <a:pt x="116" y="128"/>
                  </a:lnTo>
                  <a:lnTo>
                    <a:pt x="122" y="134"/>
                  </a:lnTo>
                  <a:lnTo>
                    <a:pt x="130" y="140"/>
                  </a:lnTo>
                  <a:lnTo>
                    <a:pt x="134" y="150"/>
                  </a:lnTo>
                  <a:lnTo>
                    <a:pt x="144" y="166"/>
                  </a:lnTo>
                  <a:lnTo>
                    <a:pt x="148" y="180"/>
                  </a:lnTo>
                  <a:lnTo>
                    <a:pt x="148" y="184"/>
                  </a:lnTo>
                  <a:lnTo>
                    <a:pt x="140" y="180"/>
                  </a:lnTo>
                  <a:lnTo>
                    <a:pt x="114" y="164"/>
                  </a:lnTo>
                  <a:lnTo>
                    <a:pt x="108" y="160"/>
                  </a:lnTo>
                  <a:lnTo>
                    <a:pt x="104" y="160"/>
                  </a:lnTo>
                  <a:lnTo>
                    <a:pt x="102" y="160"/>
                  </a:lnTo>
                  <a:lnTo>
                    <a:pt x="102" y="162"/>
                  </a:lnTo>
                  <a:lnTo>
                    <a:pt x="106" y="170"/>
                  </a:lnTo>
                  <a:lnTo>
                    <a:pt x="112" y="178"/>
                  </a:lnTo>
                  <a:lnTo>
                    <a:pt x="118" y="18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4" y="198"/>
                  </a:lnTo>
                  <a:lnTo>
                    <a:pt x="122" y="198"/>
                  </a:lnTo>
                  <a:lnTo>
                    <a:pt x="118" y="194"/>
                  </a:lnTo>
                  <a:lnTo>
                    <a:pt x="108" y="186"/>
                  </a:lnTo>
                  <a:lnTo>
                    <a:pt x="102" y="186"/>
                  </a:lnTo>
                  <a:lnTo>
                    <a:pt x="98" y="184"/>
                  </a:lnTo>
                  <a:lnTo>
                    <a:pt x="90" y="182"/>
                  </a:lnTo>
                  <a:lnTo>
                    <a:pt x="76" y="176"/>
                  </a:lnTo>
                  <a:lnTo>
                    <a:pt x="58" y="170"/>
                  </a:lnTo>
                  <a:lnTo>
                    <a:pt x="38" y="164"/>
                  </a:lnTo>
                  <a:lnTo>
                    <a:pt x="58" y="180"/>
                  </a:lnTo>
                  <a:lnTo>
                    <a:pt x="74" y="194"/>
                  </a:lnTo>
                  <a:lnTo>
                    <a:pt x="82" y="204"/>
                  </a:lnTo>
                  <a:lnTo>
                    <a:pt x="84" y="208"/>
                  </a:lnTo>
                  <a:lnTo>
                    <a:pt x="84" y="210"/>
                  </a:lnTo>
                  <a:lnTo>
                    <a:pt x="80" y="210"/>
                  </a:lnTo>
                  <a:lnTo>
                    <a:pt x="74" y="210"/>
                  </a:lnTo>
                  <a:lnTo>
                    <a:pt x="62" y="204"/>
                  </a:lnTo>
                  <a:lnTo>
                    <a:pt x="56" y="202"/>
                  </a:lnTo>
                  <a:lnTo>
                    <a:pt x="54" y="202"/>
                  </a:lnTo>
                  <a:lnTo>
                    <a:pt x="52" y="204"/>
                  </a:lnTo>
                  <a:lnTo>
                    <a:pt x="54" y="206"/>
                  </a:lnTo>
                  <a:lnTo>
                    <a:pt x="58" y="216"/>
                  </a:lnTo>
                  <a:lnTo>
                    <a:pt x="38" y="216"/>
                  </a:lnTo>
                  <a:lnTo>
                    <a:pt x="20" y="214"/>
                  </a:lnTo>
                  <a:lnTo>
                    <a:pt x="4" y="212"/>
                  </a:lnTo>
                  <a:lnTo>
                    <a:pt x="0" y="210"/>
                  </a:lnTo>
                  <a:lnTo>
                    <a:pt x="0" y="212"/>
                  </a:lnTo>
                  <a:lnTo>
                    <a:pt x="4" y="218"/>
                  </a:lnTo>
                  <a:lnTo>
                    <a:pt x="16" y="228"/>
                  </a:lnTo>
                  <a:close/>
                </a:path>
              </a:pathLst>
            </a:custGeom>
            <a:solidFill>
              <a:srgbClr val="F68A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" name="Freeform 57"/>
            <p:cNvSpPr>
              <a:spLocks/>
            </p:cNvSpPr>
            <p:nvPr/>
          </p:nvSpPr>
          <p:spPr bwMode="auto">
            <a:xfrm>
              <a:off x="4552950" y="2968625"/>
              <a:ext cx="101600" cy="111125"/>
            </a:xfrm>
            <a:custGeom>
              <a:avLst/>
              <a:gdLst>
                <a:gd name="T0" fmla="*/ 0 w 64"/>
                <a:gd name="T1" fmla="*/ 0 h 70"/>
                <a:gd name="T2" fmla="*/ 0 w 64"/>
                <a:gd name="T3" fmla="*/ 0 h 70"/>
                <a:gd name="T4" fmla="*/ 55443436 w 64"/>
                <a:gd name="T5" fmla="*/ 55443438 h 70"/>
                <a:gd name="T6" fmla="*/ 105846562 w 64"/>
                <a:gd name="T7" fmla="*/ 105846566 h 70"/>
                <a:gd name="T8" fmla="*/ 151209353 w 64"/>
                <a:gd name="T9" fmla="*/ 161289979 h 70"/>
                <a:gd name="T10" fmla="*/ 151209353 w 64"/>
                <a:gd name="T11" fmla="*/ 161289979 h 70"/>
                <a:gd name="T12" fmla="*/ 161289973 w 64"/>
                <a:gd name="T13" fmla="*/ 176410910 h 70"/>
                <a:gd name="T14" fmla="*/ 151209353 w 64"/>
                <a:gd name="T15" fmla="*/ 171370600 h 70"/>
                <a:gd name="T16" fmla="*/ 100806227 w 64"/>
                <a:gd name="T17" fmla="*/ 126007807 h 70"/>
                <a:gd name="T18" fmla="*/ 40322493 w 64"/>
                <a:gd name="T19" fmla="*/ 55443438 h 70"/>
                <a:gd name="T20" fmla="*/ 15120936 w 64"/>
                <a:gd name="T21" fmla="*/ 25201558 h 70"/>
                <a:gd name="T22" fmla="*/ 0 w 64"/>
                <a:gd name="T23" fmla="*/ 0 h 70"/>
                <a:gd name="T24" fmla="*/ 0 w 64"/>
                <a:gd name="T25" fmla="*/ 0 h 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70"/>
                <a:gd name="T41" fmla="*/ 64 w 64"/>
                <a:gd name="T42" fmla="*/ 70 h 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70">
                  <a:moveTo>
                    <a:pt x="0" y="0"/>
                  </a:moveTo>
                  <a:lnTo>
                    <a:pt x="0" y="0"/>
                  </a:lnTo>
                  <a:lnTo>
                    <a:pt x="22" y="22"/>
                  </a:lnTo>
                  <a:lnTo>
                    <a:pt x="42" y="42"/>
                  </a:lnTo>
                  <a:lnTo>
                    <a:pt x="60" y="64"/>
                  </a:lnTo>
                  <a:lnTo>
                    <a:pt x="64" y="70"/>
                  </a:lnTo>
                  <a:lnTo>
                    <a:pt x="60" y="68"/>
                  </a:lnTo>
                  <a:lnTo>
                    <a:pt x="40" y="50"/>
                  </a:lnTo>
                  <a:lnTo>
                    <a:pt x="16" y="22"/>
                  </a:lnTo>
                  <a:lnTo>
                    <a:pt x="6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A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2" name="Freeform 58"/>
            <p:cNvSpPr>
              <a:spLocks/>
            </p:cNvSpPr>
            <p:nvPr/>
          </p:nvSpPr>
          <p:spPr bwMode="auto">
            <a:xfrm>
              <a:off x="4470400" y="2949575"/>
              <a:ext cx="200025" cy="196850"/>
            </a:xfrm>
            <a:custGeom>
              <a:avLst/>
              <a:gdLst>
                <a:gd name="T0" fmla="*/ 0 w 126"/>
                <a:gd name="T1" fmla="*/ 0 h 124"/>
                <a:gd name="T2" fmla="*/ 0 w 126"/>
                <a:gd name="T3" fmla="*/ 0 h 124"/>
                <a:gd name="T4" fmla="*/ 126007832 w 126"/>
                <a:gd name="T5" fmla="*/ 115927209 h 124"/>
                <a:gd name="T6" fmla="*/ 317539710 w 126"/>
                <a:gd name="T7" fmla="*/ 312499397 h 124"/>
                <a:gd name="T8" fmla="*/ 317539710 w 126"/>
                <a:gd name="T9" fmla="*/ 312499397 h 124"/>
                <a:gd name="T10" fmla="*/ 272176908 w 126"/>
                <a:gd name="T11" fmla="*/ 287297841 h 124"/>
                <a:gd name="T12" fmla="*/ 226814107 w 126"/>
                <a:gd name="T13" fmla="*/ 262096285 h 124"/>
                <a:gd name="T14" fmla="*/ 171370633 w 126"/>
                <a:gd name="T15" fmla="*/ 221773795 h 124"/>
                <a:gd name="T16" fmla="*/ 115927209 w 126"/>
                <a:gd name="T17" fmla="*/ 176410944 h 124"/>
                <a:gd name="T18" fmla="*/ 60483760 w 126"/>
                <a:gd name="T19" fmla="*/ 126007831 h 124"/>
                <a:gd name="T20" fmla="*/ 40322503 w 126"/>
                <a:gd name="T21" fmla="*/ 95765939 h 124"/>
                <a:gd name="T22" fmla="*/ 25201563 w 126"/>
                <a:gd name="T23" fmla="*/ 65524071 h 124"/>
                <a:gd name="T24" fmla="*/ 10080626 w 126"/>
                <a:gd name="T25" fmla="*/ 30241880 h 124"/>
                <a:gd name="T26" fmla="*/ 0 w 126"/>
                <a:gd name="T27" fmla="*/ 0 h 124"/>
                <a:gd name="T28" fmla="*/ 0 w 126"/>
                <a:gd name="T29" fmla="*/ 0 h 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6"/>
                <a:gd name="T46" fmla="*/ 0 h 124"/>
                <a:gd name="T47" fmla="*/ 126 w 126"/>
                <a:gd name="T48" fmla="*/ 124 h 1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6" h="124">
                  <a:moveTo>
                    <a:pt x="0" y="0"/>
                  </a:moveTo>
                  <a:lnTo>
                    <a:pt x="0" y="0"/>
                  </a:lnTo>
                  <a:lnTo>
                    <a:pt x="50" y="46"/>
                  </a:lnTo>
                  <a:lnTo>
                    <a:pt x="126" y="124"/>
                  </a:lnTo>
                  <a:lnTo>
                    <a:pt x="108" y="114"/>
                  </a:lnTo>
                  <a:lnTo>
                    <a:pt x="90" y="104"/>
                  </a:lnTo>
                  <a:lnTo>
                    <a:pt x="68" y="88"/>
                  </a:lnTo>
                  <a:lnTo>
                    <a:pt x="46" y="70"/>
                  </a:lnTo>
                  <a:lnTo>
                    <a:pt x="24" y="50"/>
                  </a:lnTo>
                  <a:lnTo>
                    <a:pt x="16" y="38"/>
                  </a:lnTo>
                  <a:lnTo>
                    <a:pt x="10" y="26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A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3" name="Group 456"/>
          <p:cNvGrpSpPr/>
          <p:nvPr/>
        </p:nvGrpSpPr>
        <p:grpSpPr>
          <a:xfrm>
            <a:off x="1262062" y="4038600"/>
            <a:ext cx="5367338" cy="1981200"/>
            <a:chOff x="804862" y="1981200"/>
            <a:chExt cx="5367338" cy="1981200"/>
          </a:xfrm>
        </p:grpSpPr>
        <p:grpSp>
          <p:nvGrpSpPr>
            <p:cNvPr id="794" name="Group 194"/>
            <p:cNvGrpSpPr/>
            <p:nvPr/>
          </p:nvGrpSpPr>
          <p:grpSpPr>
            <a:xfrm>
              <a:off x="804862" y="2247900"/>
              <a:ext cx="5367338" cy="1714500"/>
              <a:chOff x="804862" y="2247900"/>
              <a:chExt cx="5367338" cy="1714500"/>
            </a:xfrm>
          </p:grpSpPr>
          <p:sp>
            <p:nvSpPr>
              <p:cNvPr id="1056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3471862" y="3619500"/>
                <a:ext cx="304800" cy="34290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baseline="-25000">
                  <a:latin typeface="Symbol" pitchFamily="18" charset="2"/>
                </a:endParaRPr>
              </a:p>
            </p:txBody>
          </p:sp>
          <p:sp>
            <p:nvSpPr>
              <p:cNvPr id="1057" name="Line 58"/>
              <p:cNvSpPr>
                <a:spLocks noChangeAspect="1" noChangeShapeType="1"/>
              </p:cNvSpPr>
              <p:nvPr/>
            </p:nvSpPr>
            <p:spPr bwMode="auto">
              <a:xfrm flipV="1">
                <a:off x="1033462" y="2590800"/>
                <a:ext cx="250825" cy="342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Line 59"/>
              <p:cNvSpPr>
                <a:spLocks noChangeAspect="1" noChangeShapeType="1"/>
              </p:cNvSpPr>
              <p:nvPr/>
            </p:nvSpPr>
            <p:spPr bwMode="auto">
              <a:xfrm>
                <a:off x="1382712" y="2590800"/>
                <a:ext cx="260350" cy="342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Line 60"/>
              <p:cNvSpPr>
                <a:spLocks noChangeAspect="1" noChangeShapeType="1"/>
              </p:cNvSpPr>
              <p:nvPr/>
            </p:nvSpPr>
            <p:spPr bwMode="auto">
              <a:xfrm>
                <a:off x="3776662" y="3771900"/>
                <a:ext cx="457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Line 61"/>
              <p:cNvSpPr>
                <a:spLocks noChangeAspect="1" noChangeShapeType="1"/>
              </p:cNvSpPr>
              <p:nvPr/>
            </p:nvSpPr>
            <p:spPr bwMode="auto">
              <a:xfrm flipV="1">
                <a:off x="1795462" y="2590800"/>
                <a:ext cx="250825" cy="342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Line 62"/>
              <p:cNvSpPr>
                <a:spLocks noChangeAspect="1" noChangeShapeType="1"/>
              </p:cNvSpPr>
              <p:nvPr/>
            </p:nvSpPr>
            <p:spPr bwMode="auto">
              <a:xfrm>
                <a:off x="4538662" y="3771900"/>
                <a:ext cx="457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4995862" y="3619500"/>
                <a:ext cx="304800" cy="34290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i="1" baseline="-25000"/>
              </a:p>
            </p:txBody>
          </p:sp>
          <p:sp>
            <p:nvSpPr>
              <p:cNvPr id="1063" name="Line 64"/>
              <p:cNvSpPr>
                <a:spLocks noChangeAspect="1" noChangeShapeType="1"/>
              </p:cNvSpPr>
              <p:nvPr/>
            </p:nvSpPr>
            <p:spPr bwMode="auto">
              <a:xfrm flipV="1">
                <a:off x="2557462" y="2590800"/>
                <a:ext cx="250825" cy="342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Line 65"/>
              <p:cNvSpPr>
                <a:spLocks noChangeAspect="1" noChangeShapeType="1"/>
              </p:cNvSpPr>
              <p:nvPr/>
            </p:nvSpPr>
            <p:spPr bwMode="auto">
              <a:xfrm>
                <a:off x="2906712" y="2590800"/>
                <a:ext cx="260350" cy="342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65" name="Picture 66" descr="C:\Documents and Settings\Talking Monkey\My Documents\school\paper_QRG=EXP\talk_2007June05_Guelph\TP_tmp.bmp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303712" y="3733800"/>
                <a:ext cx="158750" cy="31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66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804862" y="2933700"/>
                <a:ext cx="304800" cy="3429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baseline="-25000">
                  <a:latin typeface="Symbol" pitchFamily="18" charset="2"/>
                </a:endParaRPr>
              </a:p>
            </p:txBody>
          </p:sp>
          <p:sp>
            <p:nvSpPr>
              <p:cNvPr id="1067" name="Line 68"/>
              <p:cNvSpPr>
                <a:spLocks noChangeAspect="1" noChangeShapeType="1"/>
              </p:cNvSpPr>
              <p:nvPr/>
            </p:nvSpPr>
            <p:spPr bwMode="auto">
              <a:xfrm>
                <a:off x="1109662" y="3086100"/>
                <a:ext cx="457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Line 69"/>
              <p:cNvSpPr>
                <a:spLocks noChangeAspect="1" noChangeShapeType="1"/>
              </p:cNvSpPr>
              <p:nvPr/>
            </p:nvSpPr>
            <p:spPr bwMode="auto">
              <a:xfrm>
                <a:off x="1871662" y="3086100"/>
                <a:ext cx="457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Line 70"/>
              <p:cNvSpPr>
                <a:spLocks noChangeAspect="1" noChangeShapeType="1"/>
              </p:cNvSpPr>
              <p:nvPr/>
            </p:nvSpPr>
            <p:spPr bwMode="auto">
              <a:xfrm>
                <a:off x="2633662" y="3086100"/>
                <a:ext cx="457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70" name="Picture 71" descr="C:\Documents and Settings\Talking Monkey\My Documents\school\paper_QRG=EXP\talk_2007June05_Guelph\TP_tmp.bmp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398712" y="3048000"/>
                <a:ext cx="158750" cy="31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71" name="Line 72"/>
              <p:cNvSpPr>
                <a:spLocks noChangeAspect="1" noChangeShapeType="1"/>
              </p:cNvSpPr>
              <p:nvPr/>
            </p:nvSpPr>
            <p:spPr bwMode="auto">
              <a:xfrm>
                <a:off x="3395662" y="30861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Line 73"/>
              <p:cNvSpPr>
                <a:spLocks noChangeAspect="1" noChangeShapeType="1"/>
              </p:cNvSpPr>
              <p:nvPr/>
            </p:nvSpPr>
            <p:spPr bwMode="auto">
              <a:xfrm flipV="1">
                <a:off x="3662362" y="3276600"/>
                <a:ext cx="250825" cy="342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Line 74"/>
              <p:cNvSpPr>
                <a:spLocks noChangeAspect="1" noChangeShapeType="1"/>
              </p:cNvSpPr>
              <p:nvPr/>
            </p:nvSpPr>
            <p:spPr bwMode="auto">
              <a:xfrm>
                <a:off x="4011612" y="3276600"/>
                <a:ext cx="260350" cy="342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Line 75"/>
              <p:cNvSpPr>
                <a:spLocks noChangeAspect="1" noChangeShapeType="1"/>
              </p:cNvSpPr>
              <p:nvPr/>
            </p:nvSpPr>
            <p:spPr bwMode="auto">
              <a:xfrm>
                <a:off x="1490662" y="2400300"/>
                <a:ext cx="457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Line 76"/>
              <p:cNvSpPr>
                <a:spLocks noChangeAspect="1" noChangeShapeType="1"/>
              </p:cNvSpPr>
              <p:nvPr/>
            </p:nvSpPr>
            <p:spPr bwMode="auto">
              <a:xfrm>
                <a:off x="2252662" y="2400300"/>
                <a:ext cx="457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Line 77"/>
              <p:cNvSpPr>
                <a:spLocks noChangeAspect="1" noChangeShapeType="1"/>
              </p:cNvSpPr>
              <p:nvPr/>
            </p:nvSpPr>
            <p:spPr bwMode="auto">
              <a:xfrm flipV="1">
                <a:off x="5186362" y="3276600"/>
                <a:ext cx="250825" cy="342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Line 78"/>
              <p:cNvSpPr>
                <a:spLocks noChangeAspect="1" noChangeShapeType="1"/>
              </p:cNvSpPr>
              <p:nvPr/>
            </p:nvSpPr>
            <p:spPr bwMode="auto">
              <a:xfrm>
                <a:off x="3325812" y="3276600"/>
                <a:ext cx="260350" cy="342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78" name="Picture 79" descr="C:\Documents and Settings\Talking Monkey\My Documents\school\paper_QRG=EXP\talk_2007June05_Guelph\TP_tmp.bmp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017712" y="2362200"/>
                <a:ext cx="158750" cy="31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79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1185862" y="2247900"/>
                <a:ext cx="304800" cy="342900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baseline="-25000">
                  <a:latin typeface="Symbol" pitchFamily="18" charset="2"/>
                </a:endParaRPr>
              </a:p>
            </p:txBody>
          </p:sp>
          <p:sp>
            <p:nvSpPr>
              <p:cNvPr id="1080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2709862" y="2247900"/>
                <a:ext cx="304800" cy="342900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i="1" baseline="-25000"/>
              </a:p>
            </p:txBody>
          </p:sp>
          <p:sp>
            <p:nvSpPr>
              <p:cNvPr id="1081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1566862" y="2933700"/>
                <a:ext cx="304800" cy="3429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baseline="-25000"/>
              </a:p>
            </p:txBody>
          </p:sp>
          <p:sp>
            <p:nvSpPr>
              <p:cNvPr id="1082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3090862" y="2933700"/>
                <a:ext cx="304800" cy="3429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i="1" baseline="-25000"/>
              </a:p>
            </p:txBody>
          </p:sp>
          <p:sp>
            <p:nvSpPr>
              <p:cNvPr id="1083" name="Line 84"/>
              <p:cNvSpPr>
                <a:spLocks noChangeAspect="1" noChangeShapeType="1"/>
              </p:cNvSpPr>
              <p:nvPr/>
            </p:nvSpPr>
            <p:spPr bwMode="auto">
              <a:xfrm>
                <a:off x="4827587" y="3276600"/>
                <a:ext cx="260350" cy="342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AutoShape 85"/>
              <p:cNvSpPr>
                <a:spLocks noChangeAspect="1" noChangeArrowheads="1"/>
              </p:cNvSpPr>
              <p:nvPr/>
            </p:nvSpPr>
            <p:spPr bwMode="auto">
              <a:xfrm>
                <a:off x="5986462" y="3009900"/>
                <a:ext cx="185738" cy="185738"/>
              </a:xfrm>
              <a:prstGeom prst="homePlate">
                <a:avLst>
                  <a:gd name="adj" fmla="val 8815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i="1"/>
              </a:p>
            </p:txBody>
          </p:sp>
          <p:sp>
            <p:nvSpPr>
              <p:cNvPr id="1085" name="Line 69"/>
              <p:cNvSpPr>
                <a:spLocks noChangeAspect="1" noChangeShapeType="1"/>
              </p:cNvSpPr>
              <p:nvPr/>
            </p:nvSpPr>
            <p:spPr bwMode="auto">
              <a:xfrm>
                <a:off x="4038600" y="3086100"/>
                <a:ext cx="457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Line 70"/>
              <p:cNvSpPr>
                <a:spLocks noChangeAspect="1" noChangeShapeType="1"/>
              </p:cNvSpPr>
              <p:nvPr/>
            </p:nvSpPr>
            <p:spPr bwMode="auto">
              <a:xfrm>
                <a:off x="4800600" y="3086100"/>
                <a:ext cx="457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87" name="Picture 71" descr="C:\Documents and Settings\Talking Monkey\My Documents\school\paper_QRG=EXP\talk_2007June05_Guelph\TP_tmp.bmp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565650" y="3048000"/>
                <a:ext cx="158750" cy="31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88" name="Line 72"/>
              <p:cNvSpPr>
                <a:spLocks noChangeAspect="1" noChangeShapeType="1"/>
              </p:cNvSpPr>
              <p:nvPr/>
            </p:nvSpPr>
            <p:spPr bwMode="auto">
              <a:xfrm>
                <a:off x="5562600" y="30861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3733800" y="2933700"/>
                <a:ext cx="304800" cy="3429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baseline="-25000"/>
              </a:p>
            </p:txBody>
          </p:sp>
          <p:sp>
            <p:nvSpPr>
              <p:cNvPr id="1090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5257800" y="2933700"/>
                <a:ext cx="304800" cy="3429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i="1" baseline="-25000"/>
              </a:p>
            </p:txBody>
          </p:sp>
        </p:grpSp>
        <p:grpSp>
          <p:nvGrpSpPr>
            <p:cNvPr id="795" name="Group 165"/>
            <p:cNvGrpSpPr>
              <a:grpSpLocks/>
            </p:cNvGrpSpPr>
            <p:nvPr/>
          </p:nvGrpSpPr>
          <p:grpSpPr bwMode="auto">
            <a:xfrm>
              <a:off x="5410200" y="2667000"/>
              <a:ext cx="304800" cy="381000"/>
              <a:chOff x="6400800" y="3657600"/>
              <a:chExt cx="955675" cy="1219201"/>
            </a:xfrm>
          </p:grpSpPr>
          <p:sp>
            <p:nvSpPr>
              <p:cNvPr id="1028" name="Line 7"/>
              <p:cNvSpPr>
                <a:spLocks noChangeShapeType="1"/>
              </p:cNvSpPr>
              <p:nvPr/>
            </p:nvSpPr>
            <p:spPr bwMode="auto">
              <a:xfrm flipV="1">
                <a:off x="6611938" y="3684588"/>
                <a:ext cx="508000" cy="1192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29" name="Picture 8" descr="MCDD01775_0000[1]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400800" y="3684588"/>
                <a:ext cx="955675" cy="95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" name="AutoShape 9"/>
              <p:cNvSpPr>
                <a:spLocks noChangeArrowheads="1"/>
              </p:cNvSpPr>
              <p:nvPr/>
            </p:nvSpPr>
            <p:spPr bwMode="auto">
              <a:xfrm rot="-5400000">
                <a:off x="6788150" y="4224338"/>
                <a:ext cx="180975" cy="392113"/>
              </a:xfrm>
              <a:prstGeom prst="moon">
                <a:avLst>
                  <a:gd name="adj" fmla="val 79579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31" name="Group 10"/>
              <p:cNvGrpSpPr>
                <a:grpSpLocks/>
              </p:cNvGrpSpPr>
              <p:nvPr/>
            </p:nvGrpSpPr>
            <p:grpSpPr bwMode="auto">
              <a:xfrm>
                <a:off x="6480177" y="3870323"/>
                <a:ext cx="398464" cy="312738"/>
                <a:chOff x="601" y="3506"/>
                <a:chExt cx="442" cy="347"/>
              </a:xfrm>
            </p:grpSpPr>
            <p:sp>
              <p:nvSpPr>
                <p:cNvPr id="1045" name="Freeform 11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198 w 817"/>
                    <a:gd name="T1" fmla="*/ 49 h 505"/>
                    <a:gd name="T2" fmla="*/ 190 w 817"/>
                    <a:gd name="T3" fmla="*/ 39 h 505"/>
                    <a:gd name="T4" fmla="*/ 180 w 817"/>
                    <a:gd name="T5" fmla="*/ 30 h 505"/>
                    <a:gd name="T6" fmla="*/ 169 w 817"/>
                    <a:gd name="T7" fmla="*/ 21 h 505"/>
                    <a:gd name="T8" fmla="*/ 157 w 817"/>
                    <a:gd name="T9" fmla="*/ 13 h 505"/>
                    <a:gd name="T10" fmla="*/ 142 w 817"/>
                    <a:gd name="T11" fmla="*/ 7 h 505"/>
                    <a:gd name="T12" fmla="*/ 127 w 817"/>
                    <a:gd name="T13" fmla="*/ 3 h 505"/>
                    <a:gd name="T14" fmla="*/ 111 w 817"/>
                    <a:gd name="T15" fmla="*/ 0 h 505"/>
                    <a:gd name="T16" fmla="*/ 94 w 817"/>
                    <a:gd name="T17" fmla="*/ 0 h 505"/>
                    <a:gd name="T18" fmla="*/ 78 w 817"/>
                    <a:gd name="T19" fmla="*/ 3 h 505"/>
                    <a:gd name="T20" fmla="*/ 63 w 817"/>
                    <a:gd name="T21" fmla="*/ 7 h 505"/>
                    <a:gd name="T22" fmla="*/ 48 w 817"/>
                    <a:gd name="T23" fmla="*/ 13 h 505"/>
                    <a:gd name="T24" fmla="*/ 36 w 817"/>
                    <a:gd name="T25" fmla="*/ 21 h 505"/>
                    <a:gd name="T26" fmla="*/ 24 w 817"/>
                    <a:gd name="T27" fmla="*/ 30 h 505"/>
                    <a:gd name="T28" fmla="*/ 15 w 817"/>
                    <a:gd name="T29" fmla="*/ 39 h 505"/>
                    <a:gd name="T30" fmla="*/ 7 w 817"/>
                    <a:gd name="T31" fmla="*/ 49 h 505"/>
                    <a:gd name="T32" fmla="*/ 3 w 817"/>
                    <a:gd name="T33" fmla="*/ 56 h 505"/>
                    <a:gd name="T34" fmla="*/ 1 w 817"/>
                    <a:gd name="T35" fmla="*/ 59 h 505"/>
                    <a:gd name="T36" fmla="*/ 0 w 817"/>
                    <a:gd name="T37" fmla="*/ 61 h 505"/>
                    <a:gd name="T38" fmla="*/ 7 w 817"/>
                    <a:gd name="T39" fmla="*/ 73 h 505"/>
                    <a:gd name="T40" fmla="*/ 15 w 817"/>
                    <a:gd name="T41" fmla="*/ 83 h 505"/>
                    <a:gd name="T42" fmla="*/ 25 w 817"/>
                    <a:gd name="T43" fmla="*/ 94 h 505"/>
                    <a:gd name="T44" fmla="*/ 36 w 817"/>
                    <a:gd name="T45" fmla="*/ 103 h 505"/>
                    <a:gd name="T46" fmla="*/ 49 w 817"/>
                    <a:gd name="T47" fmla="*/ 111 h 505"/>
                    <a:gd name="T48" fmla="*/ 63 w 817"/>
                    <a:gd name="T49" fmla="*/ 118 h 505"/>
                    <a:gd name="T50" fmla="*/ 78 w 817"/>
                    <a:gd name="T51" fmla="*/ 123 h 505"/>
                    <a:gd name="T52" fmla="*/ 94 w 817"/>
                    <a:gd name="T53" fmla="*/ 126 h 505"/>
                    <a:gd name="T54" fmla="*/ 111 w 817"/>
                    <a:gd name="T55" fmla="*/ 126 h 505"/>
                    <a:gd name="T56" fmla="*/ 127 w 817"/>
                    <a:gd name="T57" fmla="*/ 123 h 505"/>
                    <a:gd name="T58" fmla="*/ 142 w 817"/>
                    <a:gd name="T59" fmla="*/ 118 h 505"/>
                    <a:gd name="T60" fmla="*/ 156 w 817"/>
                    <a:gd name="T61" fmla="*/ 111 h 505"/>
                    <a:gd name="T62" fmla="*/ 169 w 817"/>
                    <a:gd name="T63" fmla="*/ 103 h 505"/>
                    <a:gd name="T64" fmla="*/ 180 w 817"/>
                    <a:gd name="T65" fmla="*/ 94 h 505"/>
                    <a:gd name="T66" fmla="*/ 190 w 817"/>
                    <a:gd name="T67" fmla="*/ 83 h 505"/>
                    <a:gd name="T68" fmla="*/ 198 w 817"/>
                    <a:gd name="T69" fmla="*/ 73 h 505"/>
                    <a:gd name="T70" fmla="*/ 203 w 817"/>
                    <a:gd name="T71" fmla="*/ 64 h 505"/>
                    <a:gd name="T72" fmla="*/ 204 w 817"/>
                    <a:gd name="T73" fmla="*/ 62 h 505"/>
                    <a:gd name="T74" fmla="*/ 205 w 817"/>
                    <a:gd name="T75" fmla="*/ 61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12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80 w 695"/>
                    <a:gd name="T1" fmla="*/ 98 h 396"/>
                    <a:gd name="T2" fmla="*/ 66 w 695"/>
                    <a:gd name="T3" fmla="*/ 96 h 396"/>
                    <a:gd name="T4" fmla="*/ 53 w 695"/>
                    <a:gd name="T5" fmla="*/ 91 h 396"/>
                    <a:gd name="T6" fmla="*/ 40 w 695"/>
                    <a:gd name="T7" fmla="*/ 86 h 396"/>
                    <a:gd name="T8" fmla="*/ 29 w 695"/>
                    <a:gd name="T9" fmla="*/ 78 h 396"/>
                    <a:gd name="T10" fmla="*/ 19 w 695"/>
                    <a:gd name="T11" fmla="*/ 70 h 396"/>
                    <a:gd name="T12" fmla="*/ 10 w 695"/>
                    <a:gd name="T13" fmla="*/ 61 h 396"/>
                    <a:gd name="T14" fmla="*/ 3 w 695"/>
                    <a:gd name="T15" fmla="*/ 52 h 396"/>
                    <a:gd name="T16" fmla="*/ 3 w 695"/>
                    <a:gd name="T17" fmla="*/ 43 h 396"/>
                    <a:gd name="T18" fmla="*/ 9 w 695"/>
                    <a:gd name="T19" fmla="*/ 34 h 396"/>
                    <a:gd name="T20" fmla="*/ 18 w 695"/>
                    <a:gd name="T21" fmla="*/ 26 h 396"/>
                    <a:gd name="T22" fmla="*/ 28 w 695"/>
                    <a:gd name="T23" fmla="*/ 18 h 396"/>
                    <a:gd name="T24" fmla="*/ 39 w 695"/>
                    <a:gd name="T25" fmla="*/ 11 h 396"/>
                    <a:gd name="T26" fmla="*/ 52 w 695"/>
                    <a:gd name="T27" fmla="*/ 6 h 396"/>
                    <a:gd name="T28" fmla="*/ 65 w 695"/>
                    <a:gd name="T29" fmla="*/ 2 h 396"/>
                    <a:gd name="T30" fmla="*/ 79 w 695"/>
                    <a:gd name="T31" fmla="*/ 0 h 396"/>
                    <a:gd name="T32" fmla="*/ 94 w 695"/>
                    <a:gd name="T33" fmla="*/ 0 h 396"/>
                    <a:gd name="T34" fmla="*/ 108 w 695"/>
                    <a:gd name="T35" fmla="*/ 2 h 396"/>
                    <a:gd name="T36" fmla="*/ 121 w 695"/>
                    <a:gd name="T37" fmla="*/ 6 h 396"/>
                    <a:gd name="T38" fmla="*/ 134 w 695"/>
                    <a:gd name="T39" fmla="*/ 11 h 396"/>
                    <a:gd name="T40" fmla="*/ 145 w 695"/>
                    <a:gd name="T41" fmla="*/ 18 h 396"/>
                    <a:gd name="T42" fmla="*/ 155 w 695"/>
                    <a:gd name="T43" fmla="*/ 26 h 396"/>
                    <a:gd name="T44" fmla="*/ 164 w 695"/>
                    <a:gd name="T45" fmla="*/ 34 h 396"/>
                    <a:gd name="T46" fmla="*/ 171 w 695"/>
                    <a:gd name="T47" fmla="*/ 43 h 396"/>
                    <a:gd name="T48" fmla="*/ 171 w 695"/>
                    <a:gd name="T49" fmla="*/ 52 h 396"/>
                    <a:gd name="T50" fmla="*/ 163 w 695"/>
                    <a:gd name="T51" fmla="*/ 61 h 396"/>
                    <a:gd name="T52" fmla="*/ 154 w 695"/>
                    <a:gd name="T53" fmla="*/ 70 h 396"/>
                    <a:gd name="T54" fmla="*/ 144 w 695"/>
                    <a:gd name="T55" fmla="*/ 78 h 396"/>
                    <a:gd name="T56" fmla="*/ 133 w 695"/>
                    <a:gd name="T57" fmla="*/ 86 h 396"/>
                    <a:gd name="T58" fmla="*/ 120 w 695"/>
                    <a:gd name="T59" fmla="*/ 91 h 396"/>
                    <a:gd name="T60" fmla="*/ 107 w 695"/>
                    <a:gd name="T61" fmla="*/ 96 h 396"/>
                    <a:gd name="T62" fmla="*/ 94 w 695"/>
                    <a:gd name="T63" fmla="*/ 98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13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42 w 335"/>
                    <a:gd name="T1" fmla="*/ 83 h 336"/>
                    <a:gd name="T2" fmla="*/ 50 w 335"/>
                    <a:gd name="T3" fmla="*/ 82 h 336"/>
                    <a:gd name="T4" fmla="*/ 58 w 335"/>
                    <a:gd name="T5" fmla="*/ 80 h 336"/>
                    <a:gd name="T6" fmla="*/ 65 w 335"/>
                    <a:gd name="T7" fmla="*/ 76 h 336"/>
                    <a:gd name="T8" fmla="*/ 71 w 335"/>
                    <a:gd name="T9" fmla="*/ 71 h 336"/>
                    <a:gd name="T10" fmla="*/ 76 w 335"/>
                    <a:gd name="T11" fmla="*/ 65 h 336"/>
                    <a:gd name="T12" fmla="*/ 80 w 335"/>
                    <a:gd name="T13" fmla="*/ 58 h 336"/>
                    <a:gd name="T14" fmla="*/ 83 w 335"/>
                    <a:gd name="T15" fmla="*/ 50 h 336"/>
                    <a:gd name="T16" fmla="*/ 83 w 335"/>
                    <a:gd name="T17" fmla="*/ 42 h 336"/>
                    <a:gd name="T18" fmla="*/ 83 w 335"/>
                    <a:gd name="T19" fmla="*/ 33 h 336"/>
                    <a:gd name="T20" fmla="*/ 80 w 335"/>
                    <a:gd name="T21" fmla="*/ 25 h 336"/>
                    <a:gd name="T22" fmla="*/ 76 w 335"/>
                    <a:gd name="T23" fmla="*/ 18 h 336"/>
                    <a:gd name="T24" fmla="*/ 71 w 335"/>
                    <a:gd name="T25" fmla="*/ 12 h 336"/>
                    <a:gd name="T26" fmla="*/ 65 w 335"/>
                    <a:gd name="T27" fmla="*/ 7 h 336"/>
                    <a:gd name="T28" fmla="*/ 58 w 335"/>
                    <a:gd name="T29" fmla="*/ 3 h 336"/>
                    <a:gd name="T30" fmla="*/ 50 w 335"/>
                    <a:gd name="T31" fmla="*/ 1 h 336"/>
                    <a:gd name="T32" fmla="*/ 42 w 335"/>
                    <a:gd name="T33" fmla="*/ 0 h 336"/>
                    <a:gd name="T34" fmla="*/ 33 w 335"/>
                    <a:gd name="T35" fmla="*/ 1 h 336"/>
                    <a:gd name="T36" fmla="*/ 25 w 335"/>
                    <a:gd name="T37" fmla="*/ 3 h 336"/>
                    <a:gd name="T38" fmla="*/ 18 w 335"/>
                    <a:gd name="T39" fmla="*/ 7 h 336"/>
                    <a:gd name="T40" fmla="*/ 12 w 335"/>
                    <a:gd name="T41" fmla="*/ 12 h 336"/>
                    <a:gd name="T42" fmla="*/ 7 w 335"/>
                    <a:gd name="T43" fmla="*/ 18 h 336"/>
                    <a:gd name="T44" fmla="*/ 3 w 335"/>
                    <a:gd name="T45" fmla="*/ 25 h 336"/>
                    <a:gd name="T46" fmla="*/ 1 w 335"/>
                    <a:gd name="T47" fmla="*/ 33 h 336"/>
                    <a:gd name="T48" fmla="*/ 0 w 335"/>
                    <a:gd name="T49" fmla="*/ 42 h 336"/>
                    <a:gd name="T50" fmla="*/ 1 w 335"/>
                    <a:gd name="T51" fmla="*/ 50 h 336"/>
                    <a:gd name="T52" fmla="*/ 3 w 335"/>
                    <a:gd name="T53" fmla="*/ 58 h 336"/>
                    <a:gd name="T54" fmla="*/ 7 w 335"/>
                    <a:gd name="T55" fmla="*/ 65 h 336"/>
                    <a:gd name="T56" fmla="*/ 12 w 335"/>
                    <a:gd name="T57" fmla="*/ 71 h 336"/>
                    <a:gd name="T58" fmla="*/ 18 w 335"/>
                    <a:gd name="T59" fmla="*/ 76 h 336"/>
                    <a:gd name="T60" fmla="*/ 25 w 335"/>
                    <a:gd name="T61" fmla="*/ 80 h 336"/>
                    <a:gd name="T62" fmla="*/ 33 w 335"/>
                    <a:gd name="T63" fmla="*/ 82 h 336"/>
                    <a:gd name="T64" fmla="*/ 42 w 335"/>
                    <a:gd name="T65" fmla="*/ 8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14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7 w 54"/>
                    <a:gd name="T1" fmla="*/ 14 h 55"/>
                    <a:gd name="T2" fmla="*/ 10 w 54"/>
                    <a:gd name="T3" fmla="*/ 14 h 55"/>
                    <a:gd name="T4" fmla="*/ 12 w 54"/>
                    <a:gd name="T5" fmla="*/ 12 h 55"/>
                    <a:gd name="T6" fmla="*/ 13 w 54"/>
                    <a:gd name="T7" fmla="*/ 10 h 55"/>
                    <a:gd name="T8" fmla="*/ 14 w 54"/>
                    <a:gd name="T9" fmla="*/ 7 h 55"/>
                    <a:gd name="T10" fmla="*/ 13 w 54"/>
                    <a:gd name="T11" fmla="*/ 5 h 55"/>
                    <a:gd name="T12" fmla="*/ 12 w 54"/>
                    <a:gd name="T13" fmla="*/ 2 h 55"/>
                    <a:gd name="T14" fmla="*/ 10 w 54"/>
                    <a:gd name="T15" fmla="*/ 1 h 55"/>
                    <a:gd name="T16" fmla="*/ 7 w 54"/>
                    <a:gd name="T17" fmla="*/ 0 h 55"/>
                    <a:gd name="T18" fmla="*/ 5 w 54"/>
                    <a:gd name="T19" fmla="*/ 1 h 55"/>
                    <a:gd name="T20" fmla="*/ 2 w 54"/>
                    <a:gd name="T21" fmla="*/ 2 h 55"/>
                    <a:gd name="T22" fmla="*/ 1 w 54"/>
                    <a:gd name="T23" fmla="*/ 5 h 55"/>
                    <a:gd name="T24" fmla="*/ 0 w 54"/>
                    <a:gd name="T25" fmla="*/ 7 h 55"/>
                    <a:gd name="T26" fmla="*/ 1 w 54"/>
                    <a:gd name="T27" fmla="*/ 10 h 55"/>
                    <a:gd name="T28" fmla="*/ 2 w 54"/>
                    <a:gd name="T29" fmla="*/ 12 h 55"/>
                    <a:gd name="T30" fmla="*/ 5 w 54"/>
                    <a:gd name="T31" fmla="*/ 14 h 55"/>
                    <a:gd name="T32" fmla="*/ 7 w 54"/>
                    <a:gd name="T33" fmla="*/ 14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" name="Freeform 15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29 w 116"/>
                    <a:gd name="T1" fmla="*/ 23 h 129"/>
                    <a:gd name="T2" fmla="*/ 0 w 116"/>
                    <a:gd name="T3" fmla="*/ 0 h 129"/>
                    <a:gd name="T4" fmla="*/ 19 w 116"/>
                    <a:gd name="T5" fmla="*/ 32 h 129"/>
                    <a:gd name="T6" fmla="*/ 21 w 116"/>
                    <a:gd name="T7" fmla="*/ 31 h 129"/>
                    <a:gd name="T8" fmla="*/ 22 w 116"/>
                    <a:gd name="T9" fmla="*/ 30 h 129"/>
                    <a:gd name="T10" fmla="*/ 23 w 116"/>
                    <a:gd name="T11" fmla="*/ 29 h 129"/>
                    <a:gd name="T12" fmla="*/ 24 w 116"/>
                    <a:gd name="T13" fmla="*/ 28 h 129"/>
                    <a:gd name="T14" fmla="*/ 26 w 116"/>
                    <a:gd name="T15" fmla="*/ 26 h 129"/>
                    <a:gd name="T16" fmla="*/ 27 w 116"/>
                    <a:gd name="T17" fmla="*/ 25 h 129"/>
                    <a:gd name="T18" fmla="*/ 28 w 116"/>
                    <a:gd name="T19" fmla="*/ 24 h 129"/>
                    <a:gd name="T20" fmla="*/ 29 w 116"/>
                    <a:gd name="T21" fmla="*/ 23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0" name="Freeform 16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1 w 90"/>
                    <a:gd name="T3" fmla="*/ 35 h 139"/>
                    <a:gd name="T4" fmla="*/ 12 w 90"/>
                    <a:gd name="T5" fmla="*/ 34 h 139"/>
                    <a:gd name="T6" fmla="*/ 14 w 90"/>
                    <a:gd name="T7" fmla="*/ 34 h 139"/>
                    <a:gd name="T8" fmla="*/ 15 w 90"/>
                    <a:gd name="T9" fmla="*/ 33 h 139"/>
                    <a:gd name="T10" fmla="*/ 17 w 90"/>
                    <a:gd name="T11" fmla="*/ 32 h 139"/>
                    <a:gd name="T12" fmla="*/ 19 w 90"/>
                    <a:gd name="T13" fmla="*/ 31 h 139"/>
                    <a:gd name="T14" fmla="*/ 20 w 90"/>
                    <a:gd name="T15" fmla="*/ 31 h 139"/>
                    <a:gd name="T16" fmla="*/ 21 w 90"/>
                    <a:gd name="T17" fmla="*/ 30 h 139"/>
                    <a:gd name="T18" fmla="*/ 23 w 90"/>
                    <a:gd name="T19" fmla="*/ 29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" name="Freeform 17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2 w 59"/>
                    <a:gd name="T3" fmla="*/ 35 h 143"/>
                    <a:gd name="T4" fmla="*/ 4 w 59"/>
                    <a:gd name="T5" fmla="*/ 35 h 143"/>
                    <a:gd name="T6" fmla="*/ 5 w 59"/>
                    <a:gd name="T7" fmla="*/ 34 h 143"/>
                    <a:gd name="T8" fmla="*/ 7 w 59"/>
                    <a:gd name="T9" fmla="*/ 34 h 143"/>
                    <a:gd name="T10" fmla="*/ 8 w 59"/>
                    <a:gd name="T11" fmla="*/ 34 h 143"/>
                    <a:gd name="T12" fmla="*/ 10 w 59"/>
                    <a:gd name="T13" fmla="*/ 33 h 143"/>
                    <a:gd name="T14" fmla="*/ 12 w 59"/>
                    <a:gd name="T15" fmla="*/ 33 h 143"/>
                    <a:gd name="T16" fmla="*/ 13 w 59"/>
                    <a:gd name="T17" fmla="*/ 32 h 143"/>
                    <a:gd name="T18" fmla="*/ 14 w 59"/>
                    <a:gd name="T19" fmla="*/ 32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2" name="Freeform 18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3 h 127"/>
                    <a:gd name="T2" fmla="*/ 30 w 117"/>
                    <a:gd name="T3" fmla="*/ 0 h 127"/>
                    <a:gd name="T4" fmla="*/ 10 w 117"/>
                    <a:gd name="T5" fmla="*/ 31 h 127"/>
                    <a:gd name="T6" fmla="*/ 9 w 117"/>
                    <a:gd name="T7" fmla="*/ 30 h 127"/>
                    <a:gd name="T8" fmla="*/ 8 w 117"/>
                    <a:gd name="T9" fmla="*/ 29 h 127"/>
                    <a:gd name="T10" fmla="*/ 7 w 117"/>
                    <a:gd name="T11" fmla="*/ 28 h 127"/>
                    <a:gd name="T12" fmla="*/ 5 w 117"/>
                    <a:gd name="T13" fmla="*/ 27 h 127"/>
                    <a:gd name="T14" fmla="*/ 4 w 117"/>
                    <a:gd name="T15" fmla="*/ 26 h 127"/>
                    <a:gd name="T16" fmla="*/ 3 w 117"/>
                    <a:gd name="T17" fmla="*/ 25 h 127"/>
                    <a:gd name="T18" fmla="*/ 1 w 117"/>
                    <a:gd name="T19" fmla="*/ 24 h 127"/>
                    <a:gd name="T20" fmla="*/ 0 w 117"/>
                    <a:gd name="T21" fmla="*/ 23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3" name="Freeform 19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3 w 93"/>
                    <a:gd name="T1" fmla="*/ 0 h 137"/>
                    <a:gd name="T2" fmla="*/ 11 w 93"/>
                    <a:gd name="T3" fmla="*/ 35 h 137"/>
                    <a:gd name="T4" fmla="*/ 10 w 93"/>
                    <a:gd name="T5" fmla="*/ 34 h 137"/>
                    <a:gd name="T6" fmla="*/ 8 w 93"/>
                    <a:gd name="T7" fmla="*/ 33 h 137"/>
                    <a:gd name="T8" fmla="*/ 7 w 93"/>
                    <a:gd name="T9" fmla="*/ 32 h 137"/>
                    <a:gd name="T10" fmla="*/ 5 w 93"/>
                    <a:gd name="T11" fmla="*/ 31 h 137"/>
                    <a:gd name="T12" fmla="*/ 4 w 93"/>
                    <a:gd name="T13" fmla="*/ 31 h 137"/>
                    <a:gd name="T14" fmla="*/ 3 w 93"/>
                    <a:gd name="T15" fmla="*/ 30 h 137"/>
                    <a:gd name="T16" fmla="*/ 1 w 93"/>
                    <a:gd name="T17" fmla="*/ 29 h 137"/>
                    <a:gd name="T18" fmla="*/ 0 w 93"/>
                    <a:gd name="T19" fmla="*/ 29 h 137"/>
                    <a:gd name="T20" fmla="*/ 23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" name="Freeform 20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5 w 63"/>
                    <a:gd name="T1" fmla="*/ 0 h 143"/>
                    <a:gd name="T2" fmla="*/ 12 w 63"/>
                    <a:gd name="T3" fmla="*/ 36 h 143"/>
                    <a:gd name="T4" fmla="*/ 10 w 63"/>
                    <a:gd name="T5" fmla="*/ 36 h 143"/>
                    <a:gd name="T6" fmla="*/ 9 w 63"/>
                    <a:gd name="T7" fmla="*/ 35 h 143"/>
                    <a:gd name="T8" fmla="*/ 8 w 63"/>
                    <a:gd name="T9" fmla="*/ 35 h 143"/>
                    <a:gd name="T10" fmla="*/ 6 w 63"/>
                    <a:gd name="T11" fmla="*/ 34 h 143"/>
                    <a:gd name="T12" fmla="*/ 4 w 63"/>
                    <a:gd name="T13" fmla="*/ 34 h 143"/>
                    <a:gd name="T14" fmla="*/ 3 w 63"/>
                    <a:gd name="T15" fmla="*/ 33 h 143"/>
                    <a:gd name="T16" fmla="*/ 1 w 63"/>
                    <a:gd name="T17" fmla="*/ 33 h 143"/>
                    <a:gd name="T18" fmla="*/ 0 w 63"/>
                    <a:gd name="T19" fmla="*/ 33 h 143"/>
                    <a:gd name="T20" fmla="*/ 15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" name="Freeform 21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13 w 50"/>
                    <a:gd name="T1" fmla="*/ 36 h 143"/>
                    <a:gd name="T2" fmla="*/ 6 w 50"/>
                    <a:gd name="T3" fmla="*/ 0 h 143"/>
                    <a:gd name="T4" fmla="*/ 0 w 50"/>
                    <a:gd name="T5" fmla="*/ 36 h 143"/>
                    <a:gd name="T6" fmla="*/ 2 w 50"/>
                    <a:gd name="T7" fmla="*/ 36 h 143"/>
                    <a:gd name="T8" fmla="*/ 3 w 50"/>
                    <a:gd name="T9" fmla="*/ 36 h 143"/>
                    <a:gd name="T10" fmla="*/ 5 w 50"/>
                    <a:gd name="T11" fmla="*/ 36 h 143"/>
                    <a:gd name="T12" fmla="*/ 6 w 50"/>
                    <a:gd name="T13" fmla="*/ 36 h 143"/>
                    <a:gd name="T14" fmla="*/ 7 w 50"/>
                    <a:gd name="T15" fmla="*/ 36 h 143"/>
                    <a:gd name="T16" fmla="*/ 10 w 50"/>
                    <a:gd name="T17" fmla="*/ 36 h 143"/>
                    <a:gd name="T18" fmla="*/ 11 w 50"/>
                    <a:gd name="T19" fmla="*/ 36 h 143"/>
                    <a:gd name="T20" fmla="*/ 13 w 50"/>
                    <a:gd name="T21" fmla="*/ 36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2" name="Group 22"/>
              <p:cNvGrpSpPr>
                <a:grpSpLocks/>
              </p:cNvGrpSpPr>
              <p:nvPr/>
            </p:nvGrpSpPr>
            <p:grpSpPr bwMode="auto">
              <a:xfrm>
                <a:off x="6931027" y="3870323"/>
                <a:ext cx="398464" cy="312738"/>
                <a:chOff x="601" y="3506"/>
                <a:chExt cx="442" cy="347"/>
              </a:xfrm>
            </p:grpSpPr>
            <p:sp>
              <p:nvSpPr>
                <p:cNvPr id="1034" name="Freeform 23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198 w 817"/>
                    <a:gd name="T1" fmla="*/ 49 h 505"/>
                    <a:gd name="T2" fmla="*/ 190 w 817"/>
                    <a:gd name="T3" fmla="*/ 39 h 505"/>
                    <a:gd name="T4" fmla="*/ 180 w 817"/>
                    <a:gd name="T5" fmla="*/ 30 h 505"/>
                    <a:gd name="T6" fmla="*/ 169 w 817"/>
                    <a:gd name="T7" fmla="*/ 21 h 505"/>
                    <a:gd name="T8" fmla="*/ 157 w 817"/>
                    <a:gd name="T9" fmla="*/ 13 h 505"/>
                    <a:gd name="T10" fmla="*/ 142 w 817"/>
                    <a:gd name="T11" fmla="*/ 7 h 505"/>
                    <a:gd name="T12" fmla="*/ 127 w 817"/>
                    <a:gd name="T13" fmla="*/ 3 h 505"/>
                    <a:gd name="T14" fmla="*/ 111 w 817"/>
                    <a:gd name="T15" fmla="*/ 0 h 505"/>
                    <a:gd name="T16" fmla="*/ 94 w 817"/>
                    <a:gd name="T17" fmla="*/ 0 h 505"/>
                    <a:gd name="T18" fmla="*/ 78 w 817"/>
                    <a:gd name="T19" fmla="*/ 3 h 505"/>
                    <a:gd name="T20" fmla="*/ 63 w 817"/>
                    <a:gd name="T21" fmla="*/ 7 h 505"/>
                    <a:gd name="T22" fmla="*/ 48 w 817"/>
                    <a:gd name="T23" fmla="*/ 13 h 505"/>
                    <a:gd name="T24" fmla="*/ 36 w 817"/>
                    <a:gd name="T25" fmla="*/ 21 h 505"/>
                    <a:gd name="T26" fmla="*/ 24 w 817"/>
                    <a:gd name="T27" fmla="*/ 30 h 505"/>
                    <a:gd name="T28" fmla="*/ 15 w 817"/>
                    <a:gd name="T29" fmla="*/ 39 h 505"/>
                    <a:gd name="T30" fmla="*/ 7 w 817"/>
                    <a:gd name="T31" fmla="*/ 49 h 505"/>
                    <a:gd name="T32" fmla="*/ 3 w 817"/>
                    <a:gd name="T33" fmla="*/ 56 h 505"/>
                    <a:gd name="T34" fmla="*/ 1 w 817"/>
                    <a:gd name="T35" fmla="*/ 59 h 505"/>
                    <a:gd name="T36" fmla="*/ 0 w 817"/>
                    <a:gd name="T37" fmla="*/ 61 h 505"/>
                    <a:gd name="T38" fmla="*/ 7 w 817"/>
                    <a:gd name="T39" fmla="*/ 73 h 505"/>
                    <a:gd name="T40" fmla="*/ 15 w 817"/>
                    <a:gd name="T41" fmla="*/ 83 h 505"/>
                    <a:gd name="T42" fmla="*/ 25 w 817"/>
                    <a:gd name="T43" fmla="*/ 94 h 505"/>
                    <a:gd name="T44" fmla="*/ 36 w 817"/>
                    <a:gd name="T45" fmla="*/ 103 h 505"/>
                    <a:gd name="T46" fmla="*/ 49 w 817"/>
                    <a:gd name="T47" fmla="*/ 111 h 505"/>
                    <a:gd name="T48" fmla="*/ 63 w 817"/>
                    <a:gd name="T49" fmla="*/ 118 h 505"/>
                    <a:gd name="T50" fmla="*/ 78 w 817"/>
                    <a:gd name="T51" fmla="*/ 123 h 505"/>
                    <a:gd name="T52" fmla="*/ 94 w 817"/>
                    <a:gd name="T53" fmla="*/ 126 h 505"/>
                    <a:gd name="T54" fmla="*/ 111 w 817"/>
                    <a:gd name="T55" fmla="*/ 126 h 505"/>
                    <a:gd name="T56" fmla="*/ 127 w 817"/>
                    <a:gd name="T57" fmla="*/ 123 h 505"/>
                    <a:gd name="T58" fmla="*/ 142 w 817"/>
                    <a:gd name="T59" fmla="*/ 118 h 505"/>
                    <a:gd name="T60" fmla="*/ 156 w 817"/>
                    <a:gd name="T61" fmla="*/ 111 h 505"/>
                    <a:gd name="T62" fmla="*/ 169 w 817"/>
                    <a:gd name="T63" fmla="*/ 103 h 505"/>
                    <a:gd name="T64" fmla="*/ 180 w 817"/>
                    <a:gd name="T65" fmla="*/ 94 h 505"/>
                    <a:gd name="T66" fmla="*/ 190 w 817"/>
                    <a:gd name="T67" fmla="*/ 83 h 505"/>
                    <a:gd name="T68" fmla="*/ 198 w 817"/>
                    <a:gd name="T69" fmla="*/ 73 h 505"/>
                    <a:gd name="T70" fmla="*/ 203 w 817"/>
                    <a:gd name="T71" fmla="*/ 64 h 505"/>
                    <a:gd name="T72" fmla="*/ 204 w 817"/>
                    <a:gd name="T73" fmla="*/ 62 h 505"/>
                    <a:gd name="T74" fmla="*/ 205 w 817"/>
                    <a:gd name="T75" fmla="*/ 61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" name="Freeform 24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80 w 695"/>
                    <a:gd name="T1" fmla="*/ 98 h 396"/>
                    <a:gd name="T2" fmla="*/ 66 w 695"/>
                    <a:gd name="T3" fmla="*/ 96 h 396"/>
                    <a:gd name="T4" fmla="*/ 53 w 695"/>
                    <a:gd name="T5" fmla="*/ 91 h 396"/>
                    <a:gd name="T6" fmla="*/ 40 w 695"/>
                    <a:gd name="T7" fmla="*/ 86 h 396"/>
                    <a:gd name="T8" fmla="*/ 29 w 695"/>
                    <a:gd name="T9" fmla="*/ 78 h 396"/>
                    <a:gd name="T10" fmla="*/ 19 w 695"/>
                    <a:gd name="T11" fmla="*/ 70 h 396"/>
                    <a:gd name="T12" fmla="*/ 10 w 695"/>
                    <a:gd name="T13" fmla="*/ 61 h 396"/>
                    <a:gd name="T14" fmla="*/ 3 w 695"/>
                    <a:gd name="T15" fmla="*/ 52 h 396"/>
                    <a:gd name="T16" fmla="*/ 3 w 695"/>
                    <a:gd name="T17" fmla="*/ 43 h 396"/>
                    <a:gd name="T18" fmla="*/ 9 w 695"/>
                    <a:gd name="T19" fmla="*/ 34 h 396"/>
                    <a:gd name="T20" fmla="*/ 18 w 695"/>
                    <a:gd name="T21" fmla="*/ 26 h 396"/>
                    <a:gd name="T22" fmla="*/ 28 w 695"/>
                    <a:gd name="T23" fmla="*/ 18 h 396"/>
                    <a:gd name="T24" fmla="*/ 39 w 695"/>
                    <a:gd name="T25" fmla="*/ 11 h 396"/>
                    <a:gd name="T26" fmla="*/ 52 w 695"/>
                    <a:gd name="T27" fmla="*/ 6 h 396"/>
                    <a:gd name="T28" fmla="*/ 65 w 695"/>
                    <a:gd name="T29" fmla="*/ 2 h 396"/>
                    <a:gd name="T30" fmla="*/ 79 w 695"/>
                    <a:gd name="T31" fmla="*/ 0 h 396"/>
                    <a:gd name="T32" fmla="*/ 94 w 695"/>
                    <a:gd name="T33" fmla="*/ 0 h 396"/>
                    <a:gd name="T34" fmla="*/ 108 w 695"/>
                    <a:gd name="T35" fmla="*/ 2 h 396"/>
                    <a:gd name="T36" fmla="*/ 121 w 695"/>
                    <a:gd name="T37" fmla="*/ 6 h 396"/>
                    <a:gd name="T38" fmla="*/ 134 w 695"/>
                    <a:gd name="T39" fmla="*/ 11 h 396"/>
                    <a:gd name="T40" fmla="*/ 145 w 695"/>
                    <a:gd name="T41" fmla="*/ 18 h 396"/>
                    <a:gd name="T42" fmla="*/ 155 w 695"/>
                    <a:gd name="T43" fmla="*/ 26 h 396"/>
                    <a:gd name="T44" fmla="*/ 164 w 695"/>
                    <a:gd name="T45" fmla="*/ 34 h 396"/>
                    <a:gd name="T46" fmla="*/ 171 w 695"/>
                    <a:gd name="T47" fmla="*/ 43 h 396"/>
                    <a:gd name="T48" fmla="*/ 171 w 695"/>
                    <a:gd name="T49" fmla="*/ 52 h 396"/>
                    <a:gd name="T50" fmla="*/ 163 w 695"/>
                    <a:gd name="T51" fmla="*/ 61 h 396"/>
                    <a:gd name="T52" fmla="*/ 154 w 695"/>
                    <a:gd name="T53" fmla="*/ 70 h 396"/>
                    <a:gd name="T54" fmla="*/ 144 w 695"/>
                    <a:gd name="T55" fmla="*/ 78 h 396"/>
                    <a:gd name="T56" fmla="*/ 133 w 695"/>
                    <a:gd name="T57" fmla="*/ 86 h 396"/>
                    <a:gd name="T58" fmla="*/ 120 w 695"/>
                    <a:gd name="T59" fmla="*/ 91 h 396"/>
                    <a:gd name="T60" fmla="*/ 107 w 695"/>
                    <a:gd name="T61" fmla="*/ 96 h 396"/>
                    <a:gd name="T62" fmla="*/ 94 w 695"/>
                    <a:gd name="T63" fmla="*/ 98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" name="Freeform 25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42 w 335"/>
                    <a:gd name="T1" fmla="*/ 83 h 336"/>
                    <a:gd name="T2" fmla="*/ 50 w 335"/>
                    <a:gd name="T3" fmla="*/ 82 h 336"/>
                    <a:gd name="T4" fmla="*/ 58 w 335"/>
                    <a:gd name="T5" fmla="*/ 80 h 336"/>
                    <a:gd name="T6" fmla="*/ 65 w 335"/>
                    <a:gd name="T7" fmla="*/ 76 h 336"/>
                    <a:gd name="T8" fmla="*/ 71 w 335"/>
                    <a:gd name="T9" fmla="*/ 71 h 336"/>
                    <a:gd name="T10" fmla="*/ 76 w 335"/>
                    <a:gd name="T11" fmla="*/ 65 h 336"/>
                    <a:gd name="T12" fmla="*/ 80 w 335"/>
                    <a:gd name="T13" fmla="*/ 58 h 336"/>
                    <a:gd name="T14" fmla="*/ 83 w 335"/>
                    <a:gd name="T15" fmla="*/ 50 h 336"/>
                    <a:gd name="T16" fmla="*/ 83 w 335"/>
                    <a:gd name="T17" fmla="*/ 42 h 336"/>
                    <a:gd name="T18" fmla="*/ 83 w 335"/>
                    <a:gd name="T19" fmla="*/ 33 h 336"/>
                    <a:gd name="T20" fmla="*/ 80 w 335"/>
                    <a:gd name="T21" fmla="*/ 25 h 336"/>
                    <a:gd name="T22" fmla="*/ 76 w 335"/>
                    <a:gd name="T23" fmla="*/ 18 h 336"/>
                    <a:gd name="T24" fmla="*/ 71 w 335"/>
                    <a:gd name="T25" fmla="*/ 12 h 336"/>
                    <a:gd name="T26" fmla="*/ 65 w 335"/>
                    <a:gd name="T27" fmla="*/ 7 h 336"/>
                    <a:gd name="T28" fmla="*/ 58 w 335"/>
                    <a:gd name="T29" fmla="*/ 3 h 336"/>
                    <a:gd name="T30" fmla="*/ 50 w 335"/>
                    <a:gd name="T31" fmla="*/ 1 h 336"/>
                    <a:gd name="T32" fmla="*/ 42 w 335"/>
                    <a:gd name="T33" fmla="*/ 0 h 336"/>
                    <a:gd name="T34" fmla="*/ 33 w 335"/>
                    <a:gd name="T35" fmla="*/ 1 h 336"/>
                    <a:gd name="T36" fmla="*/ 25 w 335"/>
                    <a:gd name="T37" fmla="*/ 3 h 336"/>
                    <a:gd name="T38" fmla="*/ 18 w 335"/>
                    <a:gd name="T39" fmla="*/ 7 h 336"/>
                    <a:gd name="T40" fmla="*/ 12 w 335"/>
                    <a:gd name="T41" fmla="*/ 12 h 336"/>
                    <a:gd name="T42" fmla="*/ 7 w 335"/>
                    <a:gd name="T43" fmla="*/ 18 h 336"/>
                    <a:gd name="T44" fmla="*/ 3 w 335"/>
                    <a:gd name="T45" fmla="*/ 25 h 336"/>
                    <a:gd name="T46" fmla="*/ 1 w 335"/>
                    <a:gd name="T47" fmla="*/ 33 h 336"/>
                    <a:gd name="T48" fmla="*/ 0 w 335"/>
                    <a:gd name="T49" fmla="*/ 42 h 336"/>
                    <a:gd name="T50" fmla="*/ 1 w 335"/>
                    <a:gd name="T51" fmla="*/ 50 h 336"/>
                    <a:gd name="T52" fmla="*/ 3 w 335"/>
                    <a:gd name="T53" fmla="*/ 58 h 336"/>
                    <a:gd name="T54" fmla="*/ 7 w 335"/>
                    <a:gd name="T55" fmla="*/ 65 h 336"/>
                    <a:gd name="T56" fmla="*/ 12 w 335"/>
                    <a:gd name="T57" fmla="*/ 71 h 336"/>
                    <a:gd name="T58" fmla="*/ 18 w 335"/>
                    <a:gd name="T59" fmla="*/ 76 h 336"/>
                    <a:gd name="T60" fmla="*/ 25 w 335"/>
                    <a:gd name="T61" fmla="*/ 80 h 336"/>
                    <a:gd name="T62" fmla="*/ 33 w 335"/>
                    <a:gd name="T63" fmla="*/ 82 h 336"/>
                    <a:gd name="T64" fmla="*/ 42 w 335"/>
                    <a:gd name="T65" fmla="*/ 8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" name="Freeform 26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7 w 54"/>
                    <a:gd name="T1" fmla="*/ 14 h 55"/>
                    <a:gd name="T2" fmla="*/ 10 w 54"/>
                    <a:gd name="T3" fmla="*/ 14 h 55"/>
                    <a:gd name="T4" fmla="*/ 12 w 54"/>
                    <a:gd name="T5" fmla="*/ 12 h 55"/>
                    <a:gd name="T6" fmla="*/ 13 w 54"/>
                    <a:gd name="T7" fmla="*/ 10 h 55"/>
                    <a:gd name="T8" fmla="*/ 14 w 54"/>
                    <a:gd name="T9" fmla="*/ 7 h 55"/>
                    <a:gd name="T10" fmla="*/ 13 w 54"/>
                    <a:gd name="T11" fmla="*/ 5 h 55"/>
                    <a:gd name="T12" fmla="*/ 12 w 54"/>
                    <a:gd name="T13" fmla="*/ 2 h 55"/>
                    <a:gd name="T14" fmla="*/ 10 w 54"/>
                    <a:gd name="T15" fmla="*/ 1 h 55"/>
                    <a:gd name="T16" fmla="*/ 7 w 54"/>
                    <a:gd name="T17" fmla="*/ 0 h 55"/>
                    <a:gd name="T18" fmla="*/ 5 w 54"/>
                    <a:gd name="T19" fmla="*/ 1 h 55"/>
                    <a:gd name="T20" fmla="*/ 2 w 54"/>
                    <a:gd name="T21" fmla="*/ 2 h 55"/>
                    <a:gd name="T22" fmla="*/ 1 w 54"/>
                    <a:gd name="T23" fmla="*/ 5 h 55"/>
                    <a:gd name="T24" fmla="*/ 0 w 54"/>
                    <a:gd name="T25" fmla="*/ 7 h 55"/>
                    <a:gd name="T26" fmla="*/ 1 w 54"/>
                    <a:gd name="T27" fmla="*/ 10 h 55"/>
                    <a:gd name="T28" fmla="*/ 2 w 54"/>
                    <a:gd name="T29" fmla="*/ 12 h 55"/>
                    <a:gd name="T30" fmla="*/ 5 w 54"/>
                    <a:gd name="T31" fmla="*/ 14 h 55"/>
                    <a:gd name="T32" fmla="*/ 7 w 54"/>
                    <a:gd name="T33" fmla="*/ 14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" name="Freeform 27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29 w 116"/>
                    <a:gd name="T1" fmla="*/ 23 h 129"/>
                    <a:gd name="T2" fmla="*/ 0 w 116"/>
                    <a:gd name="T3" fmla="*/ 0 h 129"/>
                    <a:gd name="T4" fmla="*/ 19 w 116"/>
                    <a:gd name="T5" fmla="*/ 32 h 129"/>
                    <a:gd name="T6" fmla="*/ 21 w 116"/>
                    <a:gd name="T7" fmla="*/ 31 h 129"/>
                    <a:gd name="T8" fmla="*/ 22 w 116"/>
                    <a:gd name="T9" fmla="*/ 30 h 129"/>
                    <a:gd name="T10" fmla="*/ 23 w 116"/>
                    <a:gd name="T11" fmla="*/ 29 h 129"/>
                    <a:gd name="T12" fmla="*/ 24 w 116"/>
                    <a:gd name="T13" fmla="*/ 28 h 129"/>
                    <a:gd name="T14" fmla="*/ 26 w 116"/>
                    <a:gd name="T15" fmla="*/ 26 h 129"/>
                    <a:gd name="T16" fmla="*/ 27 w 116"/>
                    <a:gd name="T17" fmla="*/ 25 h 129"/>
                    <a:gd name="T18" fmla="*/ 28 w 116"/>
                    <a:gd name="T19" fmla="*/ 24 h 129"/>
                    <a:gd name="T20" fmla="*/ 29 w 116"/>
                    <a:gd name="T21" fmla="*/ 23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" name="Freeform 28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1 w 90"/>
                    <a:gd name="T3" fmla="*/ 35 h 139"/>
                    <a:gd name="T4" fmla="*/ 12 w 90"/>
                    <a:gd name="T5" fmla="*/ 34 h 139"/>
                    <a:gd name="T6" fmla="*/ 14 w 90"/>
                    <a:gd name="T7" fmla="*/ 34 h 139"/>
                    <a:gd name="T8" fmla="*/ 15 w 90"/>
                    <a:gd name="T9" fmla="*/ 33 h 139"/>
                    <a:gd name="T10" fmla="*/ 17 w 90"/>
                    <a:gd name="T11" fmla="*/ 32 h 139"/>
                    <a:gd name="T12" fmla="*/ 19 w 90"/>
                    <a:gd name="T13" fmla="*/ 31 h 139"/>
                    <a:gd name="T14" fmla="*/ 20 w 90"/>
                    <a:gd name="T15" fmla="*/ 31 h 139"/>
                    <a:gd name="T16" fmla="*/ 21 w 90"/>
                    <a:gd name="T17" fmla="*/ 30 h 139"/>
                    <a:gd name="T18" fmla="*/ 23 w 90"/>
                    <a:gd name="T19" fmla="*/ 29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" name="Freeform 29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2 w 59"/>
                    <a:gd name="T3" fmla="*/ 35 h 143"/>
                    <a:gd name="T4" fmla="*/ 4 w 59"/>
                    <a:gd name="T5" fmla="*/ 35 h 143"/>
                    <a:gd name="T6" fmla="*/ 5 w 59"/>
                    <a:gd name="T7" fmla="*/ 34 h 143"/>
                    <a:gd name="T8" fmla="*/ 7 w 59"/>
                    <a:gd name="T9" fmla="*/ 34 h 143"/>
                    <a:gd name="T10" fmla="*/ 8 w 59"/>
                    <a:gd name="T11" fmla="*/ 34 h 143"/>
                    <a:gd name="T12" fmla="*/ 10 w 59"/>
                    <a:gd name="T13" fmla="*/ 33 h 143"/>
                    <a:gd name="T14" fmla="*/ 12 w 59"/>
                    <a:gd name="T15" fmla="*/ 33 h 143"/>
                    <a:gd name="T16" fmla="*/ 13 w 59"/>
                    <a:gd name="T17" fmla="*/ 32 h 143"/>
                    <a:gd name="T18" fmla="*/ 14 w 59"/>
                    <a:gd name="T19" fmla="*/ 32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" name="Freeform 30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3 h 127"/>
                    <a:gd name="T2" fmla="*/ 30 w 117"/>
                    <a:gd name="T3" fmla="*/ 0 h 127"/>
                    <a:gd name="T4" fmla="*/ 10 w 117"/>
                    <a:gd name="T5" fmla="*/ 31 h 127"/>
                    <a:gd name="T6" fmla="*/ 9 w 117"/>
                    <a:gd name="T7" fmla="*/ 30 h 127"/>
                    <a:gd name="T8" fmla="*/ 8 w 117"/>
                    <a:gd name="T9" fmla="*/ 29 h 127"/>
                    <a:gd name="T10" fmla="*/ 7 w 117"/>
                    <a:gd name="T11" fmla="*/ 28 h 127"/>
                    <a:gd name="T12" fmla="*/ 5 w 117"/>
                    <a:gd name="T13" fmla="*/ 27 h 127"/>
                    <a:gd name="T14" fmla="*/ 4 w 117"/>
                    <a:gd name="T15" fmla="*/ 26 h 127"/>
                    <a:gd name="T16" fmla="*/ 3 w 117"/>
                    <a:gd name="T17" fmla="*/ 25 h 127"/>
                    <a:gd name="T18" fmla="*/ 1 w 117"/>
                    <a:gd name="T19" fmla="*/ 24 h 127"/>
                    <a:gd name="T20" fmla="*/ 0 w 117"/>
                    <a:gd name="T21" fmla="*/ 23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31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3 w 93"/>
                    <a:gd name="T1" fmla="*/ 0 h 137"/>
                    <a:gd name="T2" fmla="*/ 11 w 93"/>
                    <a:gd name="T3" fmla="*/ 35 h 137"/>
                    <a:gd name="T4" fmla="*/ 10 w 93"/>
                    <a:gd name="T5" fmla="*/ 34 h 137"/>
                    <a:gd name="T6" fmla="*/ 8 w 93"/>
                    <a:gd name="T7" fmla="*/ 33 h 137"/>
                    <a:gd name="T8" fmla="*/ 7 w 93"/>
                    <a:gd name="T9" fmla="*/ 32 h 137"/>
                    <a:gd name="T10" fmla="*/ 5 w 93"/>
                    <a:gd name="T11" fmla="*/ 31 h 137"/>
                    <a:gd name="T12" fmla="*/ 4 w 93"/>
                    <a:gd name="T13" fmla="*/ 31 h 137"/>
                    <a:gd name="T14" fmla="*/ 3 w 93"/>
                    <a:gd name="T15" fmla="*/ 30 h 137"/>
                    <a:gd name="T16" fmla="*/ 1 w 93"/>
                    <a:gd name="T17" fmla="*/ 29 h 137"/>
                    <a:gd name="T18" fmla="*/ 0 w 93"/>
                    <a:gd name="T19" fmla="*/ 29 h 137"/>
                    <a:gd name="T20" fmla="*/ 23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32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5 w 63"/>
                    <a:gd name="T1" fmla="*/ 0 h 143"/>
                    <a:gd name="T2" fmla="*/ 12 w 63"/>
                    <a:gd name="T3" fmla="*/ 36 h 143"/>
                    <a:gd name="T4" fmla="*/ 10 w 63"/>
                    <a:gd name="T5" fmla="*/ 36 h 143"/>
                    <a:gd name="T6" fmla="*/ 9 w 63"/>
                    <a:gd name="T7" fmla="*/ 35 h 143"/>
                    <a:gd name="T8" fmla="*/ 8 w 63"/>
                    <a:gd name="T9" fmla="*/ 35 h 143"/>
                    <a:gd name="T10" fmla="*/ 6 w 63"/>
                    <a:gd name="T11" fmla="*/ 34 h 143"/>
                    <a:gd name="T12" fmla="*/ 4 w 63"/>
                    <a:gd name="T13" fmla="*/ 34 h 143"/>
                    <a:gd name="T14" fmla="*/ 3 w 63"/>
                    <a:gd name="T15" fmla="*/ 33 h 143"/>
                    <a:gd name="T16" fmla="*/ 1 w 63"/>
                    <a:gd name="T17" fmla="*/ 33 h 143"/>
                    <a:gd name="T18" fmla="*/ 0 w 63"/>
                    <a:gd name="T19" fmla="*/ 33 h 143"/>
                    <a:gd name="T20" fmla="*/ 15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33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13 w 50"/>
                    <a:gd name="T1" fmla="*/ 36 h 143"/>
                    <a:gd name="T2" fmla="*/ 6 w 50"/>
                    <a:gd name="T3" fmla="*/ 0 h 143"/>
                    <a:gd name="T4" fmla="*/ 0 w 50"/>
                    <a:gd name="T5" fmla="*/ 36 h 143"/>
                    <a:gd name="T6" fmla="*/ 2 w 50"/>
                    <a:gd name="T7" fmla="*/ 36 h 143"/>
                    <a:gd name="T8" fmla="*/ 3 w 50"/>
                    <a:gd name="T9" fmla="*/ 36 h 143"/>
                    <a:gd name="T10" fmla="*/ 5 w 50"/>
                    <a:gd name="T11" fmla="*/ 36 h 143"/>
                    <a:gd name="T12" fmla="*/ 6 w 50"/>
                    <a:gd name="T13" fmla="*/ 36 h 143"/>
                    <a:gd name="T14" fmla="*/ 7 w 50"/>
                    <a:gd name="T15" fmla="*/ 36 h 143"/>
                    <a:gd name="T16" fmla="*/ 10 w 50"/>
                    <a:gd name="T17" fmla="*/ 36 h 143"/>
                    <a:gd name="T18" fmla="*/ 11 w 50"/>
                    <a:gd name="T19" fmla="*/ 36 h 143"/>
                    <a:gd name="T20" fmla="*/ 13 w 50"/>
                    <a:gd name="T21" fmla="*/ 36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3" name="Line 34"/>
              <p:cNvSpPr>
                <a:spLocks noChangeShapeType="1"/>
              </p:cNvSpPr>
              <p:nvPr/>
            </p:nvSpPr>
            <p:spPr bwMode="auto">
              <a:xfrm flipV="1">
                <a:off x="6877050" y="3657600"/>
                <a:ext cx="265113" cy="5969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6" name="Group 165"/>
            <p:cNvGrpSpPr>
              <a:grpSpLocks/>
            </p:cNvGrpSpPr>
            <p:nvPr/>
          </p:nvGrpSpPr>
          <p:grpSpPr bwMode="auto">
            <a:xfrm>
              <a:off x="3886200" y="2667000"/>
              <a:ext cx="304800" cy="381000"/>
              <a:chOff x="6400800" y="3657600"/>
              <a:chExt cx="955675" cy="1219201"/>
            </a:xfrm>
          </p:grpSpPr>
          <p:sp>
            <p:nvSpPr>
              <p:cNvPr id="1000" name="Line 7"/>
              <p:cNvSpPr>
                <a:spLocks noChangeShapeType="1"/>
              </p:cNvSpPr>
              <p:nvPr/>
            </p:nvSpPr>
            <p:spPr bwMode="auto">
              <a:xfrm flipV="1">
                <a:off x="6611938" y="3684588"/>
                <a:ext cx="508000" cy="1192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01" name="Picture 8" descr="MCDD01775_0000[1]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400800" y="3684588"/>
                <a:ext cx="955675" cy="95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02" name="AutoShape 9"/>
              <p:cNvSpPr>
                <a:spLocks noChangeArrowheads="1"/>
              </p:cNvSpPr>
              <p:nvPr/>
            </p:nvSpPr>
            <p:spPr bwMode="auto">
              <a:xfrm rot="-5400000">
                <a:off x="6788150" y="4224338"/>
                <a:ext cx="180975" cy="392113"/>
              </a:xfrm>
              <a:prstGeom prst="moon">
                <a:avLst>
                  <a:gd name="adj" fmla="val 79579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03" name="Group 10"/>
              <p:cNvGrpSpPr>
                <a:grpSpLocks/>
              </p:cNvGrpSpPr>
              <p:nvPr/>
            </p:nvGrpSpPr>
            <p:grpSpPr bwMode="auto">
              <a:xfrm>
                <a:off x="6480177" y="3870323"/>
                <a:ext cx="398464" cy="312738"/>
                <a:chOff x="601" y="3506"/>
                <a:chExt cx="442" cy="347"/>
              </a:xfrm>
            </p:grpSpPr>
            <p:sp>
              <p:nvSpPr>
                <p:cNvPr id="1017" name="Freeform 11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198 w 817"/>
                    <a:gd name="T1" fmla="*/ 49 h 505"/>
                    <a:gd name="T2" fmla="*/ 190 w 817"/>
                    <a:gd name="T3" fmla="*/ 39 h 505"/>
                    <a:gd name="T4" fmla="*/ 180 w 817"/>
                    <a:gd name="T5" fmla="*/ 30 h 505"/>
                    <a:gd name="T6" fmla="*/ 169 w 817"/>
                    <a:gd name="T7" fmla="*/ 21 h 505"/>
                    <a:gd name="T8" fmla="*/ 157 w 817"/>
                    <a:gd name="T9" fmla="*/ 13 h 505"/>
                    <a:gd name="T10" fmla="*/ 142 w 817"/>
                    <a:gd name="T11" fmla="*/ 7 h 505"/>
                    <a:gd name="T12" fmla="*/ 127 w 817"/>
                    <a:gd name="T13" fmla="*/ 3 h 505"/>
                    <a:gd name="T14" fmla="*/ 111 w 817"/>
                    <a:gd name="T15" fmla="*/ 0 h 505"/>
                    <a:gd name="T16" fmla="*/ 94 w 817"/>
                    <a:gd name="T17" fmla="*/ 0 h 505"/>
                    <a:gd name="T18" fmla="*/ 78 w 817"/>
                    <a:gd name="T19" fmla="*/ 3 h 505"/>
                    <a:gd name="T20" fmla="*/ 63 w 817"/>
                    <a:gd name="T21" fmla="*/ 7 h 505"/>
                    <a:gd name="T22" fmla="*/ 48 w 817"/>
                    <a:gd name="T23" fmla="*/ 13 h 505"/>
                    <a:gd name="T24" fmla="*/ 36 w 817"/>
                    <a:gd name="T25" fmla="*/ 21 h 505"/>
                    <a:gd name="T26" fmla="*/ 24 w 817"/>
                    <a:gd name="T27" fmla="*/ 30 h 505"/>
                    <a:gd name="T28" fmla="*/ 15 w 817"/>
                    <a:gd name="T29" fmla="*/ 39 h 505"/>
                    <a:gd name="T30" fmla="*/ 7 w 817"/>
                    <a:gd name="T31" fmla="*/ 49 h 505"/>
                    <a:gd name="T32" fmla="*/ 3 w 817"/>
                    <a:gd name="T33" fmla="*/ 56 h 505"/>
                    <a:gd name="T34" fmla="*/ 1 w 817"/>
                    <a:gd name="T35" fmla="*/ 59 h 505"/>
                    <a:gd name="T36" fmla="*/ 0 w 817"/>
                    <a:gd name="T37" fmla="*/ 61 h 505"/>
                    <a:gd name="T38" fmla="*/ 7 w 817"/>
                    <a:gd name="T39" fmla="*/ 73 h 505"/>
                    <a:gd name="T40" fmla="*/ 15 w 817"/>
                    <a:gd name="T41" fmla="*/ 83 h 505"/>
                    <a:gd name="T42" fmla="*/ 25 w 817"/>
                    <a:gd name="T43" fmla="*/ 94 h 505"/>
                    <a:gd name="T44" fmla="*/ 36 w 817"/>
                    <a:gd name="T45" fmla="*/ 103 h 505"/>
                    <a:gd name="T46" fmla="*/ 49 w 817"/>
                    <a:gd name="T47" fmla="*/ 111 h 505"/>
                    <a:gd name="T48" fmla="*/ 63 w 817"/>
                    <a:gd name="T49" fmla="*/ 118 h 505"/>
                    <a:gd name="T50" fmla="*/ 78 w 817"/>
                    <a:gd name="T51" fmla="*/ 123 h 505"/>
                    <a:gd name="T52" fmla="*/ 94 w 817"/>
                    <a:gd name="T53" fmla="*/ 126 h 505"/>
                    <a:gd name="T54" fmla="*/ 111 w 817"/>
                    <a:gd name="T55" fmla="*/ 126 h 505"/>
                    <a:gd name="T56" fmla="*/ 127 w 817"/>
                    <a:gd name="T57" fmla="*/ 123 h 505"/>
                    <a:gd name="T58" fmla="*/ 142 w 817"/>
                    <a:gd name="T59" fmla="*/ 118 h 505"/>
                    <a:gd name="T60" fmla="*/ 156 w 817"/>
                    <a:gd name="T61" fmla="*/ 111 h 505"/>
                    <a:gd name="T62" fmla="*/ 169 w 817"/>
                    <a:gd name="T63" fmla="*/ 103 h 505"/>
                    <a:gd name="T64" fmla="*/ 180 w 817"/>
                    <a:gd name="T65" fmla="*/ 94 h 505"/>
                    <a:gd name="T66" fmla="*/ 190 w 817"/>
                    <a:gd name="T67" fmla="*/ 83 h 505"/>
                    <a:gd name="T68" fmla="*/ 198 w 817"/>
                    <a:gd name="T69" fmla="*/ 73 h 505"/>
                    <a:gd name="T70" fmla="*/ 203 w 817"/>
                    <a:gd name="T71" fmla="*/ 64 h 505"/>
                    <a:gd name="T72" fmla="*/ 204 w 817"/>
                    <a:gd name="T73" fmla="*/ 62 h 505"/>
                    <a:gd name="T74" fmla="*/ 205 w 817"/>
                    <a:gd name="T75" fmla="*/ 61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8" name="Freeform 12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80 w 695"/>
                    <a:gd name="T1" fmla="*/ 98 h 396"/>
                    <a:gd name="T2" fmla="*/ 66 w 695"/>
                    <a:gd name="T3" fmla="*/ 96 h 396"/>
                    <a:gd name="T4" fmla="*/ 53 w 695"/>
                    <a:gd name="T5" fmla="*/ 91 h 396"/>
                    <a:gd name="T6" fmla="*/ 40 w 695"/>
                    <a:gd name="T7" fmla="*/ 86 h 396"/>
                    <a:gd name="T8" fmla="*/ 29 w 695"/>
                    <a:gd name="T9" fmla="*/ 78 h 396"/>
                    <a:gd name="T10" fmla="*/ 19 w 695"/>
                    <a:gd name="T11" fmla="*/ 70 h 396"/>
                    <a:gd name="T12" fmla="*/ 10 w 695"/>
                    <a:gd name="T13" fmla="*/ 61 h 396"/>
                    <a:gd name="T14" fmla="*/ 3 w 695"/>
                    <a:gd name="T15" fmla="*/ 52 h 396"/>
                    <a:gd name="T16" fmla="*/ 3 w 695"/>
                    <a:gd name="T17" fmla="*/ 43 h 396"/>
                    <a:gd name="T18" fmla="*/ 9 w 695"/>
                    <a:gd name="T19" fmla="*/ 34 h 396"/>
                    <a:gd name="T20" fmla="*/ 18 w 695"/>
                    <a:gd name="T21" fmla="*/ 26 h 396"/>
                    <a:gd name="T22" fmla="*/ 28 w 695"/>
                    <a:gd name="T23" fmla="*/ 18 h 396"/>
                    <a:gd name="T24" fmla="*/ 39 w 695"/>
                    <a:gd name="T25" fmla="*/ 11 h 396"/>
                    <a:gd name="T26" fmla="*/ 52 w 695"/>
                    <a:gd name="T27" fmla="*/ 6 h 396"/>
                    <a:gd name="T28" fmla="*/ 65 w 695"/>
                    <a:gd name="T29" fmla="*/ 2 h 396"/>
                    <a:gd name="T30" fmla="*/ 79 w 695"/>
                    <a:gd name="T31" fmla="*/ 0 h 396"/>
                    <a:gd name="T32" fmla="*/ 94 w 695"/>
                    <a:gd name="T33" fmla="*/ 0 h 396"/>
                    <a:gd name="T34" fmla="*/ 108 w 695"/>
                    <a:gd name="T35" fmla="*/ 2 h 396"/>
                    <a:gd name="T36" fmla="*/ 121 w 695"/>
                    <a:gd name="T37" fmla="*/ 6 h 396"/>
                    <a:gd name="T38" fmla="*/ 134 w 695"/>
                    <a:gd name="T39" fmla="*/ 11 h 396"/>
                    <a:gd name="T40" fmla="*/ 145 w 695"/>
                    <a:gd name="T41" fmla="*/ 18 h 396"/>
                    <a:gd name="T42" fmla="*/ 155 w 695"/>
                    <a:gd name="T43" fmla="*/ 26 h 396"/>
                    <a:gd name="T44" fmla="*/ 164 w 695"/>
                    <a:gd name="T45" fmla="*/ 34 h 396"/>
                    <a:gd name="T46" fmla="*/ 171 w 695"/>
                    <a:gd name="T47" fmla="*/ 43 h 396"/>
                    <a:gd name="T48" fmla="*/ 171 w 695"/>
                    <a:gd name="T49" fmla="*/ 52 h 396"/>
                    <a:gd name="T50" fmla="*/ 163 w 695"/>
                    <a:gd name="T51" fmla="*/ 61 h 396"/>
                    <a:gd name="T52" fmla="*/ 154 w 695"/>
                    <a:gd name="T53" fmla="*/ 70 h 396"/>
                    <a:gd name="T54" fmla="*/ 144 w 695"/>
                    <a:gd name="T55" fmla="*/ 78 h 396"/>
                    <a:gd name="T56" fmla="*/ 133 w 695"/>
                    <a:gd name="T57" fmla="*/ 86 h 396"/>
                    <a:gd name="T58" fmla="*/ 120 w 695"/>
                    <a:gd name="T59" fmla="*/ 91 h 396"/>
                    <a:gd name="T60" fmla="*/ 107 w 695"/>
                    <a:gd name="T61" fmla="*/ 96 h 396"/>
                    <a:gd name="T62" fmla="*/ 94 w 695"/>
                    <a:gd name="T63" fmla="*/ 98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9" name="Freeform 13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42 w 335"/>
                    <a:gd name="T1" fmla="*/ 83 h 336"/>
                    <a:gd name="T2" fmla="*/ 50 w 335"/>
                    <a:gd name="T3" fmla="*/ 82 h 336"/>
                    <a:gd name="T4" fmla="*/ 58 w 335"/>
                    <a:gd name="T5" fmla="*/ 80 h 336"/>
                    <a:gd name="T6" fmla="*/ 65 w 335"/>
                    <a:gd name="T7" fmla="*/ 76 h 336"/>
                    <a:gd name="T8" fmla="*/ 71 w 335"/>
                    <a:gd name="T9" fmla="*/ 71 h 336"/>
                    <a:gd name="T10" fmla="*/ 76 w 335"/>
                    <a:gd name="T11" fmla="*/ 65 h 336"/>
                    <a:gd name="T12" fmla="*/ 80 w 335"/>
                    <a:gd name="T13" fmla="*/ 58 h 336"/>
                    <a:gd name="T14" fmla="*/ 83 w 335"/>
                    <a:gd name="T15" fmla="*/ 50 h 336"/>
                    <a:gd name="T16" fmla="*/ 83 w 335"/>
                    <a:gd name="T17" fmla="*/ 42 h 336"/>
                    <a:gd name="T18" fmla="*/ 83 w 335"/>
                    <a:gd name="T19" fmla="*/ 33 h 336"/>
                    <a:gd name="T20" fmla="*/ 80 w 335"/>
                    <a:gd name="T21" fmla="*/ 25 h 336"/>
                    <a:gd name="T22" fmla="*/ 76 w 335"/>
                    <a:gd name="T23" fmla="*/ 18 h 336"/>
                    <a:gd name="T24" fmla="*/ 71 w 335"/>
                    <a:gd name="T25" fmla="*/ 12 h 336"/>
                    <a:gd name="T26" fmla="*/ 65 w 335"/>
                    <a:gd name="T27" fmla="*/ 7 h 336"/>
                    <a:gd name="T28" fmla="*/ 58 w 335"/>
                    <a:gd name="T29" fmla="*/ 3 h 336"/>
                    <a:gd name="T30" fmla="*/ 50 w 335"/>
                    <a:gd name="T31" fmla="*/ 1 h 336"/>
                    <a:gd name="T32" fmla="*/ 42 w 335"/>
                    <a:gd name="T33" fmla="*/ 0 h 336"/>
                    <a:gd name="T34" fmla="*/ 33 w 335"/>
                    <a:gd name="T35" fmla="*/ 1 h 336"/>
                    <a:gd name="T36" fmla="*/ 25 w 335"/>
                    <a:gd name="T37" fmla="*/ 3 h 336"/>
                    <a:gd name="T38" fmla="*/ 18 w 335"/>
                    <a:gd name="T39" fmla="*/ 7 h 336"/>
                    <a:gd name="T40" fmla="*/ 12 w 335"/>
                    <a:gd name="T41" fmla="*/ 12 h 336"/>
                    <a:gd name="T42" fmla="*/ 7 w 335"/>
                    <a:gd name="T43" fmla="*/ 18 h 336"/>
                    <a:gd name="T44" fmla="*/ 3 w 335"/>
                    <a:gd name="T45" fmla="*/ 25 h 336"/>
                    <a:gd name="T46" fmla="*/ 1 w 335"/>
                    <a:gd name="T47" fmla="*/ 33 h 336"/>
                    <a:gd name="T48" fmla="*/ 0 w 335"/>
                    <a:gd name="T49" fmla="*/ 42 h 336"/>
                    <a:gd name="T50" fmla="*/ 1 w 335"/>
                    <a:gd name="T51" fmla="*/ 50 h 336"/>
                    <a:gd name="T52" fmla="*/ 3 w 335"/>
                    <a:gd name="T53" fmla="*/ 58 h 336"/>
                    <a:gd name="T54" fmla="*/ 7 w 335"/>
                    <a:gd name="T55" fmla="*/ 65 h 336"/>
                    <a:gd name="T56" fmla="*/ 12 w 335"/>
                    <a:gd name="T57" fmla="*/ 71 h 336"/>
                    <a:gd name="T58" fmla="*/ 18 w 335"/>
                    <a:gd name="T59" fmla="*/ 76 h 336"/>
                    <a:gd name="T60" fmla="*/ 25 w 335"/>
                    <a:gd name="T61" fmla="*/ 80 h 336"/>
                    <a:gd name="T62" fmla="*/ 33 w 335"/>
                    <a:gd name="T63" fmla="*/ 82 h 336"/>
                    <a:gd name="T64" fmla="*/ 42 w 335"/>
                    <a:gd name="T65" fmla="*/ 8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0" name="Freeform 14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7 w 54"/>
                    <a:gd name="T1" fmla="*/ 14 h 55"/>
                    <a:gd name="T2" fmla="*/ 10 w 54"/>
                    <a:gd name="T3" fmla="*/ 14 h 55"/>
                    <a:gd name="T4" fmla="*/ 12 w 54"/>
                    <a:gd name="T5" fmla="*/ 12 h 55"/>
                    <a:gd name="T6" fmla="*/ 13 w 54"/>
                    <a:gd name="T7" fmla="*/ 10 h 55"/>
                    <a:gd name="T8" fmla="*/ 14 w 54"/>
                    <a:gd name="T9" fmla="*/ 7 h 55"/>
                    <a:gd name="T10" fmla="*/ 13 w 54"/>
                    <a:gd name="T11" fmla="*/ 5 h 55"/>
                    <a:gd name="T12" fmla="*/ 12 w 54"/>
                    <a:gd name="T13" fmla="*/ 2 h 55"/>
                    <a:gd name="T14" fmla="*/ 10 w 54"/>
                    <a:gd name="T15" fmla="*/ 1 h 55"/>
                    <a:gd name="T16" fmla="*/ 7 w 54"/>
                    <a:gd name="T17" fmla="*/ 0 h 55"/>
                    <a:gd name="T18" fmla="*/ 5 w 54"/>
                    <a:gd name="T19" fmla="*/ 1 h 55"/>
                    <a:gd name="T20" fmla="*/ 2 w 54"/>
                    <a:gd name="T21" fmla="*/ 2 h 55"/>
                    <a:gd name="T22" fmla="*/ 1 w 54"/>
                    <a:gd name="T23" fmla="*/ 5 h 55"/>
                    <a:gd name="T24" fmla="*/ 0 w 54"/>
                    <a:gd name="T25" fmla="*/ 7 h 55"/>
                    <a:gd name="T26" fmla="*/ 1 w 54"/>
                    <a:gd name="T27" fmla="*/ 10 h 55"/>
                    <a:gd name="T28" fmla="*/ 2 w 54"/>
                    <a:gd name="T29" fmla="*/ 12 h 55"/>
                    <a:gd name="T30" fmla="*/ 5 w 54"/>
                    <a:gd name="T31" fmla="*/ 14 h 55"/>
                    <a:gd name="T32" fmla="*/ 7 w 54"/>
                    <a:gd name="T33" fmla="*/ 14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1" name="Freeform 15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29 w 116"/>
                    <a:gd name="T1" fmla="*/ 23 h 129"/>
                    <a:gd name="T2" fmla="*/ 0 w 116"/>
                    <a:gd name="T3" fmla="*/ 0 h 129"/>
                    <a:gd name="T4" fmla="*/ 19 w 116"/>
                    <a:gd name="T5" fmla="*/ 32 h 129"/>
                    <a:gd name="T6" fmla="*/ 21 w 116"/>
                    <a:gd name="T7" fmla="*/ 31 h 129"/>
                    <a:gd name="T8" fmla="*/ 22 w 116"/>
                    <a:gd name="T9" fmla="*/ 30 h 129"/>
                    <a:gd name="T10" fmla="*/ 23 w 116"/>
                    <a:gd name="T11" fmla="*/ 29 h 129"/>
                    <a:gd name="T12" fmla="*/ 24 w 116"/>
                    <a:gd name="T13" fmla="*/ 28 h 129"/>
                    <a:gd name="T14" fmla="*/ 26 w 116"/>
                    <a:gd name="T15" fmla="*/ 26 h 129"/>
                    <a:gd name="T16" fmla="*/ 27 w 116"/>
                    <a:gd name="T17" fmla="*/ 25 h 129"/>
                    <a:gd name="T18" fmla="*/ 28 w 116"/>
                    <a:gd name="T19" fmla="*/ 24 h 129"/>
                    <a:gd name="T20" fmla="*/ 29 w 116"/>
                    <a:gd name="T21" fmla="*/ 23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2" name="Freeform 16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1 w 90"/>
                    <a:gd name="T3" fmla="*/ 35 h 139"/>
                    <a:gd name="T4" fmla="*/ 12 w 90"/>
                    <a:gd name="T5" fmla="*/ 34 h 139"/>
                    <a:gd name="T6" fmla="*/ 14 w 90"/>
                    <a:gd name="T7" fmla="*/ 34 h 139"/>
                    <a:gd name="T8" fmla="*/ 15 w 90"/>
                    <a:gd name="T9" fmla="*/ 33 h 139"/>
                    <a:gd name="T10" fmla="*/ 17 w 90"/>
                    <a:gd name="T11" fmla="*/ 32 h 139"/>
                    <a:gd name="T12" fmla="*/ 19 w 90"/>
                    <a:gd name="T13" fmla="*/ 31 h 139"/>
                    <a:gd name="T14" fmla="*/ 20 w 90"/>
                    <a:gd name="T15" fmla="*/ 31 h 139"/>
                    <a:gd name="T16" fmla="*/ 21 w 90"/>
                    <a:gd name="T17" fmla="*/ 30 h 139"/>
                    <a:gd name="T18" fmla="*/ 23 w 90"/>
                    <a:gd name="T19" fmla="*/ 29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3" name="Freeform 17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2 w 59"/>
                    <a:gd name="T3" fmla="*/ 35 h 143"/>
                    <a:gd name="T4" fmla="*/ 4 w 59"/>
                    <a:gd name="T5" fmla="*/ 35 h 143"/>
                    <a:gd name="T6" fmla="*/ 5 w 59"/>
                    <a:gd name="T7" fmla="*/ 34 h 143"/>
                    <a:gd name="T8" fmla="*/ 7 w 59"/>
                    <a:gd name="T9" fmla="*/ 34 h 143"/>
                    <a:gd name="T10" fmla="*/ 8 w 59"/>
                    <a:gd name="T11" fmla="*/ 34 h 143"/>
                    <a:gd name="T12" fmla="*/ 10 w 59"/>
                    <a:gd name="T13" fmla="*/ 33 h 143"/>
                    <a:gd name="T14" fmla="*/ 12 w 59"/>
                    <a:gd name="T15" fmla="*/ 33 h 143"/>
                    <a:gd name="T16" fmla="*/ 13 w 59"/>
                    <a:gd name="T17" fmla="*/ 32 h 143"/>
                    <a:gd name="T18" fmla="*/ 14 w 59"/>
                    <a:gd name="T19" fmla="*/ 32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" name="Freeform 18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3 h 127"/>
                    <a:gd name="T2" fmla="*/ 30 w 117"/>
                    <a:gd name="T3" fmla="*/ 0 h 127"/>
                    <a:gd name="T4" fmla="*/ 10 w 117"/>
                    <a:gd name="T5" fmla="*/ 31 h 127"/>
                    <a:gd name="T6" fmla="*/ 9 w 117"/>
                    <a:gd name="T7" fmla="*/ 30 h 127"/>
                    <a:gd name="T8" fmla="*/ 8 w 117"/>
                    <a:gd name="T9" fmla="*/ 29 h 127"/>
                    <a:gd name="T10" fmla="*/ 7 w 117"/>
                    <a:gd name="T11" fmla="*/ 28 h 127"/>
                    <a:gd name="T12" fmla="*/ 5 w 117"/>
                    <a:gd name="T13" fmla="*/ 27 h 127"/>
                    <a:gd name="T14" fmla="*/ 4 w 117"/>
                    <a:gd name="T15" fmla="*/ 26 h 127"/>
                    <a:gd name="T16" fmla="*/ 3 w 117"/>
                    <a:gd name="T17" fmla="*/ 25 h 127"/>
                    <a:gd name="T18" fmla="*/ 1 w 117"/>
                    <a:gd name="T19" fmla="*/ 24 h 127"/>
                    <a:gd name="T20" fmla="*/ 0 w 117"/>
                    <a:gd name="T21" fmla="*/ 23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" name="Freeform 19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3 w 93"/>
                    <a:gd name="T1" fmla="*/ 0 h 137"/>
                    <a:gd name="T2" fmla="*/ 11 w 93"/>
                    <a:gd name="T3" fmla="*/ 35 h 137"/>
                    <a:gd name="T4" fmla="*/ 10 w 93"/>
                    <a:gd name="T5" fmla="*/ 34 h 137"/>
                    <a:gd name="T6" fmla="*/ 8 w 93"/>
                    <a:gd name="T7" fmla="*/ 33 h 137"/>
                    <a:gd name="T8" fmla="*/ 7 w 93"/>
                    <a:gd name="T9" fmla="*/ 32 h 137"/>
                    <a:gd name="T10" fmla="*/ 5 w 93"/>
                    <a:gd name="T11" fmla="*/ 31 h 137"/>
                    <a:gd name="T12" fmla="*/ 4 w 93"/>
                    <a:gd name="T13" fmla="*/ 31 h 137"/>
                    <a:gd name="T14" fmla="*/ 3 w 93"/>
                    <a:gd name="T15" fmla="*/ 30 h 137"/>
                    <a:gd name="T16" fmla="*/ 1 w 93"/>
                    <a:gd name="T17" fmla="*/ 29 h 137"/>
                    <a:gd name="T18" fmla="*/ 0 w 93"/>
                    <a:gd name="T19" fmla="*/ 29 h 137"/>
                    <a:gd name="T20" fmla="*/ 23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" name="Freeform 20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5 w 63"/>
                    <a:gd name="T1" fmla="*/ 0 h 143"/>
                    <a:gd name="T2" fmla="*/ 12 w 63"/>
                    <a:gd name="T3" fmla="*/ 36 h 143"/>
                    <a:gd name="T4" fmla="*/ 10 w 63"/>
                    <a:gd name="T5" fmla="*/ 36 h 143"/>
                    <a:gd name="T6" fmla="*/ 9 w 63"/>
                    <a:gd name="T7" fmla="*/ 35 h 143"/>
                    <a:gd name="T8" fmla="*/ 8 w 63"/>
                    <a:gd name="T9" fmla="*/ 35 h 143"/>
                    <a:gd name="T10" fmla="*/ 6 w 63"/>
                    <a:gd name="T11" fmla="*/ 34 h 143"/>
                    <a:gd name="T12" fmla="*/ 4 w 63"/>
                    <a:gd name="T13" fmla="*/ 34 h 143"/>
                    <a:gd name="T14" fmla="*/ 3 w 63"/>
                    <a:gd name="T15" fmla="*/ 33 h 143"/>
                    <a:gd name="T16" fmla="*/ 1 w 63"/>
                    <a:gd name="T17" fmla="*/ 33 h 143"/>
                    <a:gd name="T18" fmla="*/ 0 w 63"/>
                    <a:gd name="T19" fmla="*/ 33 h 143"/>
                    <a:gd name="T20" fmla="*/ 15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" name="Freeform 21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13 w 50"/>
                    <a:gd name="T1" fmla="*/ 36 h 143"/>
                    <a:gd name="T2" fmla="*/ 6 w 50"/>
                    <a:gd name="T3" fmla="*/ 0 h 143"/>
                    <a:gd name="T4" fmla="*/ 0 w 50"/>
                    <a:gd name="T5" fmla="*/ 36 h 143"/>
                    <a:gd name="T6" fmla="*/ 2 w 50"/>
                    <a:gd name="T7" fmla="*/ 36 h 143"/>
                    <a:gd name="T8" fmla="*/ 3 w 50"/>
                    <a:gd name="T9" fmla="*/ 36 h 143"/>
                    <a:gd name="T10" fmla="*/ 5 w 50"/>
                    <a:gd name="T11" fmla="*/ 36 h 143"/>
                    <a:gd name="T12" fmla="*/ 6 w 50"/>
                    <a:gd name="T13" fmla="*/ 36 h 143"/>
                    <a:gd name="T14" fmla="*/ 7 w 50"/>
                    <a:gd name="T15" fmla="*/ 36 h 143"/>
                    <a:gd name="T16" fmla="*/ 10 w 50"/>
                    <a:gd name="T17" fmla="*/ 36 h 143"/>
                    <a:gd name="T18" fmla="*/ 11 w 50"/>
                    <a:gd name="T19" fmla="*/ 36 h 143"/>
                    <a:gd name="T20" fmla="*/ 13 w 50"/>
                    <a:gd name="T21" fmla="*/ 36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4" name="Group 22"/>
              <p:cNvGrpSpPr>
                <a:grpSpLocks/>
              </p:cNvGrpSpPr>
              <p:nvPr/>
            </p:nvGrpSpPr>
            <p:grpSpPr bwMode="auto">
              <a:xfrm>
                <a:off x="6931027" y="3870323"/>
                <a:ext cx="398464" cy="312738"/>
                <a:chOff x="601" y="3506"/>
                <a:chExt cx="442" cy="347"/>
              </a:xfrm>
            </p:grpSpPr>
            <p:sp>
              <p:nvSpPr>
                <p:cNvPr id="1006" name="Freeform 23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198 w 817"/>
                    <a:gd name="T1" fmla="*/ 49 h 505"/>
                    <a:gd name="T2" fmla="*/ 190 w 817"/>
                    <a:gd name="T3" fmla="*/ 39 h 505"/>
                    <a:gd name="T4" fmla="*/ 180 w 817"/>
                    <a:gd name="T5" fmla="*/ 30 h 505"/>
                    <a:gd name="T6" fmla="*/ 169 w 817"/>
                    <a:gd name="T7" fmla="*/ 21 h 505"/>
                    <a:gd name="T8" fmla="*/ 157 w 817"/>
                    <a:gd name="T9" fmla="*/ 13 h 505"/>
                    <a:gd name="T10" fmla="*/ 142 w 817"/>
                    <a:gd name="T11" fmla="*/ 7 h 505"/>
                    <a:gd name="T12" fmla="*/ 127 w 817"/>
                    <a:gd name="T13" fmla="*/ 3 h 505"/>
                    <a:gd name="T14" fmla="*/ 111 w 817"/>
                    <a:gd name="T15" fmla="*/ 0 h 505"/>
                    <a:gd name="T16" fmla="*/ 94 w 817"/>
                    <a:gd name="T17" fmla="*/ 0 h 505"/>
                    <a:gd name="T18" fmla="*/ 78 w 817"/>
                    <a:gd name="T19" fmla="*/ 3 h 505"/>
                    <a:gd name="T20" fmla="*/ 63 w 817"/>
                    <a:gd name="T21" fmla="*/ 7 h 505"/>
                    <a:gd name="T22" fmla="*/ 48 w 817"/>
                    <a:gd name="T23" fmla="*/ 13 h 505"/>
                    <a:gd name="T24" fmla="*/ 36 w 817"/>
                    <a:gd name="T25" fmla="*/ 21 h 505"/>
                    <a:gd name="T26" fmla="*/ 24 w 817"/>
                    <a:gd name="T27" fmla="*/ 30 h 505"/>
                    <a:gd name="T28" fmla="*/ 15 w 817"/>
                    <a:gd name="T29" fmla="*/ 39 h 505"/>
                    <a:gd name="T30" fmla="*/ 7 w 817"/>
                    <a:gd name="T31" fmla="*/ 49 h 505"/>
                    <a:gd name="T32" fmla="*/ 3 w 817"/>
                    <a:gd name="T33" fmla="*/ 56 h 505"/>
                    <a:gd name="T34" fmla="*/ 1 w 817"/>
                    <a:gd name="T35" fmla="*/ 59 h 505"/>
                    <a:gd name="T36" fmla="*/ 0 w 817"/>
                    <a:gd name="T37" fmla="*/ 61 h 505"/>
                    <a:gd name="T38" fmla="*/ 7 w 817"/>
                    <a:gd name="T39" fmla="*/ 73 h 505"/>
                    <a:gd name="T40" fmla="*/ 15 w 817"/>
                    <a:gd name="T41" fmla="*/ 83 h 505"/>
                    <a:gd name="T42" fmla="*/ 25 w 817"/>
                    <a:gd name="T43" fmla="*/ 94 h 505"/>
                    <a:gd name="T44" fmla="*/ 36 w 817"/>
                    <a:gd name="T45" fmla="*/ 103 h 505"/>
                    <a:gd name="T46" fmla="*/ 49 w 817"/>
                    <a:gd name="T47" fmla="*/ 111 h 505"/>
                    <a:gd name="T48" fmla="*/ 63 w 817"/>
                    <a:gd name="T49" fmla="*/ 118 h 505"/>
                    <a:gd name="T50" fmla="*/ 78 w 817"/>
                    <a:gd name="T51" fmla="*/ 123 h 505"/>
                    <a:gd name="T52" fmla="*/ 94 w 817"/>
                    <a:gd name="T53" fmla="*/ 126 h 505"/>
                    <a:gd name="T54" fmla="*/ 111 w 817"/>
                    <a:gd name="T55" fmla="*/ 126 h 505"/>
                    <a:gd name="T56" fmla="*/ 127 w 817"/>
                    <a:gd name="T57" fmla="*/ 123 h 505"/>
                    <a:gd name="T58" fmla="*/ 142 w 817"/>
                    <a:gd name="T59" fmla="*/ 118 h 505"/>
                    <a:gd name="T60" fmla="*/ 156 w 817"/>
                    <a:gd name="T61" fmla="*/ 111 h 505"/>
                    <a:gd name="T62" fmla="*/ 169 w 817"/>
                    <a:gd name="T63" fmla="*/ 103 h 505"/>
                    <a:gd name="T64" fmla="*/ 180 w 817"/>
                    <a:gd name="T65" fmla="*/ 94 h 505"/>
                    <a:gd name="T66" fmla="*/ 190 w 817"/>
                    <a:gd name="T67" fmla="*/ 83 h 505"/>
                    <a:gd name="T68" fmla="*/ 198 w 817"/>
                    <a:gd name="T69" fmla="*/ 73 h 505"/>
                    <a:gd name="T70" fmla="*/ 203 w 817"/>
                    <a:gd name="T71" fmla="*/ 64 h 505"/>
                    <a:gd name="T72" fmla="*/ 204 w 817"/>
                    <a:gd name="T73" fmla="*/ 62 h 505"/>
                    <a:gd name="T74" fmla="*/ 205 w 817"/>
                    <a:gd name="T75" fmla="*/ 61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" name="Freeform 24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80 w 695"/>
                    <a:gd name="T1" fmla="*/ 98 h 396"/>
                    <a:gd name="T2" fmla="*/ 66 w 695"/>
                    <a:gd name="T3" fmla="*/ 96 h 396"/>
                    <a:gd name="T4" fmla="*/ 53 w 695"/>
                    <a:gd name="T5" fmla="*/ 91 h 396"/>
                    <a:gd name="T6" fmla="*/ 40 w 695"/>
                    <a:gd name="T7" fmla="*/ 86 h 396"/>
                    <a:gd name="T8" fmla="*/ 29 w 695"/>
                    <a:gd name="T9" fmla="*/ 78 h 396"/>
                    <a:gd name="T10" fmla="*/ 19 w 695"/>
                    <a:gd name="T11" fmla="*/ 70 h 396"/>
                    <a:gd name="T12" fmla="*/ 10 w 695"/>
                    <a:gd name="T13" fmla="*/ 61 h 396"/>
                    <a:gd name="T14" fmla="*/ 3 w 695"/>
                    <a:gd name="T15" fmla="*/ 52 h 396"/>
                    <a:gd name="T16" fmla="*/ 3 w 695"/>
                    <a:gd name="T17" fmla="*/ 43 h 396"/>
                    <a:gd name="T18" fmla="*/ 9 w 695"/>
                    <a:gd name="T19" fmla="*/ 34 h 396"/>
                    <a:gd name="T20" fmla="*/ 18 w 695"/>
                    <a:gd name="T21" fmla="*/ 26 h 396"/>
                    <a:gd name="T22" fmla="*/ 28 w 695"/>
                    <a:gd name="T23" fmla="*/ 18 h 396"/>
                    <a:gd name="T24" fmla="*/ 39 w 695"/>
                    <a:gd name="T25" fmla="*/ 11 h 396"/>
                    <a:gd name="T26" fmla="*/ 52 w 695"/>
                    <a:gd name="T27" fmla="*/ 6 h 396"/>
                    <a:gd name="T28" fmla="*/ 65 w 695"/>
                    <a:gd name="T29" fmla="*/ 2 h 396"/>
                    <a:gd name="T30" fmla="*/ 79 w 695"/>
                    <a:gd name="T31" fmla="*/ 0 h 396"/>
                    <a:gd name="T32" fmla="*/ 94 w 695"/>
                    <a:gd name="T33" fmla="*/ 0 h 396"/>
                    <a:gd name="T34" fmla="*/ 108 w 695"/>
                    <a:gd name="T35" fmla="*/ 2 h 396"/>
                    <a:gd name="T36" fmla="*/ 121 w 695"/>
                    <a:gd name="T37" fmla="*/ 6 h 396"/>
                    <a:gd name="T38" fmla="*/ 134 w 695"/>
                    <a:gd name="T39" fmla="*/ 11 h 396"/>
                    <a:gd name="T40" fmla="*/ 145 w 695"/>
                    <a:gd name="T41" fmla="*/ 18 h 396"/>
                    <a:gd name="T42" fmla="*/ 155 w 695"/>
                    <a:gd name="T43" fmla="*/ 26 h 396"/>
                    <a:gd name="T44" fmla="*/ 164 w 695"/>
                    <a:gd name="T45" fmla="*/ 34 h 396"/>
                    <a:gd name="T46" fmla="*/ 171 w 695"/>
                    <a:gd name="T47" fmla="*/ 43 h 396"/>
                    <a:gd name="T48" fmla="*/ 171 w 695"/>
                    <a:gd name="T49" fmla="*/ 52 h 396"/>
                    <a:gd name="T50" fmla="*/ 163 w 695"/>
                    <a:gd name="T51" fmla="*/ 61 h 396"/>
                    <a:gd name="T52" fmla="*/ 154 w 695"/>
                    <a:gd name="T53" fmla="*/ 70 h 396"/>
                    <a:gd name="T54" fmla="*/ 144 w 695"/>
                    <a:gd name="T55" fmla="*/ 78 h 396"/>
                    <a:gd name="T56" fmla="*/ 133 w 695"/>
                    <a:gd name="T57" fmla="*/ 86 h 396"/>
                    <a:gd name="T58" fmla="*/ 120 w 695"/>
                    <a:gd name="T59" fmla="*/ 91 h 396"/>
                    <a:gd name="T60" fmla="*/ 107 w 695"/>
                    <a:gd name="T61" fmla="*/ 96 h 396"/>
                    <a:gd name="T62" fmla="*/ 94 w 695"/>
                    <a:gd name="T63" fmla="*/ 98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" name="Freeform 25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42 w 335"/>
                    <a:gd name="T1" fmla="*/ 83 h 336"/>
                    <a:gd name="T2" fmla="*/ 50 w 335"/>
                    <a:gd name="T3" fmla="*/ 82 h 336"/>
                    <a:gd name="T4" fmla="*/ 58 w 335"/>
                    <a:gd name="T5" fmla="*/ 80 h 336"/>
                    <a:gd name="T6" fmla="*/ 65 w 335"/>
                    <a:gd name="T7" fmla="*/ 76 h 336"/>
                    <a:gd name="T8" fmla="*/ 71 w 335"/>
                    <a:gd name="T9" fmla="*/ 71 h 336"/>
                    <a:gd name="T10" fmla="*/ 76 w 335"/>
                    <a:gd name="T11" fmla="*/ 65 h 336"/>
                    <a:gd name="T12" fmla="*/ 80 w 335"/>
                    <a:gd name="T13" fmla="*/ 58 h 336"/>
                    <a:gd name="T14" fmla="*/ 83 w 335"/>
                    <a:gd name="T15" fmla="*/ 50 h 336"/>
                    <a:gd name="T16" fmla="*/ 83 w 335"/>
                    <a:gd name="T17" fmla="*/ 42 h 336"/>
                    <a:gd name="T18" fmla="*/ 83 w 335"/>
                    <a:gd name="T19" fmla="*/ 33 h 336"/>
                    <a:gd name="T20" fmla="*/ 80 w 335"/>
                    <a:gd name="T21" fmla="*/ 25 h 336"/>
                    <a:gd name="T22" fmla="*/ 76 w 335"/>
                    <a:gd name="T23" fmla="*/ 18 h 336"/>
                    <a:gd name="T24" fmla="*/ 71 w 335"/>
                    <a:gd name="T25" fmla="*/ 12 h 336"/>
                    <a:gd name="T26" fmla="*/ 65 w 335"/>
                    <a:gd name="T27" fmla="*/ 7 h 336"/>
                    <a:gd name="T28" fmla="*/ 58 w 335"/>
                    <a:gd name="T29" fmla="*/ 3 h 336"/>
                    <a:gd name="T30" fmla="*/ 50 w 335"/>
                    <a:gd name="T31" fmla="*/ 1 h 336"/>
                    <a:gd name="T32" fmla="*/ 42 w 335"/>
                    <a:gd name="T33" fmla="*/ 0 h 336"/>
                    <a:gd name="T34" fmla="*/ 33 w 335"/>
                    <a:gd name="T35" fmla="*/ 1 h 336"/>
                    <a:gd name="T36" fmla="*/ 25 w 335"/>
                    <a:gd name="T37" fmla="*/ 3 h 336"/>
                    <a:gd name="T38" fmla="*/ 18 w 335"/>
                    <a:gd name="T39" fmla="*/ 7 h 336"/>
                    <a:gd name="T40" fmla="*/ 12 w 335"/>
                    <a:gd name="T41" fmla="*/ 12 h 336"/>
                    <a:gd name="T42" fmla="*/ 7 w 335"/>
                    <a:gd name="T43" fmla="*/ 18 h 336"/>
                    <a:gd name="T44" fmla="*/ 3 w 335"/>
                    <a:gd name="T45" fmla="*/ 25 h 336"/>
                    <a:gd name="T46" fmla="*/ 1 w 335"/>
                    <a:gd name="T47" fmla="*/ 33 h 336"/>
                    <a:gd name="T48" fmla="*/ 0 w 335"/>
                    <a:gd name="T49" fmla="*/ 42 h 336"/>
                    <a:gd name="T50" fmla="*/ 1 w 335"/>
                    <a:gd name="T51" fmla="*/ 50 h 336"/>
                    <a:gd name="T52" fmla="*/ 3 w 335"/>
                    <a:gd name="T53" fmla="*/ 58 h 336"/>
                    <a:gd name="T54" fmla="*/ 7 w 335"/>
                    <a:gd name="T55" fmla="*/ 65 h 336"/>
                    <a:gd name="T56" fmla="*/ 12 w 335"/>
                    <a:gd name="T57" fmla="*/ 71 h 336"/>
                    <a:gd name="T58" fmla="*/ 18 w 335"/>
                    <a:gd name="T59" fmla="*/ 76 h 336"/>
                    <a:gd name="T60" fmla="*/ 25 w 335"/>
                    <a:gd name="T61" fmla="*/ 80 h 336"/>
                    <a:gd name="T62" fmla="*/ 33 w 335"/>
                    <a:gd name="T63" fmla="*/ 82 h 336"/>
                    <a:gd name="T64" fmla="*/ 42 w 335"/>
                    <a:gd name="T65" fmla="*/ 8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9" name="Freeform 26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7 w 54"/>
                    <a:gd name="T1" fmla="*/ 14 h 55"/>
                    <a:gd name="T2" fmla="*/ 10 w 54"/>
                    <a:gd name="T3" fmla="*/ 14 h 55"/>
                    <a:gd name="T4" fmla="*/ 12 w 54"/>
                    <a:gd name="T5" fmla="*/ 12 h 55"/>
                    <a:gd name="T6" fmla="*/ 13 w 54"/>
                    <a:gd name="T7" fmla="*/ 10 h 55"/>
                    <a:gd name="T8" fmla="*/ 14 w 54"/>
                    <a:gd name="T9" fmla="*/ 7 h 55"/>
                    <a:gd name="T10" fmla="*/ 13 w 54"/>
                    <a:gd name="T11" fmla="*/ 5 h 55"/>
                    <a:gd name="T12" fmla="*/ 12 w 54"/>
                    <a:gd name="T13" fmla="*/ 2 h 55"/>
                    <a:gd name="T14" fmla="*/ 10 w 54"/>
                    <a:gd name="T15" fmla="*/ 1 h 55"/>
                    <a:gd name="T16" fmla="*/ 7 w 54"/>
                    <a:gd name="T17" fmla="*/ 0 h 55"/>
                    <a:gd name="T18" fmla="*/ 5 w 54"/>
                    <a:gd name="T19" fmla="*/ 1 h 55"/>
                    <a:gd name="T20" fmla="*/ 2 w 54"/>
                    <a:gd name="T21" fmla="*/ 2 h 55"/>
                    <a:gd name="T22" fmla="*/ 1 w 54"/>
                    <a:gd name="T23" fmla="*/ 5 h 55"/>
                    <a:gd name="T24" fmla="*/ 0 w 54"/>
                    <a:gd name="T25" fmla="*/ 7 h 55"/>
                    <a:gd name="T26" fmla="*/ 1 w 54"/>
                    <a:gd name="T27" fmla="*/ 10 h 55"/>
                    <a:gd name="T28" fmla="*/ 2 w 54"/>
                    <a:gd name="T29" fmla="*/ 12 h 55"/>
                    <a:gd name="T30" fmla="*/ 5 w 54"/>
                    <a:gd name="T31" fmla="*/ 14 h 55"/>
                    <a:gd name="T32" fmla="*/ 7 w 54"/>
                    <a:gd name="T33" fmla="*/ 14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0" name="Freeform 27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29 w 116"/>
                    <a:gd name="T1" fmla="*/ 23 h 129"/>
                    <a:gd name="T2" fmla="*/ 0 w 116"/>
                    <a:gd name="T3" fmla="*/ 0 h 129"/>
                    <a:gd name="T4" fmla="*/ 19 w 116"/>
                    <a:gd name="T5" fmla="*/ 32 h 129"/>
                    <a:gd name="T6" fmla="*/ 21 w 116"/>
                    <a:gd name="T7" fmla="*/ 31 h 129"/>
                    <a:gd name="T8" fmla="*/ 22 w 116"/>
                    <a:gd name="T9" fmla="*/ 30 h 129"/>
                    <a:gd name="T10" fmla="*/ 23 w 116"/>
                    <a:gd name="T11" fmla="*/ 29 h 129"/>
                    <a:gd name="T12" fmla="*/ 24 w 116"/>
                    <a:gd name="T13" fmla="*/ 28 h 129"/>
                    <a:gd name="T14" fmla="*/ 26 w 116"/>
                    <a:gd name="T15" fmla="*/ 26 h 129"/>
                    <a:gd name="T16" fmla="*/ 27 w 116"/>
                    <a:gd name="T17" fmla="*/ 25 h 129"/>
                    <a:gd name="T18" fmla="*/ 28 w 116"/>
                    <a:gd name="T19" fmla="*/ 24 h 129"/>
                    <a:gd name="T20" fmla="*/ 29 w 116"/>
                    <a:gd name="T21" fmla="*/ 23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1" name="Freeform 28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1 w 90"/>
                    <a:gd name="T3" fmla="*/ 35 h 139"/>
                    <a:gd name="T4" fmla="*/ 12 w 90"/>
                    <a:gd name="T5" fmla="*/ 34 h 139"/>
                    <a:gd name="T6" fmla="*/ 14 w 90"/>
                    <a:gd name="T7" fmla="*/ 34 h 139"/>
                    <a:gd name="T8" fmla="*/ 15 w 90"/>
                    <a:gd name="T9" fmla="*/ 33 h 139"/>
                    <a:gd name="T10" fmla="*/ 17 w 90"/>
                    <a:gd name="T11" fmla="*/ 32 h 139"/>
                    <a:gd name="T12" fmla="*/ 19 w 90"/>
                    <a:gd name="T13" fmla="*/ 31 h 139"/>
                    <a:gd name="T14" fmla="*/ 20 w 90"/>
                    <a:gd name="T15" fmla="*/ 31 h 139"/>
                    <a:gd name="T16" fmla="*/ 21 w 90"/>
                    <a:gd name="T17" fmla="*/ 30 h 139"/>
                    <a:gd name="T18" fmla="*/ 23 w 90"/>
                    <a:gd name="T19" fmla="*/ 29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2" name="Freeform 29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2 w 59"/>
                    <a:gd name="T3" fmla="*/ 35 h 143"/>
                    <a:gd name="T4" fmla="*/ 4 w 59"/>
                    <a:gd name="T5" fmla="*/ 35 h 143"/>
                    <a:gd name="T6" fmla="*/ 5 w 59"/>
                    <a:gd name="T7" fmla="*/ 34 h 143"/>
                    <a:gd name="T8" fmla="*/ 7 w 59"/>
                    <a:gd name="T9" fmla="*/ 34 h 143"/>
                    <a:gd name="T10" fmla="*/ 8 w 59"/>
                    <a:gd name="T11" fmla="*/ 34 h 143"/>
                    <a:gd name="T12" fmla="*/ 10 w 59"/>
                    <a:gd name="T13" fmla="*/ 33 h 143"/>
                    <a:gd name="T14" fmla="*/ 12 w 59"/>
                    <a:gd name="T15" fmla="*/ 33 h 143"/>
                    <a:gd name="T16" fmla="*/ 13 w 59"/>
                    <a:gd name="T17" fmla="*/ 32 h 143"/>
                    <a:gd name="T18" fmla="*/ 14 w 59"/>
                    <a:gd name="T19" fmla="*/ 32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3" name="Freeform 30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3 h 127"/>
                    <a:gd name="T2" fmla="*/ 30 w 117"/>
                    <a:gd name="T3" fmla="*/ 0 h 127"/>
                    <a:gd name="T4" fmla="*/ 10 w 117"/>
                    <a:gd name="T5" fmla="*/ 31 h 127"/>
                    <a:gd name="T6" fmla="*/ 9 w 117"/>
                    <a:gd name="T7" fmla="*/ 30 h 127"/>
                    <a:gd name="T8" fmla="*/ 8 w 117"/>
                    <a:gd name="T9" fmla="*/ 29 h 127"/>
                    <a:gd name="T10" fmla="*/ 7 w 117"/>
                    <a:gd name="T11" fmla="*/ 28 h 127"/>
                    <a:gd name="T12" fmla="*/ 5 w 117"/>
                    <a:gd name="T13" fmla="*/ 27 h 127"/>
                    <a:gd name="T14" fmla="*/ 4 w 117"/>
                    <a:gd name="T15" fmla="*/ 26 h 127"/>
                    <a:gd name="T16" fmla="*/ 3 w 117"/>
                    <a:gd name="T17" fmla="*/ 25 h 127"/>
                    <a:gd name="T18" fmla="*/ 1 w 117"/>
                    <a:gd name="T19" fmla="*/ 24 h 127"/>
                    <a:gd name="T20" fmla="*/ 0 w 117"/>
                    <a:gd name="T21" fmla="*/ 23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" name="Freeform 31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3 w 93"/>
                    <a:gd name="T1" fmla="*/ 0 h 137"/>
                    <a:gd name="T2" fmla="*/ 11 w 93"/>
                    <a:gd name="T3" fmla="*/ 35 h 137"/>
                    <a:gd name="T4" fmla="*/ 10 w 93"/>
                    <a:gd name="T5" fmla="*/ 34 h 137"/>
                    <a:gd name="T6" fmla="*/ 8 w 93"/>
                    <a:gd name="T7" fmla="*/ 33 h 137"/>
                    <a:gd name="T8" fmla="*/ 7 w 93"/>
                    <a:gd name="T9" fmla="*/ 32 h 137"/>
                    <a:gd name="T10" fmla="*/ 5 w 93"/>
                    <a:gd name="T11" fmla="*/ 31 h 137"/>
                    <a:gd name="T12" fmla="*/ 4 w 93"/>
                    <a:gd name="T13" fmla="*/ 31 h 137"/>
                    <a:gd name="T14" fmla="*/ 3 w 93"/>
                    <a:gd name="T15" fmla="*/ 30 h 137"/>
                    <a:gd name="T16" fmla="*/ 1 w 93"/>
                    <a:gd name="T17" fmla="*/ 29 h 137"/>
                    <a:gd name="T18" fmla="*/ 0 w 93"/>
                    <a:gd name="T19" fmla="*/ 29 h 137"/>
                    <a:gd name="T20" fmla="*/ 23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5" name="Freeform 32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5 w 63"/>
                    <a:gd name="T1" fmla="*/ 0 h 143"/>
                    <a:gd name="T2" fmla="*/ 12 w 63"/>
                    <a:gd name="T3" fmla="*/ 36 h 143"/>
                    <a:gd name="T4" fmla="*/ 10 w 63"/>
                    <a:gd name="T5" fmla="*/ 36 h 143"/>
                    <a:gd name="T6" fmla="*/ 9 w 63"/>
                    <a:gd name="T7" fmla="*/ 35 h 143"/>
                    <a:gd name="T8" fmla="*/ 8 w 63"/>
                    <a:gd name="T9" fmla="*/ 35 h 143"/>
                    <a:gd name="T10" fmla="*/ 6 w 63"/>
                    <a:gd name="T11" fmla="*/ 34 h 143"/>
                    <a:gd name="T12" fmla="*/ 4 w 63"/>
                    <a:gd name="T13" fmla="*/ 34 h 143"/>
                    <a:gd name="T14" fmla="*/ 3 w 63"/>
                    <a:gd name="T15" fmla="*/ 33 h 143"/>
                    <a:gd name="T16" fmla="*/ 1 w 63"/>
                    <a:gd name="T17" fmla="*/ 33 h 143"/>
                    <a:gd name="T18" fmla="*/ 0 w 63"/>
                    <a:gd name="T19" fmla="*/ 33 h 143"/>
                    <a:gd name="T20" fmla="*/ 15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6" name="Freeform 33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13 w 50"/>
                    <a:gd name="T1" fmla="*/ 36 h 143"/>
                    <a:gd name="T2" fmla="*/ 6 w 50"/>
                    <a:gd name="T3" fmla="*/ 0 h 143"/>
                    <a:gd name="T4" fmla="*/ 0 w 50"/>
                    <a:gd name="T5" fmla="*/ 36 h 143"/>
                    <a:gd name="T6" fmla="*/ 2 w 50"/>
                    <a:gd name="T7" fmla="*/ 36 h 143"/>
                    <a:gd name="T8" fmla="*/ 3 w 50"/>
                    <a:gd name="T9" fmla="*/ 36 h 143"/>
                    <a:gd name="T10" fmla="*/ 5 w 50"/>
                    <a:gd name="T11" fmla="*/ 36 h 143"/>
                    <a:gd name="T12" fmla="*/ 6 w 50"/>
                    <a:gd name="T13" fmla="*/ 36 h 143"/>
                    <a:gd name="T14" fmla="*/ 7 w 50"/>
                    <a:gd name="T15" fmla="*/ 36 h 143"/>
                    <a:gd name="T16" fmla="*/ 10 w 50"/>
                    <a:gd name="T17" fmla="*/ 36 h 143"/>
                    <a:gd name="T18" fmla="*/ 11 w 50"/>
                    <a:gd name="T19" fmla="*/ 36 h 143"/>
                    <a:gd name="T20" fmla="*/ 13 w 50"/>
                    <a:gd name="T21" fmla="*/ 36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" name="Line 34"/>
              <p:cNvSpPr>
                <a:spLocks noChangeShapeType="1"/>
              </p:cNvSpPr>
              <p:nvPr/>
            </p:nvSpPr>
            <p:spPr bwMode="auto">
              <a:xfrm flipV="1">
                <a:off x="6877050" y="3657600"/>
                <a:ext cx="265113" cy="5969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7" name="Group 165"/>
            <p:cNvGrpSpPr>
              <a:grpSpLocks/>
            </p:cNvGrpSpPr>
            <p:nvPr/>
          </p:nvGrpSpPr>
          <p:grpSpPr bwMode="auto">
            <a:xfrm>
              <a:off x="3276600" y="2667000"/>
              <a:ext cx="304800" cy="381000"/>
              <a:chOff x="6400800" y="3657600"/>
              <a:chExt cx="955675" cy="1219201"/>
            </a:xfrm>
          </p:grpSpPr>
          <p:sp>
            <p:nvSpPr>
              <p:cNvPr id="972" name="Line 7"/>
              <p:cNvSpPr>
                <a:spLocks noChangeShapeType="1"/>
              </p:cNvSpPr>
              <p:nvPr/>
            </p:nvSpPr>
            <p:spPr bwMode="auto">
              <a:xfrm flipV="1">
                <a:off x="6611938" y="3684588"/>
                <a:ext cx="508000" cy="1192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73" name="Picture 8" descr="MCDD01775_0000[1]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400800" y="3684588"/>
                <a:ext cx="955675" cy="95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74" name="AutoShape 9"/>
              <p:cNvSpPr>
                <a:spLocks noChangeArrowheads="1"/>
              </p:cNvSpPr>
              <p:nvPr/>
            </p:nvSpPr>
            <p:spPr bwMode="auto">
              <a:xfrm rot="-5400000">
                <a:off x="6788150" y="4224338"/>
                <a:ext cx="180975" cy="392113"/>
              </a:xfrm>
              <a:prstGeom prst="moon">
                <a:avLst>
                  <a:gd name="adj" fmla="val 79579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75" name="Group 10"/>
              <p:cNvGrpSpPr>
                <a:grpSpLocks/>
              </p:cNvGrpSpPr>
              <p:nvPr/>
            </p:nvGrpSpPr>
            <p:grpSpPr bwMode="auto">
              <a:xfrm>
                <a:off x="6480177" y="3870323"/>
                <a:ext cx="398464" cy="312738"/>
                <a:chOff x="601" y="3506"/>
                <a:chExt cx="442" cy="347"/>
              </a:xfrm>
            </p:grpSpPr>
            <p:sp>
              <p:nvSpPr>
                <p:cNvPr id="989" name="Freeform 11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198 w 817"/>
                    <a:gd name="T1" fmla="*/ 49 h 505"/>
                    <a:gd name="T2" fmla="*/ 190 w 817"/>
                    <a:gd name="T3" fmla="*/ 39 h 505"/>
                    <a:gd name="T4" fmla="*/ 180 w 817"/>
                    <a:gd name="T5" fmla="*/ 30 h 505"/>
                    <a:gd name="T6" fmla="*/ 169 w 817"/>
                    <a:gd name="T7" fmla="*/ 21 h 505"/>
                    <a:gd name="T8" fmla="*/ 157 w 817"/>
                    <a:gd name="T9" fmla="*/ 13 h 505"/>
                    <a:gd name="T10" fmla="*/ 142 w 817"/>
                    <a:gd name="T11" fmla="*/ 7 h 505"/>
                    <a:gd name="T12" fmla="*/ 127 w 817"/>
                    <a:gd name="T13" fmla="*/ 3 h 505"/>
                    <a:gd name="T14" fmla="*/ 111 w 817"/>
                    <a:gd name="T15" fmla="*/ 0 h 505"/>
                    <a:gd name="T16" fmla="*/ 94 w 817"/>
                    <a:gd name="T17" fmla="*/ 0 h 505"/>
                    <a:gd name="T18" fmla="*/ 78 w 817"/>
                    <a:gd name="T19" fmla="*/ 3 h 505"/>
                    <a:gd name="T20" fmla="*/ 63 w 817"/>
                    <a:gd name="T21" fmla="*/ 7 h 505"/>
                    <a:gd name="T22" fmla="*/ 48 w 817"/>
                    <a:gd name="T23" fmla="*/ 13 h 505"/>
                    <a:gd name="T24" fmla="*/ 36 w 817"/>
                    <a:gd name="T25" fmla="*/ 21 h 505"/>
                    <a:gd name="T26" fmla="*/ 24 w 817"/>
                    <a:gd name="T27" fmla="*/ 30 h 505"/>
                    <a:gd name="T28" fmla="*/ 15 w 817"/>
                    <a:gd name="T29" fmla="*/ 39 h 505"/>
                    <a:gd name="T30" fmla="*/ 7 w 817"/>
                    <a:gd name="T31" fmla="*/ 49 h 505"/>
                    <a:gd name="T32" fmla="*/ 3 w 817"/>
                    <a:gd name="T33" fmla="*/ 56 h 505"/>
                    <a:gd name="T34" fmla="*/ 1 w 817"/>
                    <a:gd name="T35" fmla="*/ 59 h 505"/>
                    <a:gd name="T36" fmla="*/ 0 w 817"/>
                    <a:gd name="T37" fmla="*/ 61 h 505"/>
                    <a:gd name="T38" fmla="*/ 7 w 817"/>
                    <a:gd name="T39" fmla="*/ 73 h 505"/>
                    <a:gd name="T40" fmla="*/ 15 w 817"/>
                    <a:gd name="T41" fmla="*/ 83 h 505"/>
                    <a:gd name="T42" fmla="*/ 25 w 817"/>
                    <a:gd name="T43" fmla="*/ 94 h 505"/>
                    <a:gd name="T44" fmla="*/ 36 w 817"/>
                    <a:gd name="T45" fmla="*/ 103 h 505"/>
                    <a:gd name="T46" fmla="*/ 49 w 817"/>
                    <a:gd name="T47" fmla="*/ 111 h 505"/>
                    <a:gd name="T48" fmla="*/ 63 w 817"/>
                    <a:gd name="T49" fmla="*/ 118 h 505"/>
                    <a:gd name="T50" fmla="*/ 78 w 817"/>
                    <a:gd name="T51" fmla="*/ 123 h 505"/>
                    <a:gd name="T52" fmla="*/ 94 w 817"/>
                    <a:gd name="T53" fmla="*/ 126 h 505"/>
                    <a:gd name="T54" fmla="*/ 111 w 817"/>
                    <a:gd name="T55" fmla="*/ 126 h 505"/>
                    <a:gd name="T56" fmla="*/ 127 w 817"/>
                    <a:gd name="T57" fmla="*/ 123 h 505"/>
                    <a:gd name="T58" fmla="*/ 142 w 817"/>
                    <a:gd name="T59" fmla="*/ 118 h 505"/>
                    <a:gd name="T60" fmla="*/ 156 w 817"/>
                    <a:gd name="T61" fmla="*/ 111 h 505"/>
                    <a:gd name="T62" fmla="*/ 169 w 817"/>
                    <a:gd name="T63" fmla="*/ 103 h 505"/>
                    <a:gd name="T64" fmla="*/ 180 w 817"/>
                    <a:gd name="T65" fmla="*/ 94 h 505"/>
                    <a:gd name="T66" fmla="*/ 190 w 817"/>
                    <a:gd name="T67" fmla="*/ 83 h 505"/>
                    <a:gd name="T68" fmla="*/ 198 w 817"/>
                    <a:gd name="T69" fmla="*/ 73 h 505"/>
                    <a:gd name="T70" fmla="*/ 203 w 817"/>
                    <a:gd name="T71" fmla="*/ 64 h 505"/>
                    <a:gd name="T72" fmla="*/ 204 w 817"/>
                    <a:gd name="T73" fmla="*/ 62 h 505"/>
                    <a:gd name="T74" fmla="*/ 205 w 817"/>
                    <a:gd name="T75" fmla="*/ 61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" name="Freeform 12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80 w 695"/>
                    <a:gd name="T1" fmla="*/ 98 h 396"/>
                    <a:gd name="T2" fmla="*/ 66 w 695"/>
                    <a:gd name="T3" fmla="*/ 96 h 396"/>
                    <a:gd name="T4" fmla="*/ 53 w 695"/>
                    <a:gd name="T5" fmla="*/ 91 h 396"/>
                    <a:gd name="T6" fmla="*/ 40 w 695"/>
                    <a:gd name="T7" fmla="*/ 86 h 396"/>
                    <a:gd name="T8" fmla="*/ 29 w 695"/>
                    <a:gd name="T9" fmla="*/ 78 h 396"/>
                    <a:gd name="T10" fmla="*/ 19 w 695"/>
                    <a:gd name="T11" fmla="*/ 70 h 396"/>
                    <a:gd name="T12" fmla="*/ 10 w 695"/>
                    <a:gd name="T13" fmla="*/ 61 h 396"/>
                    <a:gd name="T14" fmla="*/ 3 w 695"/>
                    <a:gd name="T15" fmla="*/ 52 h 396"/>
                    <a:gd name="T16" fmla="*/ 3 w 695"/>
                    <a:gd name="T17" fmla="*/ 43 h 396"/>
                    <a:gd name="T18" fmla="*/ 9 w 695"/>
                    <a:gd name="T19" fmla="*/ 34 h 396"/>
                    <a:gd name="T20" fmla="*/ 18 w 695"/>
                    <a:gd name="T21" fmla="*/ 26 h 396"/>
                    <a:gd name="T22" fmla="*/ 28 w 695"/>
                    <a:gd name="T23" fmla="*/ 18 h 396"/>
                    <a:gd name="T24" fmla="*/ 39 w 695"/>
                    <a:gd name="T25" fmla="*/ 11 h 396"/>
                    <a:gd name="T26" fmla="*/ 52 w 695"/>
                    <a:gd name="T27" fmla="*/ 6 h 396"/>
                    <a:gd name="T28" fmla="*/ 65 w 695"/>
                    <a:gd name="T29" fmla="*/ 2 h 396"/>
                    <a:gd name="T30" fmla="*/ 79 w 695"/>
                    <a:gd name="T31" fmla="*/ 0 h 396"/>
                    <a:gd name="T32" fmla="*/ 94 w 695"/>
                    <a:gd name="T33" fmla="*/ 0 h 396"/>
                    <a:gd name="T34" fmla="*/ 108 w 695"/>
                    <a:gd name="T35" fmla="*/ 2 h 396"/>
                    <a:gd name="T36" fmla="*/ 121 w 695"/>
                    <a:gd name="T37" fmla="*/ 6 h 396"/>
                    <a:gd name="T38" fmla="*/ 134 w 695"/>
                    <a:gd name="T39" fmla="*/ 11 h 396"/>
                    <a:gd name="T40" fmla="*/ 145 w 695"/>
                    <a:gd name="T41" fmla="*/ 18 h 396"/>
                    <a:gd name="T42" fmla="*/ 155 w 695"/>
                    <a:gd name="T43" fmla="*/ 26 h 396"/>
                    <a:gd name="T44" fmla="*/ 164 w 695"/>
                    <a:gd name="T45" fmla="*/ 34 h 396"/>
                    <a:gd name="T46" fmla="*/ 171 w 695"/>
                    <a:gd name="T47" fmla="*/ 43 h 396"/>
                    <a:gd name="T48" fmla="*/ 171 w 695"/>
                    <a:gd name="T49" fmla="*/ 52 h 396"/>
                    <a:gd name="T50" fmla="*/ 163 w 695"/>
                    <a:gd name="T51" fmla="*/ 61 h 396"/>
                    <a:gd name="T52" fmla="*/ 154 w 695"/>
                    <a:gd name="T53" fmla="*/ 70 h 396"/>
                    <a:gd name="T54" fmla="*/ 144 w 695"/>
                    <a:gd name="T55" fmla="*/ 78 h 396"/>
                    <a:gd name="T56" fmla="*/ 133 w 695"/>
                    <a:gd name="T57" fmla="*/ 86 h 396"/>
                    <a:gd name="T58" fmla="*/ 120 w 695"/>
                    <a:gd name="T59" fmla="*/ 91 h 396"/>
                    <a:gd name="T60" fmla="*/ 107 w 695"/>
                    <a:gd name="T61" fmla="*/ 96 h 396"/>
                    <a:gd name="T62" fmla="*/ 94 w 695"/>
                    <a:gd name="T63" fmla="*/ 98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" name="Freeform 13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42 w 335"/>
                    <a:gd name="T1" fmla="*/ 83 h 336"/>
                    <a:gd name="T2" fmla="*/ 50 w 335"/>
                    <a:gd name="T3" fmla="*/ 82 h 336"/>
                    <a:gd name="T4" fmla="*/ 58 w 335"/>
                    <a:gd name="T5" fmla="*/ 80 h 336"/>
                    <a:gd name="T6" fmla="*/ 65 w 335"/>
                    <a:gd name="T7" fmla="*/ 76 h 336"/>
                    <a:gd name="T8" fmla="*/ 71 w 335"/>
                    <a:gd name="T9" fmla="*/ 71 h 336"/>
                    <a:gd name="T10" fmla="*/ 76 w 335"/>
                    <a:gd name="T11" fmla="*/ 65 h 336"/>
                    <a:gd name="T12" fmla="*/ 80 w 335"/>
                    <a:gd name="T13" fmla="*/ 58 h 336"/>
                    <a:gd name="T14" fmla="*/ 83 w 335"/>
                    <a:gd name="T15" fmla="*/ 50 h 336"/>
                    <a:gd name="T16" fmla="*/ 83 w 335"/>
                    <a:gd name="T17" fmla="*/ 42 h 336"/>
                    <a:gd name="T18" fmla="*/ 83 w 335"/>
                    <a:gd name="T19" fmla="*/ 33 h 336"/>
                    <a:gd name="T20" fmla="*/ 80 w 335"/>
                    <a:gd name="T21" fmla="*/ 25 h 336"/>
                    <a:gd name="T22" fmla="*/ 76 w 335"/>
                    <a:gd name="T23" fmla="*/ 18 h 336"/>
                    <a:gd name="T24" fmla="*/ 71 w 335"/>
                    <a:gd name="T25" fmla="*/ 12 h 336"/>
                    <a:gd name="T26" fmla="*/ 65 w 335"/>
                    <a:gd name="T27" fmla="*/ 7 h 336"/>
                    <a:gd name="T28" fmla="*/ 58 w 335"/>
                    <a:gd name="T29" fmla="*/ 3 h 336"/>
                    <a:gd name="T30" fmla="*/ 50 w 335"/>
                    <a:gd name="T31" fmla="*/ 1 h 336"/>
                    <a:gd name="T32" fmla="*/ 42 w 335"/>
                    <a:gd name="T33" fmla="*/ 0 h 336"/>
                    <a:gd name="T34" fmla="*/ 33 w 335"/>
                    <a:gd name="T35" fmla="*/ 1 h 336"/>
                    <a:gd name="T36" fmla="*/ 25 w 335"/>
                    <a:gd name="T37" fmla="*/ 3 h 336"/>
                    <a:gd name="T38" fmla="*/ 18 w 335"/>
                    <a:gd name="T39" fmla="*/ 7 h 336"/>
                    <a:gd name="T40" fmla="*/ 12 w 335"/>
                    <a:gd name="T41" fmla="*/ 12 h 336"/>
                    <a:gd name="T42" fmla="*/ 7 w 335"/>
                    <a:gd name="T43" fmla="*/ 18 h 336"/>
                    <a:gd name="T44" fmla="*/ 3 w 335"/>
                    <a:gd name="T45" fmla="*/ 25 h 336"/>
                    <a:gd name="T46" fmla="*/ 1 w 335"/>
                    <a:gd name="T47" fmla="*/ 33 h 336"/>
                    <a:gd name="T48" fmla="*/ 0 w 335"/>
                    <a:gd name="T49" fmla="*/ 42 h 336"/>
                    <a:gd name="T50" fmla="*/ 1 w 335"/>
                    <a:gd name="T51" fmla="*/ 50 h 336"/>
                    <a:gd name="T52" fmla="*/ 3 w 335"/>
                    <a:gd name="T53" fmla="*/ 58 h 336"/>
                    <a:gd name="T54" fmla="*/ 7 w 335"/>
                    <a:gd name="T55" fmla="*/ 65 h 336"/>
                    <a:gd name="T56" fmla="*/ 12 w 335"/>
                    <a:gd name="T57" fmla="*/ 71 h 336"/>
                    <a:gd name="T58" fmla="*/ 18 w 335"/>
                    <a:gd name="T59" fmla="*/ 76 h 336"/>
                    <a:gd name="T60" fmla="*/ 25 w 335"/>
                    <a:gd name="T61" fmla="*/ 80 h 336"/>
                    <a:gd name="T62" fmla="*/ 33 w 335"/>
                    <a:gd name="T63" fmla="*/ 82 h 336"/>
                    <a:gd name="T64" fmla="*/ 42 w 335"/>
                    <a:gd name="T65" fmla="*/ 8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" name="Freeform 14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7 w 54"/>
                    <a:gd name="T1" fmla="*/ 14 h 55"/>
                    <a:gd name="T2" fmla="*/ 10 w 54"/>
                    <a:gd name="T3" fmla="*/ 14 h 55"/>
                    <a:gd name="T4" fmla="*/ 12 w 54"/>
                    <a:gd name="T5" fmla="*/ 12 h 55"/>
                    <a:gd name="T6" fmla="*/ 13 w 54"/>
                    <a:gd name="T7" fmla="*/ 10 h 55"/>
                    <a:gd name="T8" fmla="*/ 14 w 54"/>
                    <a:gd name="T9" fmla="*/ 7 h 55"/>
                    <a:gd name="T10" fmla="*/ 13 w 54"/>
                    <a:gd name="T11" fmla="*/ 5 h 55"/>
                    <a:gd name="T12" fmla="*/ 12 w 54"/>
                    <a:gd name="T13" fmla="*/ 2 h 55"/>
                    <a:gd name="T14" fmla="*/ 10 w 54"/>
                    <a:gd name="T15" fmla="*/ 1 h 55"/>
                    <a:gd name="T16" fmla="*/ 7 w 54"/>
                    <a:gd name="T17" fmla="*/ 0 h 55"/>
                    <a:gd name="T18" fmla="*/ 5 w 54"/>
                    <a:gd name="T19" fmla="*/ 1 h 55"/>
                    <a:gd name="T20" fmla="*/ 2 w 54"/>
                    <a:gd name="T21" fmla="*/ 2 h 55"/>
                    <a:gd name="T22" fmla="*/ 1 w 54"/>
                    <a:gd name="T23" fmla="*/ 5 h 55"/>
                    <a:gd name="T24" fmla="*/ 0 w 54"/>
                    <a:gd name="T25" fmla="*/ 7 h 55"/>
                    <a:gd name="T26" fmla="*/ 1 w 54"/>
                    <a:gd name="T27" fmla="*/ 10 h 55"/>
                    <a:gd name="T28" fmla="*/ 2 w 54"/>
                    <a:gd name="T29" fmla="*/ 12 h 55"/>
                    <a:gd name="T30" fmla="*/ 5 w 54"/>
                    <a:gd name="T31" fmla="*/ 14 h 55"/>
                    <a:gd name="T32" fmla="*/ 7 w 54"/>
                    <a:gd name="T33" fmla="*/ 14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" name="Freeform 15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29 w 116"/>
                    <a:gd name="T1" fmla="*/ 23 h 129"/>
                    <a:gd name="T2" fmla="*/ 0 w 116"/>
                    <a:gd name="T3" fmla="*/ 0 h 129"/>
                    <a:gd name="T4" fmla="*/ 19 w 116"/>
                    <a:gd name="T5" fmla="*/ 32 h 129"/>
                    <a:gd name="T6" fmla="*/ 21 w 116"/>
                    <a:gd name="T7" fmla="*/ 31 h 129"/>
                    <a:gd name="T8" fmla="*/ 22 w 116"/>
                    <a:gd name="T9" fmla="*/ 30 h 129"/>
                    <a:gd name="T10" fmla="*/ 23 w 116"/>
                    <a:gd name="T11" fmla="*/ 29 h 129"/>
                    <a:gd name="T12" fmla="*/ 24 w 116"/>
                    <a:gd name="T13" fmla="*/ 28 h 129"/>
                    <a:gd name="T14" fmla="*/ 26 w 116"/>
                    <a:gd name="T15" fmla="*/ 26 h 129"/>
                    <a:gd name="T16" fmla="*/ 27 w 116"/>
                    <a:gd name="T17" fmla="*/ 25 h 129"/>
                    <a:gd name="T18" fmla="*/ 28 w 116"/>
                    <a:gd name="T19" fmla="*/ 24 h 129"/>
                    <a:gd name="T20" fmla="*/ 29 w 116"/>
                    <a:gd name="T21" fmla="*/ 23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" name="Freeform 16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1 w 90"/>
                    <a:gd name="T3" fmla="*/ 35 h 139"/>
                    <a:gd name="T4" fmla="*/ 12 w 90"/>
                    <a:gd name="T5" fmla="*/ 34 h 139"/>
                    <a:gd name="T6" fmla="*/ 14 w 90"/>
                    <a:gd name="T7" fmla="*/ 34 h 139"/>
                    <a:gd name="T8" fmla="*/ 15 w 90"/>
                    <a:gd name="T9" fmla="*/ 33 h 139"/>
                    <a:gd name="T10" fmla="*/ 17 w 90"/>
                    <a:gd name="T11" fmla="*/ 32 h 139"/>
                    <a:gd name="T12" fmla="*/ 19 w 90"/>
                    <a:gd name="T13" fmla="*/ 31 h 139"/>
                    <a:gd name="T14" fmla="*/ 20 w 90"/>
                    <a:gd name="T15" fmla="*/ 31 h 139"/>
                    <a:gd name="T16" fmla="*/ 21 w 90"/>
                    <a:gd name="T17" fmla="*/ 30 h 139"/>
                    <a:gd name="T18" fmla="*/ 23 w 90"/>
                    <a:gd name="T19" fmla="*/ 29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" name="Freeform 17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2 w 59"/>
                    <a:gd name="T3" fmla="*/ 35 h 143"/>
                    <a:gd name="T4" fmla="*/ 4 w 59"/>
                    <a:gd name="T5" fmla="*/ 35 h 143"/>
                    <a:gd name="T6" fmla="*/ 5 w 59"/>
                    <a:gd name="T7" fmla="*/ 34 h 143"/>
                    <a:gd name="T8" fmla="*/ 7 w 59"/>
                    <a:gd name="T9" fmla="*/ 34 h 143"/>
                    <a:gd name="T10" fmla="*/ 8 w 59"/>
                    <a:gd name="T11" fmla="*/ 34 h 143"/>
                    <a:gd name="T12" fmla="*/ 10 w 59"/>
                    <a:gd name="T13" fmla="*/ 33 h 143"/>
                    <a:gd name="T14" fmla="*/ 12 w 59"/>
                    <a:gd name="T15" fmla="*/ 33 h 143"/>
                    <a:gd name="T16" fmla="*/ 13 w 59"/>
                    <a:gd name="T17" fmla="*/ 32 h 143"/>
                    <a:gd name="T18" fmla="*/ 14 w 59"/>
                    <a:gd name="T19" fmla="*/ 32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6" name="Freeform 18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3 h 127"/>
                    <a:gd name="T2" fmla="*/ 30 w 117"/>
                    <a:gd name="T3" fmla="*/ 0 h 127"/>
                    <a:gd name="T4" fmla="*/ 10 w 117"/>
                    <a:gd name="T5" fmla="*/ 31 h 127"/>
                    <a:gd name="T6" fmla="*/ 9 w 117"/>
                    <a:gd name="T7" fmla="*/ 30 h 127"/>
                    <a:gd name="T8" fmla="*/ 8 w 117"/>
                    <a:gd name="T9" fmla="*/ 29 h 127"/>
                    <a:gd name="T10" fmla="*/ 7 w 117"/>
                    <a:gd name="T11" fmla="*/ 28 h 127"/>
                    <a:gd name="T12" fmla="*/ 5 w 117"/>
                    <a:gd name="T13" fmla="*/ 27 h 127"/>
                    <a:gd name="T14" fmla="*/ 4 w 117"/>
                    <a:gd name="T15" fmla="*/ 26 h 127"/>
                    <a:gd name="T16" fmla="*/ 3 w 117"/>
                    <a:gd name="T17" fmla="*/ 25 h 127"/>
                    <a:gd name="T18" fmla="*/ 1 w 117"/>
                    <a:gd name="T19" fmla="*/ 24 h 127"/>
                    <a:gd name="T20" fmla="*/ 0 w 117"/>
                    <a:gd name="T21" fmla="*/ 23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7" name="Freeform 19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3 w 93"/>
                    <a:gd name="T1" fmla="*/ 0 h 137"/>
                    <a:gd name="T2" fmla="*/ 11 w 93"/>
                    <a:gd name="T3" fmla="*/ 35 h 137"/>
                    <a:gd name="T4" fmla="*/ 10 w 93"/>
                    <a:gd name="T5" fmla="*/ 34 h 137"/>
                    <a:gd name="T6" fmla="*/ 8 w 93"/>
                    <a:gd name="T7" fmla="*/ 33 h 137"/>
                    <a:gd name="T8" fmla="*/ 7 w 93"/>
                    <a:gd name="T9" fmla="*/ 32 h 137"/>
                    <a:gd name="T10" fmla="*/ 5 w 93"/>
                    <a:gd name="T11" fmla="*/ 31 h 137"/>
                    <a:gd name="T12" fmla="*/ 4 w 93"/>
                    <a:gd name="T13" fmla="*/ 31 h 137"/>
                    <a:gd name="T14" fmla="*/ 3 w 93"/>
                    <a:gd name="T15" fmla="*/ 30 h 137"/>
                    <a:gd name="T16" fmla="*/ 1 w 93"/>
                    <a:gd name="T17" fmla="*/ 29 h 137"/>
                    <a:gd name="T18" fmla="*/ 0 w 93"/>
                    <a:gd name="T19" fmla="*/ 29 h 137"/>
                    <a:gd name="T20" fmla="*/ 23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8" name="Freeform 20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5 w 63"/>
                    <a:gd name="T1" fmla="*/ 0 h 143"/>
                    <a:gd name="T2" fmla="*/ 12 w 63"/>
                    <a:gd name="T3" fmla="*/ 36 h 143"/>
                    <a:gd name="T4" fmla="*/ 10 w 63"/>
                    <a:gd name="T5" fmla="*/ 36 h 143"/>
                    <a:gd name="T6" fmla="*/ 9 w 63"/>
                    <a:gd name="T7" fmla="*/ 35 h 143"/>
                    <a:gd name="T8" fmla="*/ 8 w 63"/>
                    <a:gd name="T9" fmla="*/ 35 h 143"/>
                    <a:gd name="T10" fmla="*/ 6 w 63"/>
                    <a:gd name="T11" fmla="*/ 34 h 143"/>
                    <a:gd name="T12" fmla="*/ 4 w 63"/>
                    <a:gd name="T13" fmla="*/ 34 h 143"/>
                    <a:gd name="T14" fmla="*/ 3 w 63"/>
                    <a:gd name="T15" fmla="*/ 33 h 143"/>
                    <a:gd name="T16" fmla="*/ 1 w 63"/>
                    <a:gd name="T17" fmla="*/ 33 h 143"/>
                    <a:gd name="T18" fmla="*/ 0 w 63"/>
                    <a:gd name="T19" fmla="*/ 33 h 143"/>
                    <a:gd name="T20" fmla="*/ 15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9" name="Freeform 21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13 w 50"/>
                    <a:gd name="T1" fmla="*/ 36 h 143"/>
                    <a:gd name="T2" fmla="*/ 6 w 50"/>
                    <a:gd name="T3" fmla="*/ 0 h 143"/>
                    <a:gd name="T4" fmla="*/ 0 w 50"/>
                    <a:gd name="T5" fmla="*/ 36 h 143"/>
                    <a:gd name="T6" fmla="*/ 2 w 50"/>
                    <a:gd name="T7" fmla="*/ 36 h 143"/>
                    <a:gd name="T8" fmla="*/ 3 w 50"/>
                    <a:gd name="T9" fmla="*/ 36 h 143"/>
                    <a:gd name="T10" fmla="*/ 5 w 50"/>
                    <a:gd name="T11" fmla="*/ 36 h 143"/>
                    <a:gd name="T12" fmla="*/ 6 w 50"/>
                    <a:gd name="T13" fmla="*/ 36 h 143"/>
                    <a:gd name="T14" fmla="*/ 7 w 50"/>
                    <a:gd name="T15" fmla="*/ 36 h 143"/>
                    <a:gd name="T16" fmla="*/ 10 w 50"/>
                    <a:gd name="T17" fmla="*/ 36 h 143"/>
                    <a:gd name="T18" fmla="*/ 11 w 50"/>
                    <a:gd name="T19" fmla="*/ 36 h 143"/>
                    <a:gd name="T20" fmla="*/ 13 w 50"/>
                    <a:gd name="T21" fmla="*/ 36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6" name="Group 22"/>
              <p:cNvGrpSpPr>
                <a:grpSpLocks/>
              </p:cNvGrpSpPr>
              <p:nvPr/>
            </p:nvGrpSpPr>
            <p:grpSpPr bwMode="auto">
              <a:xfrm>
                <a:off x="6931027" y="3870323"/>
                <a:ext cx="398464" cy="312738"/>
                <a:chOff x="601" y="3506"/>
                <a:chExt cx="442" cy="347"/>
              </a:xfrm>
            </p:grpSpPr>
            <p:sp>
              <p:nvSpPr>
                <p:cNvPr id="978" name="Freeform 23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198 w 817"/>
                    <a:gd name="T1" fmla="*/ 49 h 505"/>
                    <a:gd name="T2" fmla="*/ 190 w 817"/>
                    <a:gd name="T3" fmla="*/ 39 h 505"/>
                    <a:gd name="T4" fmla="*/ 180 w 817"/>
                    <a:gd name="T5" fmla="*/ 30 h 505"/>
                    <a:gd name="T6" fmla="*/ 169 w 817"/>
                    <a:gd name="T7" fmla="*/ 21 h 505"/>
                    <a:gd name="T8" fmla="*/ 157 w 817"/>
                    <a:gd name="T9" fmla="*/ 13 h 505"/>
                    <a:gd name="T10" fmla="*/ 142 w 817"/>
                    <a:gd name="T11" fmla="*/ 7 h 505"/>
                    <a:gd name="T12" fmla="*/ 127 w 817"/>
                    <a:gd name="T13" fmla="*/ 3 h 505"/>
                    <a:gd name="T14" fmla="*/ 111 w 817"/>
                    <a:gd name="T15" fmla="*/ 0 h 505"/>
                    <a:gd name="T16" fmla="*/ 94 w 817"/>
                    <a:gd name="T17" fmla="*/ 0 h 505"/>
                    <a:gd name="T18" fmla="*/ 78 w 817"/>
                    <a:gd name="T19" fmla="*/ 3 h 505"/>
                    <a:gd name="T20" fmla="*/ 63 w 817"/>
                    <a:gd name="T21" fmla="*/ 7 h 505"/>
                    <a:gd name="T22" fmla="*/ 48 w 817"/>
                    <a:gd name="T23" fmla="*/ 13 h 505"/>
                    <a:gd name="T24" fmla="*/ 36 w 817"/>
                    <a:gd name="T25" fmla="*/ 21 h 505"/>
                    <a:gd name="T26" fmla="*/ 24 w 817"/>
                    <a:gd name="T27" fmla="*/ 30 h 505"/>
                    <a:gd name="T28" fmla="*/ 15 w 817"/>
                    <a:gd name="T29" fmla="*/ 39 h 505"/>
                    <a:gd name="T30" fmla="*/ 7 w 817"/>
                    <a:gd name="T31" fmla="*/ 49 h 505"/>
                    <a:gd name="T32" fmla="*/ 3 w 817"/>
                    <a:gd name="T33" fmla="*/ 56 h 505"/>
                    <a:gd name="T34" fmla="*/ 1 w 817"/>
                    <a:gd name="T35" fmla="*/ 59 h 505"/>
                    <a:gd name="T36" fmla="*/ 0 w 817"/>
                    <a:gd name="T37" fmla="*/ 61 h 505"/>
                    <a:gd name="T38" fmla="*/ 7 w 817"/>
                    <a:gd name="T39" fmla="*/ 73 h 505"/>
                    <a:gd name="T40" fmla="*/ 15 w 817"/>
                    <a:gd name="T41" fmla="*/ 83 h 505"/>
                    <a:gd name="T42" fmla="*/ 25 w 817"/>
                    <a:gd name="T43" fmla="*/ 94 h 505"/>
                    <a:gd name="T44" fmla="*/ 36 w 817"/>
                    <a:gd name="T45" fmla="*/ 103 h 505"/>
                    <a:gd name="T46" fmla="*/ 49 w 817"/>
                    <a:gd name="T47" fmla="*/ 111 h 505"/>
                    <a:gd name="T48" fmla="*/ 63 w 817"/>
                    <a:gd name="T49" fmla="*/ 118 h 505"/>
                    <a:gd name="T50" fmla="*/ 78 w 817"/>
                    <a:gd name="T51" fmla="*/ 123 h 505"/>
                    <a:gd name="T52" fmla="*/ 94 w 817"/>
                    <a:gd name="T53" fmla="*/ 126 h 505"/>
                    <a:gd name="T54" fmla="*/ 111 w 817"/>
                    <a:gd name="T55" fmla="*/ 126 h 505"/>
                    <a:gd name="T56" fmla="*/ 127 w 817"/>
                    <a:gd name="T57" fmla="*/ 123 h 505"/>
                    <a:gd name="T58" fmla="*/ 142 w 817"/>
                    <a:gd name="T59" fmla="*/ 118 h 505"/>
                    <a:gd name="T60" fmla="*/ 156 w 817"/>
                    <a:gd name="T61" fmla="*/ 111 h 505"/>
                    <a:gd name="T62" fmla="*/ 169 w 817"/>
                    <a:gd name="T63" fmla="*/ 103 h 505"/>
                    <a:gd name="T64" fmla="*/ 180 w 817"/>
                    <a:gd name="T65" fmla="*/ 94 h 505"/>
                    <a:gd name="T66" fmla="*/ 190 w 817"/>
                    <a:gd name="T67" fmla="*/ 83 h 505"/>
                    <a:gd name="T68" fmla="*/ 198 w 817"/>
                    <a:gd name="T69" fmla="*/ 73 h 505"/>
                    <a:gd name="T70" fmla="*/ 203 w 817"/>
                    <a:gd name="T71" fmla="*/ 64 h 505"/>
                    <a:gd name="T72" fmla="*/ 204 w 817"/>
                    <a:gd name="T73" fmla="*/ 62 h 505"/>
                    <a:gd name="T74" fmla="*/ 205 w 817"/>
                    <a:gd name="T75" fmla="*/ 61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9" name="Freeform 24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80 w 695"/>
                    <a:gd name="T1" fmla="*/ 98 h 396"/>
                    <a:gd name="T2" fmla="*/ 66 w 695"/>
                    <a:gd name="T3" fmla="*/ 96 h 396"/>
                    <a:gd name="T4" fmla="*/ 53 w 695"/>
                    <a:gd name="T5" fmla="*/ 91 h 396"/>
                    <a:gd name="T6" fmla="*/ 40 w 695"/>
                    <a:gd name="T7" fmla="*/ 86 h 396"/>
                    <a:gd name="T8" fmla="*/ 29 w 695"/>
                    <a:gd name="T9" fmla="*/ 78 h 396"/>
                    <a:gd name="T10" fmla="*/ 19 w 695"/>
                    <a:gd name="T11" fmla="*/ 70 h 396"/>
                    <a:gd name="T12" fmla="*/ 10 w 695"/>
                    <a:gd name="T13" fmla="*/ 61 h 396"/>
                    <a:gd name="T14" fmla="*/ 3 w 695"/>
                    <a:gd name="T15" fmla="*/ 52 h 396"/>
                    <a:gd name="T16" fmla="*/ 3 w 695"/>
                    <a:gd name="T17" fmla="*/ 43 h 396"/>
                    <a:gd name="T18" fmla="*/ 9 w 695"/>
                    <a:gd name="T19" fmla="*/ 34 h 396"/>
                    <a:gd name="T20" fmla="*/ 18 w 695"/>
                    <a:gd name="T21" fmla="*/ 26 h 396"/>
                    <a:gd name="T22" fmla="*/ 28 w 695"/>
                    <a:gd name="T23" fmla="*/ 18 h 396"/>
                    <a:gd name="T24" fmla="*/ 39 w 695"/>
                    <a:gd name="T25" fmla="*/ 11 h 396"/>
                    <a:gd name="T26" fmla="*/ 52 w 695"/>
                    <a:gd name="T27" fmla="*/ 6 h 396"/>
                    <a:gd name="T28" fmla="*/ 65 w 695"/>
                    <a:gd name="T29" fmla="*/ 2 h 396"/>
                    <a:gd name="T30" fmla="*/ 79 w 695"/>
                    <a:gd name="T31" fmla="*/ 0 h 396"/>
                    <a:gd name="T32" fmla="*/ 94 w 695"/>
                    <a:gd name="T33" fmla="*/ 0 h 396"/>
                    <a:gd name="T34" fmla="*/ 108 w 695"/>
                    <a:gd name="T35" fmla="*/ 2 h 396"/>
                    <a:gd name="T36" fmla="*/ 121 w 695"/>
                    <a:gd name="T37" fmla="*/ 6 h 396"/>
                    <a:gd name="T38" fmla="*/ 134 w 695"/>
                    <a:gd name="T39" fmla="*/ 11 h 396"/>
                    <a:gd name="T40" fmla="*/ 145 w 695"/>
                    <a:gd name="T41" fmla="*/ 18 h 396"/>
                    <a:gd name="T42" fmla="*/ 155 w 695"/>
                    <a:gd name="T43" fmla="*/ 26 h 396"/>
                    <a:gd name="T44" fmla="*/ 164 w 695"/>
                    <a:gd name="T45" fmla="*/ 34 h 396"/>
                    <a:gd name="T46" fmla="*/ 171 w 695"/>
                    <a:gd name="T47" fmla="*/ 43 h 396"/>
                    <a:gd name="T48" fmla="*/ 171 w 695"/>
                    <a:gd name="T49" fmla="*/ 52 h 396"/>
                    <a:gd name="T50" fmla="*/ 163 w 695"/>
                    <a:gd name="T51" fmla="*/ 61 h 396"/>
                    <a:gd name="T52" fmla="*/ 154 w 695"/>
                    <a:gd name="T53" fmla="*/ 70 h 396"/>
                    <a:gd name="T54" fmla="*/ 144 w 695"/>
                    <a:gd name="T55" fmla="*/ 78 h 396"/>
                    <a:gd name="T56" fmla="*/ 133 w 695"/>
                    <a:gd name="T57" fmla="*/ 86 h 396"/>
                    <a:gd name="T58" fmla="*/ 120 w 695"/>
                    <a:gd name="T59" fmla="*/ 91 h 396"/>
                    <a:gd name="T60" fmla="*/ 107 w 695"/>
                    <a:gd name="T61" fmla="*/ 96 h 396"/>
                    <a:gd name="T62" fmla="*/ 94 w 695"/>
                    <a:gd name="T63" fmla="*/ 98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0" name="Freeform 25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42 w 335"/>
                    <a:gd name="T1" fmla="*/ 83 h 336"/>
                    <a:gd name="T2" fmla="*/ 50 w 335"/>
                    <a:gd name="T3" fmla="*/ 82 h 336"/>
                    <a:gd name="T4" fmla="*/ 58 w 335"/>
                    <a:gd name="T5" fmla="*/ 80 h 336"/>
                    <a:gd name="T6" fmla="*/ 65 w 335"/>
                    <a:gd name="T7" fmla="*/ 76 h 336"/>
                    <a:gd name="T8" fmla="*/ 71 w 335"/>
                    <a:gd name="T9" fmla="*/ 71 h 336"/>
                    <a:gd name="T10" fmla="*/ 76 w 335"/>
                    <a:gd name="T11" fmla="*/ 65 h 336"/>
                    <a:gd name="T12" fmla="*/ 80 w 335"/>
                    <a:gd name="T13" fmla="*/ 58 h 336"/>
                    <a:gd name="T14" fmla="*/ 83 w 335"/>
                    <a:gd name="T15" fmla="*/ 50 h 336"/>
                    <a:gd name="T16" fmla="*/ 83 w 335"/>
                    <a:gd name="T17" fmla="*/ 42 h 336"/>
                    <a:gd name="T18" fmla="*/ 83 w 335"/>
                    <a:gd name="T19" fmla="*/ 33 h 336"/>
                    <a:gd name="T20" fmla="*/ 80 w 335"/>
                    <a:gd name="T21" fmla="*/ 25 h 336"/>
                    <a:gd name="T22" fmla="*/ 76 w 335"/>
                    <a:gd name="T23" fmla="*/ 18 h 336"/>
                    <a:gd name="T24" fmla="*/ 71 w 335"/>
                    <a:gd name="T25" fmla="*/ 12 h 336"/>
                    <a:gd name="T26" fmla="*/ 65 w 335"/>
                    <a:gd name="T27" fmla="*/ 7 h 336"/>
                    <a:gd name="T28" fmla="*/ 58 w 335"/>
                    <a:gd name="T29" fmla="*/ 3 h 336"/>
                    <a:gd name="T30" fmla="*/ 50 w 335"/>
                    <a:gd name="T31" fmla="*/ 1 h 336"/>
                    <a:gd name="T32" fmla="*/ 42 w 335"/>
                    <a:gd name="T33" fmla="*/ 0 h 336"/>
                    <a:gd name="T34" fmla="*/ 33 w 335"/>
                    <a:gd name="T35" fmla="*/ 1 h 336"/>
                    <a:gd name="T36" fmla="*/ 25 w 335"/>
                    <a:gd name="T37" fmla="*/ 3 h 336"/>
                    <a:gd name="T38" fmla="*/ 18 w 335"/>
                    <a:gd name="T39" fmla="*/ 7 h 336"/>
                    <a:gd name="T40" fmla="*/ 12 w 335"/>
                    <a:gd name="T41" fmla="*/ 12 h 336"/>
                    <a:gd name="T42" fmla="*/ 7 w 335"/>
                    <a:gd name="T43" fmla="*/ 18 h 336"/>
                    <a:gd name="T44" fmla="*/ 3 w 335"/>
                    <a:gd name="T45" fmla="*/ 25 h 336"/>
                    <a:gd name="T46" fmla="*/ 1 w 335"/>
                    <a:gd name="T47" fmla="*/ 33 h 336"/>
                    <a:gd name="T48" fmla="*/ 0 w 335"/>
                    <a:gd name="T49" fmla="*/ 42 h 336"/>
                    <a:gd name="T50" fmla="*/ 1 w 335"/>
                    <a:gd name="T51" fmla="*/ 50 h 336"/>
                    <a:gd name="T52" fmla="*/ 3 w 335"/>
                    <a:gd name="T53" fmla="*/ 58 h 336"/>
                    <a:gd name="T54" fmla="*/ 7 w 335"/>
                    <a:gd name="T55" fmla="*/ 65 h 336"/>
                    <a:gd name="T56" fmla="*/ 12 w 335"/>
                    <a:gd name="T57" fmla="*/ 71 h 336"/>
                    <a:gd name="T58" fmla="*/ 18 w 335"/>
                    <a:gd name="T59" fmla="*/ 76 h 336"/>
                    <a:gd name="T60" fmla="*/ 25 w 335"/>
                    <a:gd name="T61" fmla="*/ 80 h 336"/>
                    <a:gd name="T62" fmla="*/ 33 w 335"/>
                    <a:gd name="T63" fmla="*/ 82 h 336"/>
                    <a:gd name="T64" fmla="*/ 42 w 335"/>
                    <a:gd name="T65" fmla="*/ 8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1" name="Freeform 26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7 w 54"/>
                    <a:gd name="T1" fmla="*/ 14 h 55"/>
                    <a:gd name="T2" fmla="*/ 10 w 54"/>
                    <a:gd name="T3" fmla="*/ 14 h 55"/>
                    <a:gd name="T4" fmla="*/ 12 w 54"/>
                    <a:gd name="T5" fmla="*/ 12 h 55"/>
                    <a:gd name="T6" fmla="*/ 13 w 54"/>
                    <a:gd name="T7" fmla="*/ 10 h 55"/>
                    <a:gd name="T8" fmla="*/ 14 w 54"/>
                    <a:gd name="T9" fmla="*/ 7 h 55"/>
                    <a:gd name="T10" fmla="*/ 13 w 54"/>
                    <a:gd name="T11" fmla="*/ 5 h 55"/>
                    <a:gd name="T12" fmla="*/ 12 w 54"/>
                    <a:gd name="T13" fmla="*/ 2 h 55"/>
                    <a:gd name="T14" fmla="*/ 10 w 54"/>
                    <a:gd name="T15" fmla="*/ 1 h 55"/>
                    <a:gd name="T16" fmla="*/ 7 w 54"/>
                    <a:gd name="T17" fmla="*/ 0 h 55"/>
                    <a:gd name="T18" fmla="*/ 5 w 54"/>
                    <a:gd name="T19" fmla="*/ 1 h 55"/>
                    <a:gd name="T20" fmla="*/ 2 w 54"/>
                    <a:gd name="T21" fmla="*/ 2 h 55"/>
                    <a:gd name="T22" fmla="*/ 1 w 54"/>
                    <a:gd name="T23" fmla="*/ 5 h 55"/>
                    <a:gd name="T24" fmla="*/ 0 w 54"/>
                    <a:gd name="T25" fmla="*/ 7 h 55"/>
                    <a:gd name="T26" fmla="*/ 1 w 54"/>
                    <a:gd name="T27" fmla="*/ 10 h 55"/>
                    <a:gd name="T28" fmla="*/ 2 w 54"/>
                    <a:gd name="T29" fmla="*/ 12 h 55"/>
                    <a:gd name="T30" fmla="*/ 5 w 54"/>
                    <a:gd name="T31" fmla="*/ 14 h 55"/>
                    <a:gd name="T32" fmla="*/ 7 w 54"/>
                    <a:gd name="T33" fmla="*/ 14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2" name="Freeform 27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29 w 116"/>
                    <a:gd name="T1" fmla="*/ 23 h 129"/>
                    <a:gd name="T2" fmla="*/ 0 w 116"/>
                    <a:gd name="T3" fmla="*/ 0 h 129"/>
                    <a:gd name="T4" fmla="*/ 19 w 116"/>
                    <a:gd name="T5" fmla="*/ 32 h 129"/>
                    <a:gd name="T6" fmla="*/ 21 w 116"/>
                    <a:gd name="T7" fmla="*/ 31 h 129"/>
                    <a:gd name="T8" fmla="*/ 22 w 116"/>
                    <a:gd name="T9" fmla="*/ 30 h 129"/>
                    <a:gd name="T10" fmla="*/ 23 w 116"/>
                    <a:gd name="T11" fmla="*/ 29 h 129"/>
                    <a:gd name="T12" fmla="*/ 24 w 116"/>
                    <a:gd name="T13" fmla="*/ 28 h 129"/>
                    <a:gd name="T14" fmla="*/ 26 w 116"/>
                    <a:gd name="T15" fmla="*/ 26 h 129"/>
                    <a:gd name="T16" fmla="*/ 27 w 116"/>
                    <a:gd name="T17" fmla="*/ 25 h 129"/>
                    <a:gd name="T18" fmla="*/ 28 w 116"/>
                    <a:gd name="T19" fmla="*/ 24 h 129"/>
                    <a:gd name="T20" fmla="*/ 29 w 116"/>
                    <a:gd name="T21" fmla="*/ 23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" name="Freeform 28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1 w 90"/>
                    <a:gd name="T3" fmla="*/ 35 h 139"/>
                    <a:gd name="T4" fmla="*/ 12 w 90"/>
                    <a:gd name="T5" fmla="*/ 34 h 139"/>
                    <a:gd name="T6" fmla="*/ 14 w 90"/>
                    <a:gd name="T7" fmla="*/ 34 h 139"/>
                    <a:gd name="T8" fmla="*/ 15 w 90"/>
                    <a:gd name="T9" fmla="*/ 33 h 139"/>
                    <a:gd name="T10" fmla="*/ 17 w 90"/>
                    <a:gd name="T11" fmla="*/ 32 h 139"/>
                    <a:gd name="T12" fmla="*/ 19 w 90"/>
                    <a:gd name="T13" fmla="*/ 31 h 139"/>
                    <a:gd name="T14" fmla="*/ 20 w 90"/>
                    <a:gd name="T15" fmla="*/ 31 h 139"/>
                    <a:gd name="T16" fmla="*/ 21 w 90"/>
                    <a:gd name="T17" fmla="*/ 30 h 139"/>
                    <a:gd name="T18" fmla="*/ 23 w 90"/>
                    <a:gd name="T19" fmla="*/ 29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" name="Freeform 29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2 w 59"/>
                    <a:gd name="T3" fmla="*/ 35 h 143"/>
                    <a:gd name="T4" fmla="*/ 4 w 59"/>
                    <a:gd name="T5" fmla="*/ 35 h 143"/>
                    <a:gd name="T6" fmla="*/ 5 w 59"/>
                    <a:gd name="T7" fmla="*/ 34 h 143"/>
                    <a:gd name="T8" fmla="*/ 7 w 59"/>
                    <a:gd name="T9" fmla="*/ 34 h 143"/>
                    <a:gd name="T10" fmla="*/ 8 w 59"/>
                    <a:gd name="T11" fmla="*/ 34 h 143"/>
                    <a:gd name="T12" fmla="*/ 10 w 59"/>
                    <a:gd name="T13" fmla="*/ 33 h 143"/>
                    <a:gd name="T14" fmla="*/ 12 w 59"/>
                    <a:gd name="T15" fmla="*/ 33 h 143"/>
                    <a:gd name="T16" fmla="*/ 13 w 59"/>
                    <a:gd name="T17" fmla="*/ 32 h 143"/>
                    <a:gd name="T18" fmla="*/ 14 w 59"/>
                    <a:gd name="T19" fmla="*/ 32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" name="Freeform 30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3 h 127"/>
                    <a:gd name="T2" fmla="*/ 30 w 117"/>
                    <a:gd name="T3" fmla="*/ 0 h 127"/>
                    <a:gd name="T4" fmla="*/ 10 w 117"/>
                    <a:gd name="T5" fmla="*/ 31 h 127"/>
                    <a:gd name="T6" fmla="*/ 9 w 117"/>
                    <a:gd name="T7" fmla="*/ 30 h 127"/>
                    <a:gd name="T8" fmla="*/ 8 w 117"/>
                    <a:gd name="T9" fmla="*/ 29 h 127"/>
                    <a:gd name="T10" fmla="*/ 7 w 117"/>
                    <a:gd name="T11" fmla="*/ 28 h 127"/>
                    <a:gd name="T12" fmla="*/ 5 w 117"/>
                    <a:gd name="T13" fmla="*/ 27 h 127"/>
                    <a:gd name="T14" fmla="*/ 4 w 117"/>
                    <a:gd name="T15" fmla="*/ 26 h 127"/>
                    <a:gd name="T16" fmla="*/ 3 w 117"/>
                    <a:gd name="T17" fmla="*/ 25 h 127"/>
                    <a:gd name="T18" fmla="*/ 1 w 117"/>
                    <a:gd name="T19" fmla="*/ 24 h 127"/>
                    <a:gd name="T20" fmla="*/ 0 w 117"/>
                    <a:gd name="T21" fmla="*/ 23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6" name="Freeform 31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3 w 93"/>
                    <a:gd name="T1" fmla="*/ 0 h 137"/>
                    <a:gd name="T2" fmla="*/ 11 w 93"/>
                    <a:gd name="T3" fmla="*/ 35 h 137"/>
                    <a:gd name="T4" fmla="*/ 10 w 93"/>
                    <a:gd name="T5" fmla="*/ 34 h 137"/>
                    <a:gd name="T6" fmla="*/ 8 w 93"/>
                    <a:gd name="T7" fmla="*/ 33 h 137"/>
                    <a:gd name="T8" fmla="*/ 7 w 93"/>
                    <a:gd name="T9" fmla="*/ 32 h 137"/>
                    <a:gd name="T10" fmla="*/ 5 w 93"/>
                    <a:gd name="T11" fmla="*/ 31 h 137"/>
                    <a:gd name="T12" fmla="*/ 4 w 93"/>
                    <a:gd name="T13" fmla="*/ 31 h 137"/>
                    <a:gd name="T14" fmla="*/ 3 w 93"/>
                    <a:gd name="T15" fmla="*/ 30 h 137"/>
                    <a:gd name="T16" fmla="*/ 1 w 93"/>
                    <a:gd name="T17" fmla="*/ 29 h 137"/>
                    <a:gd name="T18" fmla="*/ 0 w 93"/>
                    <a:gd name="T19" fmla="*/ 29 h 137"/>
                    <a:gd name="T20" fmla="*/ 23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7" name="Freeform 32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5 w 63"/>
                    <a:gd name="T1" fmla="*/ 0 h 143"/>
                    <a:gd name="T2" fmla="*/ 12 w 63"/>
                    <a:gd name="T3" fmla="*/ 36 h 143"/>
                    <a:gd name="T4" fmla="*/ 10 w 63"/>
                    <a:gd name="T5" fmla="*/ 36 h 143"/>
                    <a:gd name="T6" fmla="*/ 9 w 63"/>
                    <a:gd name="T7" fmla="*/ 35 h 143"/>
                    <a:gd name="T8" fmla="*/ 8 w 63"/>
                    <a:gd name="T9" fmla="*/ 35 h 143"/>
                    <a:gd name="T10" fmla="*/ 6 w 63"/>
                    <a:gd name="T11" fmla="*/ 34 h 143"/>
                    <a:gd name="T12" fmla="*/ 4 w 63"/>
                    <a:gd name="T13" fmla="*/ 34 h 143"/>
                    <a:gd name="T14" fmla="*/ 3 w 63"/>
                    <a:gd name="T15" fmla="*/ 33 h 143"/>
                    <a:gd name="T16" fmla="*/ 1 w 63"/>
                    <a:gd name="T17" fmla="*/ 33 h 143"/>
                    <a:gd name="T18" fmla="*/ 0 w 63"/>
                    <a:gd name="T19" fmla="*/ 33 h 143"/>
                    <a:gd name="T20" fmla="*/ 15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" name="Freeform 33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13 w 50"/>
                    <a:gd name="T1" fmla="*/ 36 h 143"/>
                    <a:gd name="T2" fmla="*/ 6 w 50"/>
                    <a:gd name="T3" fmla="*/ 0 h 143"/>
                    <a:gd name="T4" fmla="*/ 0 w 50"/>
                    <a:gd name="T5" fmla="*/ 36 h 143"/>
                    <a:gd name="T6" fmla="*/ 2 w 50"/>
                    <a:gd name="T7" fmla="*/ 36 h 143"/>
                    <a:gd name="T8" fmla="*/ 3 w 50"/>
                    <a:gd name="T9" fmla="*/ 36 h 143"/>
                    <a:gd name="T10" fmla="*/ 5 w 50"/>
                    <a:gd name="T11" fmla="*/ 36 h 143"/>
                    <a:gd name="T12" fmla="*/ 6 w 50"/>
                    <a:gd name="T13" fmla="*/ 36 h 143"/>
                    <a:gd name="T14" fmla="*/ 7 w 50"/>
                    <a:gd name="T15" fmla="*/ 36 h 143"/>
                    <a:gd name="T16" fmla="*/ 10 w 50"/>
                    <a:gd name="T17" fmla="*/ 36 h 143"/>
                    <a:gd name="T18" fmla="*/ 11 w 50"/>
                    <a:gd name="T19" fmla="*/ 36 h 143"/>
                    <a:gd name="T20" fmla="*/ 13 w 50"/>
                    <a:gd name="T21" fmla="*/ 36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77" name="Line 34"/>
              <p:cNvSpPr>
                <a:spLocks noChangeShapeType="1"/>
              </p:cNvSpPr>
              <p:nvPr/>
            </p:nvSpPr>
            <p:spPr bwMode="auto">
              <a:xfrm flipV="1">
                <a:off x="6877050" y="3657600"/>
                <a:ext cx="265113" cy="5969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8" name="Group 165"/>
            <p:cNvGrpSpPr>
              <a:grpSpLocks/>
            </p:cNvGrpSpPr>
            <p:nvPr/>
          </p:nvGrpSpPr>
          <p:grpSpPr bwMode="auto">
            <a:xfrm>
              <a:off x="2895600" y="1981200"/>
              <a:ext cx="304800" cy="381000"/>
              <a:chOff x="6400800" y="3657600"/>
              <a:chExt cx="955675" cy="1219201"/>
            </a:xfrm>
          </p:grpSpPr>
          <p:sp>
            <p:nvSpPr>
              <p:cNvPr id="944" name="Line 7"/>
              <p:cNvSpPr>
                <a:spLocks noChangeShapeType="1"/>
              </p:cNvSpPr>
              <p:nvPr/>
            </p:nvSpPr>
            <p:spPr bwMode="auto">
              <a:xfrm flipV="1">
                <a:off x="6611938" y="3684588"/>
                <a:ext cx="508000" cy="1192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45" name="Picture 8" descr="MCDD01775_0000[1]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400800" y="3684588"/>
                <a:ext cx="955675" cy="95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46" name="AutoShape 9"/>
              <p:cNvSpPr>
                <a:spLocks noChangeArrowheads="1"/>
              </p:cNvSpPr>
              <p:nvPr/>
            </p:nvSpPr>
            <p:spPr bwMode="auto">
              <a:xfrm rot="-5400000">
                <a:off x="6788150" y="4224338"/>
                <a:ext cx="180975" cy="392113"/>
              </a:xfrm>
              <a:prstGeom prst="moon">
                <a:avLst>
                  <a:gd name="adj" fmla="val 79579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47" name="Group 10"/>
              <p:cNvGrpSpPr>
                <a:grpSpLocks/>
              </p:cNvGrpSpPr>
              <p:nvPr/>
            </p:nvGrpSpPr>
            <p:grpSpPr bwMode="auto">
              <a:xfrm>
                <a:off x="6480177" y="3870323"/>
                <a:ext cx="398464" cy="312738"/>
                <a:chOff x="601" y="3506"/>
                <a:chExt cx="442" cy="347"/>
              </a:xfrm>
            </p:grpSpPr>
            <p:sp>
              <p:nvSpPr>
                <p:cNvPr id="961" name="Freeform 11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198 w 817"/>
                    <a:gd name="T1" fmla="*/ 49 h 505"/>
                    <a:gd name="T2" fmla="*/ 190 w 817"/>
                    <a:gd name="T3" fmla="*/ 39 h 505"/>
                    <a:gd name="T4" fmla="*/ 180 w 817"/>
                    <a:gd name="T5" fmla="*/ 30 h 505"/>
                    <a:gd name="T6" fmla="*/ 169 w 817"/>
                    <a:gd name="T7" fmla="*/ 21 h 505"/>
                    <a:gd name="T8" fmla="*/ 157 w 817"/>
                    <a:gd name="T9" fmla="*/ 13 h 505"/>
                    <a:gd name="T10" fmla="*/ 142 w 817"/>
                    <a:gd name="T11" fmla="*/ 7 h 505"/>
                    <a:gd name="T12" fmla="*/ 127 w 817"/>
                    <a:gd name="T13" fmla="*/ 3 h 505"/>
                    <a:gd name="T14" fmla="*/ 111 w 817"/>
                    <a:gd name="T15" fmla="*/ 0 h 505"/>
                    <a:gd name="T16" fmla="*/ 94 w 817"/>
                    <a:gd name="T17" fmla="*/ 0 h 505"/>
                    <a:gd name="T18" fmla="*/ 78 w 817"/>
                    <a:gd name="T19" fmla="*/ 3 h 505"/>
                    <a:gd name="T20" fmla="*/ 63 w 817"/>
                    <a:gd name="T21" fmla="*/ 7 h 505"/>
                    <a:gd name="T22" fmla="*/ 48 w 817"/>
                    <a:gd name="T23" fmla="*/ 13 h 505"/>
                    <a:gd name="T24" fmla="*/ 36 w 817"/>
                    <a:gd name="T25" fmla="*/ 21 h 505"/>
                    <a:gd name="T26" fmla="*/ 24 w 817"/>
                    <a:gd name="T27" fmla="*/ 30 h 505"/>
                    <a:gd name="T28" fmla="*/ 15 w 817"/>
                    <a:gd name="T29" fmla="*/ 39 h 505"/>
                    <a:gd name="T30" fmla="*/ 7 w 817"/>
                    <a:gd name="T31" fmla="*/ 49 h 505"/>
                    <a:gd name="T32" fmla="*/ 3 w 817"/>
                    <a:gd name="T33" fmla="*/ 56 h 505"/>
                    <a:gd name="T34" fmla="*/ 1 w 817"/>
                    <a:gd name="T35" fmla="*/ 59 h 505"/>
                    <a:gd name="T36" fmla="*/ 0 w 817"/>
                    <a:gd name="T37" fmla="*/ 61 h 505"/>
                    <a:gd name="T38" fmla="*/ 7 w 817"/>
                    <a:gd name="T39" fmla="*/ 73 h 505"/>
                    <a:gd name="T40" fmla="*/ 15 w 817"/>
                    <a:gd name="T41" fmla="*/ 83 h 505"/>
                    <a:gd name="T42" fmla="*/ 25 w 817"/>
                    <a:gd name="T43" fmla="*/ 94 h 505"/>
                    <a:gd name="T44" fmla="*/ 36 w 817"/>
                    <a:gd name="T45" fmla="*/ 103 h 505"/>
                    <a:gd name="T46" fmla="*/ 49 w 817"/>
                    <a:gd name="T47" fmla="*/ 111 h 505"/>
                    <a:gd name="T48" fmla="*/ 63 w 817"/>
                    <a:gd name="T49" fmla="*/ 118 h 505"/>
                    <a:gd name="T50" fmla="*/ 78 w 817"/>
                    <a:gd name="T51" fmla="*/ 123 h 505"/>
                    <a:gd name="T52" fmla="*/ 94 w 817"/>
                    <a:gd name="T53" fmla="*/ 126 h 505"/>
                    <a:gd name="T54" fmla="*/ 111 w 817"/>
                    <a:gd name="T55" fmla="*/ 126 h 505"/>
                    <a:gd name="T56" fmla="*/ 127 w 817"/>
                    <a:gd name="T57" fmla="*/ 123 h 505"/>
                    <a:gd name="T58" fmla="*/ 142 w 817"/>
                    <a:gd name="T59" fmla="*/ 118 h 505"/>
                    <a:gd name="T60" fmla="*/ 156 w 817"/>
                    <a:gd name="T61" fmla="*/ 111 h 505"/>
                    <a:gd name="T62" fmla="*/ 169 w 817"/>
                    <a:gd name="T63" fmla="*/ 103 h 505"/>
                    <a:gd name="T64" fmla="*/ 180 w 817"/>
                    <a:gd name="T65" fmla="*/ 94 h 505"/>
                    <a:gd name="T66" fmla="*/ 190 w 817"/>
                    <a:gd name="T67" fmla="*/ 83 h 505"/>
                    <a:gd name="T68" fmla="*/ 198 w 817"/>
                    <a:gd name="T69" fmla="*/ 73 h 505"/>
                    <a:gd name="T70" fmla="*/ 203 w 817"/>
                    <a:gd name="T71" fmla="*/ 64 h 505"/>
                    <a:gd name="T72" fmla="*/ 204 w 817"/>
                    <a:gd name="T73" fmla="*/ 62 h 505"/>
                    <a:gd name="T74" fmla="*/ 205 w 817"/>
                    <a:gd name="T75" fmla="*/ 61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2" name="Freeform 12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80 w 695"/>
                    <a:gd name="T1" fmla="*/ 98 h 396"/>
                    <a:gd name="T2" fmla="*/ 66 w 695"/>
                    <a:gd name="T3" fmla="*/ 96 h 396"/>
                    <a:gd name="T4" fmla="*/ 53 w 695"/>
                    <a:gd name="T5" fmla="*/ 91 h 396"/>
                    <a:gd name="T6" fmla="*/ 40 w 695"/>
                    <a:gd name="T7" fmla="*/ 86 h 396"/>
                    <a:gd name="T8" fmla="*/ 29 w 695"/>
                    <a:gd name="T9" fmla="*/ 78 h 396"/>
                    <a:gd name="T10" fmla="*/ 19 w 695"/>
                    <a:gd name="T11" fmla="*/ 70 h 396"/>
                    <a:gd name="T12" fmla="*/ 10 w 695"/>
                    <a:gd name="T13" fmla="*/ 61 h 396"/>
                    <a:gd name="T14" fmla="*/ 3 w 695"/>
                    <a:gd name="T15" fmla="*/ 52 h 396"/>
                    <a:gd name="T16" fmla="*/ 3 w 695"/>
                    <a:gd name="T17" fmla="*/ 43 h 396"/>
                    <a:gd name="T18" fmla="*/ 9 w 695"/>
                    <a:gd name="T19" fmla="*/ 34 h 396"/>
                    <a:gd name="T20" fmla="*/ 18 w 695"/>
                    <a:gd name="T21" fmla="*/ 26 h 396"/>
                    <a:gd name="T22" fmla="*/ 28 w 695"/>
                    <a:gd name="T23" fmla="*/ 18 h 396"/>
                    <a:gd name="T24" fmla="*/ 39 w 695"/>
                    <a:gd name="T25" fmla="*/ 11 h 396"/>
                    <a:gd name="T26" fmla="*/ 52 w 695"/>
                    <a:gd name="T27" fmla="*/ 6 h 396"/>
                    <a:gd name="T28" fmla="*/ 65 w 695"/>
                    <a:gd name="T29" fmla="*/ 2 h 396"/>
                    <a:gd name="T30" fmla="*/ 79 w 695"/>
                    <a:gd name="T31" fmla="*/ 0 h 396"/>
                    <a:gd name="T32" fmla="*/ 94 w 695"/>
                    <a:gd name="T33" fmla="*/ 0 h 396"/>
                    <a:gd name="T34" fmla="*/ 108 w 695"/>
                    <a:gd name="T35" fmla="*/ 2 h 396"/>
                    <a:gd name="T36" fmla="*/ 121 w 695"/>
                    <a:gd name="T37" fmla="*/ 6 h 396"/>
                    <a:gd name="T38" fmla="*/ 134 w 695"/>
                    <a:gd name="T39" fmla="*/ 11 h 396"/>
                    <a:gd name="T40" fmla="*/ 145 w 695"/>
                    <a:gd name="T41" fmla="*/ 18 h 396"/>
                    <a:gd name="T42" fmla="*/ 155 w 695"/>
                    <a:gd name="T43" fmla="*/ 26 h 396"/>
                    <a:gd name="T44" fmla="*/ 164 w 695"/>
                    <a:gd name="T45" fmla="*/ 34 h 396"/>
                    <a:gd name="T46" fmla="*/ 171 w 695"/>
                    <a:gd name="T47" fmla="*/ 43 h 396"/>
                    <a:gd name="T48" fmla="*/ 171 w 695"/>
                    <a:gd name="T49" fmla="*/ 52 h 396"/>
                    <a:gd name="T50" fmla="*/ 163 w 695"/>
                    <a:gd name="T51" fmla="*/ 61 h 396"/>
                    <a:gd name="T52" fmla="*/ 154 w 695"/>
                    <a:gd name="T53" fmla="*/ 70 h 396"/>
                    <a:gd name="T54" fmla="*/ 144 w 695"/>
                    <a:gd name="T55" fmla="*/ 78 h 396"/>
                    <a:gd name="T56" fmla="*/ 133 w 695"/>
                    <a:gd name="T57" fmla="*/ 86 h 396"/>
                    <a:gd name="T58" fmla="*/ 120 w 695"/>
                    <a:gd name="T59" fmla="*/ 91 h 396"/>
                    <a:gd name="T60" fmla="*/ 107 w 695"/>
                    <a:gd name="T61" fmla="*/ 96 h 396"/>
                    <a:gd name="T62" fmla="*/ 94 w 695"/>
                    <a:gd name="T63" fmla="*/ 98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" name="Freeform 13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42 w 335"/>
                    <a:gd name="T1" fmla="*/ 83 h 336"/>
                    <a:gd name="T2" fmla="*/ 50 w 335"/>
                    <a:gd name="T3" fmla="*/ 82 h 336"/>
                    <a:gd name="T4" fmla="*/ 58 w 335"/>
                    <a:gd name="T5" fmla="*/ 80 h 336"/>
                    <a:gd name="T6" fmla="*/ 65 w 335"/>
                    <a:gd name="T7" fmla="*/ 76 h 336"/>
                    <a:gd name="T8" fmla="*/ 71 w 335"/>
                    <a:gd name="T9" fmla="*/ 71 h 336"/>
                    <a:gd name="T10" fmla="*/ 76 w 335"/>
                    <a:gd name="T11" fmla="*/ 65 h 336"/>
                    <a:gd name="T12" fmla="*/ 80 w 335"/>
                    <a:gd name="T13" fmla="*/ 58 h 336"/>
                    <a:gd name="T14" fmla="*/ 83 w 335"/>
                    <a:gd name="T15" fmla="*/ 50 h 336"/>
                    <a:gd name="T16" fmla="*/ 83 w 335"/>
                    <a:gd name="T17" fmla="*/ 42 h 336"/>
                    <a:gd name="T18" fmla="*/ 83 w 335"/>
                    <a:gd name="T19" fmla="*/ 33 h 336"/>
                    <a:gd name="T20" fmla="*/ 80 w 335"/>
                    <a:gd name="T21" fmla="*/ 25 h 336"/>
                    <a:gd name="T22" fmla="*/ 76 w 335"/>
                    <a:gd name="T23" fmla="*/ 18 h 336"/>
                    <a:gd name="T24" fmla="*/ 71 w 335"/>
                    <a:gd name="T25" fmla="*/ 12 h 336"/>
                    <a:gd name="T26" fmla="*/ 65 w 335"/>
                    <a:gd name="T27" fmla="*/ 7 h 336"/>
                    <a:gd name="T28" fmla="*/ 58 w 335"/>
                    <a:gd name="T29" fmla="*/ 3 h 336"/>
                    <a:gd name="T30" fmla="*/ 50 w 335"/>
                    <a:gd name="T31" fmla="*/ 1 h 336"/>
                    <a:gd name="T32" fmla="*/ 42 w 335"/>
                    <a:gd name="T33" fmla="*/ 0 h 336"/>
                    <a:gd name="T34" fmla="*/ 33 w 335"/>
                    <a:gd name="T35" fmla="*/ 1 h 336"/>
                    <a:gd name="T36" fmla="*/ 25 w 335"/>
                    <a:gd name="T37" fmla="*/ 3 h 336"/>
                    <a:gd name="T38" fmla="*/ 18 w 335"/>
                    <a:gd name="T39" fmla="*/ 7 h 336"/>
                    <a:gd name="T40" fmla="*/ 12 w 335"/>
                    <a:gd name="T41" fmla="*/ 12 h 336"/>
                    <a:gd name="T42" fmla="*/ 7 w 335"/>
                    <a:gd name="T43" fmla="*/ 18 h 336"/>
                    <a:gd name="T44" fmla="*/ 3 w 335"/>
                    <a:gd name="T45" fmla="*/ 25 h 336"/>
                    <a:gd name="T46" fmla="*/ 1 w 335"/>
                    <a:gd name="T47" fmla="*/ 33 h 336"/>
                    <a:gd name="T48" fmla="*/ 0 w 335"/>
                    <a:gd name="T49" fmla="*/ 42 h 336"/>
                    <a:gd name="T50" fmla="*/ 1 w 335"/>
                    <a:gd name="T51" fmla="*/ 50 h 336"/>
                    <a:gd name="T52" fmla="*/ 3 w 335"/>
                    <a:gd name="T53" fmla="*/ 58 h 336"/>
                    <a:gd name="T54" fmla="*/ 7 w 335"/>
                    <a:gd name="T55" fmla="*/ 65 h 336"/>
                    <a:gd name="T56" fmla="*/ 12 w 335"/>
                    <a:gd name="T57" fmla="*/ 71 h 336"/>
                    <a:gd name="T58" fmla="*/ 18 w 335"/>
                    <a:gd name="T59" fmla="*/ 76 h 336"/>
                    <a:gd name="T60" fmla="*/ 25 w 335"/>
                    <a:gd name="T61" fmla="*/ 80 h 336"/>
                    <a:gd name="T62" fmla="*/ 33 w 335"/>
                    <a:gd name="T63" fmla="*/ 82 h 336"/>
                    <a:gd name="T64" fmla="*/ 42 w 335"/>
                    <a:gd name="T65" fmla="*/ 8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" name="Freeform 14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7 w 54"/>
                    <a:gd name="T1" fmla="*/ 14 h 55"/>
                    <a:gd name="T2" fmla="*/ 10 w 54"/>
                    <a:gd name="T3" fmla="*/ 14 h 55"/>
                    <a:gd name="T4" fmla="*/ 12 w 54"/>
                    <a:gd name="T5" fmla="*/ 12 h 55"/>
                    <a:gd name="T6" fmla="*/ 13 w 54"/>
                    <a:gd name="T7" fmla="*/ 10 h 55"/>
                    <a:gd name="T8" fmla="*/ 14 w 54"/>
                    <a:gd name="T9" fmla="*/ 7 h 55"/>
                    <a:gd name="T10" fmla="*/ 13 w 54"/>
                    <a:gd name="T11" fmla="*/ 5 h 55"/>
                    <a:gd name="T12" fmla="*/ 12 w 54"/>
                    <a:gd name="T13" fmla="*/ 2 h 55"/>
                    <a:gd name="T14" fmla="*/ 10 w 54"/>
                    <a:gd name="T15" fmla="*/ 1 h 55"/>
                    <a:gd name="T16" fmla="*/ 7 w 54"/>
                    <a:gd name="T17" fmla="*/ 0 h 55"/>
                    <a:gd name="T18" fmla="*/ 5 w 54"/>
                    <a:gd name="T19" fmla="*/ 1 h 55"/>
                    <a:gd name="T20" fmla="*/ 2 w 54"/>
                    <a:gd name="T21" fmla="*/ 2 h 55"/>
                    <a:gd name="T22" fmla="*/ 1 w 54"/>
                    <a:gd name="T23" fmla="*/ 5 h 55"/>
                    <a:gd name="T24" fmla="*/ 0 w 54"/>
                    <a:gd name="T25" fmla="*/ 7 h 55"/>
                    <a:gd name="T26" fmla="*/ 1 w 54"/>
                    <a:gd name="T27" fmla="*/ 10 h 55"/>
                    <a:gd name="T28" fmla="*/ 2 w 54"/>
                    <a:gd name="T29" fmla="*/ 12 h 55"/>
                    <a:gd name="T30" fmla="*/ 5 w 54"/>
                    <a:gd name="T31" fmla="*/ 14 h 55"/>
                    <a:gd name="T32" fmla="*/ 7 w 54"/>
                    <a:gd name="T33" fmla="*/ 14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" name="Freeform 15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29 w 116"/>
                    <a:gd name="T1" fmla="*/ 23 h 129"/>
                    <a:gd name="T2" fmla="*/ 0 w 116"/>
                    <a:gd name="T3" fmla="*/ 0 h 129"/>
                    <a:gd name="T4" fmla="*/ 19 w 116"/>
                    <a:gd name="T5" fmla="*/ 32 h 129"/>
                    <a:gd name="T6" fmla="*/ 21 w 116"/>
                    <a:gd name="T7" fmla="*/ 31 h 129"/>
                    <a:gd name="T8" fmla="*/ 22 w 116"/>
                    <a:gd name="T9" fmla="*/ 30 h 129"/>
                    <a:gd name="T10" fmla="*/ 23 w 116"/>
                    <a:gd name="T11" fmla="*/ 29 h 129"/>
                    <a:gd name="T12" fmla="*/ 24 w 116"/>
                    <a:gd name="T13" fmla="*/ 28 h 129"/>
                    <a:gd name="T14" fmla="*/ 26 w 116"/>
                    <a:gd name="T15" fmla="*/ 26 h 129"/>
                    <a:gd name="T16" fmla="*/ 27 w 116"/>
                    <a:gd name="T17" fmla="*/ 25 h 129"/>
                    <a:gd name="T18" fmla="*/ 28 w 116"/>
                    <a:gd name="T19" fmla="*/ 24 h 129"/>
                    <a:gd name="T20" fmla="*/ 29 w 116"/>
                    <a:gd name="T21" fmla="*/ 23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6" name="Freeform 16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1 w 90"/>
                    <a:gd name="T3" fmla="*/ 35 h 139"/>
                    <a:gd name="T4" fmla="*/ 12 w 90"/>
                    <a:gd name="T5" fmla="*/ 34 h 139"/>
                    <a:gd name="T6" fmla="*/ 14 w 90"/>
                    <a:gd name="T7" fmla="*/ 34 h 139"/>
                    <a:gd name="T8" fmla="*/ 15 w 90"/>
                    <a:gd name="T9" fmla="*/ 33 h 139"/>
                    <a:gd name="T10" fmla="*/ 17 w 90"/>
                    <a:gd name="T11" fmla="*/ 32 h 139"/>
                    <a:gd name="T12" fmla="*/ 19 w 90"/>
                    <a:gd name="T13" fmla="*/ 31 h 139"/>
                    <a:gd name="T14" fmla="*/ 20 w 90"/>
                    <a:gd name="T15" fmla="*/ 31 h 139"/>
                    <a:gd name="T16" fmla="*/ 21 w 90"/>
                    <a:gd name="T17" fmla="*/ 30 h 139"/>
                    <a:gd name="T18" fmla="*/ 23 w 90"/>
                    <a:gd name="T19" fmla="*/ 29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7" name="Freeform 17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2 w 59"/>
                    <a:gd name="T3" fmla="*/ 35 h 143"/>
                    <a:gd name="T4" fmla="*/ 4 w 59"/>
                    <a:gd name="T5" fmla="*/ 35 h 143"/>
                    <a:gd name="T6" fmla="*/ 5 w 59"/>
                    <a:gd name="T7" fmla="*/ 34 h 143"/>
                    <a:gd name="T8" fmla="*/ 7 w 59"/>
                    <a:gd name="T9" fmla="*/ 34 h 143"/>
                    <a:gd name="T10" fmla="*/ 8 w 59"/>
                    <a:gd name="T11" fmla="*/ 34 h 143"/>
                    <a:gd name="T12" fmla="*/ 10 w 59"/>
                    <a:gd name="T13" fmla="*/ 33 h 143"/>
                    <a:gd name="T14" fmla="*/ 12 w 59"/>
                    <a:gd name="T15" fmla="*/ 33 h 143"/>
                    <a:gd name="T16" fmla="*/ 13 w 59"/>
                    <a:gd name="T17" fmla="*/ 32 h 143"/>
                    <a:gd name="T18" fmla="*/ 14 w 59"/>
                    <a:gd name="T19" fmla="*/ 32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8" name="Freeform 18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3 h 127"/>
                    <a:gd name="T2" fmla="*/ 30 w 117"/>
                    <a:gd name="T3" fmla="*/ 0 h 127"/>
                    <a:gd name="T4" fmla="*/ 10 w 117"/>
                    <a:gd name="T5" fmla="*/ 31 h 127"/>
                    <a:gd name="T6" fmla="*/ 9 w 117"/>
                    <a:gd name="T7" fmla="*/ 30 h 127"/>
                    <a:gd name="T8" fmla="*/ 8 w 117"/>
                    <a:gd name="T9" fmla="*/ 29 h 127"/>
                    <a:gd name="T10" fmla="*/ 7 w 117"/>
                    <a:gd name="T11" fmla="*/ 28 h 127"/>
                    <a:gd name="T12" fmla="*/ 5 w 117"/>
                    <a:gd name="T13" fmla="*/ 27 h 127"/>
                    <a:gd name="T14" fmla="*/ 4 w 117"/>
                    <a:gd name="T15" fmla="*/ 26 h 127"/>
                    <a:gd name="T16" fmla="*/ 3 w 117"/>
                    <a:gd name="T17" fmla="*/ 25 h 127"/>
                    <a:gd name="T18" fmla="*/ 1 w 117"/>
                    <a:gd name="T19" fmla="*/ 24 h 127"/>
                    <a:gd name="T20" fmla="*/ 0 w 117"/>
                    <a:gd name="T21" fmla="*/ 23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9" name="Freeform 19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3 w 93"/>
                    <a:gd name="T1" fmla="*/ 0 h 137"/>
                    <a:gd name="T2" fmla="*/ 11 w 93"/>
                    <a:gd name="T3" fmla="*/ 35 h 137"/>
                    <a:gd name="T4" fmla="*/ 10 w 93"/>
                    <a:gd name="T5" fmla="*/ 34 h 137"/>
                    <a:gd name="T6" fmla="*/ 8 w 93"/>
                    <a:gd name="T7" fmla="*/ 33 h 137"/>
                    <a:gd name="T8" fmla="*/ 7 w 93"/>
                    <a:gd name="T9" fmla="*/ 32 h 137"/>
                    <a:gd name="T10" fmla="*/ 5 w 93"/>
                    <a:gd name="T11" fmla="*/ 31 h 137"/>
                    <a:gd name="T12" fmla="*/ 4 w 93"/>
                    <a:gd name="T13" fmla="*/ 31 h 137"/>
                    <a:gd name="T14" fmla="*/ 3 w 93"/>
                    <a:gd name="T15" fmla="*/ 30 h 137"/>
                    <a:gd name="T16" fmla="*/ 1 w 93"/>
                    <a:gd name="T17" fmla="*/ 29 h 137"/>
                    <a:gd name="T18" fmla="*/ 0 w 93"/>
                    <a:gd name="T19" fmla="*/ 29 h 137"/>
                    <a:gd name="T20" fmla="*/ 23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0" name="Freeform 20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5 w 63"/>
                    <a:gd name="T1" fmla="*/ 0 h 143"/>
                    <a:gd name="T2" fmla="*/ 12 w 63"/>
                    <a:gd name="T3" fmla="*/ 36 h 143"/>
                    <a:gd name="T4" fmla="*/ 10 w 63"/>
                    <a:gd name="T5" fmla="*/ 36 h 143"/>
                    <a:gd name="T6" fmla="*/ 9 w 63"/>
                    <a:gd name="T7" fmla="*/ 35 h 143"/>
                    <a:gd name="T8" fmla="*/ 8 w 63"/>
                    <a:gd name="T9" fmla="*/ 35 h 143"/>
                    <a:gd name="T10" fmla="*/ 6 w 63"/>
                    <a:gd name="T11" fmla="*/ 34 h 143"/>
                    <a:gd name="T12" fmla="*/ 4 w 63"/>
                    <a:gd name="T13" fmla="*/ 34 h 143"/>
                    <a:gd name="T14" fmla="*/ 3 w 63"/>
                    <a:gd name="T15" fmla="*/ 33 h 143"/>
                    <a:gd name="T16" fmla="*/ 1 w 63"/>
                    <a:gd name="T17" fmla="*/ 33 h 143"/>
                    <a:gd name="T18" fmla="*/ 0 w 63"/>
                    <a:gd name="T19" fmla="*/ 33 h 143"/>
                    <a:gd name="T20" fmla="*/ 15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" name="Freeform 21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13 w 50"/>
                    <a:gd name="T1" fmla="*/ 36 h 143"/>
                    <a:gd name="T2" fmla="*/ 6 w 50"/>
                    <a:gd name="T3" fmla="*/ 0 h 143"/>
                    <a:gd name="T4" fmla="*/ 0 w 50"/>
                    <a:gd name="T5" fmla="*/ 36 h 143"/>
                    <a:gd name="T6" fmla="*/ 2 w 50"/>
                    <a:gd name="T7" fmla="*/ 36 h 143"/>
                    <a:gd name="T8" fmla="*/ 3 w 50"/>
                    <a:gd name="T9" fmla="*/ 36 h 143"/>
                    <a:gd name="T10" fmla="*/ 5 w 50"/>
                    <a:gd name="T11" fmla="*/ 36 h 143"/>
                    <a:gd name="T12" fmla="*/ 6 w 50"/>
                    <a:gd name="T13" fmla="*/ 36 h 143"/>
                    <a:gd name="T14" fmla="*/ 7 w 50"/>
                    <a:gd name="T15" fmla="*/ 36 h 143"/>
                    <a:gd name="T16" fmla="*/ 10 w 50"/>
                    <a:gd name="T17" fmla="*/ 36 h 143"/>
                    <a:gd name="T18" fmla="*/ 11 w 50"/>
                    <a:gd name="T19" fmla="*/ 36 h 143"/>
                    <a:gd name="T20" fmla="*/ 13 w 50"/>
                    <a:gd name="T21" fmla="*/ 36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8" name="Group 22"/>
              <p:cNvGrpSpPr>
                <a:grpSpLocks/>
              </p:cNvGrpSpPr>
              <p:nvPr/>
            </p:nvGrpSpPr>
            <p:grpSpPr bwMode="auto">
              <a:xfrm>
                <a:off x="6931027" y="3870323"/>
                <a:ext cx="398464" cy="312738"/>
                <a:chOff x="601" y="3506"/>
                <a:chExt cx="442" cy="347"/>
              </a:xfrm>
            </p:grpSpPr>
            <p:sp>
              <p:nvSpPr>
                <p:cNvPr id="950" name="Freeform 23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198 w 817"/>
                    <a:gd name="T1" fmla="*/ 49 h 505"/>
                    <a:gd name="T2" fmla="*/ 190 w 817"/>
                    <a:gd name="T3" fmla="*/ 39 h 505"/>
                    <a:gd name="T4" fmla="*/ 180 w 817"/>
                    <a:gd name="T5" fmla="*/ 30 h 505"/>
                    <a:gd name="T6" fmla="*/ 169 w 817"/>
                    <a:gd name="T7" fmla="*/ 21 h 505"/>
                    <a:gd name="T8" fmla="*/ 157 w 817"/>
                    <a:gd name="T9" fmla="*/ 13 h 505"/>
                    <a:gd name="T10" fmla="*/ 142 w 817"/>
                    <a:gd name="T11" fmla="*/ 7 h 505"/>
                    <a:gd name="T12" fmla="*/ 127 w 817"/>
                    <a:gd name="T13" fmla="*/ 3 h 505"/>
                    <a:gd name="T14" fmla="*/ 111 w 817"/>
                    <a:gd name="T15" fmla="*/ 0 h 505"/>
                    <a:gd name="T16" fmla="*/ 94 w 817"/>
                    <a:gd name="T17" fmla="*/ 0 h 505"/>
                    <a:gd name="T18" fmla="*/ 78 w 817"/>
                    <a:gd name="T19" fmla="*/ 3 h 505"/>
                    <a:gd name="T20" fmla="*/ 63 w 817"/>
                    <a:gd name="T21" fmla="*/ 7 h 505"/>
                    <a:gd name="T22" fmla="*/ 48 w 817"/>
                    <a:gd name="T23" fmla="*/ 13 h 505"/>
                    <a:gd name="T24" fmla="*/ 36 w 817"/>
                    <a:gd name="T25" fmla="*/ 21 h 505"/>
                    <a:gd name="T26" fmla="*/ 24 w 817"/>
                    <a:gd name="T27" fmla="*/ 30 h 505"/>
                    <a:gd name="T28" fmla="*/ 15 w 817"/>
                    <a:gd name="T29" fmla="*/ 39 h 505"/>
                    <a:gd name="T30" fmla="*/ 7 w 817"/>
                    <a:gd name="T31" fmla="*/ 49 h 505"/>
                    <a:gd name="T32" fmla="*/ 3 w 817"/>
                    <a:gd name="T33" fmla="*/ 56 h 505"/>
                    <a:gd name="T34" fmla="*/ 1 w 817"/>
                    <a:gd name="T35" fmla="*/ 59 h 505"/>
                    <a:gd name="T36" fmla="*/ 0 w 817"/>
                    <a:gd name="T37" fmla="*/ 61 h 505"/>
                    <a:gd name="T38" fmla="*/ 7 w 817"/>
                    <a:gd name="T39" fmla="*/ 73 h 505"/>
                    <a:gd name="T40" fmla="*/ 15 w 817"/>
                    <a:gd name="T41" fmla="*/ 83 h 505"/>
                    <a:gd name="T42" fmla="*/ 25 w 817"/>
                    <a:gd name="T43" fmla="*/ 94 h 505"/>
                    <a:gd name="T44" fmla="*/ 36 w 817"/>
                    <a:gd name="T45" fmla="*/ 103 h 505"/>
                    <a:gd name="T46" fmla="*/ 49 w 817"/>
                    <a:gd name="T47" fmla="*/ 111 h 505"/>
                    <a:gd name="T48" fmla="*/ 63 w 817"/>
                    <a:gd name="T49" fmla="*/ 118 h 505"/>
                    <a:gd name="T50" fmla="*/ 78 w 817"/>
                    <a:gd name="T51" fmla="*/ 123 h 505"/>
                    <a:gd name="T52" fmla="*/ 94 w 817"/>
                    <a:gd name="T53" fmla="*/ 126 h 505"/>
                    <a:gd name="T54" fmla="*/ 111 w 817"/>
                    <a:gd name="T55" fmla="*/ 126 h 505"/>
                    <a:gd name="T56" fmla="*/ 127 w 817"/>
                    <a:gd name="T57" fmla="*/ 123 h 505"/>
                    <a:gd name="T58" fmla="*/ 142 w 817"/>
                    <a:gd name="T59" fmla="*/ 118 h 505"/>
                    <a:gd name="T60" fmla="*/ 156 w 817"/>
                    <a:gd name="T61" fmla="*/ 111 h 505"/>
                    <a:gd name="T62" fmla="*/ 169 w 817"/>
                    <a:gd name="T63" fmla="*/ 103 h 505"/>
                    <a:gd name="T64" fmla="*/ 180 w 817"/>
                    <a:gd name="T65" fmla="*/ 94 h 505"/>
                    <a:gd name="T66" fmla="*/ 190 w 817"/>
                    <a:gd name="T67" fmla="*/ 83 h 505"/>
                    <a:gd name="T68" fmla="*/ 198 w 817"/>
                    <a:gd name="T69" fmla="*/ 73 h 505"/>
                    <a:gd name="T70" fmla="*/ 203 w 817"/>
                    <a:gd name="T71" fmla="*/ 64 h 505"/>
                    <a:gd name="T72" fmla="*/ 204 w 817"/>
                    <a:gd name="T73" fmla="*/ 62 h 505"/>
                    <a:gd name="T74" fmla="*/ 205 w 817"/>
                    <a:gd name="T75" fmla="*/ 61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1" name="Freeform 24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80 w 695"/>
                    <a:gd name="T1" fmla="*/ 98 h 396"/>
                    <a:gd name="T2" fmla="*/ 66 w 695"/>
                    <a:gd name="T3" fmla="*/ 96 h 396"/>
                    <a:gd name="T4" fmla="*/ 53 w 695"/>
                    <a:gd name="T5" fmla="*/ 91 h 396"/>
                    <a:gd name="T6" fmla="*/ 40 w 695"/>
                    <a:gd name="T7" fmla="*/ 86 h 396"/>
                    <a:gd name="T8" fmla="*/ 29 w 695"/>
                    <a:gd name="T9" fmla="*/ 78 h 396"/>
                    <a:gd name="T10" fmla="*/ 19 w 695"/>
                    <a:gd name="T11" fmla="*/ 70 h 396"/>
                    <a:gd name="T12" fmla="*/ 10 w 695"/>
                    <a:gd name="T13" fmla="*/ 61 h 396"/>
                    <a:gd name="T14" fmla="*/ 3 w 695"/>
                    <a:gd name="T15" fmla="*/ 52 h 396"/>
                    <a:gd name="T16" fmla="*/ 3 w 695"/>
                    <a:gd name="T17" fmla="*/ 43 h 396"/>
                    <a:gd name="T18" fmla="*/ 9 w 695"/>
                    <a:gd name="T19" fmla="*/ 34 h 396"/>
                    <a:gd name="T20" fmla="*/ 18 w 695"/>
                    <a:gd name="T21" fmla="*/ 26 h 396"/>
                    <a:gd name="T22" fmla="*/ 28 w 695"/>
                    <a:gd name="T23" fmla="*/ 18 h 396"/>
                    <a:gd name="T24" fmla="*/ 39 w 695"/>
                    <a:gd name="T25" fmla="*/ 11 h 396"/>
                    <a:gd name="T26" fmla="*/ 52 w 695"/>
                    <a:gd name="T27" fmla="*/ 6 h 396"/>
                    <a:gd name="T28" fmla="*/ 65 w 695"/>
                    <a:gd name="T29" fmla="*/ 2 h 396"/>
                    <a:gd name="T30" fmla="*/ 79 w 695"/>
                    <a:gd name="T31" fmla="*/ 0 h 396"/>
                    <a:gd name="T32" fmla="*/ 94 w 695"/>
                    <a:gd name="T33" fmla="*/ 0 h 396"/>
                    <a:gd name="T34" fmla="*/ 108 w 695"/>
                    <a:gd name="T35" fmla="*/ 2 h 396"/>
                    <a:gd name="T36" fmla="*/ 121 w 695"/>
                    <a:gd name="T37" fmla="*/ 6 h 396"/>
                    <a:gd name="T38" fmla="*/ 134 w 695"/>
                    <a:gd name="T39" fmla="*/ 11 h 396"/>
                    <a:gd name="T40" fmla="*/ 145 w 695"/>
                    <a:gd name="T41" fmla="*/ 18 h 396"/>
                    <a:gd name="T42" fmla="*/ 155 w 695"/>
                    <a:gd name="T43" fmla="*/ 26 h 396"/>
                    <a:gd name="T44" fmla="*/ 164 w 695"/>
                    <a:gd name="T45" fmla="*/ 34 h 396"/>
                    <a:gd name="T46" fmla="*/ 171 w 695"/>
                    <a:gd name="T47" fmla="*/ 43 h 396"/>
                    <a:gd name="T48" fmla="*/ 171 w 695"/>
                    <a:gd name="T49" fmla="*/ 52 h 396"/>
                    <a:gd name="T50" fmla="*/ 163 w 695"/>
                    <a:gd name="T51" fmla="*/ 61 h 396"/>
                    <a:gd name="T52" fmla="*/ 154 w 695"/>
                    <a:gd name="T53" fmla="*/ 70 h 396"/>
                    <a:gd name="T54" fmla="*/ 144 w 695"/>
                    <a:gd name="T55" fmla="*/ 78 h 396"/>
                    <a:gd name="T56" fmla="*/ 133 w 695"/>
                    <a:gd name="T57" fmla="*/ 86 h 396"/>
                    <a:gd name="T58" fmla="*/ 120 w 695"/>
                    <a:gd name="T59" fmla="*/ 91 h 396"/>
                    <a:gd name="T60" fmla="*/ 107 w 695"/>
                    <a:gd name="T61" fmla="*/ 96 h 396"/>
                    <a:gd name="T62" fmla="*/ 94 w 695"/>
                    <a:gd name="T63" fmla="*/ 98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" name="Freeform 25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42 w 335"/>
                    <a:gd name="T1" fmla="*/ 83 h 336"/>
                    <a:gd name="T2" fmla="*/ 50 w 335"/>
                    <a:gd name="T3" fmla="*/ 82 h 336"/>
                    <a:gd name="T4" fmla="*/ 58 w 335"/>
                    <a:gd name="T5" fmla="*/ 80 h 336"/>
                    <a:gd name="T6" fmla="*/ 65 w 335"/>
                    <a:gd name="T7" fmla="*/ 76 h 336"/>
                    <a:gd name="T8" fmla="*/ 71 w 335"/>
                    <a:gd name="T9" fmla="*/ 71 h 336"/>
                    <a:gd name="T10" fmla="*/ 76 w 335"/>
                    <a:gd name="T11" fmla="*/ 65 h 336"/>
                    <a:gd name="T12" fmla="*/ 80 w 335"/>
                    <a:gd name="T13" fmla="*/ 58 h 336"/>
                    <a:gd name="T14" fmla="*/ 83 w 335"/>
                    <a:gd name="T15" fmla="*/ 50 h 336"/>
                    <a:gd name="T16" fmla="*/ 83 w 335"/>
                    <a:gd name="T17" fmla="*/ 42 h 336"/>
                    <a:gd name="T18" fmla="*/ 83 w 335"/>
                    <a:gd name="T19" fmla="*/ 33 h 336"/>
                    <a:gd name="T20" fmla="*/ 80 w 335"/>
                    <a:gd name="T21" fmla="*/ 25 h 336"/>
                    <a:gd name="T22" fmla="*/ 76 w 335"/>
                    <a:gd name="T23" fmla="*/ 18 h 336"/>
                    <a:gd name="T24" fmla="*/ 71 w 335"/>
                    <a:gd name="T25" fmla="*/ 12 h 336"/>
                    <a:gd name="T26" fmla="*/ 65 w 335"/>
                    <a:gd name="T27" fmla="*/ 7 h 336"/>
                    <a:gd name="T28" fmla="*/ 58 w 335"/>
                    <a:gd name="T29" fmla="*/ 3 h 336"/>
                    <a:gd name="T30" fmla="*/ 50 w 335"/>
                    <a:gd name="T31" fmla="*/ 1 h 336"/>
                    <a:gd name="T32" fmla="*/ 42 w 335"/>
                    <a:gd name="T33" fmla="*/ 0 h 336"/>
                    <a:gd name="T34" fmla="*/ 33 w 335"/>
                    <a:gd name="T35" fmla="*/ 1 h 336"/>
                    <a:gd name="T36" fmla="*/ 25 w 335"/>
                    <a:gd name="T37" fmla="*/ 3 h 336"/>
                    <a:gd name="T38" fmla="*/ 18 w 335"/>
                    <a:gd name="T39" fmla="*/ 7 h 336"/>
                    <a:gd name="T40" fmla="*/ 12 w 335"/>
                    <a:gd name="T41" fmla="*/ 12 h 336"/>
                    <a:gd name="T42" fmla="*/ 7 w 335"/>
                    <a:gd name="T43" fmla="*/ 18 h 336"/>
                    <a:gd name="T44" fmla="*/ 3 w 335"/>
                    <a:gd name="T45" fmla="*/ 25 h 336"/>
                    <a:gd name="T46" fmla="*/ 1 w 335"/>
                    <a:gd name="T47" fmla="*/ 33 h 336"/>
                    <a:gd name="T48" fmla="*/ 0 w 335"/>
                    <a:gd name="T49" fmla="*/ 42 h 336"/>
                    <a:gd name="T50" fmla="*/ 1 w 335"/>
                    <a:gd name="T51" fmla="*/ 50 h 336"/>
                    <a:gd name="T52" fmla="*/ 3 w 335"/>
                    <a:gd name="T53" fmla="*/ 58 h 336"/>
                    <a:gd name="T54" fmla="*/ 7 w 335"/>
                    <a:gd name="T55" fmla="*/ 65 h 336"/>
                    <a:gd name="T56" fmla="*/ 12 w 335"/>
                    <a:gd name="T57" fmla="*/ 71 h 336"/>
                    <a:gd name="T58" fmla="*/ 18 w 335"/>
                    <a:gd name="T59" fmla="*/ 76 h 336"/>
                    <a:gd name="T60" fmla="*/ 25 w 335"/>
                    <a:gd name="T61" fmla="*/ 80 h 336"/>
                    <a:gd name="T62" fmla="*/ 33 w 335"/>
                    <a:gd name="T63" fmla="*/ 82 h 336"/>
                    <a:gd name="T64" fmla="*/ 42 w 335"/>
                    <a:gd name="T65" fmla="*/ 8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" name="Freeform 26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7 w 54"/>
                    <a:gd name="T1" fmla="*/ 14 h 55"/>
                    <a:gd name="T2" fmla="*/ 10 w 54"/>
                    <a:gd name="T3" fmla="*/ 14 h 55"/>
                    <a:gd name="T4" fmla="*/ 12 w 54"/>
                    <a:gd name="T5" fmla="*/ 12 h 55"/>
                    <a:gd name="T6" fmla="*/ 13 w 54"/>
                    <a:gd name="T7" fmla="*/ 10 h 55"/>
                    <a:gd name="T8" fmla="*/ 14 w 54"/>
                    <a:gd name="T9" fmla="*/ 7 h 55"/>
                    <a:gd name="T10" fmla="*/ 13 w 54"/>
                    <a:gd name="T11" fmla="*/ 5 h 55"/>
                    <a:gd name="T12" fmla="*/ 12 w 54"/>
                    <a:gd name="T13" fmla="*/ 2 h 55"/>
                    <a:gd name="T14" fmla="*/ 10 w 54"/>
                    <a:gd name="T15" fmla="*/ 1 h 55"/>
                    <a:gd name="T16" fmla="*/ 7 w 54"/>
                    <a:gd name="T17" fmla="*/ 0 h 55"/>
                    <a:gd name="T18" fmla="*/ 5 w 54"/>
                    <a:gd name="T19" fmla="*/ 1 h 55"/>
                    <a:gd name="T20" fmla="*/ 2 w 54"/>
                    <a:gd name="T21" fmla="*/ 2 h 55"/>
                    <a:gd name="T22" fmla="*/ 1 w 54"/>
                    <a:gd name="T23" fmla="*/ 5 h 55"/>
                    <a:gd name="T24" fmla="*/ 0 w 54"/>
                    <a:gd name="T25" fmla="*/ 7 h 55"/>
                    <a:gd name="T26" fmla="*/ 1 w 54"/>
                    <a:gd name="T27" fmla="*/ 10 h 55"/>
                    <a:gd name="T28" fmla="*/ 2 w 54"/>
                    <a:gd name="T29" fmla="*/ 12 h 55"/>
                    <a:gd name="T30" fmla="*/ 5 w 54"/>
                    <a:gd name="T31" fmla="*/ 14 h 55"/>
                    <a:gd name="T32" fmla="*/ 7 w 54"/>
                    <a:gd name="T33" fmla="*/ 14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" name="Freeform 27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29 w 116"/>
                    <a:gd name="T1" fmla="*/ 23 h 129"/>
                    <a:gd name="T2" fmla="*/ 0 w 116"/>
                    <a:gd name="T3" fmla="*/ 0 h 129"/>
                    <a:gd name="T4" fmla="*/ 19 w 116"/>
                    <a:gd name="T5" fmla="*/ 32 h 129"/>
                    <a:gd name="T6" fmla="*/ 21 w 116"/>
                    <a:gd name="T7" fmla="*/ 31 h 129"/>
                    <a:gd name="T8" fmla="*/ 22 w 116"/>
                    <a:gd name="T9" fmla="*/ 30 h 129"/>
                    <a:gd name="T10" fmla="*/ 23 w 116"/>
                    <a:gd name="T11" fmla="*/ 29 h 129"/>
                    <a:gd name="T12" fmla="*/ 24 w 116"/>
                    <a:gd name="T13" fmla="*/ 28 h 129"/>
                    <a:gd name="T14" fmla="*/ 26 w 116"/>
                    <a:gd name="T15" fmla="*/ 26 h 129"/>
                    <a:gd name="T16" fmla="*/ 27 w 116"/>
                    <a:gd name="T17" fmla="*/ 25 h 129"/>
                    <a:gd name="T18" fmla="*/ 28 w 116"/>
                    <a:gd name="T19" fmla="*/ 24 h 129"/>
                    <a:gd name="T20" fmla="*/ 29 w 116"/>
                    <a:gd name="T21" fmla="*/ 23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" name="Freeform 28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1 w 90"/>
                    <a:gd name="T3" fmla="*/ 35 h 139"/>
                    <a:gd name="T4" fmla="*/ 12 w 90"/>
                    <a:gd name="T5" fmla="*/ 34 h 139"/>
                    <a:gd name="T6" fmla="*/ 14 w 90"/>
                    <a:gd name="T7" fmla="*/ 34 h 139"/>
                    <a:gd name="T8" fmla="*/ 15 w 90"/>
                    <a:gd name="T9" fmla="*/ 33 h 139"/>
                    <a:gd name="T10" fmla="*/ 17 w 90"/>
                    <a:gd name="T11" fmla="*/ 32 h 139"/>
                    <a:gd name="T12" fmla="*/ 19 w 90"/>
                    <a:gd name="T13" fmla="*/ 31 h 139"/>
                    <a:gd name="T14" fmla="*/ 20 w 90"/>
                    <a:gd name="T15" fmla="*/ 31 h 139"/>
                    <a:gd name="T16" fmla="*/ 21 w 90"/>
                    <a:gd name="T17" fmla="*/ 30 h 139"/>
                    <a:gd name="T18" fmla="*/ 23 w 90"/>
                    <a:gd name="T19" fmla="*/ 29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" name="Freeform 29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2 w 59"/>
                    <a:gd name="T3" fmla="*/ 35 h 143"/>
                    <a:gd name="T4" fmla="*/ 4 w 59"/>
                    <a:gd name="T5" fmla="*/ 35 h 143"/>
                    <a:gd name="T6" fmla="*/ 5 w 59"/>
                    <a:gd name="T7" fmla="*/ 34 h 143"/>
                    <a:gd name="T8" fmla="*/ 7 w 59"/>
                    <a:gd name="T9" fmla="*/ 34 h 143"/>
                    <a:gd name="T10" fmla="*/ 8 w 59"/>
                    <a:gd name="T11" fmla="*/ 34 h 143"/>
                    <a:gd name="T12" fmla="*/ 10 w 59"/>
                    <a:gd name="T13" fmla="*/ 33 h 143"/>
                    <a:gd name="T14" fmla="*/ 12 w 59"/>
                    <a:gd name="T15" fmla="*/ 33 h 143"/>
                    <a:gd name="T16" fmla="*/ 13 w 59"/>
                    <a:gd name="T17" fmla="*/ 32 h 143"/>
                    <a:gd name="T18" fmla="*/ 14 w 59"/>
                    <a:gd name="T19" fmla="*/ 32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7" name="Freeform 30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3 h 127"/>
                    <a:gd name="T2" fmla="*/ 30 w 117"/>
                    <a:gd name="T3" fmla="*/ 0 h 127"/>
                    <a:gd name="T4" fmla="*/ 10 w 117"/>
                    <a:gd name="T5" fmla="*/ 31 h 127"/>
                    <a:gd name="T6" fmla="*/ 9 w 117"/>
                    <a:gd name="T7" fmla="*/ 30 h 127"/>
                    <a:gd name="T8" fmla="*/ 8 w 117"/>
                    <a:gd name="T9" fmla="*/ 29 h 127"/>
                    <a:gd name="T10" fmla="*/ 7 w 117"/>
                    <a:gd name="T11" fmla="*/ 28 h 127"/>
                    <a:gd name="T12" fmla="*/ 5 w 117"/>
                    <a:gd name="T13" fmla="*/ 27 h 127"/>
                    <a:gd name="T14" fmla="*/ 4 w 117"/>
                    <a:gd name="T15" fmla="*/ 26 h 127"/>
                    <a:gd name="T16" fmla="*/ 3 w 117"/>
                    <a:gd name="T17" fmla="*/ 25 h 127"/>
                    <a:gd name="T18" fmla="*/ 1 w 117"/>
                    <a:gd name="T19" fmla="*/ 24 h 127"/>
                    <a:gd name="T20" fmla="*/ 0 w 117"/>
                    <a:gd name="T21" fmla="*/ 23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" name="Freeform 31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3 w 93"/>
                    <a:gd name="T1" fmla="*/ 0 h 137"/>
                    <a:gd name="T2" fmla="*/ 11 w 93"/>
                    <a:gd name="T3" fmla="*/ 35 h 137"/>
                    <a:gd name="T4" fmla="*/ 10 w 93"/>
                    <a:gd name="T5" fmla="*/ 34 h 137"/>
                    <a:gd name="T6" fmla="*/ 8 w 93"/>
                    <a:gd name="T7" fmla="*/ 33 h 137"/>
                    <a:gd name="T8" fmla="*/ 7 w 93"/>
                    <a:gd name="T9" fmla="*/ 32 h 137"/>
                    <a:gd name="T10" fmla="*/ 5 w 93"/>
                    <a:gd name="T11" fmla="*/ 31 h 137"/>
                    <a:gd name="T12" fmla="*/ 4 w 93"/>
                    <a:gd name="T13" fmla="*/ 31 h 137"/>
                    <a:gd name="T14" fmla="*/ 3 w 93"/>
                    <a:gd name="T15" fmla="*/ 30 h 137"/>
                    <a:gd name="T16" fmla="*/ 1 w 93"/>
                    <a:gd name="T17" fmla="*/ 29 h 137"/>
                    <a:gd name="T18" fmla="*/ 0 w 93"/>
                    <a:gd name="T19" fmla="*/ 29 h 137"/>
                    <a:gd name="T20" fmla="*/ 23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" name="Freeform 32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5 w 63"/>
                    <a:gd name="T1" fmla="*/ 0 h 143"/>
                    <a:gd name="T2" fmla="*/ 12 w 63"/>
                    <a:gd name="T3" fmla="*/ 36 h 143"/>
                    <a:gd name="T4" fmla="*/ 10 w 63"/>
                    <a:gd name="T5" fmla="*/ 36 h 143"/>
                    <a:gd name="T6" fmla="*/ 9 w 63"/>
                    <a:gd name="T7" fmla="*/ 35 h 143"/>
                    <a:gd name="T8" fmla="*/ 8 w 63"/>
                    <a:gd name="T9" fmla="*/ 35 h 143"/>
                    <a:gd name="T10" fmla="*/ 6 w 63"/>
                    <a:gd name="T11" fmla="*/ 34 h 143"/>
                    <a:gd name="T12" fmla="*/ 4 w 63"/>
                    <a:gd name="T13" fmla="*/ 34 h 143"/>
                    <a:gd name="T14" fmla="*/ 3 w 63"/>
                    <a:gd name="T15" fmla="*/ 33 h 143"/>
                    <a:gd name="T16" fmla="*/ 1 w 63"/>
                    <a:gd name="T17" fmla="*/ 33 h 143"/>
                    <a:gd name="T18" fmla="*/ 0 w 63"/>
                    <a:gd name="T19" fmla="*/ 33 h 143"/>
                    <a:gd name="T20" fmla="*/ 15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0" name="Freeform 33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13 w 50"/>
                    <a:gd name="T1" fmla="*/ 36 h 143"/>
                    <a:gd name="T2" fmla="*/ 6 w 50"/>
                    <a:gd name="T3" fmla="*/ 0 h 143"/>
                    <a:gd name="T4" fmla="*/ 0 w 50"/>
                    <a:gd name="T5" fmla="*/ 36 h 143"/>
                    <a:gd name="T6" fmla="*/ 2 w 50"/>
                    <a:gd name="T7" fmla="*/ 36 h 143"/>
                    <a:gd name="T8" fmla="*/ 3 w 50"/>
                    <a:gd name="T9" fmla="*/ 36 h 143"/>
                    <a:gd name="T10" fmla="*/ 5 w 50"/>
                    <a:gd name="T11" fmla="*/ 36 h 143"/>
                    <a:gd name="T12" fmla="*/ 6 w 50"/>
                    <a:gd name="T13" fmla="*/ 36 h 143"/>
                    <a:gd name="T14" fmla="*/ 7 w 50"/>
                    <a:gd name="T15" fmla="*/ 36 h 143"/>
                    <a:gd name="T16" fmla="*/ 10 w 50"/>
                    <a:gd name="T17" fmla="*/ 36 h 143"/>
                    <a:gd name="T18" fmla="*/ 11 w 50"/>
                    <a:gd name="T19" fmla="*/ 36 h 143"/>
                    <a:gd name="T20" fmla="*/ 13 w 50"/>
                    <a:gd name="T21" fmla="*/ 36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9" name="Line 34"/>
              <p:cNvSpPr>
                <a:spLocks noChangeShapeType="1"/>
              </p:cNvSpPr>
              <p:nvPr/>
            </p:nvSpPr>
            <p:spPr bwMode="auto">
              <a:xfrm flipV="1">
                <a:off x="6877050" y="3657600"/>
                <a:ext cx="265113" cy="5969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9" name="Group 165"/>
            <p:cNvGrpSpPr>
              <a:grpSpLocks/>
            </p:cNvGrpSpPr>
            <p:nvPr/>
          </p:nvGrpSpPr>
          <p:grpSpPr bwMode="auto">
            <a:xfrm>
              <a:off x="1447800" y="1981200"/>
              <a:ext cx="304800" cy="381000"/>
              <a:chOff x="6400800" y="3657600"/>
              <a:chExt cx="955675" cy="1219201"/>
            </a:xfrm>
          </p:grpSpPr>
          <p:sp>
            <p:nvSpPr>
              <p:cNvPr id="916" name="Line 7"/>
              <p:cNvSpPr>
                <a:spLocks noChangeShapeType="1"/>
              </p:cNvSpPr>
              <p:nvPr/>
            </p:nvSpPr>
            <p:spPr bwMode="auto">
              <a:xfrm flipV="1">
                <a:off x="6611938" y="3684588"/>
                <a:ext cx="508000" cy="1192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17" name="Picture 8" descr="MCDD01775_0000[1]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400800" y="3684588"/>
                <a:ext cx="955675" cy="95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18" name="AutoShape 9"/>
              <p:cNvSpPr>
                <a:spLocks noChangeArrowheads="1"/>
              </p:cNvSpPr>
              <p:nvPr/>
            </p:nvSpPr>
            <p:spPr bwMode="auto">
              <a:xfrm rot="-5400000">
                <a:off x="6788150" y="4224338"/>
                <a:ext cx="180975" cy="392113"/>
              </a:xfrm>
              <a:prstGeom prst="moon">
                <a:avLst>
                  <a:gd name="adj" fmla="val 79579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19" name="Group 10"/>
              <p:cNvGrpSpPr>
                <a:grpSpLocks/>
              </p:cNvGrpSpPr>
              <p:nvPr/>
            </p:nvGrpSpPr>
            <p:grpSpPr bwMode="auto">
              <a:xfrm>
                <a:off x="6480177" y="3870323"/>
                <a:ext cx="398464" cy="312738"/>
                <a:chOff x="601" y="3506"/>
                <a:chExt cx="442" cy="347"/>
              </a:xfrm>
            </p:grpSpPr>
            <p:sp>
              <p:nvSpPr>
                <p:cNvPr id="933" name="Freeform 11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198 w 817"/>
                    <a:gd name="T1" fmla="*/ 49 h 505"/>
                    <a:gd name="T2" fmla="*/ 190 w 817"/>
                    <a:gd name="T3" fmla="*/ 39 h 505"/>
                    <a:gd name="T4" fmla="*/ 180 w 817"/>
                    <a:gd name="T5" fmla="*/ 30 h 505"/>
                    <a:gd name="T6" fmla="*/ 169 w 817"/>
                    <a:gd name="T7" fmla="*/ 21 h 505"/>
                    <a:gd name="T8" fmla="*/ 157 w 817"/>
                    <a:gd name="T9" fmla="*/ 13 h 505"/>
                    <a:gd name="T10" fmla="*/ 142 w 817"/>
                    <a:gd name="T11" fmla="*/ 7 h 505"/>
                    <a:gd name="T12" fmla="*/ 127 w 817"/>
                    <a:gd name="T13" fmla="*/ 3 h 505"/>
                    <a:gd name="T14" fmla="*/ 111 w 817"/>
                    <a:gd name="T15" fmla="*/ 0 h 505"/>
                    <a:gd name="T16" fmla="*/ 94 w 817"/>
                    <a:gd name="T17" fmla="*/ 0 h 505"/>
                    <a:gd name="T18" fmla="*/ 78 w 817"/>
                    <a:gd name="T19" fmla="*/ 3 h 505"/>
                    <a:gd name="T20" fmla="*/ 63 w 817"/>
                    <a:gd name="T21" fmla="*/ 7 h 505"/>
                    <a:gd name="T22" fmla="*/ 48 w 817"/>
                    <a:gd name="T23" fmla="*/ 13 h 505"/>
                    <a:gd name="T24" fmla="*/ 36 w 817"/>
                    <a:gd name="T25" fmla="*/ 21 h 505"/>
                    <a:gd name="T26" fmla="*/ 24 w 817"/>
                    <a:gd name="T27" fmla="*/ 30 h 505"/>
                    <a:gd name="T28" fmla="*/ 15 w 817"/>
                    <a:gd name="T29" fmla="*/ 39 h 505"/>
                    <a:gd name="T30" fmla="*/ 7 w 817"/>
                    <a:gd name="T31" fmla="*/ 49 h 505"/>
                    <a:gd name="T32" fmla="*/ 3 w 817"/>
                    <a:gd name="T33" fmla="*/ 56 h 505"/>
                    <a:gd name="T34" fmla="*/ 1 w 817"/>
                    <a:gd name="T35" fmla="*/ 59 h 505"/>
                    <a:gd name="T36" fmla="*/ 0 w 817"/>
                    <a:gd name="T37" fmla="*/ 61 h 505"/>
                    <a:gd name="T38" fmla="*/ 7 w 817"/>
                    <a:gd name="T39" fmla="*/ 73 h 505"/>
                    <a:gd name="T40" fmla="*/ 15 w 817"/>
                    <a:gd name="T41" fmla="*/ 83 h 505"/>
                    <a:gd name="T42" fmla="*/ 25 w 817"/>
                    <a:gd name="T43" fmla="*/ 94 h 505"/>
                    <a:gd name="T44" fmla="*/ 36 w 817"/>
                    <a:gd name="T45" fmla="*/ 103 h 505"/>
                    <a:gd name="T46" fmla="*/ 49 w 817"/>
                    <a:gd name="T47" fmla="*/ 111 h 505"/>
                    <a:gd name="T48" fmla="*/ 63 w 817"/>
                    <a:gd name="T49" fmla="*/ 118 h 505"/>
                    <a:gd name="T50" fmla="*/ 78 w 817"/>
                    <a:gd name="T51" fmla="*/ 123 h 505"/>
                    <a:gd name="T52" fmla="*/ 94 w 817"/>
                    <a:gd name="T53" fmla="*/ 126 h 505"/>
                    <a:gd name="T54" fmla="*/ 111 w 817"/>
                    <a:gd name="T55" fmla="*/ 126 h 505"/>
                    <a:gd name="T56" fmla="*/ 127 w 817"/>
                    <a:gd name="T57" fmla="*/ 123 h 505"/>
                    <a:gd name="T58" fmla="*/ 142 w 817"/>
                    <a:gd name="T59" fmla="*/ 118 h 505"/>
                    <a:gd name="T60" fmla="*/ 156 w 817"/>
                    <a:gd name="T61" fmla="*/ 111 h 505"/>
                    <a:gd name="T62" fmla="*/ 169 w 817"/>
                    <a:gd name="T63" fmla="*/ 103 h 505"/>
                    <a:gd name="T64" fmla="*/ 180 w 817"/>
                    <a:gd name="T65" fmla="*/ 94 h 505"/>
                    <a:gd name="T66" fmla="*/ 190 w 817"/>
                    <a:gd name="T67" fmla="*/ 83 h 505"/>
                    <a:gd name="T68" fmla="*/ 198 w 817"/>
                    <a:gd name="T69" fmla="*/ 73 h 505"/>
                    <a:gd name="T70" fmla="*/ 203 w 817"/>
                    <a:gd name="T71" fmla="*/ 64 h 505"/>
                    <a:gd name="T72" fmla="*/ 204 w 817"/>
                    <a:gd name="T73" fmla="*/ 62 h 505"/>
                    <a:gd name="T74" fmla="*/ 205 w 817"/>
                    <a:gd name="T75" fmla="*/ 61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" name="Freeform 12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80 w 695"/>
                    <a:gd name="T1" fmla="*/ 98 h 396"/>
                    <a:gd name="T2" fmla="*/ 66 w 695"/>
                    <a:gd name="T3" fmla="*/ 96 h 396"/>
                    <a:gd name="T4" fmla="*/ 53 w 695"/>
                    <a:gd name="T5" fmla="*/ 91 h 396"/>
                    <a:gd name="T6" fmla="*/ 40 w 695"/>
                    <a:gd name="T7" fmla="*/ 86 h 396"/>
                    <a:gd name="T8" fmla="*/ 29 w 695"/>
                    <a:gd name="T9" fmla="*/ 78 h 396"/>
                    <a:gd name="T10" fmla="*/ 19 w 695"/>
                    <a:gd name="T11" fmla="*/ 70 h 396"/>
                    <a:gd name="T12" fmla="*/ 10 w 695"/>
                    <a:gd name="T13" fmla="*/ 61 h 396"/>
                    <a:gd name="T14" fmla="*/ 3 w 695"/>
                    <a:gd name="T15" fmla="*/ 52 h 396"/>
                    <a:gd name="T16" fmla="*/ 3 w 695"/>
                    <a:gd name="T17" fmla="*/ 43 h 396"/>
                    <a:gd name="T18" fmla="*/ 9 w 695"/>
                    <a:gd name="T19" fmla="*/ 34 h 396"/>
                    <a:gd name="T20" fmla="*/ 18 w 695"/>
                    <a:gd name="T21" fmla="*/ 26 h 396"/>
                    <a:gd name="T22" fmla="*/ 28 w 695"/>
                    <a:gd name="T23" fmla="*/ 18 h 396"/>
                    <a:gd name="T24" fmla="*/ 39 w 695"/>
                    <a:gd name="T25" fmla="*/ 11 h 396"/>
                    <a:gd name="T26" fmla="*/ 52 w 695"/>
                    <a:gd name="T27" fmla="*/ 6 h 396"/>
                    <a:gd name="T28" fmla="*/ 65 w 695"/>
                    <a:gd name="T29" fmla="*/ 2 h 396"/>
                    <a:gd name="T30" fmla="*/ 79 w 695"/>
                    <a:gd name="T31" fmla="*/ 0 h 396"/>
                    <a:gd name="T32" fmla="*/ 94 w 695"/>
                    <a:gd name="T33" fmla="*/ 0 h 396"/>
                    <a:gd name="T34" fmla="*/ 108 w 695"/>
                    <a:gd name="T35" fmla="*/ 2 h 396"/>
                    <a:gd name="T36" fmla="*/ 121 w 695"/>
                    <a:gd name="T37" fmla="*/ 6 h 396"/>
                    <a:gd name="T38" fmla="*/ 134 w 695"/>
                    <a:gd name="T39" fmla="*/ 11 h 396"/>
                    <a:gd name="T40" fmla="*/ 145 w 695"/>
                    <a:gd name="T41" fmla="*/ 18 h 396"/>
                    <a:gd name="T42" fmla="*/ 155 w 695"/>
                    <a:gd name="T43" fmla="*/ 26 h 396"/>
                    <a:gd name="T44" fmla="*/ 164 w 695"/>
                    <a:gd name="T45" fmla="*/ 34 h 396"/>
                    <a:gd name="T46" fmla="*/ 171 w 695"/>
                    <a:gd name="T47" fmla="*/ 43 h 396"/>
                    <a:gd name="T48" fmla="*/ 171 w 695"/>
                    <a:gd name="T49" fmla="*/ 52 h 396"/>
                    <a:gd name="T50" fmla="*/ 163 w 695"/>
                    <a:gd name="T51" fmla="*/ 61 h 396"/>
                    <a:gd name="T52" fmla="*/ 154 w 695"/>
                    <a:gd name="T53" fmla="*/ 70 h 396"/>
                    <a:gd name="T54" fmla="*/ 144 w 695"/>
                    <a:gd name="T55" fmla="*/ 78 h 396"/>
                    <a:gd name="T56" fmla="*/ 133 w 695"/>
                    <a:gd name="T57" fmla="*/ 86 h 396"/>
                    <a:gd name="T58" fmla="*/ 120 w 695"/>
                    <a:gd name="T59" fmla="*/ 91 h 396"/>
                    <a:gd name="T60" fmla="*/ 107 w 695"/>
                    <a:gd name="T61" fmla="*/ 96 h 396"/>
                    <a:gd name="T62" fmla="*/ 94 w 695"/>
                    <a:gd name="T63" fmla="*/ 98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" name="Freeform 13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42 w 335"/>
                    <a:gd name="T1" fmla="*/ 83 h 336"/>
                    <a:gd name="T2" fmla="*/ 50 w 335"/>
                    <a:gd name="T3" fmla="*/ 82 h 336"/>
                    <a:gd name="T4" fmla="*/ 58 w 335"/>
                    <a:gd name="T5" fmla="*/ 80 h 336"/>
                    <a:gd name="T6" fmla="*/ 65 w 335"/>
                    <a:gd name="T7" fmla="*/ 76 h 336"/>
                    <a:gd name="T8" fmla="*/ 71 w 335"/>
                    <a:gd name="T9" fmla="*/ 71 h 336"/>
                    <a:gd name="T10" fmla="*/ 76 w 335"/>
                    <a:gd name="T11" fmla="*/ 65 h 336"/>
                    <a:gd name="T12" fmla="*/ 80 w 335"/>
                    <a:gd name="T13" fmla="*/ 58 h 336"/>
                    <a:gd name="T14" fmla="*/ 83 w 335"/>
                    <a:gd name="T15" fmla="*/ 50 h 336"/>
                    <a:gd name="T16" fmla="*/ 83 w 335"/>
                    <a:gd name="T17" fmla="*/ 42 h 336"/>
                    <a:gd name="T18" fmla="*/ 83 w 335"/>
                    <a:gd name="T19" fmla="*/ 33 h 336"/>
                    <a:gd name="T20" fmla="*/ 80 w 335"/>
                    <a:gd name="T21" fmla="*/ 25 h 336"/>
                    <a:gd name="T22" fmla="*/ 76 w 335"/>
                    <a:gd name="T23" fmla="*/ 18 h 336"/>
                    <a:gd name="T24" fmla="*/ 71 w 335"/>
                    <a:gd name="T25" fmla="*/ 12 h 336"/>
                    <a:gd name="T26" fmla="*/ 65 w 335"/>
                    <a:gd name="T27" fmla="*/ 7 h 336"/>
                    <a:gd name="T28" fmla="*/ 58 w 335"/>
                    <a:gd name="T29" fmla="*/ 3 h 336"/>
                    <a:gd name="T30" fmla="*/ 50 w 335"/>
                    <a:gd name="T31" fmla="*/ 1 h 336"/>
                    <a:gd name="T32" fmla="*/ 42 w 335"/>
                    <a:gd name="T33" fmla="*/ 0 h 336"/>
                    <a:gd name="T34" fmla="*/ 33 w 335"/>
                    <a:gd name="T35" fmla="*/ 1 h 336"/>
                    <a:gd name="T36" fmla="*/ 25 w 335"/>
                    <a:gd name="T37" fmla="*/ 3 h 336"/>
                    <a:gd name="T38" fmla="*/ 18 w 335"/>
                    <a:gd name="T39" fmla="*/ 7 h 336"/>
                    <a:gd name="T40" fmla="*/ 12 w 335"/>
                    <a:gd name="T41" fmla="*/ 12 h 336"/>
                    <a:gd name="T42" fmla="*/ 7 w 335"/>
                    <a:gd name="T43" fmla="*/ 18 h 336"/>
                    <a:gd name="T44" fmla="*/ 3 w 335"/>
                    <a:gd name="T45" fmla="*/ 25 h 336"/>
                    <a:gd name="T46" fmla="*/ 1 w 335"/>
                    <a:gd name="T47" fmla="*/ 33 h 336"/>
                    <a:gd name="T48" fmla="*/ 0 w 335"/>
                    <a:gd name="T49" fmla="*/ 42 h 336"/>
                    <a:gd name="T50" fmla="*/ 1 w 335"/>
                    <a:gd name="T51" fmla="*/ 50 h 336"/>
                    <a:gd name="T52" fmla="*/ 3 w 335"/>
                    <a:gd name="T53" fmla="*/ 58 h 336"/>
                    <a:gd name="T54" fmla="*/ 7 w 335"/>
                    <a:gd name="T55" fmla="*/ 65 h 336"/>
                    <a:gd name="T56" fmla="*/ 12 w 335"/>
                    <a:gd name="T57" fmla="*/ 71 h 336"/>
                    <a:gd name="T58" fmla="*/ 18 w 335"/>
                    <a:gd name="T59" fmla="*/ 76 h 336"/>
                    <a:gd name="T60" fmla="*/ 25 w 335"/>
                    <a:gd name="T61" fmla="*/ 80 h 336"/>
                    <a:gd name="T62" fmla="*/ 33 w 335"/>
                    <a:gd name="T63" fmla="*/ 82 h 336"/>
                    <a:gd name="T64" fmla="*/ 42 w 335"/>
                    <a:gd name="T65" fmla="*/ 8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" name="Freeform 14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7 w 54"/>
                    <a:gd name="T1" fmla="*/ 14 h 55"/>
                    <a:gd name="T2" fmla="*/ 10 w 54"/>
                    <a:gd name="T3" fmla="*/ 14 h 55"/>
                    <a:gd name="T4" fmla="*/ 12 w 54"/>
                    <a:gd name="T5" fmla="*/ 12 h 55"/>
                    <a:gd name="T6" fmla="*/ 13 w 54"/>
                    <a:gd name="T7" fmla="*/ 10 h 55"/>
                    <a:gd name="T8" fmla="*/ 14 w 54"/>
                    <a:gd name="T9" fmla="*/ 7 h 55"/>
                    <a:gd name="T10" fmla="*/ 13 w 54"/>
                    <a:gd name="T11" fmla="*/ 5 h 55"/>
                    <a:gd name="T12" fmla="*/ 12 w 54"/>
                    <a:gd name="T13" fmla="*/ 2 h 55"/>
                    <a:gd name="T14" fmla="*/ 10 w 54"/>
                    <a:gd name="T15" fmla="*/ 1 h 55"/>
                    <a:gd name="T16" fmla="*/ 7 w 54"/>
                    <a:gd name="T17" fmla="*/ 0 h 55"/>
                    <a:gd name="T18" fmla="*/ 5 w 54"/>
                    <a:gd name="T19" fmla="*/ 1 h 55"/>
                    <a:gd name="T20" fmla="*/ 2 w 54"/>
                    <a:gd name="T21" fmla="*/ 2 h 55"/>
                    <a:gd name="T22" fmla="*/ 1 w 54"/>
                    <a:gd name="T23" fmla="*/ 5 h 55"/>
                    <a:gd name="T24" fmla="*/ 0 w 54"/>
                    <a:gd name="T25" fmla="*/ 7 h 55"/>
                    <a:gd name="T26" fmla="*/ 1 w 54"/>
                    <a:gd name="T27" fmla="*/ 10 h 55"/>
                    <a:gd name="T28" fmla="*/ 2 w 54"/>
                    <a:gd name="T29" fmla="*/ 12 h 55"/>
                    <a:gd name="T30" fmla="*/ 5 w 54"/>
                    <a:gd name="T31" fmla="*/ 14 h 55"/>
                    <a:gd name="T32" fmla="*/ 7 w 54"/>
                    <a:gd name="T33" fmla="*/ 14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" name="Freeform 15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29 w 116"/>
                    <a:gd name="T1" fmla="*/ 23 h 129"/>
                    <a:gd name="T2" fmla="*/ 0 w 116"/>
                    <a:gd name="T3" fmla="*/ 0 h 129"/>
                    <a:gd name="T4" fmla="*/ 19 w 116"/>
                    <a:gd name="T5" fmla="*/ 32 h 129"/>
                    <a:gd name="T6" fmla="*/ 21 w 116"/>
                    <a:gd name="T7" fmla="*/ 31 h 129"/>
                    <a:gd name="T8" fmla="*/ 22 w 116"/>
                    <a:gd name="T9" fmla="*/ 30 h 129"/>
                    <a:gd name="T10" fmla="*/ 23 w 116"/>
                    <a:gd name="T11" fmla="*/ 29 h 129"/>
                    <a:gd name="T12" fmla="*/ 24 w 116"/>
                    <a:gd name="T13" fmla="*/ 28 h 129"/>
                    <a:gd name="T14" fmla="*/ 26 w 116"/>
                    <a:gd name="T15" fmla="*/ 26 h 129"/>
                    <a:gd name="T16" fmla="*/ 27 w 116"/>
                    <a:gd name="T17" fmla="*/ 25 h 129"/>
                    <a:gd name="T18" fmla="*/ 28 w 116"/>
                    <a:gd name="T19" fmla="*/ 24 h 129"/>
                    <a:gd name="T20" fmla="*/ 29 w 116"/>
                    <a:gd name="T21" fmla="*/ 23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8" name="Freeform 16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1 w 90"/>
                    <a:gd name="T3" fmla="*/ 35 h 139"/>
                    <a:gd name="T4" fmla="*/ 12 w 90"/>
                    <a:gd name="T5" fmla="*/ 34 h 139"/>
                    <a:gd name="T6" fmla="*/ 14 w 90"/>
                    <a:gd name="T7" fmla="*/ 34 h 139"/>
                    <a:gd name="T8" fmla="*/ 15 w 90"/>
                    <a:gd name="T9" fmla="*/ 33 h 139"/>
                    <a:gd name="T10" fmla="*/ 17 w 90"/>
                    <a:gd name="T11" fmla="*/ 32 h 139"/>
                    <a:gd name="T12" fmla="*/ 19 w 90"/>
                    <a:gd name="T13" fmla="*/ 31 h 139"/>
                    <a:gd name="T14" fmla="*/ 20 w 90"/>
                    <a:gd name="T15" fmla="*/ 31 h 139"/>
                    <a:gd name="T16" fmla="*/ 21 w 90"/>
                    <a:gd name="T17" fmla="*/ 30 h 139"/>
                    <a:gd name="T18" fmla="*/ 23 w 90"/>
                    <a:gd name="T19" fmla="*/ 29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9" name="Freeform 17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2 w 59"/>
                    <a:gd name="T3" fmla="*/ 35 h 143"/>
                    <a:gd name="T4" fmla="*/ 4 w 59"/>
                    <a:gd name="T5" fmla="*/ 35 h 143"/>
                    <a:gd name="T6" fmla="*/ 5 w 59"/>
                    <a:gd name="T7" fmla="*/ 34 h 143"/>
                    <a:gd name="T8" fmla="*/ 7 w 59"/>
                    <a:gd name="T9" fmla="*/ 34 h 143"/>
                    <a:gd name="T10" fmla="*/ 8 w 59"/>
                    <a:gd name="T11" fmla="*/ 34 h 143"/>
                    <a:gd name="T12" fmla="*/ 10 w 59"/>
                    <a:gd name="T13" fmla="*/ 33 h 143"/>
                    <a:gd name="T14" fmla="*/ 12 w 59"/>
                    <a:gd name="T15" fmla="*/ 33 h 143"/>
                    <a:gd name="T16" fmla="*/ 13 w 59"/>
                    <a:gd name="T17" fmla="*/ 32 h 143"/>
                    <a:gd name="T18" fmla="*/ 14 w 59"/>
                    <a:gd name="T19" fmla="*/ 32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" name="Freeform 18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3 h 127"/>
                    <a:gd name="T2" fmla="*/ 30 w 117"/>
                    <a:gd name="T3" fmla="*/ 0 h 127"/>
                    <a:gd name="T4" fmla="*/ 10 w 117"/>
                    <a:gd name="T5" fmla="*/ 31 h 127"/>
                    <a:gd name="T6" fmla="*/ 9 w 117"/>
                    <a:gd name="T7" fmla="*/ 30 h 127"/>
                    <a:gd name="T8" fmla="*/ 8 w 117"/>
                    <a:gd name="T9" fmla="*/ 29 h 127"/>
                    <a:gd name="T10" fmla="*/ 7 w 117"/>
                    <a:gd name="T11" fmla="*/ 28 h 127"/>
                    <a:gd name="T12" fmla="*/ 5 w 117"/>
                    <a:gd name="T13" fmla="*/ 27 h 127"/>
                    <a:gd name="T14" fmla="*/ 4 w 117"/>
                    <a:gd name="T15" fmla="*/ 26 h 127"/>
                    <a:gd name="T16" fmla="*/ 3 w 117"/>
                    <a:gd name="T17" fmla="*/ 25 h 127"/>
                    <a:gd name="T18" fmla="*/ 1 w 117"/>
                    <a:gd name="T19" fmla="*/ 24 h 127"/>
                    <a:gd name="T20" fmla="*/ 0 w 117"/>
                    <a:gd name="T21" fmla="*/ 23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1" name="Freeform 19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3 w 93"/>
                    <a:gd name="T1" fmla="*/ 0 h 137"/>
                    <a:gd name="T2" fmla="*/ 11 w 93"/>
                    <a:gd name="T3" fmla="*/ 35 h 137"/>
                    <a:gd name="T4" fmla="*/ 10 w 93"/>
                    <a:gd name="T5" fmla="*/ 34 h 137"/>
                    <a:gd name="T6" fmla="*/ 8 w 93"/>
                    <a:gd name="T7" fmla="*/ 33 h 137"/>
                    <a:gd name="T8" fmla="*/ 7 w 93"/>
                    <a:gd name="T9" fmla="*/ 32 h 137"/>
                    <a:gd name="T10" fmla="*/ 5 w 93"/>
                    <a:gd name="T11" fmla="*/ 31 h 137"/>
                    <a:gd name="T12" fmla="*/ 4 w 93"/>
                    <a:gd name="T13" fmla="*/ 31 h 137"/>
                    <a:gd name="T14" fmla="*/ 3 w 93"/>
                    <a:gd name="T15" fmla="*/ 30 h 137"/>
                    <a:gd name="T16" fmla="*/ 1 w 93"/>
                    <a:gd name="T17" fmla="*/ 29 h 137"/>
                    <a:gd name="T18" fmla="*/ 0 w 93"/>
                    <a:gd name="T19" fmla="*/ 29 h 137"/>
                    <a:gd name="T20" fmla="*/ 23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" name="Freeform 20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5 w 63"/>
                    <a:gd name="T1" fmla="*/ 0 h 143"/>
                    <a:gd name="T2" fmla="*/ 12 w 63"/>
                    <a:gd name="T3" fmla="*/ 36 h 143"/>
                    <a:gd name="T4" fmla="*/ 10 w 63"/>
                    <a:gd name="T5" fmla="*/ 36 h 143"/>
                    <a:gd name="T6" fmla="*/ 9 w 63"/>
                    <a:gd name="T7" fmla="*/ 35 h 143"/>
                    <a:gd name="T8" fmla="*/ 8 w 63"/>
                    <a:gd name="T9" fmla="*/ 35 h 143"/>
                    <a:gd name="T10" fmla="*/ 6 w 63"/>
                    <a:gd name="T11" fmla="*/ 34 h 143"/>
                    <a:gd name="T12" fmla="*/ 4 w 63"/>
                    <a:gd name="T13" fmla="*/ 34 h 143"/>
                    <a:gd name="T14" fmla="*/ 3 w 63"/>
                    <a:gd name="T15" fmla="*/ 33 h 143"/>
                    <a:gd name="T16" fmla="*/ 1 w 63"/>
                    <a:gd name="T17" fmla="*/ 33 h 143"/>
                    <a:gd name="T18" fmla="*/ 0 w 63"/>
                    <a:gd name="T19" fmla="*/ 33 h 143"/>
                    <a:gd name="T20" fmla="*/ 15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" name="Freeform 21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13 w 50"/>
                    <a:gd name="T1" fmla="*/ 36 h 143"/>
                    <a:gd name="T2" fmla="*/ 6 w 50"/>
                    <a:gd name="T3" fmla="*/ 0 h 143"/>
                    <a:gd name="T4" fmla="*/ 0 w 50"/>
                    <a:gd name="T5" fmla="*/ 36 h 143"/>
                    <a:gd name="T6" fmla="*/ 2 w 50"/>
                    <a:gd name="T7" fmla="*/ 36 h 143"/>
                    <a:gd name="T8" fmla="*/ 3 w 50"/>
                    <a:gd name="T9" fmla="*/ 36 h 143"/>
                    <a:gd name="T10" fmla="*/ 5 w 50"/>
                    <a:gd name="T11" fmla="*/ 36 h 143"/>
                    <a:gd name="T12" fmla="*/ 6 w 50"/>
                    <a:gd name="T13" fmla="*/ 36 h 143"/>
                    <a:gd name="T14" fmla="*/ 7 w 50"/>
                    <a:gd name="T15" fmla="*/ 36 h 143"/>
                    <a:gd name="T16" fmla="*/ 10 w 50"/>
                    <a:gd name="T17" fmla="*/ 36 h 143"/>
                    <a:gd name="T18" fmla="*/ 11 w 50"/>
                    <a:gd name="T19" fmla="*/ 36 h 143"/>
                    <a:gd name="T20" fmla="*/ 13 w 50"/>
                    <a:gd name="T21" fmla="*/ 36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0" name="Group 22"/>
              <p:cNvGrpSpPr>
                <a:grpSpLocks/>
              </p:cNvGrpSpPr>
              <p:nvPr/>
            </p:nvGrpSpPr>
            <p:grpSpPr bwMode="auto">
              <a:xfrm>
                <a:off x="6931027" y="3870323"/>
                <a:ext cx="398464" cy="312738"/>
                <a:chOff x="601" y="3506"/>
                <a:chExt cx="442" cy="347"/>
              </a:xfrm>
            </p:grpSpPr>
            <p:sp>
              <p:nvSpPr>
                <p:cNvPr id="922" name="Freeform 23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198 w 817"/>
                    <a:gd name="T1" fmla="*/ 49 h 505"/>
                    <a:gd name="T2" fmla="*/ 190 w 817"/>
                    <a:gd name="T3" fmla="*/ 39 h 505"/>
                    <a:gd name="T4" fmla="*/ 180 w 817"/>
                    <a:gd name="T5" fmla="*/ 30 h 505"/>
                    <a:gd name="T6" fmla="*/ 169 w 817"/>
                    <a:gd name="T7" fmla="*/ 21 h 505"/>
                    <a:gd name="T8" fmla="*/ 157 w 817"/>
                    <a:gd name="T9" fmla="*/ 13 h 505"/>
                    <a:gd name="T10" fmla="*/ 142 w 817"/>
                    <a:gd name="T11" fmla="*/ 7 h 505"/>
                    <a:gd name="T12" fmla="*/ 127 w 817"/>
                    <a:gd name="T13" fmla="*/ 3 h 505"/>
                    <a:gd name="T14" fmla="*/ 111 w 817"/>
                    <a:gd name="T15" fmla="*/ 0 h 505"/>
                    <a:gd name="T16" fmla="*/ 94 w 817"/>
                    <a:gd name="T17" fmla="*/ 0 h 505"/>
                    <a:gd name="T18" fmla="*/ 78 w 817"/>
                    <a:gd name="T19" fmla="*/ 3 h 505"/>
                    <a:gd name="T20" fmla="*/ 63 w 817"/>
                    <a:gd name="T21" fmla="*/ 7 h 505"/>
                    <a:gd name="T22" fmla="*/ 48 w 817"/>
                    <a:gd name="T23" fmla="*/ 13 h 505"/>
                    <a:gd name="T24" fmla="*/ 36 w 817"/>
                    <a:gd name="T25" fmla="*/ 21 h 505"/>
                    <a:gd name="T26" fmla="*/ 24 w 817"/>
                    <a:gd name="T27" fmla="*/ 30 h 505"/>
                    <a:gd name="T28" fmla="*/ 15 w 817"/>
                    <a:gd name="T29" fmla="*/ 39 h 505"/>
                    <a:gd name="T30" fmla="*/ 7 w 817"/>
                    <a:gd name="T31" fmla="*/ 49 h 505"/>
                    <a:gd name="T32" fmla="*/ 3 w 817"/>
                    <a:gd name="T33" fmla="*/ 56 h 505"/>
                    <a:gd name="T34" fmla="*/ 1 w 817"/>
                    <a:gd name="T35" fmla="*/ 59 h 505"/>
                    <a:gd name="T36" fmla="*/ 0 w 817"/>
                    <a:gd name="T37" fmla="*/ 61 h 505"/>
                    <a:gd name="T38" fmla="*/ 7 w 817"/>
                    <a:gd name="T39" fmla="*/ 73 h 505"/>
                    <a:gd name="T40" fmla="*/ 15 w 817"/>
                    <a:gd name="T41" fmla="*/ 83 h 505"/>
                    <a:gd name="T42" fmla="*/ 25 w 817"/>
                    <a:gd name="T43" fmla="*/ 94 h 505"/>
                    <a:gd name="T44" fmla="*/ 36 w 817"/>
                    <a:gd name="T45" fmla="*/ 103 h 505"/>
                    <a:gd name="T46" fmla="*/ 49 w 817"/>
                    <a:gd name="T47" fmla="*/ 111 h 505"/>
                    <a:gd name="T48" fmla="*/ 63 w 817"/>
                    <a:gd name="T49" fmla="*/ 118 h 505"/>
                    <a:gd name="T50" fmla="*/ 78 w 817"/>
                    <a:gd name="T51" fmla="*/ 123 h 505"/>
                    <a:gd name="T52" fmla="*/ 94 w 817"/>
                    <a:gd name="T53" fmla="*/ 126 h 505"/>
                    <a:gd name="T54" fmla="*/ 111 w 817"/>
                    <a:gd name="T55" fmla="*/ 126 h 505"/>
                    <a:gd name="T56" fmla="*/ 127 w 817"/>
                    <a:gd name="T57" fmla="*/ 123 h 505"/>
                    <a:gd name="T58" fmla="*/ 142 w 817"/>
                    <a:gd name="T59" fmla="*/ 118 h 505"/>
                    <a:gd name="T60" fmla="*/ 156 w 817"/>
                    <a:gd name="T61" fmla="*/ 111 h 505"/>
                    <a:gd name="T62" fmla="*/ 169 w 817"/>
                    <a:gd name="T63" fmla="*/ 103 h 505"/>
                    <a:gd name="T64" fmla="*/ 180 w 817"/>
                    <a:gd name="T65" fmla="*/ 94 h 505"/>
                    <a:gd name="T66" fmla="*/ 190 w 817"/>
                    <a:gd name="T67" fmla="*/ 83 h 505"/>
                    <a:gd name="T68" fmla="*/ 198 w 817"/>
                    <a:gd name="T69" fmla="*/ 73 h 505"/>
                    <a:gd name="T70" fmla="*/ 203 w 817"/>
                    <a:gd name="T71" fmla="*/ 64 h 505"/>
                    <a:gd name="T72" fmla="*/ 204 w 817"/>
                    <a:gd name="T73" fmla="*/ 62 h 505"/>
                    <a:gd name="T74" fmla="*/ 205 w 817"/>
                    <a:gd name="T75" fmla="*/ 61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" name="Freeform 24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80 w 695"/>
                    <a:gd name="T1" fmla="*/ 98 h 396"/>
                    <a:gd name="T2" fmla="*/ 66 w 695"/>
                    <a:gd name="T3" fmla="*/ 96 h 396"/>
                    <a:gd name="T4" fmla="*/ 53 w 695"/>
                    <a:gd name="T5" fmla="*/ 91 h 396"/>
                    <a:gd name="T6" fmla="*/ 40 w 695"/>
                    <a:gd name="T7" fmla="*/ 86 h 396"/>
                    <a:gd name="T8" fmla="*/ 29 w 695"/>
                    <a:gd name="T9" fmla="*/ 78 h 396"/>
                    <a:gd name="T10" fmla="*/ 19 w 695"/>
                    <a:gd name="T11" fmla="*/ 70 h 396"/>
                    <a:gd name="T12" fmla="*/ 10 w 695"/>
                    <a:gd name="T13" fmla="*/ 61 h 396"/>
                    <a:gd name="T14" fmla="*/ 3 w 695"/>
                    <a:gd name="T15" fmla="*/ 52 h 396"/>
                    <a:gd name="T16" fmla="*/ 3 w 695"/>
                    <a:gd name="T17" fmla="*/ 43 h 396"/>
                    <a:gd name="T18" fmla="*/ 9 w 695"/>
                    <a:gd name="T19" fmla="*/ 34 h 396"/>
                    <a:gd name="T20" fmla="*/ 18 w 695"/>
                    <a:gd name="T21" fmla="*/ 26 h 396"/>
                    <a:gd name="T22" fmla="*/ 28 w 695"/>
                    <a:gd name="T23" fmla="*/ 18 h 396"/>
                    <a:gd name="T24" fmla="*/ 39 w 695"/>
                    <a:gd name="T25" fmla="*/ 11 h 396"/>
                    <a:gd name="T26" fmla="*/ 52 w 695"/>
                    <a:gd name="T27" fmla="*/ 6 h 396"/>
                    <a:gd name="T28" fmla="*/ 65 w 695"/>
                    <a:gd name="T29" fmla="*/ 2 h 396"/>
                    <a:gd name="T30" fmla="*/ 79 w 695"/>
                    <a:gd name="T31" fmla="*/ 0 h 396"/>
                    <a:gd name="T32" fmla="*/ 94 w 695"/>
                    <a:gd name="T33" fmla="*/ 0 h 396"/>
                    <a:gd name="T34" fmla="*/ 108 w 695"/>
                    <a:gd name="T35" fmla="*/ 2 h 396"/>
                    <a:gd name="T36" fmla="*/ 121 w 695"/>
                    <a:gd name="T37" fmla="*/ 6 h 396"/>
                    <a:gd name="T38" fmla="*/ 134 w 695"/>
                    <a:gd name="T39" fmla="*/ 11 h 396"/>
                    <a:gd name="T40" fmla="*/ 145 w 695"/>
                    <a:gd name="T41" fmla="*/ 18 h 396"/>
                    <a:gd name="T42" fmla="*/ 155 w 695"/>
                    <a:gd name="T43" fmla="*/ 26 h 396"/>
                    <a:gd name="T44" fmla="*/ 164 w 695"/>
                    <a:gd name="T45" fmla="*/ 34 h 396"/>
                    <a:gd name="T46" fmla="*/ 171 w 695"/>
                    <a:gd name="T47" fmla="*/ 43 h 396"/>
                    <a:gd name="T48" fmla="*/ 171 w 695"/>
                    <a:gd name="T49" fmla="*/ 52 h 396"/>
                    <a:gd name="T50" fmla="*/ 163 w 695"/>
                    <a:gd name="T51" fmla="*/ 61 h 396"/>
                    <a:gd name="T52" fmla="*/ 154 w 695"/>
                    <a:gd name="T53" fmla="*/ 70 h 396"/>
                    <a:gd name="T54" fmla="*/ 144 w 695"/>
                    <a:gd name="T55" fmla="*/ 78 h 396"/>
                    <a:gd name="T56" fmla="*/ 133 w 695"/>
                    <a:gd name="T57" fmla="*/ 86 h 396"/>
                    <a:gd name="T58" fmla="*/ 120 w 695"/>
                    <a:gd name="T59" fmla="*/ 91 h 396"/>
                    <a:gd name="T60" fmla="*/ 107 w 695"/>
                    <a:gd name="T61" fmla="*/ 96 h 396"/>
                    <a:gd name="T62" fmla="*/ 94 w 695"/>
                    <a:gd name="T63" fmla="*/ 98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" name="Freeform 25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42 w 335"/>
                    <a:gd name="T1" fmla="*/ 83 h 336"/>
                    <a:gd name="T2" fmla="*/ 50 w 335"/>
                    <a:gd name="T3" fmla="*/ 82 h 336"/>
                    <a:gd name="T4" fmla="*/ 58 w 335"/>
                    <a:gd name="T5" fmla="*/ 80 h 336"/>
                    <a:gd name="T6" fmla="*/ 65 w 335"/>
                    <a:gd name="T7" fmla="*/ 76 h 336"/>
                    <a:gd name="T8" fmla="*/ 71 w 335"/>
                    <a:gd name="T9" fmla="*/ 71 h 336"/>
                    <a:gd name="T10" fmla="*/ 76 w 335"/>
                    <a:gd name="T11" fmla="*/ 65 h 336"/>
                    <a:gd name="T12" fmla="*/ 80 w 335"/>
                    <a:gd name="T13" fmla="*/ 58 h 336"/>
                    <a:gd name="T14" fmla="*/ 83 w 335"/>
                    <a:gd name="T15" fmla="*/ 50 h 336"/>
                    <a:gd name="T16" fmla="*/ 83 w 335"/>
                    <a:gd name="T17" fmla="*/ 42 h 336"/>
                    <a:gd name="T18" fmla="*/ 83 w 335"/>
                    <a:gd name="T19" fmla="*/ 33 h 336"/>
                    <a:gd name="T20" fmla="*/ 80 w 335"/>
                    <a:gd name="T21" fmla="*/ 25 h 336"/>
                    <a:gd name="T22" fmla="*/ 76 w 335"/>
                    <a:gd name="T23" fmla="*/ 18 h 336"/>
                    <a:gd name="T24" fmla="*/ 71 w 335"/>
                    <a:gd name="T25" fmla="*/ 12 h 336"/>
                    <a:gd name="T26" fmla="*/ 65 w 335"/>
                    <a:gd name="T27" fmla="*/ 7 h 336"/>
                    <a:gd name="T28" fmla="*/ 58 w 335"/>
                    <a:gd name="T29" fmla="*/ 3 h 336"/>
                    <a:gd name="T30" fmla="*/ 50 w 335"/>
                    <a:gd name="T31" fmla="*/ 1 h 336"/>
                    <a:gd name="T32" fmla="*/ 42 w 335"/>
                    <a:gd name="T33" fmla="*/ 0 h 336"/>
                    <a:gd name="T34" fmla="*/ 33 w 335"/>
                    <a:gd name="T35" fmla="*/ 1 h 336"/>
                    <a:gd name="T36" fmla="*/ 25 w 335"/>
                    <a:gd name="T37" fmla="*/ 3 h 336"/>
                    <a:gd name="T38" fmla="*/ 18 w 335"/>
                    <a:gd name="T39" fmla="*/ 7 h 336"/>
                    <a:gd name="T40" fmla="*/ 12 w 335"/>
                    <a:gd name="T41" fmla="*/ 12 h 336"/>
                    <a:gd name="T42" fmla="*/ 7 w 335"/>
                    <a:gd name="T43" fmla="*/ 18 h 336"/>
                    <a:gd name="T44" fmla="*/ 3 w 335"/>
                    <a:gd name="T45" fmla="*/ 25 h 336"/>
                    <a:gd name="T46" fmla="*/ 1 w 335"/>
                    <a:gd name="T47" fmla="*/ 33 h 336"/>
                    <a:gd name="T48" fmla="*/ 0 w 335"/>
                    <a:gd name="T49" fmla="*/ 42 h 336"/>
                    <a:gd name="T50" fmla="*/ 1 w 335"/>
                    <a:gd name="T51" fmla="*/ 50 h 336"/>
                    <a:gd name="T52" fmla="*/ 3 w 335"/>
                    <a:gd name="T53" fmla="*/ 58 h 336"/>
                    <a:gd name="T54" fmla="*/ 7 w 335"/>
                    <a:gd name="T55" fmla="*/ 65 h 336"/>
                    <a:gd name="T56" fmla="*/ 12 w 335"/>
                    <a:gd name="T57" fmla="*/ 71 h 336"/>
                    <a:gd name="T58" fmla="*/ 18 w 335"/>
                    <a:gd name="T59" fmla="*/ 76 h 336"/>
                    <a:gd name="T60" fmla="*/ 25 w 335"/>
                    <a:gd name="T61" fmla="*/ 80 h 336"/>
                    <a:gd name="T62" fmla="*/ 33 w 335"/>
                    <a:gd name="T63" fmla="*/ 82 h 336"/>
                    <a:gd name="T64" fmla="*/ 42 w 335"/>
                    <a:gd name="T65" fmla="*/ 8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" name="Freeform 26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7 w 54"/>
                    <a:gd name="T1" fmla="*/ 14 h 55"/>
                    <a:gd name="T2" fmla="*/ 10 w 54"/>
                    <a:gd name="T3" fmla="*/ 14 h 55"/>
                    <a:gd name="T4" fmla="*/ 12 w 54"/>
                    <a:gd name="T5" fmla="*/ 12 h 55"/>
                    <a:gd name="T6" fmla="*/ 13 w 54"/>
                    <a:gd name="T7" fmla="*/ 10 h 55"/>
                    <a:gd name="T8" fmla="*/ 14 w 54"/>
                    <a:gd name="T9" fmla="*/ 7 h 55"/>
                    <a:gd name="T10" fmla="*/ 13 w 54"/>
                    <a:gd name="T11" fmla="*/ 5 h 55"/>
                    <a:gd name="T12" fmla="*/ 12 w 54"/>
                    <a:gd name="T13" fmla="*/ 2 h 55"/>
                    <a:gd name="T14" fmla="*/ 10 w 54"/>
                    <a:gd name="T15" fmla="*/ 1 h 55"/>
                    <a:gd name="T16" fmla="*/ 7 w 54"/>
                    <a:gd name="T17" fmla="*/ 0 h 55"/>
                    <a:gd name="T18" fmla="*/ 5 w 54"/>
                    <a:gd name="T19" fmla="*/ 1 h 55"/>
                    <a:gd name="T20" fmla="*/ 2 w 54"/>
                    <a:gd name="T21" fmla="*/ 2 h 55"/>
                    <a:gd name="T22" fmla="*/ 1 w 54"/>
                    <a:gd name="T23" fmla="*/ 5 h 55"/>
                    <a:gd name="T24" fmla="*/ 0 w 54"/>
                    <a:gd name="T25" fmla="*/ 7 h 55"/>
                    <a:gd name="T26" fmla="*/ 1 w 54"/>
                    <a:gd name="T27" fmla="*/ 10 h 55"/>
                    <a:gd name="T28" fmla="*/ 2 w 54"/>
                    <a:gd name="T29" fmla="*/ 12 h 55"/>
                    <a:gd name="T30" fmla="*/ 5 w 54"/>
                    <a:gd name="T31" fmla="*/ 14 h 55"/>
                    <a:gd name="T32" fmla="*/ 7 w 54"/>
                    <a:gd name="T33" fmla="*/ 14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" name="Freeform 27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29 w 116"/>
                    <a:gd name="T1" fmla="*/ 23 h 129"/>
                    <a:gd name="T2" fmla="*/ 0 w 116"/>
                    <a:gd name="T3" fmla="*/ 0 h 129"/>
                    <a:gd name="T4" fmla="*/ 19 w 116"/>
                    <a:gd name="T5" fmla="*/ 32 h 129"/>
                    <a:gd name="T6" fmla="*/ 21 w 116"/>
                    <a:gd name="T7" fmla="*/ 31 h 129"/>
                    <a:gd name="T8" fmla="*/ 22 w 116"/>
                    <a:gd name="T9" fmla="*/ 30 h 129"/>
                    <a:gd name="T10" fmla="*/ 23 w 116"/>
                    <a:gd name="T11" fmla="*/ 29 h 129"/>
                    <a:gd name="T12" fmla="*/ 24 w 116"/>
                    <a:gd name="T13" fmla="*/ 28 h 129"/>
                    <a:gd name="T14" fmla="*/ 26 w 116"/>
                    <a:gd name="T15" fmla="*/ 26 h 129"/>
                    <a:gd name="T16" fmla="*/ 27 w 116"/>
                    <a:gd name="T17" fmla="*/ 25 h 129"/>
                    <a:gd name="T18" fmla="*/ 28 w 116"/>
                    <a:gd name="T19" fmla="*/ 24 h 129"/>
                    <a:gd name="T20" fmla="*/ 29 w 116"/>
                    <a:gd name="T21" fmla="*/ 23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" name="Freeform 28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1 w 90"/>
                    <a:gd name="T3" fmla="*/ 35 h 139"/>
                    <a:gd name="T4" fmla="*/ 12 w 90"/>
                    <a:gd name="T5" fmla="*/ 34 h 139"/>
                    <a:gd name="T6" fmla="*/ 14 w 90"/>
                    <a:gd name="T7" fmla="*/ 34 h 139"/>
                    <a:gd name="T8" fmla="*/ 15 w 90"/>
                    <a:gd name="T9" fmla="*/ 33 h 139"/>
                    <a:gd name="T10" fmla="*/ 17 w 90"/>
                    <a:gd name="T11" fmla="*/ 32 h 139"/>
                    <a:gd name="T12" fmla="*/ 19 w 90"/>
                    <a:gd name="T13" fmla="*/ 31 h 139"/>
                    <a:gd name="T14" fmla="*/ 20 w 90"/>
                    <a:gd name="T15" fmla="*/ 31 h 139"/>
                    <a:gd name="T16" fmla="*/ 21 w 90"/>
                    <a:gd name="T17" fmla="*/ 30 h 139"/>
                    <a:gd name="T18" fmla="*/ 23 w 90"/>
                    <a:gd name="T19" fmla="*/ 29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" name="Freeform 29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2 w 59"/>
                    <a:gd name="T3" fmla="*/ 35 h 143"/>
                    <a:gd name="T4" fmla="*/ 4 w 59"/>
                    <a:gd name="T5" fmla="*/ 35 h 143"/>
                    <a:gd name="T6" fmla="*/ 5 w 59"/>
                    <a:gd name="T7" fmla="*/ 34 h 143"/>
                    <a:gd name="T8" fmla="*/ 7 w 59"/>
                    <a:gd name="T9" fmla="*/ 34 h 143"/>
                    <a:gd name="T10" fmla="*/ 8 w 59"/>
                    <a:gd name="T11" fmla="*/ 34 h 143"/>
                    <a:gd name="T12" fmla="*/ 10 w 59"/>
                    <a:gd name="T13" fmla="*/ 33 h 143"/>
                    <a:gd name="T14" fmla="*/ 12 w 59"/>
                    <a:gd name="T15" fmla="*/ 33 h 143"/>
                    <a:gd name="T16" fmla="*/ 13 w 59"/>
                    <a:gd name="T17" fmla="*/ 32 h 143"/>
                    <a:gd name="T18" fmla="*/ 14 w 59"/>
                    <a:gd name="T19" fmla="*/ 32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9" name="Freeform 30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3 h 127"/>
                    <a:gd name="T2" fmla="*/ 30 w 117"/>
                    <a:gd name="T3" fmla="*/ 0 h 127"/>
                    <a:gd name="T4" fmla="*/ 10 w 117"/>
                    <a:gd name="T5" fmla="*/ 31 h 127"/>
                    <a:gd name="T6" fmla="*/ 9 w 117"/>
                    <a:gd name="T7" fmla="*/ 30 h 127"/>
                    <a:gd name="T8" fmla="*/ 8 w 117"/>
                    <a:gd name="T9" fmla="*/ 29 h 127"/>
                    <a:gd name="T10" fmla="*/ 7 w 117"/>
                    <a:gd name="T11" fmla="*/ 28 h 127"/>
                    <a:gd name="T12" fmla="*/ 5 w 117"/>
                    <a:gd name="T13" fmla="*/ 27 h 127"/>
                    <a:gd name="T14" fmla="*/ 4 w 117"/>
                    <a:gd name="T15" fmla="*/ 26 h 127"/>
                    <a:gd name="T16" fmla="*/ 3 w 117"/>
                    <a:gd name="T17" fmla="*/ 25 h 127"/>
                    <a:gd name="T18" fmla="*/ 1 w 117"/>
                    <a:gd name="T19" fmla="*/ 24 h 127"/>
                    <a:gd name="T20" fmla="*/ 0 w 117"/>
                    <a:gd name="T21" fmla="*/ 23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" name="Freeform 31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3 w 93"/>
                    <a:gd name="T1" fmla="*/ 0 h 137"/>
                    <a:gd name="T2" fmla="*/ 11 w 93"/>
                    <a:gd name="T3" fmla="*/ 35 h 137"/>
                    <a:gd name="T4" fmla="*/ 10 w 93"/>
                    <a:gd name="T5" fmla="*/ 34 h 137"/>
                    <a:gd name="T6" fmla="*/ 8 w 93"/>
                    <a:gd name="T7" fmla="*/ 33 h 137"/>
                    <a:gd name="T8" fmla="*/ 7 w 93"/>
                    <a:gd name="T9" fmla="*/ 32 h 137"/>
                    <a:gd name="T10" fmla="*/ 5 w 93"/>
                    <a:gd name="T11" fmla="*/ 31 h 137"/>
                    <a:gd name="T12" fmla="*/ 4 w 93"/>
                    <a:gd name="T13" fmla="*/ 31 h 137"/>
                    <a:gd name="T14" fmla="*/ 3 w 93"/>
                    <a:gd name="T15" fmla="*/ 30 h 137"/>
                    <a:gd name="T16" fmla="*/ 1 w 93"/>
                    <a:gd name="T17" fmla="*/ 29 h 137"/>
                    <a:gd name="T18" fmla="*/ 0 w 93"/>
                    <a:gd name="T19" fmla="*/ 29 h 137"/>
                    <a:gd name="T20" fmla="*/ 23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1" name="Freeform 32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5 w 63"/>
                    <a:gd name="T1" fmla="*/ 0 h 143"/>
                    <a:gd name="T2" fmla="*/ 12 w 63"/>
                    <a:gd name="T3" fmla="*/ 36 h 143"/>
                    <a:gd name="T4" fmla="*/ 10 w 63"/>
                    <a:gd name="T5" fmla="*/ 36 h 143"/>
                    <a:gd name="T6" fmla="*/ 9 w 63"/>
                    <a:gd name="T7" fmla="*/ 35 h 143"/>
                    <a:gd name="T8" fmla="*/ 8 w 63"/>
                    <a:gd name="T9" fmla="*/ 35 h 143"/>
                    <a:gd name="T10" fmla="*/ 6 w 63"/>
                    <a:gd name="T11" fmla="*/ 34 h 143"/>
                    <a:gd name="T12" fmla="*/ 4 w 63"/>
                    <a:gd name="T13" fmla="*/ 34 h 143"/>
                    <a:gd name="T14" fmla="*/ 3 w 63"/>
                    <a:gd name="T15" fmla="*/ 33 h 143"/>
                    <a:gd name="T16" fmla="*/ 1 w 63"/>
                    <a:gd name="T17" fmla="*/ 33 h 143"/>
                    <a:gd name="T18" fmla="*/ 0 w 63"/>
                    <a:gd name="T19" fmla="*/ 33 h 143"/>
                    <a:gd name="T20" fmla="*/ 15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" name="Freeform 33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13 w 50"/>
                    <a:gd name="T1" fmla="*/ 36 h 143"/>
                    <a:gd name="T2" fmla="*/ 6 w 50"/>
                    <a:gd name="T3" fmla="*/ 0 h 143"/>
                    <a:gd name="T4" fmla="*/ 0 w 50"/>
                    <a:gd name="T5" fmla="*/ 36 h 143"/>
                    <a:gd name="T6" fmla="*/ 2 w 50"/>
                    <a:gd name="T7" fmla="*/ 36 h 143"/>
                    <a:gd name="T8" fmla="*/ 3 w 50"/>
                    <a:gd name="T9" fmla="*/ 36 h 143"/>
                    <a:gd name="T10" fmla="*/ 5 w 50"/>
                    <a:gd name="T11" fmla="*/ 36 h 143"/>
                    <a:gd name="T12" fmla="*/ 6 w 50"/>
                    <a:gd name="T13" fmla="*/ 36 h 143"/>
                    <a:gd name="T14" fmla="*/ 7 w 50"/>
                    <a:gd name="T15" fmla="*/ 36 h 143"/>
                    <a:gd name="T16" fmla="*/ 10 w 50"/>
                    <a:gd name="T17" fmla="*/ 36 h 143"/>
                    <a:gd name="T18" fmla="*/ 11 w 50"/>
                    <a:gd name="T19" fmla="*/ 36 h 143"/>
                    <a:gd name="T20" fmla="*/ 13 w 50"/>
                    <a:gd name="T21" fmla="*/ 36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1" name="Line 34"/>
              <p:cNvSpPr>
                <a:spLocks noChangeShapeType="1"/>
              </p:cNvSpPr>
              <p:nvPr/>
            </p:nvSpPr>
            <p:spPr bwMode="auto">
              <a:xfrm flipV="1">
                <a:off x="6877050" y="3657600"/>
                <a:ext cx="265113" cy="5969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00" name="Group 165"/>
            <p:cNvGrpSpPr>
              <a:grpSpLocks/>
            </p:cNvGrpSpPr>
            <p:nvPr/>
          </p:nvGrpSpPr>
          <p:grpSpPr bwMode="auto">
            <a:xfrm>
              <a:off x="3657600" y="3352800"/>
              <a:ext cx="304800" cy="381000"/>
              <a:chOff x="6400800" y="3657600"/>
              <a:chExt cx="955675" cy="1219201"/>
            </a:xfrm>
          </p:grpSpPr>
          <p:sp>
            <p:nvSpPr>
              <p:cNvPr id="888" name="Line 7"/>
              <p:cNvSpPr>
                <a:spLocks noChangeShapeType="1"/>
              </p:cNvSpPr>
              <p:nvPr/>
            </p:nvSpPr>
            <p:spPr bwMode="auto">
              <a:xfrm flipV="1">
                <a:off x="6611938" y="3684588"/>
                <a:ext cx="508000" cy="1192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889" name="Picture 8" descr="MCDD01775_0000[1]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400800" y="3684588"/>
                <a:ext cx="955675" cy="95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90" name="AutoShape 9"/>
              <p:cNvSpPr>
                <a:spLocks noChangeArrowheads="1"/>
              </p:cNvSpPr>
              <p:nvPr/>
            </p:nvSpPr>
            <p:spPr bwMode="auto">
              <a:xfrm rot="-5400000">
                <a:off x="6788150" y="4224338"/>
                <a:ext cx="180975" cy="392113"/>
              </a:xfrm>
              <a:prstGeom prst="moon">
                <a:avLst>
                  <a:gd name="adj" fmla="val 79579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91" name="Group 10"/>
              <p:cNvGrpSpPr>
                <a:grpSpLocks/>
              </p:cNvGrpSpPr>
              <p:nvPr/>
            </p:nvGrpSpPr>
            <p:grpSpPr bwMode="auto">
              <a:xfrm>
                <a:off x="6480177" y="3870323"/>
                <a:ext cx="398464" cy="312738"/>
                <a:chOff x="601" y="3506"/>
                <a:chExt cx="442" cy="347"/>
              </a:xfrm>
            </p:grpSpPr>
            <p:sp>
              <p:nvSpPr>
                <p:cNvPr id="905" name="Freeform 11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198 w 817"/>
                    <a:gd name="T1" fmla="*/ 49 h 505"/>
                    <a:gd name="T2" fmla="*/ 190 w 817"/>
                    <a:gd name="T3" fmla="*/ 39 h 505"/>
                    <a:gd name="T4" fmla="*/ 180 w 817"/>
                    <a:gd name="T5" fmla="*/ 30 h 505"/>
                    <a:gd name="T6" fmla="*/ 169 w 817"/>
                    <a:gd name="T7" fmla="*/ 21 h 505"/>
                    <a:gd name="T8" fmla="*/ 157 w 817"/>
                    <a:gd name="T9" fmla="*/ 13 h 505"/>
                    <a:gd name="T10" fmla="*/ 142 w 817"/>
                    <a:gd name="T11" fmla="*/ 7 h 505"/>
                    <a:gd name="T12" fmla="*/ 127 w 817"/>
                    <a:gd name="T13" fmla="*/ 3 h 505"/>
                    <a:gd name="T14" fmla="*/ 111 w 817"/>
                    <a:gd name="T15" fmla="*/ 0 h 505"/>
                    <a:gd name="T16" fmla="*/ 94 w 817"/>
                    <a:gd name="T17" fmla="*/ 0 h 505"/>
                    <a:gd name="T18" fmla="*/ 78 w 817"/>
                    <a:gd name="T19" fmla="*/ 3 h 505"/>
                    <a:gd name="T20" fmla="*/ 63 w 817"/>
                    <a:gd name="T21" fmla="*/ 7 h 505"/>
                    <a:gd name="T22" fmla="*/ 48 w 817"/>
                    <a:gd name="T23" fmla="*/ 13 h 505"/>
                    <a:gd name="T24" fmla="*/ 36 w 817"/>
                    <a:gd name="T25" fmla="*/ 21 h 505"/>
                    <a:gd name="T26" fmla="*/ 24 w 817"/>
                    <a:gd name="T27" fmla="*/ 30 h 505"/>
                    <a:gd name="T28" fmla="*/ 15 w 817"/>
                    <a:gd name="T29" fmla="*/ 39 h 505"/>
                    <a:gd name="T30" fmla="*/ 7 w 817"/>
                    <a:gd name="T31" fmla="*/ 49 h 505"/>
                    <a:gd name="T32" fmla="*/ 3 w 817"/>
                    <a:gd name="T33" fmla="*/ 56 h 505"/>
                    <a:gd name="T34" fmla="*/ 1 w 817"/>
                    <a:gd name="T35" fmla="*/ 59 h 505"/>
                    <a:gd name="T36" fmla="*/ 0 w 817"/>
                    <a:gd name="T37" fmla="*/ 61 h 505"/>
                    <a:gd name="T38" fmla="*/ 7 w 817"/>
                    <a:gd name="T39" fmla="*/ 73 h 505"/>
                    <a:gd name="T40" fmla="*/ 15 w 817"/>
                    <a:gd name="T41" fmla="*/ 83 h 505"/>
                    <a:gd name="T42" fmla="*/ 25 w 817"/>
                    <a:gd name="T43" fmla="*/ 94 h 505"/>
                    <a:gd name="T44" fmla="*/ 36 w 817"/>
                    <a:gd name="T45" fmla="*/ 103 h 505"/>
                    <a:gd name="T46" fmla="*/ 49 w 817"/>
                    <a:gd name="T47" fmla="*/ 111 h 505"/>
                    <a:gd name="T48" fmla="*/ 63 w 817"/>
                    <a:gd name="T49" fmla="*/ 118 h 505"/>
                    <a:gd name="T50" fmla="*/ 78 w 817"/>
                    <a:gd name="T51" fmla="*/ 123 h 505"/>
                    <a:gd name="T52" fmla="*/ 94 w 817"/>
                    <a:gd name="T53" fmla="*/ 126 h 505"/>
                    <a:gd name="T54" fmla="*/ 111 w 817"/>
                    <a:gd name="T55" fmla="*/ 126 h 505"/>
                    <a:gd name="T56" fmla="*/ 127 w 817"/>
                    <a:gd name="T57" fmla="*/ 123 h 505"/>
                    <a:gd name="T58" fmla="*/ 142 w 817"/>
                    <a:gd name="T59" fmla="*/ 118 h 505"/>
                    <a:gd name="T60" fmla="*/ 156 w 817"/>
                    <a:gd name="T61" fmla="*/ 111 h 505"/>
                    <a:gd name="T62" fmla="*/ 169 w 817"/>
                    <a:gd name="T63" fmla="*/ 103 h 505"/>
                    <a:gd name="T64" fmla="*/ 180 w 817"/>
                    <a:gd name="T65" fmla="*/ 94 h 505"/>
                    <a:gd name="T66" fmla="*/ 190 w 817"/>
                    <a:gd name="T67" fmla="*/ 83 h 505"/>
                    <a:gd name="T68" fmla="*/ 198 w 817"/>
                    <a:gd name="T69" fmla="*/ 73 h 505"/>
                    <a:gd name="T70" fmla="*/ 203 w 817"/>
                    <a:gd name="T71" fmla="*/ 64 h 505"/>
                    <a:gd name="T72" fmla="*/ 204 w 817"/>
                    <a:gd name="T73" fmla="*/ 62 h 505"/>
                    <a:gd name="T74" fmla="*/ 205 w 817"/>
                    <a:gd name="T75" fmla="*/ 61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" name="Freeform 12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80 w 695"/>
                    <a:gd name="T1" fmla="*/ 98 h 396"/>
                    <a:gd name="T2" fmla="*/ 66 w 695"/>
                    <a:gd name="T3" fmla="*/ 96 h 396"/>
                    <a:gd name="T4" fmla="*/ 53 w 695"/>
                    <a:gd name="T5" fmla="*/ 91 h 396"/>
                    <a:gd name="T6" fmla="*/ 40 w 695"/>
                    <a:gd name="T7" fmla="*/ 86 h 396"/>
                    <a:gd name="T8" fmla="*/ 29 w 695"/>
                    <a:gd name="T9" fmla="*/ 78 h 396"/>
                    <a:gd name="T10" fmla="*/ 19 w 695"/>
                    <a:gd name="T11" fmla="*/ 70 h 396"/>
                    <a:gd name="T12" fmla="*/ 10 w 695"/>
                    <a:gd name="T13" fmla="*/ 61 h 396"/>
                    <a:gd name="T14" fmla="*/ 3 w 695"/>
                    <a:gd name="T15" fmla="*/ 52 h 396"/>
                    <a:gd name="T16" fmla="*/ 3 w 695"/>
                    <a:gd name="T17" fmla="*/ 43 h 396"/>
                    <a:gd name="T18" fmla="*/ 9 w 695"/>
                    <a:gd name="T19" fmla="*/ 34 h 396"/>
                    <a:gd name="T20" fmla="*/ 18 w 695"/>
                    <a:gd name="T21" fmla="*/ 26 h 396"/>
                    <a:gd name="T22" fmla="*/ 28 w 695"/>
                    <a:gd name="T23" fmla="*/ 18 h 396"/>
                    <a:gd name="T24" fmla="*/ 39 w 695"/>
                    <a:gd name="T25" fmla="*/ 11 h 396"/>
                    <a:gd name="T26" fmla="*/ 52 w 695"/>
                    <a:gd name="T27" fmla="*/ 6 h 396"/>
                    <a:gd name="T28" fmla="*/ 65 w 695"/>
                    <a:gd name="T29" fmla="*/ 2 h 396"/>
                    <a:gd name="T30" fmla="*/ 79 w 695"/>
                    <a:gd name="T31" fmla="*/ 0 h 396"/>
                    <a:gd name="T32" fmla="*/ 94 w 695"/>
                    <a:gd name="T33" fmla="*/ 0 h 396"/>
                    <a:gd name="T34" fmla="*/ 108 w 695"/>
                    <a:gd name="T35" fmla="*/ 2 h 396"/>
                    <a:gd name="T36" fmla="*/ 121 w 695"/>
                    <a:gd name="T37" fmla="*/ 6 h 396"/>
                    <a:gd name="T38" fmla="*/ 134 w 695"/>
                    <a:gd name="T39" fmla="*/ 11 h 396"/>
                    <a:gd name="T40" fmla="*/ 145 w 695"/>
                    <a:gd name="T41" fmla="*/ 18 h 396"/>
                    <a:gd name="T42" fmla="*/ 155 w 695"/>
                    <a:gd name="T43" fmla="*/ 26 h 396"/>
                    <a:gd name="T44" fmla="*/ 164 w 695"/>
                    <a:gd name="T45" fmla="*/ 34 h 396"/>
                    <a:gd name="T46" fmla="*/ 171 w 695"/>
                    <a:gd name="T47" fmla="*/ 43 h 396"/>
                    <a:gd name="T48" fmla="*/ 171 w 695"/>
                    <a:gd name="T49" fmla="*/ 52 h 396"/>
                    <a:gd name="T50" fmla="*/ 163 w 695"/>
                    <a:gd name="T51" fmla="*/ 61 h 396"/>
                    <a:gd name="T52" fmla="*/ 154 w 695"/>
                    <a:gd name="T53" fmla="*/ 70 h 396"/>
                    <a:gd name="T54" fmla="*/ 144 w 695"/>
                    <a:gd name="T55" fmla="*/ 78 h 396"/>
                    <a:gd name="T56" fmla="*/ 133 w 695"/>
                    <a:gd name="T57" fmla="*/ 86 h 396"/>
                    <a:gd name="T58" fmla="*/ 120 w 695"/>
                    <a:gd name="T59" fmla="*/ 91 h 396"/>
                    <a:gd name="T60" fmla="*/ 107 w 695"/>
                    <a:gd name="T61" fmla="*/ 96 h 396"/>
                    <a:gd name="T62" fmla="*/ 94 w 695"/>
                    <a:gd name="T63" fmla="*/ 98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" name="Freeform 13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42 w 335"/>
                    <a:gd name="T1" fmla="*/ 83 h 336"/>
                    <a:gd name="T2" fmla="*/ 50 w 335"/>
                    <a:gd name="T3" fmla="*/ 82 h 336"/>
                    <a:gd name="T4" fmla="*/ 58 w 335"/>
                    <a:gd name="T5" fmla="*/ 80 h 336"/>
                    <a:gd name="T6" fmla="*/ 65 w 335"/>
                    <a:gd name="T7" fmla="*/ 76 h 336"/>
                    <a:gd name="T8" fmla="*/ 71 w 335"/>
                    <a:gd name="T9" fmla="*/ 71 h 336"/>
                    <a:gd name="T10" fmla="*/ 76 w 335"/>
                    <a:gd name="T11" fmla="*/ 65 h 336"/>
                    <a:gd name="T12" fmla="*/ 80 w 335"/>
                    <a:gd name="T13" fmla="*/ 58 h 336"/>
                    <a:gd name="T14" fmla="*/ 83 w 335"/>
                    <a:gd name="T15" fmla="*/ 50 h 336"/>
                    <a:gd name="T16" fmla="*/ 83 w 335"/>
                    <a:gd name="T17" fmla="*/ 42 h 336"/>
                    <a:gd name="T18" fmla="*/ 83 w 335"/>
                    <a:gd name="T19" fmla="*/ 33 h 336"/>
                    <a:gd name="T20" fmla="*/ 80 w 335"/>
                    <a:gd name="T21" fmla="*/ 25 h 336"/>
                    <a:gd name="T22" fmla="*/ 76 w 335"/>
                    <a:gd name="T23" fmla="*/ 18 h 336"/>
                    <a:gd name="T24" fmla="*/ 71 w 335"/>
                    <a:gd name="T25" fmla="*/ 12 h 336"/>
                    <a:gd name="T26" fmla="*/ 65 w 335"/>
                    <a:gd name="T27" fmla="*/ 7 h 336"/>
                    <a:gd name="T28" fmla="*/ 58 w 335"/>
                    <a:gd name="T29" fmla="*/ 3 h 336"/>
                    <a:gd name="T30" fmla="*/ 50 w 335"/>
                    <a:gd name="T31" fmla="*/ 1 h 336"/>
                    <a:gd name="T32" fmla="*/ 42 w 335"/>
                    <a:gd name="T33" fmla="*/ 0 h 336"/>
                    <a:gd name="T34" fmla="*/ 33 w 335"/>
                    <a:gd name="T35" fmla="*/ 1 h 336"/>
                    <a:gd name="T36" fmla="*/ 25 w 335"/>
                    <a:gd name="T37" fmla="*/ 3 h 336"/>
                    <a:gd name="T38" fmla="*/ 18 w 335"/>
                    <a:gd name="T39" fmla="*/ 7 h 336"/>
                    <a:gd name="T40" fmla="*/ 12 w 335"/>
                    <a:gd name="T41" fmla="*/ 12 h 336"/>
                    <a:gd name="T42" fmla="*/ 7 w 335"/>
                    <a:gd name="T43" fmla="*/ 18 h 336"/>
                    <a:gd name="T44" fmla="*/ 3 w 335"/>
                    <a:gd name="T45" fmla="*/ 25 h 336"/>
                    <a:gd name="T46" fmla="*/ 1 w 335"/>
                    <a:gd name="T47" fmla="*/ 33 h 336"/>
                    <a:gd name="T48" fmla="*/ 0 w 335"/>
                    <a:gd name="T49" fmla="*/ 42 h 336"/>
                    <a:gd name="T50" fmla="*/ 1 w 335"/>
                    <a:gd name="T51" fmla="*/ 50 h 336"/>
                    <a:gd name="T52" fmla="*/ 3 w 335"/>
                    <a:gd name="T53" fmla="*/ 58 h 336"/>
                    <a:gd name="T54" fmla="*/ 7 w 335"/>
                    <a:gd name="T55" fmla="*/ 65 h 336"/>
                    <a:gd name="T56" fmla="*/ 12 w 335"/>
                    <a:gd name="T57" fmla="*/ 71 h 336"/>
                    <a:gd name="T58" fmla="*/ 18 w 335"/>
                    <a:gd name="T59" fmla="*/ 76 h 336"/>
                    <a:gd name="T60" fmla="*/ 25 w 335"/>
                    <a:gd name="T61" fmla="*/ 80 h 336"/>
                    <a:gd name="T62" fmla="*/ 33 w 335"/>
                    <a:gd name="T63" fmla="*/ 82 h 336"/>
                    <a:gd name="T64" fmla="*/ 42 w 335"/>
                    <a:gd name="T65" fmla="*/ 8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" name="Freeform 14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7 w 54"/>
                    <a:gd name="T1" fmla="*/ 14 h 55"/>
                    <a:gd name="T2" fmla="*/ 10 w 54"/>
                    <a:gd name="T3" fmla="*/ 14 h 55"/>
                    <a:gd name="T4" fmla="*/ 12 w 54"/>
                    <a:gd name="T5" fmla="*/ 12 h 55"/>
                    <a:gd name="T6" fmla="*/ 13 w 54"/>
                    <a:gd name="T7" fmla="*/ 10 h 55"/>
                    <a:gd name="T8" fmla="*/ 14 w 54"/>
                    <a:gd name="T9" fmla="*/ 7 h 55"/>
                    <a:gd name="T10" fmla="*/ 13 w 54"/>
                    <a:gd name="T11" fmla="*/ 5 h 55"/>
                    <a:gd name="T12" fmla="*/ 12 w 54"/>
                    <a:gd name="T13" fmla="*/ 2 h 55"/>
                    <a:gd name="T14" fmla="*/ 10 w 54"/>
                    <a:gd name="T15" fmla="*/ 1 h 55"/>
                    <a:gd name="T16" fmla="*/ 7 w 54"/>
                    <a:gd name="T17" fmla="*/ 0 h 55"/>
                    <a:gd name="T18" fmla="*/ 5 w 54"/>
                    <a:gd name="T19" fmla="*/ 1 h 55"/>
                    <a:gd name="T20" fmla="*/ 2 w 54"/>
                    <a:gd name="T21" fmla="*/ 2 h 55"/>
                    <a:gd name="T22" fmla="*/ 1 w 54"/>
                    <a:gd name="T23" fmla="*/ 5 h 55"/>
                    <a:gd name="T24" fmla="*/ 0 w 54"/>
                    <a:gd name="T25" fmla="*/ 7 h 55"/>
                    <a:gd name="T26" fmla="*/ 1 w 54"/>
                    <a:gd name="T27" fmla="*/ 10 h 55"/>
                    <a:gd name="T28" fmla="*/ 2 w 54"/>
                    <a:gd name="T29" fmla="*/ 12 h 55"/>
                    <a:gd name="T30" fmla="*/ 5 w 54"/>
                    <a:gd name="T31" fmla="*/ 14 h 55"/>
                    <a:gd name="T32" fmla="*/ 7 w 54"/>
                    <a:gd name="T33" fmla="*/ 14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" name="Freeform 15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29 w 116"/>
                    <a:gd name="T1" fmla="*/ 23 h 129"/>
                    <a:gd name="T2" fmla="*/ 0 w 116"/>
                    <a:gd name="T3" fmla="*/ 0 h 129"/>
                    <a:gd name="T4" fmla="*/ 19 w 116"/>
                    <a:gd name="T5" fmla="*/ 32 h 129"/>
                    <a:gd name="T6" fmla="*/ 21 w 116"/>
                    <a:gd name="T7" fmla="*/ 31 h 129"/>
                    <a:gd name="T8" fmla="*/ 22 w 116"/>
                    <a:gd name="T9" fmla="*/ 30 h 129"/>
                    <a:gd name="T10" fmla="*/ 23 w 116"/>
                    <a:gd name="T11" fmla="*/ 29 h 129"/>
                    <a:gd name="T12" fmla="*/ 24 w 116"/>
                    <a:gd name="T13" fmla="*/ 28 h 129"/>
                    <a:gd name="T14" fmla="*/ 26 w 116"/>
                    <a:gd name="T15" fmla="*/ 26 h 129"/>
                    <a:gd name="T16" fmla="*/ 27 w 116"/>
                    <a:gd name="T17" fmla="*/ 25 h 129"/>
                    <a:gd name="T18" fmla="*/ 28 w 116"/>
                    <a:gd name="T19" fmla="*/ 24 h 129"/>
                    <a:gd name="T20" fmla="*/ 29 w 116"/>
                    <a:gd name="T21" fmla="*/ 23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" name="Freeform 16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1 w 90"/>
                    <a:gd name="T3" fmla="*/ 35 h 139"/>
                    <a:gd name="T4" fmla="*/ 12 w 90"/>
                    <a:gd name="T5" fmla="*/ 34 h 139"/>
                    <a:gd name="T6" fmla="*/ 14 w 90"/>
                    <a:gd name="T7" fmla="*/ 34 h 139"/>
                    <a:gd name="T8" fmla="*/ 15 w 90"/>
                    <a:gd name="T9" fmla="*/ 33 h 139"/>
                    <a:gd name="T10" fmla="*/ 17 w 90"/>
                    <a:gd name="T11" fmla="*/ 32 h 139"/>
                    <a:gd name="T12" fmla="*/ 19 w 90"/>
                    <a:gd name="T13" fmla="*/ 31 h 139"/>
                    <a:gd name="T14" fmla="*/ 20 w 90"/>
                    <a:gd name="T15" fmla="*/ 31 h 139"/>
                    <a:gd name="T16" fmla="*/ 21 w 90"/>
                    <a:gd name="T17" fmla="*/ 30 h 139"/>
                    <a:gd name="T18" fmla="*/ 23 w 90"/>
                    <a:gd name="T19" fmla="*/ 29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" name="Freeform 17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2 w 59"/>
                    <a:gd name="T3" fmla="*/ 35 h 143"/>
                    <a:gd name="T4" fmla="*/ 4 w 59"/>
                    <a:gd name="T5" fmla="*/ 35 h 143"/>
                    <a:gd name="T6" fmla="*/ 5 w 59"/>
                    <a:gd name="T7" fmla="*/ 34 h 143"/>
                    <a:gd name="T8" fmla="*/ 7 w 59"/>
                    <a:gd name="T9" fmla="*/ 34 h 143"/>
                    <a:gd name="T10" fmla="*/ 8 w 59"/>
                    <a:gd name="T11" fmla="*/ 34 h 143"/>
                    <a:gd name="T12" fmla="*/ 10 w 59"/>
                    <a:gd name="T13" fmla="*/ 33 h 143"/>
                    <a:gd name="T14" fmla="*/ 12 w 59"/>
                    <a:gd name="T15" fmla="*/ 33 h 143"/>
                    <a:gd name="T16" fmla="*/ 13 w 59"/>
                    <a:gd name="T17" fmla="*/ 32 h 143"/>
                    <a:gd name="T18" fmla="*/ 14 w 59"/>
                    <a:gd name="T19" fmla="*/ 32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" name="Freeform 18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3 h 127"/>
                    <a:gd name="T2" fmla="*/ 30 w 117"/>
                    <a:gd name="T3" fmla="*/ 0 h 127"/>
                    <a:gd name="T4" fmla="*/ 10 w 117"/>
                    <a:gd name="T5" fmla="*/ 31 h 127"/>
                    <a:gd name="T6" fmla="*/ 9 w 117"/>
                    <a:gd name="T7" fmla="*/ 30 h 127"/>
                    <a:gd name="T8" fmla="*/ 8 w 117"/>
                    <a:gd name="T9" fmla="*/ 29 h 127"/>
                    <a:gd name="T10" fmla="*/ 7 w 117"/>
                    <a:gd name="T11" fmla="*/ 28 h 127"/>
                    <a:gd name="T12" fmla="*/ 5 w 117"/>
                    <a:gd name="T13" fmla="*/ 27 h 127"/>
                    <a:gd name="T14" fmla="*/ 4 w 117"/>
                    <a:gd name="T15" fmla="*/ 26 h 127"/>
                    <a:gd name="T16" fmla="*/ 3 w 117"/>
                    <a:gd name="T17" fmla="*/ 25 h 127"/>
                    <a:gd name="T18" fmla="*/ 1 w 117"/>
                    <a:gd name="T19" fmla="*/ 24 h 127"/>
                    <a:gd name="T20" fmla="*/ 0 w 117"/>
                    <a:gd name="T21" fmla="*/ 23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3" name="Freeform 19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3 w 93"/>
                    <a:gd name="T1" fmla="*/ 0 h 137"/>
                    <a:gd name="T2" fmla="*/ 11 w 93"/>
                    <a:gd name="T3" fmla="*/ 35 h 137"/>
                    <a:gd name="T4" fmla="*/ 10 w 93"/>
                    <a:gd name="T5" fmla="*/ 34 h 137"/>
                    <a:gd name="T6" fmla="*/ 8 w 93"/>
                    <a:gd name="T7" fmla="*/ 33 h 137"/>
                    <a:gd name="T8" fmla="*/ 7 w 93"/>
                    <a:gd name="T9" fmla="*/ 32 h 137"/>
                    <a:gd name="T10" fmla="*/ 5 w 93"/>
                    <a:gd name="T11" fmla="*/ 31 h 137"/>
                    <a:gd name="T12" fmla="*/ 4 w 93"/>
                    <a:gd name="T13" fmla="*/ 31 h 137"/>
                    <a:gd name="T14" fmla="*/ 3 w 93"/>
                    <a:gd name="T15" fmla="*/ 30 h 137"/>
                    <a:gd name="T16" fmla="*/ 1 w 93"/>
                    <a:gd name="T17" fmla="*/ 29 h 137"/>
                    <a:gd name="T18" fmla="*/ 0 w 93"/>
                    <a:gd name="T19" fmla="*/ 29 h 137"/>
                    <a:gd name="T20" fmla="*/ 23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4" name="Freeform 20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5 w 63"/>
                    <a:gd name="T1" fmla="*/ 0 h 143"/>
                    <a:gd name="T2" fmla="*/ 12 w 63"/>
                    <a:gd name="T3" fmla="*/ 36 h 143"/>
                    <a:gd name="T4" fmla="*/ 10 w 63"/>
                    <a:gd name="T5" fmla="*/ 36 h 143"/>
                    <a:gd name="T6" fmla="*/ 9 w 63"/>
                    <a:gd name="T7" fmla="*/ 35 h 143"/>
                    <a:gd name="T8" fmla="*/ 8 w 63"/>
                    <a:gd name="T9" fmla="*/ 35 h 143"/>
                    <a:gd name="T10" fmla="*/ 6 w 63"/>
                    <a:gd name="T11" fmla="*/ 34 h 143"/>
                    <a:gd name="T12" fmla="*/ 4 w 63"/>
                    <a:gd name="T13" fmla="*/ 34 h 143"/>
                    <a:gd name="T14" fmla="*/ 3 w 63"/>
                    <a:gd name="T15" fmla="*/ 33 h 143"/>
                    <a:gd name="T16" fmla="*/ 1 w 63"/>
                    <a:gd name="T17" fmla="*/ 33 h 143"/>
                    <a:gd name="T18" fmla="*/ 0 w 63"/>
                    <a:gd name="T19" fmla="*/ 33 h 143"/>
                    <a:gd name="T20" fmla="*/ 15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5" name="Freeform 21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13 w 50"/>
                    <a:gd name="T1" fmla="*/ 36 h 143"/>
                    <a:gd name="T2" fmla="*/ 6 w 50"/>
                    <a:gd name="T3" fmla="*/ 0 h 143"/>
                    <a:gd name="T4" fmla="*/ 0 w 50"/>
                    <a:gd name="T5" fmla="*/ 36 h 143"/>
                    <a:gd name="T6" fmla="*/ 2 w 50"/>
                    <a:gd name="T7" fmla="*/ 36 h 143"/>
                    <a:gd name="T8" fmla="*/ 3 w 50"/>
                    <a:gd name="T9" fmla="*/ 36 h 143"/>
                    <a:gd name="T10" fmla="*/ 5 w 50"/>
                    <a:gd name="T11" fmla="*/ 36 h 143"/>
                    <a:gd name="T12" fmla="*/ 6 w 50"/>
                    <a:gd name="T13" fmla="*/ 36 h 143"/>
                    <a:gd name="T14" fmla="*/ 7 w 50"/>
                    <a:gd name="T15" fmla="*/ 36 h 143"/>
                    <a:gd name="T16" fmla="*/ 10 w 50"/>
                    <a:gd name="T17" fmla="*/ 36 h 143"/>
                    <a:gd name="T18" fmla="*/ 11 w 50"/>
                    <a:gd name="T19" fmla="*/ 36 h 143"/>
                    <a:gd name="T20" fmla="*/ 13 w 50"/>
                    <a:gd name="T21" fmla="*/ 36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92" name="Group 22"/>
              <p:cNvGrpSpPr>
                <a:grpSpLocks/>
              </p:cNvGrpSpPr>
              <p:nvPr/>
            </p:nvGrpSpPr>
            <p:grpSpPr bwMode="auto">
              <a:xfrm>
                <a:off x="6931027" y="3870323"/>
                <a:ext cx="398464" cy="312738"/>
                <a:chOff x="601" y="3506"/>
                <a:chExt cx="442" cy="347"/>
              </a:xfrm>
            </p:grpSpPr>
            <p:sp>
              <p:nvSpPr>
                <p:cNvPr id="894" name="Freeform 23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198 w 817"/>
                    <a:gd name="T1" fmla="*/ 49 h 505"/>
                    <a:gd name="T2" fmla="*/ 190 w 817"/>
                    <a:gd name="T3" fmla="*/ 39 h 505"/>
                    <a:gd name="T4" fmla="*/ 180 w 817"/>
                    <a:gd name="T5" fmla="*/ 30 h 505"/>
                    <a:gd name="T6" fmla="*/ 169 w 817"/>
                    <a:gd name="T7" fmla="*/ 21 h 505"/>
                    <a:gd name="T8" fmla="*/ 157 w 817"/>
                    <a:gd name="T9" fmla="*/ 13 h 505"/>
                    <a:gd name="T10" fmla="*/ 142 w 817"/>
                    <a:gd name="T11" fmla="*/ 7 h 505"/>
                    <a:gd name="T12" fmla="*/ 127 w 817"/>
                    <a:gd name="T13" fmla="*/ 3 h 505"/>
                    <a:gd name="T14" fmla="*/ 111 w 817"/>
                    <a:gd name="T15" fmla="*/ 0 h 505"/>
                    <a:gd name="T16" fmla="*/ 94 w 817"/>
                    <a:gd name="T17" fmla="*/ 0 h 505"/>
                    <a:gd name="T18" fmla="*/ 78 w 817"/>
                    <a:gd name="T19" fmla="*/ 3 h 505"/>
                    <a:gd name="T20" fmla="*/ 63 w 817"/>
                    <a:gd name="T21" fmla="*/ 7 h 505"/>
                    <a:gd name="T22" fmla="*/ 48 w 817"/>
                    <a:gd name="T23" fmla="*/ 13 h 505"/>
                    <a:gd name="T24" fmla="*/ 36 w 817"/>
                    <a:gd name="T25" fmla="*/ 21 h 505"/>
                    <a:gd name="T26" fmla="*/ 24 w 817"/>
                    <a:gd name="T27" fmla="*/ 30 h 505"/>
                    <a:gd name="T28" fmla="*/ 15 w 817"/>
                    <a:gd name="T29" fmla="*/ 39 h 505"/>
                    <a:gd name="T30" fmla="*/ 7 w 817"/>
                    <a:gd name="T31" fmla="*/ 49 h 505"/>
                    <a:gd name="T32" fmla="*/ 3 w 817"/>
                    <a:gd name="T33" fmla="*/ 56 h 505"/>
                    <a:gd name="T34" fmla="*/ 1 w 817"/>
                    <a:gd name="T35" fmla="*/ 59 h 505"/>
                    <a:gd name="T36" fmla="*/ 0 w 817"/>
                    <a:gd name="T37" fmla="*/ 61 h 505"/>
                    <a:gd name="T38" fmla="*/ 7 w 817"/>
                    <a:gd name="T39" fmla="*/ 73 h 505"/>
                    <a:gd name="T40" fmla="*/ 15 w 817"/>
                    <a:gd name="T41" fmla="*/ 83 h 505"/>
                    <a:gd name="T42" fmla="*/ 25 w 817"/>
                    <a:gd name="T43" fmla="*/ 94 h 505"/>
                    <a:gd name="T44" fmla="*/ 36 w 817"/>
                    <a:gd name="T45" fmla="*/ 103 h 505"/>
                    <a:gd name="T46" fmla="*/ 49 w 817"/>
                    <a:gd name="T47" fmla="*/ 111 h 505"/>
                    <a:gd name="T48" fmla="*/ 63 w 817"/>
                    <a:gd name="T49" fmla="*/ 118 h 505"/>
                    <a:gd name="T50" fmla="*/ 78 w 817"/>
                    <a:gd name="T51" fmla="*/ 123 h 505"/>
                    <a:gd name="T52" fmla="*/ 94 w 817"/>
                    <a:gd name="T53" fmla="*/ 126 h 505"/>
                    <a:gd name="T54" fmla="*/ 111 w 817"/>
                    <a:gd name="T55" fmla="*/ 126 h 505"/>
                    <a:gd name="T56" fmla="*/ 127 w 817"/>
                    <a:gd name="T57" fmla="*/ 123 h 505"/>
                    <a:gd name="T58" fmla="*/ 142 w 817"/>
                    <a:gd name="T59" fmla="*/ 118 h 505"/>
                    <a:gd name="T60" fmla="*/ 156 w 817"/>
                    <a:gd name="T61" fmla="*/ 111 h 505"/>
                    <a:gd name="T62" fmla="*/ 169 w 817"/>
                    <a:gd name="T63" fmla="*/ 103 h 505"/>
                    <a:gd name="T64" fmla="*/ 180 w 817"/>
                    <a:gd name="T65" fmla="*/ 94 h 505"/>
                    <a:gd name="T66" fmla="*/ 190 w 817"/>
                    <a:gd name="T67" fmla="*/ 83 h 505"/>
                    <a:gd name="T68" fmla="*/ 198 w 817"/>
                    <a:gd name="T69" fmla="*/ 73 h 505"/>
                    <a:gd name="T70" fmla="*/ 203 w 817"/>
                    <a:gd name="T71" fmla="*/ 64 h 505"/>
                    <a:gd name="T72" fmla="*/ 204 w 817"/>
                    <a:gd name="T73" fmla="*/ 62 h 505"/>
                    <a:gd name="T74" fmla="*/ 205 w 817"/>
                    <a:gd name="T75" fmla="*/ 61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5" name="Freeform 24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80 w 695"/>
                    <a:gd name="T1" fmla="*/ 98 h 396"/>
                    <a:gd name="T2" fmla="*/ 66 w 695"/>
                    <a:gd name="T3" fmla="*/ 96 h 396"/>
                    <a:gd name="T4" fmla="*/ 53 w 695"/>
                    <a:gd name="T5" fmla="*/ 91 h 396"/>
                    <a:gd name="T6" fmla="*/ 40 w 695"/>
                    <a:gd name="T7" fmla="*/ 86 h 396"/>
                    <a:gd name="T8" fmla="*/ 29 w 695"/>
                    <a:gd name="T9" fmla="*/ 78 h 396"/>
                    <a:gd name="T10" fmla="*/ 19 w 695"/>
                    <a:gd name="T11" fmla="*/ 70 h 396"/>
                    <a:gd name="T12" fmla="*/ 10 w 695"/>
                    <a:gd name="T13" fmla="*/ 61 h 396"/>
                    <a:gd name="T14" fmla="*/ 3 w 695"/>
                    <a:gd name="T15" fmla="*/ 52 h 396"/>
                    <a:gd name="T16" fmla="*/ 3 w 695"/>
                    <a:gd name="T17" fmla="*/ 43 h 396"/>
                    <a:gd name="T18" fmla="*/ 9 w 695"/>
                    <a:gd name="T19" fmla="*/ 34 h 396"/>
                    <a:gd name="T20" fmla="*/ 18 w 695"/>
                    <a:gd name="T21" fmla="*/ 26 h 396"/>
                    <a:gd name="T22" fmla="*/ 28 w 695"/>
                    <a:gd name="T23" fmla="*/ 18 h 396"/>
                    <a:gd name="T24" fmla="*/ 39 w 695"/>
                    <a:gd name="T25" fmla="*/ 11 h 396"/>
                    <a:gd name="T26" fmla="*/ 52 w 695"/>
                    <a:gd name="T27" fmla="*/ 6 h 396"/>
                    <a:gd name="T28" fmla="*/ 65 w 695"/>
                    <a:gd name="T29" fmla="*/ 2 h 396"/>
                    <a:gd name="T30" fmla="*/ 79 w 695"/>
                    <a:gd name="T31" fmla="*/ 0 h 396"/>
                    <a:gd name="T32" fmla="*/ 94 w 695"/>
                    <a:gd name="T33" fmla="*/ 0 h 396"/>
                    <a:gd name="T34" fmla="*/ 108 w 695"/>
                    <a:gd name="T35" fmla="*/ 2 h 396"/>
                    <a:gd name="T36" fmla="*/ 121 w 695"/>
                    <a:gd name="T37" fmla="*/ 6 h 396"/>
                    <a:gd name="T38" fmla="*/ 134 w 695"/>
                    <a:gd name="T39" fmla="*/ 11 h 396"/>
                    <a:gd name="T40" fmla="*/ 145 w 695"/>
                    <a:gd name="T41" fmla="*/ 18 h 396"/>
                    <a:gd name="T42" fmla="*/ 155 w 695"/>
                    <a:gd name="T43" fmla="*/ 26 h 396"/>
                    <a:gd name="T44" fmla="*/ 164 w 695"/>
                    <a:gd name="T45" fmla="*/ 34 h 396"/>
                    <a:gd name="T46" fmla="*/ 171 w 695"/>
                    <a:gd name="T47" fmla="*/ 43 h 396"/>
                    <a:gd name="T48" fmla="*/ 171 w 695"/>
                    <a:gd name="T49" fmla="*/ 52 h 396"/>
                    <a:gd name="T50" fmla="*/ 163 w 695"/>
                    <a:gd name="T51" fmla="*/ 61 h 396"/>
                    <a:gd name="T52" fmla="*/ 154 w 695"/>
                    <a:gd name="T53" fmla="*/ 70 h 396"/>
                    <a:gd name="T54" fmla="*/ 144 w 695"/>
                    <a:gd name="T55" fmla="*/ 78 h 396"/>
                    <a:gd name="T56" fmla="*/ 133 w 695"/>
                    <a:gd name="T57" fmla="*/ 86 h 396"/>
                    <a:gd name="T58" fmla="*/ 120 w 695"/>
                    <a:gd name="T59" fmla="*/ 91 h 396"/>
                    <a:gd name="T60" fmla="*/ 107 w 695"/>
                    <a:gd name="T61" fmla="*/ 96 h 396"/>
                    <a:gd name="T62" fmla="*/ 94 w 695"/>
                    <a:gd name="T63" fmla="*/ 98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6" name="Freeform 25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42 w 335"/>
                    <a:gd name="T1" fmla="*/ 83 h 336"/>
                    <a:gd name="T2" fmla="*/ 50 w 335"/>
                    <a:gd name="T3" fmla="*/ 82 h 336"/>
                    <a:gd name="T4" fmla="*/ 58 w 335"/>
                    <a:gd name="T5" fmla="*/ 80 h 336"/>
                    <a:gd name="T6" fmla="*/ 65 w 335"/>
                    <a:gd name="T7" fmla="*/ 76 h 336"/>
                    <a:gd name="T8" fmla="*/ 71 w 335"/>
                    <a:gd name="T9" fmla="*/ 71 h 336"/>
                    <a:gd name="T10" fmla="*/ 76 w 335"/>
                    <a:gd name="T11" fmla="*/ 65 h 336"/>
                    <a:gd name="T12" fmla="*/ 80 w 335"/>
                    <a:gd name="T13" fmla="*/ 58 h 336"/>
                    <a:gd name="T14" fmla="*/ 83 w 335"/>
                    <a:gd name="T15" fmla="*/ 50 h 336"/>
                    <a:gd name="T16" fmla="*/ 83 w 335"/>
                    <a:gd name="T17" fmla="*/ 42 h 336"/>
                    <a:gd name="T18" fmla="*/ 83 w 335"/>
                    <a:gd name="T19" fmla="*/ 33 h 336"/>
                    <a:gd name="T20" fmla="*/ 80 w 335"/>
                    <a:gd name="T21" fmla="*/ 25 h 336"/>
                    <a:gd name="T22" fmla="*/ 76 w 335"/>
                    <a:gd name="T23" fmla="*/ 18 h 336"/>
                    <a:gd name="T24" fmla="*/ 71 w 335"/>
                    <a:gd name="T25" fmla="*/ 12 h 336"/>
                    <a:gd name="T26" fmla="*/ 65 w 335"/>
                    <a:gd name="T27" fmla="*/ 7 h 336"/>
                    <a:gd name="T28" fmla="*/ 58 w 335"/>
                    <a:gd name="T29" fmla="*/ 3 h 336"/>
                    <a:gd name="T30" fmla="*/ 50 w 335"/>
                    <a:gd name="T31" fmla="*/ 1 h 336"/>
                    <a:gd name="T32" fmla="*/ 42 w 335"/>
                    <a:gd name="T33" fmla="*/ 0 h 336"/>
                    <a:gd name="T34" fmla="*/ 33 w 335"/>
                    <a:gd name="T35" fmla="*/ 1 h 336"/>
                    <a:gd name="T36" fmla="*/ 25 w 335"/>
                    <a:gd name="T37" fmla="*/ 3 h 336"/>
                    <a:gd name="T38" fmla="*/ 18 w 335"/>
                    <a:gd name="T39" fmla="*/ 7 h 336"/>
                    <a:gd name="T40" fmla="*/ 12 w 335"/>
                    <a:gd name="T41" fmla="*/ 12 h 336"/>
                    <a:gd name="T42" fmla="*/ 7 w 335"/>
                    <a:gd name="T43" fmla="*/ 18 h 336"/>
                    <a:gd name="T44" fmla="*/ 3 w 335"/>
                    <a:gd name="T45" fmla="*/ 25 h 336"/>
                    <a:gd name="T46" fmla="*/ 1 w 335"/>
                    <a:gd name="T47" fmla="*/ 33 h 336"/>
                    <a:gd name="T48" fmla="*/ 0 w 335"/>
                    <a:gd name="T49" fmla="*/ 42 h 336"/>
                    <a:gd name="T50" fmla="*/ 1 w 335"/>
                    <a:gd name="T51" fmla="*/ 50 h 336"/>
                    <a:gd name="T52" fmla="*/ 3 w 335"/>
                    <a:gd name="T53" fmla="*/ 58 h 336"/>
                    <a:gd name="T54" fmla="*/ 7 w 335"/>
                    <a:gd name="T55" fmla="*/ 65 h 336"/>
                    <a:gd name="T56" fmla="*/ 12 w 335"/>
                    <a:gd name="T57" fmla="*/ 71 h 336"/>
                    <a:gd name="T58" fmla="*/ 18 w 335"/>
                    <a:gd name="T59" fmla="*/ 76 h 336"/>
                    <a:gd name="T60" fmla="*/ 25 w 335"/>
                    <a:gd name="T61" fmla="*/ 80 h 336"/>
                    <a:gd name="T62" fmla="*/ 33 w 335"/>
                    <a:gd name="T63" fmla="*/ 82 h 336"/>
                    <a:gd name="T64" fmla="*/ 42 w 335"/>
                    <a:gd name="T65" fmla="*/ 8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7" name="Freeform 26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7 w 54"/>
                    <a:gd name="T1" fmla="*/ 14 h 55"/>
                    <a:gd name="T2" fmla="*/ 10 w 54"/>
                    <a:gd name="T3" fmla="*/ 14 h 55"/>
                    <a:gd name="T4" fmla="*/ 12 w 54"/>
                    <a:gd name="T5" fmla="*/ 12 h 55"/>
                    <a:gd name="T6" fmla="*/ 13 w 54"/>
                    <a:gd name="T7" fmla="*/ 10 h 55"/>
                    <a:gd name="T8" fmla="*/ 14 w 54"/>
                    <a:gd name="T9" fmla="*/ 7 h 55"/>
                    <a:gd name="T10" fmla="*/ 13 w 54"/>
                    <a:gd name="T11" fmla="*/ 5 h 55"/>
                    <a:gd name="T12" fmla="*/ 12 w 54"/>
                    <a:gd name="T13" fmla="*/ 2 h 55"/>
                    <a:gd name="T14" fmla="*/ 10 w 54"/>
                    <a:gd name="T15" fmla="*/ 1 h 55"/>
                    <a:gd name="T16" fmla="*/ 7 w 54"/>
                    <a:gd name="T17" fmla="*/ 0 h 55"/>
                    <a:gd name="T18" fmla="*/ 5 w 54"/>
                    <a:gd name="T19" fmla="*/ 1 h 55"/>
                    <a:gd name="T20" fmla="*/ 2 w 54"/>
                    <a:gd name="T21" fmla="*/ 2 h 55"/>
                    <a:gd name="T22" fmla="*/ 1 w 54"/>
                    <a:gd name="T23" fmla="*/ 5 h 55"/>
                    <a:gd name="T24" fmla="*/ 0 w 54"/>
                    <a:gd name="T25" fmla="*/ 7 h 55"/>
                    <a:gd name="T26" fmla="*/ 1 w 54"/>
                    <a:gd name="T27" fmla="*/ 10 h 55"/>
                    <a:gd name="T28" fmla="*/ 2 w 54"/>
                    <a:gd name="T29" fmla="*/ 12 h 55"/>
                    <a:gd name="T30" fmla="*/ 5 w 54"/>
                    <a:gd name="T31" fmla="*/ 14 h 55"/>
                    <a:gd name="T32" fmla="*/ 7 w 54"/>
                    <a:gd name="T33" fmla="*/ 14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8" name="Freeform 27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29 w 116"/>
                    <a:gd name="T1" fmla="*/ 23 h 129"/>
                    <a:gd name="T2" fmla="*/ 0 w 116"/>
                    <a:gd name="T3" fmla="*/ 0 h 129"/>
                    <a:gd name="T4" fmla="*/ 19 w 116"/>
                    <a:gd name="T5" fmla="*/ 32 h 129"/>
                    <a:gd name="T6" fmla="*/ 21 w 116"/>
                    <a:gd name="T7" fmla="*/ 31 h 129"/>
                    <a:gd name="T8" fmla="*/ 22 w 116"/>
                    <a:gd name="T9" fmla="*/ 30 h 129"/>
                    <a:gd name="T10" fmla="*/ 23 w 116"/>
                    <a:gd name="T11" fmla="*/ 29 h 129"/>
                    <a:gd name="T12" fmla="*/ 24 w 116"/>
                    <a:gd name="T13" fmla="*/ 28 h 129"/>
                    <a:gd name="T14" fmla="*/ 26 w 116"/>
                    <a:gd name="T15" fmla="*/ 26 h 129"/>
                    <a:gd name="T16" fmla="*/ 27 w 116"/>
                    <a:gd name="T17" fmla="*/ 25 h 129"/>
                    <a:gd name="T18" fmla="*/ 28 w 116"/>
                    <a:gd name="T19" fmla="*/ 24 h 129"/>
                    <a:gd name="T20" fmla="*/ 29 w 116"/>
                    <a:gd name="T21" fmla="*/ 23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9" name="Freeform 28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1 w 90"/>
                    <a:gd name="T3" fmla="*/ 35 h 139"/>
                    <a:gd name="T4" fmla="*/ 12 w 90"/>
                    <a:gd name="T5" fmla="*/ 34 h 139"/>
                    <a:gd name="T6" fmla="*/ 14 w 90"/>
                    <a:gd name="T7" fmla="*/ 34 h 139"/>
                    <a:gd name="T8" fmla="*/ 15 w 90"/>
                    <a:gd name="T9" fmla="*/ 33 h 139"/>
                    <a:gd name="T10" fmla="*/ 17 w 90"/>
                    <a:gd name="T11" fmla="*/ 32 h 139"/>
                    <a:gd name="T12" fmla="*/ 19 w 90"/>
                    <a:gd name="T13" fmla="*/ 31 h 139"/>
                    <a:gd name="T14" fmla="*/ 20 w 90"/>
                    <a:gd name="T15" fmla="*/ 31 h 139"/>
                    <a:gd name="T16" fmla="*/ 21 w 90"/>
                    <a:gd name="T17" fmla="*/ 30 h 139"/>
                    <a:gd name="T18" fmla="*/ 23 w 90"/>
                    <a:gd name="T19" fmla="*/ 29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0" name="Freeform 29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2 w 59"/>
                    <a:gd name="T3" fmla="*/ 35 h 143"/>
                    <a:gd name="T4" fmla="*/ 4 w 59"/>
                    <a:gd name="T5" fmla="*/ 35 h 143"/>
                    <a:gd name="T6" fmla="*/ 5 w 59"/>
                    <a:gd name="T7" fmla="*/ 34 h 143"/>
                    <a:gd name="T8" fmla="*/ 7 w 59"/>
                    <a:gd name="T9" fmla="*/ 34 h 143"/>
                    <a:gd name="T10" fmla="*/ 8 w 59"/>
                    <a:gd name="T11" fmla="*/ 34 h 143"/>
                    <a:gd name="T12" fmla="*/ 10 w 59"/>
                    <a:gd name="T13" fmla="*/ 33 h 143"/>
                    <a:gd name="T14" fmla="*/ 12 w 59"/>
                    <a:gd name="T15" fmla="*/ 33 h 143"/>
                    <a:gd name="T16" fmla="*/ 13 w 59"/>
                    <a:gd name="T17" fmla="*/ 32 h 143"/>
                    <a:gd name="T18" fmla="*/ 14 w 59"/>
                    <a:gd name="T19" fmla="*/ 32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" name="Freeform 30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3 h 127"/>
                    <a:gd name="T2" fmla="*/ 30 w 117"/>
                    <a:gd name="T3" fmla="*/ 0 h 127"/>
                    <a:gd name="T4" fmla="*/ 10 w 117"/>
                    <a:gd name="T5" fmla="*/ 31 h 127"/>
                    <a:gd name="T6" fmla="*/ 9 w 117"/>
                    <a:gd name="T7" fmla="*/ 30 h 127"/>
                    <a:gd name="T8" fmla="*/ 8 w 117"/>
                    <a:gd name="T9" fmla="*/ 29 h 127"/>
                    <a:gd name="T10" fmla="*/ 7 w 117"/>
                    <a:gd name="T11" fmla="*/ 28 h 127"/>
                    <a:gd name="T12" fmla="*/ 5 w 117"/>
                    <a:gd name="T13" fmla="*/ 27 h 127"/>
                    <a:gd name="T14" fmla="*/ 4 w 117"/>
                    <a:gd name="T15" fmla="*/ 26 h 127"/>
                    <a:gd name="T16" fmla="*/ 3 w 117"/>
                    <a:gd name="T17" fmla="*/ 25 h 127"/>
                    <a:gd name="T18" fmla="*/ 1 w 117"/>
                    <a:gd name="T19" fmla="*/ 24 h 127"/>
                    <a:gd name="T20" fmla="*/ 0 w 117"/>
                    <a:gd name="T21" fmla="*/ 23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2" name="Freeform 31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3 w 93"/>
                    <a:gd name="T1" fmla="*/ 0 h 137"/>
                    <a:gd name="T2" fmla="*/ 11 w 93"/>
                    <a:gd name="T3" fmla="*/ 35 h 137"/>
                    <a:gd name="T4" fmla="*/ 10 w 93"/>
                    <a:gd name="T5" fmla="*/ 34 h 137"/>
                    <a:gd name="T6" fmla="*/ 8 w 93"/>
                    <a:gd name="T7" fmla="*/ 33 h 137"/>
                    <a:gd name="T8" fmla="*/ 7 w 93"/>
                    <a:gd name="T9" fmla="*/ 32 h 137"/>
                    <a:gd name="T10" fmla="*/ 5 w 93"/>
                    <a:gd name="T11" fmla="*/ 31 h 137"/>
                    <a:gd name="T12" fmla="*/ 4 w 93"/>
                    <a:gd name="T13" fmla="*/ 31 h 137"/>
                    <a:gd name="T14" fmla="*/ 3 w 93"/>
                    <a:gd name="T15" fmla="*/ 30 h 137"/>
                    <a:gd name="T16" fmla="*/ 1 w 93"/>
                    <a:gd name="T17" fmla="*/ 29 h 137"/>
                    <a:gd name="T18" fmla="*/ 0 w 93"/>
                    <a:gd name="T19" fmla="*/ 29 h 137"/>
                    <a:gd name="T20" fmla="*/ 23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3" name="Freeform 32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5 w 63"/>
                    <a:gd name="T1" fmla="*/ 0 h 143"/>
                    <a:gd name="T2" fmla="*/ 12 w 63"/>
                    <a:gd name="T3" fmla="*/ 36 h 143"/>
                    <a:gd name="T4" fmla="*/ 10 w 63"/>
                    <a:gd name="T5" fmla="*/ 36 h 143"/>
                    <a:gd name="T6" fmla="*/ 9 w 63"/>
                    <a:gd name="T7" fmla="*/ 35 h 143"/>
                    <a:gd name="T8" fmla="*/ 8 w 63"/>
                    <a:gd name="T9" fmla="*/ 35 h 143"/>
                    <a:gd name="T10" fmla="*/ 6 w 63"/>
                    <a:gd name="T11" fmla="*/ 34 h 143"/>
                    <a:gd name="T12" fmla="*/ 4 w 63"/>
                    <a:gd name="T13" fmla="*/ 34 h 143"/>
                    <a:gd name="T14" fmla="*/ 3 w 63"/>
                    <a:gd name="T15" fmla="*/ 33 h 143"/>
                    <a:gd name="T16" fmla="*/ 1 w 63"/>
                    <a:gd name="T17" fmla="*/ 33 h 143"/>
                    <a:gd name="T18" fmla="*/ 0 w 63"/>
                    <a:gd name="T19" fmla="*/ 33 h 143"/>
                    <a:gd name="T20" fmla="*/ 15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" name="Freeform 33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13 w 50"/>
                    <a:gd name="T1" fmla="*/ 36 h 143"/>
                    <a:gd name="T2" fmla="*/ 6 w 50"/>
                    <a:gd name="T3" fmla="*/ 0 h 143"/>
                    <a:gd name="T4" fmla="*/ 0 w 50"/>
                    <a:gd name="T5" fmla="*/ 36 h 143"/>
                    <a:gd name="T6" fmla="*/ 2 w 50"/>
                    <a:gd name="T7" fmla="*/ 36 h 143"/>
                    <a:gd name="T8" fmla="*/ 3 w 50"/>
                    <a:gd name="T9" fmla="*/ 36 h 143"/>
                    <a:gd name="T10" fmla="*/ 5 w 50"/>
                    <a:gd name="T11" fmla="*/ 36 h 143"/>
                    <a:gd name="T12" fmla="*/ 6 w 50"/>
                    <a:gd name="T13" fmla="*/ 36 h 143"/>
                    <a:gd name="T14" fmla="*/ 7 w 50"/>
                    <a:gd name="T15" fmla="*/ 36 h 143"/>
                    <a:gd name="T16" fmla="*/ 10 w 50"/>
                    <a:gd name="T17" fmla="*/ 36 h 143"/>
                    <a:gd name="T18" fmla="*/ 11 w 50"/>
                    <a:gd name="T19" fmla="*/ 36 h 143"/>
                    <a:gd name="T20" fmla="*/ 13 w 50"/>
                    <a:gd name="T21" fmla="*/ 36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93" name="Line 34"/>
              <p:cNvSpPr>
                <a:spLocks noChangeShapeType="1"/>
              </p:cNvSpPr>
              <p:nvPr/>
            </p:nvSpPr>
            <p:spPr bwMode="auto">
              <a:xfrm flipV="1">
                <a:off x="6877050" y="3657600"/>
                <a:ext cx="265113" cy="5969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01" name="Group 165"/>
            <p:cNvGrpSpPr>
              <a:grpSpLocks/>
            </p:cNvGrpSpPr>
            <p:nvPr/>
          </p:nvGrpSpPr>
          <p:grpSpPr bwMode="auto">
            <a:xfrm>
              <a:off x="5181600" y="3352800"/>
              <a:ext cx="304800" cy="381000"/>
              <a:chOff x="6400800" y="3657600"/>
              <a:chExt cx="955675" cy="1219201"/>
            </a:xfrm>
          </p:grpSpPr>
          <p:sp>
            <p:nvSpPr>
              <p:cNvPr id="860" name="Line 7"/>
              <p:cNvSpPr>
                <a:spLocks noChangeShapeType="1"/>
              </p:cNvSpPr>
              <p:nvPr/>
            </p:nvSpPr>
            <p:spPr bwMode="auto">
              <a:xfrm flipV="1">
                <a:off x="6611938" y="3684588"/>
                <a:ext cx="508000" cy="1192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861" name="Picture 8" descr="MCDD01775_0000[1]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400800" y="3684588"/>
                <a:ext cx="955675" cy="95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62" name="AutoShape 9"/>
              <p:cNvSpPr>
                <a:spLocks noChangeArrowheads="1"/>
              </p:cNvSpPr>
              <p:nvPr/>
            </p:nvSpPr>
            <p:spPr bwMode="auto">
              <a:xfrm rot="-5400000">
                <a:off x="6788150" y="4224338"/>
                <a:ext cx="180975" cy="392113"/>
              </a:xfrm>
              <a:prstGeom prst="moon">
                <a:avLst>
                  <a:gd name="adj" fmla="val 79579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3" name="Group 10"/>
              <p:cNvGrpSpPr>
                <a:grpSpLocks/>
              </p:cNvGrpSpPr>
              <p:nvPr/>
            </p:nvGrpSpPr>
            <p:grpSpPr bwMode="auto">
              <a:xfrm>
                <a:off x="6480177" y="3870323"/>
                <a:ext cx="398464" cy="312738"/>
                <a:chOff x="601" y="3506"/>
                <a:chExt cx="442" cy="347"/>
              </a:xfrm>
            </p:grpSpPr>
            <p:sp>
              <p:nvSpPr>
                <p:cNvPr id="877" name="Freeform 11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198 w 817"/>
                    <a:gd name="T1" fmla="*/ 49 h 505"/>
                    <a:gd name="T2" fmla="*/ 190 w 817"/>
                    <a:gd name="T3" fmla="*/ 39 h 505"/>
                    <a:gd name="T4" fmla="*/ 180 w 817"/>
                    <a:gd name="T5" fmla="*/ 30 h 505"/>
                    <a:gd name="T6" fmla="*/ 169 w 817"/>
                    <a:gd name="T7" fmla="*/ 21 h 505"/>
                    <a:gd name="T8" fmla="*/ 157 w 817"/>
                    <a:gd name="T9" fmla="*/ 13 h 505"/>
                    <a:gd name="T10" fmla="*/ 142 w 817"/>
                    <a:gd name="T11" fmla="*/ 7 h 505"/>
                    <a:gd name="T12" fmla="*/ 127 w 817"/>
                    <a:gd name="T13" fmla="*/ 3 h 505"/>
                    <a:gd name="T14" fmla="*/ 111 w 817"/>
                    <a:gd name="T15" fmla="*/ 0 h 505"/>
                    <a:gd name="T16" fmla="*/ 94 w 817"/>
                    <a:gd name="T17" fmla="*/ 0 h 505"/>
                    <a:gd name="T18" fmla="*/ 78 w 817"/>
                    <a:gd name="T19" fmla="*/ 3 h 505"/>
                    <a:gd name="T20" fmla="*/ 63 w 817"/>
                    <a:gd name="T21" fmla="*/ 7 h 505"/>
                    <a:gd name="T22" fmla="*/ 48 w 817"/>
                    <a:gd name="T23" fmla="*/ 13 h 505"/>
                    <a:gd name="T24" fmla="*/ 36 w 817"/>
                    <a:gd name="T25" fmla="*/ 21 h 505"/>
                    <a:gd name="T26" fmla="*/ 24 w 817"/>
                    <a:gd name="T27" fmla="*/ 30 h 505"/>
                    <a:gd name="T28" fmla="*/ 15 w 817"/>
                    <a:gd name="T29" fmla="*/ 39 h 505"/>
                    <a:gd name="T30" fmla="*/ 7 w 817"/>
                    <a:gd name="T31" fmla="*/ 49 h 505"/>
                    <a:gd name="T32" fmla="*/ 3 w 817"/>
                    <a:gd name="T33" fmla="*/ 56 h 505"/>
                    <a:gd name="T34" fmla="*/ 1 w 817"/>
                    <a:gd name="T35" fmla="*/ 59 h 505"/>
                    <a:gd name="T36" fmla="*/ 0 w 817"/>
                    <a:gd name="T37" fmla="*/ 61 h 505"/>
                    <a:gd name="T38" fmla="*/ 7 w 817"/>
                    <a:gd name="T39" fmla="*/ 73 h 505"/>
                    <a:gd name="T40" fmla="*/ 15 w 817"/>
                    <a:gd name="T41" fmla="*/ 83 h 505"/>
                    <a:gd name="T42" fmla="*/ 25 w 817"/>
                    <a:gd name="T43" fmla="*/ 94 h 505"/>
                    <a:gd name="T44" fmla="*/ 36 w 817"/>
                    <a:gd name="T45" fmla="*/ 103 h 505"/>
                    <a:gd name="T46" fmla="*/ 49 w 817"/>
                    <a:gd name="T47" fmla="*/ 111 h 505"/>
                    <a:gd name="T48" fmla="*/ 63 w 817"/>
                    <a:gd name="T49" fmla="*/ 118 h 505"/>
                    <a:gd name="T50" fmla="*/ 78 w 817"/>
                    <a:gd name="T51" fmla="*/ 123 h 505"/>
                    <a:gd name="T52" fmla="*/ 94 w 817"/>
                    <a:gd name="T53" fmla="*/ 126 h 505"/>
                    <a:gd name="T54" fmla="*/ 111 w 817"/>
                    <a:gd name="T55" fmla="*/ 126 h 505"/>
                    <a:gd name="T56" fmla="*/ 127 w 817"/>
                    <a:gd name="T57" fmla="*/ 123 h 505"/>
                    <a:gd name="T58" fmla="*/ 142 w 817"/>
                    <a:gd name="T59" fmla="*/ 118 h 505"/>
                    <a:gd name="T60" fmla="*/ 156 w 817"/>
                    <a:gd name="T61" fmla="*/ 111 h 505"/>
                    <a:gd name="T62" fmla="*/ 169 w 817"/>
                    <a:gd name="T63" fmla="*/ 103 h 505"/>
                    <a:gd name="T64" fmla="*/ 180 w 817"/>
                    <a:gd name="T65" fmla="*/ 94 h 505"/>
                    <a:gd name="T66" fmla="*/ 190 w 817"/>
                    <a:gd name="T67" fmla="*/ 83 h 505"/>
                    <a:gd name="T68" fmla="*/ 198 w 817"/>
                    <a:gd name="T69" fmla="*/ 73 h 505"/>
                    <a:gd name="T70" fmla="*/ 203 w 817"/>
                    <a:gd name="T71" fmla="*/ 64 h 505"/>
                    <a:gd name="T72" fmla="*/ 204 w 817"/>
                    <a:gd name="T73" fmla="*/ 62 h 505"/>
                    <a:gd name="T74" fmla="*/ 205 w 817"/>
                    <a:gd name="T75" fmla="*/ 61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8" name="Freeform 12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80 w 695"/>
                    <a:gd name="T1" fmla="*/ 98 h 396"/>
                    <a:gd name="T2" fmla="*/ 66 w 695"/>
                    <a:gd name="T3" fmla="*/ 96 h 396"/>
                    <a:gd name="T4" fmla="*/ 53 w 695"/>
                    <a:gd name="T5" fmla="*/ 91 h 396"/>
                    <a:gd name="T6" fmla="*/ 40 w 695"/>
                    <a:gd name="T7" fmla="*/ 86 h 396"/>
                    <a:gd name="T8" fmla="*/ 29 w 695"/>
                    <a:gd name="T9" fmla="*/ 78 h 396"/>
                    <a:gd name="T10" fmla="*/ 19 w 695"/>
                    <a:gd name="T11" fmla="*/ 70 h 396"/>
                    <a:gd name="T12" fmla="*/ 10 w 695"/>
                    <a:gd name="T13" fmla="*/ 61 h 396"/>
                    <a:gd name="T14" fmla="*/ 3 w 695"/>
                    <a:gd name="T15" fmla="*/ 52 h 396"/>
                    <a:gd name="T16" fmla="*/ 3 w 695"/>
                    <a:gd name="T17" fmla="*/ 43 h 396"/>
                    <a:gd name="T18" fmla="*/ 9 w 695"/>
                    <a:gd name="T19" fmla="*/ 34 h 396"/>
                    <a:gd name="T20" fmla="*/ 18 w 695"/>
                    <a:gd name="T21" fmla="*/ 26 h 396"/>
                    <a:gd name="T22" fmla="*/ 28 w 695"/>
                    <a:gd name="T23" fmla="*/ 18 h 396"/>
                    <a:gd name="T24" fmla="*/ 39 w 695"/>
                    <a:gd name="T25" fmla="*/ 11 h 396"/>
                    <a:gd name="T26" fmla="*/ 52 w 695"/>
                    <a:gd name="T27" fmla="*/ 6 h 396"/>
                    <a:gd name="T28" fmla="*/ 65 w 695"/>
                    <a:gd name="T29" fmla="*/ 2 h 396"/>
                    <a:gd name="T30" fmla="*/ 79 w 695"/>
                    <a:gd name="T31" fmla="*/ 0 h 396"/>
                    <a:gd name="T32" fmla="*/ 94 w 695"/>
                    <a:gd name="T33" fmla="*/ 0 h 396"/>
                    <a:gd name="T34" fmla="*/ 108 w 695"/>
                    <a:gd name="T35" fmla="*/ 2 h 396"/>
                    <a:gd name="T36" fmla="*/ 121 w 695"/>
                    <a:gd name="T37" fmla="*/ 6 h 396"/>
                    <a:gd name="T38" fmla="*/ 134 w 695"/>
                    <a:gd name="T39" fmla="*/ 11 h 396"/>
                    <a:gd name="T40" fmla="*/ 145 w 695"/>
                    <a:gd name="T41" fmla="*/ 18 h 396"/>
                    <a:gd name="T42" fmla="*/ 155 w 695"/>
                    <a:gd name="T43" fmla="*/ 26 h 396"/>
                    <a:gd name="T44" fmla="*/ 164 w 695"/>
                    <a:gd name="T45" fmla="*/ 34 h 396"/>
                    <a:gd name="T46" fmla="*/ 171 w 695"/>
                    <a:gd name="T47" fmla="*/ 43 h 396"/>
                    <a:gd name="T48" fmla="*/ 171 w 695"/>
                    <a:gd name="T49" fmla="*/ 52 h 396"/>
                    <a:gd name="T50" fmla="*/ 163 w 695"/>
                    <a:gd name="T51" fmla="*/ 61 h 396"/>
                    <a:gd name="T52" fmla="*/ 154 w 695"/>
                    <a:gd name="T53" fmla="*/ 70 h 396"/>
                    <a:gd name="T54" fmla="*/ 144 w 695"/>
                    <a:gd name="T55" fmla="*/ 78 h 396"/>
                    <a:gd name="T56" fmla="*/ 133 w 695"/>
                    <a:gd name="T57" fmla="*/ 86 h 396"/>
                    <a:gd name="T58" fmla="*/ 120 w 695"/>
                    <a:gd name="T59" fmla="*/ 91 h 396"/>
                    <a:gd name="T60" fmla="*/ 107 w 695"/>
                    <a:gd name="T61" fmla="*/ 96 h 396"/>
                    <a:gd name="T62" fmla="*/ 94 w 695"/>
                    <a:gd name="T63" fmla="*/ 98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9" name="Freeform 13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42 w 335"/>
                    <a:gd name="T1" fmla="*/ 83 h 336"/>
                    <a:gd name="T2" fmla="*/ 50 w 335"/>
                    <a:gd name="T3" fmla="*/ 82 h 336"/>
                    <a:gd name="T4" fmla="*/ 58 w 335"/>
                    <a:gd name="T5" fmla="*/ 80 h 336"/>
                    <a:gd name="T6" fmla="*/ 65 w 335"/>
                    <a:gd name="T7" fmla="*/ 76 h 336"/>
                    <a:gd name="T8" fmla="*/ 71 w 335"/>
                    <a:gd name="T9" fmla="*/ 71 h 336"/>
                    <a:gd name="T10" fmla="*/ 76 w 335"/>
                    <a:gd name="T11" fmla="*/ 65 h 336"/>
                    <a:gd name="T12" fmla="*/ 80 w 335"/>
                    <a:gd name="T13" fmla="*/ 58 h 336"/>
                    <a:gd name="T14" fmla="*/ 83 w 335"/>
                    <a:gd name="T15" fmla="*/ 50 h 336"/>
                    <a:gd name="T16" fmla="*/ 83 w 335"/>
                    <a:gd name="T17" fmla="*/ 42 h 336"/>
                    <a:gd name="T18" fmla="*/ 83 w 335"/>
                    <a:gd name="T19" fmla="*/ 33 h 336"/>
                    <a:gd name="T20" fmla="*/ 80 w 335"/>
                    <a:gd name="T21" fmla="*/ 25 h 336"/>
                    <a:gd name="T22" fmla="*/ 76 w 335"/>
                    <a:gd name="T23" fmla="*/ 18 h 336"/>
                    <a:gd name="T24" fmla="*/ 71 w 335"/>
                    <a:gd name="T25" fmla="*/ 12 h 336"/>
                    <a:gd name="T26" fmla="*/ 65 w 335"/>
                    <a:gd name="T27" fmla="*/ 7 h 336"/>
                    <a:gd name="T28" fmla="*/ 58 w 335"/>
                    <a:gd name="T29" fmla="*/ 3 h 336"/>
                    <a:gd name="T30" fmla="*/ 50 w 335"/>
                    <a:gd name="T31" fmla="*/ 1 h 336"/>
                    <a:gd name="T32" fmla="*/ 42 w 335"/>
                    <a:gd name="T33" fmla="*/ 0 h 336"/>
                    <a:gd name="T34" fmla="*/ 33 w 335"/>
                    <a:gd name="T35" fmla="*/ 1 h 336"/>
                    <a:gd name="T36" fmla="*/ 25 w 335"/>
                    <a:gd name="T37" fmla="*/ 3 h 336"/>
                    <a:gd name="T38" fmla="*/ 18 w 335"/>
                    <a:gd name="T39" fmla="*/ 7 h 336"/>
                    <a:gd name="T40" fmla="*/ 12 w 335"/>
                    <a:gd name="T41" fmla="*/ 12 h 336"/>
                    <a:gd name="T42" fmla="*/ 7 w 335"/>
                    <a:gd name="T43" fmla="*/ 18 h 336"/>
                    <a:gd name="T44" fmla="*/ 3 w 335"/>
                    <a:gd name="T45" fmla="*/ 25 h 336"/>
                    <a:gd name="T46" fmla="*/ 1 w 335"/>
                    <a:gd name="T47" fmla="*/ 33 h 336"/>
                    <a:gd name="T48" fmla="*/ 0 w 335"/>
                    <a:gd name="T49" fmla="*/ 42 h 336"/>
                    <a:gd name="T50" fmla="*/ 1 w 335"/>
                    <a:gd name="T51" fmla="*/ 50 h 336"/>
                    <a:gd name="T52" fmla="*/ 3 w 335"/>
                    <a:gd name="T53" fmla="*/ 58 h 336"/>
                    <a:gd name="T54" fmla="*/ 7 w 335"/>
                    <a:gd name="T55" fmla="*/ 65 h 336"/>
                    <a:gd name="T56" fmla="*/ 12 w 335"/>
                    <a:gd name="T57" fmla="*/ 71 h 336"/>
                    <a:gd name="T58" fmla="*/ 18 w 335"/>
                    <a:gd name="T59" fmla="*/ 76 h 336"/>
                    <a:gd name="T60" fmla="*/ 25 w 335"/>
                    <a:gd name="T61" fmla="*/ 80 h 336"/>
                    <a:gd name="T62" fmla="*/ 33 w 335"/>
                    <a:gd name="T63" fmla="*/ 82 h 336"/>
                    <a:gd name="T64" fmla="*/ 42 w 335"/>
                    <a:gd name="T65" fmla="*/ 8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0" name="Freeform 14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7 w 54"/>
                    <a:gd name="T1" fmla="*/ 14 h 55"/>
                    <a:gd name="T2" fmla="*/ 10 w 54"/>
                    <a:gd name="T3" fmla="*/ 14 h 55"/>
                    <a:gd name="T4" fmla="*/ 12 w 54"/>
                    <a:gd name="T5" fmla="*/ 12 h 55"/>
                    <a:gd name="T6" fmla="*/ 13 w 54"/>
                    <a:gd name="T7" fmla="*/ 10 h 55"/>
                    <a:gd name="T8" fmla="*/ 14 w 54"/>
                    <a:gd name="T9" fmla="*/ 7 h 55"/>
                    <a:gd name="T10" fmla="*/ 13 w 54"/>
                    <a:gd name="T11" fmla="*/ 5 h 55"/>
                    <a:gd name="T12" fmla="*/ 12 w 54"/>
                    <a:gd name="T13" fmla="*/ 2 h 55"/>
                    <a:gd name="T14" fmla="*/ 10 w 54"/>
                    <a:gd name="T15" fmla="*/ 1 h 55"/>
                    <a:gd name="T16" fmla="*/ 7 w 54"/>
                    <a:gd name="T17" fmla="*/ 0 h 55"/>
                    <a:gd name="T18" fmla="*/ 5 w 54"/>
                    <a:gd name="T19" fmla="*/ 1 h 55"/>
                    <a:gd name="T20" fmla="*/ 2 w 54"/>
                    <a:gd name="T21" fmla="*/ 2 h 55"/>
                    <a:gd name="T22" fmla="*/ 1 w 54"/>
                    <a:gd name="T23" fmla="*/ 5 h 55"/>
                    <a:gd name="T24" fmla="*/ 0 w 54"/>
                    <a:gd name="T25" fmla="*/ 7 h 55"/>
                    <a:gd name="T26" fmla="*/ 1 w 54"/>
                    <a:gd name="T27" fmla="*/ 10 h 55"/>
                    <a:gd name="T28" fmla="*/ 2 w 54"/>
                    <a:gd name="T29" fmla="*/ 12 h 55"/>
                    <a:gd name="T30" fmla="*/ 5 w 54"/>
                    <a:gd name="T31" fmla="*/ 14 h 55"/>
                    <a:gd name="T32" fmla="*/ 7 w 54"/>
                    <a:gd name="T33" fmla="*/ 14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" name="Freeform 15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29 w 116"/>
                    <a:gd name="T1" fmla="*/ 23 h 129"/>
                    <a:gd name="T2" fmla="*/ 0 w 116"/>
                    <a:gd name="T3" fmla="*/ 0 h 129"/>
                    <a:gd name="T4" fmla="*/ 19 w 116"/>
                    <a:gd name="T5" fmla="*/ 32 h 129"/>
                    <a:gd name="T6" fmla="*/ 21 w 116"/>
                    <a:gd name="T7" fmla="*/ 31 h 129"/>
                    <a:gd name="T8" fmla="*/ 22 w 116"/>
                    <a:gd name="T9" fmla="*/ 30 h 129"/>
                    <a:gd name="T10" fmla="*/ 23 w 116"/>
                    <a:gd name="T11" fmla="*/ 29 h 129"/>
                    <a:gd name="T12" fmla="*/ 24 w 116"/>
                    <a:gd name="T13" fmla="*/ 28 h 129"/>
                    <a:gd name="T14" fmla="*/ 26 w 116"/>
                    <a:gd name="T15" fmla="*/ 26 h 129"/>
                    <a:gd name="T16" fmla="*/ 27 w 116"/>
                    <a:gd name="T17" fmla="*/ 25 h 129"/>
                    <a:gd name="T18" fmla="*/ 28 w 116"/>
                    <a:gd name="T19" fmla="*/ 24 h 129"/>
                    <a:gd name="T20" fmla="*/ 29 w 116"/>
                    <a:gd name="T21" fmla="*/ 23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2" name="Freeform 16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1 w 90"/>
                    <a:gd name="T3" fmla="*/ 35 h 139"/>
                    <a:gd name="T4" fmla="*/ 12 w 90"/>
                    <a:gd name="T5" fmla="*/ 34 h 139"/>
                    <a:gd name="T6" fmla="*/ 14 w 90"/>
                    <a:gd name="T7" fmla="*/ 34 h 139"/>
                    <a:gd name="T8" fmla="*/ 15 w 90"/>
                    <a:gd name="T9" fmla="*/ 33 h 139"/>
                    <a:gd name="T10" fmla="*/ 17 w 90"/>
                    <a:gd name="T11" fmla="*/ 32 h 139"/>
                    <a:gd name="T12" fmla="*/ 19 w 90"/>
                    <a:gd name="T13" fmla="*/ 31 h 139"/>
                    <a:gd name="T14" fmla="*/ 20 w 90"/>
                    <a:gd name="T15" fmla="*/ 31 h 139"/>
                    <a:gd name="T16" fmla="*/ 21 w 90"/>
                    <a:gd name="T17" fmla="*/ 30 h 139"/>
                    <a:gd name="T18" fmla="*/ 23 w 90"/>
                    <a:gd name="T19" fmla="*/ 29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3" name="Freeform 17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2 w 59"/>
                    <a:gd name="T3" fmla="*/ 35 h 143"/>
                    <a:gd name="T4" fmla="*/ 4 w 59"/>
                    <a:gd name="T5" fmla="*/ 35 h 143"/>
                    <a:gd name="T6" fmla="*/ 5 w 59"/>
                    <a:gd name="T7" fmla="*/ 34 h 143"/>
                    <a:gd name="T8" fmla="*/ 7 w 59"/>
                    <a:gd name="T9" fmla="*/ 34 h 143"/>
                    <a:gd name="T10" fmla="*/ 8 w 59"/>
                    <a:gd name="T11" fmla="*/ 34 h 143"/>
                    <a:gd name="T12" fmla="*/ 10 w 59"/>
                    <a:gd name="T13" fmla="*/ 33 h 143"/>
                    <a:gd name="T14" fmla="*/ 12 w 59"/>
                    <a:gd name="T15" fmla="*/ 33 h 143"/>
                    <a:gd name="T16" fmla="*/ 13 w 59"/>
                    <a:gd name="T17" fmla="*/ 32 h 143"/>
                    <a:gd name="T18" fmla="*/ 14 w 59"/>
                    <a:gd name="T19" fmla="*/ 32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4" name="Freeform 18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3 h 127"/>
                    <a:gd name="T2" fmla="*/ 30 w 117"/>
                    <a:gd name="T3" fmla="*/ 0 h 127"/>
                    <a:gd name="T4" fmla="*/ 10 w 117"/>
                    <a:gd name="T5" fmla="*/ 31 h 127"/>
                    <a:gd name="T6" fmla="*/ 9 w 117"/>
                    <a:gd name="T7" fmla="*/ 30 h 127"/>
                    <a:gd name="T8" fmla="*/ 8 w 117"/>
                    <a:gd name="T9" fmla="*/ 29 h 127"/>
                    <a:gd name="T10" fmla="*/ 7 w 117"/>
                    <a:gd name="T11" fmla="*/ 28 h 127"/>
                    <a:gd name="T12" fmla="*/ 5 w 117"/>
                    <a:gd name="T13" fmla="*/ 27 h 127"/>
                    <a:gd name="T14" fmla="*/ 4 w 117"/>
                    <a:gd name="T15" fmla="*/ 26 h 127"/>
                    <a:gd name="T16" fmla="*/ 3 w 117"/>
                    <a:gd name="T17" fmla="*/ 25 h 127"/>
                    <a:gd name="T18" fmla="*/ 1 w 117"/>
                    <a:gd name="T19" fmla="*/ 24 h 127"/>
                    <a:gd name="T20" fmla="*/ 0 w 117"/>
                    <a:gd name="T21" fmla="*/ 23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5" name="Freeform 19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3 w 93"/>
                    <a:gd name="T1" fmla="*/ 0 h 137"/>
                    <a:gd name="T2" fmla="*/ 11 w 93"/>
                    <a:gd name="T3" fmla="*/ 35 h 137"/>
                    <a:gd name="T4" fmla="*/ 10 w 93"/>
                    <a:gd name="T5" fmla="*/ 34 h 137"/>
                    <a:gd name="T6" fmla="*/ 8 w 93"/>
                    <a:gd name="T7" fmla="*/ 33 h 137"/>
                    <a:gd name="T8" fmla="*/ 7 w 93"/>
                    <a:gd name="T9" fmla="*/ 32 h 137"/>
                    <a:gd name="T10" fmla="*/ 5 w 93"/>
                    <a:gd name="T11" fmla="*/ 31 h 137"/>
                    <a:gd name="T12" fmla="*/ 4 w 93"/>
                    <a:gd name="T13" fmla="*/ 31 h 137"/>
                    <a:gd name="T14" fmla="*/ 3 w 93"/>
                    <a:gd name="T15" fmla="*/ 30 h 137"/>
                    <a:gd name="T16" fmla="*/ 1 w 93"/>
                    <a:gd name="T17" fmla="*/ 29 h 137"/>
                    <a:gd name="T18" fmla="*/ 0 w 93"/>
                    <a:gd name="T19" fmla="*/ 29 h 137"/>
                    <a:gd name="T20" fmla="*/ 23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" name="Freeform 20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5 w 63"/>
                    <a:gd name="T1" fmla="*/ 0 h 143"/>
                    <a:gd name="T2" fmla="*/ 12 w 63"/>
                    <a:gd name="T3" fmla="*/ 36 h 143"/>
                    <a:gd name="T4" fmla="*/ 10 w 63"/>
                    <a:gd name="T5" fmla="*/ 36 h 143"/>
                    <a:gd name="T6" fmla="*/ 9 w 63"/>
                    <a:gd name="T7" fmla="*/ 35 h 143"/>
                    <a:gd name="T8" fmla="*/ 8 w 63"/>
                    <a:gd name="T9" fmla="*/ 35 h 143"/>
                    <a:gd name="T10" fmla="*/ 6 w 63"/>
                    <a:gd name="T11" fmla="*/ 34 h 143"/>
                    <a:gd name="T12" fmla="*/ 4 w 63"/>
                    <a:gd name="T13" fmla="*/ 34 h 143"/>
                    <a:gd name="T14" fmla="*/ 3 w 63"/>
                    <a:gd name="T15" fmla="*/ 33 h 143"/>
                    <a:gd name="T16" fmla="*/ 1 w 63"/>
                    <a:gd name="T17" fmla="*/ 33 h 143"/>
                    <a:gd name="T18" fmla="*/ 0 w 63"/>
                    <a:gd name="T19" fmla="*/ 33 h 143"/>
                    <a:gd name="T20" fmla="*/ 15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" name="Freeform 21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13 w 50"/>
                    <a:gd name="T1" fmla="*/ 36 h 143"/>
                    <a:gd name="T2" fmla="*/ 6 w 50"/>
                    <a:gd name="T3" fmla="*/ 0 h 143"/>
                    <a:gd name="T4" fmla="*/ 0 w 50"/>
                    <a:gd name="T5" fmla="*/ 36 h 143"/>
                    <a:gd name="T6" fmla="*/ 2 w 50"/>
                    <a:gd name="T7" fmla="*/ 36 h 143"/>
                    <a:gd name="T8" fmla="*/ 3 w 50"/>
                    <a:gd name="T9" fmla="*/ 36 h 143"/>
                    <a:gd name="T10" fmla="*/ 5 w 50"/>
                    <a:gd name="T11" fmla="*/ 36 h 143"/>
                    <a:gd name="T12" fmla="*/ 6 w 50"/>
                    <a:gd name="T13" fmla="*/ 36 h 143"/>
                    <a:gd name="T14" fmla="*/ 7 w 50"/>
                    <a:gd name="T15" fmla="*/ 36 h 143"/>
                    <a:gd name="T16" fmla="*/ 10 w 50"/>
                    <a:gd name="T17" fmla="*/ 36 h 143"/>
                    <a:gd name="T18" fmla="*/ 11 w 50"/>
                    <a:gd name="T19" fmla="*/ 36 h 143"/>
                    <a:gd name="T20" fmla="*/ 13 w 50"/>
                    <a:gd name="T21" fmla="*/ 36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4" name="Group 22"/>
              <p:cNvGrpSpPr>
                <a:grpSpLocks/>
              </p:cNvGrpSpPr>
              <p:nvPr/>
            </p:nvGrpSpPr>
            <p:grpSpPr bwMode="auto">
              <a:xfrm>
                <a:off x="6931027" y="3870323"/>
                <a:ext cx="398464" cy="312738"/>
                <a:chOff x="601" y="3506"/>
                <a:chExt cx="442" cy="347"/>
              </a:xfrm>
            </p:grpSpPr>
            <p:sp>
              <p:nvSpPr>
                <p:cNvPr id="866" name="Freeform 23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198 w 817"/>
                    <a:gd name="T1" fmla="*/ 49 h 505"/>
                    <a:gd name="T2" fmla="*/ 190 w 817"/>
                    <a:gd name="T3" fmla="*/ 39 h 505"/>
                    <a:gd name="T4" fmla="*/ 180 w 817"/>
                    <a:gd name="T5" fmla="*/ 30 h 505"/>
                    <a:gd name="T6" fmla="*/ 169 w 817"/>
                    <a:gd name="T7" fmla="*/ 21 h 505"/>
                    <a:gd name="T8" fmla="*/ 157 w 817"/>
                    <a:gd name="T9" fmla="*/ 13 h 505"/>
                    <a:gd name="T10" fmla="*/ 142 w 817"/>
                    <a:gd name="T11" fmla="*/ 7 h 505"/>
                    <a:gd name="T12" fmla="*/ 127 w 817"/>
                    <a:gd name="T13" fmla="*/ 3 h 505"/>
                    <a:gd name="T14" fmla="*/ 111 w 817"/>
                    <a:gd name="T15" fmla="*/ 0 h 505"/>
                    <a:gd name="T16" fmla="*/ 94 w 817"/>
                    <a:gd name="T17" fmla="*/ 0 h 505"/>
                    <a:gd name="T18" fmla="*/ 78 w 817"/>
                    <a:gd name="T19" fmla="*/ 3 h 505"/>
                    <a:gd name="T20" fmla="*/ 63 w 817"/>
                    <a:gd name="T21" fmla="*/ 7 h 505"/>
                    <a:gd name="T22" fmla="*/ 48 w 817"/>
                    <a:gd name="T23" fmla="*/ 13 h 505"/>
                    <a:gd name="T24" fmla="*/ 36 w 817"/>
                    <a:gd name="T25" fmla="*/ 21 h 505"/>
                    <a:gd name="T26" fmla="*/ 24 w 817"/>
                    <a:gd name="T27" fmla="*/ 30 h 505"/>
                    <a:gd name="T28" fmla="*/ 15 w 817"/>
                    <a:gd name="T29" fmla="*/ 39 h 505"/>
                    <a:gd name="T30" fmla="*/ 7 w 817"/>
                    <a:gd name="T31" fmla="*/ 49 h 505"/>
                    <a:gd name="T32" fmla="*/ 3 w 817"/>
                    <a:gd name="T33" fmla="*/ 56 h 505"/>
                    <a:gd name="T34" fmla="*/ 1 w 817"/>
                    <a:gd name="T35" fmla="*/ 59 h 505"/>
                    <a:gd name="T36" fmla="*/ 0 w 817"/>
                    <a:gd name="T37" fmla="*/ 61 h 505"/>
                    <a:gd name="T38" fmla="*/ 7 w 817"/>
                    <a:gd name="T39" fmla="*/ 73 h 505"/>
                    <a:gd name="T40" fmla="*/ 15 w 817"/>
                    <a:gd name="T41" fmla="*/ 83 h 505"/>
                    <a:gd name="T42" fmla="*/ 25 w 817"/>
                    <a:gd name="T43" fmla="*/ 94 h 505"/>
                    <a:gd name="T44" fmla="*/ 36 w 817"/>
                    <a:gd name="T45" fmla="*/ 103 h 505"/>
                    <a:gd name="T46" fmla="*/ 49 w 817"/>
                    <a:gd name="T47" fmla="*/ 111 h 505"/>
                    <a:gd name="T48" fmla="*/ 63 w 817"/>
                    <a:gd name="T49" fmla="*/ 118 h 505"/>
                    <a:gd name="T50" fmla="*/ 78 w 817"/>
                    <a:gd name="T51" fmla="*/ 123 h 505"/>
                    <a:gd name="T52" fmla="*/ 94 w 817"/>
                    <a:gd name="T53" fmla="*/ 126 h 505"/>
                    <a:gd name="T54" fmla="*/ 111 w 817"/>
                    <a:gd name="T55" fmla="*/ 126 h 505"/>
                    <a:gd name="T56" fmla="*/ 127 w 817"/>
                    <a:gd name="T57" fmla="*/ 123 h 505"/>
                    <a:gd name="T58" fmla="*/ 142 w 817"/>
                    <a:gd name="T59" fmla="*/ 118 h 505"/>
                    <a:gd name="T60" fmla="*/ 156 w 817"/>
                    <a:gd name="T61" fmla="*/ 111 h 505"/>
                    <a:gd name="T62" fmla="*/ 169 w 817"/>
                    <a:gd name="T63" fmla="*/ 103 h 505"/>
                    <a:gd name="T64" fmla="*/ 180 w 817"/>
                    <a:gd name="T65" fmla="*/ 94 h 505"/>
                    <a:gd name="T66" fmla="*/ 190 w 817"/>
                    <a:gd name="T67" fmla="*/ 83 h 505"/>
                    <a:gd name="T68" fmla="*/ 198 w 817"/>
                    <a:gd name="T69" fmla="*/ 73 h 505"/>
                    <a:gd name="T70" fmla="*/ 203 w 817"/>
                    <a:gd name="T71" fmla="*/ 64 h 505"/>
                    <a:gd name="T72" fmla="*/ 204 w 817"/>
                    <a:gd name="T73" fmla="*/ 62 h 505"/>
                    <a:gd name="T74" fmla="*/ 205 w 817"/>
                    <a:gd name="T75" fmla="*/ 61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" name="Freeform 24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80 w 695"/>
                    <a:gd name="T1" fmla="*/ 98 h 396"/>
                    <a:gd name="T2" fmla="*/ 66 w 695"/>
                    <a:gd name="T3" fmla="*/ 96 h 396"/>
                    <a:gd name="T4" fmla="*/ 53 w 695"/>
                    <a:gd name="T5" fmla="*/ 91 h 396"/>
                    <a:gd name="T6" fmla="*/ 40 w 695"/>
                    <a:gd name="T7" fmla="*/ 86 h 396"/>
                    <a:gd name="T8" fmla="*/ 29 w 695"/>
                    <a:gd name="T9" fmla="*/ 78 h 396"/>
                    <a:gd name="T10" fmla="*/ 19 w 695"/>
                    <a:gd name="T11" fmla="*/ 70 h 396"/>
                    <a:gd name="T12" fmla="*/ 10 w 695"/>
                    <a:gd name="T13" fmla="*/ 61 h 396"/>
                    <a:gd name="T14" fmla="*/ 3 w 695"/>
                    <a:gd name="T15" fmla="*/ 52 h 396"/>
                    <a:gd name="T16" fmla="*/ 3 w 695"/>
                    <a:gd name="T17" fmla="*/ 43 h 396"/>
                    <a:gd name="T18" fmla="*/ 9 w 695"/>
                    <a:gd name="T19" fmla="*/ 34 h 396"/>
                    <a:gd name="T20" fmla="*/ 18 w 695"/>
                    <a:gd name="T21" fmla="*/ 26 h 396"/>
                    <a:gd name="T22" fmla="*/ 28 w 695"/>
                    <a:gd name="T23" fmla="*/ 18 h 396"/>
                    <a:gd name="T24" fmla="*/ 39 w 695"/>
                    <a:gd name="T25" fmla="*/ 11 h 396"/>
                    <a:gd name="T26" fmla="*/ 52 w 695"/>
                    <a:gd name="T27" fmla="*/ 6 h 396"/>
                    <a:gd name="T28" fmla="*/ 65 w 695"/>
                    <a:gd name="T29" fmla="*/ 2 h 396"/>
                    <a:gd name="T30" fmla="*/ 79 w 695"/>
                    <a:gd name="T31" fmla="*/ 0 h 396"/>
                    <a:gd name="T32" fmla="*/ 94 w 695"/>
                    <a:gd name="T33" fmla="*/ 0 h 396"/>
                    <a:gd name="T34" fmla="*/ 108 w 695"/>
                    <a:gd name="T35" fmla="*/ 2 h 396"/>
                    <a:gd name="T36" fmla="*/ 121 w 695"/>
                    <a:gd name="T37" fmla="*/ 6 h 396"/>
                    <a:gd name="T38" fmla="*/ 134 w 695"/>
                    <a:gd name="T39" fmla="*/ 11 h 396"/>
                    <a:gd name="T40" fmla="*/ 145 w 695"/>
                    <a:gd name="T41" fmla="*/ 18 h 396"/>
                    <a:gd name="T42" fmla="*/ 155 w 695"/>
                    <a:gd name="T43" fmla="*/ 26 h 396"/>
                    <a:gd name="T44" fmla="*/ 164 w 695"/>
                    <a:gd name="T45" fmla="*/ 34 h 396"/>
                    <a:gd name="T46" fmla="*/ 171 w 695"/>
                    <a:gd name="T47" fmla="*/ 43 h 396"/>
                    <a:gd name="T48" fmla="*/ 171 w 695"/>
                    <a:gd name="T49" fmla="*/ 52 h 396"/>
                    <a:gd name="T50" fmla="*/ 163 w 695"/>
                    <a:gd name="T51" fmla="*/ 61 h 396"/>
                    <a:gd name="T52" fmla="*/ 154 w 695"/>
                    <a:gd name="T53" fmla="*/ 70 h 396"/>
                    <a:gd name="T54" fmla="*/ 144 w 695"/>
                    <a:gd name="T55" fmla="*/ 78 h 396"/>
                    <a:gd name="T56" fmla="*/ 133 w 695"/>
                    <a:gd name="T57" fmla="*/ 86 h 396"/>
                    <a:gd name="T58" fmla="*/ 120 w 695"/>
                    <a:gd name="T59" fmla="*/ 91 h 396"/>
                    <a:gd name="T60" fmla="*/ 107 w 695"/>
                    <a:gd name="T61" fmla="*/ 96 h 396"/>
                    <a:gd name="T62" fmla="*/ 94 w 695"/>
                    <a:gd name="T63" fmla="*/ 98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" name="Freeform 25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42 w 335"/>
                    <a:gd name="T1" fmla="*/ 83 h 336"/>
                    <a:gd name="T2" fmla="*/ 50 w 335"/>
                    <a:gd name="T3" fmla="*/ 82 h 336"/>
                    <a:gd name="T4" fmla="*/ 58 w 335"/>
                    <a:gd name="T5" fmla="*/ 80 h 336"/>
                    <a:gd name="T6" fmla="*/ 65 w 335"/>
                    <a:gd name="T7" fmla="*/ 76 h 336"/>
                    <a:gd name="T8" fmla="*/ 71 w 335"/>
                    <a:gd name="T9" fmla="*/ 71 h 336"/>
                    <a:gd name="T10" fmla="*/ 76 w 335"/>
                    <a:gd name="T11" fmla="*/ 65 h 336"/>
                    <a:gd name="T12" fmla="*/ 80 w 335"/>
                    <a:gd name="T13" fmla="*/ 58 h 336"/>
                    <a:gd name="T14" fmla="*/ 83 w 335"/>
                    <a:gd name="T15" fmla="*/ 50 h 336"/>
                    <a:gd name="T16" fmla="*/ 83 w 335"/>
                    <a:gd name="T17" fmla="*/ 42 h 336"/>
                    <a:gd name="T18" fmla="*/ 83 w 335"/>
                    <a:gd name="T19" fmla="*/ 33 h 336"/>
                    <a:gd name="T20" fmla="*/ 80 w 335"/>
                    <a:gd name="T21" fmla="*/ 25 h 336"/>
                    <a:gd name="T22" fmla="*/ 76 w 335"/>
                    <a:gd name="T23" fmla="*/ 18 h 336"/>
                    <a:gd name="T24" fmla="*/ 71 w 335"/>
                    <a:gd name="T25" fmla="*/ 12 h 336"/>
                    <a:gd name="T26" fmla="*/ 65 w 335"/>
                    <a:gd name="T27" fmla="*/ 7 h 336"/>
                    <a:gd name="T28" fmla="*/ 58 w 335"/>
                    <a:gd name="T29" fmla="*/ 3 h 336"/>
                    <a:gd name="T30" fmla="*/ 50 w 335"/>
                    <a:gd name="T31" fmla="*/ 1 h 336"/>
                    <a:gd name="T32" fmla="*/ 42 w 335"/>
                    <a:gd name="T33" fmla="*/ 0 h 336"/>
                    <a:gd name="T34" fmla="*/ 33 w 335"/>
                    <a:gd name="T35" fmla="*/ 1 h 336"/>
                    <a:gd name="T36" fmla="*/ 25 w 335"/>
                    <a:gd name="T37" fmla="*/ 3 h 336"/>
                    <a:gd name="T38" fmla="*/ 18 w 335"/>
                    <a:gd name="T39" fmla="*/ 7 h 336"/>
                    <a:gd name="T40" fmla="*/ 12 w 335"/>
                    <a:gd name="T41" fmla="*/ 12 h 336"/>
                    <a:gd name="T42" fmla="*/ 7 w 335"/>
                    <a:gd name="T43" fmla="*/ 18 h 336"/>
                    <a:gd name="T44" fmla="*/ 3 w 335"/>
                    <a:gd name="T45" fmla="*/ 25 h 336"/>
                    <a:gd name="T46" fmla="*/ 1 w 335"/>
                    <a:gd name="T47" fmla="*/ 33 h 336"/>
                    <a:gd name="T48" fmla="*/ 0 w 335"/>
                    <a:gd name="T49" fmla="*/ 42 h 336"/>
                    <a:gd name="T50" fmla="*/ 1 w 335"/>
                    <a:gd name="T51" fmla="*/ 50 h 336"/>
                    <a:gd name="T52" fmla="*/ 3 w 335"/>
                    <a:gd name="T53" fmla="*/ 58 h 336"/>
                    <a:gd name="T54" fmla="*/ 7 w 335"/>
                    <a:gd name="T55" fmla="*/ 65 h 336"/>
                    <a:gd name="T56" fmla="*/ 12 w 335"/>
                    <a:gd name="T57" fmla="*/ 71 h 336"/>
                    <a:gd name="T58" fmla="*/ 18 w 335"/>
                    <a:gd name="T59" fmla="*/ 76 h 336"/>
                    <a:gd name="T60" fmla="*/ 25 w 335"/>
                    <a:gd name="T61" fmla="*/ 80 h 336"/>
                    <a:gd name="T62" fmla="*/ 33 w 335"/>
                    <a:gd name="T63" fmla="*/ 82 h 336"/>
                    <a:gd name="T64" fmla="*/ 42 w 335"/>
                    <a:gd name="T65" fmla="*/ 8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" name="Freeform 26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7 w 54"/>
                    <a:gd name="T1" fmla="*/ 14 h 55"/>
                    <a:gd name="T2" fmla="*/ 10 w 54"/>
                    <a:gd name="T3" fmla="*/ 14 h 55"/>
                    <a:gd name="T4" fmla="*/ 12 w 54"/>
                    <a:gd name="T5" fmla="*/ 12 h 55"/>
                    <a:gd name="T6" fmla="*/ 13 w 54"/>
                    <a:gd name="T7" fmla="*/ 10 h 55"/>
                    <a:gd name="T8" fmla="*/ 14 w 54"/>
                    <a:gd name="T9" fmla="*/ 7 h 55"/>
                    <a:gd name="T10" fmla="*/ 13 w 54"/>
                    <a:gd name="T11" fmla="*/ 5 h 55"/>
                    <a:gd name="T12" fmla="*/ 12 w 54"/>
                    <a:gd name="T13" fmla="*/ 2 h 55"/>
                    <a:gd name="T14" fmla="*/ 10 w 54"/>
                    <a:gd name="T15" fmla="*/ 1 h 55"/>
                    <a:gd name="T16" fmla="*/ 7 w 54"/>
                    <a:gd name="T17" fmla="*/ 0 h 55"/>
                    <a:gd name="T18" fmla="*/ 5 w 54"/>
                    <a:gd name="T19" fmla="*/ 1 h 55"/>
                    <a:gd name="T20" fmla="*/ 2 w 54"/>
                    <a:gd name="T21" fmla="*/ 2 h 55"/>
                    <a:gd name="T22" fmla="*/ 1 w 54"/>
                    <a:gd name="T23" fmla="*/ 5 h 55"/>
                    <a:gd name="T24" fmla="*/ 0 w 54"/>
                    <a:gd name="T25" fmla="*/ 7 h 55"/>
                    <a:gd name="T26" fmla="*/ 1 w 54"/>
                    <a:gd name="T27" fmla="*/ 10 h 55"/>
                    <a:gd name="T28" fmla="*/ 2 w 54"/>
                    <a:gd name="T29" fmla="*/ 12 h 55"/>
                    <a:gd name="T30" fmla="*/ 5 w 54"/>
                    <a:gd name="T31" fmla="*/ 14 h 55"/>
                    <a:gd name="T32" fmla="*/ 7 w 54"/>
                    <a:gd name="T33" fmla="*/ 14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" name="Freeform 27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29 w 116"/>
                    <a:gd name="T1" fmla="*/ 23 h 129"/>
                    <a:gd name="T2" fmla="*/ 0 w 116"/>
                    <a:gd name="T3" fmla="*/ 0 h 129"/>
                    <a:gd name="T4" fmla="*/ 19 w 116"/>
                    <a:gd name="T5" fmla="*/ 32 h 129"/>
                    <a:gd name="T6" fmla="*/ 21 w 116"/>
                    <a:gd name="T7" fmla="*/ 31 h 129"/>
                    <a:gd name="T8" fmla="*/ 22 w 116"/>
                    <a:gd name="T9" fmla="*/ 30 h 129"/>
                    <a:gd name="T10" fmla="*/ 23 w 116"/>
                    <a:gd name="T11" fmla="*/ 29 h 129"/>
                    <a:gd name="T12" fmla="*/ 24 w 116"/>
                    <a:gd name="T13" fmla="*/ 28 h 129"/>
                    <a:gd name="T14" fmla="*/ 26 w 116"/>
                    <a:gd name="T15" fmla="*/ 26 h 129"/>
                    <a:gd name="T16" fmla="*/ 27 w 116"/>
                    <a:gd name="T17" fmla="*/ 25 h 129"/>
                    <a:gd name="T18" fmla="*/ 28 w 116"/>
                    <a:gd name="T19" fmla="*/ 24 h 129"/>
                    <a:gd name="T20" fmla="*/ 29 w 116"/>
                    <a:gd name="T21" fmla="*/ 23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" name="Freeform 28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1 w 90"/>
                    <a:gd name="T3" fmla="*/ 35 h 139"/>
                    <a:gd name="T4" fmla="*/ 12 w 90"/>
                    <a:gd name="T5" fmla="*/ 34 h 139"/>
                    <a:gd name="T6" fmla="*/ 14 w 90"/>
                    <a:gd name="T7" fmla="*/ 34 h 139"/>
                    <a:gd name="T8" fmla="*/ 15 w 90"/>
                    <a:gd name="T9" fmla="*/ 33 h 139"/>
                    <a:gd name="T10" fmla="*/ 17 w 90"/>
                    <a:gd name="T11" fmla="*/ 32 h 139"/>
                    <a:gd name="T12" fmla="*/ 19 w 90"/>
                    <a:gd name="T13" fmla="*/ 31 h 139"/>
                    <a:gd name="T14" fmla="*/ 20 w 90"/>
                    <a:gd name="T15" fmla="*/ 31 h 139"/>
                    <a:gd name="T16" fmla="*/ 21 w 90"/>
                    <a:gd name="T17" fmla="*/ 30 h 139"/>
                    <a:gd name="T18" fmla="*/ 23 w 90"/>
                    <a:gd name="T19" fmla="*/ 29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" name="Freeform 29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2 w 59"/>
                    <a:gd name="T3" fmla="*/ 35 h 143"/>
                    <a:gd name="T4" fmla="*/ 4 w 59"/>
                    <a:gd name="T5" fmla="*/ 35 h 143"/>
                    <a:gd name="T6" fmla="*/ 5 w 59"/>
                    <a:gd name="T7" fmla="*/ 34 h 143"/>
                    <a:gd name="T8" fmla="*/ 7 w 59"/>
                    <a:gd name="T9" fmla="*/ 34 h 143"/>
                    <a:gd name="T10" fmla="*/ 8 w 59"/>
                    <a:gd name="T11" fmla="*/ 34 h 143"/>
                    <a:gd name="T12" fmla="*/ 10 w 59"/>
                    <a:gd name="T13" fmla="*/ 33 h 143"/>
                    <a:gd name="T14" fmla="*/ 12 w 59"/>
                    <a:gd name="T15" fmla="*/ 33 h 143"/>
                    <a:gd name="T16" fmla="*/ 13 w 59"/>
                    <a:gd name="T17" fmla="*/ 32 h 143"/>
                    <a:gd name="T18" fmla="*/ 14 w 59"/>
                    <a:gd name="T19" fmla="*/ 32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" name="Freeform 30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3 h 127"/>
                    <a:gd name="T2" fmla="*/ 30 w 117"/>
                    <a:gd name="T3" fmla="*/ 0 h 127"/>
                    <a:gd name="T4" fmla="*/ 10 w 117"/>
                    <a:gd name="T5" fmla="*/ 31 h 127"/>
                    <a:gd name="T6" fmla="*/ 9 w 117"/>
                    <a:gd name="T7" fmla="*/ 30 h 127"/>
                    <a:gd name="T8" fmla="*/ 8 w 117"/>
                    <a:gd name="T9" fmla="*/ 29 h 127"/>
                    <a:gd name="T10" fmla="*/ 7 w 117"/>
                    <a:gd name="T11" fmla="*/ 28 h 127"/>
                    <a:gd name="T12" fmla="*/ 5 w 117"/>
                    <a:gd name="T13" fmla="*/ 27 h 127"/>
                    <a:gd name="T14" fmla="*/ 4 w 117"/>
                    <a:gd name="T15" fmla="*/ 26 h 127"/>
                    <a:gd name="T16" fmla="*/ 3 w 117"/>
                    <a:gd name="T17" fmla="*/ 25 h 127"/>
                    <a:gd name="T18" fmla="*/ 1 w 117"/>
                    <a:gd name="T19" fmla="*/ 24 h 127"/>
                    <a:gd name="T20" fmla="*/ 0 w 117"/>
                    <a:gd name="T21" fmla="*/ 23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" name="Freeform 31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3 w 93"/>
                    <a:gd name="T1" fmla="*/ 0 h 137"/>
                    <a:gd name="T2" fmla="*/ 11 w 93"/>
                    <a:gd name="T3" fmla="*/ 35 h 137"/>
                    <a:gd name="T4" fmla="*/ 10 w 93"/>
                    <a:gd name="T5" fmla="*/ 34 h 137"/>
                    <a:gd name="T6" fmla="*/ 8 w 93"/>
                    <a:gd name="T7" fmla="*/ 33 h 137"/>
                    <a:gd name="T8" fmla="*/ 7 w 93"/>
                    <a:gd name="T9" fmla="*/ 32 h 137"/>
                    <a:gd name="T10" fmla="*/ 5 w 93"/>
                    <a:gd name="T11" fmla="*/ 31 h 137"/>
                    <a:gd name="T12" fmla="*/ 4 w 93"/>
                    <a:gd name="T13" fmla="*/ 31 h 137"/>
                    <a:gd name="T14" fmla="*/ 3 w 93"/>
                    <a:gd name="T15" fmla="*/ 30 h 137"/>
                    <a:gd name="T16" fmla="*/ 1 w 93"/>
                    <a:gd name="T17" fmla="*/ 29 h 137"/>
                    <a:gd name="T18" fmla="*/ 0 w 93"/>
                    <a:gd name="T19" fmla="*/ 29 h 137"/>
                    <a:gd name="T20" fmla="*/ 23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" name="Freeform 32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5 w 63"/>
                    <a:gd name="T1" fmla="*/ 0 h 143"/>
                    <a:gd name="T2" fmla="*/ 12 w 63"/>
                    <a:gd name="T3" fmla="*/ 36 h 143"/>
                    <a:gd name="T4" fmla="*/ 10 w 63"/>
                    <a:gd name="T5" fmla="*/ 36 h 143"/>
                    <a:gd name="T6" fmla="*/ 9 w 63"/>
                    <a:gd name="T7" fmla="*/ 35 h 143"/>
                    <a:gd name="T8" fmla="*/ 8 w 63"/>
                    <a:gd name="T9" fmla="*/ 35 h 143"/>
                    <a:gd name="T10" fmla="*/ 6 w 63"/>
                    <a:gd name="T11" fmla="*/ 34 h 143"/>
                    <a:gd name="T12" fmla="*/ 4 w 63"/>
                    <a:gd name="T13" fmla="*/ 34 h 143"/>
                    <a:gd name="T14" fmla="*/ 3 w 63"/>
                    <a:gd name="T15" fmla="*/ 33 h 143"/>
                    <a:gd name="T16" fmla="*/ 1 w 63"/>
                    <a:gd name="T17" fmla="*/ 33 h 143"/>
                    <a:gd name="T18" fmla="*/ 0 w 63"/>
                    <a:gd name="T19" fmla="*/ 33 h 143"/>
                    <a:gd name="T20" fmla="*/ 15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6" name="Freeform 33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13 w 50"/>
                    <a:gd name="T1" fmla="*/ 36 h 143"/>
                    <a:gd name="T2" fmla="*/ 6 w 50"/>
                    <a:gd name="T3" fmla="*/ 0 h 143"/>
                    <a:gd name="T4" fmla="*/ 0 w 50"/>
                    <a:gd name="T5" fmla="*/ 36 h 143"/>
                    <a:gd name="T6" fmla="*/ 2 w 50"/>
                    <a:gd name="T7" fmla="*/ 36 h 143"/>
                    <a:gd name="T8" fmla="*/ 3 w 50"/>
                    <a:gd name="T9" fmla="*/ 36 h 143"/>
                    <a:gd name="T10" fmla="*/ 5 w 50"/>
                    <a:gd name="T11" fmla="*/ 36 h 143"/>
                    <a:gd name="T12" fmla="*/ 6 w 50"/>
                    <a:gd name="T13" fmla="*/ 36 h 143"/>
                    <a:gd name="T14" fmla="*/ 7 w 50"/>
                    <a:gd name="T15" fmla="*/ 36 h 143"/>
                    <a:gd name="T16" fmla="*/ 10 w 50"/>
                    <a:gd name="T17" fmla="*/ 36 h 143"/>
                    <a:gd name="T18" fmla="*/ 11 w 50"/>
                    <a:gd name="T19" fmla="*/ 36 h 143"/>
                    <a:gd name="T20" fmla="*/ 13 w 50"/>
                    <a:gd name="T21" fmla="*/ 36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65" name="Line 34"/>
              <p:cNvSpPr>
                <a:spLocks noChangeShapeType="1"/>
              </p:cNvSpPr>
              <p:nvPr/>
            </p:nvSpPr>
            <p:spPr bwMode="auto">
              <a:xfrm flipV="1">
                <a:off x="6877050" y="3657600"/>
                <a:ext cx="265113" cy="5969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02" name="Group 165"/>
            <p:cNvGrpSpPr>
              <a:grpSpLocks/>
            </p:cNvGrpSpPr>
            <p:nvPr/>
          </p:nvGrpSpPr>
          <p:grpSpPr bwMode="auto">
            <a:xfrm>
              <a:off x="1752600" y="2667000"/>
              <a:ext cx="304800" cy="381000"/>
              <a:chOff x="6400800" y="3657600"/>
              <a:chExt cx="955675" cy="1219201"/>
            </a:xfrm>
          </p:grpSpPr>
          <p:sp>
            <p:nvSpPr>
              <p:cNvPr id="832" name="Line 7"/>
              <p:cNvSpPr>
                <a:spLocks noChangeShapeType="1"/>
              </p:cNvSpPr>
              <p:nvPr/>
            </p:nvSpPr>
            <p:spPr bwMode="auto">
              <a:xfrm flipV="1">
                <a:off x="6611938" y="3684588"/>
                <a:ext cx="508000" cy="1192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833" name="Picture 8" descr="MCDD01775_0000[1]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400800" y="3684588"/>
                <a:ext cx="955675" cy="95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4" name="AutoShape 9"/>
              <p:cNvSpPr>
                <a:spLocks noChangeArrowheads="1"/>
              </p:cNvSpPr>
              <p:nvPr/>
            </p:nvSpPr>
            <p:spPr bwMode="auto">
              <a:xfrm rot="-5400000">
                <a:off x="6788150" y="4224338"/>
                <a:ext cx="180975" cy="392113"/>
              </a:xfrm>
              <a:prstGeom prst="moon">
                <a:avLst>
                  <a:gd name="adj" fmla="val 79579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35" name="Group 10"/>
              <p:cNvGrpSpPr>
                <a:grpSpLocks/>
              </p:cNvGrpSpPr>
              <p:nvPr/>
            </p:nvGrpSpPr>
            <p:grpSpPr bwMode="auto">
              <a:xfrm>
                <a:off x="6480177" y="3870323"/>
                <a:ext cx="398464" cy="312738"/>
                <a:chOff x="601" y="3506"/>
                <a:chExt cx="442" cy="347"/>
              </a:xfrm>
            </p:grpSpPr>
            <p:sp>
              <p:nvSpPr>
                <p:cNvPr id="849" name="Freeform 11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198 w 817"/>
                    <a:gd name="T1" fmla="*/ 49 h 505"/>
                    <a:gd name="T2" fmla="*/ 190 w 817"/>
                    <a:gd name="T3" fmla="*/ 39 h 505"/>
                    <a:gd name="T4" fmla="*/ 180 w 817"/>
                    <a:gd name="T5" fmla="*/ 30 h 505"/>
                    <a:gd name="T6" fmla="*/ 169 w 817"/>
                    <a:gd name="T7" fmla="*/ 21 h 505"/>
                    <a:gd name="T8" fmla="*/ 157 w 817"/>
                    <a:gd name="T9" fmla="*/ 13 h 505"/>
                    <a:gd name="T10" fmla="*/ 142 w 817"/>
                    <a:gd name="T11" fmla="*/ 7 h 505"/>
                    <a:gd name="T12" fmla="*/ 127 w 817"/>
                    <a:gd name="T13" fmla="*/ 3 h 505"/>
                    <a:gd name="T14" fmla="*/ 111 w 817"/>
                    <a:gd name="T15" fmla="*/ 0 h 505"/>
                    <a:gd name="T16" fmla="*/ 94 w 817"/>
                    <a:gd name="T17" fmla="*/ 0 h 505"/>
                    <a:gd name="T18" fmla="*/ 78 w 817"/>
                    <a:gd name="T19" fmla="*/ 3 h 505"/>
                    <a:gd name="T20" fmla="*/ 63 w 817"/>
                    <a:gd name="T21" fmla="*/ 7 h 505"/>
                    <a:gd name="T22" fmla="*/ 48 w 817"/>
                    <a:gd name="T23" fmla="*/ 13 h 505"/>
                    <a:gd name="T24" fmla="*/ 36 w 817"/>
                    <a:gd name="T25" fmla="*/ 21 h 505"/>
                    <a:gd name="T26" fmla="*/ 24 w 817"/>
                    <a:gd name="T27" fmla="*/ 30 h 505"/>
                    <a:gd name="T28" fmla="*/ 15 w 817"/>
                    <a:gd name="T29" fmla="*/ 39 h 505"/>
                    <a:gd name="T30" fmla="*/ 7 w 817"/>
                    <a:gd name="T31" fmla="*/ 49 h 505"/>
                    <a:gd name="T32" fmla="*/ 3 w 817"/>
                    <a:gd name="T33" fmla="*/ 56 h 505"/>
                    <a:gd name="T34" fmla="*/ 1 w 817"/>
                    <a:gd name="T35" fmla="*/ 59 h 505"/>
                    <a:gd name="T36" fmla="*/ 0 w 817"/>
                    <a:gd name="T37" fmla="*/ 61 h 505"/>
                    <a:gd name="T38" fmla="*/ 7 w 817"/>
                    <a:gd name="T39" fmla="*/ 73 h 505"/>
                    <a:gd name="T40" fmla="*/ 15 w 817"/>
                    <a:gd name="T41" fmla="*/ 83 h 505"/>
                    <a:gd name="T42" fmla="*/ 25 w 817"/>
                    <a:gd name="T43" fmla="*/ 94 h 505"/>
                    <a:gd name="T44" fmla="*/ 36 w 817"/>
                    <a:gd name="T45" fmla="*/ 103 h 505"/>
                    <a:gd name="T46" fmla="*/ 49 w 817"/>
                    <a:gd name="T47" fmla="*/ 111 h 505"/>
                    <a:gd name="T48" fmla="*/ 63 w 817"/>
                    <a:gd name="T49" fmla="*/ 118 h 505"/>
                    <a:gd name="T50" fmla="*/ 78 w 817"/>
                    <a:gd name="T51" fmla="*/ 123 h 505"/>
                    <a:gd name="T52" fmla="*/ 94 w 817"/>
                    <a:gd name="T53" fmla="*/ 126 h 505"/>
                    <a:gd name="T54" fmla="*/ 111 w 817"/>
                    <a:gd name="T55" fmla="*/ 126 h 505"/>
                    <a:gd name="T56" fmla="*/ 127 w 817"/>
                    <a:gd name="T57" fmla="*/ 123 h 505"/>
                    <a:gd name="T58" fmla="*/ 142 w 817"/>
                    <a:gd name="T59" fmla="*/ 118 h 505"/>
                    <a:gd name="T60" fmla="*/ 156 w 817"/>
                    <a:gd name="T61" fmla="*/ 111 h 505"/>
                    <a:gd name="T62" fmla="*/ 169 w 817"/>
                    <a:gd name="T63" fmla="*/ 103 h 505"/>
                    <a:gd name="T64" fmla="*/ 180 w 817"/>
                    <a:gd name="T65" fmla="*/ 94 h 505"/>
                    <a:gd name="T66" fmla="*/ 190 w 817"/>
                    <a:gd name="T67" fmla="*/ 83 h 505"/>
                    <a:gd name="T68" fmla="*/ 198 w 817"/>
                    <a:gd name="T69" fmla="*/ 73 h 505"/>
                    <a:gd name="T70" fmla="*/ 203 w 817"/>
                    <a:gd name="T71" fmla="*/ 64 h 505"/>
                    <a:gd name="T72" fmla="*/ 204 w 817"/>
                    <a:gd name="T73" fmla="*/ 62 h 505"/>
                    <a:gd name="T74" fmla="*/ 205 w 817"/>
                    <a:gd name="T75" fmla="*/ 61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" name="Freeform 12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80 w 695"/>
                    <a:gd name="T1" fmla="*/ 98 h 396"/>
                    <a:gd name="T2" fmla="*/ 66 w 695"/>
                    <a:gd name="T3" fmla="*/ 96 h 396"/>
                    <a:gd name="T4" fmla="*/ 53 w 695"/>
                    <a:gd name="T5" fmla="*/ 91 h 396"/>
                    <a:gd name="T6" fmla="*/ 40 w 695"/>
                    <a:gd name="T7" fmla="*/ 86 h 396"/>
                    <a:gd name="T8" fmla="*/ 29 w 695"/>
                    <a:gd name="T9" fmla="*/ 78 h 396"/>
                    <a:gd name="T10" fmla="*/ 19 w 695"/>
                    <a:gd name="T11" fmla="*/ 70 h 396"/>
                    <a:gd name="T12" fmla="*/ 10 w 695"/>
                    <a:gd name="T13" fmla="*/ 61 h 396"/>
                    <a:gd name="T14" fmla="*/ 3 w 695"/>
                    <a:gd name="T15" fmla="*/ 52 h 396"/>
                    <a:gd name="T16" fmla="*/ 3 w 695"/>
                    <a:gd name="T17" fmla="*/ 43 h 396"/>
                    <a:gd name="T18" fmla="*/ 9 w 695"/>
                    <a:gd name="T19" fmla="*/ 34 h 396"/>
                    <a:gd name="T20" fmla="*/ 18 w 695"/>
                    <a:gd name="T21" fmla="*/ 26 h 396"/>
                    <a:gd name="T22" fmla="*/ 28 w 695"/>
                    <a:gd name="T23" fmla="*/ 18 h 396"/>
                    <a:gd name="T24" fmla="*/ 39 w 695"/>
                    <a:gd name="T25" fmla="*/ 11 h 396"/>
                    <a:gd name="T26" fmla="*/ 52 w 695"/>
                    <a:gd name="T27" fmla="*/ 6 h 396"/>
                    <a:gd name="T28" fmla="*/ 65 w 695"/>
                    <a:gd name="T29" fmla="*/ 2 h 396"/>
                    <a:gd name="T30" fmla="*/ 79 w 695"/>
                    <a:gd name="T31" fmla="*/ 0 h 396"/>
                    <a:gd name="T32" fmla="*/ 94 w 695"/>
                    <a:gd name="T33" fmla="*/ 0 h 396"/>
                    <a:gd name="T34" fmla="*/ 108 w 695"/>
                    <a:gd name="T35" fmla="*/ 2 h 396"/>
                    <a:gd name="T36" fmla="*/ 121 w 695"/>
                    <a:gd name="T37" fmla="*/ 6 h 396"/>
                    <a:gd name="T38" fmla="*/ 134 w 695"/>
                    <a:gd name="T39" fmla="*/ 11 h 396"/>
                    <a:gd name="T40" fmla="*/ 145 w 695"/>
                    <a:gd name="T41" fmla="*/ 18 h 396"/>
                    <a:gd name="T42" fmla="*/ 155 w 695"/>
                    <a:gd name="T43" fmla="*/ 26 h 396"/>
                    <a:gd name="T44" fmla="*/ 164 w 695"/>
                    <a:gd name="T45" fmla="*/ 34 h 396"/>
                    <a:gd name="T46" fmla="*/ 171 w 695"/>
                    <a:gd name="T47" fmla="*/ 43 h 396"/>
                    <a:gd name="T48" fmla="*/ 171 w 695"/>
                    <a:gd name="T49" fmla="*/ 52 h 396"/>
                    <a:gd name="T50" fmla="*/ 163 w 695"/>
                    <a:gd name="T51" fmla="*/ 61 h 396"/>
                    <a:gd name="T52" fmla="*/ 154 w 695"/>
                    <a:gd name="T53" fmla="*/ 70 h 396"/>
                    <a:gd name="T54" fmla="*/ 144 w 695"/>
                    <a:gd name="T55" fmla="*/ 78 h 396"/>
                    <a:gd name="T56" fmla="*/ 133 w 695"/>
                    <a:gd name="T57" fmla="*/ 86 h 396"/>
                    <a:gd name="T58" fmla="*/ 120 w 695"/>
                    <a:gd name="T59" fmla="*/ 91 h 396"/>
                    <a:gd name="T60" fmla="*/ 107 w 695"/>
                    <a:gd name="T61" fmla="*/ 96 h 396"/>
                    <a:gd name="T62" fmla="*/ 94 w 695"/>
                    <a:gd name="T63" fmla="*/ 98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" name="Freeform 13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42 w 335"/>
                    <a:gd name="T1" fmla="*/ 83 h 336"/>
                    <a:gd name="T2" fmla="*/ 50 w 335"/>
                    <a:gd name="T3" fmla="*/ 82 h 336"/>
                    <a:gd name="T4" fmla="*/ 58 w 335"/>
                    <a:gd name="T5" fmla="*/ 80 h 336"/>
                    <a:gd name="T6" fmla="*/ 65 w 335"/>
                    <a:gd name="T7" fmla="*/ 76 h 336"/>
                    <a:gd name="T8" fmla="*/ 71 w 335"/>
                    <a:gd name="T9" fmla="*/ 71 h 336"/>
                    <a:gd name="T10" fmla="*/ 76 w 335"/>
                    <a:gd name="T11" fmla="*/ 65 h 336"/>
                    <a:gd name="T12" fmla="*/ 80 w 335"/>
                    <a:gd name="T13" fmla="*/ 58 h 336"/>
                    <a:gd name="T14" fmla="*/ 83 w 335"/>
                    <a:gd name="T15" fmla="*/ 50 h 336"/>
                    <a:gd name="T16" fmla="*/ 83 w 335"/>
                    <a:gd name="T17" fmla="*/ 42 h 336"/>
                    <a:gd name="T18" fmla="*/ 83 w 335"/>
                    <a:gd name="T19" fmla="*/ 33 h 336"/>
                    <a:gd name="T20" fmla="*/ 80 w 335"/>
                    <a:gd name="T21" fmla="*/ 25 h 336"/>
                    <a:gd name="T22" fmla="*/ 76 w 335"/>
                    <a:gd name="T23" fmla="*/ 18 h 336"/>
                    <a:gd name="T24" fmla="*/ 71 w 335"/>
                    <a:gd name="T25" fmla="*/ 12 h 336"/>
                    <a:gd name="T26" fmla="*/ 65 w 335"/>
                    <a:gd name="T27" fmla="*/ 7 h 336"/>
                    <a:gd name="T28" fmla="*/ 58 w 335"/>
                    <a:gd name="T29" fmla="*/ 3 h 336"/>
                    <a:gd name="T30" fmla="*/ 50 w 335"/>
                    <a:gd name="T31" fmla="*/ 1 h 336"/>
                    <a:gd name="T32" fmla="*/ 42 w 335"/>
                    <a:gd name="T33" fmla="*/ 0 h 336"/>
                    <a:gd name="T34" fmla="*/ 33 w 335"/>
                    <a:gd name="T35" fmla="*/ 1 h 336"/>
                    <a:gd name="T36" fmla="*/ 25 w 335"/>
                    <a:gd name="T37" fmla="*/ 3 h 336"/>
                    <a:gd name="T38" fmla="*/ 18 w 335"/>
                    <a:gd name="T39" fmla="*/ 7 h 336"/>
                    <a:gd name="T40" fmla="*/ 12 w 335"/>
                    <a:gd name="T41" fmla="*/ 12 h 336"/>
                    <a:gd name="T42" fmla="*/ 7 w 335"/>
                    <a:gd name="T43" fmla="*/ 18 h 336"/>
                    <a:gd name="T44" fmla="*/ 3 w 335"/>
                    <a:gd name="T45" fmla="*/ 25 h 336"/>
                    <a:gd name="T46" fmla="*/ 1 w 335"/>
                    <a:gd name="T47" fmla="*/ 33 h 336"/>
                    <a:gd name="T48" fmla="*/ 0 w 335"/>
                    <a:gd name="T49" fmla="*/ 42 h 336"/>
                    <a:gd name="T50" fmla="*/ 1 w 335"/>
                    <a:gd name="T51" fmla="*/ 50 h 336"/>
                    <a:gd name="T52" fmla="*/ 3 w 335"/>
                    <a:gd name="T53" fmla="*/ 58 h 336"/>
                    <a:gd name="T54" fmla="*/ 7 w 335"/>
                    <a:gd name="T55" fmla="*/ 65 h 336"/>
                    <a:gd name="T56" fmla="*/ 12 w 335"/>
                    <a:gd name="T57" fmla="*/ 71 h 336"/>
                    <a:gd name="T58" fmla="*/ 18 w 335"/>
                    <a:gd name="T59" fmla="*/ 76 h 336"/>
                    <a:gd name="T60" fmla="*/ 25 w 335"/>
                    <a:gd name="T61" fmla="*/ 80 h 336"/>
                    <a:gd name="T62" fmla="*/ 33 w 335"/>
                    <a:gd name="T63" fmla="*/ 82 h 336"/>
                    <a:gd name="T64" fmla="*/ 42 w 335"/>
                    <a:gd name="T65" fmla="*/ 8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" name="Freeform 14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7 w 54"/>
                    <a:gd name="T1" fmla="*/ 14 h 55"/>
                    <a:gd name="T2" fmla="*/ 10 w 54"/>
                    <a:gd name="T3" fmla="*/ 14 h 55"/>
                    <a:gd name="T4" fmla="*/ 12 w 54"/>
                    <a:gd name="T5" fmla="*/ 12 h 55"/>
                    <a:gd name="T6" fmla="*/ 13 w 54"/>
                    <a:gd name="T7" fmla="*/ 10 h 55"/>
                    <a:gd name="T8" fmla="*/ 14 w 54"/>
                    <a:gd name="T9" fmla="*/ 7 h 55"/>
                    <a:gd name="T10" fmla="*/ 13 w 54"/>
                    <a:gd name="T11" fmla="*/ 5 h 55"/>
                    <a:gd name="T12" fmla="*/ 12 w 54"/>
                    <a:gd name="T13" fmla="*/ 2 h 55"/>
                    <a:gd name="T14" fmla="*/ 10 w 54"/>
                    <a:gd name="T15" fmla="*/ 1 h 55"/>
                    <a:gd name="T16" fmla="*/ 7 w 54"/>
                    <a:gd name="T17" fmla="*/ 0 h 55"/>
                    <a:gd name="T18" fmla="*/ 5 w 54"/>
                    <a:gd name="T19" fmla="*/ 1 h 55"/>
                    <a:gd name="T20" fmla="*/ 2 w 54"/>
                    <a:gd name="T21" fmla="*/ 2 h 55"/>
                    <a:gd name="T22" fmla="*/ 1 w 54"/>
                    <a:gd name="T23" fmla="*/ 5 h 55"/>
                    <a:gd name="T24" fmla="*/ 0 w 54"/>
                    <a:gd name="T25" fmla="*/ 7 h 55"/>
                    <a:gd name="T26" fmla="*/ 1 w 54"/>
                    <a:gd name="T27" fmla="*/ 10 h 55"/>
                    <a:gd name="T28" fmla="*/ 2 w 54"/>
                    <a:gd name="T29" fmla="*/ 12 h 55"/>
                    <a:gd name="T30" fmla="*/ 5 w 54"/>
                    <a:gd name="T31" fmla="*/ 14 h 55"/>
                    <a:gd name="T32" fmla="*/ 7 w 54"/>
                    <a:gd name="T33" fmla="*/ 14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" name="Freeform 15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29 w 116"/>
                    <a:gd name="T1" fmla="*/ 23 h 129"/>
                    <a:gd name="T2" fmla="*/ 0 w 116"/>
                    <a:gd name="T3" fmla="*/ 0 h 129"/>
                    <a:gd name="T4" fmla="*/ 19 w 116"/>
                    <a:gd name="T5" fmla="*/ 32 h 129"/>
                    <a:gd name="T6" fmla="*/ 21 w 116"/>
                    <a:gd name="T7" fmla="*/ 31 h 129"/>
                    <a:gd name="T8" fmla="*/ 22 w 116"/>
                    <a:gd name="T9" fmla="*/ 30 h 129"/>
                    <a:gd name="T10" fmla="*/ 23 w 116"/>
                    <a:gd name="T11" fmla="*/ 29 h 129"/>
                    <a:gd name="T12" fmla="*/ 24 w 116"/>
                    <a:gd name="T13" fmla="*/ 28 h 129"/>
                    <a:gd name="T14" fmla="*/ 26 w 116"/>
                    <a:gd name="T15" fmla="*/ 26 h 129"/>
                    <a:gd name="T16" fmla="*/ 27 w 116"/>
                    <a:gd name="T17" fmla="*/ 25 h 129"/>
                    <a:gd name="T18" fmla="*/ 28 w 116"/>
                    <a:gd name="T19" fmla="*/ 24 h 129"/>
                    <a:gd name="T20" fmla="*/ 29 w 116"/>
                    <a:gd name="T21" fmla="*/ 23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" name="Freeform 16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1 w 90"/>
                    <a:gd name="T3" fmla="*/ 35 h 139"/>
                    <a:gd name="T4" fmla="*/ 12 w 90"/>
                    <a:gd name="T5" fmla="*/ 34 h 139"/>
                    <a:gd name="T6" fmla="*/ 14 w 90"/>
                    <a:gd name="T7" fmla="*/ 34 h 139"/>
                    <a:gd name="T8" fmla="*/ 15 w 90"/>
                    <a:gd name="T9" fmla="*/ 33 h 139"/>
                    <a:gd name="T10" fmla="*/ 17 w 90"/>
                    <a:gd name="T11" fmla="*/ 32 h 139"/>
                    <a:gd name="T12" fmla="*/ 19 w 90"/>
                    <a:gd name="T13" fmla="*/ 31 h 139"/>
                    <a:gd name="T14" fmla="*/ 20 w 90"/>
                    <a:gd name="T15" fmla="*/ 31 h 139"/>
                    <a:gd name="T16" fmla="*/ 21 w 90"/>
                    <a:gd name="T17" fmla="*/ 30 h 139"/>
                    <a:gd name="T18" fmla="*/ 23 w 90"/>
                    <a:gd name="T19" fmla="*/ 29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" name="Freeform 17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2 w 59"/>
                    <a:gd name="T3" fmla="*/ 35 h 143"/>
                    <a:gd name="T4" fmla="*/ 4 w 59"/>
                    <a:gd name="T5" fmla="*/ 35 h 143"/>
                    <a:gd name="T6" fmla="*/ 5 w 59"/>
                    <a:gd name="T7" fmla="*/ 34 h 143"/>
                    <a:gd name="T8" fmla="*/ 7 w 59"/>
                    <a:gd name="T9" fmla="*/ 34 h 143"/>
                    <a:gd name="T10" fmla="*/ 8 w 59"/>
                    <a:gd name="T11" fmla="*/ 34 h 143"/>
                    <a:gd name="T12" fmla="*/ 10 w 59"/>
                    <a:gd name="T13" fmla="*/ 33 h 143"/>
                    <a:gd name="T14" fmla="*/ 12 w 59"/>
                    <a:gd name="T15" fmla="*/ 33 h 143"/>
                    <a:gd name="T16" fmla="*/ 13 w 59"/>
                    <a:gd name="T17" fmla="*/ 32 h 143"/>
                    <a:gd name="T18" fmla="*/ 14 w 59"/>
                    <a:gd name="T19" fmla="*/ 32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" name="Freeform 18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3 h 127"/>
                    <a:gd name="T2" fmla="*/ 30 w 117"/>
                    <a:gd name="T3" fmla="*/ 0 h 127"/>
                    <a:gd name="T4" fmla="*/ 10 w 117"/>
                    <a:gd name="T5" fmla="*/ 31 h 127"/>
                    <a:gd name="T6" fmla="*/ 9 w 117"/>
                    <a:gd name="T7" fmla="*/ 30 h 127"/>
                    <a:gd name="T8" fmla="*/ 8 w 117"/>
                    <a:gd name="T9" fmla="*/ 29 h 127"/>
                    <a:gd name="T10" fmla="*/ 7 w 117"/>
                    <a:gd name="T11" fmla="*/ 28 h 127"/>
                    <a:gd name="T12" fmla="*/ 5 w 117"/>
                    <a:gd name="T13" fmla="*/ 27 h 127"/>
                    <a:gd name="T14" fmla="*/ 4 w 117"/>
                    <a:gd name="T15" fmla="*/ 26 h 127"/>
                    <a:gd name="T16" fmla="*/ 3 w 117"/>
                    <a:gd name="T17" fmla="*/ 25 h 127"/>
                    <a:gd name="T18" fmla="*/ 1 w 117"/>
                    <a:gd name="T19" fmla="*/ 24 h 127"/>
                    <a:gd name="T20" fmla="*/ 0 w 117"/>
                    <a:gd name="T21" fmla="*/ 23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" name="Freeform 19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3 w 93"/>
                    <a:gd name="T1" fmla="*/ 0 h 137"/>
                    <a:gd name="T2" fmla="*/ 11 w 93"/>
                    <a:gd name="T3" fmla="*/ 35 h 137"/>
                    <a:gd name="T4" fmla="*/ 10 w 93"/>
                    <a:gd name="T5" fmla="*/ 34 h 137"/>
                    <a:gd name="T6" fmla="*/ 8 w 93"/>
                    <a:gd name="T7" fmla="*/ 33 h 137"/>
                    <a:gd name="T8" fmla="*/ 7 w 93"/>
                    <a:gd name="T9" fmla="*/ 32 h 137"/>
                    <a:gd name="T10" fmla="*/ 5 w 93"/>
                    <a:gd name="T11" fmla="*/ 31 h 137"/>
                    <a:gd name="T12" fmla="*/ 4 w 93"/>
                    <a:gd name="T13" fmla="*/ 31 h 137"/>
                    <a:gd name="T14" fmla="*/ 3 w 93"/>
                    <a:gd name="T15" fmla="*/ 30 h 137"/>
                    <a:gd name="T16" fmla="*/ 1 w 93"/>
                    <a:gd name="T17" fmla="*/ 29 h 137"/>
                    <a:gd name="T18" fmla="*/ 0 w 93"/>
                    <a:gd name="T19" fmla="*/ 29 h 137"/>
                    <a:gd name="T20" fmla="*/ 23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" name="Freeform 20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5 w 63"/>
                    <a:gd name="T1" fmla="*/ 0 h 143"/>
                    <a:gd name="T2" fmla="*/ 12 w 63"/>
                    <a:gd name="T3" fmla="*/ 36 h 143"/>
                    <a:gd name="T4" fmla="*/ 10 w 63"/>
                    <a:gd name="T5" fmla="*/ 36 h 143"/>
                    <a:gd name="T6" fmla="*/ 9 w 63"/>
                    <a:gd name="T7" fmla="*/ 35 h 143"/>
                    <a:gd name="T8" fmla="*/ 8 w 63"/>
                    <a:gd name="T9" fmla="*/ 35 h 143"/>
                    <a:gd name="T10" fmla="*/ 6 w 63"/>
                    <a:gd name="T11" fmla="*/ 34 h 143"/>
                    <a:gd name="T12" fmla="*/ 4 w 63"/>
                    <a:gd name="T13" fmla="*/ 34 h 143"/>
                    <a:gd name="T14" fmla="*/ 3 w 63"/>
                    <a:gd name="T15" fmla="*/ 33 h 143"/>
                    <a:gd name="T16" fmla="*/ 1 w 63"/>
                    <a:gd name="T17" fmla="*/ 33 h 143"/>
                    <a:gd name="T18" fmla="*/ 0 w 63"/>
                    <a:gd name="T19" fmla="*/ 33 h 143"/>
                    <a:gd name="T20" fmla="*/ 15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" name="Freeform 21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13 w 50"/>
                    <a:gd name="T1" fmla="*/ 36 h 143"/>
                    <a:gd name="T2" fmla="*/ 6 w 50"/>
                    <a:gd name="T3" fmla="*/ 0 h 143"/>
                    <a:gd name="T4" fmla="*/ 0 w 50"/>
                    <a:gd name="T5" fmla="*/ 36 h 143"/>
                    <a:gd name="T6" fmla="*/ 2 w 50"/>
                    <a:gd name="T7" fmla="*/ 36 h 143"/>
                    <a:gd name="T8" fmla="*/ 3 w 50"/>
                    <a:gd name="T9" fmla="*/ 36 h 143"/>
                    <a:gd name="T10" fmla="*/ 5 w 50"/>
                    <a:gd name="T11" fmla="*/ 36 h 143"/>
                    <a:gd name="T12" fmla="*/ 6 w 50"/>
                    <a:gd name="T13" fmla="*/ 36 h 143"/>
                    <a:gd name="T14" fmla="*/ 7 w 50"/>
                    <a:gd name="T15" fmla="*/ 36 h 143"/>
                    <a:gd name="T16" fmla="*/ 10 w 50"/>
                    <a:gd name="T17" fmla="*/ 36 h 143"/>
                    <a:gd name="T18" fmla="*/ 11 w 50"/>
                    <a:gd name="T19" fmla="*/ 36 h 143"/>
                    <a:gd name="T20" fmla="*/ 13 w 50"/>
                    <a:gd name="T21" fmla="*/ 36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6" name="Group 22"/>
              <p:cNvGrpSpPr>
                <a:grpSpLocks/>
              </p:cNvGrpSpPr>
              <p:nvPr/>
            </p:nvGrpSpPr>
            <p:grpSpPr bwMode="auto">
              <a:xfrm>
                <a:off x="6931027" y="3870323"/>
                <a:ext cx="398464" cy="312738"/>
                <a:chOff x="601" y="3506"/>
                <a:chExt cx="442" cy="347"/>
              </a:xfrm>
            </p:grpSpPr>
            <p:sp>
              <p:nvSpPr>
                <p:cNvPr id="838" name="Freeform 23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198 w 817"/>
                    <a:gd name="T1" fmla="*/ 49 h 505"/>
                    <a:gd name="T2" fmla="*/ 190 w 817"/>
                    <a:gd name="T3" fmla="*/ 39 h 505"/>
                    <a:gd name="T4" fmla="*/ 180 w 817"/>
                    <a:gd name="T5" fmla="*/ 30 h 505"/>
                    <a:gd name="T6" fmla="*/ 169 w 817"/>
                    <a:gd name="T7" fmla="*/ 21 h 505"/>
                    <a:gd name="T8" fmla="*/ 157 w 817"/>
                    <a:gd name="T9" fmla="*/ 13 h 505"/>
                    <a:gd name="T10" fmla="*/ 142 w 817"/>
                    <a:gd name="T11" fmla="*/ 7 h 505"/>
                    <a:gd name="T12" fmla="*/ 127 w 817"/>
                    <a:gd name="T13" fmla="*/ 3 h 505"/>
                    <a:gd name="T14" fmla="*/ 111 w 817"/>
                    <a:gd name="T15" fmla="*/ 0 h 505"/>
                    <a:gd name="T16" fmla="*/ 94 w 817"/>
                    <a:gd name="T17" fmla="*/ 0 h 505"/>
                    <a:gd name="T18" fmla="*/ 78 w 817"/>
                    <a:gd name="T19" fmla="*/ 3 h 505"/>
                    <a:gd name="T20" fmla="*/ 63 w 817"/>
                    <a:gd name="T21" fmla="*/ 7 h 505"/>
                    <a:gd name="T22" fmla="*/ 48 w 817"/>
                    <a:gd name="T23" fmla="*/ 13 h 505"/>
                    <a:gd name="T24" fmla="*/ 36 w 817"/>
                    <a:gd name="T25" fmla="*/ 21 h 505"/>
                    <a:gd name="T26" fmla="*/ 24 w 817"/>
                    <a:gd name="T27" fmla="*/ 30 h 505"/>
                    <a:gd name="T28" fmla="*/ 15 w 817"/>
                    <a:gd name="T29" fmla="*/ 39 h 505"/>
                    <a:gd name="T30" fmla="*/ 7 w 817"/>
                    <a:gd name="T31" fmla="*/ 49 h 505"/>
                    <a:gd name="T32" fmla="*/ 3 w 817"/>
                    <a:gd name="T33" fmla="*/ 56 h 505"/>
                    <a:gd name="T34" fmla="*/ 1 w 817"/>
                    <a:gd name="T35" fmla="*/ 59 h 505"/>
                    <a:gd name="T36" fmla="*/ 0 w 817"/>
                    <a:gd name="T37" fmla="*/ 61 h 505"/>
                    <a:gd name="T38" fmla="*/ 7 w 817"/>
                    <a:gd name="T39" fmla="*/ 73 h 505"/>
                    <a:gd name="T40" fmla="*/ 15 w 817"/>
                    <a:gd name="T41" fmla="*/ 83 h 505"/>
                    <a:gd name="T42" fmla="*/ 25 w 817"/>
                    <a:gd name="T43" fmla="*/ 94 h 505"/>
                    <a:gd name="T44" fmla="*/ 36 w 817"/>
                    <a:gd name="T45" fmla="*/ 103 h 505"/>
                    <a:gd name="T46" fmla="*/ 49 w 817"/>
                    <a:gd name="T47" fmla="*/ 111 h 505"/>
                    <a:gd name="T48" fmla="*/ 63 w 817"/>
                    <a:gd name="T49" fmla="*/ 118 h 505"/>
                    <a:gd name="T50" fmla="*/ 78 w 817"/>
                    <a:gd name="T51" fmla="*/ 123 h 505"/>
                    <a:gd name="T52" fmla="*/ 94 w 817"/>
                    <a:gd name="T53" fmla="*/ 126 h 505"/>
                    <a:gd name="T54" fmla="*/ 111 w 817"/>
                    <a:gd name="T55" fmla="*/ 126 h 505"/>
                    <a:gd name="T56" fmla="*/ 127 w 817"/>
                    <a:gd name="T57" fmla="*/ 123 h 505"/>
                    <a:gd name="T58" fmla="*/ 142 w 817"/>
                    <a:gd name="T59" fmla="*/ 118 h 505"/>
                    <a:gd name="T60" fmla="*/ 156 w 817"/>
                    <a:gd name="T61" fmla="*/ 111 h 505"/>
                    <a:gd name="T62" fmla="*/ 169 w 817"/>
                    <a:gd name="T63" fmla="*/ 103 h 505"/>
                    <a:gd name="T64" fmla="*/ 180 w 817"/>
                    <a:gd name="T65" fmla="*/ 94 h 505"/>
                    <a:gd name="T66" fmla="*/ 190 w 817"/>
                    <a:gd name="T67" fmla="*/ 83 h 505"/>
                    <a:gd name="T68" fmla="*/ 198 w 817"/>
                    <a:gd name="T69" fmla="*/ 73 h 505"/>
                    <a:gd name="T70" fmla="*/ 203 w 817"/>
                    <a:gd name="T71" fmla="*/ 64 h 505"/>
                    <a:gd name="T72" fmla="*/ 204 w 817"/>
                    <a:gd name="T73" fmla="*/ 62 h 505"/>
                    <a:gd name="T74" fmla="*/ 205 w 817"/>
                    <a:gd name="T75" fmla="*/ 61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" name="Freeform 24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80 w 695"/>
                    <a:gd name="T1" fmla="*/ 98 h 396"/>
                    <a:gd name="T2" fmla="*/ 66 w 695"/>
                    <a:gd name="T3" fmla="*/ 96 h 396"/>
                    <a:gd name="T4" fmla="*/ 53 w 695"/>
                    <a:gd name="T5" fmla="*/ 91 h 396"/>
                    <a:gd name="T6" fmla="*/ 40 w 695"/>
                    <a:gd name="T7" fmla="*/ 86 h 396"/>
                    <a:gd name="T8" fmla="*/ 29 w 695"/>
                    <a:gd name="T9" fmla="*/ 78 h 396"/>
                    <a:gd name="T10" fmla="*/ 19 w 695"/>
                    <a:gd name="T11" fmla="*/ 70 h 396"/>
                    <a:gd name="T12" fmla="*/ 10 w 695"/>
                    <a:gd name="T13" fmla="*/ 61 h 396"/>
                    <a:gd name="T14" fmla="*/ 3 w 695"/>
                    <a:gd name="T15" fmla="*/ 52 h 396"/>
                    <a:gd name="T16" fmla="*/ 3 w 695"/>
                    <a:gd name="T17" fmla="*/ 43 h 396"/>
                    <a:gd name="T18" fmla="*/ 9 w 695"/>
                    <a:gd name="T19" fmla="*/ 34 h 396"/>
                    <a:gd name="T20" fmla="*/ 18 w 695"/>
                    <a:gd name="T21" fmla="*/ 26 h 396"/>
                    <a:gd name="T22" fmla="*/ 28 w 695"/>
                    <a:gd name="T23" fmla="*/ 18 h 396"/>
                    <a:gd name="T24" fmla="*/ 39 w 695"/>
                    <a:gd name="T25" fmla="*/ 11 h 396"/>
                    <a:gd name="T26" fmla="*/ 52 w 695"/>
                    <a:gd name="T27" fmla="*/ 6 h 396"/>
                    <a:gd name="T28" fmla="*/ 65 w 695"/>
                    <a:gd name="T29" fmla="*/ 2 h 396"/>
                    <a:gd name="T30" fmla="*/ 79 w 695"/>
                    <a:gd name="T31" fmla="*/ 0 h 396"/>
                    <a:gd name="T32" fmla="*/ 94 w 695"/>
                    <a:gd name="T33" fmla="*/ 0 h 396"/>
                    <a:gd name="T34" fmla="*/ 108 w 695"/>
                    <a:gd name="T35" fmla="*/ 2 h 396"/>
                    <a:gd name="T36" fmla="*/ 121 w 695"/>
                    <a:gd name="T37" fmla="*/ 6 h 396"/>
                    <a:gd name="T38" fmla="*/ 134 w 695"/>
                    <a:gd name="T39" fmla="*/ 11 h 396"/>
                    <a:gd name="T40" fmla="*/ 145 w 695"/>
                    <a:gd name="T41" fmla="*/ 18 h 396"/>
                    <a:gd name="T42" fmla="*/ 155 w 695"/>
                    <a:gd name="T43" fmla="*/ 26 h 396"/>
                    <a:gd name="T44" fmla="*/ 164 w 695"/>
                    <a:gd name="T45" fmla="*/ 34 h 396"/>
                    <a:gd name="T46" fmla="*/ 171 w 695"/>
                    <a:gd name="T47" fmla="*/ 43 h 396"/>
                    <a:gd name="T48" fmla="*/ 171 w 695"/>
                    <a:gd name="T49" fmla="*/ 52 h 396"/>
                    <a:gd name="T50" fmla="*/ 163 w 695"/>
                    <a:gd name="T51" fmla="*/ 61 h 396"/>
                    <a:gd name="T52" fmla="*/ 154 w 695"/>
                    <a:gd name="T53" fmla="*/ 70 h 396"/>
                    <a:gd name="T54" fmla="*/ 144 w 695"/>
                    <a:gd name="T55" fmla="*/ 78 h 396"/>
                    <a:gd name="T56" fmla="*/ 133 w 695"/>
                    <a:gd name="T57" fmla="*/ 86 h 396"/>
                    <a:gd name="T58" fmla="*/ 120 w 695"/>
                    <a:gd name="T59" fmla="*/ 91 h 396"/>
                    <a:gd name="T60" fmla="*/ 107 w 695"/>
                    <a:gd name="T61" fmla="*/ 96 h 396"/>
                    <a:gd name="T62" fmla="*/ 94 w 695"/>
                    <a:gd name="T63" fmla="*/ 98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" name="Freeform 25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42 w 335"/>
                    <a:gd name="T1" fmla="*/ 83 h 336"/>
                    <a:gd name="T2" fmla="*/ 50 w 335"/>
                    <a:gd name="T3" fmla="*/ 82 h 336"/>
                    <a:gd name="T4" fmla="*/ 58 w 335"/>
                    <a:gd name="T5" fmla="*/ 80 h 336"/>
                    <a:gd name="T6" fmla="*/ 65 w 335"/>
                    <a:gd name="T7" fmla="*/ 76 h 336"/>
                    <a:gd name="T8" fmla="*/ 71 w 335"/>
                    <a:gd name="T9" fmla="*/ 71 h 336"/>
                    <a:gd name="T10" fmla="*/ 76 w 335"/>
                    <a:gd name="T11" fmla="*/ 65 h 336"/>
                    <a:gd name="T12" fmla="*/ 80 w 335"/>
                    <a:gd name="T13" fmla="*/ 58 h 336"/>
                    <a:gd name="T14" fmla="*/ 83 w 335"/>
                    <a:gd name="T15" fmla="*/ 50 h 336"/>
                    <a:gd name="T16" fmla="*/ 83 w 335"/>
                    <a:gd name="T17" fmla="*/ 42 h 336"/>
                    <a:gd name="T18" fmla="*/ 83 w 335"/>
                    <a:gd name="T19" fmla="*/ 33 h 336"/>
                    <a:gd name="T20" fmla="*/ 80 w 335"/>
                    <a:gd name="T21" fmla="*/ 25 h 336"/>
                    <a:gd name="T22" fmla="*/ 76 w 335"/>
                    <a:gd name="T23" fmla="*/ 18 h 336"/>
                    <a:gd name="T24" fmla="*/ 71 w 335"/>
                    <a:gd name="T25" fmla="*/ 12 h 336"/>
                    <a:gd name="T26" fmla="*/ 65 w 335"/>
                    <a:gd name="T27" fmla="*/ 7 h 336"/>
                    <a:gd name="T28" fmla="*/ 58 w 335"/>
                    <a:gd name="T29" fmla="*/ 3 h 336"/>
                    <a:gd name="T30" fmla="*/ 50 w 335"/>
                    <a:gd name="T31" fmla="*/ 1 h 336"/>
                    <a:gd name="T32" fmla="*/ 42 w 335"/>
                    <a:gd name="T33" fmla="*/ 0 h 336"/>
                    <a:gd name="T34" fmla="*/ 33 w 335"/>
                    <a:gd name="T35" fmla="*/ 1 h 336"/>
                    <a:gd name="T36" fmla="*/ 25 w 335"/>
                    <a:gd name="T37" fmla="*/ 3 h 336"/>
                    <a:gd name="T38" fmla="*/ 18 w 335"/>
                    <a:gd name="T39" fmla="*/ 7 h 336"/>
                    <a:gd name="T40" fmla="*/ 12 w 335"/>
                    <a:gd name="T41" fmla="*/ 12 h 336"/>
                    <a:gd name="T42" fmla="*/ 7 w 335"/>
                    <a:gd name="T43" fmla="*/ 18 h 336"/>
                    <a:gd name="T44" fmla="*/ 3 w 335"/>
                    <a:gd name="T45" fmla="*/ 25 h 336"/>
                    <a:gd name="T46" fmla="*/ 1 w 335"/>
                    <a:gd name="T47" fmla="*/ 33 h 336"/>
                    <a:gd name="T48" fmla="*/ 0 w 335"/>
                    <a:gd name="T49" fmla="*/ 42 h 336"/>
                    <a:gd name="T50" fmla="*/ 1 w 335"/>
                    <a:gd name="T51" fmla="*/ 50 h 336"/>
                    <a:gd name="T52" fmla="*/ 3 w 335"/>
                    <a:gd name="T53" fmla="*/ 58 h 336"/>
                    <a:gd name="T54" fmla="*/ 7 w 335"/>
                    <a:gd name="T55" fmla="*/ 65 h 336"/>
                    <a:gd name="T56" fmla="*/ 12 w 335"/>
                    <a:gd name="T57" fmla="*/ 71 h 336"/>
                    <a:gd name="T58" fmla="*/ 18 w 335"/>
                    <a:gd name="T59" fmla="*/ 76 h 336"/>
                    <a:gd name="T60" fmla="*/ 25 w 335"/>
                    <a:gd name="T61" fmla="*/ 80 h 336"/>
                    <a:gd name="T62" fmla="*/ 33 w 335"/>
                    <a:gd name="T63" fmla="*/ 82 h 336"/>
                    <a:gd name="T64" fmla="*/ 42 w 335"/>
                    <a:gd name="T65" fmla="*/ 8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1" name="Freeform 26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7 w 54"/>
                    <a:gd name="T1" fmla="*/ 14 h 55"/>
                    <a:gd name="T2" fmla="*/ 10 w 54"/>
                    <a:gd name="T3" fmla="*/ 14 h 55"/>
                    <a:gd name="T4" fmla="*/ 12 w 54"/>
                    <a:gd name="T5" fmla="*/ 12 h 55"/>
                    <a:gd name="T6" fmla="*/ 13 w 54"/>
                    <a:gd name="T7" fmla="*/ 10 h 55"/>
                    <a:gd name="T8" fmla="*/ 14 w 54"/>
                    <a:gd name="T9" fmla="*/ 7 h 55"/>
                    <a:gd name="T10" fmla="*/ 13 w 54"/>
                    <a:gd name="T11" fmla="*/ 5 h 55"/>
                    <a:gd name="T12" fmla="*/ 12 w 54"/>
                    <a:gd name="T13" fmla="*/ 2 h 55"/>
                    <a:gd name="T14" fmla="*/ 10 w 54"/>
                    <a:gd name="T15" fmla="*/ 1 h 55"/>
                    <a:gd name="T16" fmla="*/ 7 w 54"/>
                    <a:gd name="T17" fmla="*/ 0 h 55"/>
                    <a:gd name="T18" fmla="*/ 5 w 54"/>
                    <a:gd name="T19" fmla="*/ 1 h 55"/>
                    <a:gd name="T20" fmla="*/ 2 w 54"/>
                    <a:gd name="T21" fmla="*/ 2 h 55"/>
                    <a:gd name="T22" fmla="*/ 1 w 54"/>
                    <a:gd name="T23" fmla="*/ 5 h 55"/>
                    <a:gd name="T24" fmla="*/ 0 w 54"/>
                    <a:gd name="T25" fmla="*/ 7 h 55"/>
                    <a:gd name="T26" fmla="*/ 1 w 54"/>
                    <a:gd name="T27" fmla="*/ 10 h 55"/>
                    <a:gd name="T28" fmla="*/ 2 w 54"/>
                    <a:gd name="T29" fmla="*/ 12 h 55"/>
                    <a:gd name="T30" fmla="*/ 5 w 54"/>
                    <a:gd name="T31" fmla="*/ 14 h 55"/>
                    <a:gd name="T32" fmla="*/ 7 w 54"/>
                    <a:gd name="T33" fmla="*/ 14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2" name="Freeform 27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29 w 116"/>
                    <a:gd name="T1" fmla="*/ 23 h 129"/>
                    <a:gd name="T2" fmla="*/ 0 w 116"/>
                    <a:gd name="T3" fmla="*/ 0 h 129"/>
                    <a:gd name="T4" fmla="*/ 19 w 116"/>
                    <a:gd name="T5" fmla="*/ 32 h 129"/>
                    <a:gd name="T6" fmla="*/ 21 w 116"/>
                    <a:gd name="T7" fmla="*/ 31 h 129"/>
                    <a:gd name="T8" fmla="*/ 22 w 116"/>
                    <a:gd name="T9" fmla="*/ 30 h 129"/>
                    <a:gd name="T10" fmla="*/ 23 w 116"/>
                    <a:gd name="T11" fmla="*/ 29 h 129"/>
                    <a:gd name="T12" fmla="*/ 24 w 116"/>
                    <a:gd name="T13" fmla="*/ 28 h 129"/>
                    <a:gd name="T14" fmla="*/ 26 w 116"/>
                    <a:gd name="T15" fmla="*/ 26 h 129"/>
                    <a:gd name="T16" fmla="*/ 27 w 116"/>
                    <a:gd name="T17" fmla="*/ 25 h 129"/>
                    <a:gd name="T18" fmla="*/ 28 w 116"/>
                    <a:gd name="T19" fmla="*/ 24 h 129"/>
                    <a:gd name="T20" fmla="*/ 29 w 116"/>
                    <a:gd name="T21" fmla="*/ 23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3" name="Freeform 28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1 w 90"/>
                    <a:gd name="T3" fmla="*/ 35 h 139"/>
                    <a:gd name="T4" fmla="*/ 12 w 90"/>
                    <a:gd name="T5" fmla="*/ 34 h 139"/>
                    <a:gd name="T6" fmla="*/ 14 w 90"/>
                    <a:gd name="T7" fmla="*/ 34 h 139"/>
                    <a:gd name="T8" fmla="*/ 15 w 90"/>
                    <a:gd name="T9" fmla="*/ 33 h 139"/>
                    <a:gd name="T10" fmla="*/ 17 w 90"/>
                    <a:gd name="T11" fmla="*/ 32 h 139"/>
                    <a:gd name="T12" fmla="*/ 19 w 90"/>
                    <a:gd name="T13" fmla="*/ 31 h 139"/>
                    <a:gd name="T14" fmla="*/ 20 w 90"/>
                    <a:gd name="T15" fmla="*/ 31 h 139"/>
                    <a:gd name="T16" fmla="*/ 21 w 90"/>
                    <a:gd name="T17" fmla="*/ 30 h 139"/>
                    <a:gd name="T18" fmla="*/ 23 w 90"/>
                    <a:gd name="T19" fmla="*/ 29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4" name="Freeform 29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2 w 59"/>
                    <a:gd name="T3" fmla="*/ 35 h 143"/>
                    <a:gd name="T4" fmla="*/ 4 w 59"/>
                    <a:gd name="T5" fmla="*/ 35 h 143"/>
                    <a:gd name="T6" fmla="*/ 5 w 59"/>
                    <a:gd name="T7" fmla="*/ 34 h 143"/>
                    <a:gd name="T8" fmla="*/ 7 w 59"/>
                    <a:gd name="T9" fmla="*/ 34 h 143"/>
                    <a:gd name="T10" fmla="*/ 8 w 59"/>
                    <a:gd name="T11" fmla="*/ 34 h 143"/>
                    <a:gd name="T12" fmla="*/ 10 w 59"/>
                    <a:gd name="T13" fmla="*/ 33 h 143"/>
                    <a:gd name="T14" fmla="*/ 12 w 59"/>
                    <a:gd name="T15" fmla="*/ 33 h 143"/>
                    <a:gd name="T16" fmla="*/ 13 w 59"/>
                    <a:gd name="T17" fmla="*/ 32 h 143"/>
                    <a:gd name="T18" fmla="*/ 14 w 59"/>
                    <a:gd name="T19" fmla="*/ 32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" name="Freeform 30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3 h 127"/>
                    <a:gd name="T2" fmla="*/ 30 w 117"/>
                    <a:gd name="T3" fmla="*/ 0 h 127"/>
                    <a:gd name="T4" fmla="*/ 10 w 117"/>
                    <a:gd name="T5" fmla="*/ 31 h 127"/>
                    <a:gd name="T6" fmla="*/ 9 w 117"/>
                    <a:gd name="T7" fmla="*/ 30 h 127"/>
                    <a:gd name="T8" fmla="*/ 8 w 117"/>
                    <a:gd name="T9" fmla="*/ 29 h 127"/>
                    <a:gd name="T10" fmla="*/ 7 w 117"/>
                    <a:gd name="T11" fmla="*/ 28 h 127"/>
                    <a:gd name="T12" fmla="*/ 5 w 117"/>
                    <a:gd name="T13" fmla="*/ 27 h 127"/>
                    <a:gd name="T14" fmla="*/ 4 w 117"/>
                    <a:gd name="T15" fmla="*/ 26 h 127"/>
                    <a:gd name="T16" fmla="*/ 3 w 117"/>
                    <a:gd name="T17" fmla="*/ 25 h 127"/>
                    <a:gd name="T18" fmla="*/ 1 w 117"/>
                    <a:gd name="T19" fmla="*/ 24 h 127"/>
                    <a:gd name="T20" fmla="*/ 0 w 117"/>
                    <a:gd name="T21" fmla="*/ 23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" name="Freeform 31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3 w 93"/>
                    <a:gd name="T1" fmla="*/ 0 h 137"/>
                    <a:gd name="T2" fmla="*/ 11 w 93"/>
                    <a:gd name="T3" fmla="*/ 35 h 137"/>
                    <a:gd name="T4" fmla="*/ 10 w 93"/>
                    <a:gd name="T5" fmla="*/ 34 h 137"/>
                    <a:gd name="T6" fmla="*/ 8 w 93"/>
                    <a:gd name="T7" fmla="*/ 33 h 137"/>
                    <a:gd name="T8" fmla="*/ 7 w 93"/>
                    <a:gd name="T9" fmla="*/ 32 h 137"/>
                    <a:gd name="T10" fmla="*/ 5 w 93"/>
                    <a:gd name="T11" fmla="*/ 31 h 137"/>
                    <a:gd name="T12" fmla="*/ 4 w 93"/>
                    <a:gd name="T13" fmla="*/ 31 h 137"/>
                    <a:gd name="T14" fmla="*/ 3 w 93"/>
                    <a:gd name="T15" fmla="*/ 30 h 137"/>
                    <a:gd name="T16" fmla="*/ 1 w 93"/>
                    <a:gd name="T17" fmla="*/ 29 h 137"/>
                    <a:gd name="T18" fmla="*/ 0 w 93"/>
                    <a:gd name="T19" fmla="*/ 29 h 137"/>
                    <a:gd name="T20" fmla="*/ 23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7" name="Freeform 32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5 w 63"/>
                    <a:gd name="T1" fmla="*/ 0 h 143"/>
                    <a:gd name="T2" fmla="*/ 12 w 63"/>
                    <a:gd name="T3" fmla="*/ 36 h 143"/>
                    <a:gd name="T4" fmla="*/ 10 w 63"/>
                    <a:gd name="T5" fmla="*/ 36 h 143"/>
                    <a:gd name="T6" fmla="*/ 9 w 63"/>
                    <a:gd name="T7" fmla="*/ 35 h 143"/>
                    <a:gd name="T8" fmla="*/ 8 w 63"/>
                    <a:gd name="T9" fmla="*/ 35 h 143"/>
                    <a:gd name="T10" fmla="*/ 6 w 63"/>
                    <a:gd name="T11" fmla="*/ 34 h 143"/>
                    <a:gd name="T12" fmla="*/ 4 w 63"/>
                    <a:gd name="T13" fmla="*/ 34 h 143"/>
                    <a:gd name="T14" fmla="*/ 3 w 63"/>
                    <a:gd name="T15" fmla="*/ 33 h 143"/>
                    <a:gd name="T16" fmla="*/ 1 w 63"/>
                    <a:gd name="T17" fmla="*/ 33 h 143"/>
                    <a:gd name="T18" fmla="*/ 0 w 63"/>
                    <a:gd name="T19" fmla="*/ 33 h 143"/>
                    <a:gd name="T20" fmla="*/ 15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" name="Freeform 33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13 w 50"/>
                    <a:gd name="T1" fmla="*/ 36 h 143"/>
                    <a:gd name="T2" fmla="*/ 6 w 50"/>
                    <a:gd name="T3" fmla="*/ 0 h 143"/>
                    <a:gd name="T4" fmla="*/ 0 w 50"/>
                    <a:gd name="T5" fmla="*/ 36 h 143"/>
                    <a:gd name="T6" fmla="*/ 2 w 50"/>
                    <a:gd name="T7" fmla="*/ 36 h 143"/>
                    <a:gd name="T8" fmla="*/ 3 w 50"/>
                    <a:gd name="T9" fmla="*/ 36 h 143"/>
                    <a:gd name="T10" fmla="*/ 5 w 50"/>
                    <a:gd name="T11" fmla="*/ 36 h 143"/>
                    <a:gd name="T12" fmla="*/ 6 w 50"/>
                    <a:gd name="T13" fmla="*/ 36 h 143"/>
                    <a:gd name="T14" fmla="*/ 7 w 50"/>
                    <a:gd name="T15" fmla="*/ 36 h 143"/>
                    <a:gd name="T16" fmla="*/ 10 w 50"/>
                    <a:gd name="T17" fmla="*/ 36 h 143"/>
                    <a:gd name="T18" fmla="*/ 11 w 50"/>
                    <a:gd name="T19" fmla="*/ 36 h 143"/>
                    <a:gd name="T20" fmla="*/ 13 w 50"/>
                    <a:gd name="T21" fmla="*/ 36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37" name="Line 34"/>
              <p:cNvSpPr>
                <a:spLocks noChangeShapeType="1"/>
              </p:cNvSpPr>
              <p:nvPr/>
            </p:nvSpPr>
            <p:spPr bwMode="auto">
              <a:xfrm flipV="1">
                <a:off x="6877050" y="3657600"/>
                <a:ext cx="265113" cy="5969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03" name="Group 165"/>
            <p:cNvGrpSpPr>
              <a:grpSpLocks/>
            </p:cNvGrpSpPr>
            <p:nvPr/>
          </p:nvGrpSpPr>
          <p:grpSpPr bwMode="auto">
            <a:xfrm>
              <a:off x="990600" y="2667000"/>
              <a:ext cx="304800" cy="381000"/>
              <a:chOff x="6400800" y="3657600"/>
              <a:chExt cx="955675" cy="1219201"/>
            </a:xfrm>
          </p:grpSpPr>
          <p:sp>
            <p:nvSpPr>
              <p:cNvPr id="804" name="Line 7"/>
              <p:cNvSpPr>
                <a:spLocks noChangeShapeType="1"/>
              </p:cNvSpPr>
              <p:nvPr/>
            </p:nvSpPr>
            <p:spPr bwMode="auto">
              <a:xfrm flipV="1">
                <a:off x="6611938" y="3684588"/>
                <a:ext cx="508000" cy="1192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805" name="Picture 8" descr="MCDD01775_0000[1]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400800" y="3684588"/>
                <a:ext cx="955675" cy="95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06" name="AutoShape 9"/>
              <p:cNvSpPr>
                <a:spLocks noChangeArrowheads="1"/>
              </p:cNvSpPr>
              <p:nvPr/>
            </p:nvSpPr>
            <p:spPr bwMode="auto">
              <a:xfrm rot="-5400000">
                <a:off x="6788150" y="4224338"/>
                <a:ext cx="180975" cy="392113"/>
              </a:xfrm>
              <a:prstGeom prst="moon">
                <a:avLst>
                  <a:gd name="adj" fmla="val 79579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07" name="Group 10"/>
              <p:cNvGrpSpPr>
                <a:grpSpLocks/>
              </p:cNvGrpSpPr>
              <p:nvPr/>
            </p:nvGrpSpPr>
            <p:grpSpPr bwMode="auto">
              <a:xfrm>
                <a:off x="6480177" y="3870323"/>
                <a:ext cx="398464" cy="312738"/>
                <a:chOff x="601" y="3506"/>
                <a:chExt cx="442" cy="347"/>
              </a:xfrm>
            </p:grpSpPr>
            <p:sp>
              <p:nvSpPr>
                <p:cNvPr id="821" name="Freeform 11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198 w 817"/>
                    <a:gd name="T1" fmla="*/ 49 h 505"/>
                    <a:gd name="T2" fmla="*/ 190 w 817"/>
                    <a:gd name="T3" fmla="*/ 39 h 505"/>
                    <a:gd name="T4" fmla="*/ 180 w 817"/>
                    <a:gd name="T5" fmla="*/ 30 h 505"/>
                    <a:gd name="T6" fmla="*/ 169 w 817"/>
                    <a:gd name="T7" fmla="*/ 21 h 505"/>
                    <a:gd name="T8" fmla="*/ 157 w 817"/>
                    <a:gd name="T9" fmla="*/ 13 h 505"/>
                    <a:gd name="T10" fmla="*/ 142 w 817"/>
                    <a:gd name="T11" fmla="*/ 7 h 505"/>
                    <a:gd name="T12" fmla="*/ 127 w 817"/>
                    <a:gd name="T13" fmla="*/ 3 h 505"/>
                    <a:gd name="T14" fmla="*/ 111 w 817"/>
                    <a:gd name="T15" fmla="*/ 0 h 505"/>
                    <a:gd name="T16" fmla="*/ 94 w 817"/>
                    <a:gd name="T17" fmla="*/ 0 h 505"/>
                    <a:gd name="T18" fmla="*/ 78 w 817"/>
                    <a:gd name="T19" fmla="*/ 3 h 505"/>
                    <a:gd name="T20" fmla="*/ 63 w 817"/>
                    <a:gd name="T21" fmla="*/ 7 h 505"/>
                    <a:gd name="T22" fmla="*/ 48 w 817"/>
                    <a:gd name="T23" fmla="*/ 13 h 505"/>
                    <a:gd name="T24" fmla="*/ 36 w 817"/>
                    <a:gd name="T25" fmla="*/ 21 h 505"/>
                    <a:gd name="T26" fmla="*/ 24 w 817"/>
                    <a:gd name="T27" fmla="*/ 30 h 505"/>
                    <a:gd name="T28" fmla="*/ 15 w 817"/>
                    <a:gd name="T29" fmla="*/ 39 h 505"/>
                    <a:gd name="T30" fmla="*/ 7 w 817"/>
                    <a:gd name="T31" fmla="*/ 49 h 505"/>
                    <a:gd name="T32" fmla="*/ 3 w 817"/>
                    <a:gd name="T33" fmla="*/ 56 h 505"/>
                    <a:gd name="T34" fmla="*/ 1 w 817"/>
                    <a:gd name="T35" fmla="*/ 59 h 505"/>
                    <a:gd name="T36" fmla="*/ 0 w 817"/>
                    <a:gd name="T37" fmla="*/ 61 h 505"/>
                    <a:gd name="T38" fmla="*/ 7 w 817"/>
                    <a:gd name="T39" fmla="*/ 73 h 505"/>
                    <a:gd name="T40" fmla="*/ 15 w 817"/>
                    <a:gd name="T41" fmla="*/ 83 h 505"/>
                    <a:gd name="T42" fmla="*/ 25 w 817"/>
                    <a:gd name="T43" fmla="*/ 94 h 505"/>
                    <a:gd name="T44" fmla="*/ 36 w 817"/>
                    <a:gd name="T45" fmla="*/ 103 h 505"/>
                    <a:gd name="T46" fmla="*/ 49 w 817"/>
                    <a:gd name="T47" fmla="*/ 111 h 505"/>
                    <a:gd name="T48" fmla="*/ 63 w 817"/>
                    <a:gd name="T49" fmla="*/ 118 h 505"/>
                    <a:gd name="T50" fmla="*/ 78 w 817"/>
                    <a:gd name="T51" fmla="*/ 123 h 505"/>
                    <a:gd name="T52" fmla="*/ 94 w 817"/>
                    <a:gd name="T53" fmla="*/ 126 h 505"/>
                    <a:gd name="T54" fmla="*/ 111 w 817"/>
                    <a:gd name="T55" fmla="*/ 126 h 505"/>
                    <a:gd name="T56" fmla="*/ 127 w 817"/>
                    <a:gd name="T57" fmla="*/ 123 h 505"/>
                    <a:gd name="T58" fmla="*/ 142 w 817"/>
                    <a:gd name="T59" fmla="*/ 118 h 505"/>
                    <a:gd name="T60" fmla="*/ 156 w 817"/>
                    <a:gd name="T61" fmla="*/ 111 h 505"/>
                    <a:gd name="T62" fmla="*/ 169 w 817"/>
                    <a:gd name="T63" fmla="*/ 103 h 505"/>
                    <a:gd name="T64" fmla="*/ 180 w 817"/>
                    <a:gd name="T65" fmla="*/ 94 h 505"/>
                    <a:gd name="T66" fmla="*/ 190 w 817"/>
                    <a:gd name="T67" fmla="*/ 83 h 505"/>
                    <a:gd name="T68" fmla="*/ 198 w 817"/>
                    <a:gd name="T69" fmla="*/ 73 h 505"/>
                    <a:gd name="T70" fmla="*/ 203 w 817"/>
                    <a:gd name="T71" fmla="*/ 64 h 505"/>
                    <a:gd name="T72" fmla="*/ 204 w 817"/>
                    <a:gd name="T73" fmla="*/ 62 h 505"/>
                    <a:gd name="T74" fmla="*/ 205 w 817"/>
                    <a:gd name="T75" fmla="*/ 61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" name="Freeform 12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80 w 695"/>
                    <a:gd name="T1" fmla="*/ 98 h 396"/>
                    <a:gd name="T2" fmla="*/ 66 w 695"/>
                    <a:gd name="T3" fmla="*/ 96 h 396"/>
                    <a:gd name="T4" fmla="*/ 53 w 695"/>
                    <a:gd name="T5" fmla="*/ 91 h 396"/>
                    <a:gd name="T6" fmla="*/ 40 w 695"/>
                    <a:gd name="T7" fmla="*/ 86 h 396"/>
                    <a:gd name="T8" fmla="*/ 29 w 695"/>
                    <a:gd name="T9" fmla="*/ 78 h 396"/>
                    <a:gd name="T10" fmla="*/ 19 w 695"/>
                    <a:gd name="T11" fmla="*/ 70 h 396"/>
                    <a:gd name="T12" fmla="*/ 10 w 695"/>
                    <a:gd name="T13" fmla="*/ 61 h 396"/>
                    <a:gd name="T14" fmla="*/ 3 w 695"/>
                    <a:gd name="T15" fmla="*/ 52 h 396"/>
                    <a:gd name="T16" fmla="*/ 3 w 695"/>
                    <a:gd name="T17" fmla="*/ 43 h 396"/>
                    <a:gd name="T18" fmla="*/ 9 w 695"/>
                    <a:gd name="T19" fmla="*/ 34 h 396"/>
                    <a:gd name="T20" fmla="*/ 18 w 695"/>
                    <a:gd name="T21" fmla="*/ 26 h 396"/>
                    <a:gd name="T22" fmla="*/ 28 w 695"/>
                    <a:gd name="T23" fmla="*/ 18 h 396"/>
                    <a:gd name="T24" fmla="*/ 39 w 695"/>
                    <a:gd name="T25" fmla="*/ 11 h 396"/>
                    <a:gd name="T26" fmla="*/ 52 w 695"/>
                    <a:gd name="T27" fmla="*/ 6 h 396"/>
                    <a:gd name="T28" fmla="*/ 65 w 695"/>
                    <a:gd name="T29" fmla="*/ 2 h 396"/>
                    <a:gd name="T30" fmla="*/ 79 w 695"/>
                    <a:gd name="T31" fmla="*/ 0 h 396"/>
                    <a:gd name="T32" fmla="*/ 94 w 695"/>
                    <a:gd name="T33" fmla="*/ 0 h 396"/>
                    <a:gd name="T34" fmla="*/ 108 w 695"/>
                    <a:gd name="T35" fmla="*/ 2 h 396"/>
                    <a:gd name="T36" fmla="*/ 121 w 695"/>
                    <a:gd name="T37" fmla="*/ 6 h 396"/>
                    <a:gd name="T38" fmla="*/ 134 w 695"/>
                    <a:gd name="T39" fmla="*/ 11 h 396"/>
                    <a:gd name="T40" fmla="*/ 145 w 695"/>
                    <a:gd name="T41" fmla="*/ 18 h 396"/>
                    <a:gd name="T42" fmla="*/ 155 w 695"/>
                    <a:gd name="T43" fmla="*/ 26 h 396"/>
                    <a:gd name="T44" fmla="*/ 164 w 695"/>
                    <a:gd name="T45" fmla="*/ 34 h 396"/>
                    <a:gd name="T46" fmla="*/ 171 w 695"/>
                    <a:gd name="T47" fmla="*/ 43 h 396"/>
                    <a:gd name="T48" fmla="*/ 171 w 695"/>
                    <a:gd name="T49" fmla="*/ 52 h 396"/>
                    <a:gd name="T50" fmla="*/ 163 w 695"/>
                    <a:gd name="T51" fmla="*/ 61 h 396"/>
                    <a:gd name="T52" fmla="*/ 154 w 695"/>
                    <a:gd name="T53" fmla="*/ 70 h 396"/>
                    <a:gd name="T54" fmla="*/ 144 w 695"/>
                    <a:gd name="T55" fmla="*/ 78 h 396"/>
                    <a:gd name="T56" fmla="*/ 133 w 695"/>
                    <a:gd name="T57" fmla="*/ 86 h 396"/>
                    <a:gd name="T58" fmla="*/ 120 w 695"/>
                    <a:gd name="T59" fmla="*/ 91 h 396"/>
                    <a:gd name="T60" fmla="*/ 107 w 695"/>
                    <a:gd name="T61" fmla="*/ 96 h 396"/>
                    <a:gd name="T62" fmla="*/ 94 w 695"/>
                    <a:gd name="T63" fmla="*/ 98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" name="Freeform 13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42 w 335"/>
                    <a:gd name="T1" fmla="*/ 83 h 336"/>
                    <a:gd name="T2" fmla="*/ 50 w 335"/>
                    <a:gd name="T3" fmla="*/ 82 h 336"/>
                    <a:gd name="T4" fmla="*/ 58 w 335"/>
                    <a:gd name="T5" fmla="*/ 80 h 336"/>
                    <a:gd name="T6" fmla="*/ 65 w 335"/>
                    <a:gd name="T7" fmla="*/ 76 h 336"/>
                    <a:gd name="T8" fmla="*/ 71 w 335"/>
                    <a:gd name="T9" fmla="*/ 71 h 336"/>
                    <a:gd name="T10" fmla="*/ 76 w 335"/>
                    <a:gd name="T11" fmla="*/ 65 h 336"/>
                    <a:gd name="T12" fmla="*/ 80 w 335"/>
                    <a:gd name="T13" fmla="*/ 58 h 336"/>
                    <a:gd name="T14" fmla="*/ 83 w 335"/>
                    <a:gd name="T15" fmla="*/ 50 h 336"/>
                    <a:gd name="T16" fmla="*/ 83 w 335"/>
                    <a:gd name="T17" fmla="*/ 42 h 336"/>
                    <a:gd name="T18" fmla="*/ 83 w 335"/>
                    <a:gd name="T19" fmla="*/ 33 h 336"/>
                    <a:gd name="T20" fmla="*/ 80 w 335"/>
                    <a:gd name="T21" fmla="*/ 25 h 336"/>
                    <a:gd name="T22" fmla="*/ 76 w 335"/>
                    <a:gd name="T23" fmla="*/ 18 h 336"/>
                    <a:gd name="T24" fmla="*/ 71 w 335"/>
                    <a:gd name="T25" fmla="*/ 12 h 336"/>
                    <a:gd name="T26" fmla="*/ 65 w 335"/>
                    <a:gd name="T27" fmla="*/ 7 h 336"/>
                    <a:gd name="T28" fmla="*/ 58 w 335"/>
                    <a:gd name="T29" fmla="*/ 3 h 336"/>
                    <a:gd name="T30" fmla="*/ 50 w 335"/>
                    <a:gd name="T31" fmla="*/ 1 h 336"/>
                    <a:gd name="T32" fmla="*/ 42 w 335"/>
                    <a:gd name="T33" fmla="*/ 0 h 336"/>
                    <a:gd name="T34" fmla="*/ 33 w 335"/>
                    <a:gd name="T35" fmla="*/ 1 h 336"/>
                    <a:gd name="T36" fmla="*/ 25 w 335"/>
                    <a:gd name="T37" fmla="*/ 3 h 336"/>
                    <a:gd name="T38" fmla="*/ 18 w 335"/>
                    <a:gd name="T39" fmla="*/ 7 h 336"/>
                    <a:gd name="T40" fmla="*/ 12 w 335"/>
                    <a:gd name="T41" fmla="*/ 12 h 336"/>
                    <a:gd name="T42" fmla="*/ 7 w 335"/>
                    <a:gd name="T43" fmla="*/ 18 h 336"/>
                    <a:gd name="T44" fmla="*/ 3 w 335"/>
                    <a:gd name="T45" fmla="*/ 25 h 336"/>
                    <a:gd name="T46" fmla="*/ 1 w 335"/>
                    <a:gd name="T47" fmla="*/ 33 h 336"/>
                    <a:gd name="T48" fmla="*/ 0 w 335"/>
                    <a:gd name="T49" fmla="*/ 42 h 336"/>
                    <a:gd name="T50" fmla="*/ 1 w 335"/>
                    <a:gd name="T51" fmla="*/ 50 h 336"/>
                    <a:gd name="T52" fmla="*/ 3 w 335"/>
                    <a:gd name="T53" fmla="*/ 58 h 336"/>
                    <a:gd name="T54" fmla="*/ 7 w 335"/>
                    <a:gd name="T55" fmla="*/ 65 h 336"/>
                    <a:gd name="T56" fmla="*/ 12 w 335"/>
                    <a:gd name="T57" fmla="*/ 71 h 336"/>
                    <a:gd name="T58" fmla="*/ 18 w 335"/>
                    <a:gd name="T59" fmla="*/ 76 h 336"/>
                    <a:gd name="T60" fmla="*/ 25 w 335"/>
                    <a:gd name="T61" fmla="*/ 80 h 336"/>
                    <a:gd name="T62" fmla="*/ 33 w 335"/>
                    <a:gd name="T63" fmla="*/ 82 h 336"/>
                    <a:gd name="T64" fmla="*/ 42 w 335"/>
                    <a:gd name="T65" fmla="*/ 8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" name="Freeform 14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7 w 54"/>
                    <a:gd name="T1" fmla="*/ 14 h 55"/>
                    <a:gd name="T2" fmla="*/ 10 w 54"/>
                    <a:gd name="T3" fmla="*/ 14 h 55"/>
                    <a:gd name="T4" fmla="*/ 12 w 54"/>
                    <a:gd name="T5" fmla="*/ 12 h 55"/>
                    <a:gd name="T6" fmla="*/ 13 w 54"/>
                    <a:gd name="T7" fmla="*/ 10 h 55"/>
                    <a:gd name="T8" fmla="*/ 14 w 54"/>
                    <a:gd name="T9" fmla="*/ 7 h 55"/>
                    <a:gd name="T10" fmla="*/ 13 w 54"/>
                    <a:gd name="T11" fmla="*/ 5 h 55"/>
                    <a:gd name="T12" fmla="*/ 12 w 54"/>
                    <a:gd name="T13" fmla="*/ 2 h 55"/>
                    <a:gd name="T14" fmla="*/ 10 w 54"/>
                    <a:gd name="T15" fmla="*/ 1 h 55"/>
                    <a:gd name="T16" fmla="*/ 7 w 54"/>
                    <a:gd name="T17" fmla="*/ 0 h 55"/>
                    <a:gd name="T18" fmla="*/ 5 w 54"/>
                    <a:gd name="T19" fmla="*/ 1 h 55"/>
                    <a:gd name="T20" fmla="*/ 2 w 54"/>
                    <a:gd name="T21" fmla="*/ 2 h 55"/>
                    <a:gd name="T22" fmla="*/ 1 w 54"/>
                    <a:gd name="T23" fmla="*/ 5 h 55"/>
                    <a:gd name="T24" fmla="*/ 0 w 54"/>
                    <a:gd name="T25" fmla="*/ 7 h 55"/>
                    <a:gd name="T26" fmla="*/ 1 w 54"/>
                    <a:gd name="T27" fmla="*/ 10 h 55"/>
                    <a:gd name="T28" fmla="*/ 2 w 54"/>
                    <a:gd name="T29" fmla="*/ 12 h 55"/>
                    <a:gd name="T30" fmla="*/ 5 w 54"/>
                    <a:gd name="T31" fmla="*/ 14 h 55"/>
                    <a:gd name="T32" fmla="*/ 7 w 54"/>
                    <a:gd name="T33" fmla="*/ 14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" name="Freeform 15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29 w 116"/>
                    <a:gd name="T1" fmla="*/ 23 h 129"/>
                    <a:gd name="T2" fmla="*/ 0 w 116"/>
                    <a:gd name="T3" fmla="*/ 0 h 129"/>
                    <a:gd name="T4" fmla="*/ 19 w 116"/>
                    <a:gd name="T5" fmla="*/ 32 h 129"/>
                    <a:gd name="T6" fmla="*/ 21 w 116"/>
                    <a:gd name="T7" fmla="*/ 31 h 129"/>
                    <a:gd name="T8" fmla="*/ 22 w 116"/>
                    <a:gd name="T9" fmla="*/ 30 h 129"/>
                    <a:gd name="T10" fmla="*/ 23 w 116"/>
                    <a:gd name="T11" fmla="*/ 29 h 129"/>
                    <a:gd name="T12" fmla="*/ 24 w 116"/>
                    <a:gd name="T13" fmla="*/ 28 h 129"/>
                    <a:gd name="T14" fmla="*/ 26 w 116"/>
                    <a:gd name="T15" fmla="*/ 26 h 129"/>
                    <a:gd name="T16" fmla="*/ 27 w 116"/>
                    <a:gd name="T17" fmla="*/ 25 h 129"/>
                    <a:gd name="T18" fmla="*/ 28 w 116"/>
                    <a:gd name="T19" fmla="*/ 24 h 129"/>
                    <a:gd name="T20" fmla="*/ 29 w 116"/>
                    <a:gd name="T21" fmla="*/ 23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" name="Freeform 16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1 w 90"/>
                    <a:gd name="T3" fmla="*/ 35 h 139"/>
                    <a:gd name="T4" fmla="*/ 12 w 90"/>
                    <a:gd name="T5" fmla="*/ 34 h 139"/>
                    <a:gd name="T6" fmla="*/ 14 w 90"/>
                    <a:gd name="T7" fmla="*/ 34 h 139"/>
                    <a:gd name="T8" fmla="*/ 15 w 90"/>
                    <a:gd name="T9" fmla="*/ 33 h 139"/>
                    <a:gd name="T10" fmla="*/ 17 w 90"/>
                    <a:gd name="T11" fmla="*/ 32 h 139"/>
                    <a:gd name="T12" fmla="*/ 19 w 90"/>
                    <a:gd name="T13" fmla="*/ 31 h 139"/>
                    <a:gd name="T14" fmla="*/ 20 w 90"/>
                    <a:gd name="T15" fmla="*/ 31 h 139"/>
                    <a:gd name="T16" fmla="*/ 21 w 90"/>
                    <a:gd name="T17" fmla="*/ 30 h 139"/>
                    <a:gd name="T18" fmla="*/ 23 w 90"/>
                    <a:gd name="T19" fmla="*/ 29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" name="Freeform 17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2 w 59"/>
                    <a:gd name="T3" fmla="*/ 35 h 143"/>
                    <a:gd name="T4" fmla="*/ 4 w 59"/>
                    <a:gd name="T5" fmla="*/ 35 h 143"/>
                    <a:gd name="T6" fmla="*/ 5 w 59"/>
                    <a:gd name="T7" fmla="*/ 34 h 143"/>
                    <a:gd name="T8" fmla="*/ 7 w 59"/>
                    <a:gd name="T9" fmla="*/ 34 h 143"/>
                    <a:gd name="T10" fmla="*/ 8 w 59"/>
                    <a:gd name="T11" fmla="*/ 34 h 143"/>
                    <a:gd name="T12" fmla="*/ 10 w 59"/>
                    <a:gd name="T13" fmla="*/ 33 h 143"/>
                    <a:gd name="T14" fmla="*/ 12 w 59"/>
                    <a:gd name="T15" fmla="*/ 33 h 143"/>
                    <a:gd name="T16" fmla="*/ 13 w 59"/>
                    <a:gd name="T17" fmla="*/ 32 h 143"/>
                    <a:gd name="T18" fmla="*/ 14 w 59"/>
                    <a:gd name="T19" fmla="*/ 32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" name="Freeform 18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3 h 127"/>
                    <a:gd name="T2" fmla="*/ 30 w 117"/>
                    <a:gd name="T3" fmla="*/ 0 h 127"/>
                    <a:gd name="T4" fmla="*/ 10 w 117"/>
                    <a:gd name="T5" fmla="*/ 31 h 127"/>
                    <a:gd name="T6" fmla="*/ 9 w 117"/>
                    <a:gd name="T7" fmla="*/ 30 h 127"/>
                    <a:gd name="T8" fmla="*/ 8 w 117"/>
                    <a:gd name="T9" fmla="*/ 29 h 127"/>
                    <a:gd name="T10" fmla="*/ 7 w 117"/>
                    <a:gd name="T11" fmla="*/ 28 h 127"/>
                    <a:gd name="T12" fmla="*/ 5 w 117"/>
                    <a:gd name="T13" fmla="*/ 27 h 127"/>
                    <a:gd name="T14" fmla="*/ 4 w 117"/>
                    <a:gd name="T15" fmla="*/ 26 h 127"/>
                    <a:gd name="T16" fmla="*/ 3 w 117"/>
                    <a:gd name="T17" fmla="*/ 25 h 127"/>
                    <a:gd name="T18" fmla="*/ 1 w 117"/>
                    <a:gd name="T19" fmla="*/ 24 h 127"/>
                    <a:gd name="T20" fmla="*/ 0 w 117"/>
                    <a:gd name="T21" fmla="*/ 23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" name="Freeform 19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3 w 93"/>
                    <a:gd name="T1" fmla="*/ 0 h 137"/>
                    <a:gd name="T2" fmla="*/ 11 w 93"/>
                    <a:gd name="T3" fmla="*/ 35 h 137"/>
                    <a:gd name="T4" fmla="*/ 10 w 93"/>
                    <a:gd name="T5" fmla="*/ 34 h 137"/>
                    <a:gd name="T6" fmla="*/ 8 w 93"/>
                    <a:gd name="T7" fmla="*/ 33 h 137"/>
                    <a:gd name="T8" fmla="*/ 7 w 93"/>
                    <a:gd name="T9" fmla="*/ 32 h 137"/>
                    <a:gd name="T10" fmla="*/ 5 w 93"/>
                    <a:gd name="T11" fmla="*/ 31 h 137"/>
                    <a:gd name="T12" fmla="*/ 4 w 93"/>
                    <a:gd name="T13" fmla="*/ 31 h 137"/>
                    <a:gd name="T14" fmla="*/ 3 w 93"/>
                    <a:gd name="T15" fmla="*/ 30 h 137"/>
                    <a:gd name="T16" fmla="*/ 1 w 93"/>
                    <a:gd name="T17" fmla="*/ 29 h 137"/>
                    <a:gd name="T18" fmla="*/ 0 w 93"/>
                    <a:gd name="T19" fmla="*/ 29 h 137"/>
                    <a:gd name="T20" fmla="*/ 23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" name="Freeform 20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5 w 63"/>
                    <a:gd name="T1" fmla="*/ 0 h 143"/>
                    <a:gd name="T2" fmla="*/ 12 w 63"/>
                    <a:gd name="T3" fmla="*/ 36 h 143"/>
                    <a:gd name="T4" fmla="*/ 10 w 63"/>
                    <a:gd name="T5" fmla="*/ 36 h 143"/>
                    <a:gd name="T6" fmla="*/ 9 w 63"/>
                    <a:gd name="T7" fmla="*/ 35 h 143"/>
                    <a:gd name="T8" fmla="*/ 8 w 63"/>
                    <a:gd name="T9" fmla="*/ 35 h 143"/>
                    <a:gd name="T10" fmla="*/ 6 w 63"/>
                    <a:gd name="T11" fmla="*/ 34 h 143"/>
                    <a:gd name="T12" fmla="*/ 4 w 63"/>
                    <a:gd name="T13" fmla="*/ 34 h 143"/>
                    <a:gd name="T14" fmla="*/ 3 w 63"/>
                    <a:gd name="T15" fmla="*/ 33 h 143"/>
                    <a:gd name="T16" fmla="*/ 1 w 63"/>
                    <a:gd name="T17" fmla="*/ 33 h 143"/>
                    <a:gd name="T18" fmla="*/ 0 w 63"/>
                    <a:gd name="T19" fmla="*/ 33 h 143"/>
                    <a:gd name="T20" fmla="*/ 15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" name="Freeform 21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13 w 50"/>
                    <a:gd name="T1" fmla="*/ 36 h 143"/>
                    <a:gd name="T2" fmla="*/ 6 w 50"/>
                    <a:gd name="T3" fmla="*/ 0 h 143"/>
                    <a:gd name="T4" fmla="*/ 0 w 50"/>
                    <a:gd name="T5" fmla="*/ 36 h 143"/>
                    <a:gd name="T6" fmla="*/ 2 w 50"/>
                    <a:gd name="T7" fmla="*/ 36 h 143"/>
                    <a:gd name="T8" fmla="*/ 3 w 50"/>
                    <a:gd name="T9" fmla="*/ 36 h 143"/>
                    <a:gd name="T10" fmla="*/ 5 w 50"/>
                    <a:gd name="T11" fmla="*/ 36 h 143"/>
                    <a:gd name="T12" fmla="*/ 6 w 50"/>
                    <a:gd name="T13" fmla="*/ 36 h 143"/>
                    <a:gd name="T14" fmla="*/ 7 w 50"/>
                    <a:gd name="T15" fmla="*/ 36 h 143"/>
                    <a:gd name="T16" fmla="*/ 10 w 50"/>
                    <a:gd name="T17" fmla="*/ 36 h 143"/>
                    <a:gd name="T18" fmla="*/ 11 w 50"/>
                    <a:gd name="T19" fmla="*/ 36 h 143"/>
                    <a:gd name="T20" fmla="*/ 13 w 50"/>
                    <a:gd name="T21" fmla="*/ 36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08" name="Group 22"/>
              <p:cNvGrpSpPr>
                <a:grpSpLocks/>
              </p:cNvGrpSpPr>
              <p:nvPr/>
            </p:nvGrpSpPr>
            <p:grpSpPr bwMode="auto">
              <a:xfrm>
                <a:off x="6931027" y="3870323"/>
                <a:ext cx="398464" cy="312738"/>
                <a:chOff x="601" y="3506"/>
                <a:chExt cx="442" cy="347"/>
              </a:xfrm>
            </p:grpSpPr>
            <p:sp>
              <p:nvSpPr>
                <p:cNvPr id="810" name="Freeform 23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198 w 817"/>
                    <a:gd name="T1" fmla="*/ 49 h 505"/>
                    <a:gd name="T2" fmla="*/ 190 w 817"/>
                    <a:gd name="T3" fmla="*/ 39 h 505"/>
                    <a:gd name="T4" fmla="*/ 180 w 817"/>
                    <a:gd name="T5" fmla="*/ 30 h 505"/>
                    <a:gd name="T6" fmla="*/ 169 w 817"/>
                    <a:gd name="T7" fmla="*/ 21 h 505"/>
                    <a:gd name="T8" fmla="*/ 157 w 817"/>
                    <a:gd name="T9" fmla="*/ 13 h 505"/>
                    <a:gd name="T10" fmla="*/ 142 w 817"/>
                    <a:gd name="T11" fmla="*/ 7 h 505"/>
                    <a:gd name="T12" fmla="*/ 127 w 817"/>
                    <a:gd name="T13" fmla="*/ 3 h 505"/>
                    <a:gd name="T14" fmla="*/ 111 w 817"/>
                    <a:gd name="T15" fmla="*/ 0 h 505"/>
                    <a:gd name="T16" fmla="*/ 94 w 817"/>
                    <a:gd name="T17" fmla="*/ 0 h 505"/>
                    <a:gd name="T18" fmla="*/ 78 w 817"/>
                    <a:gd name="T19" fmla="*/ 3 h 505"/>
                    <a:gd name="T20" fmla="*/ 63 w 817"/>
                    <a:gd name="T21" fmla="*/ 7 h 505"/>
                    <a:gd name="T22" fmla="*/ 48 w 817"/>
                    <a:gd name="T23" fmla="*/ 13 h 505"/>
                    <a:gd name="T24" fmla="*/ 36 w 817"/>
                    <a:gd name="T25" fmla="*/ 21 h 505"/>
                    <a:gd name="T26" fmla="*/ 24 w 817"/>
                    <a:gd name="T27" fmla="*/ 30 h 505"/>
                    <a:gd name="T28" fmla="*/ 15 w 817"/>
                    <a:gd name="T29" fmla="*/ 39 h 505"/>
                    <a:gd name="T30" fmla="*/ 7 w 817"/>
                    <a:gd name="T31" fmla="*/ 49 h 505"/>
                    <a:gd name="T32" fmla="*/ 3 w 817"/>
                    <a:gd name="T33" fmla="*/ 56 h 505"/>
                    <a:gd name="T34" fmla="*/ 1 w 817"/>
                    <a:gd name="T35" fmla="*/ 59 h 505"/>
                    <a:gd name="T36" fmla="*/ 0 w 817"/>
                    <a:gd name="T37" fmla="*/ 61 h 505"/>
                    <a:gd name="T38" fmla="*/ 7 w 817"/>
                    <a:gd name="T39" fmla="*/ 73 h 505"/>
                    <a:gd name="T40" fmla="*/ 15 w 817"/>
                    <a:gd name="T41" fmla="*/ 83 h 505"/>
                    <a:gd name="T42" fmla="*/ 25 w 817"/>
                    <a:gd name="T43" fmla="*/ 94 h 505"/>
                    <a:gd name="T44" fmla="*/ 36 w 817"/>
                    <a:gd name="T45" fmla="*/ 103 h 505"/>
                    <a:gd name="T46" fmla="*/ 49 w 817"/>
                    <a:gd name="T47" fmla="*/ 111 h 505"/>
                    <a:gd name="T48" fmla="*/ 63 w 817"/>
                    <a:gd name="T49" fmla="*/ 118 h 505"/>
                    <a:gd name="T50" fmla="*/ 78 w 817"/>
                    <a:gd name="T51" fmla="*/ 123 h 505"/>
                    <a:gd name="T52" fmla="*/ 94 w 817"/>
                    <a:gd name="T53" fmla="*/ 126 h 505"/>
                    <a:gd name="T54" fmla="*/ 111 w 817"/>
                    <a:gd name="T55" fmla="*/ 126 h 505"/>
                    <a:gd name="T56" fmla="*/ 127 w 817"/>
                    <a:gd name="T57" fmla="*/ 123 h 505"/>
                    <a:gd name="T58" fmla="*/ 142 w 817"/>
                    <a:gd name="T59" fmla="*/ 118 h 505"/>
                    <a:gd name="T60" fmla="*/ 156 w 817"/>
                    <a:gd name="T61" fmla="*/ 111 h 505"/>
                    <a:gd name="T62" fmla="*/ 169 w 817"/>
                    <a:gd name="T63" fmla="*/ 103 h 505"/>
                    <a:gd name="T64" fmla="*/ 180 w 817"/>
                    <a:gd name="T65" fmla="*/ 94 h 505"/>
                    <a:gd name="T66" fmla="*/ 190 w 817"/>
                    <a:gd name="T67" fmla="*/ 83 h 505"/>
                    <a:gd name="T68" fmla="*/ 198 w 817"/>
                    <a:gd name="T69" fmla="*/ 73 h 505"/>
                    <a:gd name="T70" fmla="*/ 203 w 817"/>
                    <a:gd name="T71" fmla="*/ 64 h 505"/>
                    <a:gd name="T72" fmla="*/ 204 w 817"/>
                    <a:gd name="T73" fmla="*/ 62 h 505"/>
                    <a:gd name="T74" fmla="*/ 205 w 817"/>
                    <a:gd name="T75" fmla="*/ 61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1" name="Freeform 24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80 w 695"/>
                    <a:gd name="T1" fmla="*/ 98 h 396"/>
                    <a:gd name="T2" fmla="*/ 66 w 695"/>
                    <a:gd name="T3" fmla="*/ 96 h 396"/>
                    <a:gd name="T4" fmla="*/ 53 w 695"/>
                    <a:gd name="T5" fmla="*/ 91 h 396"/>
                    <a:gd name="T6" fmla="*/ 40 w 695"/>
                    <a:gd name="T7" fmla="*/ 86 h 396"/>
                    <a:gd name="T8" fmla="*/ 29 w 695"/>
                    <a:gd name="T9" fmla="*/ 78 h 396"/>
                    <a:gd name="T10" fmla="*/ 19 w 695"/>
                    <a:gd name="T11" fmla="*/ 70 h 396"/>
                    <a:gd name="T12" fmla="*/ 10 w 695"/>
                    <a:gd name="T13" fmla="*/ 61 h 396"/>
                    <a:gd name="T14" fmla="*/ 3 w 695"/>
                    <a:gd name="T15" fmla="*/ 52 h 396"/>
                    <a:gd name="T16" fmla="*/ 3 w 695"/>
                    <a:gd name="T17" fmla="*/ 43 h 396"/>
                    <a:gd name="T18" fmla="*/ 9 w 695"/>
                    <a:gd name="T19" fmla="*/ 34 h 396"/>
                    <a:gd name="T20" fmla="*/ 18 w 695"/>
                    <a:gd name="T21" fmla="*/ 26 h 396"/>
                    <a:gd name="T22" fmla="*/ 28 w 695"/>
                    <a:gd name="T23" fmla="*/ 18 h 396"/>
                    <a:gd name="T24" fmla="*/ 39 w 695"/>
                    <a:gd name="T25" fmla="*/ 11 h 396"/>
                    <a:gd name="T26" fmla="*/ 52 w 695"/>
                    <a:gd name="T27" fmla="*/ 6 h 396"/>
                    <a:gd name="T28" fmla="*/ 65 w 695"/>
                    <a:gd name="T29" fmla="*/ 2 h 396"/>
                    <a:gd name="T30" fmla="*/ 79 w 695"/>
                    <a:gd name="T31" fmla="*/ 0 h 396"/>
                    <a:gd name="T32" fmla="*/ 94 w 695"/>
                    <a:gd name="T33" fmla="*/ 0 h 396"/>
                    <a:gd name="T34" fmla="*/ 108 w 695"/>
                    <a:gd name="T35" fmla="*/ 2 h 396"/>
                    <a:gd name="T36" fmla="*/ 121 w 695"/>
                    <a:gd name="T37" fmla="*/ 6 h 396"/>
                    <a:gd name="T38" fmla="*/ 134 w 695"/>
                    <a:gd name="T39" fmla="*/ 11 h 396"/>
                    <a:gd name="T40" fmla="*/ 145 w 695"/>
                    <a:gd name="T41" fmla="*/ 18 h 396"/>
                    <a:gd name="T42" fmla="*/ 155 w 695"/>
                    <a:gd name="T43" fmla="*/ 26 h 396"/>
                    <a:gd name="T44" fmla="*/ 164 w 695"/>
                    <a:gd name="T45" fmla="*/ 34 h 396"/>
                    <a:gd name="T46" fmla="*/ 171 w 695"/>
                    <a:gd name="T47" fmla="*/ 43 h 396"/>
                    <a:gd name="T48" fmla="*/ 171 w 695"/>
                    <a:gd name="T49" fmla="*/ 52 h 396"/>
                    <a:gd name="T50" fmla="*/ 163 w 695"/>
                    <a:gd name="T51" fmla="*/ 61 h 396"/>
                    <a:gd name="T52" fmla="*/ 154 w 695"/>
                    <a:gd name="T53" fmla="*/ 70 h 396"/>
                    <a:gd name="T54" fmla="*/ 144 w 695"/>
                    <a:gd name="T55" fmla="*/ 78 h 396"/>
                    <a:gd name="T56" fmla="*/ 133 w 695"/>
                    <a:gd name="T57" fmla="*/ 86 h 396"/>
                    <a:gd name="T58" fmla="*/ 120 w 695"/>
                    <a:gd name="T59" fmla="*/ 91 h 396"/>
                    <a:gd name="T60" fmla="*/ 107 w 695"/>
                    <a:gd name="T61" fmla="*/ 96 h 396"/>
                    <a:gd name="T62" fmla="*/ 94 w 695"/>
                    <a:gd name="T63" fmla="*/ 98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2" name="Freeform 25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42 w 335"/>
                    <a:gd name="T1" fmla="*/ 83 h 336"/>
                    <a:gd name="T2" fmla="*/ 50 w 335"/>
                    <a:gd name="T3" fmla="*/ 82 h 336"/>
                    <a:gd name="T4" fmla="*/ 58 w 335"/>
                    <a:gd name="T5" fmla="*/ 80 h 336"/>
                    <a:gd name="T6" fmla="*/ 65 w 335"/>
                    <a:gd name="T7" fmla="*/ 76 h 336"/>
                    <a:gd name="T8" fmla="*/ 71 w 335"/>
                    <a:gd name="T9" fmla="*/ 71 h 336"/>
                    <a:gd name="T10" fmla="*/ 76 w 335"/>
                    <a:gd name="T11" fmla="*/ 65 h 336"/>
                    <a:gd name="T12" fmla="*/ 80 w 335"/>
                    <a:gd name="T13" fmla="*/ 58 h 336"/>
                    <a:gd name="T14" fmla="*/ 83 w 335"/>
                    <a:gd name="T15" fmla="*/ 50 h 336"/>
                    <a:gd name="T16" fmla="*/ 83 w 335"/>
                    <a:gd name="T17" fmla="*/ 42 h 336"/>
                    <a:gd name="T18" fmla="*/ 83 w 335"/>
                    <a:gd name="T19" fmla="*/ 33 h 336"/>
                    <a:gd name="T20" fmla="*/ 80 w 335"/>
                    <a:gd name="T21" fmla="*/ 25 h 336"/>
                    <a:gd name="T22" fmla="*/ 76 w 335"/>
                    <a:gd name="T23" fmla="*/ 18 h 336"/>
                    <a:gd name="T24" fmla="*/ 71 w 335"/>
                    <a:gd name="T25" fmla="*/ 12 h 336"/>
                    <a:gd name="T26" fmla="*/ 65 w 335"/>
                    <a:gd name="T27" fmla="*/ 7 h 336"/>
                    <a:gd name="T28" fmla="*/ 58 w 335"/>
                    <a:gd name="T29" fmla="*/ 3 h 336"/>
                    <a:gd name="T30" fmla="*/ 50 w 335"/>
                    <a:gd name="T31" fmla="*/ 1 h 336"/>
                    <a:gd name="T32" fmla="*/ 42 w 335"/>
                    <a:gd name="T33" fmla="*/ 0 h 336"/>
                    <a:gd name="T34" fmla="*/ 33 w 335"/>
                    <a:gd name="T35" fmla="*/ 1 h 336"/>
                    <a:gd name="T36" fmla="*/ 25 w 335"/>
                    <a:gd name="T37" fmla="*/ 3 h 336"/>
                    <a:gd name="T38" fmla="*/ 18 w 335"/>
                    <a:gd name="T39" fmla="*/ 7 h 336"/>
                    <a:gd name="T40" fmla="*/ 12 w 335"/>
                    <a:gd name="T41" fmla="*/ 12 h 336"/>
                    <a:gd name="T42" fmla="*/ 7 w 335"/>
                    <a:gd name="T43" fmla="*/ 18 h 336"/>
                    <a:gd name="T44" fmla="*/ 3 w 335"/>
                    <a:gd name="T45" fmla="*/ 25 h 336"/>
                    <a:gd name="T46" fmla="*/ 1 w 335"/>
                    <a:gd name="T47" fmla="*/ 33 h 336"/>
                    <a:gd name="T48" fmla="*/ 0 w 335"/>
                    <a:gd name="T49" fmla="*/ 42 h 336"/>
                    <a:gd name="T50" fmla="*/ 1 w 335"/>
                    <a:gd name="T51" fmla="*/ 50 h 336"/>
                    <a:gd name="T52" fmla="*/ 3 w 335"/>
                    <a:gd name="T53" fmla="*/ 58 h 336"/>
                    <a:gd name="T54" fmla="*/ 7 w 335"/>
                    <a:gd name="T55" fmla="*/ 65 h 336"/>
                    <a:gd name="T56" fmla="*/ 12 w 335"/>
                    <a:gd name="T57" fmla="*/ 71 h 336"/>
                    <a:gd name="T58" fmla="*/ 18 w 335"/>
                    <a:gd name="T59" fmla="*/ 76 h 336"/>
                    <a:gd name="T60" fmla="*/ 25 w 335"/>
                    <a:gd name="T61" fmla="*/ 80 h 336"/>
                    <a:gd name="T62" fmla="*/ 33 w 335"/>
                    <a:gd name="T63" fmla="*/ 82 h 336"/>
                    <a:gd name="T64" fmla="*/ 42 w 335"/>
                    <a:gd name="T65" fmla="*/ 8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3" name="Freeform 26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7 w 54"/>
                    <a:gd name="T1" fmla="*/ 14 h 55"/>
                    <a:gd name="T2" fmla="*/ 10 w 54"/>
                    <a:gd name="T3" fmla="*/ 14 h 55"/>
                    <a:gd name="T4" fmla="*/ 12 w 54"/>
                    <a:gd name="T5" fmla="*/ 12 h 55"/>
                    <a:gd name="T6" fmla="*/ 13 w 54"/>
                    <a:gd name="T7" fmla="*/ 10 h 55"/>
                    <a:gd name="T8" fmla="*/ 14 w 54"/>
                    <a:gd name="T9" fmla="*/ 7 h 55"/>
                    <a:gd name="T10" fmla="*/ 13 w 54"/>
                    <a:gd name="T11" fmla="*/ 5 h 55"/>
                    <a:gd name="T12" fmla="*/ 12 w 54"/>
                    <a:gd name="T13" fmla="*/ 2 h 55"/>
                    <a:gd name="T14" fmla="*/ 10 w 54"/>
                    <a:gd name="T15" fmla="*/ 1 h 55"/>
                    <a:gd name="T16" fmla="*/ 7 w 54"/>
                    <a:gd name="T17" fmla="*/ 0 h 55"/>
                    <a:gd name="T18" fmla="*/ 5 w 54"/>
                    <a:gd name="T19" fmla="*/ 1 h 55"/>
                    <a:gd name="T20" fmla="*/ 2 w 54"/>
                    <a:gd name="T21" fmla="*/ 2 h 55"/>
                    <a:gd name="T22" fmla="*/ 1 w 54"/>
                    <a:gd name="T23" fmla="*/ 5 h 55"/>
                    <a:gd name="T24" fmla="*/ 0 w 54"/>
                    <a:gd name="T25" fmla="*/ 7 h 55"/>
                    <a:gd name="T26" fmla="*/ 1 w 54"/>
                    <a:gd name="T27" fmla="*/ 10 h 55"/>
                    <a:gd name="T28" fmla="*/ 2 w 54"/>
                    <a:gd name="T29" fmla="*/ 12 h 55"/>
                    <a:gd name="T30" fmla="*/ 5 w 54"/>
                    <a:gd name="T31" fmla="*/ 14 h 55"/>
                    <a:gd name="T32" fmla="*/ 7 w 54"/>
                    <a:gd name="T33" fmla="*/ 14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4" name="Freeform 27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29 w 116"/>
                    <a:gd name="T1" fmla="*/ 23 h 129"/>
                    <a:gd name="T2" fmla="*/ 0 w 116"/>
                    <a:gd name="T3" fmla="*/ 0 h 129"/>
                    <a:gd name="T4" fmla="*/ 19 w 116"/>
                    <a:gd name="T5" fmla="*/ 32 h 129"/>
                    <a:gd name="T6" fmla="*/ 21 w 116"/>
                    <a:gd name="T7" fmla="*/ 31 h 129"/>
                    <a:gd name="T8" fmla="*/ 22 w 116"/>
                    <a:gd name="T9" fmla="*/ 30 h 129"/>
                    <a:gd name="T10" fmla="*/ 23 w 116"/>
                    <a:gd name="T11" fmla="*/ 29 h 129"/>
                    <a:gd name="T12" fmla="*/ 24 w 116"/>
                    <a:gd name="T13" fmla="*/ 28 h 129"/>
                    <a:gd name="T14" fmla="*/ 26 w 116"/>
                    <a:gd name="T15" fmla="*/ 26 h 129"/>
                    <a:gd name="T16" fmla="*/ 27 w 116"/>
                    <a:gd name="T17" fmla="*/ 25 h 129"/>
                    <a:gd name="T18" fmla="*/ 28 w 116"/>
                    <a:gd name="T19" fmla="*/ 24 h 129"/>
                    <a:gd name="T20" fmla="*/ 29 w 116"/>
                    <a:gd name="T21" fmla="*/ 23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5" name="Freeform 28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1 w 90"/>
                    <a:gd name="T3" fmla="*/ 35 h 139"/>
                    <a:gd name="T4" fmla="*/ 12 w 90"/>
                    <a:gd name="T5" fmla="*/ 34 h 139"/>
                    <a:gd name="T6" fmla="*/ 14 w 90"/>
                    <a:gd name="T7" fmla="*/ 34 h 139"/>
                    <a:gd name="T8" fmla="*/ 15 w 90"/>
                    <a:gd name="T9" fmla="*/ 33 h 139"/>
                    <a:gd name="T10" fmla="*/ 17 w 90"/>
                    <a:gd name="T11" fmla="*/ 32 h 139"/>
                    <a:gd name="T12" fmla="*/ 19 w 90"/>
                    <a:gd name="T13" fmla="*/ 31 h 139"/>
                    <a:gd name="T14" fmla="*/ 20 w 90"/>
                    <a:gd name="T15" fmla="*/ 31 h 139"/>
                    <a:gd name="T16" fmla="*/ 21 w 90"/>
                    <a:gd name="T17" fmla="*/ 30 h 139"/>
                    <a:gd name="T18" fmla="*/ 23 w 90"/>
                    <a:gd name="T19" fmla="*/ 29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6" name="Freeform 29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2 w 59"/>
                    <a:gd name="T3" fmla="*/ 35 h 143"/>
                    <a:gd name="T4" fmla="*/ 4 w 59"/>
                    <a:gd name="T5" fmla="*/ 35 h 143"/>
                    <a:gd name="T6" fmla="*/ 5 w 59"/>
                    <a:gd name="T7" fmla="*/ 34 h 143"/>
                    <a:gd name="T8" fmla="*/ 7 w 59"/>
                    <a:gd name="T9" fmla="*/ 34 h 143"/>
                    <a:gd name="T10" fmla="*/ 8 w 59"/>
                    <a:gd name="T11" fmla="*/ 34 h 143"/>
                    <a:gd name="T12" fmla="*/ 10 w 59"/>
                    <a:gd name="T13" fmla="*/ 33 h 143"/>
                    <a:gd name="T14" fmla="*/ 12 w 59"/>
                    <a:gd name="T15" fmla="*/ 33 h 143"/>
                    <a:gd name="T16" fmla="*/ 13 w 59"/>
                    <a:gd name="T17" fmla="*/ 32 h 143"/>
                    <a:gd name="T18" fmla="*/ 14 w 59"/>
                    <a:gd name="T19" fmla="*/ 32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7" name="Freeform 30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3 h 127"/>
                    <a:gd name="T2" fmla="*/ 30 w 117"/>
                    <a:gd name="T3" fmla="*/ 0 h 127"/>
                    <a:gd name="T4" fmla="*/ 10 w 117"/>
                    <a:gd name="T5" fmla="*/ 31 h 127"/>
                    <a:gd name="T6" fmla="*/ 9 w 117"/>
                    <a:gd name="T7" fmla="*/ 30 h 127"/>
                    <a:gd name="T8" fmla="*/ 8 w 117"/>
                    <a:gd name="T9" fmla="*/ 29 h 127"/>
                    <a:gd name="T10" fmla="*/ 7 w 117"/>
                    <a:gd name="T11" fmla="*/ 28 h 127"/>
                    <a:gd name="T12" fmla="*/ 5 w 117"/>
                    <a:gd name="T13" fmla="*/ 27 h 127"/>
                    <a:gd name="T14" fmla="*/ 4 w 117"/>
                    <a:gd name="T15" fmla="*/ 26 h 127"/>
                    <a:gd name="T16" fmla="*/ 3 w 117"/>
                    <a:gd name="T17" fmla="*/ 25 h 127"/>
                    <a:gd name="T18" fmla="*/ 1 w 117"/>
                    <a:gd name="T19" fmla="*/ 24 h 127"/>
                    <a:gd name="T20" fmla="*/ 0 w 117"/>
                    <a:gd name="T21" fmla="*/ 23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8" name="Freeform 31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3 w 93"/>
                    <a:gd name="T1" fmla="*/ 0 h 137"/>
                    <a:gd name="T2" fmla="*/ 11 w 93"/>
                    <a:gd name="T3" fmla="*/ 35 h 137"/>
                    <a:gd name="T4" fmla="*/ 10 w 93"/>
                    <a:gd name="T5" fmla="*/ 34 h 137"/>
                    <a:gd name="T6" fmla="*/ 8 w 93"/>
                    <a:gd name="T7" fmla="*/ 33 h 137"/>
                    <a:gd name="T8" fmla="*/ 7 w 93"/>
                    <a:gd name="T9" fmla="*/ 32 h 137"/>
                    <a:gd name="T10" fmla="*/ 5 w 93"/>
                    <a:gd name="T11" fmla="*/ 31 h 137"/>
                    <a:gd name="T12" fmla="*/ 4 w 93"/>
                    <a:gd name="T13" fmla="*/ 31 h 137"/>
                    <a:gd name="T14" fmla="*/ 3 w 93"/>
                    <a:gd name="T15" fmla="*/ 30 h 137"/>
                    <a:gd name="T16" fmla="*/ 1 w 93"/>
                    <a:gd name="T17" fmla="*/ 29 h 137"/>
                    <a:gd name="T18" fmla="*/ 0 w 93"/>
                    <a:gd name="T19" fmla="*/ 29 h 137"/>
                    <a:gd name="T20" fmla="*/ 23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9" name="Freeform 32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5 w 63"/>
                    <a:gd name="T1" fmla="*/ 0 h 143"/>
                    <a:gd name="T2" fmla="*/ 12 w 63"/>
                    <a:gd name="T3" fmla="*/ 36 h 143"/>
                    <a:gd name="T4" fmla="*/ 10 w 63"/>
                    <a:gd name="T5" fmla="*/ 36 h 143"/>
                    <a:gd name="T6" fmla="*/ 9 w 63"/>
                    <a:gd name="T7" fmla="*/ 35 h 143"/>
                    <a:gd name="T8" fmla="*/ 8 w 63"/>
                    <a:gd name="T9" fmla="*/ 35 h 143"/>
                    <a:gd name="T10" fmla="*/ 6 w 63"/>
                    <a:gd name="T11" fmla="*/ 34 h 143"/>
                    <a:gd name="T12" fmla="*/ 4 w 63"/>
                    <a:gd name="T13" fmla="*/ 34 h 143"/>
                    <a:gd name="T14" fmla="*/ 3 w 63"/>
                    <a:gd name="T15" fmla="*/ 33 h 143"/>
                    <a:gd name="T16" fmla="*/ 1 w 63"/>
                    <a:gd name="T17" fmla="*/ 33 h 143"/>
                    <a:gd name="T18" fmla="*/ 0 w 63"/>
                    <a:gd name="T19" fmla="*/ 33 h 143"/>
                    <a:gd name="T20" fmla="*/ 15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0" name="Freeform 33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13 w 50"/>
                    <a:gd name="T1" fmla="*/ 36 h 143"/>
                    <a:gd name="T2" fmla="*/ 6 w 50"/>
                    <a:gd name="T3" fmla="*/ 0 h 143"/>
                    <a:gd name="T4" fmla="*/ 0 w 50"/>
                    <a:gd name="T5" fmla="*/ 36 h 143"/>
                    <a:gd name="T6" fmla="*/ 2 w 50"/>
                    <a:gd name="T7" fmla="*/ 36 h 143"/>
                    <a:gd name="T8" fmla="*/ 3 w 50"/>
                    <a:gd name="T9" fmla="*/ 36 h 143"/>
                    <a:gd name="T10" fmla="*/ 5 w 50"/>
                    <a:gd name="T11" fmla="*/ 36 h 143"/>
                    <a:gd name="T12" fmla="*/ 6 w 50"/>
                    <a:gd name="T13" fmla="*/ 36 h 143"/>
                    <a:gd name="T14" fmla="*/ 7 w 50"/>
                    <a:gd name="T15" fmla="*/ 36 h 143"/>
                    <a:gd name="T16" fmla="*/ 10 w 50"/>
                    <a:gd name="T17" fmla="*/ 36 h 143"/>
                    <a:gd name="T18" fmla="*/ 11 w 50"/>
                    <a:gd name="T19" fmla="*/ 36 h 143"/>
                    <a:gd name="T20" fmla="*/ 13 w 50"/>
                    <a:gd name="T21" fmla="*/ 36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09" name="Line 34"/>
              <p:cNvSpPr>
                <a:spLocks noChangeShapeType="1"/>
              </p:cNvSpPr>
              <p:nvPr/>
            </p:nvSpPr>
            <p:spPr bwMode="auto">
              <a:xfrm flipV="1">
                <a:off x="6877050" y="3657600"/>
                <a:ext cx="265113" cy="5969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91" name="TextBox 1090"/>
          <p:cNvSpPr txBox="1"/>
          <p:nvPr/>
        </p:nvSpPr>
        <p:spPr>
          <a:xfrm>
            <a:off x="4038600" y="6172200"/>
            <a:ext cx="6432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Subsume and unify all the previous results.</a:t>
            </a:r>
            <a:endParaRPr lang="en-US" sz="2200" i="1" dirty="0"/>
          </a:p>
        </p:txBody>
      </p:sp>
      <p:sp>
        <p:nvSpPr>
          <p:cNvPr id="1092" name="TextBox 1091"/>
          <p:cNvSpPr txBox="1"/>
          <p:nvPr/>
        </p:nvSpPr>
        <p:spPr>
          <a:xfrm>
            <a:off x="6142242" y="5486400"/>
            <a:ext cx="3077958" cy="433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DQIP=QRG(2)=PSPACE</a:t>
            </a:r>
            <a:endParaRPr lang="en-US" sz="25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93" name="TextBox 1092"/>
              <p:cNvSpPr txBox="1"/>
              <p:nvPr/>
            </p:nvSpPr>
            <p:spPr>
              <a:xfrm>
                <a:off x="7097454" y="4335959"/>
                <a:ext cx="158934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QIP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⊆</m:t>
                    </m:r>
                  </m:oMath>
                </a14:m>
                <a:r>
                  <a:rPr lang="en-US" sz="2200" dirty="0" smtClean="0"/>
                  <a:t> SQG</a:t>
                </a:r>
              </a:p>
              <a:p>
                <a:r>
                  <a:rPr lang="en-US" sz="2200" dirty="0" smtClean="0"/>
                  <a:t>    </a:t>
                </a:r>
                <a:r>
                  <a:rPr lang="en-US" sz="2200" dirty="0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[GW05]</a:t>
                </a:r>
                <a:endParaRPr lang="en-US" sz="22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093" name="TextBox 10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454" y="4335959"/>
                <a:ext cx="1589346" cy="769441"/>
              </a:xfrm>
              <a:prstGeom prst="rect">
                <a:avLst/>
              </a:prstGeom>
              <a:blipFill rotWithShape="1">
                <a:blip r:embed="rId12"/>
                <a:stretch>
                  <a:fillRect l="-4598" t="-4724" b="-18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4" name="Group 709"/>
          <p:cNvGrpSpPr/>
          <p:nvPr/>
        </p:nvGrpSpPr>
        <p:grpSpPr>
          <a:xfrm>
            <a:off x="1219200" y="3962400"/>
            <a:ext cx="1709738" cy="2209800"/>
            <a:chOff x="762000" y="3962400"/>
            <a:chExt cx="1709738" cy="2209800"/>
          </a:xfrm>
        </p:grpSpPr>
        <p:grpSp>
          <p:nvGrpSpPr>
            <p:cNvPr id="1095" name="Group 39"/>
            <p:cNvGrpSpPr/>
            <p:nvPr/>
          </p:nvGrpSpPr>
          <p:grpSpPr>
            <a:xfrm>
              <a:off x="762000" y="4267200"/>
              <a:ext cx="1709738" cy="1905000"/>
              <a:chOff x="957262" y="3276600"/>
              <a:chExt cx="1557338" cy="1714500"/>
            </a:xfrm>
          </p:grpSpPr>
          <p:sp>
            <p:nvSpPr>
              <p:cNvPr id="1212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1338262" y="4648200"/>
                <a:ext cx="304800" cy="34290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baseline="-25000">
                  <a:latin typeface="Symbol" pitchFamily="18" charset="2"/>
                </a:endParaRPr>
              </a:p>
            </p:txBody>
          </p:sp>
          <p:sp>
            <p:nvSpPr>
              <p:cNvPr id="1213" name="Line 87"/>
              <p:cNvSpPr>
                <a:spLocks noChangeAspect="1" noChangeShapeType="1"/>
              </p:cNvSpPr>
              <p:nvPr/>
            </p:nvSpPr>
            <p:spPr bwMode="auto">
              <a:xfrm flipV="1">
                <a:off x="1185862" y="3619500"/>
                <a:ext cx="250825" cy="342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Line 88"/>
              <p:cNvSpPr>
                <a:spLocks noChangeAspect="1" noChangeShapeType="1"/>
              </p:cNvSpPr>
              <p:nvPr/>
            </p:nvSpPr>
            <p:spPr bwMode="auto">
              <a:xfrm>
                <a:off x="1535112" y="3619500"/>
                <a:ext cx="260350" cy="342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957262" y="3962400"/>
                <a:ext cx="304800" cy="3429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baseline="-25000">
                  <a:latin typeface="Symbol" pitchFamily="18" charset="2"/>
                </a:endParaRPr>
              </a:p>
            </p:txBody>
          </p:sp>
          <p:sp>
            <p:nvSpPr>
              <p:cNvPr id="1216" name="Line 90"/>
              <p:cNvSpPr>
                <a:spLocks noChangeAspect="1" noChangeShapeType="1"/>
              </p:cNvSpPr>
              <p:nvPr/>
            </p:nvSpPr>
            <p:spPr bwMode="auto">
              <a:xfrm>
                <a:off x="1262062" y="4114800"/>
                <a:ext cx="457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Line 91"/>
              <p:cNvSpPr>
                <a:spLocks noChangeAspect="1" noChangeShapeType="1"/>
              </p:cNvSpPr>
              <p:nvPr/>
            </p:nvSpPr>
            <p:spPr bwMode="auto">
              <a:xfrm flipV="1">
                <a:off x="1528762" y="4305300"/>
                <a:ext cx="250825" cy="342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Line 92"/>
              <p:cNvSpPr>
                <a:spLocks noChangeAspect="1" noChangeShapeType="1"/>
              </p:cNvSpPr>
              <p:nvPr/>
            </p:nvSpPr>
            <p:spPr bwMode="auto">
              <a:xfrm>
                <a:off x="1192212" y="4305300"/>
                <a:ext cx="260350" cy="342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1338262" y="3276600"/>
                <a:ext cx="304800" cy="342900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baseline="-25000">
                  <a:latin typeface="Symbol" pitchFamily="18" charset="2"/>
                </a:endParaRPr>
              </a:p>
            </p:txBody>
          </p:sp>
          <p:sp>
            <p:nvSpPr>
              <p:cNvPr id="1220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1719262" y="3962400"/>
                <a:ext cx="304800" cy="3429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baseline="-25000"/>
              </a:p>
            </p:txBody>
          </p:sp>
          <p:sp>
            <p:nvSpPr>
              <p:cNvPr id="1221" name="Line 95"/>
              <p:cNvSpPr>
                <a:spLocks noChangeAspect="1" noChangeShapeType="1"/>
              </p:cNvSpPr>
              <p:nvPr/>
            </p:nvSpPr>
            <p:spPr bwMode="auto">
              <a:xfrm>
                <a:off x="2024062" y="41148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AutoShape 96"/>
              <p:cNvSpPr>
                <a:spLocks noChangeAspect="1" noChangeArrowheads="1"/>
              </p:cNvSpPr>
              <p:nvPr/>
            </p:nvSpPr>
            <p:spPr bwMode="auto">
              <a:xfrm>
                <a:off x="2328862" y="4038600"/>
                <a:ext cx="185738" cy="185738"/>
              </a:xfrm>
              <a:prstGeom prst="homePlate">
                <a:avLst>
                  <a:gd name="adj" fmla="val 8815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i="1"/>
              </a:p>
            </p:txBody>
          </p:sp>
        </p:grpSp>
        <p:grpSp>
          <p:nvGrpSpPr>
            <p:cNvPr id="1096" name="Group 165"/>
            <p:cNvGrpSpPr>
              <a:grpSpLocks/>
            </p:cNvGrpSpPr>
            <p:nvPr/>
          </p:nvGrpSpPr>
          <p:grpSpPr bwMode="auto">
            <a:xfrm>
              <a:off x="1371600" y="3962400"/>
              <a:ext cx="304800" cy="381000"/>
              <a:chOff x="6400800" y="3657600"/>
              <a:chExt cx="955675" cy="1219201"/>
            </a:xfrm>
          </p:grpSpPr>
          <p:sp>
            <p:nvSpPr>
              <p:cNvPr id="1184" name="Line 7"/>
              <p:cNvSpPr>
                <a:spLocks noChangeShapeType="1"/>
              </p:cNvSpPr>
              <p:nvPr/>
            </p:nvSpPr>
            <p:spPr bwMode="auto">
              <a:xfrm flipV="1">
                <a:off x="6611938" y="3684588"/>
                <a:ext cx="508000" cy="1192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185" name="Picture 8" descr="MCDD01775_0000[1]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400800" y="3684588"/>
                <a:ext cx="955675" cy="95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86" name="AutoShape 9"/>
              <p:cNvSpPr>
                <a:spLocks noChangeArrowheads="1"/>
              </p:cNvSpPr>
              <p:nvPr/>
            </p:nvSpPr>
            <p:spPr bwMode="auto">
              <a:xfrm rot="-5400000">
                <a:off x="6788150" y="4224338"/>
                <a:ext cx="180975" cy="392113"/>
              </a:xfrm>
              <a:prstGeom prst="moon">
                <a:avLst>
                  <a:gd name="adj" fmla="val 79579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87" name="Group 10"/>
              <p:cNvGrpSpPr>
                <a:grpSpLocks/>
              </p:cNvGrpSpPr>
              <p:nvPr/>
            </p:nvGrpSpPr>
            <p:grpSpPr bwMode="auto">
              <a:xfrm>
                <a:off x="6480177" y="3870323"/>
                <a:ext cx="398464" cy="312738"/>
                <a:chOff x="601" y="3506"/>
                <a:chExt cx="442" cy="347"/>
              </a:xfrm>
            </p:grpSpPr>
            <p:sp>
              <p:nvSpPr>
                <p:cNvPr id="1201" name="Freeform 11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198 w 817"/>
                    <a:gd name="T1" fmla="*/ 49 h 505"/>
                    <a:gd name="T2" fmla="*/ 190 w 817"/>
                    <a:gd name="T3" fmla="*/ 39 h 505"/>
                    <a:gd name="T4" fmla="*/ 180 w 817"/>
                    <a:gd name="T5" fmla="*/ 30 h 505"/>
                    <a:gd name="T6" fmla="*/ 169 w 817"/>
                    <a:gd name="T7" fmla="*/ 21 h 505"/>
                    <a:gd name="T8" fmla="*/ 157 w 817"/>
                    <a:gd name="T9" fmla="*/ 13 h 505"/>
                    <a:gd name="T10" fmla="*/ 142 w 817"/>
                    <a:gd name="T11" fmla="*/ 7 h 505"/>
                    <a:gd name="T12" fmla="*/ 127 w 817"/>
                    <a:gd name="T13" fmla="*/ 3 h 505"/>
                    <a:gd name="T14" fmla="*/ 111 w 817"/>
                    <a:gd name="T15" fmla="*/ 0 h 505"/>
                    <a:gd name="T16" fmla="*/ 94 w 817"/>
                    <a:gd name="T17" fmla="*/ 0 h 505"/>
                    <a:gd name="T18" fmla="*/ 78 w 817"/>
                    <a:gd name="T19" fmla="*/ 3 h 505"/>
                    <a:gd name="T20" fmla="*/ 63 w 817"/>
                    <a:gd name="T21" fmla="*/ 7 h 505"/>
                    <a:gd name="T22" fmla="*/ 48 w 817"/>
                    <a:gd name="T23" fmla="*/ 13 h 505"/>
                    <a:gd name="T24" fmla="*/ 36 w 817"/>
                    <a:gd name="T25" fmla="*/ 21 h 505"/>
                    <a:gd name="T26" fmla="*/ 24 w 817"/>
                    <a:gd name="T27" fmla="*/ 30 h 505"/>
                    <a:gd name="T28" fmla="*/ 15 w 817"/>
                    <a:gd name="T29" fmla="*/ 39 h 505"/>
                    <a:gd name="T30" fmla="*/ 7 w 817"/>
                    <a:gd name="T31" fmla="*/ 49 h 505"/>
                    <a:gd name="T32" fmla="*/ 3 w 817"/>
                    <a:gd name="T33" fmla="*/ 56 h 505"/>
                    <a:gd name="T34" fmla="*/ 1 w 817"/>
                    <a:gd name="T35" fmla="*/ 59 h 505"/>
                    <a:gd name="T36" fmla="*/ 0 w 817"/>
                    <a:gd name="T37" fmla="*/ 61 h 505"/>
                    <a:gd name="T38" fmla="*/ 7 w 817"/>
                    <a:gd name="T39" fmla="*/ 73 h 505"/>
                    <a:gd name="T40" fmla="*/ 15 w 817"/>
                    <a:gd name="T41" fmla="*/ 83 h 505"/>
                    <a:gd name="T42" fmla="*/ 25 w 817"/>
                    <a:gd name="T43" fmla="*/ 94 h 505"/>
                    <a:gd name="T44" fmla="*/ 36 w 817"/>
                    <a:gd name="T45" fmla="*/ 103 h 505"/>
                    <a:gd name="T46" fmla="*/ 49 w 817"/>
                    <a:gd name="T47" fmla="*/ 111 h 505"/>
                    <a:gd name="T48" fmla="*/ 63 w 817"/>
                    <a:gd name="T49" fmla="*/ 118 h 505"/>
                    <a:gd name="T50" fmla="*/ 78 w 817"/>
                    <a:gd name="T51" fmla="*/ 123 h 505"/>
                    <a:gd name="T52" fmla="*/ 94 w 817"/>
                    <a:gd name="T53" fmla="*/ 126 h 505"/>
                    <a:gd name="T54" fmla="*/ 111 w 817"/>
                    <a:gd name="T55" fmla="*/ 126 h 505"/>
                    <a:gd name="T56" fmla="*/ 127 w 817"/>
                    <a:gd name="T57" fmla="*/ 123 h 505"/>
                    <a:gd name="T58" fmla="*/ 142 w 817"/>
                    <a:gd name="T59" fmla="*/ 118 h 505"/>
                    <a:gd name="T60" fmla="*/ 156 w 817"/>
                    <a:gd name="T61" fmla="*/ 111 h 505"/>
                    <a:gd name="T62" fmla="*/ 169 w 817"/>
                    <a:gd name="T63" fmla="*/ 103 h 505"/>
                    <a:gd name="T64" fmla="*/ 180 w 817"/>
                    <a:gd name="T65" fmla="*/ 94 h 505"/>
                    <a:gd name="T66" fmla="*/ 190 w 817"/>
                    <a:gd name="T67" fmla="*/ 83 h 505"/>
                    <a:gd name="T68" fmla="*/ 198 w 817"/>
                    <a:gd name="T69" fmla="*/ 73 h 505"/>
                    <a:gd name="T70" fmla="*/ 203 w 817"/>
                    <a:gd name="T71" fmla="*/ 64 h 505"/>
                    <a:gd name="T72" fmla="*/ 204 w 817"/>
                    <a:gd name="T73" fmla="*/ 62 h 505"/>
                    <a:gd name="T74" fmla="*/ 205 w 817"/>
                    <a:gd name="T75" fmla="*/ 61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2" name="Freeform 12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80 w 695"/>
                    <a:gd name="T1" fmla="*/ 98 h 396"/>
                    <a:gd name="T2" fmla="*/ 66 w 695"/>
                    <a:gd name="T3" fmla="*/ 96 h 396"/>
                    <a:gd name="T4" fmla="*/ 53 w 695"/>
                    <a:gd name="T5" fmla="*/ 91 h 396"/>
                    <a:gd name="T6" fmla="*/ 40 w 695"/>
                    <a:gd name="T7" fmla="*/ 86 h 396"/>
                    <a:gd name="T8" fmla="*/ 29 w 695"/>
                    <a:gd name="T9" fmla="*/ 78 h 396"/>
                    <a:gd name="T10" fmla="*/ 19 w 695"/>
                    <a:gd name="T11" fmla="*/ 70 h 396"/>
                    <a:gd name="T12" fmla="*/ 10 w 695"/>
                    <a:gd name="T13" fmla="*/ 61 h 396"/>
                    <a:gd name="T14" fmla="*/ 3 w 695"/>
                    <a:gd name="T15" fmla="*/ 52 h 396"/>
                    <a:gd name="T16" fmla="*/ 3 w 695"/>
                    <a:gd name="T17" fmla="*/ 43 h 396"/>
                    <a:gd name="T18" fmla="*/ 9 w 695"/>
                    <a:gd name="T19" fmla="*/ 34 h 396"/>
                    <a:gd name="T20" fmla="*/ 18 w 695"/>
                    <a:gd name="T21" fmla="*/ 26 h 396"/>
                    <a:gd name="T22" fmla="*/ 28 w 695"/>
                    <a:gd name="T23" fmla="*/ 18 h 396"/>
                    <a:gd name="T24" fmla="*/ 39 w 695"/>
                    <a:gd name="T25" fmla="*/ 11 h 396"/>
                    <a:gd name="T26" fmla="*/ 52 w 695"/>
                    <a:gd name="T27" fmla="*/ 6 h 396"/>
                    <a:gd name="T28" fmla="*/ 65 w 695"/>
                    <a:gd name="T29" fmla="*/ 2 h 396"/>
                    <a:gd name="T30" fmla="*/ 79 w 695"/>
                    <a:gd name="T31" fmla="*/ 0 h 396"/>
                    <a:gd name="T32" fmla="*/ 94 w 695"/>
                    <a:gd name="T33" fmla="*/ 0 h 396"/>
                    <a:gd name="T34" fmla="*/ 108 w 695"/>
                    <a:gd name="T35" fmla="*/ 2 h 396"/>
                    <a:gd name="T36" fmla="*/ 121 w 695"/>
                    <a:gd name="T37" fmla="*/ 6 h 396"/>
                    <a:gd name="T38" fmla="*/ 134 w 695"/>
                    <a:gd name="T39" fmla="*/ 11 h 396"/>
                    <a:gd name="T40" fmla="*/ 145 w 695"/>
                    <a:gd name="T41" fmla="*/ 18 h 396"/>
                    <a:gd name="T42" fmla="*/ 155 w 695"/>
                    <a:gd name="T43" fmla="*/ 26 h 396"/>
                    <a:gd name="T44" fmla="*/ 164 w 695"/>
                    <a:gd name="T45" fmla="*/ 34 h 396"/>
                    <a:gd name="T46" fmla="*/ 171 w 695"/>
                    <a:gd name="T47" fmla="*/ 43 h 396"/>
                    <a:gd name="T48" fmla="*/ 171 w 695"/>
                    <a:gd name="T49" fmla="*/ 52 h 396"/>
                    <a:gd name="T50" fmla="*/ 163 w 695"/>
                    <a:gd name="T51" fmla="*/ 61 h 396"/>
                    <a:gd name="T52" fmla="*/ 154 w 695"/>
                    <a:gd name="T53" fmla="*/ 70 h 396"/>
                    <a:gd name="T54" fmla="*/ 144 w 695"/>
                    <a:gd name="T55" fmla="*/ 78 h 396"/>
                    <a:gd name="T56" fmla="*/ 133 w 695"/>
                    <a:gd name="T57" fmla="*/ 86 h 396"/>
                    <a:gd name="T58" fmla="*/ 120 w 695"/>
                    <a:gd name="T59" fmla="*/ 91 h 396"/>
                    <a:gd name="T60" fmla="*/ 107 w 695"/>
                    <a:gd name="T61" fmla="*/ 96 h 396"/>
                    <a:gd name="T62" fmla="*/ 94 w 695"/>
                    <a:gd name="T63" fmla="*/ 98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3" name="Freeform 13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42 w 335"/>
                    <a:gd name="T1" fmla="*/ 83 h 336"/>
                    <a:gd name="T2" fmla="*/ 50 w 335"/>
                    <a:gd name="T3" fmla="*/ 82 h 336"/>
                    <a:gd name="T4" fmla="*/ 58 w 335"/>
                    <a:gd name="T5" fmla="*/ 80 h 336"/>
                    <a:gd name="T6" fmla="*/ 65 w 335"/>
                    <a:gd name="T7" fmla="*/ 76 h 336"/>
                    <a:gd name="T8" fmla="*/ 71 w 335"/>
                    <a:gd name="T9" fmla="*/ 71 h 336"/>
                    <a:gd name="T10" fmla="*/ 76 w 335"/>
                    <a:gd name="T11" fmla="*/ 65 h 336"/>
                    <a:gd name="T12" fmla="*/ 80 w 335"/>
                    <a:gd name="T13" fmla="*/ 58 h 336"/>
                    <a:gd name="T14" fmla="*/ 83 w 335"/>
                    <a:gd name="T15" fmla="*/ 50 h 336"/>
                    <a:gd name="T16" fmla="*/ 83 w 335"/>
                    <a:gd name="T17" fmla="*/ 42 h 336"/>
                    <a:gd name="T18" fmla="*/ 83 w 335"/>
                    <a:gd name="T19" fmla="*/ 33 h 336"/>
                    <a:gd name="T20" fmla="*/ 80 w 335"/>
                    <a:gd name="T21" fmla="*/ 25 h 336"/>
                    <a:gd name="T22" fmla="*/ 76 w 335"/>
                    <a:gd name="T23" fmla="*/ 18 h 336"/>
                    <a:gd name="T24" fmla="*/ 71 w 335"/>
                    <a:gd name="T25" fmla="*/ 12 h 336"/>
                    <a:gd name="T26" fmla="*/ 65 w 335"/>
                    <a:gd name="T27" fmla="*/ 7 h 336"/>
                    <a:gd name="T28" fmla="*/ 58 w 335"/>
                    <a:gd name="T29" fmla="*/ 3 h 336"/>
                    <a:gd name="T30" fmla="*/ 50 w 335"/>
                    <a:gd name="T31" fmla="*/ 1 h 336"/>
                    <a:gd name="T32" fmla="*/ 42 w 335"/>
                    <a:gd name="T33" fmla="*/ 0 h 336"/>
                    <a:gd name="T34" fmla="*/ 33 w 335"/>
                    <a:gd name="T35" fmla="*/ 1 h 336"/>
                    <a:gd name="T36" fmla="*/ 25 w 335"/>
                    <a:gd name="T37" fmla="*/ 3 h 336"/>
                    <a:gd name="T38" fmla="*/ 18 w 335"/>
                    <a:gd name="T39" fmla="*/ 7 h 336"/>
                    <a:gd name="T40" fmla="*/ 12 w 335"/>
                    <a:gd name="T41" fmla="*/ 12 h 336"/>
                    <a:gd name="T42" fmla="*/ 7 w 335"/>
                    <a:gd name="T43" fmla="*/ 18 h 336"/>
                    <a:gd name="T44" fmla="*/ 3 w 335"/>
                    <a:gd name="T45" fmla="*/ 25 h 336"/>
                    <a:gd name="T46" fmla="*/ 1 w 335"/>
                    <a:gd name="T47" fmla="*/ 33 h 336"/>
                    <a:gd name="T48" fmla="*/ 0 w 335"/>
                    <a:gd name="T49" fmla="*/ 42 h 336"/>
                    <a:gd name="T50" fmla="*/ 1 w 335"/>
                    <a:gd name="T51" fmla="*/ 50 h 336"/>
                    <a:gd name="T52" fmla="*/ 3 w 335"/>
                    <a:gd name="T53" fmla="*/ 58 h 336"/>
                    <a:gd name="T54" fmla="*/ 7 w 335"/>
                    <a:gd name="T55" fmla="*/ 65 h 336"/>
                    <a:gd name="T56" fmla="*/ 12 w 335"/>
                    <a:gd name="T57" fmla="*/ 71 h 336"/>
                    <a:gd name="T58" fmla="*/ 18 w 335"/>
                    <a:gd name="T59" fmla="*/ 76 h 336"/>
                    <a:gd name="T60" fmla="*/ 25 w 335"/>
                    <a:gd name="T61" fmla="*/ 80 h 336"/>
                    <a:gd name="T62" fmla="*/ 33 w 335"/>
                    <a:gd name="T63" fmla="*/ 82 h 336"/>
                    <a:gd name="T64" fmla="*/ 42 w 335"/>
                    <a:gd name="T65" fmla="*/ 8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4" name="Freeform 14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7 w 54"/>
                    <a:gd name="T1" fmla="*/ 14 h 55"/>
                    <a:gd name="T2" fmla="*/ 10 w 54"/>
                    <a:gd name="T3" fmla="*/ 14 h 55"/>
                    <a:gd name="T4" fmla="*/ 12 w 54"/>
                    <a:gd name="T5" fmla="*/ 12 h 55"/>
                    <a:gd name="T6" fmla="*/ 13 w 54"/>
                    <a:gd name="T7" fmla="*/ 10 h 55"/>
                    <a:gd name="T8" fmla="*/ 14 w 54"/>
                    <a:gd name="T9" fmla="*/ 7 h 55"/>
                    <a:gd name="T10" fmla="*/ 13 w 54"/>
                    <a:gd name="T11" fmla="*/ 5 h 55"/>
                    <a:gd name="T12" fmla="*/ 12 w 54"/>
                    <a:gd name="T13" fmla="*/ 2 h 55"/>
                    <a:gd name="T14" fmla="*/ 10 w 54"/>
                    <a:gd name="T15" fmla="*/ 1 h 55"/>
                    <a:gd name="T16" fmla="*/ 7 w 54"/>
                    <a:gd name="T17" fmla="*/ 0 h 55"/>
                    <a:gd name="T18" fmla="*/ 5 w 54"/>
                    <a:gd name="T19" fmla="*/ 1 h 55"/>
                    <a:gd name="T20" fmla="*/ 2 w 54"/>
                    <a:gd name="T21" fmla="*/ 2 h 55"/>
                    <a:gd name="T22" fmla="*/ 1 w 54"/>
                    <a:gd name="T23" fmla="*/ 5 h 55"/>
                    <a:gd name="T24" fmla="*/ 0 w 54"/>
                    <a:gd name="T25" fmla="*/ 7 h 55"/>
                    <a:gd name="T26" fmla="*/ 1 w 54"/>
                    <a:gd name="T27" fmla="*/ 10 h 55"/>
                    <a:gd name="T28" fmla="*/ 2 w 54"/>
                    <a:gd name="T29" fmla="*/ 12 h 55"/>
                    <a:gd name="T30" fmla="*/ 5 w 54"/>
                    <a:gd name="T31" fmla="*/ 14 h 55"/>
                    <a:gd name="T32" fmla="*/ 7 w 54"/>
                    <a:gd name="T33" fmla="*/ 14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5" name="Freeform 15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29 w 116"/>
                    <a:gd name="T1" fmla="*/ 23 h 129"/>
                    <a:gd name="T2" fmla="*/ 0 w 116"/>
                    <a:gd name="T3" fmla="*/ 0 h 129"/>
                    <a:gd name="T4" fmla="*/ 19 w 116"/>
                    <a:gd name="T5" fmla="*/ 32 h 129"/>
                    <a:gd name="T6" fmla="*/ 21 w 116"/>
                    <a:gd name="T7" fmla="*/ 31 h 129"/>
                    <a:gd name="T8" fmla="*/ 22 w 116"/>
                    <a:gd name="T9" fmla="*/ 30 h 129"/>
                    <a:gd name="T10" fmla="*/ 23 w 116"/>
                    <a:gd name="T11" fmla="*/ 29 h 129"/>
                    <a:gd name="T12" fmla="*/ 24 w 116"/>
                    <a:gd name="T13" fmla="*/ 28 h 129"/>
                    <a:gd name="T14" fmla="*/ 26 w 116"/>
                    <a:gd name="T15" fmla="*/ 26 h 129"/>
                    <a:gd name="T16" fmla="*/ 27 w 116"/>
                    <a:gd name="T17" fmla="*/ 25 h 129"/>
                    <a:gd name="T18" fmla="*/ 28 w 116"/>
                    <a:gd name="T19" fmla="*/ 24 h 129"/>
                    <a:gd name="T20" fmla="*/ 29 w 116"/>
                    <a:gd name="T21" fmla="*/ 23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6" name="Freeform 16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1 w 90"/>
                    <a:gd name="T3" fmla="*/ 35 h 139"/>
                    <a:gd name="T4" fmla="*/ 12 w 90"/>
                    <a:gd name="T5" fmla="*/ 34 h 139"/>
                    <a:gd name="T6" fmla="*/ 14 w 90"/>
                    <a:gd name="T7" fmla="*/ 34 h 139"/>
                    <a:gd name="T8" fmla="*/ 15 w 90"/>
                    <a:gd name="T9" fmla="*/ 33 h 139"/>
                    <a:gd name="T10" fmla="*/ 17 w 90"/>
                    <a:gd name="T11" fmla="*/ 32 h 139"/>
                    <a:gd name="T12" fmla="*/ 19 w 90"/>
                    <a:gd name="T13" fmla="*/ 31 h 139"/>
                    <a:gd name="T14" fmla="*/ 20 w 90"/>
                    <a:gd name="T15" fmla="*/ 31 h 139"/>
                    <a:gd name="T16" fmla="*/ 21 w 90"/>
                    <a:gd name="T17" fmla="*/ 30 h 139"/>
                    <a:gd name="T18" fmla="*/ 23 w 90"/>
                    <a:gd name="T19" fmla="*/ 29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7" name="Freeform 17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2 w 59"/>
                    <a:gd name="T3" fmla="*/ 35 h 143"/>
                    <a:gd name="T4" fmla="*/ 4 w 59"/>
                    <a:gd name="T5" fmla="*/ 35 h 143"/>
                    <a:gd name="T6" fmla="*/ 5 w 59"/>
                    <a:gd name="T7" fmla="*/ 34 h 143"/>
                    <a:gd name="T8" fmla="*/ 7 w 59"/>
                    <a:gd name="T9" fmla="*/ 34 h 143"/>
                    <a:gd name="T10" fmla="*/ 8 w 59"/>
                    <a:gd name="T11" fmla="*/ 34 h 143"/>
                    <a:gd name="T12" fmla="*/ 10 w 59"/>
                    <a:gd name="T13" fmla="*/ 33 h 143"/>
                    <a:gd name="T14" fmla="*/ 12 w 59"/>
                    <a:gd name="T15" fmla="*/ 33 h 143"/>
                    <a:gd name="T16" fmla="*/ 13 w 59"/>
                    <a:gd name="T17" fmla="*/ 32 h 143"/>
                    <a:gd name="T18" fmla="*/ 14 w 59"/>
                    <a:gd name="T19" fmla="*/ 32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" name="Freeform 18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3 h 127"/>
                    <a:gd name="T2" fmla="*/ 30 w 117"/>
                    <a:gd name="T3" fmla="*/ 0 h 127"/>
                    <a:gd name="T4" fmla="*/ 10 w 117"/>
                    <a:gd name="T5" fmla="*/ 31 h 127"/>
                    <a:gd name="T6" fmla="*/ 9 w 117"/>
                    <a:gd name="T7" fmla="*/ 30 h 127"/>
                    <a:gd name="T8" fmla="*/ 8 w 117"/>
                    <a:gd name="T9" fmla="*/ 29 h 127"/>
                    <a:gd name="T10" fmla="*/ 7 w 117"/>
                    <a:gd name="T11" fmla="*/ 28 h 127"/>
                    <a:gd name="T12" fmla="*/ 5 w 117"/>
                    <a:gd name="T13" fmla="*/ 27 h 127"/>
                    <a:gd name="T14" fmla="*/ 4 w 117"/>
                    <a:gd name="T15" fmla="*/ 26 h 127"/>
                    <a:gd name="T16" fmla="*/ 3 w 117"/>
                    <a:gd name="T17" fmla="*/ 25 h 127"/>
                    <a:gd name="T18" fmla="*/ 1 w 117"/>
                    <a:gd name="T19" fmla="*/ 24 h 127"/>
                    <a:gd name="T20" fmla="*/ 0 w 117"/>
                    <a:gd name="T21" fmla="*/ 23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9" name="Freeform 19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3 w 93"/>
                    <a:gd name="T1" fmla="*/ 0 h 137"/>
                    <a:gd name="T2" fmla="*/ 11 w 93"/>
                    <a:gd name="T3" fmla="*/ 35 h 137"/>
                    <a:gd name="T4" fmla="*/ 10 w 93"/>
                    <a:gd name="T5" fmla="*/ 34 h 137"/>
                    <a:gd name="T6" fmla="*/ 8 w 93"/>
                    <a:gd name="T7" fmla="*/ 33 h 137"/>
                    <a:gd name="T8" fmla="*/ 7 w 93"/>
                    <a:gd name="T9" fmla="*/ 32 h 137"/>
                    <a:gd name="T10" fmla="*/ 5 w 93"/>
                    <a:gd name="T11" fmla="*/ 31 h 137"/>
                    <a:gd name="T12" fmla="*/ 4 w 93"/>
                    <a:gd name="T13" fmla="*/ 31 h 137"/>
                    <a:gd name="T14" fmla="*/ 3 w 93"/>
                    <a:gd name="T15" fmla="*/ 30 h 137"/>
                    <a:gd name="T16" fmla="*/ 1 w 93"/>
                    <a:gd name="T17" fmla="*/ 29 h 137"/>
                    <a:gd name="T18" fmla="*/ 0 w 93"/>
                    <a:gd name="T19" fmla="*/ 29 h 137"/>
                    <a:gd name="T20" fmla="*/ 23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0" name="Freeform 20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5 w 63"/>
                    <a:gd name="T1" fmla="*/ 0 h 143"/>
                    <a:gd name="T2" fmla="*/ 12 w 63"/>
                    <a:gd name="T3" fmla="*/ 36 h 143"/>
                    <a:gd name="T4" fmla="*/ 10 w 63"/>
                    <a:gd name="T5" fmla="*/ 36 h 143"/>
                    <a:gd name="T6" fmla="*/ 9 w 63"/>
                    <a:gd name="T7" fmla="*/ 35 h 143"/>
                    <a:gd name="T8" fmla="*/ 8 w 63"/>
                    <a:gd name="T9" fmla="*/ 35 h 143"/>
                    <a:gd name="T10" fmla="*/ 6 w 63"/>
                    <a:gd name="T11" fmla="*/ 34 h 143"/>
                    <a:gd name="T12" fmla="*/ 4 w 63"/>
                    <a:gd name="T13" fmla="*/ 34 h 143"/>
                    <a:gd name="T14" fmla="*/ 3 w 63"/>
                    <a:gd name="T15" fmla="*/ 33 h 143"/>
                    <a:gd name="T16" fmla="*/ 1 w 63"/>
                    <a:gd name="T17" fmla="*/ 33 h 143"/>
                    <a:gd name="T18" fmla="*/ 0 w 63"/>
                    <a:gd name="T19" fmla="*/ 33 h 143"/>
                    <a:gd name="T20" fmla="*/ 15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1" name="Freeform 21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13 w 50"/>
                    <a:gd name="T1" fmla="*/ 36 h 143"/>
                    <a:gd name="T2" fmla="*/ 6 w 50"/>
                    <a:gd name="T3" fmla="*/ 0 h 143"/>
                    <a:gd name="T4" fmla="*/ 0 w 50"/>
                    <a:gd name="T5" fmla="*/ 36 h 143"/>
                    <a:gd name="T6" fmla="*/ 2 w 50"/>
                    <a:gd name="T7" fmla="*/ 36 h 143"/>
                    <a:gd name="T8" fmla="*/ 3 w 50"/>
                    <a:gd name="T9" fmla="*/ 36 h 143"/>
                    <a:gd name="T10" fmla="*/ 5 w 50"/>
                    <a:gd name="T11" fmla="*/ 36 h 143"/>
                    <a:gd name="T12" fmla="*/ 6 w 50"/>
                    <a:gd name="T13" fmla="*/ 36 h 143"/>
                    <a:gd name="T14" fmla="*/ 7 w 50"/>
                    <a:gd name="T15" fmla="*/ 36 h 143"/>
                    <a:gd name="T16" fmla="*/ 10 w 50"/>
                    <a:gd name="T17" fmla="*/ 36 h 143"/>
                    <a:gd name="T18" fmla="*/ 11 w 50"/>
                    <a:gd name="T19" fmla="*/ 36 h 143"/>
                    <a:gd name="T20" fmla="*/ 13 w 50"/>
                    <a:gd name="T21" fmla="*/ 36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88" name="Group 22"/>
              <p:cNvGrpSpPr>
                <a:grpSpLocks/>
              </p:cNvGrpSpPr>
              <p:nvPr/>
            </p:nvGrpSpPr>
            <p:grpSpPr bwMode="auto">
              <a:xfrm>
                <a:off x="6931027" y="3870323"/>
                <a:ext cx="398464" cy="312738"/>
                <a:chOff x="601" y="3506"/>
                <a:chExt cx="442" cy="347"/>
              </a:xfrm>
            </p:grpSpPr>
            <p:sp>
              <p:nvSpPr>
                <p:cNvPr id="1190" name="Freeform 23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198 w 817"/>
                    <a:gd name="T1" fmla="*/ 49 h 505"/>
                    <a:gd name="T2" fmla="*/ 190 w 817"/>
                    <a:gd name="T3" fmla="*/ 39 h 505"/>
                    <a:gd name="T4" fmla="*/ 180 w 817"/>
                    <a:gd name="T5" fmla="*/ 30 h 505"/>
                    <a:gd name="T6" fmla="*/ 169 w 817"/>
                    <a:gd name="T7" fmla="*/ 21 h 505"/>
                    <a:gd name="T8" fmla="*/ 157 w 817"/>
                    <a:gd name="T9" fmla="*/ 13 h 505"/>
                    <a:gd name="T10" fmla="*/ 142 w 817"/>
                    <a:gd name="T11" fmla="*/ 7 h 505"/>
                    <a:gd name="T12" fmla="*/ 127 w 817"/>
                    <a:gd name="T13" fmla="*/ 3 h 505"/>
                    <a:gd name="T14" fmla="*/ 111 w 817"/>
                    <a:gd name="T15" fmla="*/ 0 h 505"/>
                    <a:gd name="T16" fmla="*/ 94 w 817"/>
                    <a:gd name="T17" fmla="*/ 0 h 505"/>
                    <a:gd name="T18" fmla="*/ 78 w 817"/>
                    <a:gd name="T19" fmla="*/ 3 h 505"/>
                    <a:gd name="T20" fmla="*/ 63 w 817"/>
                    <a:gd name="T21" fmla="*/ 7 h 505"/>
                    <a:gd name="T22" fmla="*/ 48 w 817"/>
                    <a:gd name="T23" fmla="*/ 13 h 505"/>
                    <a:gd name="T24" fmla="*/ 36 w 817"/>
                    <a:gd name="T25" fmla="*/ 21 h 505"/>
                    <a:gd name="T26" fmla="*/ 24 w 817"/>
                    <a:gd name="T27" fmla="*/ 30 h 505"/>
                    <a:gd name="T28" fmla="*/ 15 w 817"/>
                    <a:gd name="T29" fmla="*/ 39 h 505"/>
                    <a:gd name="T30" fmla="*/ 7 w 817"/>
                    <a:gd name="T31" fmla="*/ 49 h 505"/>
                    <a:gd name="T32" fmla="*/ 3 w 817"/>
                    <a:gd name="T33" fmla="*/ 56 h 505"/>
                    <a:gd name="T34" fmla="*/ 1 w 817"/>
                    <a:gd name="T35" fmla="*/ 59 h 505"/>
                    <a:gd name="T36" fmla="*/ 0 w 817"/>
                    <a:gd name="T37" fmla="*/ 61 h 505"/>
                    <a:gd name="T38" fmla="*/ 7 w 817"/>
                    <a:gd name="T39" fmla="*/ 73 h 505"/>
                    <a:gd name="T40" fmla="*/ 15 w 817"/>
                    <a:gd name="T41" fmla="*/ 83 h 505"/>
                    <a:gd name="T42" fmla="*/ 25 w 817"/>
                    <a:gd name="T43" fmla="*/ 94 h 505"/>
                    <a:gd name="T44" fmla="*/ 36 w 817"/>
                    <a:gd name="T45" fmla="*/ 103 h 505"/>
                    <a:gd name="T46" fmla="*/ 49 w 817"/>
                    <a:gd name="T47" fmla="*/ 111 h 505"/>
                    <a:gd name="T48" fmla="*/ 63 w 817"/>
                    <a:gd name="T49" fmla="*/ 118 h 505"/>
                    <a:gd name="T50" fmla="*/ 78 w 817"/>
                    <a:gd name="T51" fmla="*/ 123 h 505"/>
                    <a:gd name="T52" fmla="*/ 94 w 817"/>
                    <a:gd name="T53" fmla="*/ 126 h 505"/>
                    <a:gd name="T54" fmla="*/ 111 w 817"/>
                    <a:gd name="T55" fmla="*/ 126 h 505"/>
                    <a:gd name="T56" fmla="*/ 127 w 817"/>
                    <a:gd name="T57" fmla="*/ 123 h 505"/>
                    <a:gd name="T58" fmla="*/ 142 w 817"/>
                    <a:gd name="T59" fmla="*/ 118 h 505"/>
                    <a:gd name="T60" fmla="*/ 156 w 817"/>
                    <a:gd name="T61" fmla="*/ 111 h 505"/>
                    <a:gd name="T62" fmla="*/ 169 w 817"/>
                    <a:gd name="T63" fmla="*/ 103 h 505"/>
                    <a:gd name="T64" fmla="*/ 180 w 817"/>
                    <a:gd name="T65" fmla="*/ 94 h 505"/>
                    <a:gd name="T66" fmla="*/ 190 w 817"/>
                    <a:gd name="T67" fmla="*/ 83 h 505"/>
                    <a:gd name="T68" fmla="*/ 198 w 817"/>
                    <a:gd name="T69" fmla="*/ 73 h 505"/>
                    <a:gd name="T70" fmla="*/ 203 w 817"/>
                    <a:gd name="T71" fmla="*/ 64 h 505"/>
                    <a:gd name="T72" fmla="*/ 204 w 817"/>
                    <a:gd name="T73" fmla="*/ 62 h 505"/>
                    <a:gd name="T74" fmla="*/ 205 w 817"/>
                    <a:gd name="T75" fmla="*/ 61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1" name="Freeform 24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80 w 695"/>
                    <a:gd name="T1" fmla="*/ 98 h 396"/>
                    <a:gd name="T2" fmla="*/ 66 w 695"/>
                    <a:gd name="T3" fmla="*/ 96 h 396"/>
                    <a:gd name="T4" fmla="*/ 53 w 695"/>
                    <a:gd name="T5" fmla="*/ 91 h 396"/>
                    <a:gd name="T6" fmla="*/ 40 w 695"/>
                    <a:gd name="T7" fmla="*/ 86 h 396"/>
                    <a:gd name="T8" fmla="*/ 29 w 695"/>
                    <a:gd name="T9" fmla="*/ 78 h 396"/>
                    <a:gd name="T10" fmla="*/ 19 w 695"/>
                    <a:gd name="T11" fmla="*/ 70 h 396"/>
                    <a:gd name="T12" fmla="*/ 10 w 695"/>
                    <a:gd name="T13" fmla="*/ 61 h 396"/>
                    <a:gd name="T14" fmla="*/ 3 w 695"/>
                    <a:gd name="T15" fmla="*/ 52 h 396"/>
                    <a:gd name="T16" fmla="*/ 3 w 695"/>
                    <a:gd name="T17" fmla="*/ 43 h 396"/>
                    <a:gd name="T18" fmla="*/ 9 w 695"/>
                    <a:gd name="T19" fmla="*/ 34 h 396"/>
                    <a:gd name="T20" fmla="*/ 18 w 695"/>
                    <a:gd name="T21" fmla="*/ 26 h 396"/>
                    <a:gd name="T22" fmla="*/ 28 w 695"/>
                    <a:gd name="T23" fmla="*/ 18 h 396"/>
                    <a:gd name="T24" fmla="*/ 39 w 695"/>
                    <a:gd name="T25" fmla="*/ 11 h 396"/>
                    <a:gd name="T26" fmla="*/ 52 w 695"/>
                    <a:gd name="T27" fmla="*/ 6 h 396"/>
                    <a:gd name="T28" fmla="*/ 65 w 695"/>
                    <a:gd name="T29" fmla="*/ 2 h 396"/>
                    <a:gd name="T30" fmla="*/ 79 w 695"/>
                    <a:gd name="T31" fmla="*/ 0 h 396"/>
                    <a:gd name="T32" fmla="*/ 94 w 695"/>
                    <a:gd name="T33" fmla="*/ 0 h 396"/>
                    <a:gd name="T34" fmla="*/ 108 w 695"/>
                    <a:gd name="T35" fmla="*/ 2 h 396"/>
                    <a:gd name="T36" fmla="*/ 121 w 695"/>
                    <a:gd name="T37" fmla="*/ 6 h 396"/>
                    <a:gd name="T38" fmla="*/ 134 w 695"/>
                    <a:gd name="T39" fmla="*/ 11 h 396"/>
                    <a:gd name="T40" fmla="*/ 145 w 695"/>
                    <a:gd name="T41" fmla="*/ 18 h 396"/>
                    <a:gd name="T42" fmla="*/ 155 w 695"/>
                    <a:gd name="T43" fmla="*/ 26 h 396"/>
                    <a:gd name="T44" fmla="*/ 164 w 695"/>
                    <a:gd name="T45" fmla="*/ 34 h 396"/>
                    <a:gd name="T46" fmla="*/ 171 w 695"/>
                    <a:gd name="T47" fmla="*/ 43 h 396"/>
                    <a:gd name="T48" fmla="*/ 171 w 695"/>
                    <a:gd name="T49" fmla="*/ 52 h 396"/>
                    <a:gd name="T50" fmla="*/ 163 w 695"/>
                    <a:gd name="T51" fmla="*/ 61 h 396"/>
                    <a:gd name="T52" fmla="*/ 154 w 695"/>
                    <a:gd name="T53" fmla="*/ 70 h 396"/>
                    <a:gd name="T54" fmla="*/ 144 w 695"/>
                    <a:gd name="T55" fmla="*/ 78 h 396"/>
                    <a:gd name="T56" fmla="*/ 133 w 695"/>
                    <a:gd name="T57" fmla="*/ 86 h 396"/>
                    <a:gd name="T58" fmla="*/ 120 w 695"/>
                    <a:gd name="T59" fmla="*/ 91 h 396"/>
                    <a:gd name="T60" fmla="*/ 107 w 695"/>
                    <a:gd name="T61" fmla="*/ 96 h 396"/>
                    <a:gd name="T62" fmla="*/ 94 w 695"/>
                    <a:gd name="T63" fmla="*/ 98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" name="Freeform 25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42 w 335"/>
                    <a:gd name="T1" fmla="*/ 83 h 336"/>
                    <a:gd name="T2" fmla="*/ 50 w 335"/>
                    <a:gd name="T3" fmla="*/ 82 h 336"/>
                    <a:gd name="T4" fmla="*/ 58 w 335"/>
                    <a:gd name="T5" fmla="*/ 80 h 336"/>
                    <a:gd name="T6" fmla="*/ 65 w 335"/>
                    <a:gd name="T7" fmla="*/ 76 h 336"/>
                    <a:gd name="T8" fmla="*/ 71 w 335"/>
                    <a:gd name="T9" fmla="*/ 71 h 336"/>
                    <a:gd name="T10" fmla="*/ 76 w 335"/>
                    <a:gd name="T11" fmla="*/ 65 h 336"/>
                    <a:gd name="T12" fmla="*/ 80 w 335"/>
                    <a:gd name="T13" fmla="*/ 58 h 336"/>
                    <a:gd name="T14" fmla="*/ 83 w 335"/>
                    <a:gd name="T15" fmla="*/ 50 h 336"/>
                    <a:gd name="T16" fmla="*/ 83 w 335"/>
                    <a:gd name="T17" fmla="*/ 42 h 336"/>
                    <a:gd name="T18" fmla="*/ 83 w 335"/>
                    <a:gd name="T19" fmla="*/ 33 h 336"/>
                    <a:gd name="T20" fmla="*/ 80 w 335"/>
                    <a:gd name="T21" fmla="*/ 25 h 336"/>
                    <a:gd name="T22" fmla="*/ 76 w 335"/>
                    <a:gd name="T23" fmla="*/ 18 h 336"/>
                    <a:gd name="T24" fmla="*/ 71 w 335"/>
                    <a:gd name="T25" fmla="*/ 12 h 336"/>
                    <a:gd name="T26" fmla="*/ 65 w 335"/>
                    <a:gd name="T27" fmla="*/ 7 h 336"/>
                    <a:gd name="T28" fmla="*/ 58 w 335"/>
                    <a:gd name="T29" fmla="*/ 3 h 336"/>
                    <a:gd name="T30" fmla="*/ 50 w 335"/>
                    <a:gd name="T31" fmla="*/ 1 h 336"/>
                    <a:gd name="T32" fmla="*/ 42 w 335"/>
                    <a:gd name="T33" fmla="*/ 0 h 336"/>
                    <a:gd name="T34" fmla="*/ 33 w 335"/>
                    <a:gd name="T35" fmla="*/ 1 h 336"/>
                    <a:gd name="T36" fmla="*/ 25 w 335"/>
                    <a:gd name="T37" fmla="*/ 3 h 336"/>
                    <a:gd name="T38" fmla="*/ 18 w 335"/>
                    <a:gd name="T39" fmla="*/ 7 h 336"/>
                    <a:gd name="T40" fmla="*/ 12 w 335"/>
                    <a:gd name="T41" fmla="*/ 12 h 336"/>
                    <a:gd name="T42" fmla="*/ 7 w 335"/>
                    <a:gd name="T43" fmla="*/ 18 h 336"/>
                    <a:gd name="T44" fmla="*/ 3 w 335"/>
                    <a:gd name="T45" fmla="*/ 25 h 336"/>
                    <a:gd name="T46" fmla="*/ 1 w 335"/>
                    <a:gd name="T47" fmla="*/ 33 h 336"/>
                    <a:gd name="T48" fmla="*/ 0 w 335"/>
                    <a:gd name="T49" fmla="*/ 42 h 336"/>
                    <a:gd name="T50" fmla="*/ 1 w 335"/>
                    <a:gd name="T51" fmla="*/ 50 h 336"/>
                    <a:gd name="T52" fmla="*/ 3 w 335"/>
                    <a:gd name="T53" fmla="*/ 58 h 336"/>
                    <a:gd name="T54" fmla="*/ 7 w 335"/>
                    <a:gd name="T55" fmla="*/ 65 h 336"/>
                    <a:gd name="T56" fmla="*/ 12 w 335"/>
                    <a:gd name="T57" fmla="*/ 71 h 336"/>
                    <a:gd name="T58" fmla="*/ 18 w 335"/>
                    <a:gd name="T59" fmla="*/ 76 h 336"/>
                    <a:gd name="T60" fmla="*/ 25 w 335"/>
                    <a:gd name="T61" fmla="*/ 80 h 336"/>
                    <a:gd name="T62" fmla="*/ 33 w 335"/>
                    <a:gd name="T63" fmla="*/ 82 h 336"/>
                    <a:gd name="T64" fmla="*/ 42 w 335"/>
                    <a:gd name="T65" fmla="*/ 8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3" name="Freeform 26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7 w 54"/>
                    <a:gd name="T1" fmla="*/ 14 h 55"/>
                    <a:gd name="T2" fmla="*/ 10 w 54"/>
                    <a:gd name="T3" fmla="*/ 14 h 55"/>
                    <a:gd name="T4" fmla="*/ 12 w 54"/>
                    <a:gd name="T5" fmla="*/ 12 h 55"/>
                    <a:gd name="T6" fmla="*/ 13 w 54"/>
                    <a:gd name="T7" fmla="*/ 10 h 55"/>
                    <a:gd name="T8" fmla="*/ 14 w 54"/>
                    <a:gd name="T9" fmla="*/ 7 h 55"/>
                    <a:gd name="T10" fmla="*/ 13 w 54"/>
                    <a:gd name="T11" fmla="*/ 5 h 55"/>
                    <a:gd name="T12" fmla="*/ 12 w 54"/>
                    <a:gd name="T13" fmla="*/ 2 h 55"/>
                    <a:gd name="T14" fmla="*/ 10 w 54"/>
                    <a:gd name="T15" fmla="*/ 1 h 55"/>
                    <a:gd name="T16" fmla="*/ 7 w 54"/>
                    <a:gd name="T17" fmla="*/ 0 h 55"/>
                    <a:gd name="T18" fmla="*/ 5 w 54"/>
                    <a:gd name="T19" fmla="*/ 1 h 55"/>
                    <a:gd name="T20" fmla="*/ 2 w 54"/>
                    <a:gd name="T21" fmla="*/ 2 h 55"/>
                    <a:gd name="T22" fmla="*/ 1 w 54"/>
                    <a:gd name="T23" fmla="*/ 5 h 55"/>
                    <a:gd name="T24" fmla="*/ 0 w 54"/>
                    <a:gd name="T25" fmla="*/ 7 h 55"/>
                    <a:gd name="T26" fmla="*/ 1 w 54"/>
                    <a:gd name="T27" fmla="*/ 10 h 55"/>
                    <a:gd name="T28" fmla="*/ 2 w 54"/>
                    <a:gd name="T29" fmla="*/ 12 h 55"/>
                    <a:gd name="T30" fmla="*/ 5 w 54"/>
                    <a:gd name="T31" fmla="*/ 14 h 55"/>
                    <a:gd name="T32" fmla="*/ 7 w 54"/>
                    <a:gd name="T33" fmla="*/ 14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4" name="Freeform 27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29 w 116"/>
                    <a:gd name="T1" fmla="*/ 23 h 129"/>
                    <a:gd name="T2" fmla="*/ 0 w 116"/>
                    <a:gd name="T3" fmla="*/ 0 h 129"/>
                    <a:gd name="T4" fmla="*/ 19 w 116"/>
                    <a:gd name="T5" fmla="*/ 32 h 129"/>
                    <a:gd name="T6" fmla="*/ 21 w 116"/>
                    <a:gd name="T7" fmla="*/ 31 h 129"/>
                    <a:gd name="T8" fmla="*/ 22 w 116"/>
                    <a:gd name="T9" fmla="*/ 30 h 129"/>
                    <a:gd name="T10" fmla="*/ 23 w 116"/>
                    <a:gd name="T11" fmla="*/ 29 h 129"/>
                    <a:gd name="T12" fmla="*/ 24 w 116"/>
                    <a:gd name="T13" fmla="*/ 28 h 129"/>
                    <a:gd name="T14" fmla="*/ 26 w 116"/>
                    <a:gd name="T15" fmla="*/ 26 h 129"/>
                    <a:gd name="T16" fmla="*/ 27 w 116"/>
                    <a:gd name="T17" fmla="*/ 25 h 129"/>
                    <a:gd name="T18" fmla="*/ 28 w 116"/>
                    <a:gd name="T19" fmla="*/ 24 h 129"/>
                    <a:gd name="T20" fmla="*/ 29 w 116"/>
                    <a:gd name="T21" fmla="*/ 23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5" name="Freeform 28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1 w 90"/>
                    <a:gd name="T3" fmla="*/ 35 h 139"/>
                    <a:gd name="T4" fmla="*/ 12 w 90"/>
                    <a:gd name="T5" fmla="*/ 34 h 139"/>
                    <a:gd name="T6" fmla="*/ 14 w 90"/>
                    <a:gd name="T7" fmla="*/ 34 h 139"/>
                    <a:gd name="T8" fmla="*/ 15 w 90"/>
                    <a:gd name="T9" fmla="*/ 33 h 139"/>
                    <a:gd name="T10" fmla="*/ 17 w 90"/>
                    <a:gd name="T11" fmla="*/ 32 h 139"/>
                    <a:gd name="T12" fmla="*/ 19 w 90"/>
                    <a:gd name="T13" fmla="*/ 31 h 139"/>
                    <a:gd name="T14" fmla="*/ 20 w 90"/>
                    <a:gd name="T15" fmla="*/ 31 h 139"/>
                    <a:gd name="T16" fmla="*/ 21 w 90"/>
                    <a:gd name="T17" fmla="*/ 30 h 139"/>
                    <a:gd name="T18" fmla="*/ 23 w 90"/>
                    <a:gd name="T19" fmla="*/ 29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6" name="Freeform 29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2 w 59"/>
                    <a:gd name="T3" fmla="*/ 35 h 143"/>
                    <a:gd name="T4" fmla="*/ 4 w 59"/>
                    <a:gd name="T5" fmla="*/ 35 h 143"/>
                    <a:gd name="T6" fmla="*/ 5 w 59"/>
                    <a:gd name="T7" fmla="*/ 34 h 143"/>
                    <a:gd name="T8" fmla="*/ 7 w 59"/>
                    <a:gd name="T9" fmla="*/ 34 h 143"/>
                    <a:gd name="T10" fmla="*/ 8 w 59"/>
                    <a:gd name="T11" fmla="*/ 34 h 143"/>
                    <a:gd name="T12" fmla="*/ 10 w 59"/>
                    <a:gd name="T13" fmla="*/ 33 h 143"/>
                    <a:gd name="T14" fmla="*/ 12 w 59"/>
                    <a:gd name="T15" fmla="*/ 33 h 143"/>
                    <a:gd name="T16" fmla="*/ 13 w 59"/>
                    <a:gd name="T17" fmla="*/ 32 h 143"/>
                    <a:gd name="T18" fmla="*/ 14 w 59"/>
                    <a:gd name="T19" fmla="*/ 32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7" name="Freeform 30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3 h 127"/>
                    <a:gd name="T2" fmla="*/ 30 w 117"/>
                    <a:gd name="T3" fmla="*/ 0 h 127"/>
                    <a:gd name="T4" fmla="*/ 10 w 117"/>
                    <a:gd name="T5" fmla="*/ 31 h 127"/>
                    <a:gd name="T6" fmla="*/ 9 w 117"/>
                    <a:gd name="T7" fmla="*/ 30 h 127"/>
                    <a:gd name="T8" fmla="*/ 8 w 117"/>
                    <a:gd name="T9" fmla="*/ 29 h 127"/>
                    <a:gd name="T10" fmla="*/ 7 w 117"/>
                    <a:gd name="T11" fmla="*/ 28 h 127"/>
                    <a:gd name="T12" fmla="*/ 5 w 117"/>
                    <a:gd name="T13" fmla="*/ 27 h 127"/>
                    <a:gd name="T14" fmla="*/ 4 w 117"/>
                    <a:gd name="T15" fmla="*/ 26 h 127"/>
                    <a:gd name="T16" fmla="*/ 3 w 117"/>
                    <a:gd name="T17" fmla="*/ 25 h 127"/>
                    <a:gd name="T18" fmla="*/ 1 w 117"/>
                    <a:gd name="T19" fmla="*/ 24 h 127"/>
                    <a:gd name="T20" fmla="*/ 0 w 117"/>
                    <a:gd name="T21" fmla="*/ 23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8" name="Freeform 31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3 w 93"/>
                    <a:gd name="T1" fmla="*/ 0 h 137"/>
                    <a:gd name="T2" fmla="*/ 11 w 93"/>
                    <a:gd name="T3" fmla="*/ 35 h 137"/>
                    <a:gd name="T4" fmla="*/ 10 w 93"/>
                    <a:gd name="T5" fmla="*/ 34 h 137"/>
                    <a:gd name="T6" fmla="*/ 8 w 93"/>
                    <a:gd name="T7" fmla="*/ 33 h 137"/>
                    <a:gd name="T8" fmla="*/ 7 w 93"/>
                    <a:gd name="T9" fmla="*/ 32 h 137"/>
                    <a:gd name="T10" fmla="*/ 5 w 93"/>
                    <a:gd name="T11" fmla="*/ 31 h 137"/>
                    <a:gd name="T12" fmla="*/ 4 w 93"/>
                    <a:gd name="T13" fmla="*/ 31 h 137"/>
                    <a:gd name="T14" fmla="*/ 3 w 93"/>
                    <a:gd name="T15" fmla="*/ 30 h 137"/>
                    <a:gd name="T16" fmla="*/ 1 w 93"/>
                    <a:gd name="T17" fmla="*/ 29 h 137"/>
                    <a:gd name="T18" fmla="*/ 0 w 93"/>
                    <a:gd name="T19" fmla="*/ 29 h 137"/>
                    <a:gd name="T20" fmla="*/ 23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" name="Freeform 32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5 w 63"/>
                    <a:gd name="T1" fmla="*/ 0 h 143"/>
                    <a:gd name="T2" fmla="*/ 12 w 63"/>
                    <a:gd name="T3" fmla="*/ 36 h 143"/>
                    <a:gd name="T4" fmla="*/ 10 w 63"/>
                    <a:gd name="T5" fmla="*/ 36 h 143"/>
                    <a:gd name="T6" fmla="*/ 9 w 63"/>
                    <a:gd name="T7" fmla="*/ 35 h 143"/>
                    <a:gd name="T8" fmla="*/ 8 w 63"/>
                    <a:gd name="T9" fmla="*/ 35 h 143"/>
                    <a:gd name="T10" fmla="*/ 6 w 63"/>
                    <a:gd name="T11" fmla="*/ 34 h 143"/>
                    <a:gd name="T12" fmla="*/ 4 w 63"/>
                    <a:gd name="T13" fmla="*/ 34 h 143"/>
                    <a:gd name="T14" fmla="*/ 3 w 63"/>
                    <a:gd name="T15" fmla="*/ 33 h 143"/>
                    <a:gd name="T16" fmla="*/ 1 w 63"/>
                    <a:gd name="T17" fmla="*/ 33 h 143"/>
                    <a:gd name="T18" fmla="*/ 0 w 63"/>
                    <a:gd name="T19" fmla="*/ 33 h 143"/>
                    <a:gd name="T20" fmla="*/ 15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0" name="Freeform 33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13 w 50"/>
                    <a:gd name="T1" fmla="*/ 36 h 143"/>
                    <a:gd name="T2" fmla="*/ 6 w 50"/>
                    <a:gd name="T3" fmla="*/ 0 h 143"/>
                    <a:gd name="T4" fmla="*/ 0 w 50"/>
                    <a:gd name="T5" fmla="*/ 36 h 143"/>
                    <a:gd name="T6" fmla="*/ 2 w 50"/>
                    <a:gd name="T7" fmla="*/ 36 h 143"/>
                    <a:gd name="T8" fmla="*/ 3 w 50"/>
                    <a:gd name="T9" fmla="*/ 36 h 143"/>
                    <a:gd name="T10" fmla="*/ 5 w 50"/>
                    <a:gd name="T11" fmla="*/ 36 h 143"/>
                    <a:gd name="T12" fmla="*/ 6 w 50"/>
                    <a:gd name="T13" fmla="*/ 36 h 143"/>
                    <a:gd name="T14" fmla="*/ 7 w 50"/>
                    <a:gd name="T15" fmla="*/ 36 h 143"/>
                    <a:gd name="T16" fmla="*/ 10 w 50"/>
                    <a:gd name="T17" fmla="*/ 36 h 143"/>
                    <a:gd name="T18" fmla="*/ 11 w 50"/>
                    <a:gd name="T19" fmla="*/ 36 h 143"/>
                    <a:gd name="T20" fmla="*/ 13 w 50"/>
                    <a:gd name="T21" fmla="*/ 36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89" name="Line 34"/>
              <p:cNvSpPr>
                <a:spLocks noChangeShapeType="1"/>
              </p:cNvSpPr>
              <p:nvPr/>
            </p:nvSpPr>
            <p:spPr bwMode="auto">
              <a:xfrm flipV="1">
                <a:off x="6877050" y="3657600"/>
                <a:ext cx="265113" cy="5969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97" name="Group 622"/>
            <p:cNvGrpSpPr>
              <a:grpSpLocks/>
            </p:cNvGrpSpPr>
            <p:nvPr/>
          </p:nvGrpSpPr>
          <p:grpSpPr bwMode="auto">
            <a:xfrm>
              <a:off x="1371600" y="5638800"/>
              <a:ext cx="304800" cy="381000"/>
              <a:chOff x="6400800" y="3657600"/>
              <a:chExt cx="955675" cy="1219201"/>
            </a:xfrm>
          </p:grpSpPr>
          <p:sp>
            <p:nvSpPr>
              <p:cNvPr id="1156" name="Line 7"/>
              <p:cNvSpPr>
                <a:spLocks noChangeShapeType="1"/>
              </p:cNvSpPr>
              <p:nvPr/>
            </p:nvSpPr>
            <p:spPr bwMode="auto">
              <a:xfrm flipV="1">
                <a:off x="6611938" y="3684588"/>
                <a:ext cx="508000" cy="1192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157" name="Picture 8" descr="MCDD01775_0000[1]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400800" y="3684588"/>
                <a:ext cx="955675" cy="95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58" name="AutoShape 9"/>
              <p:cNvSpPr>
                <a:spLocks noChangeArrowheads="1"/>
              </p:cNvSpPr>
              <p:nvPr/>
            </p:nvSpPr>
            <p:spPr bwMode="auto">
              <a:xfrm rot="-5400000">
                <a:off x="6788150" y="4224338"/>
                <a:ext cx="180975" cy="392113"/>
              </a:xfrm>
              <a:prstGeom prst="moon">
                <a:avLst>
                  <a:gd name="adj" fmla="val 79579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59" name="Group 10"/>
              <p:cNvGrpSpPr>
                <a:grpSpLocks/>
              </p:cNvGrpSpPr>
              <p:nvPr/>
            </p:nvGrpSpPr>
            <p:grpSpPr bwMode="auto">
              <a:xfrm>
                <a:off x="6480177" y="3870323"/>
                <a:ext cx="398464" cy="312738"/>
                <a:chOff x="601" y="3506"/>
                <a:chExt cx="442" cy="347"/>
              </a:xfrm>
            </p:grpSpPr>
            <p:sp>
              <p:nvSpPr>
                <p:cNvPr id="1173" name="Freeform 11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198 w 817"/>
                    <a:gd name="T1" fmla="*/ 49 h 505"/>
                    <a:gd name="T2" fmla="*/ 190 w 817"/>
                    <a:gd name="T3" fmla="*/ 39 h 505"/>
                    <a:gd name="T4" fmla="*/ 180 w 817"/>
                    <a:gd name="T5" fmla="*/ 30 h 505"/>
                    <a:gd name="T6" fmla="*/ 169 w 817"/>
                    <a:gd name="T7" fmla="*/ 21 h 505"/>
                    <a:gd name="T8" fmla="*/ 157 w 817"/>
                    <a:gd name="T9" fmla="*/ 13 h 505"/>
                    <a:gd name="T10" fmla="*/ 142 w 817"/>
                    <a:gd name="T11" fmla="*/ 7 h 505"/>
                    <a:gd name="T12" fmla="*/ 127 w 817"/>
                    <a:gd name="T13" fmla="*/ 3 h 505"/>
                    <a:gd name="T14" fmla="*/ 111 w 817"/>
                    <a:gd name="T15" fmla="*/ 0 h 505"/>
                    <a:gd name="T16" fmla="*/ 94 w 817"/>
                    <a:gd name="T17" fmla="*/ 0 h 505"/>
                    <a:gd name="T18" fmla="*/ 78 w 817"/>
                    <a:gd name="T19" fmla="*/ 3 h 505"/>
                    <a:gd name="T20" fmla="*/ 63 w 817"/>
                    <a:gd name="T21" fmla="*/ 7 h 505"/>
                    <a:gd name="T22" fmla="*/ 48 w 817"/>
                    <a:gd name="T23" fmla="*/ 13 h 505"/>
                    <a:gd name="T24" fmla="*/ 36 w 817"/>
                    <a:gd name="T25" fmla="*/ 21 h 505"/>
                    <a:gd name="T26" fmla="*/ 24 w 817"/>
                    <a:gd name="T27" fmla="*/ 30 h 505"/>
                    <a:gd name="T28" fmla="*/ 15 w 817"/>
                    <a:gd name="T29" fmla="*/ 39 h 505"/>
                    <a:gd name="T30" fmla="*/ 7 w 817"/>
                    <a:gd name="T31" fmla="*/ 49 h 505"/>
                    <a:gd name="T32" fmla="*/ 3 w 817"/>
                    <a:gd name="T33" fmla="*/ 56 h 505"/>
                    <a:gd name="T34" fmla="*/ 1 w 817"/>
                    <a:gd name="T35" fmla="*/ 59 h 505"/>
                    <a:gd name="T36" fmla="*/ 0 w 817"/>
                    <a:gd name="T37" fmla="*/ 61 h 505"/>
                    <a:gd name="T38" fmla="*/ 7 w 817"/>
                    <a:gd name="T39" fmla="*/ 73 h 505"/>
                    <a:gd name="T40" fmla="*/ 15 w 817"/>
                    <a:gd name="T41" fmla="*/ 83 h 505"/>
                    <a:gd name="T42" fmla="*/ 25 w 817"/>
                    <a:gd name="T43" fmla="*/ 94 h 505"/>
                    <a:gd name="T44" fmla="*/ 36 w 817"/>
                    <a:gd name="T45" fmla="*/ 103 h 505"/>
                    <a:gd name="T46" fmla="*/ 49 w 817"/>
                    <a:gd name="T47" fmla="*/ 111 h 505"/>
                    <a:gd name="T48" fmla="*/ 63 w 817"/>
                    <a:gd name="T49" fmla="*/ 118 h 505"/>
                    <a:gd name="T50" fmla="*/ 78 w 817"/>
                    <a:gd name="T51" fmla="*/ 123 h 505"/>
                    <a:gd name="T52" fmla="*/ 94 w 817"/>
                    <a:gd name="T53" fmla="*/ 126 h 505"/>
                    <a:gd name="T54" fmla="*/ 111 w 817"/>
                    <a:gd name="T55" fmla="*/ 126 h 505"/>
                    <a:gd name="T56" fmla="*/ 127 w 817"/>
                    <a:gd name="T57" fmla="*/ 123 h 505"/>
                    <a:gd name="T58" fmla="*/ 142 w 817"/>
                    <a:gd name="T59" fmla="*/ 118 h 505"/>
                    <a:gd name="T60" fmla="*/ 156 w 817"/>
                    <a:gd name="T61" fmla="*/ 111 h 505"/>
                    <a:gd name="T62" fmla="*/ 169 w 817"/>
                    <a:gd name="T63" fmla="*/ 103 h 505"/>
                    <a:gd name="T64" fmla="*/ 180 w 817"/>
                    <a:gd name="T65" fmla="*/ 94 h 505"/>
                    <a:gd name="T66" fmla="*/ 190 w 817"/>
                    <a:gd name="T67" fmla="*/ 83 h 505"/>
                    <a:gd name="T68" fmla="*/ 198 w 817"/>
                    <a:gd name="T69" fmla="*/ 73 h 505"/>
                    <a:gd name="T70" fmla="*/ 203 w 817"/>
                    <a:gd name="T71" fmla="*/ 64 h 505"/>
                    <a:gd name="T72" fmla="*/ 204 w 817"/>
                    <a:gd name="T73" fmla="*/ 62 h 505"/>
                    <a:gd name="T74" fmla="*/ 205 w 817"/>
                    <a:gd name="T75" fmla="*/ 61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4" name="Freeform 12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80 w 695"/>
                    <a:gd name="T1" fmla="*/ 98 h 396"/>
                    <a:gd name="T2" fmla="*/ 66 w 695"/>
                    <a:gd name="T3" fmla="*/ 96 h 396"/>
                    <a:gd name="T4" fmla="*/ 53 w 695"/>
                    <a:gd name="T5" fmla="*/ 91 h 396"/>
                    <a:gd name="T6" fmla="*/ 40 w 695"/>
                    <a:gd name="T7" fmla="*/ 86 h 396"/>
                    <a:gd name="T8" fmla="*/ 29 w 695"/>
                    <a:gd name="T9" fmla="*/ 78 h 396"/>
                    <a:gd name="T10" fmla="*/ 19 w 695"/>
                    <a:gd name="T11" fmla="*/ 70 h 396"/>
                    <a:gd name="T12" fmla="*/ 10 w 695"/>
                    <a:gd name="T13" fmla="*/ 61 h 396"/>
                    <a:gd name="T14" fmla="*/ 3 w 695"/>
                    <a:gd name="T15" fmla="*/ 52 h 396"/>
                    <a:gd name="T16" fmla="*/ 3 w 695"/>
                    <a:gd name="T17" fmla="*/ 43 h 396"/>
                    <a:gd name="T18" fmla="*/ 9 w 695"/>
                    <a:gd name="T19" fmla="*/ 34 h 396"/>
                    <a:gd name="T20" fmla="*/ 18 w 695"/>
                    <a:gd name="T21" fmla="*/ 26 h 396"/>
                    <a:gd name="T22" fmla="*/ 28 w 695"/>
                    <a:gd name="T23" fmla="*/ 18 h 396"/>
                    <a:gd name="T24" fmla="*/ 39 w 695"/>
                    <a:gd name="T25" fmla="*/ 11 h 396"/>
                    <a:gd name="T26" fmla="*/ 52 w 695"/>
                    <a:gd name="T27" fmla="*/ 6 h 396"/>
                    <a:gd name="T28" fmla="*/ 65 w 695"/>
                    <a:gd name="T29" fmla="*/ 2 h 396"/>
                    <a:gd name="T30" fmla="*/ 79 w 695"/>
                    <a:gd name="T31" fmla="*/ 0 h 396"/>
                    <a:gd name="T32" fmla="*/ 94 w 695"/>
                    <a:gd name="T33" fmla="*/ 0 h 396"/>
                    <a:gd name="T34" fmla="*/ 108 w 695"/>
                    <a:gd name="T35" fmla="*/ 2 h 396"/>
                    <a:gd name="T36" fmla="*/ 121 w 695"/>
                    <a:gd name="T37" fmla="*/ 6 h 396"/>
                    <a:gd name="T38" fmla="*/ 134 w 695"/>
                    <a:gd name="T39" fmla="*/ 11 h 396"/>
                    <a:gd name="T40" fmla="*/ 145 w 695"/>
                    <a:gd name="T41" fmla="*/ 18 h 396"/>
                    <a:gd name="T42" fmla="*/ 155 w 695"/>
                    <a:gd name="T43" fmla="*/ 26 h 396"/>
                    <a:gd name="T44" fmla="*/ 164 w 695"/>
                    <a:gd name="T45" fmla="*/ 34 h 396"/>
                    <a:gd name="T46" fmla="*/ 171 w 695"/>
                    <a:gd name="T47" fmla="*/ 43 h 396"/>
                    <a:gd name="T48" fmla="*/ 171 w 695"/>
                    <a:gd name="T49" fmla="*/ 52 h 396"/>
                    <a:gd name="T50" fmla="*/ 163 w 695"/>
                    <a:gd name="T51" fmla="*/ 61 h 396"/>
                    <a:gd name="T52" fmla="*/ 154 w 695"/>
                    <a:gd name="T53" fmla="*/ 70 h 396"/>
                    <a:gd name="T54" fmla="*/ 144 w 695"/>
                    <a:gd name="T55" fmla="*/ 78 h 396"/>
                    <a:gd name="T56" fmla="*/ 133 w 695"/>
                    <a:gd name="T57" fmla="*/ 86 h 396"/>
                    <a:gd name="T58" fmla="*/ 120 w 695"/>
                    <a:gd name="T59" fmla="*/ 91 h 396"/>
                    <a:gd name="T60" fmla="*/ 107 w 695"/>
                    <a:gd name="T61" fmla="*/ 96 h 396"/>
                    <a:gd name="T62" fmla="*/ 94 w 695"/>
                    <a:gd name="T63" fmla="*/ 98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5" name="Freeform 13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42 w 335"/>
                    <a:gd name="T1" fmla="*/ 83 h 336"/>
                    <a:gd name="T2" fmla="*/ 50 w 335"/>
                    <a:gd name="T3" fmla="*/ 82 h 336"/>
                    <a:gd name="T4" fmla="*/ 58 w 335"/>
                    <a:gd name="T5" fmla="*/ 80 h 336"/>
                    <a:gd name="T6" fmla="*/ 65 w 335"/>
                    <a:gd name="T7" fmla="*/ 76 h 336"/>
                    <a:gd name="T8" fmla="*/ 71 w 335"/>
                    <a:gd name="T9" fmla="*/ 71 h 336"/>
                    <a:gd name="T10" fmla="*/ 76 w 335"/>
                    <a:gd name="T11" fmla="*/ 65 h 336"/>
                    <a:gd name="T12" fmla="*/ 80 w 335"/>
                    <a:gd name="T13" fmla="*/ 58 h 336"/>
                    <a:gd name="T14" fmla="*/ 83 w 335"/>
                    <a:gd name="T15" fmla="*/ 50 h 336"/>
                    <a:gd name="T16" fmla="*/ 83 w 335"/>
                    <a:gd name="T17" fmla="*/ 42 h 336"/>
                    <a:gd name="T18" fmla="*/ 83 w 335"/>
                    <a:gd name="T19" fmla="*/ 33 h 336"/>
                    <a:gd name="T20" fmla="*/ 80 w 335"/>
                    <a:gd name="T21" fmla="*/ 25 h 336"/>
                    <a:gd name="T22" fmla="*/ 76 w 335"/>
                    <a:gd name="T23" fmla="*/ 18 h 336"/>
                    <a:gd name="T24" fmla="*/ 71 w 335"/>
                    <a:gd name="T25" fmla="*/ 12 h 336"/>
                    <a:gd name="T26" fmla="*/ 65 w 335"/>
                    <a:gd name="T27" fmla="*/ 7 h 336"/>
                    <a:gd name="T28" fmla="*/ 58 w 335"/>
                    <a:gd name="T29" fmla="*/ 3 h 336"/>
                    <a:gd name="T30" fmla="*/ 50 w 335"/>
                    <a:gd name="T31" fmla="*/ 1 h 336"/>
                    <a:gd name="T32" fmla="*/ 42 w 335"/>
                    <a:gd name="T33" fmla="*/ 0 h 336"/>
                    <a:gd name="T34" fmla="*/ 33 w 335"/>
                    <a:gd name="T35" fmla="*/ 1 h 336"/>
                    <a:gd name="T36" fmla="*/ 25 w 335"/>
                    <a:gd name="T37" fmla="*/ 3 h 336"/>
                    <a:gd name="T38" fmla="*/ 18 w 335"/>
                    <a:gd name="T39" fmla="*/ 7 h 336"/>
                    <a:gd name="T40" fmla="*/ 12 w 335"/>
                    <a:gd name="T41" fmla="*/ 12 h 336"/>
                    <a:gd name="T42" fmla="*/ 7 w 335"/>
                    <a:gd name="T43" fmla="*/ 18 h 336"/>
                    <a:gd name="T44" fmla="*/ 3 w 335"/>
                    <a:gd name="T45" fmla="*/ 25 h 336"/>
                    <a:gd name="T46" fmla="*/ 1 w 335"/>
                    <a:gd name="T47" fmla="*/ 33 h 336"/>
                    <a:gd name="T48" fmla="*/ 0 w 335"/>
                    <a:gd name="T49" fmla="*/ 42 h 336"/>
                    <a:gd name="T50" fmla="*/ 1 w 335"/>
                    <a:gd name="T51" fmla="*/ 50 h 336"/>
                    <a:gd name="T52" fmla="*/ 3 w 335"/>
                    <a:gd name="T53" fmla="*/ 58 h 336"/>
                    <a:gd name="T54" fmla="*/ 7 w 335"/>
                    <a:gd name="T55" fmla="*/ 65 h 336"/>
                    <a:gd name="T56" fmla="*/ 12 w 335"/>
                    <a:gd name="T57" fmla="*/ 71 h 336"/>
                    <a:gd name="T58" fmla="*/ 18 w 335"/>
                    <a:gd name="T59" fmla="*/ 76 h 336"/>
                    <a:gd name="T60" fmla="*/ 25 w 335"/>
                    <a:gd name="T61" fmla="*/ 80 h 336"/>
                    <a:gd name="T62" fmla="*/ 33 w 335"/>
                    <a:gd name="T63" fmla="*/ 82 h 336"/>
                    <a:gd name="T64" fmla="*/ 42 w 335"/>
                    <a:gd name="T65" fmla="*/ 8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6" name="Freeform 14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7 w 54"/>
                    <a:gd name="T1" fmla="*/ 14 h 55"/>
                    <a:gd name="T2" fmla="*/ 10 w 54"/>
                    <a:gd name="T3" fmla="*/ 14 h 55"/>
                    <a:gd name="T4" fmla="*/ 12 w 54"/>
                    <a:gd name="T5" fmla="*/ 12 h 55"/>
                    <a:gd name="T6" fmla="*/ 13 w 54"/>
                    <a:gd name="T7" fmla="*/ 10 h 55"/>
                    <a:gd name="T8" fmla="*/ 14 w 54"/>
                    <a:gd name="T9" fmla="*/ 7 h 55"/>
                    <a:gd name="T10" fmla="*/ 13 w 54"/>
                    <a:gd name="T11" fmla="*/ 5 h 55"/>
                    <a:gd name="T12" fmla="*/ 12 w 54"/>
                    <a:gd name="T13" fmla="*/ 2 h 55"/>
                    <a:gd name="T14" fmla="*/ 10 w 54"/>
                    <a:gd name="T15" fmla="*/ 1 h 55"/>
                    <a:gd name="T16" fmla="*/ 7 w 54"/>
                    <a:gd name="T17" fmla="*/ 0 h 55"/>
                    <a:gd name="T18" fmla="*/ 5 w 54"/>
                    <a:gd name="T19" fmla="*/ 1 h 55"/>
                    <a:gd name="T20" fmla="*/ 2 w 54"/>
                    <a:gd name="T21" fmla="*/ 2 h 55"/>
                    <a:gd name="T22" fmla="*/ 1 w 54"/>
                    <a:gd name="T23" fmla="*/ 5 h 55"/>
                    <a:gd name="T24" fmla="*/ 0 w 54"/>
                    <a:gd name="T25" fmla="*/ 7 h 55"/>
                    <a:gd name="T26" fmla="*/ 1 w 54"/>
                    <a:gd name="T27" fmla="*/ 10 h 55"/>
                    <a:gd name="T28" fmla="*/ 2 w 54"/>
                    <a:gd name="T29" fmla="*/ 12 h 55"/>
                    <a:gd name="T30" fmla="*/ 5 w 54"/>
                    <a:gd name="T31" fmla="*/ 14 h 55"/>
                    <a:gd name="T32" fmla="*/ 7 w 54"/>
                    <a:gd name="T33" fmla="*/ 14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7" name="Freeform 15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29 w 116"/>
                    <a:gd name="T1" fmla="*/ 23 h 129"/>
                    <a:gd name="T2" fmla="*/ 0 w 116"/>
                    <a:gd name="T3" fmla="*/ 0 h 129"/>
                    <a:gd name="T4" fmla="*/ 19 w 116"/>
                    <a:gd name="T5" fmla="*/ 32 h 129"/>
                    <a:gd name="T6" fmla="*/ 21 w 116"/>
                    <a:gd name="T7" fmla="*/ 31 h 129"/>
                    <a:gd name="T8" fmla="*/ 22 w 116"/>
                    <a:gd name="T9" fmla="*/ 30 h 129"/>
                    <a:gd name="T10" fmla="*/ 23 w 116"/>
                    <a:gd name="T11" fmla="*/ 29 h 129"/>
                    <a:gd name="T12" fmla="*/ 24 w 116"/>
                    <a:gd name="T13" fmla="*/ 28 h 129"/>
                    <a:gd name="T14" fmla="*/ 26 w 116"/>
                    <a:gd name="T15" fmla="*/ 26 h 129"/>
                    <a:gd name="T16" fmla="*/ 27 w 116"/>
                    <a:gd name="T17" fmla="*/ 25 h 129"/>
                    <a:gd name="T18" fmla="*/ 28 w 116"/>
                    <a:gd name="T19" fmla="*/ 24 h 129"/>
                    <a:gd name="T20" fmla="*/ 29 w 116"/>
                    <a:gd name="T21" fmla="*/ 23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8" name="Freeform 16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1 w 90"/>
                    <a:gd name="T3" fmla="*/ 35 h 139"/>
                    <a:gd name="T4" fmla="*/ 12 w 90"/>
                    <a:gd name="T5" fmla="*/ 34 h 139"/>
                    <a:gd name="T6" fmla="*/ 14 w 90"/>
                    <a:gd name="T7" fmla="*/ 34 h 139"/>
                    <a:gd name="T8" fmla="*/ 15 w 90"/>
                    <a:gd name="T9" fmla="*/ 33 h 139"/>
                    <a:gd name="T10" fmla="*/ 17 w 90"/>
                    <a:gd name="T11" fmla="*/ 32 h 139"/>
                    <a:gd name="T12" fmla="*/ 19 w 90"/>
                    <a:gd name="T13" fmla="*/ 31 h 139"/>
                    <a:gd name="T14" fmla="*/ 20 w 90"/>
                    <a:gd name="T15" fmla="*/ 31 h 139"/>
                    <a:gd name="T16" fmla="*/ 21 w 90"/>
                    <a:gd name="T17" fmla="*/ 30 h 139"/>
                    <a:gd name="T18" fmla="*/ 23 w 90"/>
                    <a:gd name="T19" fmla="*/ 29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9" name="Freeform 17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2 w 59"/>
                    <a:gd name="T3" fmla="*/ 35 h 143"/>
                    <a:gd name="T4" fmla="*/ 4 w 59"/>
                    <a:gd name="T5" fmla="*/ 35 h 143"/>
                    <a:gd name="T6" fmla="*/ 5 w 59"/>
                    <a:gd name="T7" fmla="*/ 34 h 143"/>
                    <a:gd name="T8" fmla="*/ 7 w 59"/>
                    <a:gd name="T9" fmla="*/ 34 h 143"/>
                    <a:gd name="T10" fmla="*/ 8 w 59"/>
                    <a:gd name="T11" fmla="*/ 34 h 143"/>
                    <a:gd name="T12" fmla="*/ 10 w 59"/>
                    <a:gd name="T13" fmla="*/ 33 h 143"/>
                    <a:gd name="T14" fmla="*/ 12 w 59"/>
                    <a:gd name="T15" fmla="*/ 33 h 143"/>
                    <a:gd name="T16" fmla="*/ 13 w 59"/>
                    <a:gd name="T17" fmla="*/ 32 h 143"/>
                    <a:gd name="T18" fmla="*/ 14 w 59"/>
                    <a:gd name="T19" fmla="*/ 32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0" name="Freeform 18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3 h 127"/>
                    <a:gd name="T2" fmla="*/ 30 w 117"/>
                    <a:gd name="T3" fmla="*/ 0 h 127"/>
                    <a:gd name="T4" fmla="*/ 10 w 117"/>
                    <a:gd name="T5" fmla="*/ 31 h 127"/>
                    <a:gd name="T6" fmla="*/ 9 w 117"/>
                    <a:gd name="T7" fmla="*/ 30 h 127"/>
                    <a:gd name="T8" fmla="*/ 8 w 117"/>
                    <a:gd name="T9" fmla="*/ 29 h 127"/>
                    <a:gd name="T10" fmla="*/ 7 w 117"/>
                    <a:gd name="T11" fmla="*/ 28 h 127"/>
                    <a:gd name="T12" fmla="*/ 5 w 117"/>
                    <a:gd name="T13" fmla="*/ 27 h 127"/>
                    <a:gd name="T14" fmla="*/ 4 w 117"/>
                    <a:gd name="T15" fmla="*/ 26 h 127"/>
                    <a:gd name="T16" fmla="*/ 3 w 117"/>
                    <a:gd name="T17" fmla="*/ 25 h 127"/>
                    <a:gd name="T18" fmla="*/ 1 w 117"/>
                    <a:gd name="T19" fmla="*/ 24 h 127"/>
                    <a:gd name="T20" fmla="*/ 0 w 117"/>
                    <a:gd name="T21" fmla="*/ 23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1" name="Freeform 19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3 w 93"/>
                    <a:gd name="T1" fmla="*/ 0 h 137"/>
                    <a:gd name="T2" fmla="*/ 11 w 93"/>
                    <a:gd name="T3" fmla="*/ 35 h 137"/>
                    <a:gd name="T4" fmla="*/ 10 w 93"/>
                    <a:gd name="T5" fmla="*/ 34 h 137"/>
                    <a:gd name="T6" fmla="*/ 8 w 93"/>
                    <a:gd name="T7" fmla="*/ 33 h 137"/>
                    <a:gd name="T8" fmla="*/ 7 w 93"/>
                    <a:gd name="T9" fmla="*/ 32 h 137"/>
                    <a:gd name="T10" fmla="*/ 5 w 93"/>
                    <a:gd name="T11" fmla="*/ 31 h 137"/>
                    <a:gd name="T12" fmla="*/ 4 w 93"/>
                    <a:gd name="T13" fmla="*/ 31 h 137"/>
                    <a:gd name="T14" fmla="*/ 3 w 93"/>
                    <a:gd name="T15" fmla="*/ 30 h 137"/>
                    <a:gd name="T16" fmla="*/ 1 w 93"/>
                    <a:gd name="T17" fmla="*/ 29 h 137"/>
                    <a:gd name="T18" fmla="*/ 0 w 93"/>
                    <a:gd name="T19" fmla="*/ 29 h 137"/>
                    <a:gd name="T20" fmla="*/ 23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2" name="Freeform 20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5 w 63"/>
                    <a:gd name="T1" fmla="*/ 0 h 143"/>
                    <a:gd name="T2" fmla="*/ 12 w 63"/>
                    <a:gd name="T3" fmla="*/ 36 h 143"/>
                    <a:gd name="T4" fmla="*/ 10 w 63"/>
                    <a:gd name="T5" fmla="*/ 36 h 143"/>
                    <a:gd name="T6" fmla="*/ 9 w 63"/>
                    <a:gd name="T7" fmla="*/ 35 h 143"/>
                    <a:gd name="T8" fmla="*/ 8 w 63"/>
                    <a:gd name="T9" fmla="*/ 35 h 143"/>
                    <a:gd name="T10" fmla="*/ 6 w 63"/>
                    <a:gd name="T11" fmla="*/ 34 h 143"/>
                    <a:gd name="T12" fmla="*/ 4 w 63"/>
                    <a:gd name="T13" fmla="*/ 34 h 143"/>
                    <a:gd name="T14" fmla="*/ 3 w 63"/>
                    <a:gd name="T15" fmla="*/ 33 h 143"/>
                    <a:gd name="T16" fmla="*/ 1 w 63"/>
                    <a:gd name="T17" fmla="*/ 33 h 143"/>
                    <a:gd name="T18" fmla="*/ 0 w 63"/>
                    <a:gd name="T19" fmla="*/ 33 h 143"/>
                    <a:gd name="T20" fmla="*/ 15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3" name="Freeform 21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13 w 50"/>
                    <a:gd name="T1" fmla="*/ 36 h 143"/>
                    <a:gd name="T2" fmla="*/ 6 w 50"/>
                    <a:gd name="T3" fmla="*/ 0 h 143"/>
                    <a:gd name="T4" fmla="*/ 0 w 50"/>
                    <a:gd name="T5" fmla="*/ 36 h 143"/>
                    <a:gd name="T6" fmla="*/ 2 w 50"/>
                    <a:gd name="T7" fmla="*/ 36 h 143"/>
                    <a:gd name="T8" fmla="*/ 3 w 50"/>
                    <a:gd name="T9" fmla="*/ 36 h 143"/>
                    <a:gd name="T10" fmla="*/ 5 w 50"/>
                    <a:gd name="T11" fmla="*/ 36 h 143"/>
                    <a:gd name="T12" fmla="*/ 6 w 50"/>
                    <a:gd name="T13" fmla="*/ 36 h 143"/>
                    <a:gd name="T14" fmla="*/ 7 w 50"/>
                    <a:gd name="T15" fmla="*/ 36 h 143"/>
                    <a:gd name="T16" fmla="*/ 10 w 50"/>
                    <a:gd name="T17" fmla="*/ 36 h 143"/>
                    <a:gd name="T18" fmla="*/ 11 w 50"/>
                    <a:gd name="T19" fmla="*/ 36 h 143"/>
                    <a:gd name="T20" fmla="*/ 13 w 50"/>
                    <a:gd name="T21" fmla="*/ 36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60" name="Group 22"/>
              <p:cNvGrpSpPr>
                <a:grpSpLocks/>
              </p:cNvGrpSpPr>
              <p:nvPr/>
            </p:nvGrpSpPr>
            <p:grpSpPr bwMode="auto">
              <a:xfrm>
                <a:off x="6931027" y="3870323"/>
                <a:ext cx="398464" cy="312738"/>
                <a:chOff x="601" y="3506"/>
                <a:chExt cx="442" cy="347"/>
              </a:xfrm>
            </p:grpSpPr>
            <p:sp>
              <p:nvSpPr>
                <p:cNvPr id="1162" name="Freeform 23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198 w 817"/>
                    <a:gd name="T1" fmla="*/ 49 h 505"/>
                    <a:gd name="T2" fmla="*/ 190 w 817"/>
                    <a:gd name="T3" fmla="*/ 39 h 505"/>
                    <a:gd name="T4" fmla="*/ 180 w 817"/>
                    <a:gd name="T5" fmla="*/ 30 h 505"/>
                    <a:gd name="T6" fmla="*/ 169 w 817"/>
                    <a:gd name="T7" fmla="*/ 21 h 505"/>
                    <a:gd name="T8" fmla="*/ 157 w 817"/>
                    <a:gd name="T9" fmla="*/ 13 h 505"/>
                    <a:gd name="T10" fmla="*/ 142 w 817"/>
                    <a:gd name="T11" fmla="*/ 7 h 505"/>
                    <a:gd name="T12" fmla="*/ 127 w 817"/>
                    <a:gd name="T13" fmla="*/ 3 h 505"/>
                    <a:gd name="T14" fmla="*/ 111 w 817"/>
                    <a:gd name="T15" fmla="*/ 0 h 505"/>
                    <a:gd name="T16" fmla="*/ 94 w 817"/>
                    <a:gd name="T17" fmla="*/ 0 h 505"/>
                    <a:gd name="T18" fmla="*/ 78 w 817"/>
                    <a:gd name="T19" fmla="*/ 3 h 505"/>
                    <a:gd name="T20" fmla="*/ 63 w 817"/>
                    <a:gd name="T21" fmla="*/ 7 h 505"/>
                    <a:gd name="T22" fmla="*/ 48 w 817"/>
                    <a:gd name="T23" fmla="*/ 13 h 505"/>
                    <a:gd name="T24" fmla="*/ 36 w 817"/>
                    <a:gd name="T25" fmla="*/ 21 h 505"/>
                    <a:gd name="T26" fmla="*/ 24 w 817"/>
                    <a:gd name="T27" fmla="*/ 30 h 505"/>
                    <a:gd name="T28" fmla="*/ 15 w 817"/>
                    <a:gd name="T29" fmla="*/ 39 h 505"/>
                    <a:gd name="T30" fmla="*/ 7 w 817"/>
                    <a:gd name="T31" fmla="*/ 49 h 505"/>
                    <a:gd name="T32" fmla="*/ 3 w 817"/>
                    <a:gd name="T33" fmla="*/ 56 h 505"/>
                    <a:gd name="T34" fmla="*/ 1 w 817"/>
                    <a:gd name="T35" fmla="*/ 59 h 505"/>
                    <a:gd name="T36" fmla="*/ 0 w 817"/>
                    <a:gd name="T37" fmla="*/ 61 h 505"/>
                    <a:gd name="T38" fmla="*/ 7 w 817"/>
                    <a:gd name="T39" fmla="*/ 73 h 505"/>
                    <a:gd name="T40" fmla="*/ 15 w 817"/>
                    <a:gd name="T41" fmla="*/ 83 h 505"/>
                    <a:gd name="T42" fmla="*/ 25 w 817"/>
                    <a:gd name="T43" fmla="*/ 94 h 505"/>
                    <a:gd name="T44" fmla="*/ 36 w 817"/>
                    <a:gd name="T45" fmla="*/ 103 h 505"/>
                    <a:gd name="T46" fmla="*/ 49 w 817"/>
                    <a:gd name="T47" fmla="*/ 111 h 505"/>
                    <a:gd name="T48" fmla="*/ 63 w 817"/>
                    <a:gd name="T49" fmla="*/ 118 h 505"/>
                    <a:gd name="T50" fmla="*/ 78 w 817"/>
                    <a:gd name="T51" fmla="*/ 123 h 505"/>
                    <a:gd name="T52" fmla="*/ 94 w 817"/>
                    <a:gd name="T53" fmla="*/ 126 h 505"/>
                    <a:gd name="T54" fmla="*/ 111 w 817"/>
                    <a:gd name="T55" fmla="*/ 126 h 505"/>
                    <a:gd name="T56" fmla="*/ 127 w 817"/>
                    <a:gd name="T57" fmla="*/ 123 h 505"/>
                    <a:gd name="T58" fmla="*/ 142 w 817"/>
                    <a:gd name="T59" fmla="*/ 118 h 505"/>
                    <a:gd name="T60" fmla="*/ 156 w 817"/>
                    <a:gd name="T61" fmla="*/ 111 h 505"/>
                    <a:gd name="T62" fmla="*/ 169 w 817"/>
                    <a:gd name="T63" fmla="*/ 103 h 505"/>
                    <a:gd name="T64" fmla="*/ 180 w 817"/>
                    <a:gd name="T65" fmla="*/ 94 h 505"/>
                    <a:gd name="T66" fmla="*/ 190 w 817"/>
                    <a:gd name="T67" fmla="*/ 83 h 505"/>
                    <a:gd name="T68" fmla="*/ 198 w 817"/>
                    <a:gd name="T69" fmla="*/ 73 h 505"/>
                    <a:gd name="T70" fmla="*/ 203 w 817"/>
                    <a:gd name="T71" fmla="*/ 64 h 505"/>
                    <a:gd name="T72" fmla="*/ 204 w 817"/>
                    <a:gd name="T73" fmla="*/ 62 h 505"/>
                    <a:gd name="T74" fmla="*/ 205 w 817"/>
                    <a:gd name="T75" fmla="*/ 61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3" name="Freeform 24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80 w 695"/>
                    <a:gd name="T1" fmla="*/ 98 h 396"/>
                    <a:gd name="T2" fmla="*/ 66 w 695"/>
                    <a:gd name="T3" fmla="*/ 96 h 396"/>
                    <a:gd name="T4" fmla="*/ 53 w 695"/>
                    <a:gd name="T5" fmla="*/ 91 h 396"/>
                    <a:gd name="T6" fmla="*/ 40 w 695"/>
                    <a:gd name="T7" fmla="*/ 86 h 396"/>
                    <a:gd name="T8" fmla="*/ 29 w 695"/>
                    <a:gd name="T9" fmla="*/ 78 h 396"/>
                    <a:gd name="T10" fmla="*/ 19 w 695"/>
                    <a:gd name="T11" fmla="*/ 70 h 396"/>
                    <a:gd name="T12" fmla="*/ 10 w 695"/>
                    <a:gd name="T13" fmla="*/ 61 h 396"/>
                    <a:gd name="T14" fmla="*/ 3 w 695"/>
                    <a:gd name="T15" fmla="*/ 52 h 396"/>
                    <a:gd name="T16" fmla="*/ 3 w 695"/>
                    <a:gd name="T17" fmla="*/ 43 h 396"/>
                    <a:gd name="T18" fmla="*/ 9 w 695"/>
                    <a:gd name="T19" fmla="*/ 34 h 396"/>
                    <a:gd name="T20" fmla="*/ 18 w 695"/>
                    <a:gd name="T21" fmla="*/ 26 h 396"/>
                    <a:gd name="T22" fmla="*/ 28 w 695"/>
                    <a:gd name="T23" fmla="*/ 18 h 396"/>
                    <a:gd name="T24" fmla="*/ 39 w 695"/>
                    <a:gd name="T25" fmla="*/ 11 h 396"/>
                    <a:gd name="T26" fmla="*/ 52 w 695"/>
                    <a:gd name="T27" fmla="*/ 6 h 396"/>
                    <a:gd name="T28" fmla="*/ 65 w 695"/>
                    <a:gd name="T29" fmla="*/ 2 h 396"/>
                    <a:gd name="T30" fmla="*/ 79 w 695"/>
                    <a:gd name="T31" fmla="*/ 0 h 396"/>
                    <a:gd name="T32" fmla="*/ 94 w 695"/>
                    <a:gd name="T33" fmla="*/ 0 h 396"/>
                    <a:gd name="T34" fmla="*/ 108 w 695"/>
                    <a:gd name="T35" fmla="*/ 2 h 396"/>
                    <a:gd name="T36" fmla="*/ 121 w 695"/>
                    <a:gd name="T37" fmla="*/ 6 h 396"/>
                    <a:gd name="T38" fmla="*/ 134 w 695"/>
                    <a:gd name="T39" fmla="*/ 11 h 396"/>
                    <a:gd name="T40" fmla="*/ 145 w 695"/>
                    <a:gd name="T41" fmla="*/ 18 h 396"/>
                    <a:gd name="T42" fmla="*/ 155 w 695"/>
                    <a:gd name="T43" fmla="*/ 26 h 396"/>
                    <a:gd name="T44" fmla="*/ 164 w 695"/>
                    <a:gd name="T45" fmla="*/ 34 h 396"/>
                    <a:gd name="T46" fmla="*/ 171 w 695"/>
                    <a:gd name="T47" fmla="*/ 43 h 396"/>
                    <a:gd name="T48" fmla="*/ 171 w 695"/>
                    <a:gd name="T49" fmla="*/ 52 h 396"/>
                    <a:gd name="T50" fmla="*/ 163 w 695"/>
                    <a:gd name="T51" fmla="*/ 61 h 396"/>
                    <a:gd name="T52" fmla="*/ 154 w 695"/>
                    <a:gd name="T53" fmla="*/ 70 h 396"/>
                    <a:gd name="T54" fmla="*/ 144 w 695"/>
                    <a:gd name="T55" fmla="*/ 78 h 396"/>
                    <a:gd name="T56" fmla="*/ 133 w 695"/>
                    <a:gd name="T57" fmla="*/ 86 h 396"/>
                    <a:gd name="T58" fmla="*/ 120 w 695"/>
                    <a:gd name="T59" fmla="*/ 91 h 396"/>
                    <a:gd name="T60" fmla="*/ 107 w 695"/>
                    <a:gd name="T61" fmla="*/ 96 h 396"/>
                    <a:gd name="T62" fmla="*/ 94 w 695"/>
                    <a:gd name="T63" fmla="*/ 98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4" name="Freeform 25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42 w 335"/>
                    <a:gd name="T1" fmla="*/ 83 h 336"/>
                    <a:gd name="T2" fmla="*/ 50 w 335"/>
                    <a:gd name="T3" fmla="*/ 82 h 336"/>
                    <a:gd name="T4" fmla="*/ 58 w 335"/>
                    <a:gd name="T5" fmla="*/ 80 h 336"/>
                    <a:gd name="T6" fmla="*/ 65 w 335"/>
                    <a:gd name="T7" fmla="*/ 76 h 336"/>
                    <a:gd name="T8" fmla="*/ 71 w 335"/>
                    <a:gd name="T9" fmla="*/ 71 h 336"/>
                    <a:gd name="T10" fmla="*/ 76 w 335"/>
                    <a:gd name="T11" fmla="*/ 65 h 336"/>
                    <a:gd name="T12" fmla="*/ 80 w 335"/>
                    <a:gd name="T13" fmla="*/ 58 h 336"/>
                    <a:gd name="T14" fmla="*/ 83 w 335"/>
                    <a:gd name="T15" fmla="*/ 50 h 336"/>
                    <a:gd name="T16" fmla="*/ 83 w 335"/>
                    <a:gd name="T17" fmla="*/ 42 h 336"/>
                    <a:gd name="T18" fmla="*/ 83 w 335"/>
                    <a:gd name="T19" fmla="*/ 33 h 336"/>
                    <a:gd name="T20" fmla="*/ 80 w 335"/>
                    <a:gd name="T21" fmla="*/ 25 h 336"/>
                    <a:gd name="T22" fmla="*/ 76 w 335"/>
                    <a:gd name="T23" fmla="*/ 18 h 336"/>
                    <a:gd name="T24" fmla="*/ 71 w 335"/>
                    <a:gd name="T25" fmla="*/ 12 h 336"/>
                    <a:gd name="T26" fmla="*/ 65 w 335"/>
                    <a:gd name="T27" fmla="*/ 7 h 336"/>
                    <a:gd name="T28" fmla="*/ 58 w 335"/>
                    <a:gd name="T29" fmla="*/ 3 h 336"/>
                    <a:gd name="T30" fmla="*/ 50 w 335"/>
                    <a:gd name="T31" fmla="*/ 1 h 336"/>
                    <a:gd name="T32" fmla="*/ 42 w 335"/>
                    <a:gd name="T33" fmla="*/ 0 h 336"/>
                    <a:gd name="T34" fmla="*/ 33 w 335"/>
                    <a:gd name="T35" fmla="*/ 1 h 336"/>
                    <a:gd name="T36" fmla="*/ 25 w 335"/>
                    <a:gd name="T37" fmla="*/ 3 h 336"/>
                    <a:gd name="T38" fmla="*/ 18 w 335"/>
                    <a:gd name="T39" fmla="*/ 7 h 336"/>
                    <a:gd name="T40" fmla="*/ 12 w 335"/>
                    <a:gd name="T41" fmla="*/ 12 h 336"/>
                    <a:gd name="T42" fmla="*/ 7 w 335"/>
                    <a:gd name="T43" fmla="*/ 18 h 336"/>
                    <a:gd name="T44" fmla="*/ 3 w 335"/>
                    <a:gd name="T45" fmla="*/ 25 h 336"/>
                    <a:gd name="T46" fmla="*/ 1 w 335"/>
                    <a:gd name="T47" fmla="*/ 33 h 336"/>
                    <a:gd name="T48" fmla="*/ 0 w 335"/>
                    <a:gd name="T49" fmla="*/ 42 h 336"/>
                    <a:gd name="T50" fmla="*/ 1 w 335"/>
                    <a:gd name="T51" fmla="*/ 50 h 336"/>
                    <a:gd name="T52" fmla="*/ 3 w 335"/>
                    <a:gd name="T53" fmla="*/ 58 h 336"/>
                    <a:gd name="T54" fmla="*/ 7 w 335"/>
                    <a:gd name="T55" fmla="*/ 65 h 336"/>
                    <a:gd name="T56" fmla="*/ 12 w 335"/>
                    <a:gd name="T57" fmla="*/ 71 h 336"/>
                    <a:gd name="T58" fmla="*/ 18 w 335"/>
                    <a:gd name="T59" fmla="*/ 76 h 336"/>
                    <a:gd name="T60" fmla="*/ 25 w 335"/>
                    <a:gd name="T61" fmla="*/ 80 h 336"/>
                    <a:gd name="T62" fmla="*/ 33 w 335"/>
                    <a:gd name="T63" fmla="*/ 82 h 336"/>
                    <a:gd name="T64" fmla="*/ 42 w 335"/>
                    <a:gd name="T65" fmla="*/ 8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5" name="Freeform 26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7 w 54"/>
                    <a:gd name="T1" fmla="*/ 14 h 55"/>
                    <a:gd name="T2" fmla="*/ 10 w 54"/>
                    <a:gd name="T3" fmla="*/ 14 h 55"/>
                    <a:gd name="T4" fmla="*/ 12 w 54"/>
                    <a:gd name="T5" fmla="*/ 12 h 55"/>
                    <a:gd name="T6" fmla="*/ 13 w 54"/>
                    <a:gd name="T7" fmla="*/ 10 h 55"/>
                    <a:gd name="T8" fmla="*/ 14 w 54"/>
                    <a:gd name="T9" fmla="*/ 7 h 55"/>
                    <a:gd name="T10" fmla="*/ 13 w 54"/>
                    <a:gd name="T11" fmla="*/ 5 h 55"/>
                    <a:gd name="T12" fmla="*/ 12 w 54"/>
                    <a:gd name="T13" fmla="*/ 2 h 55"/>
                    <a:gd name="T14" fmla="*/ 10 w 54"/>
                    <a:gd name="T15" fmla="*/ 1 h 55"/>
                    <a:gd name="T16" fmla="*/ 7 w 54"/>
                    <a:gd name="T17" fmla="*/ 0 h 55"/>
                    <a:gd name="T18" fmla="*/ 5 w 54"/>
                    <a:gd name="T19" fmla="*/ 1 h 55"/>
                    <a:gd name="T20" fmla="*/ 2 w 54"/>
                    <a:gd name="T21" fmla="*/ 2 h 55"/>
                    <a:gd name="T22" fmla="*/ 1 w 54"/>
                    <a:gd name="T23" fmla="*/ 5 h 55"/>
                    <a:gd name="T24" fmla="*/ 0 w 54"/>
                    <a:gd name="T25" fmla="*/ 7 h 55"/>
                    <a:gd name="T26" fmla="*/ 1 w 54"/>
                    <a:gd name="T27" fmla="*/ 10 h 55"/>
                    <a:gd name="T28" fmla="*/ 2 w 54"/>
                    <a:gd name="T29" fmla="*/ 12 h 55"/>
                    <a:gd name="T30" fmla="*/ 5 w 54"/>
                    <a:gd name="T31" fmla="*/ 14 h 55"/>
                    <a:gd name="T32" fmla="*/ 7 w 54"/>
                    <a:gd name="T33" fmla="*/ 14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6" name="Freeform 27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29 w 116"/>
                    <a:gd name="T1" fmla="*/ 23 h 129"/>
                    <a:gd name="T2" fmla="*/ 0 w 116"/>
                    <a:gd name="T3" fmla="*/ 0 h 129"/>
                    <a:gd name="T4" fmla="*/ 19 w 116"/>
                    <a:gd name="T5" fmla="*/ 32 h 129"/>
                    <a:gd name="T6" fmla="*/ 21 w 116"/>
                    <a:gd name="T7" fmla="*/ 31 h 129"/>
                    <a:gd name="T8" fmla="*/ 22 w 116"/>
                    <a:gd name="T9" fmla="*/ 30 h 129"/>
                    <a:gd name="T10" fmla="*/ 23 w 116"/>
                    <a:gd name="T11" fmla="*/ 29 h 129"/>
                    <a:gd name="T12" fmla="*/ 24 w 116"/>
                    <a:gd name="T13" fmla="*/ 28 h 129"/>
                    <a:gd name="T14" fmla="*/ 26 w 116"/>
                    <a:gd name="T15" fmla="*/ 26 h 129"/>
                    <a:gd name="T16" fmla="*/ 27 w 116"/>
                    <a:gd name="T17" fmla="*/ 25 h 129"/>
                    <a:gd name="T18" fmla="*/ 28 w 116"/>
                    <a:gd name="T19" fmla="*/ 24 h 129"/>
                    <a:gd name="T20" fmla="*/ 29 w 116"/>
                    <a:gd name="T21" fmla="*/ 23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7" name="Freeform 28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1 w 90"/>
                    <a:gd name="T3" fmla="*/ 35 h 139"/>
                    <a:gd name="T4" fmla="*/ 12 w 90"/>
                    <a:gd name="T5" fmla="*/ 34 h 139"/>
                    <a:gd name="T6" fmla="*/ 14 w 90"/>
                    <a:gd name="T7" fmla="*/ 34 h 139"/>
                    <a:gd name="T8" fmla="*/ 15 w 90"/>
                    <a:gd name="T9" fmla="*/ 33 h 139"/>
                    <a:gd name="T10" fmla="*/ 17 w 90"/>
                    <a:gd name="T11" fmla="*/ 32 h 139"/>
                    <a:gd name="T12" fmla="*/ 19 w 90"/>
                    <a:gd name="T13" fmla="*/ 31 h 139"/>
                    <a:gd name="T14" fmla="*/ 20 w 90"/>
                    <a:gd name="T15" fmla="*/ 31 h 139"/>
                    <a:gd name="T16" fmla="*/ 21 w 90"/>
                    <a:gd name="T17" fmla="*/ 30 h 139"/>
                    <a:gd name="T18" fmla="*/ 23 w 90"/>
                    <a:gd name="T19" fmla="*/ 29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8" name="Freeform 29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2 w 59"/>
                    <a:gd name="T3" fmla="*/ 35 h 143"/>
                    <a:gd name="T4" fmla="*/ 4 w 59"/>
                    <a:gd name="T5" fmla="*/ 35 h 143"/>
                    <a:gd name="T6" fmla="*/ 5 w 59"/>
                    <a:gd name="T7" fmla="*/ 34 h 143"/>
                    <a:gd name="T8" fmla="*/ 7 w 59"/>
                    <a:gd name="T9" fmla="*/ 34 h 143"/>
                    <a:gd name="T10" fmla="*/ 8 w 59"/>
                    <a:gd name="T11" fmla="*/ 34 h 143"/>
                    <a:gd name="T12" fmla="*/ 10 w 59"/>
                    <a:gd name="T13" fmla="*/ 33 h 143"/>
                    <a:gd name="T14" fmla="*/ 12 w 59"/>
                    <a:gd name="T15" fmla="*/ 33 h 143"/>
                    <a:gd name="T16" fmla="*/ 13 w 59"/>
                    <a:gd name="T17" fmla="*/ 32 h 143"/>
                    <a:gd name="T18" fmla="*/ 14 w 59"/>
                    <a:gd name="T19" fmla="*/ 32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9" name="Freeform 30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3 h 127"/>
                    <a:gd name="T2" fmla="*/ 30 w 117"/>
                    <a:gd name="T3" fmla="*/ 0 h 127"/>
                    <a:gd name="T4" fmla="*/ 10 w 117"/>
                    <a:gd name="T5" fmla="*/ 31 h 127"/>
                    <a:gd name="T6" fmla="*/ 9 w 117"/>
                    <a:gd name="T7" fmla="*/ 30 h 127"/>
                    <a:gd name="T8" fmla="*/ 8 w 117"/>
                    <a:gd name="T9" fmla="*/ 29 h 127"/>
                    <a:gd name="T10" fmla="*/ 7 w 117"/>
                    <a:gd name="T11" fmla="*/ 28 h 127"/>
                    <a:gd name="T12" fmla="*/ 5 w 117"/>
                    <a:gd name="T13" fmla="*/ 27 h 127"/>
                    <a:gd name="T14" fmla="*/ 4 w 117"/>
                    <a:gd name="T15" fmla="*/ 26 h 127"/>
                    <a:gd name="T16" fmla="*/ 3 w 117"/>
                    <a:gd name="T17" fmla="*/ 25 h 127"/>
                    <a:gd name="T18" fmla="*/ 1 w 117"/>
                    <a:gd name="T19" fmla="*/ 24 h 127"/>
                    <a:gd name="T20" fmla="*/ 0 w 117"/>
                    <a:gd name="T21" fmla="*/ 23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0" name="Freeform 31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3 w 93"/>
                    <a:gd name="T1" fmla="*/ 0 h 137"/>
                    <a:gd name="T2" fmla="*/ 11 w 93"/>
                    <a:gd name="T3" fmla="*/ 35 h 137"/>
                    <a:gd name="T4" fmla="*/ 10 w 93"/>
                    <a:gd name="T5" fmla="*/ 34 h 137"/>
                    <a:gd name="T6" fmla="*/ 8 w 93"/>
                    <a:gd name="T7" fmla="*/ 33 h 137"/>
                    <a:gd name="T8" fmla="*/ 7 w 93"/>
                    <a:gd name="T9" fmla="*/ 32 h 137"/>
                    <a:gd name="T10" fmla="*/ 5 w 93"/>
                    <a:gd name="T11" fmla="*/ 31 h 137"/>
                    <a:gd name="T12" fmla="*/ 4 w 93"/>
                    <a:gd name="T13" fmla="*/ 31 h 137"/>
                    <a:gd name="T14" fmla="*/ 3 w 93"/>
                    <a:gd name="T15" fmla="*/ 30 h 137"/>
                    <a:gd name="T16" fmla="*/ 1 w 93"/>
                    <a:gd name="T17" fmla="*/ 29 h 137"/>
                    <a:gd name="T18" fmla="*/ 0 w 93"/>
                    <a:gd name="T19" fmla="*/ 29 h 137"/>
                    <a:gd name="T20" fmla="*/ 23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1" name="Freeform 32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5 w 63"/>
                    <a:gd name="T1" fmla="*/ 0 h 143"/>
                    <a:gd name="T2" fmla="*/ 12 w 63"/>
                    <a:gd name="T3" fmla="*/ 36 h 143"/>
                    <a:gd name="T4" fmla="*/ 10 w 63"/>
                    <a:gd name="T5" fmla="*/ 36 h 143"/>
                    <a:gd name="T6" fmla="*/ 9 w 63"/>
                    <a:gd name="T7" fmla="*/ 35 h 143"/>
                    <a:gd name="T8" fmla="*/ 8 w 63"/>
                    <a:gd name="T9" fmla="*/ 35 h 143"/>
                    <a:gd name="T10" fmla="*/ 6 w 63"/>
                    <a:gd name="T11" fmla="*/ 34 h 143"/>
                    <a:gd name="T12" fmla="*/ 4 w 63"/>
                    <a:gd name="T13" fmla="*/ 34 h 143"/>
                    <a:gd name="T14" fmla="*/ 3 w 63"/>
                    <a:gd name="T15" fmla="*/ 33 h 143"/>
                    <a:gd name="T16" fmla="*/ 1 w 63"/>
                    <a:gd name="T17" fmla="*/ 33 h 143"/>
                    <a:gd name="T18" fmla="*/ 0 w 63"/>
                    <a:gd name="T19" fmla="*/ 33 h 143"/>
                    <a:gd name="T20" fmla="*/ 15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2" name="Freeform 33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13 w 50"/>
                    <a:gd name="T1" fmla="*/ 36 h 143"/>
                    <a:gd name="T2" fmla="*/ 6 w 50"/>
                    <a:gd name="T3" fmla="*/ 0 h 143"/>
                    <a:gd name="T4" fmla="*/ 0 w 50"/>
                    <a:gd name="T5" fmla="*/ 36 h 143"/>
                    <a:gd name="T6" fmla="*/ 2 w 50"/>
                    <a:gd name="T7" fmla="*/ 36 h 143"/>
                    <a:gd name="T8" fmla="*/ 3 w 50"/>
                    <a:gd name="T9" fmla="*/ 36 h 143"/>
                    <a:gd name="T10" fmla="*/ 5 w 50"/>
                    <a:gd name="T11" fmla="*/ 36 h 143"/>
                    <a:gd name="T12" fmla="*/ 6 w 50"/>
                    <a:gd name="T13" fmla="*/ 36 h 143"/>
                    <a:gd name="T14" fmla="*/ 7 w 50"/>
                    <a:gd name="T15" fmla="*/ 36 h 143"/>
                    <a:gd name="T16" fmla="*/ 10 w 50"/>
                    <a:gd name="T17" fmla="*/ 36 h 143"/>
                    <a:gd name="T18" fmla="*/ 11 w 50"/>
                    <a:gd name="T19" fmla="*/ 36 h 143"/>
                    <a:gd name="T20" fmla="*/ 13 w 50"/>
                    <a:gd name="T21" fmla="*/ 36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61" name="Line 34"/>
              <p:cNvSpPr>
                <a:spLocks noChangeShapeType="1"/>
              </p:cNvSpPr>
              <p:nvPr/>
            </p:nvSpPr>
            <p:spPr bwMode="auto">
              <a:xfrm flipV="1">
                <a:off x="6877050" y="3657600"/>
                <a:ext cx="265113" cy="5969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98" name="Group 651"/>
            <p:cNvGrpSpPr>
              <a:grpSpLocks/>
            </p:cNvGrpSpPr>
            <p:nvPr/>
          </p:nvGrpSpPr>
          <p:grpSpPr bwMode="auto">
            <a:xfrm>
              <a:off x="914400" y="4800600"/>
              <a:ext cx="304800" cy="381000"/>
              <a:chOff x="6400800" y="3657600"/>
              <a:chExt cx="955675" cy="1219201"/>
            </a:xfrm>
          </p:grpSpPr>
          <p:sp>
            <p:nvSpPr>
              <p:cNvPr id="1128" name="Line 7"/>
              <p:cNvSpPr>
                <a:spLocks noChangeShapeType="1"/>
              </p:cNvSpPr>
              <p:nvPr/>
            </p:nvSpPr>
            <p:spPr bwMode="auto">
              <a:xfrm flipV="1">
                <a:off x="6611938" y="3684588"/>
                <a:ext cx="508000" cy="1192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129" name="Picture 8" descr="MCDD01775_0000[1]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400800" y="3684588"/>
                <a:ext cx="955675" cy="95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0" name="AutoShape 9"/>
              <p:cNvSpPr>
                <a:spLocks noChangeArrowheads="1"/>
              </p:cNvSpPr>
              <p:nvPr/>
            </p:nvSpPr>
            <p:spPr bwMode="auto">
              <a:xfrm rot="-5400000">
                <a:off x="6788150" y="4224338"/>
                <a:ext cx="180975" cy="392113"/>
              </a:xfrm>
              <a:prstGeom prst="moon">
                <a:avLst>
                  <a:gd name="adj" fmla="val 79579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31" name="Group 10"/>
              <p:cNvGrpSpPr>
                <a:grpSpLocks/>
              </p:cNvGrpSpPr>
              <p:nvPr/>
            </p:nvGrpSpPr>
            <p:grpSpPr bwMode="auto">
              <a:xfrm>
                <a:off x="6480177" y="3870323"/>
                <a:ext cx="398464" cy="312738"/>
                <a:chOff x="601" y="3506"/>
                <a:chExt cx="442" cy="347"/>
              </a:xfrm>
            </p:grpSpPr>
            <p:sp>
              <p:nvSpPr>
                <p:cNvPr id="1145" name="Freeform 11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198 w 817"/>
                    <a:gd name="T1" fmla="*/ 49 h 505"/>
                    <a:gd name="T2" fmla="*/ 190 w 817"/>
                    <a:gd name="T3" fmla="*/ 39 h 505"/>
                    <a:gd name="T4" fmla="*/ 180 w 817"/>
                    <a:gd name="T5" fmla="*/ 30 h 505"/>
                    <a:gd name="T6" fmla="*/ 169 w 817"/>
                    <a:gd name="T7" fmla="*/ 21 h 505"/>
                    <a:gd name="T8" fmla="*/ 157 w 817"/>
                    <a:gd name="T9" fmla="*/ 13 h 505"/>
                    <a:gd name="T10" fmla="*/ 142 w 817"/>
                    <a:gd name="T11" fmla="*/ 7 h 505"/>
                    <a:gd name="T12" fmla="*/ 127 w 817"/>
                    <a:gd name="T13" fmla="*/ 3 h 505"/>
                    <a:gd name="T14" fmla="*/ 111 w 817"/>
                    <a:gd name="T15" fmla="*/ 0 h 505"/>
                    <a:gd name="T16" fmla="*/ 94 w 817"/>
                    <a:gd name="T17" fmla="*/ 0 h 505"/>
                    <a:gd name="T18" fmla="*/ 78 w 817"/>
                    <a:gd name="T19" fmla="*/ 3 h 505"/>
                    <a:gd name="T20" fmla="*/ 63 w 817"/>
                    <a:gd name="T21" fmla="*/ 7 h 505"/>
                    <a:gd name="T22" fmla="*/ 48 w 817"/>
                    <a:gd name="T23" fmla="*/ 13 h 505"/>
                    <a:gd name="T24" fmla="*/ 36 w 817"/>
                    <a:gd name="T25" fmla="*/ 21 h 505"/>
                    <a:gd name="T26" fmla="*/ 24 w 817"/>
                    <a:gd name="T27" fmla="*/ 30 h 505"/>
                    <a:gd name="T28" fmla="*/ 15 w 817"/>
                    <a:gd name="T29" fmla="*/ 39 h 505"/>
                    <a:gd name="T30" fmla="*/ 7 w 817"/>
                    <a:gd name="T31" fmla="*/ 49 h 505"/>
                    <a:gd name="T32" fmla="*/ 3 w 817"/>
                    <a:gd name="T33" fmla="*/ 56 h 505"/>
                    <a:gd name="T34" fmla="*/ 1 w 817"/>
                    <a:gd name="T35" fmla="*/ 59 h 505"/>
                    <a:gd name="T36" fmla="*/ 0 w 817"/>
                    <a:gd name="T37" fmla="*/ 61 h 505"/>
                    <a:gd name="T38" fmla="*/ 7 w 817"/>
                    <a:gd name="T39" fmla="*/ 73 h 505"/>
                    <a:gd name="T40" fmla="*/ 15 w 817"/>
                    <a:gd name="T41" fmla="*/ 83 h 505"/>
                    <a:gd name="T42" fmla="*/ 25 w 817"/>
                    <a:gd name="T43" fmla="*/ 94 h 505"/>
                    <a:gd name="T44" fmla="*/ 36 w 817"/>
                    <a:gd name="T45" fmla="*/ 103 h 505"/>
                    <a:gd name="T46" fmla="*/ 49 w 817"/>
                    <a:gd name="T47" fmla="*/ 111 h 505"/>
                    <a:gd name="T48" fmla="*/ 63 w 817"/>
                    <a:gd name="T49" fmla="*/ 118 h 505"/>
                    <a:gd name="T50" fmla="*/ 78 w 817"/>
                    <a:gd name="T51" fmla="*/ 123 h 505"/>
                    <a:gd name="T52" fmla="*/ 94 w 817"/>
                    <a:gd name="T53" fmla="*/ 126 h 505"/>
                    <a:gd name="T54" fmla="*/ 111 w 817"/>
                    <a:gd name="T55" fmla="*/ 126 h 505"/>
                    <a:gd name="T56" fmla="*/ 127 w 817"/>
                    <a:gd name="T57" fmla="*/ 123 h 505"/>
                    <a:gd name="T58" fmla="*/ 142 w 817"/>
                    <a:gd name="T59" fmla="*/ 118 h 505"/>
                    <a:gd name="T60" fmla="*/ 156 w 817"/>
                    <a:gd name="T61" fmla="*/ 111 h 505"/>
                    <a:gd name="T62" fmla="*/ 169 w 817"/>
                    <a:gd name="T63" fmla="*/ 103 h 505"/>
                    <a:gd name="T64" fmla="*/ 180 w 817"/>
                    <a:gd name="T65" fmla="*/ 94 h 505"/>
                    <a:gd name="T66" fmla="*/ 190 w 817"/>
                    <a:gd name="T67" fmla="*/ 83 h 505"/>
                    <a:gd name="T68" fmla="*/ 198 w 817"/>
                    <a:gd name="T69" fmla="*/ 73 h 505"/>
                    <a:gd name="T70" fmla="*/ 203 w 817"/>
                    <a:gd name="T71" fmla="*/ 64 h 505"/>
                    <a:gd name="T72" fmla="*/ 204 w 817"/>
                    <a:gd name="T73" fmla="*/ 62 h 505"/>
                    <a:gd name="T74" fmla="*/ 205 w 817"/>
                    <a:gd name="T75" fmla="*/ 61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6" name="Freeform 12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80 w 695"/>
                    <a:gd name="T1" fmla="*/ 98 h 396"/>
                    <a:gd name="T2" fmla="*/ 66 w 695"/>
                    <a:gd name="T3" fmla="*/ 96 h 396"/>
                    <a:gd name="T4" fmla="*/ 53 w 695"/>
                    <a:gd name="T5" fmla="*/ 91 h 396"/>
                    <a:gd name="T6" fmla="*/ 40 w 695"/>
                    <a:gd name="T7" fmla="*/ 86 h 396"/>
                    <a:gd name="T8" fmla="*/ 29 w 695"/>
                    <a:gd name="T9" fmla="*/ 78 h 396"/>
                    <a:gd name="T10" fmla="*/ 19 w 695"/>
                    <a:gd name="T11" fmla="*/ 70 h 396"/>
                    <a:gd name="T12" fmla="*/ 10 w 695"/>
                    <a:gd name="T13" fmla="*/ 61 h 396"/>
                    <a:gd name="T14" fmla="*/ 3 w 695"/>
                    <a:gd name="T15" fmla="*/ 52 h 396"/>
                    <a:gd name="T16" fmla="*/ 3 w 695"/>
                    <a:gd name="T17" fmla="*/ 43 h 396"/>
                    <a:gd name="T18" fmla="*/ 9 w 695"/>
                    <a:gd name="T19" fmla="*/ 34 h 396"/>
                    <a:gd name="T20" fmla="*/ 18 w 695"/>
                    <a:gd name="T21" fmla="*/ 26 h 396"/>
                    <a:gd name="T22" fmla="*/ 28 w 695"/>
                    <a:gd name="T23" fmla="*/ 18 h 396"/>
                    <a:gd name="T24" fmla="*/ 39 w 695"/>
                    <a:gd name="T25" fmla="*/ 11 h 396"/>
                    <a:gd name="T26" fmla="*/ 52 w 695"/>
                    <a:gd name="T27" fmla="*/ 6 h 396"/>
                    <a:gd name="T28" fmla="*/ 65 w 695"/>
                    <a:gd name="T29" fmla="*/ 2 h 396"/>
                    <a:gd name="T30" fmla="*/ 79 w 695"/>
                    <a:gd name="T31" fmla="*/ 0 h 396"/>
                    <a:gd name="T32" fmla="*/ 94 w 695"/>
                    <a:gd name="T33" fmla="*/ 0 h 396"/>
                    <a:gd name="T34" fmla="*/ 108 w 695"/>
                    <a:gd name="T35" fmla="*/ 2 h 396"/>
                    <a:gd name="T36" fmla="*/ 121 w 695"/>
                    <a:gd name="T37" fmla="*/ 6 h 396"/>
                    <a:gd name="T38" fmla="*/ 134 w 695"/>
                    <a:gd name="T39" fmla="*/ 11 h 396"/>
                    <a:gd name="T40" fmla="*/ 145 w 695"/>
                    <a:gd name="T41" fmla="*/ 18 h 396"/>
                    <a:gd name="T42" fmla="*/ 155 w 695"/>
                    <a:gd name="T43" fmla="*/ 26 h 396"/>
                    <a:gd name="T44" fmla="*/ 164 w 695"/>
                    <a:gd name="T45" fmla="*/ 34 h 396"/>
                    <a:gd name="T46" fmla="*/ 171 w 695"/>
                    <a:gd name="T47" fmla="*/ 43 h 396"/>
                    <a:gd name="T48" fmla="*/ 171 w 695"/>
                    <a:gd name="T49" fmla="*/ 52 h 396"/>
                    <a:gd name="T50" fmla="*/ 163 w 695"/>
                    <a:gd name="T51" fmla="*/ 61 h 396"/>
                    <a:gd name="T52" fmla="*/ 154 w 695"/>
                    <a:gd name="T53" fmla="*/ 70 h 396"/>
                    <a:gd name="T54" fmla="*/ 144 w 695"/>
                    <a:gd name="T55" fmla="*/ 78 h 396"/>
                    <a:gd name="T56" fmla="*/ 133 w 695"/>
                    <a:gd name="T57" fmla="*/ 86 h 396"/>
                    <a:gd name="T58" fmla="*/ 120 w 695"/>
                    <a:gd name="T59" fmla="*/ 91 h 396"/>
                    <a:gd name="T60" fmla="*/ 107 w 695"/>
                    <a:gd name="T61" fmla="*/ 96 h 396"/>
                    <a:gd name="T62" fmla="*/ 94 w 695"/>
                    <a:gd name="T63" fmla="*/ 98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" name="Freeform 13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42 w 335"/>
                    <a:gd name="T1" fmla="*/ 83 h 336"/>
                    <a:gd name="T2" fmla="*/ 50 w 335"/>
                    <a:gd name="T3" fmla="*/ 82 h 336"/>
                    <a:gd name="T4" fmla="*/ 58 w 335"/>
                    <a:gd name="T5" fmla="*/ 80 h 336"/>
                    <a:gd name="T6" fmla="*/ 65 w 335"/>
                    <a:gd name="T7" fmla="*/ 76 h 336"/>
                    <a:gd name="T8" fmla="*/ 71 w 335"/>
                    <a:gd name="T9" fmla="*/ 71 h 336"/>
                    <a:gd name="T10" fmla="*/ 76 w 335"/>
                    <a:gd name="T11" fmla="*/ 65 h 336"/>
                    <a:gd name="T12" fmla="*/ 80 w 335"/>
                    <a:gd name="T13" fmla="*/ 58 h 336"/>
                    <a:gd name="T14" fmla="*/ 83 w 335"/>
                    <a:gd name="T15" fmla="*/ 50 h 336"/>
                    <a:gd name="T16" fmla="*/ 83 w 335"/>
                    <a:gd name="T17" fmla="*/ 42 h 336"/>
                    <a:gd name="T18" fmla="*/ 83 w 335"/>
                    <a:gd name="T19" fmla="*/ 33 h 336"/>
                    <a:gd name="T20" fmla="*/ 80 w 335"/>
                    <a:gd name="T21" fmla="*/ 25 h 336"/>
                    <a:gd name="T22" fmla="*/ 76 w 335"/>
                    <a:gd name="T23" fmla="*/ 18 h 336"/>
                    <a:gd name="T24" fmla="*/ 71 w 335"/>
                    <a:gd name="T25" fmla="*/ 12 h 336"/>
                    <a:gd name="T26" fmla="*/ 65 w 335"/>
                    <a:gd name="T27" fmla="*/ 7 h 336"/>
                    <a:gd name="T28" fmla="*/ 58 w 335"/>
                    <a:gd name="T29" fmla="*/ 3 h 336"/>
                    <a:gd name="T30" fmla="*/ 50 w 335"/>
                    <a:gd name="T31" fmla="*/ 1 h 336"/>
                    <a:gd name="T32" fmla="*/ 42 w 335"/>
                    <a:gd name="T33" fmla="*/ 0 h 336"/>
                    <a:gd name="T34" fmla="*/ 33 w 335"/>
                    <a:gd name="T35" fmla="*/ 1 h 336"/>
                    <a:gd name="T36" fmla="*/ 25 w 335"/>
                    <a:gd name="T37" fmla="*/ 3 h 336"/>
                    <a:gd name="T38" fmla="*/ 18 w 335"/>
                    <a:gd name="T39" fmla="*/ 7 h 336"/>
                    <a:gd name="T40" fmla="*/ 12 w 335"/>
                    <a:gd name="T41" fmla="*/ 12 h 336"/>
                    <a:gd name="T42" fmla="*/ 7 w 335"/>
                    <a:gd name="T43" fmla="*/ 18 h 336"/>
                    <a:gd name="T44" fmla="*/ 3 w 335"/>
                    <a:gd name="T45" fmla="*/ 25 h 336"/>
                    <a:gd name="T46" fmla="*/ 1 w 335"/>
                    <a:gd name="T47" fmla="*/ 33 h 336"/>
                    <a:gd name="T48" fmla="*/ 0 w 335"/>
                    <a:gd name="T49" fmla="*/ 42 h 336"/>
                    <a:gd name="T50" fmla="*/ 1 w 335"/>
                    <a:gd name="T51" fmla="*/ 50 h 336"/>
                    <a:gd name="T52" fmla="*/ 3 w 335"/>
                    <a:gd name="T53" fmla="*/ 58 h 336"/>
                    <a:gd name="T54" fmla="*/ 7 w 335"/>
                    <a:gd name="T55" fmla="*/ 65 h 336"/>
                    <a:gd name="T56" fmla="*/ 12 w 335"/>
                    <a:gd name="T57" fmla="*/ 71 h 336"/>
                    <a:gd name="T58" fmla="*/ 18 w 335"/>
                    <a:gd name="T59" fmla="*/ 76 h 336"/>
                    <a:gd name="T60" fmla="*/ 25 w 335"/>
                    <a:gd name="T61" fmla="*/ 80 h 336"/>
                    <a:gd name="T62" fmla="*/ 33 w 335"/>
                    <a:gd name="T63" fmla="*/ 82 h 336"/>
                    <a:gd name="T64" fmla="*/ 42 w 335"/>
                    <a:gd name="T65" fmla="*/ 8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" name="Freeform 14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7 w 54"/>
                    <a:gd name="T1" fmla="*/ 14 h 55"/>
                    <a:gd name="T2" fmla="*/ 10 w 54"/>
                    <a:gd name="T3" fmla="*/ 14 h 55"/>
                    <a:gd name="T4" fmla="*/ 12 w 54"/>
                    <a:gd name="T5" fmla="*/ 12 h 55"/>
                    <a:gd name="T6" fmla="*/ 13 w 54"/>
                    <a:gd name="T7" fmla="*/ 10 h 55"/>
                    <a:gd name="T8" fmla="*/ 14 w 54"/>
                    <a:gd name="T9" fmla="*/ 7 h 55"/>
                    <a:gd name="T10" fmla="*/ 13 w 54"/>
                    <a:gd name="T11" fmla="*/ 5 h 55"/>
                    <a:gd name="T12" fmla="*/ 12 w 54"/>
                    <a:gd name="T13" fmla="*/ 2 h 55"/>
                    <a:gd name="T14" fmla="*/ 10 w 54"/>
                    <a:gd name="T15" fmla="*/ 1 h 55"/>
                    <a:gd name="T16" fmla="*/ 7 w 54"/>
                    <a:gd name="T17" fmla="*/ 0 h 55"/>
                    <a:gd name="T18" fmla="*/ 5 w 54"/>
                    <a:gd name="T19" fmla="*/ 1 h 55"/>
                    <a:gd name="T20" fmla="*/ 2 w 54"/>
                    <a:gd name="T21" fmla="*/ 2 h 55"/>
                    <a:gd name="T22" fmla="*/ 1 w 54"/>
                    <a:gd name="T23" fmla="*/ 5 h 55"/>
                    <a:gd name="T24" fmla="*/ 0 w 54"/>
                    <a:gd name="T25" fmla="*/ 7 h 55"/>
                    <a:gd name="T26" fmla="*/ 1 w 54"/>
                    <a:gd name="T27" fmla="*/ 10 h 55"/>
                    <a:gd name="T28" fmla="*/ 2 w 54"/>
                    <a:gd name="T29" fmla="*/ 12 h 55"/>
                    <a:gd name="T30" fmla="*/ 5 w 54"/>
                    <a:gd name="T31" fmla="*/ 14 h 55"/>
                    <a:gd name="T32" fmla="*/ 7 w 54"/>
                    <a:gd name="T33" fmla="*/ 14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" name="Freeform 15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29 w 116"/>
                    <a:gd name="T1" fmla="*/ 23 h 129"/>
                    <a:gd name="T2" fmla="*/ 0 w 116"/>
                    <a:gd name="T3" fmla="*/ 0 h 129"/>
                    <a:gd name="T4" fmla="*/ 19 w 116"/>
                    <a:gd name="T5" fmla="*/ 32 h 129"/>
                    <a:gd name="T6" fmla="*/ 21 w 116"/>
                    <a:gd name="T7" fmla="*/ 31 h 129"/>
                    <a:gd name="T8" fmla="*/ 22 w 116"/>
                    <a:gd name="T9" fmla="*/ 30 h 129"/>
                    <a:gd name="T10" fmla="*/ 23 w 116"/>
                    <a:gd name="T11" fmla="*/ 29 h 129"/>
                    <a:gd name="T12" fmla="*/ 24 w 116"/>
                    <a:gd name="T13" fmla="*/ 28 h 129"/>
                    <a:gd name="T14" fmla="*/ 26 w 116"/>
                    <a:gd name="T15" fmla="*/ 26 h 129"/>
                    <a:gd name="T16" fmla="*/ 27 w 116"/>
                    <a:gd name="T17" fmla="*/ 25 h 129"/>
                    <a:gd name="T18" fmla="*/ 28 w 116"/>
                    <a:gd name="T19" fmla="*/ 24 h 129"/>
                    <a:gd name="T20" fmla="*/ 29 w 116"/>
                    <a:gd name="T21" fmla="*/ 23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" name="Freeform 16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1 w 90"/>
                    <a:gd name="T3" fmla="*/ 35 h 139"/>
                    <a:gd name="T4" fmla="*/ 12 w 90"/>
                    <a:gd name="T5" fmla="*/ 34 h 139"/>
                    <a:gd name="T6" fmla="*/ 14 w 90"/>
                    <a:gd name="T7" fmla="*/ 34 h 139"/>
                    <a:gd name="T8" fmla="*/ 15 w 90"/>
                    <a:gd name="T9" fmla="*/ 33 h 139"/>
                    <a:gd name="T10" fmla="*/ 17 w 90"/>
                    <a:gd name="T11" fmla="*/ 32 h 139"/>
                    <a:gd name="T12" fmla="*/ 19 w 90"/>
                    <a:gd name="T13" fmla="*/ 31 h 139"/>
                    <a:gd name="T14" fmla="*/ 20 w 90"/>
                    <a:gd name="T15" fmla="*/ 31 h 139"/>
                    <a:gd name="T16" fmla="*/ 21 w 90"/>
                    <a:gd name="T17" fmla="*/ 30 h 139"/>
                    <a:gd name="T18" fmla="*/ 23 w 90"/>
                    <a:gd name="T19" fmla="*/ 29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" name="Freeform 17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2 w 59"/>
                    <a:gd name="T3" fmla="*/ 35 h 143"/>
                    <a:gd name="T4" fmla="*/ 4 w 59"/>
                    <a:gd name="T5" fmla="*/ 35 h 143"/>
                    <a:gd name="T6" fmla="*/ 5 w 59"/>
                    <a:gd name="T7" fmla="*/ 34 h 143"/>
                    <a:gd name="T8" fmla="*/ 7 w 59"/>
                    <a:gd name="T9" fmla="*/ 34 h 143"/>
                    <a:gd name="T10" fmla="*/ 8 w 59"/>
                    <a:gd name="T11" fmla="*/ 34 h 143"/>
                    <a:gd name="T12" fmla="*/ 10 w 59"/>
                    <a:gd name="T13" fmla="*/ 33 h 143"/>
                    <a:gd name="T14" fmla="*/ 12 w 59"/>
                    <a:gd name="T15" fmla="*/ 33 h 143"/>
                    <a:gd name="T16" fmla="*/ 13 w 59"/>
                    <a:gd name="T17" fmla="*/ 32 h 143"/>
                    <a:gd name="T18" fmla="*/ 14 w 59"/>
                    <a:gd name="T19" fmla="*/ 32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" name="Freeform 18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3 h 127"/>
                    <a:gd name="T2" fmla="*/ 30 w 117"/>
                    <a:gd name="T3" fmla="*/ 0 h 127"/>
                    <a:gd name="T4" fmla="*/ 10 w 117"/>
                    <a:gd name="T5" fmla="*/ 31 h 127"/>
                    <a:gd name="T6" fmla="*/ 9 w 117"/>
                    <a:gd name="T7" fmla="*/ 30 h 127"/>
                    <a:gd name="T8" fmla="*/ 8 w 117"/>
                    <a:gd name="T9" fmla="*/ 29 h 127"/>
                    <a:gd name="T10" fmla="*/ 7 w 117"/>
                    <a:gd name="T11" fmla="*/ 28 h 127"/>
                    <a:gd name="T12" fmla="*/ 5 w 117"/>
                    <a:gd name="T13" fmla="*/ 27 h 127"/>
                    <a:gd name="T14" fmla="*/ 4 w 117"/>
                    <a:gd name="T15" fmla="*/ 26 h 127"/>
                    <a:gd name="T16" fmla="*/ 3 w 117"/>
                    <a:gd name="T17" fmla="*/ 25 h 127"/>
                    <a:gd name="T18" fmla="*/ 1 w 117"/>
                    <a:gd name="T19" fmla="*/ 24 h 127"/>
                    <a:gd name="T20" fmla="*/ 0 w 117"/>
                    <a:gd name="T21" fmla="*/ 23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" name="Freeform 19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3 w 93"/>
                    <a:gd name="T1" fmla="*/ 0 h 137"/>
                    <a:gd name="T2" fmla="*/ 11 w 93"/>
                    <a:gd name="T3" fmla="*/ 35 h 137"/>
                    <a:gd name="T4" fmla="*/ 10 w 93"/>
                    <a:gd name="T5" fmla="*/ 34 h 137"/>
                    <a:gd name="T6" fmla="*/ 8 w 93"/>
                    <a:gd name="T7" fmla="*/ 33 h 137"/>
                    <a:gd name="T8" fmla="*/ 7 w 93"/>
                    <a:gd name="T9" fmla="*/ 32 h 137"/>
                    <a:gd name="T10" fmla="*/ 5 w 93"/>
                    <a:gd name="T11" fmla="*/ 31 h 137"/>
                    <a:gd name="T12" fmla="*/ 4 w 93"/>
                    <a:gd name="T13" fmla="*/ 31 h 137"/>
                    <a:gd name="T14" fmla="*/ 3 w 93"/>
                    <a:gd name="T15" fmla="*/ 30 h 137"/>
                    <a:gd name="T16" fmla="*/ 1 w 93"/>
                    <a:gd name="T17" fmla="*/ 29 h 137"/>
                    <a:gd name="T18" fmla="*/ 0 w 93"/>
                    <a:gd name="T19" fmla="*/ 29 h 137"/>
                    <a:gd name="T20" fmla="*/ 23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" name="Freeform 20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5 w 63"/>
                    <a:gd name="T1" fmla="*/ 0 h 143"/>
                    <a:gd name="T2" fmla="*/ 12 w 63"/>
                    <a:gd name="T3" fmla="*/ 36 h 143"/>
                    <a:gd name="T4" fmla="*/ 10 w 63"/>
                    <a:gd name="T5" fmla="*/ 36 h 143"/>
                    <a:gd name="T6" fmla="*/ 9 w 63"/>
                    <a:gd name="T7" fmla="*/ 35 h 143"/>
                    <a:gd name="T8" fmla="*/ 8 w 63"/>
                    <a:gd name="T9" fmla="*/ 35 h 143"/>
                    <a:gd name="T10" fmla="*/ 6 w 63"/>
                    <a:gd name="T11" fmla="*/ 34 h 143"/>
                    <a:gd name="T12" fmla="*/ 4 w 63"/>
                    <a:gd name="T13" fmla="*/ 34 h 143"/>
                    <a:gd name="T14" fmla="*/ 3 w 63"/>
                    <a:gd name="T15" fmla="*/ 33 h 143"/>
                    <a:gd name="T16" fmla="*/ 1 w 63"/>
                    <a:gd name="T17" fmla="*/ 33 h 143"/>
                    <a:gd name="T18" fmla="*/ 0 w 63"/>
                    <a:gd name="T19" fmla="*/ 33 h 143"/>
                    <a:gd name="T20" fmla="*/ 15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" name="Freeform 21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13 w 50"/>
                    <a:gd name="T1" fmla="*/ 36 h 143"/>
                    <a:gd name="T2" fmla="*/ 6 w 50"/>
                    <a:gd name="T3" fmla="*/ 0 h 143"/>
                    <a:gd name="T4" fmla="*/ 0 w 50"/>
                    <a:gd name="T5" fmla="*/ 36 h 143"/>
                    <a:gd name="T6" fmla="*/ 2 w 50"/>
                    <a:gd name="T7" fmla="*/ 36 h 143"/>
                    <a:gd name="T8" fmla="*/ 3 w 50"/>
                    <a:gd name="T9" fmla="*/ 36 h 143"/>
                    <a:gd name="T10" fmla="*/ 5 w 50"/>
                    <a:gd name="T11" fmla="*/ 36 h 143"/>
                    <a:gd name="T12" fmla="*/ 6 w 50"/>
                    <a:gd name="T13" fmla="*/ 36 h 143"/>
                    <a:gd name="T14" fmla="*/ 7 w 50"/>
                    <a:gd name="T15" fmla="*/ 36 h 143"/>
                    <a:gd name="T16" fmla="*/ 10 w 50"/>
                    <a:gd name="T17" fmla="*/ 36 h 143"/>
                    <a:gd name="T18" fmla="*/ 11 w 50"/>
                    <a:gd name="T19" fmla="*/ 36 h 143"/>
                    <a:gd name="T20" fmla="*/ 13 w 50"/>
                    <a:gd name="T21" fmla="*/ 36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2" name="Group 22"/>
              <p:cNvGrpSpPr>
                <a:grpSpLocks/>
              </p:cNvGrpSpPr>
              <p:nvPr/>
            </p:nvGrpSpPr>
            <p:grpSpPr bwMode="auto">
              <a:xfrm>
                <a:off x="6931027" y="3870323"/>
                <a:ext cx="398464" cy="312738"/>
                <a:chOff x="601" y="3506"/>
                <a:chExt cx="442" cy="347"/>
              </a:xfrm>
            </p:grpSpPr>
            <p:sp>
              <p:nvSpPr>
                <p:cNvPr id="1134" name="Freeform 23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198 w 817"/>
                    <a:gd name="T1" fmla="*/ 49 h 505"/>
                    <a:gd name="T2" fmla="*/ 190 w 817"/>
                    <a:gd name="T3" fmla="*/ 39 h 505"/>
                    <a:gd name="T4" fmla="*/ 180 w 817"/>
                    <a:gd name="T5" fmla="*/ 30 h 505"/>
                    <a:gd name="T6" fmla="*/ 169 w 817"/>
                    <a:gd name="T7" fmla="*/ 21 h 505"/>
                    <a:gd name="T8" fmla="*/ 157 w 817"/>
                    <a:gd name="T9" fmla="*/ 13 h 505"/>
                    <a:gd name="T10" fmla="*/ 142 w 817"/>
                    <a:gd name="T11" fmla="*/ 7 h 505"/>
                    <a:gd name="T12" fmla="*/ 127 w 817"/>
                    <a:gd name="T13" fmla="*/ 3 h 505"/>
                    <a:gd name="T14" fmla="*/ 111 w 817"/>
                    <a:gd name="T15" fmla="*/ 0 h 505"/>
                    <a:gd name="T16" fmla="*/ 94 w 817"/>
                    <a:gd name="T17" fmla="*/ 0 h 505"/>
                    <a:gd name="T18" fmla="*/ 78 w 817"/>
                    <a:gd name="T19" fmla="*/ 3 h 505"/>
                    <a:gd name="T20" fmla="*/ 63 w 817"/>
                    <a:gd name="T21" fmla="*/ 7 h 505"/>
                    <a:gd name="T22" fmla="*/ 48 w 817"/>
                    <a:gd name="T23" fmla="*/ 13 h 505"/>
                    <a:gd name="T24" fmla="*/ 36 w 817"/>
                    <a:gd name="T25" fmla="*/ 21 h 505"/>
                    <a:gd name="T26" fmla="*/ 24 w 817"/>
                    <a:gd name="T27" fmla="*/ 30 h 505"/>
                    <a:gd name="T28" fmla="*/ 15 w 817"/>
                    <a:gd name="T29" fmla="*/ 39 h 505"/>
                    <a:gd name="T30" fmla="*/ 7 w 817"/>
                    <a:gd name="T31" fmla="*/ 49 h 505"/>
                    <a:gd name="T32" fmla="*/ 3 w 817"/>
                    <a:gd name="T33" fmla="*/ 56 h 505"/>
                    <a:gd name="T34" fmla="*/ 1 w 817"/>
                    <a:gd name="T35" fmla="*/ 59 h 505"/>
                    <a:gd name="T36" fmla="*/ 0 w 817"/>
                    <a:gd name="T37" fmla="*/ 61 h 505"/>
                    <a:gd name="T38" fmla="*/ 7 w 817"/>
                    <a:gd name="T39" fmla="*/ 73 h 505"/>
                    <a:gd name="T40" fmla="*/ 15 w 817"/>
                    <a:gd name="T41" fmla="*/ 83 h 505"/>
                    <a:gd name="T42" fmla="*/ 25 w 817"/>
                    <a:gd name="T43" fmla="*/ 94 h 505"/>
                    <a:gd name="T44" fmla="*/ 36 w 817"/>
                    <a:gd name="T45" fmla="*/ 103 h 505"/>
                    <a:gd name="T46" fmla="*/ 49 w 817"/>
                    <a:gd name="T47" fmla="*/ 111 h 505"/>
                    <a:gd name="T48" fmla="*/ 63 w 817"/>
                    <a:gd name="T49" fmla="*/ 118 h 505"/>
                    <a:gd name="T50" fmla="*/ 78 w 817"/>
                    <a:gd name="T51" fmla="*/ 123 h 505"/>
                    <a:gd name="T52" fmla="*/ 94 w 817"/>
                    <a:gd name="T53" fmla="*/ 126 h 505"/>
                    <a:gd name="T54" fmla="*/ 111 w 817"/>
                    <a:gd name="T55" fmla="*/ 126 h 505"/>
                    <a:gd name="T56" fmla="*/ 127 w 817"/>
                    <a:gd name="T57" fmla="*/ 123 h 505"/>
                    <a:gd name="T58" fmla="*/ 142 w 817"/>
                    <a:gd name="T59" fmla="*/ 118 h 505"/>
                    <a:gd name="T60" fmla="*/ 156 w 817"/>
                    <a:gd name="T61" fmla="*/ 111 h 505"/>
                    <a:gd name="T62" fmla="*/ 169 w 817"/>
                    <a:gd name="T63" fmla="*/ 103 h 505"/>
                    <a:gd name="T64" fmla="*/ 180 w 817"/>
                    <a:gd name="T65" fmla="*/ 94 h 505"/>
                    <a:gd name="T66" fmla="*/ 190 w 817"/>
                    <a:gd name="T67" fmla="*/ 83 h 505"/>
                    <a:gd name="T68" fmla="*/ 198 w 817"/>
                    <a:gd name="T69" fmla="*/ 73 h 505"/>
                    <a:gd name="T70" fmla="*/ 203 w 817"/>
                    <a:gd name="T71" fmla="*/ 64 h 505"/>
                    <a:gd name="T72" fmla="*/ 204 w 817"/>
                    <a:gd name="T73" fmla="*/ 62 h 505"/>
                    <a:gd name="T74" fmla="*/ 205 w 817"/>
                    <a:gd name="T75" fmla="*/ 61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" name="Freeform 24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80 w 695"/>
                    <a:gd name="T1" fmla="*/ 98 h 396"/>
                    <a:gd name="T2" fmla="*/ 66 w 695"/>
                    <a:gd name="T3" fmla="*/ 96 h 396"/>
                    <a:gd name="T4" fmla="*/ 53 w 695"/>
                    <a:gd name="T5" fmla="*/ 91 h 396"/>
                    <a:gd name="T6" fmla="*/ 40 w 695"/>
                    <a:gd name="T7" fmla="*/ 86 h 396"/>
                    <a:gd name="T8" fmla="*/ 29 w 695"/>
                    <a:gd name="T9" fmla="*/ 78 h 396"/>
                    <a:gd name="T10" fmla="*/ 19 w 695"/>
                    <a:gd name="T11" fmla="*/ 70 h 396"/>
                    <a:gd name="T12" fmla="*/ 10 w 695"/>
                    <a:gd name="T13" fmla="*/ 61 h 396"/>
                    <a:gd name="T14" fmla="*/ 3 w 695"/>
                    <a:gd name="T15" fmla="*/ 52 h 396"/>
                    <a:gd name="T16" fmla="*/ 3 w 695"/>
                    <a:gd name="T17" fmla="*/ 43 h 396"/>
                    <a:gd name="T18" fmla="*/ 9 w 695"/>
                    <a:gd name="T19" fmla="*/ 34 h 396"/>
                    <a:gd name="T20" fmla="*/ 18 w 695"/>
                    <a:gd name="T21" fmla="*/ 26 h 396"/>
                    <a:gd name="T22" fmla="*/ 28 w 695"/>
                    <a:gd name="T23" fmla="*/ 18 h 396"/>
                    <a:gd name="T24" fmla="*/ 39 w 695"/>
                    <a:gd name="T25" fmla="*/ 11 h 396"/>
                    <a:gd name="T26" fmla="*/ 52 w 695"/>
                    <a:gd name="T27" fmla="*/ 6 h 396"/>
                    <a:gd name="T28" fmla="*/ 65 w 695"/>
                    <a:gd name="T29" fmla="*/ 2 h 396"/>
                    <a:gd name="T30" fmla="*/ 79 w 695"/>
                    <a:gd name="T31" fmla="*/ 0 h 396"/>
                    <a:gd name="T32" fmla="*/ 94 w 695"/>
                    <a:gd name="T33" fmla="*/ 0 h 396"/>
                    <a:gd name="T34" fmla="*/ 108 w 695"/>
                    <a:gd name="T35" fmla="*/ 2 h 396"/>
                    <a:gd name="T36" fmla="*/ 121 w 695"/>
                    <a:gd name="T37" fmla="*/ 6 h 396"/>
                    <a:gd name="T38" fmla="*/ 134 w 695"/>
                    <a:gd name="T39" fmla="*/ 11 h 396"/>
                    <a:gd name="T40" fmla="*/ 145 w 695"/>
                    <a:gd name="T41" fmla="*/ 18 h 396"/>
                    <a:gd name="T42" fmla="*/ 155 w 695"/>
                    <a:gd name="T43" fmla="*/ 26 h 396"/>
                    <a:gd name="T44" fmla="*/ 164 w 695"/>
                    <a:gd name="T45" fmla="*/ 34 h 396"/>
                    <a:gd name="T46" fmla="*/ 171 w 695"/>
                    <a:gd name="T47" fmla="*/ 43 h 396"/>
                    <a:gd name="T48" fmla="*/ 171 w 695"/>
                    <a:gd name="T49" fmla="*/ 52 h 396"/>
                    <a:gd name="T50" fmla="*/ 163 w 695"/>
                    <a:gd name="T51" fmla="*/ 61 h 396"/>
                    <a:gd name="T52" fmla="*/ 154 w 695"/>
                    <a:gd name="T53" fmla="*/ 70 h 396"/>
                    <a:gd name="T54" fmla="*/ 144 w 695"/>
                    <a:gd name="T55" fmla="*/ 78 h 396"/>
                    <a:gd name="T56" fmla="*/ 133 w 695"/>
                    <a:gd name="T57" fmla="*/ 86 h 396"/>
                    <a:gd name="T58" fmla="*/ 120 w 695"/>
                    <a:gd name="T59" fmla="*/ 91 h 396"/>
                    <a:gd name="T60" fmla="*/ 107 w 695"/>
                    <a:gd name="T61" fmla="*/ 96 h 396"/>
                    <a:gd name="T62" fmla="*/ 94 w 695"/>
                    <a:gd name="T63" fmla="*/ 98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" name="Freeform 25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42 w 335"/>
                    <a:gd name="T1" fmla="*/ 83 h 336"/>
                    <a:gd name="T2" fmla="*/ 50 w 335"/>
                    <a:gd name="T3" fmla="*/ 82 h 336"/>
                    <a:gd name="T4" fmla="*/ 58 w 335"/>
                    <a:gd name="T5" fmla="*/ 80 h 336"/>
                    <a:gd name="T6" fmla="*/ 65 w 335"/>
                    <a:gd name="T7" fmla="*/ 76 h 336"/>
                    <a:gd name="T8" fmla="*/ 71 w 335"/>
                    <a:gd name="T9" fmla="*/ 71 h 336"/>
                    <a:gd name="T10" fmla="*/ 76 w 335"/>
                    <a:gd name="T11" fmla="*/ 65 h 336"/>
                    <a:gd name="T12" fmla="*/ 80 w 335"/>
                    <a:gd name="T13" fmla="*/ 58 h 336"/>
                    <a:gd name="T14" fmla="*/ 83 w 335"/>
                    <a:gd name="T15" fmla="*/ 50 h 336"/>
                    <a:gd name="T16" fmla="*/ 83 w 335"/>
                    <a:gd name="T17" fmla="*/ 42 h 336"/>
                    <a:gd name="T18" fmla="*/ 83 w 335"/>
                    <a:gd name="T19" fmla="*/ 33 h 336"/>
                    <a:gd name="T20" fmla="*/ 80 w 335"/>
                    <a:gd name="T21" fmla="*/ 25 h 336"/>
                    <a:gd name="T22" fmla="*/ 76 w 335"/>
                    <a:gd name="T23" fmla="*/ 18 h 336"/>
                    <a:gd name="T24" fmla="*/ 71 w 335"/>
                    <a:gd name="T25" fmla="*/ 12 h 336"/>
                    <a:gd name="T26" fmla="*/ 65 w 335"/>
                    <a:gd name="T27" fmla="*/ 7 h 336"/>
                    <a:gd name="T28" fmla="*/ 58 w 335"/>
                    <a:gd name="T29" fmla="*/ 3 h 336"/>
                    <a:gd name="T30" fmla="*/ 50 w 335"/>
                    <a:gd name="T31" fmla="*/ 1 h 336"/>
                    <a:gd name="T32" fmla="*/ 42 w 335"/>
                    <a:gd name="T33" fmla="*/ 0 h 336"/>
                    <a:gd name="T34" fmla="*/ 33 w 335"/>
                    <a:gd name="T35" fmla="*/ 1 h 336"/>
                    <a:gd name="T36" fmla="*/ 25 w 335"/>
                    <a:gd name="T37" fmla="*/ 3 h 336"/>
                    <a:gd name="T38" fmla="*/ 18 w 335"/>
                    <a:gd name="T39" fmla="*/ 7 h 336"/>
                    <a:gd name="T40" fmla="*/ 12 w 335"/>
                    <a:gd name="T41" fmla="*/ 12 h 336"/>
                    <a:gd name="T42" fmla="*/ 7 w 335"/>
                    <a:gd name="T43" fmla="*/ 18 h 336"/>
                    <a:gd name="T44" fmla="*/ 3 w 335"/>
                    <a:gd name="T45" fmla="*/ 25 h 336"/>
                    <a:gd name="T46" fmla="*/ 1 w 335"/>
                    <a:gd name="T47" fmla="*/ 33 h 336"/>
                    <a:gd name="T48" fmla="*/ 0 w 335"/>
                    <a:gd name="T49" fmla="*/ 42 h 336"/>
                    <a:gd name="T50" fmla="*/ 1 w 335"/>
                    <a:gd name="T51" fmla="*/ 50 h 336"/>
                    <a:gd name="T52" fmla="*/ 3 w 335"/>
                    <a:gd name="T53" fmla="*/ 58 h 336"/>
                    <a:gd name="T54" fmla="*/ 7 w 335"/>
                    <a:gd name="T55" fmla="*/ 65 h 336"/>
                    <a:gd name="T56" fmla="*/ 12 w 335"/>
                    <a:gd name="T57" fmla="*/ 71 h 336"/>
                    <a:gd name="T58" fmla="*/ 18 w 335"/>
                    <a:gd name="T59" fmla="*/ 76 h 336"/>
                    <a:gd name="T60" fmla="*/ 25 w 335"/>
                    <a:gd name="T61" fmla="*/ 80 h 336"/>
                    <a:gd name="T62" fmla="*/ 33 w 335"/>
                    <a:gd name="T63" fmla="*/ 82 h 336"/>
                    <a:gd name="T64" fmla="*/ 42 w 335"/>
                    <a:gd name="T65" fmla="*/ 8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" name="Freeform 26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7 w 54"/>
                    <a:gd name="T1" fmla="*/ 14 h 55"/>
                    <a:gd name="T2" fmla="*/ 10 w 54"/>
                    <a:gd name="T3" fmla="*/ 14 h 55"/>
                    <a:gd name="T4" fmla="*/ 12 w 54"/>
                    <a:gd name="T5" fmla="*/ 12 h 55"/>
                    <a:gd name="T6" fmla="*/ 13 w 54"/>
                    <a:gd name="T7" fmla="*/ 10 h 55"/>
                    <a:gd name="T8" fmla="*/ 14 w 54"/>
                    <a:gd name="T9" fmla="*/ 7 h 55"/>
                    <a:gd name="T10" fmla="*/ 13 w 54"/>
                    <a:gd name="T11" fmla="*/ 5 h 55"/>
                    <a:gd name="T12" fmla="*/ 12 w 54"/>
                    <a:gd name="T13" fmla="*/ 2 h 55"/>
                    <a:gd name="T14" fmla="*/ 10 w 54"/>
                    <a:gd name="T15" fmla="*/ 1 h 55"/>
                    <a:gd name="T16" fmla="*/ 7 w 54"/>
                    <a:gd name="T17" fmla="*/ 0 h 55"/>
                    <a:gd name="T18" fmla="*/ 5 w 54"/>
                    <a:gd name="T19" fmla="*/ 1 h 55"/>
                    <a:gd name="T20" fmla="*/ 2 w 54"/>
                    <a:gd name="T21" fmla="*/ 2 h 55"/>
                    <a:gd name="T22" fmla="*/ 1 w 54"/>
                    <a:gd name="T23" fmla="*/ 5 h 55"/>
                    <a:gd name="T24" fmla="*/ 0 w 54"/>
                    <a:gd name="T25" fmla="*/ 7 h 55"/>
                    <a:gd name="T26" fmla="*/ 1 w 54"/>
                    <a:gd name="T27" fmla="*/ 10 h 55"/>
                    <a:gd name="T28" fmla="*/ 2 w 54"/>
                    <a:gd name="T29" fmla="*/ 12 h 55"/>
                    <a:gd name="T30" fmla="*/ 5 w 54"/>
                    <a:gd name="T31" fmla="*/ 14 h 55"/>
                    <a:gd name="T32" fmla="*/ 7 w 54"/>
                    <a:gd name="T33" fmla="*/ 14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" name="Freeform 27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29 w 116"/>
                    <a:gd name="T1" fmla="*/ 23 h 129"/>
                    <a:gd name="T2" fmla="*/ 0 w 116"/>
                    <a:gd name="T3" fmla="*/ 0 h 129"/>
                    <a:gd name="T4" fmla="*/ 19 w 116"/>
                    <a:gd name="T5" fmla="*/ 32 h 129"/>
                    <a:gd name="T6" fmla="*/ 21 w 116"/>
                    <a:gd name="T7" fmla="*/ 31 h 129"/>
                    <a:gd name="T8" fmla="*/ 22 w 116"/>
                    <a:gd name="T9" fmla="*/ 30 h 129"/>
                    <a:gd name="T10" fmla="*/ 23 w 116"/>
                    <a:gd name="T11" fmla="*/ 29 h 129"/>
                    <a:gd name="T12" fmla="*/ 24 w 116"/>
                    <a:gd name="T13" fmla="*/ 28 h 129"/>
                    <a:gd name="T14" fmla="*/ 26 w 116"/>
                    <a:gd name="T15" fmla="*/ 26 h 129"/>
                    <a:gd name="T16" fmla="*/ 27 w 116"/>
                    <a:gd name="T17" fmla="*/ 25 h 129"/>
                    <a:gd name="T18" fmla="*/ 28 w 116"/>
                    <a:gd name="T19" fmla="*/ 24 h 129"/>
                    <a:gd name="T20" fmla="*/ 29 w 116"/>
                    <a:gd name="T21" fmla="*/ 23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" name="Freeform 28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1 w 90"/>
                    <a:gd name="T3" fmla="*/ 35 h 139"/>
                    <a:gd name="T4" fmla="*/ 12 w 90"/>
                    <a:gd name="T5" fmla="*/ 34 h 139"/>
                    <a:gd name="T6" fmla="*/ 14 w 90"/>
                    <a:gd name="T7" fmla="*/ 34 h 139"/>
                    <a:gd name="T8" fmla="*/ 15 w 90"/>
                    <a:gd name="T9" fmla="*/ 33 h 139"/>
                    <a:gd name="T10" fmla="*/ 17 w 90"/>
                    <a:gd name="T11" fmla="*/ 32 h 139"/>
                    <a:gd name="T12" fmla="*/ 19 w 90"/>
                    <a:gd name="T13" fmla="*/ 31 h 139"/>
                    <a:gd name="T14" fmla="*/ 20 w 90"/>
                    <a:gd name="T15" fmla="*/ 31 h 139"/>
                    <a:gd name="T16" fmla="*/ 21 w 90"/>
                    <a:gd name="T17" fmla="*/ 30 h 139"/>
                    <a:gd name="T18" fmla="*/ 23 w 90"/>
                    <a:gd name="T19" fmla="*/ 29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" name="Freeform 29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2 w 59"/>
                    <a:gd name="T3" fmla="*/ 35 h 143"/>
                    <a:gd name="T4" fmla="*/ 4 w 59"/>
                    <a:gd name="T5" fmla="*/ 35 h 143"/>
                    <a:gd name="T6" fmla="*/ 5 w 59"/>
                    <a:gd name="T7" fmla="*/ 34 h 143"/>
                    <a:gd name="T8" fmla="*/ 7 w 59"/>
                    <a:gd name="T9" fmla="*/ 34 h 143"/>
                    <a:gd name="T10" fmla="*/ 8 w 59"/>
                    <a:gd name="T11" fmla="*/ 34 h 143"/>
                    <a:gd name="T12" fmla="*/ 10 w 59"/>
                    <a:gd name="T13" fmla="*/ 33 h 143"/>
                    <a:gd name="T14" fmla="*/ 12 w 59"/>
                    <a:gd name="T15" fmla="*/ 33 h 143"/>
                    <a:gd name="T16" fmla="*/ 13 w 59"/>
                    <a:gd name="T17" fmla="*/ 32 h 143"/>
                    <a:gd name="T18" fmla="*/ 14 w 59"/>
                    <a:gd name="T19" fmla="*/ 32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" name="Freeform 30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3 h 127"/>
                    <a:gd name="T2" fmla="*/ 30 w 117"/>
                    <a:gd name="T3" fmla="*/ 0 h 127"/>
                    <a:gd name="T4" fmla="*/ 10 w 117"/>
                    <a:gd name="T5" fmla="*/ 31 h 127"/>
                    <a:gd name="T6" fmla="*/ 9 w 117"/>
                    <a:gd name="T7" fmla="*/ 30 h 127"/>
                    <a:gd name="T8" fmla="*/ 8 w 117"/>
                    <a:gd name="T9" fmla="*/ 29 h 127"/>
                    <a:gd name="T10" fmla="*/ 7 w 117"/>
                    <a:gd name="T11" fmla="*/ 28 h 127"/>
                    <a:gd name="T12" fmla="*/ 5 w 117"/>
                    <a:gd name="T13" fmla="*/ 27 h 127"/>
                    <a:gd name="T14" fmla="*/ 4 w 117"/>
                    <a:gd name="T15" fmla="*/ 26 h 127"/>
                    <a:gd name="T16" fmla="*/ 3 w 117"/>
                    <a:gd name="T17" fmla="*/ 25 h 127"/>
                    <a:gd name="T18" fmla="*/ 1 w 117"/>
                    <a:gd name="T19" fmla="*/ 24 h 127"/>
                    <a:gd name="T20" fmla="*/ 0 w 117"/>
                    <a:gd name="T21" fmla="*/ 23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2" name="Freeform 31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3 w 93"/>
                    <a:gd name="T1" fmla="*/ 0 h 137"/>
                    <a:gd name="T2" fmla="*/ 11 w 93"/>
                    <a:gd name="T3" fmla="*/ 35 h 137"/>
                    <a:gd name="T4" fmla="*/ 10 w 93"/>
                    <a:gd name="T5" fmla="*/ 34 h 137"/>
                    <a:gd name="T6" fmla="*/ 8 w 93"/>
                    <a:gd name="T7" fmla="*/ 33 h 137"/>
                    <a:gd name="T8" fmla="*/ 7 w 93"/>
                    <a:gd name="T9" fmla="*/ 32 h 137"/>
                    <a:gd name="T10" fmla="*/ 5 w 93"/>
                    <a:gd name="T11" fmla="*/ 31 h 137"/>
                    <a:gd name="T12" fmla="*/ 4 w 93"/>
                    <a:gd name="T13" fmla="*/ 31 h 137"/>
                    <a:gd name="T14" fmla="*/ 3 w 93"/>
                    <a:gd name="T15" fmla="*/ 30 h 137"/>
                    <a:gd name="T16" fmla="*/ 1 w 93"/>
                    <a:gd name="T17" fmla="*/ 29 h 137"/>
                    <a:gd name="T18" fmla="*/ 0 w 93"/>
                    <a:gd name="T19" fmla="*/ 29 h 137"/>
                    <a:gd name="T20" fmla="*/ 23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" name="Freeform 32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5 w 63"/>
                    <a:gd name="T1" fmla="*/ 0 h 143"/>
                    <a:gd name="T2" fmla="*/ 12 w 63"/>
                    <a:gd name="T3" fmla="*/ 36 h 143"/>
                    <a:gd name="T4" fmla="*/ 10 w 63"/>
                    <a:gd name="T5" fmla="*/ 36 h 143"/>
                    <a:gd name="T6" fmla="*/ 9 w 63"/>
                    <a:gd name="T7" fmla="*/ 35 h 143"/>
                    <a:gd name="T8" fmla="*/ 8 w 63"/>
                    <a:gd name="T9" fmla="*/ 35 h 143"/>
                    <a:gd name="T10" fmla="*/ 6 w 63"/>
                    <a:gd name="T11" fmla="*/ 34 h 143"/>
                    <a:gd name="T12" fmla="*/ 4 w 63"/>
                    <a:gd name="T13" fmla="*/ 34 h 143"/>
                    <a:gd name="T14" fmla="*/ 3 w 63"/>
                    <a:gd name="T15" fmla="*/ 33 h 143"/>
                    <a:gd name="T16" fmla="*/ 1 w 63"/>
                    <a:gd name="T17" fmla="*/ 33 h 143"/>
                    <a:gd name="T18" fmla="*/ 0 w 63"/>
                    <a:gd name="T19" fmla="*/ 33 h 143"/>
                    <a:gd name="T20" fmla="*/ 15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" name="Freeform 33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13 w 50"/>
                    <a:gd name="T1" fmla="*/ 36 h 143"/>
                    <a:gd name="T2" fmla="*/ 6 w 50"/>
                    <a:gd name="T3" fmla="*/ 0 h 143"/>
                    <a:gd name="T4" fmla="*/ 0 w 50"/>
                    <a:gd name="T5" fmla="*/ 36 h 143"/>
                    <a:gd name="T6" fmla="*/ 2 w 50"/>
                    <a:gd name="T7" fmla="*/ 36 h 143"/>
                    <a:gd name="T8" fmla="*/ 3 w 50"/>
                    <a:gd name="T9" fmla="*/ 36 h 143"/>
                    <a:gd name="T10" fmla="*/ 5 w 50"/>
                    <a:gd name="T11" fmla="*/ 36 h 143"/>
                    <a:gd name="T12" fmla="*/ 6 w 50"/>
                    <a:gd name="T13" fmla="*/ 36 h 143"/>
                    <a:gd name="T14" fmla="*/ 7 w 50"/>
                    <a:gd name="T15" fmla="*/ 36 h 143"/>
                    <a:gd name="T16" fmla="*/ 10 w 50"/>
                    <a:gd name="T17" fmla="*/ 36 h 143"/>
                    <a:gd name="T18" fmla="*/ 11 w 50"/>
                    <a:gd name="T19" fmla="*/ 36 h 143"/>
                    <a:gd name="T20" fmla="*/ 13 w 50"/>
                    <a:gd name="T21" fmla="*/ 36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3" name="Line 34"/>
              <p:cNvSpPr>
                <a:spLocks noChangeShapeType="1"/>
              </p:cNvSpPr>
              <p:nvPr/>
            </p:nvSpPr>
            <p:spPr bwMode="auto">
              <a:xfrm flipV="1">
                <a:off x="6877050" y="3657600"/>
                <a:ext cx="265113" cy="5969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99" name="Group 680"/>
            <p:cNvGrpSpPr>
              <a:grpSpLocks/>
            </p:cNvGrpSpPr>
            <p:nvPr/>
          </p:nvGrpSpPr>
          <p:grpSpPr bwMode="auto">
            <a:xfrm>
              <a:off x="1828800" y="4800600"/>
              <a:ext cx="304800" cy="381000"/>
              <a:chOff x="6400800" y="3657600"/>
              <a:chExt cx="955675" cy="1219201"/>
            </a:xfrm>
          </p:grpSpPr>
          <p:sp>
            <p:nvSpPr>
              <p:cNvPr id="1100" name="Line 7"/>
              <p:cNvSpPr>
                <a:spLocks noChangeShapeType="1"/>
              </p:cNvSpPr>
              <p:nvPr/>
            </p:nvSpPr>
            <p:spPr bwMode="auto">
              <a:xfrm flipV="1">
                <a:off x="6611938" y="3684588"/>
                <a:ext cx="508000" cy="1192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101" name="Picture 8" descr="MCDD01775_0000[1]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400800" y="3684588"/>
                <a:ext cx="955675" cy="95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02" name="AutoShape 9"/>
              <p:cNvSpPr>
                <a:spLocks noChangeArrowheads="1"/>
              </p:cNvSpPr>
              <p:nvPr/>
            </p:nvSpPr>
            <p:spPr bwMode="auto">
              <a:xfrm rot="-5400000">
                <a:off x="6788150" y="4224338"/>
                <a:ext cx="180975" cy="392113"/>
              </a:xfrm>
              <a:prstGeom prst="moon">
                <a:avLst>
                  <a:gd name="adj" fmla="val 79579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03" name="Group 10"/>
              <p:cNvGrpSpPr>
                <a:grpSpLocks/>
              </p:cNvGrpSpPr>
              <p:nvPr/>
            </p:nvGrpSpPr>
            <p:grpSpPr bwMode="auto">
              <a:xfrm>
                <a:off x="6480177" y="3870323"/>
                <a:ext cx="398464" cy="312738"/>
                <a:chOff x="601" y="3506"/>
                <a:chExt cx="442" cy="347"/>
              </a:xfrm>
            </p:grpSpPr>
            <p:sp>
              <p:nvSpPr>
                <p:cNvPr id="1117" name="Freeform 11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198 w 817"/>
                    <a:gd name="T1" fmla="*/ 49 h 505"/>
                    <a:gd name="T2" fmla="*/ 190 w 817"/>
                    <a:gd name="T3" fmla="*/ 39 h 505"/>
                    <a:gd name="T4" fmla="*/ 180 w 817"/>
                    <a:gd name="T5" fmla="*/ 30 h 505"/>
                    <a:gd name="T6" fmla="*/ 169 w 817"/>
                    <a:gd name="T7" fmla="*/ 21 h 505"/>
                    <a:gd name="T8" fmla="*/ 157 w 817"/>
                    <a:gd name="T9" fmla="*/ 13 h 505"/>
                    <a:gd name="T10" fmla="*/ 142 w 817"/>
                    <a:gd name="T11" fmla="*/ 7 h 505"/>
                    <a:gd name="T12" fmla="*/ 127 w 817"/>
                    <a:gd name="T13" fmla="*/ 3 h 505"/>
                    <a:gd name="T14" fmla="*/ 111 w 817"/>
                    <a:gd name="T15" fmla="*/ 0 h 505"/>
                    <a:gd name="T16" fmla="*/ 94 w 817"/>
                    <a:gd name="T17" fmla="*/ 0 h 505"/>
                    <a:gd name="T18" fmla="*/ 78 w 817"/>
                    <a:gd name="T19" fmla="*/ 3 h 505"/>
                    <a:gd name="T20" fmla="*/ 63 w 817"/>
                    <a:gd name="T21" fmla="*/ 7 h 505"/>
                    <a:gd name="T22" fmla="*/ 48 w 817"/>
                    <a:gd name="T23" fmla="*/ 13 h 505"/>
                    <a:gd name="T24" fmla="*/ 36 w 817"/>
                    <a:gd name="T25" fmla="*/ 21 h 505"/>
                    <a:gd name="T26" fmla="*/ 24 w 817"/>
                    <a:gd name="T27" fmla="*/ 30 h 505"/>
                    <a:gd name="T28" fmla="*/ 15 w 817"/>
                    <a:gd name="T29" fmla="*/ 39 h 505"/>
                    <a:gd name="T30" fmla="*/ 7 w 817"/>
                    <a:gd name="T31" fmla="*/ 49 h 505"/>
                    <a:gd name="T32" fmla="*/ 3 w 817"/>
                    <a:gd name="T33" fmla="*/ 56 h 505"/>
                    <a:gd name="T34" fmla="*/ 1 w 817"/>
                    <a:gd name="T35" fmla="*/ 59 h 505"/>
                    <a:gd name="T36" fmla="*/ 0 w 817"/>
                    <a:gd name="T37" fmla="*/ 61 h 505"/>
                    <a:gd name="T38" fmla="*/ 7 w 817"/>
                    <a:gd name="T39" fmla="*/ 73 h 505"/>
                    <a:gd name="T40" fmla="*/ 15 w 817"/>
                    <a:gd name="T41" fmla="*/ 83 h 505"/>
                    <a:gd name="T42" fmla="*/ 25 w 817"/>
                    <a:gd name="T43" fmla="*/ 94 h 505"/>
                    <a:gd name="T44" fmla="*/ 36 w 817"/>
                    <a:gd name="T45" fmla="*/ 103 h 505"/>
                    <a:gd name="T46" fmla="*/ 49 w 817"/>
                    <a:gd name="T47" fmla="*/ 111 h 505"/>
                    <a:gd name="T48" fmla="*/ 63 w 817"/>
                    <a:gd name="T49" fmla="*/ 118 h 505"/>
                    <a:gd name="T50" fmla="*/ 78 w 817"/>
                    <a:gd name="T51" fmla="*/ 123 h 505"/>
                    <a:gd name="T52" fmla="*/ 94 w 817"/>
                    <a:gd name="T53" fmla="*/ 126 h 505"/>
                    <a:gd name="T54" fmla="*/ 111 w 817"/>
                    <a:gd name="T55" fmla="*/ 126 h 505"/>
                    <a:gd name="T56" fmla="*/ 127 w 817"/>
                    <a:gd name="T57" fmla="*/ 123 h 505"/>
                    <a:gd name="T58" fmla="*/ 142 w 817"/>
                    <a:gd name="T59" fmla="*/ 118 h 505"/>
                    <a:gd name="T60" fmla="*/ 156 w 817"/>
                    <a:gd name="T61" fmla="*/ 111 h 505"/>
                    <a:gd name="T62" fmla="*/ 169 w 817"/>
                    <a:gd name="T63" fmla="*/ 103 h 505"/>
                    <a:gd name="T64" fmla="*/ 180 w 817"/>
                    <a:gd name="T65" fmla="*/ 94 h 505"/>
                    <a:gd name="T66" fmla="*/ 190 w 817"/>
                    <a:gd name="T67" fmla="*/ 83 h 505"/>
                    <a:gd name="T68" fmla="*/ 198 w 817"/>
                    <a:gd name="T69" fmla="*/ 73 h 505"/>
                    <a:gd name="T70" fmla="*/ 203 w 817"/>
                    <a:gd name="T71" fmla="*/ 64 h 505"/>
                    <a:gd name="T72" fmla="*/ 204 w 817"/>
                    <a:gd name="T73" fmla="*/ 62 h 505"/>
                    <a:gd name="T74" fmla="*/ 205 w 817"/>
                    <a:gd name="T75" fmla="*/ 61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8" name="Freeform 12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80 w 695"/>
                    <a:gd name="T1" fmla="*/ 98 h 396"/>
                    <a:gd name="T2" fmla="*/ 66 w 695"/>
                    <a:gd name="T3" fmla="*/ 96 h 396"/>
                    <a:gd name="T4" fmla="*/ 53 w 695"/>
                    <a:gd name="T5" fmla="*/ 91 h 396"/>
                    <a:gd name="T6" fmla="*/ 40 w 695"/>
                    <a:gd name="T7" fmla="*/ 86 h 396"/>
                    <a:gd name="T8" fmla="*/ 29 w 695"/>
                    <a:gd name="T9" fmla="*/ 78 h 396"/>
                    <a:gd name="T10" fmla="*/ 19 w 695"/>
                    <a:gd name="T11" fmla="*/ 70 h 396"/>
                    <a:gd name="T12" fmla="*/ 10 w 695"/>
                    <a:gd name="T13" fmla="*/ 61 h 396"/>
                    <a:gd name="T14" fmla="*/ 3 w 695"/>
                    <a:gd name="T15" fmla="*/ 52 h 396"/>
                    <a:gd name="T16" fmla="*/ 3 w 695"/>
                    <a:gd name="T17" fmla="*/ 43 h 396"/>
                    <a:gd name="T18" fmla="*/ 9 w 695"/>
                    <a:gd name="T19" fmla="*/ 34 h 396"/>
                    <a:gd name="T20" fmla="*/ 18 w 695"/>
                    <a:gd name="T21" fmla="*/ 26 h 396"/>
                    <a:gd name="T22" fmla="*/ 28 w 695"/>
                    <a:gd name="T23" fmla="*/ 18 h 396"/>
                    <a:gd name="T24" fmla="*/ 39 w 695"/>
                    <a:gd name="T25" fmla="*/ 11 h 396"/>
                    <a:gd name="T26" fmla="*/ 52 w 695"/>
                    <a:gd name="T27" fmla="*/ 6 h 396"/>
                    <a:gd name="T28" fmla="*/ 65 w 695"/>
                    <a:gd name="T29" fmla="*/ 2 h 396"/>
                    <a:gd name="T30" fmla="*/ 79 w 695"/>
                    <a:gd name="T31" fmla="*/ 0 h 396"/>
                    <a:gd name="T32" fmla="*/ 94 w 695"/>
                    <a:gd name="T33" fmla="*/ 0 h 396"/>
                    <a:gd name="T34" fmla="*/ 108 w 695"/>
                    <a:gd name="T35" fmla="*/ 2 h 396"/>
                    <a:gd name="T36" fmla="*/ 121 w 695"/>
                    <a:gd name="T37" fmla="*/ 6 h 396"/>
                    <a:gd name="T38" fmla="*/ 134 w 695"/>
                    <a:gd name="T39" fmla="*/ 11 h 396"/>
                    <a:gd name="T40" fmla="*/ 145 w 695"/>
                    <a:gd name="T41" fmla="*/ 18 h 396"/>
                    <a:gd name="T42" fmla="*/ 155 w 695"/>
                    <a:gd name="T43" fmla="*/ 26 h 396"/>
                    <a:gd name="T44" fmla="*/ 164 w 695"/>
                    <a:gd name="T45" fmla="*/ 34 h 396"/>
                    <a:gd name="T46" fmla="*/ 171 w 695"/>
                    <a:gd name="T47" fmla="*/ 43 h 396"/>
                    <a:gd name="T48" fmla="*/ 171 w 695"/>
                    <a:gd name="T49" fmla="*/ 52 h 396"/>
                    <a:gd name="T50" fmla="*/ 163 w 695"/>
                    <a:gd name="T51" fmla="*/ 61 h 396"/>
                    <a:gd name="T52" fmla="*/ 154 w 695"/>
                    <a:gd name="T53" fmla="*/ 70 h 396"/>
                    <a:gd name="T54" fmla="*/ 144 w 695"/>
                    <a:gd name="T55" fmla="*/ 78 h 396"/>
                    <a:gd name="T56" fmla="*/ 133 w 695"/>
                    <a:gd name="T57" fmla="*/ 86 h 396"/>
                    <a:gd name="T58" fmla="*/ 120 w 695"/>
                    <a:gd name="T59" fmla="*/ 91 h 396"/>
                    <a:gd name="T60" fmla="*/ 107 w 695"/>
                    <a:gd name="T61" fmla="*/ 96 h 396"/>
                    <a:gd name="T62" fmla="*/ 94 w 695"/>
                    <a:gd name="T63" fmla="*/ 98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9" name="Freeform 13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42 w 335"/>
                    <a:gd name="T1" fmla="*/ 83 h 336"/>
                    <a:gd name="T2" fmla="*/ 50 w 335"/>
                    <a:gd name="T3" fmla="*/ 82 h 336"/>
                    <a:gd name="T4" fmla="*/ 58 w 335"/>
                    <a:gd name="T5" fmla="*/ 80 h 336"/>
                    <a:gd name="T6" fmla="*/ 65 w 335"/>
                    <a:gd name="T7" fmla="*/ 76 h 336"/>
                    <a:gd name="T8" fmla="*/ 71 w 335"/>
                    <a:gd name="T9" fmla="*/ 71 h 336"/>
                    <a:gd name="T10" fmla="*/ 76 w 335"/>
                    <a:gd name="T11" fmla="*/ 65 h 336"/>
                    <a:gd name="T12" fmla="*/ 80 w 335"/>
                    <a:gd name="T13" fmla="*/ 58 h 336"/>
                    <a:gd name="T14" fmla="*/ 83 w 335"/>
                    <a:gd name="T15" fmla="*/ 50 h 336"/>
                    <a:gd name="T16" fmla="*/ 83 w 335"/>
                    <a:gd name="T17" fmla="*/ 42 h 336"/>
                    <a:gd name="T18" fmla="*/ 83 w 335"/>
                    <a:gd name="T19" fmla="*/ 33 h 336"/>
                    <a:gd name="T20" fmla="*/ 80 w 335"/>
                    <a:gd name="T21" fmla="*/ 25 h 336"/>
                    <a:gd name="T22" fmla="*/ 76 w 335"/>
                    <a:gd name="T23" fmla="*/ 18 h 336"/>
                    <a:gd name="T24" fmla="*/ 71 w 335"/>
                    <a:gd name="T25" fmla="*/ 12 h 336"/>
                    <a:gd name="T26" fmla="*/ 65 w 335"/>
                    <a:gd name="T27" fmla="*/ 7 h 336"/>
                    <a:gd name="T28" fmla="*/ 58 w 335"/>
                    <a:gd name="T29" fmla="*/ 3 h 336"/>
                    <a:gd name="T30" fmla="*/ 50 w 335"/>
                    <a:gd name="T31" fmla="*/ 1 h 336"/>
                    <a:gd name="T32" fmla="*/ 42 w 335"/>
                    <a:gd name="T33" fmla="*/ 0 h 336"/>
                    <a:gd name="T34" fmla="*/ 33 w 335"/>
                    <a:gd name="T35" fmla="*/ 1 h 336"/>
                    <a:gd name="T36" fmla="*/ 25 w 335"/>
                    <a:gd name="T37" fmla="*/ 3 h 336"/>
                    <a:gd name="T38" fmla="*/ 18 w 335"/>
                    <a:gd name="T39" fmla="*/ 7 h 336"/>
                    <a:gd name="T40" fmla="*/ 12 w 335"/>
                    <a:gd name="T41" fmla="*/ 12 h 336"/>
                    <a:gd name="T42" fmla="*/ 7 w 335"/>
                    <a:gd name="T43" fmla="*/ 18 h 336"/>
                    <a:gd name="T44" fmla="*/ 3 w 335"/>
                    <a:gd name="T45" fmla="*/ 25 h 336"/>
                    <a:gd name="T46" fmla="*/ 1 w 335"/>
                    <a:gd name="T47" fmla="*/ 33 h 336"/>
                    <a:gd name="T48" fmla="*/ 0 w 335"/>
                    <a:gd name="T49" fmla="*/ 42 h 336"/>
                    <a:gd name="T50" fmla="*/ 1 w 335"/>
                    <a:gd name="T51" fmla="*/ 50 h 336"/>
                    <a:gd name="T52" fmla="*/ 3 w 335"/>
                    <a:gd name="T53" fmla="*/ 58 h 336"/>
                    <a:gd name="T54" fmla="*/ 7 w 335"/>
                    <a:gd name="T55" fmla="*/ 65 h 336"/>
                    <a:gd name="T56" fmla="*/ 12 w 335"/>
                    <a:gd name="T57" fmla="*/ 71 h 336"/>
                    <a:gd name="T58" fmla="*/ 18 w 335"/>
                    <a:gd name="T59" fmla="*/ 76 h 336"/>
                    <a:gd name="T60" fmla="*/ 25 w 335"/>
                    <a:gd name="T61" fmla="*/ 80 h 336"/>
                    <a:gd name="T62" fmla="*/ 33 w 335"/>
                    <a:gd name="T63" fmla="*/ 82 h 336"/>
                    <a:gd name="T64" fmla="*/ 42 w 335"/>
                    <a:gd name="T65" fmla="*/ 8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0" name="Freeform 14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7 w 54"/>
                    <a:gd name="T1" fmla="*/ 14 h 55"/>
                    <a:gd name="T2" fmla="*/ 10 w 54"/>
                    <a:gd name="T3" fmla="*/ 14 h 55"/>
                    <a:gd name="T4" fmla="*/ 12 w 54"/>
                    <a:gd name="T5" fmla="*/ 12 h 55"/>
                    <a:gd name="T6" fmla="*/ 13 w 54"/>
                    <a:gd name="T7" fmla="*/ 10 h 55"/>
                    <a:gd name="T8" fmla="*/ 14 w 54"/>
                    <a:gd name="T9" fmla="*/ 7 h 55"/>
                    <a:gd name="T10" fmla="*/ 13 w 54"/>
                    <a:gd name="T11" fmla="*/ 5 h 55"/>
                    <a:gd name="T12" fmla="*/ 12 w 54"/>
                    <a:gd name="T13" fmla="*/ 2 h 55"/>
                    <a:gd name="T14" fmla="*/ 10 w 54"/>
                    <a:gd name="T15" fmla="*/ 1 h 55"/>
                    <a:gd name="T16" fmla="*/ 7 w 54"/>
                    <a:gd name="T17" fmla="*/ 0 h 55"/>
                    <a:gd name="T18" fmla="*/ 5 w 54"/>
                    <a:gd name="T19" fmla="*/ 1 h 55"/>
                    <a:gd name="T20" fmla="*/ 2 w 54"/>
                    <a:gd name="T21" fmla="*/ 2 h 55"/>
                    <a:gd name="T22" fmla="*/ 1 w 54"/>
                    <a:gd name="T23" fmla="*/ 5 h 55"/>
                    <a:gd name="T24" fmla="*/ 0 w 54"/>
                    <a:gd name="T25" fmla="*/ 7 h 55"/>
                    <a:gd name="T26" fmla="*/ 1 w 54"/>
                    <a:gd name="T27" fmla="*/ 10 h 55"/>
                    <a:gd name="T28" fmla="*/ 2 w 54"/>
                    <a:gd name="T29" fmla="*/ 12 h 55"/>
                    <a:gd name="T30" fmla="*/ 5 w 54"/>
                    <a:gd name="T31" fmla="*/ 14 h 55"/>
                    <a:gd name="T32" fmla="*/ 7 w 54"/>
                    <a:gd name="T33" fmla="*/ 14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1" name="Freeform 15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29 w 116"/>
                    <a:gd name="T1" fmla="*/ 23 h 129"/>
                    <a:gd name="T2" fmla="*/ 0 w 116"/>
                    <a:gd name="T3" fmla="*/ 0 h 129"/>
                    <a:gd name="T4" fmla="*/ 19 w 116"/>
                    <a:gd name="T5" fmla="*/ 32 h 129"/>
                    <a:gd name="T6" fmla="*/ 21 w 116"/>
                    <a:gd name="T7" fmla="*/ 31 h 129"/>
                    <a:gd name="T8" fmla="*/ 22 w 116"/>
                    <a:gd name="T9" fmla="*/ 30 h 129"/>
                    <a:gd name="T10" fmla="*/ 23 w 116"/>
                    <a:gd name="T11" fmla="*/ 29 h 129"/>
                    <a:gd name="T12" fmla="*/ 24 w 116"/>
                    <a:gd name="T13" fmla="*/ 28 h 129"/>
                    <a:gd name="T14" fmla="*/ 26 w 116"/>
                    <a:gd name="T15" fmla="*/ 26 h 129"/>
                    <a:gd name="T16" fmla="*/ 27 w 116"/>
                    <a:gd name="T17" fmla="*/ 25 h 129"/>
                    <a:gd name="T18" fmla="*/ 28 w 116"/>
                    <a:gd name="T19" fmla="*/ 24 h 129"/>
                    <a:gd name="T20" fmla="*/ 29 w 116"/>
                    <a:gd name="T21" fmla="*/ 23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2" name="Freeform 16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1 w 90"/>
                    <a:gd name="T3" fmla="*/ 35 h 139"/>
                    <a:gd name="T4" fmla="*/ 12 w 90"/>
                    <a:gd name="T5" fmla="*/ 34 h 139"/>
                    <a:gd name="T6" fmla="*/ 14 w 90"/>
                    <a:gd name="T7" fmla="*/ 34 h 139"/>
                    <a:gd name="T8" fmla="*/ 15 w 90"/>
                    <a:gd name="T9" fmla="*/ 33 h 139"/>
                    <a:gd name="T10" fmla="*/ 17 w 90"/>
                    <a:gd name="T11" fmla="*/ 32 h 139"/>
                    <a:gd name="T12" fmla="*/ 19 w 90"/>
                    <a:gd name="T13" fmla="*/ 31 h 139"/>
                    <a:gd name="T14" fmla="*/ 20 w 90"/>
                    <a:gd name="T15" fmla="*/ 31 h 139"/>
                    <a:gd name="T16" fmla="*/ 21 w 90"/>
                    <a:gd name="T17" fmla="*/ 30 h 139"/>
                    <a:gd name="T18" fmla="*/ 23 w 90"/>
                    <a:gd name="T19" fmla="*/ 29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3" name="Freeform 17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2 w 59"/>
                    <a:gd name="T3" fmla="*/ 35 h 143"/>
                    <a:gd name="T4" fmla="*/ 4 w 59"/>
                    <a:gd name="T5" fmla="*/ 35 h 143"/>
                    <a:gd name="T6" fmla="*/ 5 w 59"/>
                    <a:gd name="T7" fmla="*/ 34 h 143"/>
                    <a:gd name="T8" fmla="*/ 7 w 59"/>
                    <a:gd name="T9" fmla="*/ 34 h 143"/>
                    <a:gd name="T10" fmla="*/ 8 w 59"/>
                    <a:gd name="T11" fmla="*/ 34 h 143"/>
                    <a:gd name="T12" fmla="*/ 10 w 59"/>
                    <a:gd name="T13" fmla="*/ 33 h 143"/>
                    <a:gd name="T14" fmla="*/ 12 w 59"/>
                    <a:gd name="T15" fmla="*/ 33 h 143"/>
                    <a:gd name="T16" fmla="*/ 13 w 59"/>
                    <a:gd name="T17" fmla="*/ 32 h 143"/>
                    <a:gd name="T18" fmla="*/ 14 w 59"/>
                    <a:gd name="T19" fmla="*/ 32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4" name="Freeform 18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3 h 127"/>
                    <a:gd name="T2" fmla="*/ 30 w 117"/>
                    <a:gd name="T3" fmla="*/ 0 h 127"/>
                    <a:gd name="T4" fmla="*/ 10 w 117"/>
                    <a:gd name="T5" fmla="*/ 31 h 127"/>
                    <a:gd name="T6" fmla="*/ 9 w 117"/>
                    <a:gd name="T7" fmla="*/ 30 h 127"/>
                    <a:gd name="T8" fmla="*/ 8 w 117"/>
                    <a:gd name="T9" fmla="*/ 29 h 127"/>
                    <a:gd name="T10" fmla="*/ 7 w 117"/>
                    <a:gd name="T11" fmla="*/ 28 h 127"/>
                    <a:gd name="T12" fmla="*/ 5 w 117"/>
                    <a:gd name="T13" fmla="*/ 27 h 127"/>
                    <a:gd name="T14" fmla="*/ 4 w 117"/>
                    <a:gd name="T15" fmla="*/ 26 h 127"/>
                    <a:gd name="T16" fmla="*/ 3 w 117"/>
                    <a:gd name="T17" fmla="*/ 25 h 127"/>
                    <a:gd name="T18" fmla="*/ 1 w 117"/>
                    <a:gd name="T19" fmla="*/ 24 h 127"/>
                    <a:gd name="T20" fmla="*/ 0 w 117"/>
                    <a:gd name="T21" fmla="*/ 23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5" name="Freeform 19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3 w 93"/>
                    <a:gd name="T1" fmla="*/ 0 h 137"/>
                    <a:gd name="T2" fmla="*/ 11 w 93"/>
                    <a:gd name="T3" fmla="*/ 35 h 137"/>
                    <a:gd name="T4" fmla="*/ 10 w 93"/>
                    <a:gd name="T5" fmla="*/ 34 h 137"/>
                    <a:gd name="T6" fmla="*/ 8 w 93"/>
                    <a:gd name="T7" fmla="*/ 33 h 137"/>
                    <a:gd name="T8" fmla="*/ 7 w 93"/>
                    <a:gd name="T9" fmla="*/ 32 h 137"/>
                    <a:gd name="T10" fmla="*/ 5 w 93"/>
                    <a:gd name="T11" fmla="*/ 31 h 137"/>
                    <a:gd name="T12" fmla="*/ 4 w 93"/>
                    <a:gd name="T13" fmla="*/ 31 h 137"/>
                    <a:gd name="T14" fmla="*/ 3 w 93"/>
                    <a:gd name="T15" fmla="*/ 30 h 137"/>
                    <a:gd name="T16" fmla="*/ 1 w 93"/>
                    <a:gd name="T17" fmla="*/ 29 h 137"/>
                    <a:gd name="T18" fmla="*/ 0 w 93"/>
                    <a:gd name="T19" fmla="*/ 29 h 137"/>
                    <a:gd name="T20" fmla="*/ 23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" name="Freeform 20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5 w 63"/>
                    <a:gd name="T1" fmla="*/ 0 h 143"/>
                    <a:gd name="T2" fmla="*/ 12 w 63"/>
                    <a:gd name="T3" fmla="*/ 36 h 143"/>
                    <a:gd name="T4" fmla="*/ 10 w 63"/>
                    <a:gd name="T5" fmla="*/ 36 h 143"/>
                    <a:gd name="T6" fmla="*/ 9 w 63"/>
                    <a:gd name="T7" fmla="*/ 35 h 143"/>
                    <a:gd name="T8" fmla="*/ 8 w 63"/>
                    <a:gd name="T9" fmla="*/ 35 h 143"/>
                    <a:gd name="T10" fmla="*/ 6 w 63"/>
                    <a:gd name="T11" fmla="*/ 34 h 143"/>
                    <a:gd name="T12" fmla="*/ 4 w 63"/>
                    <a:gd name="T13" fmla="*/ 34 h 143"/>
                    <a:gd name="T14" fmla="*/ 3 w 63"/>
                    <a:gd name="T15" fmla="*/ 33 h 143"/>
                    <a:gd name="T16" fmla="*/ 1 w 63"/>
                    <a:gd name="T17" fmla="*/ 33 h 143"/>
                    <a:gd name="T18" fmla="*/ 0 w 63"/>
                    <a:gd name="T19" fmla="*/ 33 h 143"/>
                    <a:gd name="T20" fmla="*/ 15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" name="Freeform 21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13 w 50"/>
                    <a:gd name="T1" fmla="*/ 36 h 143"/>
                    <a:gd name="T2" fmla="*/ 6 w 50"/>
                    <a:gd name="T3" fmla="*/ 0 h 143"/>
                    <a:gd name="T4" fmla="*/ 0 w 50"/>
                    <a:gd name="T5" fmla="*/ 36 h 143"/>
                    <a:gd name="T6" fmla="*/ 2 w 50"/>
                    <a:gd name="T7" fmla="*/ 36 h 143"/>
                    <a:gd name="T8" fmla="*/ 3 w 50"/>
                    <a:gd name="T9" fmla="*/ 36 h 143"/>
                    <a:gd name="T10" fmla="*/ 5 w 50"/>
                    <a:gd name="T11" fmla="*/ 36 h 143"/>
                    <a:gd name="T12" fmla="*/ 6 w 50"/>
                    <a:gd name="T13" fmla="*/ 36 h 143"/>
                    <a:gd name="T14" fmla="*/ 7 w 50"/>
                    <a:gd name="T15" fmla="*/ 36 h 143"/>
                    <a:gd name="T16" fmla="*/ 10 w 50"/>
                    <a:gd name="T17" fmla="*/ 36 h 143"/>
                    <a:gd name="T18" fmla="*/ 11 w 50"/>
                    <a:gd name="T19" fmla="*/ 36 h 143"/>
                    <a:gd name="T20" fmla="*/ 13 w 50"/>
                    <a:gd name="T21" fmla="*/ 36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04" name="Group 22"/>
              <p:cNvGrpSpPr>
                <a:grpSpLocks/>
              </p:cNvGrpSpPr>
              <p:nvPr/>
            </p:nvGrpSpPr>
            <p:grpSpPr bwMode="auto">
              <a:xfrm>
                <a:off x="6931027" y="3870323"/>
                <a:ext cx="398464" cy="312738"/>
                <a:chOff x="601" y="3506"/>
                <a:chExt cx="442" cy="347"/>
              </a:xfrm>
            </p:grpSpPr>
            <p:sp>
              <p:nvSpPr>
                <p:cNvPr id="1106" name="Freeform 23"/>
                <p:cNvSpPr>
                  <a:spLocks/>
                </p:cNvSpPr>
                <p:nvPr/>
              </p:nvSpPr>
              <p:spPr bwMode="auto">
                <a:xfrm>
                  <a:off x="615" y="3601"/>
                  <a:ext cx="409" cy="252"/>
                </a:xfrm>
                <a:custGeom>
                  <a:avLst/>
                  <a:gdLst>
                    <a:gd name="T0" fmla="*/ 198 w 817"/>
                    <a:gd name="T1" fmla="*/ 49 h 505"/>
                    <a:gd name="T2" fmla="*/ 190 w 817"/>
                    <a:gd name="T3" fmla="*/ 39 h 505"/>
                    <a:gd name="T4" fmla="*/ 180 w 817"/>
                    <a:gd name="T5" fmla="*/ 30 h 505"/>
                    <a:gd name="T6" fmla="*/ 169 w 817"/>
                    <a:gd name="T7" fmla="*/ 21 h 505"/>
                    <a:gd name="T8" fmla="*/ 157 w 817"/>
                    <a:gd name="T9" fmla="*/ 13 h 505"/>
                    <a:gd name="T10" fmla="*/ 142 w 817"/>
                    <a:gd name="T11" fmla="*/ 7 h 505"/>
                    <a:gd name="T12" fmla="*/ 127 w 817"/>
                    <a:gd name="T13" fmla="*/ 3 h 505"/>
                    <a:gd name="T14" fmla="*/ 111 w 817"/>
                    <a:gd name="T15" fmla="*/ 0 h 505"/>
                    <a:gd name="T16" fmla="*/ 94 w 817"/>
                    <a:gd name="T17" fmla="*/ 0 h 505"/>
                    <a:gd name="T18" fmla="*/ 78 w 817"/>
                    <a:gd name="T19" fmla="*/ 3 h 505"/>
                    <a:gd name="T20" fmla="*/ 63 w 817"/>
                    <a:gd name="T21" fmla="*/ 7 h 505"/>
                    <a:gd name="T22" fmla="*/ 48 w 817"/>
                    <a:gd name="T23" fmla="*/ 13 h 505"/>
                    <a:gd name="T24" fmla="*/ 36 w 817"/>
                    <a:gd name="T25" fmla="*/ 21 h 505"/>
                    <a:gd name="T26" fmla="*/ 24 w 817"/>
                    <a:gd name="T27" fmla="*/ 30 h 505"/>
                    <a:gd name="T28" fmla="*/ 15 w 817"/>
                    <a:gd name="T29" fmla="*/ 39 h 505"/>
                    <a:gd name="T30" fmla="*/ 7 w 817"/>
                    <a:gd name="T31" fmla="*/ 49 h 505"/>
                    <a:gd name="T32" fmla="*/ 3 w 817"/>
                    <a:gd name="T33" fmla="*/ 56 h 505"/>
                    <a:gd name="T34" fmla="*/ 1 w 817"/>
                    <a:gd name="T35" fmla="*/ 59 h 505"/>
                    <a:gd name="T36" fmla="*/ 0 w 817"/>
                    <a:gd name="T37" fmla="*/ 61 h 505"/>
                    <a:gd name="T38" fmla="*/ 7 w 817"/>
                    <a:gd name="T39" fmla="*/ 73 h 505"/>
                    <a:gd name="T40" fmla="*/ 15 w 817"/>
                    <a:gd name="T41" fmla="*/ 83 h 505"/>
                    <a:gd name="T42" fmla="*/ 25 w 817"/>
                    <a:gd name="T43" fmla="*/ 94 h 505"/>
                    <a:gd name="T44" fmla="*/ 36 w 817"/>
                    <a:gd name="T45" fmla="*/ 103 h 505"/>
                    <a:gd name="T46" fmla="*/ 49 w 817"/>
                    <a:gd name="T47" fmla="*/ 111 h 505"/>
                    <a:gd name="T48" fmla="*/ 63 w 817"/>
                    <a:gd name="T49" fmla="*/ 118 h 505"/>
                    <a:gd name="T50" fmla="*/ 78 w 817"/>
                    <a:gd name="T51" fmla="*/ 123 h 505"/>
                    <a:gd name="T52" fmla="*/ 94 w 817"/>
                    <a:gd name="T53" fmla="*/ 126 h 505"/>
                    <a:gd name="T54" fmla="*/ 111 w 817"/>
                    <a:gd name="T55" fmla="*/ 126 h 505"/>
                    <a:gd name="T56" fmla="*/ 127 w 817"/>
                    <a:gd name="T57" fmla="*/ 123 h 505"/>
                    <a:gd name="T58" fmla="*/ 142 w 817"/>
                    <a:gd name="T59" fmla="*/ 118 h 505"/>
                    <a:gd name="T60" fmla="*/ 156 w 817"/>
                    <a:gd name="T61" fmla="*/ 111 h 505"/>
                    <a:gd name="T62" fmla="*/ 169 w 817"/>
                    <a:gd name="T63" fmla="*/ 103 h 505"/>
                    <a:gd name="T64" fmla="*/ 180 w 817"/>
                    <a:gd name="T65" fmla="*/ 94 h 505"/>
                    <a:gd name="T66" fmla="*/ 190 w 817"/>
                    <a:gd name="T67" fmla="*/ 83 h 505"/>
                    <a:gd name="T68" fmla="*/ 198 w 817"/>
                    <a:gd name="T69" fmla="*/ 73 h 505"/>
                    <a:gd name="T70" fmla="*/ 203 w 817"/>
                    <a:gd name="T71" fmla="*/ 64 h 505"/>
                    <a:gd name="T72" fmla="*/ 204 w 817"/>
                    <a:gd name="T73" fmla="*/ 62 h 505"/>
                    <a:gd name="T74" fmla="*/ 205 w 817"/>
                    <a:gd name="T75" fmla="*/ 61 h 50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7"/>
                    <a:gd name="T115" fmla="*/ 0 h 505"/>
                    <a:gd name="T116" fmla="*/ 817 w 817"/>
                    <a:gd name="T117" fmla="*/ 505 h 50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7" h="505">
                      <a:moveTo>
                        <a:pt x="802" y="218"/>
                      </a:moveTo>
                      <a:lnTo>
                        <a:pt x="790" y="198"/>
                      </a:lnTo>
                      <a:lnTo>
                        <a:pt x="776" y="179"/>
                      </a:lnTo>
                      <a:lnTo>
                        <a:pt x="758" y="159"/>
                      </a:lnTo>
                      <a:lnTo>
                        <a:pt x="741" y="139"/>
                      </a:lnTo>
                      <a:lnTo>
                        <a:pt x="720" y="121"/>
                      </a:lnTo>
                      <a:lnTo>
                        <a:pt x="698" y="103"/>
                      </a:lnTo>
                      <a:lnTo>
                        <a:pt x="675" y="85"/>
                      </a:lnTo>
                      <a:lnTo>
                        <a:pt x="651" y="69"/>
                      </a:lnTo>
                      <a:lnTo>
                        <a:pt x="625" y="54"/>
                      </a:lnTo>
                      <a:lnTo>
                        <a:pt x="597" y="42"/>
                      </a:lnTo>
                      <a:lnTo>
                        <a:pt x="568" y="30"/>
                      </a:lnTo>
                      <a:lnTo>
                        <a:pt x="538" y="20"/>
                      </a:lnTo>
                      <a:lnTo>
                        <a:pt x="508" y="12"/>
                      </a:lnTo>
                      <a:lnTo>
                        <a:pt x="476" y="5"/>
                      </a:lnTo>
                      <a:lnTo>
                        <a:pt x="443" y="1"/>
                      </a:lnTo>
                      <a:lnTo>
                        <a:pt x="409" y="0"/>
                      </a:lnTo>
                      <a:lnTo>
                        <a:pt x="376" y="1"/>
                      </a:lnTo>
                      <a:lnTo>
                        <a:pt x="342" y="5"/>
                      </a:lnTo>
                      <a:lnTo>
                        <a:pt x="310" y="12"/>
                      </a:lnTo>
                      <a:lnTo>
                        <a:pt x="279" y="20"/>
                      </a:lnTo>
                      <a:lnTo>
                        <a:pt x="249" y="30"/>
                      </a:lnTo>
                      <a:lnTo>
                        <a:pt x="220" y="42"/>
                      </a:lnTo>
                      <a:lnTo>
                        <a:pt x="192" y="54"/>
                      </a:lnTo>
                      <a:lnTo>
                        <a:pt x="166" y="69"/>
                      </a:lnTo>
                      <a:lnTo>
                        <a:pt x="142" y="85"/>
                      </a:lnTo>
                      <a:lnTo>
                        <a:pt x="117" y="103"/>
                      </a:lnTo>
                      <a:lnTo>
                        <a:pt x="96" y="121"/>
                      </a:lnTo>
                      <a:lnTo>
                        <a:pt x="76" y="139"/>
                      </a:lnTo>
                      <a:lnTo>
                        <a:pt x="58" y="159"/>
                      </a:lnTo>
                      <a:lnTo>
                        <a:pt x="41" y="179"/>
                      </a:lnTo>
                      <a:lnTo>
                        <a:pt x="26" y="198"/>
                      </a:lnTo>
                      <a:lnTo>
                        <a:pt x="14" y="218"/>
                      </a:lnTo>
                      <a:lnTo>
                        <a:pt x="9" y="225"/>
                      </a:lnTo>
                      <a:lnTo>
                        <a:pt x="6" y="232"/>
                      </a:lnTo>
                      <a:lnTo>
                        <a:pt x="2" y="239"/>
                      </a:lnTo>
                      <a:lnTo>
                        <a:pt x="1" y="244"/>
                      </a:lnTo>
                      <a:lnTo>
                        <a:pt x="0" y="247"/>
                      </a:lnTo>
                      <a:lnTo>
                        <a:pt x="14" y="273"/>
                      </a:lnTo>
                      <a:lnTo>
                        <a:pt x="26" y="294"/>
                      </a:lnTo>
                      <a:lnTo>
                        <a:pt x="41" y="315"/>
                      </a:lnTo>
                      <a:lnTo>
                        <a:pt x="59" y="335"/>
                      </a:lnTo>
                      <a:lnTo>
                        <a:pt x="77" y="356"/>
                      </a:lnTo>
                      <a:lnTo>
                        <a:pt x="98" y="376"/>
                      </a:lnTo>
                      <a:lnTo>
                        <a:pt x="120" y="395"/>
                      </a:lnTo>
                      <a:lnTo>
                        <a:pt x="144" y="414"/>
                      </a:lnTo>
                      <a:lnTo>
                        <a:pt x="168" y="430"/>
                      </a:lnTo>
                      <a:lnTo>
                        <a:pt x="195" y="446"/>
                      </a:lnTo>
                      <a:lnTo>
                        <a:pt x="222" y="461"/>
                      </a:lnTo>
                      <a:lnTo>
                        <a:pt x="251" y="474"/>
                      </a:lnTo>
                      <a:lnTo>
                        <a:pt x="281" y="484"/>
                      </a:lnTo>
                      <a:lnTo>
                        <a:pt x="312" y="493"/>
                      </a:lnTo>
                      <a:lnTo>
                        <a:pt x="343" y="499"/>
                      </a:lnTo>
                      <a:lnTo>
                        <a:pt x="376" y="504"/>
                      </a:lnTo>
                      <a:lnTo>
                        <a:pt x="409" y="505"/>
                      </a:lnTo>
                      <a:lnTo>
                        <a:pt x="443" y="504"/>
                      </a:lnTo>
                      <a:lnTo>
                        <a:pt x="475" y="499"/>
                      </a:lnTo>
                      <a:lnTo>
                        <a:pt x="506" y="493"/>
                      </a:lnTo>
                      <a:lnTo>
                        <a:pt x="536" y="484"/>
                      </a:lnTo>
                      <a:lnTo>
                        <a:pt x="566" y="474"/>
                      </a:lnTo>
                      <a:lnTo>
                        <a:pt x="595" y="461"/>
                      </a:lnTo>
                      <a:lnTo>
                        <a:pt x="622" y="446"/>
                      </a:lnTo>
                      <a:lnTo>
                        <a:pt x="648" y="430"/>
                      </a:lnTo>
                      <a:lnTo>
                        <a:pt x="673" y="414"/>
                      </a:lnTo>
                      <a:lnTo>
                        <a:pt x="696" y="395"/>
                      </a:lnTo>
                      <a:lnTo>
                        <a:pt x="718" y="376"/>
                      </a:lnTo>
                      <a:lnTo>
                        <a:pt x="739" y="356"/>
                      </a:lnTo>
                      <a:lnTo>
                        <a:pt x="757" y="335"/>
                      </a:lnTo>
                      <a:lnTo>
                        <a:pt x="775" y="315"/>
                      </a:lnTo>
                      <a:lnTo>
                        <a:pt x="790" y="294"/>
                      </a:lnTo>
                      <a:lnTo>
                        <a:pt x="802" y="273"/>
                      </a:lnTo>
                      <a:lnTo>
                        <a:pt x="810" y="259"/>
                      </a:lnTo>
                      <a:lnTo>
                        <a:pt x="815" y="251"/>
                      </a:lnTo>
                      <a:lnTo>
                        <a:pt x="816" y="248"/>
                      </a:lnTo>
                      <a:lnTo>
                        <a:pt x="816" y="247"/>
                      </a:lnTo>
                      <a:lnTo>
                        <a:pt x="817" y="244"/>
                      </a:lnTo>
                      <a:lnTo>
                        <a:pt x="802" y="2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7" name="Freeform 24"/>
                <p:cNvSpPr>
                  <a:spLocks/>
                </p:cNvSpPr>
                <p:nvPr/>
              </p:nvSpPr>
              <p:spPr bwMode="auto">
                <a:xfrm>
                  <a:off x="646" y="3629"/>
                  <a:ext cx="347" cy="197"/>
                </a:xfrm>
                <a:custGeom>
                  <a:avLst/>
                  <a:gdLst>
                    <a:gd name="T0" fmla="*/ 80 w 695"/>
                    <a:gd name="T1" fmla="*/ 98 h 396"/>
                    <a:gd name="T2" fmla="*/ 66 w 695"/>
                    <a:gd name="T3" fmla="*/ 96 h 396"/>
                    <a:gd name="T4" fmla="*/ 53 w 695"/>
                    <a:gd name="T5" fmla="*/ 91 h 396"/>
                    <a:gd name="T6" fmla="*/ 40 w 695"/>
                    <a:gd name="T7" fmla="*/ 86 h 396"/>
                    <a:gd name="T8" fmla="*/ 29 w 695"/>
                    <a:gd name="T9" fmla="*/ 78 h 396"/>
                    <a:gd name="T10" fmla="*/ 19 w 695"/>
                    <a:gd name="T11" fmla="*/ 70 h 396"/>
                    <a:gd name="T12" fmla="*/ 10 w 695"/>
                    <a:gd name="T13" fmla="*/ 61 h 396"/>
                    <a:gd name="T14" fmla="*/ 3 w 695"/>
                    <a:gd name="T15" fmla="*/ 52 h 396"/>
                    <a:gd name="T16" fmla="*/ 3 w 695"/>
                    <a:gd name="T17" fmla="*/ 43 h 396"/>
                    <a:gd name="T18" fmla="*/ 9 w 695"/>
                    <a:gd name="T19" fmla="*/ 34 h 396"/>
                    <a:gd name="T20" fmla="*/ 18 w 695"/>
                    <a:gd name="T21" fmla="*/ 26 h 396"/>
                    <a:gd name="T22" fmla="*/ 28 w 695"/>
                    <a:gd name="T23" fmla="*/ 18 h 396"/>
                    <a:gd name="T24" fmla="*/ 39 w 695"/>
                    <a:gd name="T25" fmla="*/ 11 h 396"/>
                    <a:gd name="T26" fmla="*/ 52 w 695"/>
                    <a:gd name="T27" fmla="*/ 6 h 396"/>
                    <a:gd name="T28" fmla="*/ 65 w 695"/>
                    <a:gd name="T29" fmla="*/ 2 h 396"/>
                    <a:gd name="T30" fmla="*/ 79 w 695"/>
                    <a:gd name="T31" fmla="*/ 0 h 396"/>
                    <a:gd name="T32" fmla="*/ 94 w 695"/>
                    <a:gd name="T33" fmla="*/ 0 h 396"/>
                    <a:gd name="T34" fmla="*/ 108 w 695"/>
                    <a:gd name="T35" fmla="*/ 2 h 396"/>
                    <a:gd name="T36" fmla="*/ 121 w 695"/>
                    <a:gd name="T37" fmla="*/ 6 h 396"/>
                    <a:gd name="T38" fmla="*/ 134 w 695"/>
                    <a:gd name="T39" fmla="*/ 11 h 396"/>
                    <a:gd name="T40" fmla="*/ 145 w 695"/>
                    <a:gd name="T41" fmla="*/ 18 h 396"/>
                    <a:gd name="T42" fmla="*/ 155 w 695"/>
                    <a:gd name="T43" fmla="*/ 26 h 396"/>
                    <a:gd name="T44" fmla="*/ 164 w 695"/>
                    <a:gd name="T45" fmla="*/ 34 h 396"/>
                    <a:gd name="T46" fmla="*/ 171 w 695"/>
                    <a:gd name="T47" fmla="*/ 43 h 396"/>
                    <a:gd name="T48" fmla="*/ 171 w 695"/>
                    <a:gd name="T49" fmla="*/ 52 h 396"/>
                    <a:gd name="T50" fmla="*/ 163 w 695"/>
                    <a:gd name="T51" fmla="*/ 61 h 396"/>
                    <a:gd name="T52" fmla="*/ 154 w 695"/>
                    <a:gd name="T53" fmla="*/ 70 h 396"/>
                    <a:gd name="T54" fmla="*/ 144 w 695"/>
                    <a:gd name="T55" fmla="*/ 78 h 396"/>
                    <a:gd name="T56" fmla="*/ 133 w 695"/>
                    <a:gd name="T57" fmla="*/ 86 h 396"/>
                    <a:gd name="T58" fmla="*/ 120 w 695"/>
                    <a:gd name="T59" fmla="*/ 91 h 396"/>
                    <a:gd name="T60" fmla="*/ 107 w 695"/>
                    <a:gd name="T61" fmla="*/ 96 h 396"/>
                    <a:gd name="T62" fmla="*/ 94 w 695"/>
                    <a:gd name="T63" fmla="*/ 98 h 3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5"/>
                    <a:gd name="T97" fmla="*/ 0 h 396"/>
                    <a:gd name="T98" fmla="*/ 695 w 695"/>
                    <a:gd name="T99" fmla="*/ 396 h 3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5" h="396">
                      <a:moveTo>
                        <a:pt x="348" y="396"/>
                      </a:moveTo>
                      <a:lnTo>
                        <a:pt x="320" y="395"/>
                      </a:lnTo>
                      <a:lnTo>
                        <a:pt x="293" y="391"/>
                      </a:lnTo>
                      <a:lnTo>
                        <a:pt x="265" y="385"/>
                      </a:lnTo>
                      <a:lnTo>
                        <a:pt x="239" y="378"/>
                      </a:lnTo>
                      <a:lnTo>
                        <a:pt x="212" y="368"/>
                      </a:lnTo>
                      <a:lnTo>
                        <a:pt x="187" y="358"/>
                      </a:lnTo>
                      <a:lnTo>
                        <a:pt x="163" y="345"/>
                      </a:lnTo>
                      <a:lnTo>
                        <a:pt x="139" y="331"/>
                      </a:lnTo>
                      <a:lnTo>
                        <a:pt x="118" y="316"/>
                      </a:lnTo>
                      <a:lnTo>
                        <a:pt x="96" y="300"/>
                      </a:lnTo>
                      <a:lnTo>
                        <a:pt x="76" y="283"/>
                      </a:lnTo>
                      <a:lnTo>
                        <a:pt x="58" y="265"/>
                      </a:lnTo>
                      <a:lnTo>
                        <a:pt x="42" y="247"/>
                      </a:lnTo>
                      <a:lnTo>
                        <a:pt x="25" y="229"/>
                      </a:lnTo>
                      <a:lnTo>
                        <a:pt x="12" y="210"/>
                      </a:lnTo>
                      <a:lnTo>
                        <a:pt x="0" y="191"/>
                      </a:lnTo>
                      <a:lnTo>
                        <a:pt x="12" y="172"/>
                      </a:lnTo>
                      <a:lnTo>
                        <a:pt x="24" y="155"/>
                      </a:lnTo>
                      <a:lnTo>
                        <a:pt x="39" y="138"/>
                      </a:lnTo>
                      <a:lnTo>
                        <a:pt x="56" y="120"/>
                      </a:lnTo>
                      <a:lnTo>
                        <a:pt x="74" y="104"/>
                      </a:lnTo>
                      <a:lnTo>
                        <a:pt x="93" y="88"/>
                      </a:lnTo>
                      <a:lnTo>
                        <a:pt x="114" y="73"/>
                      </a:lnTo>
                      <a:lnTo>
                        <a:pt x="136" y="59"/>
                      </a:lnTo>
                      <a:lnTo>
                        <a:pt x="159" y="46"/>
                      </a:lnTo>
                      <a:lnTo>
                        <a:pt x="183" y="35"/>
                      </a:lnTo>
                      <a:lnTo>
                        <a:pt x="209" y="25"/>
                      </a:lnTo>
                      <a:lnTo>
                        <a:pt x="235" y="16"/>
                      </a:lnTo>
                      <a:lnTo>
                        <a:pt x="262" y="10"/>
                      </a:lnTo>
                      <a:lnTo>
                        <a:pt x="290" y="5"/>
                      </a:lnTo>
                      <a:lnTo>
                        <a:pt x="319" y="1"/>
                      </a:lnTo>
                      <a:lnTo>
                        <a:pt x="348" y="0"/>
                      </a:lnTo>
                      <a:lnTo>
                        <a:pt x="377" y="1"/>
                      </a:lnTo>
                      <a:lnTo>
                        <a:pt x="406" y="5"/>
                      </a:lnTo>
                      <a:lnTo>
                        <a:pt x="433" y="10"/>
                      </a:lnTo>
                      <a:lnTo>
                        <a:pt x="460" y="16"/>
                      </a:lnTo>
                      <a:lnTo>
                        <a:pt x="486" y="25"/>
                      </a:lnTo>
                      <a:lnTo>
                        <a:pt x="512" y="35"/>
                      </a:lnTo>
                      <a:lnTo>
                        <a:pt x="536" y="46"/>
                      </a:lnTo>
                      <a:lnTo>
                        <a:pt x="559" y="59"/>
                      </a:lnTo>
                      <a:lnTo>
                        <a:pt x="581" y="73"/>
                      </a:lnTo>
                      <a:lnTo>
                        <a:pt x="602" y="88"/>
                      </a:lnTo>
                      <a:lnTo>
                        <a:pt x="621" y="104"/>
                      </a:lnTo>
                      <a:lnTo>
                        <a:pt x="639" y="120"/>
                      </a:lnTo>
                      <a:lnTo>
                        <a:pt x="656" y="138"/>
                      </a:lnTo>
                      <a:lnTo>
                        <a:pt x="671" y="155"/>
                      </a:lnTo>
                      <a:lnTo>
                        <a:pt x="684" y="172"/>
                      </a:lnTo>
                      <a:lnTo>
                        <a:pt x="695" y="191"/>
                      </a:lnTo>
                      <a:lnTo>
                        <a:pt x="684" y="210"/>
                      </a:lnTo>
                      <a:lnTo>
                        <a:pt x="670" y="229"/>
                      </a:lnTo>
                      <a:lnTo>
                        <a:pt x="654" y="247"/>
                      </a:lnTo>
                      <a:lnTo>
                        <a:pt x="637" y="265"/>
                      </a:lnTo>
                      <a:lnTo>
                        <a:pt x="619" y="283"/>
                      </a:lnTo>
                      <a:lnTo>
                        <a:pt x="599" y="300"/>
                      </a:lnTo>
                      <a:lnTo>
                        <a:pt x="578" y="316"/>
                      </a:lnTo>
                      <a:lnTo>
                        <a:pt x="556" y="331"/>
                      </a:lnTo>
                      <a:lnTo>
                        <a:pt x="533" y="345"/>
                      </a:lnTo>
                      <a:lnTo>
                        <a:pt x="508" y="358"/>
                      </a:lnTo>
                      <a:lnTo>
                        <a:pt x="483" y="368"/>
                      </a:lnTo>
                      <a:lnTo>
                        <a:pt x="458" y="378"/>
                      </a:lnTo>
                      <a:lnTo>
                        <a:pt x="431" y="385"/>
                      </a:lnTo>
                      <a:lnTo>
                        <a:pt x="403" y="391"/>
                      </a:lnTo>
                      <a:lnTo>
                        <a:pt x="376" y="395"/>
                      </a:lnTo>
                      <a:lnTo>
                        <a:pt x="348" y="3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8" name="Freeform 25"/>
                <p:cNvSpPr>
                  <a:spLocks/>
                </p:cNvSpPr>
                <p:nvPr/>
              </p:nvSpPr>
              <p:spPr bwMode="auto">
                <a:xfrm>
                  <a:off x="733" y="3644"/>
                  <a:ext cx="167" cy="167"/>
                </a:xfrm>
                <a:custGeom>
                  <a:avLst/>
                  <a:gdLst>
                    <a:gd name="T0" fmla="*/ 42 w 335"/>
                    <a:gd name="T1" fmla="*/ 83 h 336"/>
                    <a:gd name="T2" fmla="*/ 50 w 335"/>
                    <a:gd name="T3" fmla="*/ 82 h 336"/>
                    <a:gd name="T4" fmla="*/ 58 w 335"/>
                    <a:gd name="T5" fmla="*/ 80 h 336"/>
                    <a:gd name="T6" fmla="*/ 65 w 335"/>
                    <a:gd name="T7" fmla="*/ 76 h 336"/>
                    <a:gd name="T8" fmla="*/ 71 w 335"/>
                    <a:gd name="T9" fmla="*/ 71 h 336"/>
                    <a:gd name="T10" fmla="*/ 76 w 335"/>
                    <a:gd name="T11" fmla="*/ 65 h 336"/>
                    <a:gd name="T12" fmla="*/ 80 w 335"/>
                    <a:gd name="T13" fmla="*/ 58 h 336"/>
                    <a:gd name="T14" fmla="*/ 83 w 335"/>
                    <a:gd name="T15" fmla="*/ 50 h 336"/>
                    <a:gd name="T16" fmla="*/ 83 w 335"/>
                    <a:gd name="T17" fmla="*/ 42 h 336"/>
                    <a:gd name="T18" fmla="*/ 83 w 335"/>
                    <a:gd name="T19" fmla="*/ 33 h 336"/>
                    <a:gd name="T20" fmla="*/ 80 w 335"/>
                    <a:gd name="T21" fmla="*/ 25 h 336"/>
                    <a:gd name="T22" fmla="*/ 76 w 335"/>
                    <a:gd name="T23" fmla="*/ 18 h 336"/>
                    <a:gd name="T24" fmla="*/ 71 w 335"/>
                    <a:gd name="T25" fmla="*/ 12 h 336"/>
                    <a:gd name="T26" fmla="*/ 65 w 335"/>
                    <a:gd name="T27" fmla="*/ 7 h 336"/>
                    <a:gd name="T28" fmla="*/ 58 w 335"/>
                    <a:gd name="T29" fmla="*/ 3 h 336"/>
                    <a:gd name="T30" fmla="*/ 50 w 335"/>
                    <a:gd name="T31" fmla="*/ 1 h 336"/>
                    <a:gd name="T32" fmla="*/ 42 w 335"/>
                    <a:gd name="T33" fmla="*/ 0 h 336"/>
                    <a:gd name="T34" fmla="*/ 33 w 335"/>
                    <a:gd name="T35" fmla="*/ 1 h 336"/>
                    <a:gd name="T36" fmla="*/ 25 w 335"/>
                    <a:gd name="T37" fmla="*/ 3 h 336"/>
                    <a:gd name="T38" fmla="*/ 18 w 335"/>
                    <a:gd name="T39" fmla="*/ 7 h 336"/>
                    <a:gd name="T40" fmla="*/ 12 w 335"/>
                    <a:gd name="T41" fmla="*/ 12 h 336"/>
                    <a:gd name="T42" fmla="*/ 7 w 335"/>
                    <a:gd name="T43" fmla="*/ 18 h 336"/>
                    <a:gd name="T44" fmla="*/ 3 w 335"/>
                    <a:gd name="T45" fmla="*/ 25 h 336"/>
                    <a:gd name="T46" fmla="*/ 1 w 335"/>
                    <a:gd name="T47" fmla="*/ 33 h 336"/>
                    <a:gd name="T48" fmla="*/ 0 w 335"/>
                    <a:gd name="T49" fmla="*/ 42 h 336"/>
                    <a:gd name="T50" fmla="*/ 1 w 335"/>
                    <a:gd name="T51" fmla="*/ 50 h 336"/>
                    <a:gd name="T52" fmla="*/ 3 w 335"/>
                    <a:gd name="T53" fmla="*/ 58 h 336"/>
                    <a:gd name="T54" fmla="*/ 7 w 335"/>
                    <a:gd name="T55" fmla="*/ 65 h 336"/>
                    <a:gd name="T56" fmla="*/ 12 w 335"/>
                    <a:gd name="T57" fmla="*/ 71 h 336"/>
                    <a:gd name="T58" fmla="*/ 18 w 335"/>
                    <a:gd name="T59" fmla="*/ 76 h 336"/>
                    <a:gd name="T60" fmla="*/ 25 w 335"/>
                    <a:gd name="T61" fmla="*/ 80 h 336"/>
                    <a:gd name="T62" fmla="*/ 33 w 335"/>
                    <a:gd name="T63" fmla="*/ 82 h 336"/>
                    <a:gd name="T64" fmla="*/ 42 w 335"/>
                    <a:gd name="T65" fmla="*/ 83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5"/>
                    <a:gd name="T100" fmla="*/ 0 h 336"/>
                    <a:gd name="T101" fmla="*/ 335 w 335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5" h="336">
                      <a:moveTo>
                        <a:pt x="168" y="336"/>
                      </a:moveTo>
                      <a:lnTo>
                        <a:pt x="202" y="332"/>
                      </a:lnTo>
                      <a:lnTo>
                        <a:pt x="233" y="323"/>
                      </a:lnTo>
                      <a:lnTo>
                        <a:pt x="262" y="307"/>
                      </a:lnTo>
                      <a:lnTo>
                        <a:pt x="286" y="286"/>
                      </a:lnTo>
                      <a:lnTo>
                        <a:pt x="307" y="262"/>
                      </a:lnTo>
                      <a:lnTo>
                        <a:pt x="322" y="233"/>
                      </a:lnTo>
                      <a:lnTo>
                        <a:pt x="332" y="202"/>
                      </a:lnTo>
                      <a:lnTo>
                        <a:pt x="335" y="169"/>
                      </a:lnTo>
                      <a:lnTo>
                        <a:pt x="332" y="134"/>
                      </a:lnTo>
                      <a:lnTo>
                        <a:pt x="322" y="103"/>
                      </a:lnTo>
                      <a:lnTo>
                        <a:pt x="307" y="74"/>
                      </a:lnTo>
                      <a:lnTo>
                        <a:pt x="286" y="50"/>
                      </a:lnTo>
                      <a:lnTo>
                        <a:pt x="262" y="29"/>
                      </a:lnTo>
                      <a:lnTo>
                        <a:pt x="233" y="13"/>
                      </a:lnTo>
                      <a:lnTo>
                        <a:pt x="202" y="4"/>
                      </a:lnTo>
                      <a:lnTo>
                        <a:pt x="168" y="0"/>
                      </a:lnTo>
                      <a:lnTo>
                        <a:pt x="134" y="4"/>
                      </a:lnTo>
                      <a:lnTo>
                        <a:pt x="103" y="13"/>
                      </a:lnTo>
                      <a:lnTo>
                        <a:pt x="74" y="29"/>
                      </a:lnTo>
                      <a:lnTo>
                        <a:pt x="50" y="50"/>
                      </a:lnTo>
                      <a:lnTo>
                        <a:pt x="29" y="74"/>
                      </a:lnTo>
                      <a:lnTo>
                        <a:pt x="13" y="103"/>
                      </a:lnTo>
                      <a:lnTo>
                        <a:pt x="4" y="134"/>
                      </a:lnTo>
                      <a:lnTo>
                        <a:pt x="0" y="169"/>
                      </a:lnTo>
                      <a:lnTo>
                        <a:pt x="4" y="202"/>
                      </a:lnTo>
                      <a:lnTo>
                        <a:pt x="13" y="233"/>
                      </a:lnTo>
                      <a:lnTo>
                        <a:pt x="29" y="262"/>
                      </a:lnTo>
                      <a:lnTo>
                        <a:pt x="50" y="286"/>
                      </a:lnTo>
                      <a:lnTo>
                        <a:pt x="74" y="307"/>
                      </a:lnTo>
                      <a:lnTo>
                        <a:pt x="103" y="323"/>
                      </a:lnTo>
                      <a:lnTo>
                        <a:pt x="134" y="332"/>
                      </a:lnTo>
                      <a:lnTo>
                        <a:pt x="168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9" name="Freeform 26"/>
                <p:cNvSpPr>
                  <a:spLocks/>
                </p:cNvSpPr>
                <p:nvPr/>
              </p:nvSpPr>
              <p:spPr bwMode="auto">
                <a:xfrm>
                  <a:off x="829" y="3694"/>
                  <a:ext cx="27" cy="28"/>
                </a:xfrm>
                <a:custGeom>
                  <a:avLst/>
                  <a:gdLst>
                    <a:gd name="T0" fmla="*/ 7 w 54"/>
                    <a:gd name="T1" fmla="*/ 14 h 55"/>
                    <a:gd name="T2" fmla="*/ 10 w 54"/>
                    <a:gd name="T3" fmla="*/ 14 h 55"/>
                    <a:gd name="T4" fmla="*/ 12 w 54"/>
                    <a:gd name="T5" fmla="*/ 12 h 55"/>
                    <a:gd name="T6" fmla="*/ 13 w 54"/>
                    <a:gd name="T7" fmla="*/ 10 h 55"/>
                    <a:gd name="T8" fmla="*/ 14 w 54"/>
                    <a:gd name="T9" fmla="*/ 7 h 55"/>
                    <a:gd name="T10" fmla="*/ 13 w 54"/>
                    <a:gd name="T11" fmla="*/ 5 h 55"/>
                    <a:gd name="T12" fmla="*/ 12 w 54"/>
                    <a:gd name="T13" fmla="*/ 2 h 55"/>
                    <a:gd name="T14" fmla="*/ 10 w 54"/>
                    <a:gd name="T15" fmla="*/ 1 h 55"/>
                    <a:gd name="T16" fmla="*/ 7 w 54"/>
                    <a:gd name="T17" fmla="*/ 0 h 55"/>
                    <a:gd name="T18" fmla="*/ 5 w 54"/>
                    <a:gd name="T19" fmla="*/ 1 h 55"/>
                    <a:gd name="T20" fmla="*/ 2 w 54"/>
                    <a:gd name="T21" fmla="*/ 2 h 55"/>
                    <a:gd name="T22" fmla="*/ 1 w 54"/>
                    <a:gd name="T23" fmla="*/ 5 h 55"/>
                    <a:gd name="T24" fmla="*/ 0 w 54"/>
                    <a:gd name="T25" fmla="*/ 7 h 55"/>
                    <a:gd name="T26" fmla="*/ 1 w 54"/>
                    <a:gd name="T27" fmla="*/ 10 h 55"/>
                    <a:gd name="T28" fmla="*/ 2 w 54"/>
                    <a:gd name="T29" fmla="*/ 12 h 55"/>
                    <a:gd name="T30" fmla="*/ 5 w 54"/>
                    <a:gd name="T31" fmla="*/ 14 h 55"/>
                    <a:gd name="T32" fmla="*/ 7 w 54"/>
                    <a:gd name="T33" fmla="*/ 14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"/>
                    <a:gd name="T52" fmla="*/ 0 h 55"/>
                    <a:gd name="T53" fmla="*/ 54 w 5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6" y="47"/>
                      </a:lnTo>
                      <a:lnTo>
                        <a:pt x="52" y="38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6" y="8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2" y="38"/>
                      </a:lnTo>
                      <a:lnTo>
                        <a:pt x="8" y="47"/>
                      </a:lnTo>
                      <a:lnTo>
                        <a:pt x="17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0" name="Freeform 27"/>
                <p:cNvSpPr>
                  <a:spLocks/>
                </p:cNvSpPr>
                <p:nvPr/>
              </p:nvSpPr>
              <p:spPr bwMode="auto">
                <a:xfrm>
                  <a:off x="601" y="3585"/>
                  <a:ext cx="58" cy="64"/>
                </a:xfrm>
                <a:custGeom>
                  <a:avLst/>
                  <a:gdLst>
                    <a:gd name="T0" fmla="*/ 29 w 116"/>
                    <a:gd name="T1" fmla="*/ 23 h 129"/>
                    <a:gd name="T2" fmla="*/ 0 w 116"/>
                    <a:gd name="T3" fmla="*/ 0 h 129"/>
                    <a:gd name="T4" fmla="*/ 19 w 116"/>
                    <a:gd name="T5" fmla="*/ 32 h 129"/>
                    <a:gd name="T6" fmla="*/ 21 w 116"/>
                    <a:gd name="T7" fmla="*/ 31 h 129"/>
                    <a:gd name="T8" fmla="*/ 22 w 116"/>
                    <a:gd name="T9" fmla="*/ 30 h 129"/>
                    <a:gd name="T10" fmla="*/ 23 w 116"/>
                    <a:gd name="T11" fmla="*/ 29 h 129"/>
                    <a:gd name="T12" fmla="*/ 24 w 116"/>
                    <a:gd name="T13" fmla="*/ 28 h 129"/>
                    <a:gd name="T14" fmla="*/ 26 w 116"/>
                    <a:gd name="T15" fmla="*/ 26 h 129"/>
                    <a:gd name="T16" fmla="*/ 27 w 116"/>
                    <a:gd name="T17" fmla="*/ 25 h 129"/>
                    <a:gd name="T18" fmla="*/ 28 w 116"/>
                    <a:gd name="T19" fmla="*/ 24 h 129"/>
                    <a:gd name="T20" fmla="*/ 29 w 116"/>
                    <a:gd name="T21" fmla="*/ 23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29"/>
                    <a:gd name="T35" fmla="*/ 116 w 116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29">
                      <a:moveTo>
                        <a:pt x="116" y="95"/>
                      </a:moveTo>
                      <a:lnTo>
                        <a:pt x="0" y="0"/>
                      </a:lnTo>
                      <a:lnTo>
                        <a:pt x="76" y="129"/>
                      </a:lnTo>
                      <a:lnTo>
                        <a:pt x="81" y="124"/>
                      </a:lnTo>
                      <a:lnTo>
                        <a:pt x="86" y="121"/>
                      </a:lnTo>
                      <a:lnTo>
                        <a:pt x="90" y="116"/>
                      </a:lnTo>
                      <a:lnTo>
                        <a:pt x="95" y="112"/>
                      </a:lnTo>
                      <a:lnTo>
                        <a:pt x="101" y="107"/>
                      </a:lnTo>
                      <a:lnTo>
                        <a:pt x="105" y="103"/>
                      </a:lnTo>
                      <a:lnTo>
                        <a:pt x="111" y="99"/>
                      </a:lnTo>
                      <a:lnTo>
                        <a:pt x="116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1" name="Freeform 28"/>
                <p:cNvSpPr>
                  <a:spLocks/>
                </p:cNvSpPr>
                <p:nvPr/>
              </p:nvSpPr>
              <p:spPr bwMode="auto">
                <a:xfrm>
                  <a:off x="666" y="3543"/>
                  <a:ext cx="45" cy="70"/>
                </a:xfrm>
                <a:custGeom>
                  <a:avLst/>
                  <a:gdLst>
                    <a:gd name="T0" fmla="*/ 0 w 90"/>
                    <a:gd name="T1" fmla="*/ 0 h 139"/>
                    <a:gd name="T2" fmla="*/ 11 w 90"/>
                    <a:gd name="T3" fmla="*/ 35 h 139"/>
                    <a:gd name="T4" fmla="*/ 12 w 90"/>
                    <a:gd name="T5" fmla="*/ 34 h 139"/>
                    <a:gd name="T6" fmla="*/ 14 w 90"/>
                    <a:gd name="T7" fmla="*/ 34 h 139"/>
                    <a:gd name="T8" fmla="*/ 15 w 90"/>
                    <a:gd name="T9" fmla="*/ 33 h 139"/>
                    <a:gd name="T10" fmla="*/ 17 w 90"/>
                    <a:gd name="T11" fmla="*/ 32 h 139"/>
                    <a:gd name="T12" fmla="*/ 19 w 90"/>
                    <a:gd name="T13" fmla="*/ 31 h 139"/>
                    <a:gd name="T14" fmla="*/ 20 w 90"/>
                    <a:gd name="T15" fmla="*/ 31 h 139"/>
                    <a:gd name="T16" fmla="*/ 21 w 90"/>
                    <a:gd name="T17" fmla="*/ 30 h 139"/>
                    <a:gd name="T18" fmla="*/ 23 w 90"/>
                    <a:gd name="T19" fmla="*/ 29 h 139"/>
                    <a:gd name="T20" fmla="*/ 0 w 90"/>
                    <a:gd name="T21" fmla="*/ 0 h 1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0"/>
                    <a:gd name="T34" fmla="*/ 0 h 139"/>
                    <a:gd name="T35" fmla="*/ 90 w 90"/>
                    <a:gd name="T36" fmla="*/ 139 h 1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0" h="139">
                      <a:moveTo>
                        <a:pt x="0" y="0"/>
                      </a:moveTo>
                      <a:lnTo>
                        <a:pt x="45" y="139"/>
                      </a:lnTo>
                      <a:lnTo>
                        <a:pt x="51" y="136"/>
                      </a:lnTo>
                      <a:lnTo>
                        <a:pt x="56" y="133"/>
                      </a:lnTo>
                      <a:lnTo>
                        <a:pt x="61" y="130"/>
                      </a:lnTo>
                      <a:lnTo>
                        <a:pt x="67" y="128"/>
                      </a:lnTo>
                      <a:lnTo>
                        <a:pt x="73" y="124"/>
                      </a:lnTo>
                      <a:lnTo>
                        <a:pt x="79" y="122"/>
                      </a:lnTo>
                      <a:lnTo>
                        <a:pt x="84" y="118"/>
                      </a:lnTo>
                      <a:lnTo>
                        <a:pt x="90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2" name="Freeform 29"/>
                <p:cNvSpPr>
                  <a:spLocks/>
                </p:cNvSpPr>
                <p:nvPr/>
              </p:nvSpPr>
              <p:spPr bwMode="auto">
                <a:xfrm>
                  <a:off x="738" y="3517"/>
                  <a:ext cx="29" cy="71"/>
                </a:xfrm>
                <a:custGeom>
                  <a:avLst/>
                  <a:gdLst>
                    <a:gd name="T0" fmla="*/ 0 w 59"/>
                    <a:gd name="T1" fmla="*/ 0 h 143"/>
                    <a:gd name="T2" fmla="*/ 2 w 59"/>
                    <a:gd name="T3" fmla="*/ 35 h 143"/>
                    <a:gd name="T4" fmla="*/ 4 w 59"/>
                    <a:gd name="T5" fmla="*/ 35 h 143"/>
                    <a:gd name="T6" fmla="*/ 5 w 59"/>
                    <a:gd name="T7" fmla="*/ 34 h 143"/>
                    <a:gd name="T8" fmla="*/ 7 w 59"/>
                    <a:gd name="T9" fmla="*/ 34 h 143"/>
                    <a:gd name="T10" fmla="*/ 8 w 59"/>
                    <a:gd name="T11" fmla="*/ 34 h 143"/>
                    <a:gd name="T12" fmla="*/ 10 w 59"/>
                    <a:gd name="T13" fmla="*/ 33 h 143"/>
                    <a:gd name="T14" fmla="*/ 12 w 59"/>
                    <a:gd name="T15" fmla="*/ 33 h 143"/>
                    <a:gd name="T16" fmla="*/ 13 w 59"/>
                    <a:gd name="T17" fmla="*/ 32 h 143"/>
                    <a:gd name="T18" fmla="*/ 14 w 59"/>
                    <a:gd name="T19" fmla="*/ 32 h 143"/>
                    <a:gd name="T20" fmla="*/ 0 w 59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43"/>
                    <a:gd name="T35" fmla="*/ 59 w 59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43">
                      <a:moveTo>
                        <a:pt x="0" y="0"/>
                      </a:moveTo>
                      <a:lnTo>
                        <a:pt x="11" y="143"/>
                      </a:lnTo>
                      <a:lnTo>
                        <a:pt x="17" y="141"/>
                      </a:lnTo>
                      <a:lnTo>
                        <a:pt x="23" y="139"/>
                      </a:lnTo>
                      <a:lnTo>
                        <a:pt x="29" y="138"/>
                      </a:lnTo>
                      <a:lnTo>
                        <a:pt x="35" y="136"/>
                      </a:lnTo>
                      <a:lnTo>
                        <a:pt x="41" y="135"/>
                      </a:lnTo>
                      <a:lnTo>
                        <a:pt x="48" y="132"/>
                      </a:lnTo>
                      <a:lnTo>
                        <a:pt x="53" y="131"/>
                      </a:lnTo>
                      <a:lnTo>
                        <a:pt x="59" y="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3" name="Freeform 30"/>
                <p:cNvSpPr>
                  <a:spLocks/>
                </p:cNvSpPr>
                <p:nvPr/>
              </p:nvSpPr>
              <p:spPr bwMode="auto">
                <a:xfrm>
                  <a:off x="984" y="3591"/>
                  <a:ext cx="59" cy="63"/>
                </a:xfrm>
                <a:custGeom>
                  <a:avLst/>
                  <a:gdLst>
                    <a:gd name="T0" fmla="*/ 0 w 117"/>
                    <a:gd name="T1" fmla="*/ 23 h 127"/>
                    <a:gd name="T2" fmla="*/ 30 w 117"/>
                    <a:gd name="T3" fmla="*/ 0 h 127"/>
                    <a:gd name="T4" fmla="*/ 10 w 117"/>
                    <a:gd name="T5" fmla="*/ 31 h 127"/>
                    <a:gd name="T6" fmla="*/ 9 w 117"/>
                    <a:gd name="T7" fmla="*/ 30 h 127"/>
                    <a:gd name="T8" fmla="*/ 8 w 117"/>
                    <a:gd name="T9" fmla="*/ 29 h 127"/>
                    <a:gd name="T10" fmla="*/ 7 w 117"/>
                    <a:gd name="T11" fmla="*/ 28 h 127"/>
                    <a:gd name="T12" fmla="*/ 5 w 117"/>
                    <a:gd name="T13" fmla="*/ 27 h 127"/>
                    <a:gd name="T14" fmla="*/ 4 w 117"/>
                    <a:gd name="T15" fmla="*/ 26 h 127"/>
                    <a:gd name="T16" fmla="*/ 3 w 117"/>
                    <a:gd name="T17" fmla="*/ 25 h 127"/>
                    <a:gd name="T18" fmla="*/ 1 w 117"/>
                    <a:gd name="T19" fmla="*/ 24 h 127"/>
                    <a:gd name="T20" fmla="*/ 0 w 117"/>
                    <a:gd name="T21" fmla="*/ 23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"/>
                    <a:gd name="T34" fmla="*/ 0 h 127"/>
                    <a:gd name="T35" fmla="*/ 117 w 117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" h="127">
                      <a:moveTo>
                        <a:pt x="0" y="92"/>
                      </a:moveTo>
                      <a:lnTo>
                        <a:pt x="117" y="0"/>
                      </a:lnTo>
                      <a:lnTo>
                        <a:pt x="39" y="127"/>
                      </a:lnTo>
                      <a:lnTo>
                        <a:pt x="34" y="122"/>
                      </a:lnTo>
                      <a:lnTo>
                        <a:pt x="30" y="118"/>
                      </a:lnTo>
                      <a:lnTo>
                        <a:pt x="25" y="114"/>
                      </a:lnTo>
                      <a:lnTo>
                        <a:pt x="19" y="110"/>
                      </a:lnTo>
                      <a:lnTo>
                        <a:pt x="15" y="105"/>
                      </a:lnTo>
                      <a:lnTo>
                        <a:pt x="10" y="101"/>
                      </a:lnTo>
                      <a:lnTo>
                        <a:pt x="4" y="97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4" name="Freeform 31"/>
                <p:cNvSpPr>
                  <a:spLocks/>
                </p:cNvSpPr>
                <p:nvPr/>
              </p:nvSpPr>
              <p:spPr bwMode="auto">
                <a:xfrm>
                  <a:off x="934" y="3547"/>
                  <a:ext cx="46" cy="69"/>
                </a:xfrm>
                <a:custGeom>
                  <a:avLst/>
                  <a:gdLst>
                    <a:gd name="T0" fmla="*/ 23 w 93"/>
                    <a:gd name="T1" fmla="*/ 0 h 137"/>
                    <a:gd name="T2" fmla="*/ 11 w 93"/>
                    <a:gd name="T3" fmla="*/ 35 h 137"/>
                    <a:gd name="T4" fmla="*/ 10 w 93"/>
                    <a:gd name="T5" fmla="*/ 34 h 137"/>
                    <a:gd name="T6" fmla="*/ 8 w 93"/>
                    <a:gd name="T7" fmla="*/ 33 h 137"/>
                    <a:gd name="T8" fmla="*/ 7 w 93"/>
                    <a:gd name="T9" fmla="*/ 32 h 137"/>
                    <a:gd name="T10" fmla="*/ 5 w 93"/>
                    <a:gd name="T11" fmla="*/ 31 h 137"/>
                    <a:gd name="T12" fmla="*/ 4 w 93"/>
                    <a:gd name="T13" fmla="*/ 31 h 137"/>
                    <a:gd name="T14" fmla="*/ 3 w 93"/>
                    <a:gd name="T15" fmla="*/ 30 h 137"/>
                    <a:gd name="T16" fmla="*/ 1 w 93"/>
                    <a:gd name="T17" fmla="*/ 29 h 137"/>
                    <a:gd name="T18" fmla="*/ 0 w 93"/>
                    <a:gd name="T19" fmla="*/ 29 h 137"/>
                    <a:gd name="T20" fmla="*/ 23 w 93"/>
                    <a:gd name="T21" fmla="*/ 0 h 1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"/>
                    <a:gd name="T34" fmla="*/ 0 h 137"/>
                    <a:gd name="T35" fmla="*/ 93 w 93"/>
                    <a:gd name="T36" fmla="*/ 137 h 13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" h="137">
                      <a:moveTo>
                        <a:pt x="93" y="0"/>
                      </a:moveTo>
                      <a:lnTo>
                        <a:pt x="45" y="137"/>
                      </a:lnTo>
                      <a:lnTo>
                        <a:pt x="40" y="134"/>
                      </a:lnTo>
                      <a:lnTo>
                        <a:pt x="34" y="131"/>
                      </a:lnTo>
                      <a:lnTo>
                        <a:pt x="28" y="128"/>
                      </a:lnTo>
                      <a:lnTo>
                        <a:pt x="23" y="124"/>
                      </a:lnTo>
                      <a:lnTo>
                        <a:pt x="18" y="122"/>
                      </a:lnTo>
                      <a:lnTo>
                        <a:pt x="12" y="119"/>
                      </a:lnTo>
                      <a:lnTo>
                        <a:pt x="6" y="116"/>
                      </a:lnTo>
                      <a:lnTo>
                        <a:pt x="0" y="113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5" name="Freeform 32"/>
                <p:cNvSpPr>
                  <a:spLocks/>
                </p:cNvSpPr>
                <p:nvPr/>
              </p:nvSpPr>
              <p:spPr bwMode="auto">
                <a:xfrm>
                  <a:off x="877" y="3519"/>
                  <a:ext cx="31" cy="72"/>
                </a:xfrm>
                <a:custGeom>
                  <a:avLst/>
                  <a:gdLst>
                    <a:gd name="T0" fmla="*/ 15 w 63"/>
                    <a:gd name="T1" fmla="*/ 0 h 143"/>
                    <a:gd name="T2" fmla="*/ 12 w 63"/>
                    <a:gd name="T3" fmla="*/ 36 h 143"/>
                    <a:gd name="T4" fmla="*/ 10 w 63"/>
                    <a:gd name="T5" fmla="*/ 36 h 143"/>
                    <a:gd name="T6" fmla="*/ 9 w 63"/>
                    <a:gd name="T7" fmla="*/ 35 h 143"/>
                    <a:gd name="T8" fmla="*/ 8 w 63"/>
                    <a:gd name="T9" fmla="*/ 35 h 143"/>
                    <a:gd name="T10" fmla="*/ 6 w 63"/>
                    <a:gd name="T11" fmla="*/ 34 h 143"/>
                    <a:gd name="T12" fmla="*/ 4 w 63"/>
                    <a:gd name="T13" fmla="*/ 34 h 143"/>
                    <a:gd name="T14" fmla="*/ 3 w 63"/>
                    <a:gd name="T15" fmla="*/ 33 h 143"/>
                    <a:gd name="T16" fmla="*/ 1 w 63"/>
                    <a:gd name="T17" fmla="*/ 33 h 143"/>
                    <a:gd name="T18" fmla="*/ 0 w 63"/>
                    <a:gd name="T19" fmla="*/ 33 h 143"/>
                    <a:gd name="T20" fmla="*/ 15 w 63"/>
                    <a:gd name="T21" fmla="*/ 0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43"/>
                    <a:gd name="T35" fmla="*/ 63 w 63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43">
                      <a:moveTo>
                        <a:pt x="63" y="0"/>
                      </a:moveTo>
                      <a:lnTo>
                        <a:pt x="49" y="143"/>
                      </a:lnTo>
                      <a:lnTo>
                        <a:pt x="43" y="141"/>
                      </a:lnTo>
                      <a:lnTo>
                        <a:pt x="37" y="139"/>
                      </a:lnTo>
                      <a:lnTo>
                        <a:pt x="32" y="137"/>
                      </a:lnTo>
                      <a:lnTo>
                        <a:pt x="25" y="135"/>
                      </a:lnTo>
                      <a:lnTo>
                        <a:pt x="19" y="134"/>
                      </a:lnTo>
                      <a:lnTo>
                        <a:pt x="13" y="132"/>
                      </a:lnTo>
                      <a:lnTo>
                        <a:pt x="7" y="131"/>
                      </a:lnTo>
                      <a:lnTo>
                        <a:pt x="0" y="1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" name="Freeform 33"/>
                <p:cNvSpPr>
                  <a:spLocks/>
                </p:cNvSpPr>
                <p:nvPr/>
              </p:nvSpPr>
              <p:spPr bwMode="auto">
                <a:xfrm>
                  <a:off x="807" y="3506"/>
                  <a:ext cx="25" cy="72"/>
                </a:xfrm>
                <a:custGeom>
                  <a:avLst/>
                  <a:gdLst>
                    <a:gd name="T0" fmla="*/ 13 w 50"/>
                    <a:gd name="T1" fmla="*/ 36 h 143"/>
                    <a:gd name="T2" fmla="*/ 6 w 50"/>
                    <a:gd name="T3" fmla="*/ 0 h 143"/>
                    <a:gd name="T4" fmla="*/ 0 w 50"/>
                    <a:gd name="T5" fmla="*/ 36 h 143"/>
                    <a:gd name="T6" fmla="*/ 2 w 50"/>
                    <a:gd name="T7" fmla="*/ 36 h 143"/>
                    <a:gd name="T8" fmla="*/ 3 w 50"/>
                    <a:gd name="T9" fmla="*/ 36 h 143"/>
                    <a:gd name="T10" fmla="*/ 5 w 50"/>
                    <a:gd name="T11" fmla="*/ 36 h 143"/>
                    <a:gd name="T12" fmla="*/ 6 w 50"/>
                    <a:gd name="T13" fmla="*/ 36 h 143"/>
                    <a:gd name="T14" fmla="*/ 7 w 50"/>
                    <a:gd name="T15" fmla="*/ 36 h 143"/>
                    <a:gd name="T16" fmla="*/ 10 w 50"/>
                    <a:gd name="T17" fmla="*/ 36 h 143"/>
                    <a:gd name="T18" fmla="*/ 11 w 50"/>
                    <a:gd name="T19" fmla="*/ 36 h 143"/>
                    <a:gd name="T20" fmla="*/ 13 w 50"/>
                    <a:gd name="T21" fmla="*/ 36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143"/>
                    <a:gd name="T35" fmla="*/ 50 w 50"/>
                    <a:gd name="T36" fmla="*/ 143 h 1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143">
                      <a:moveTo>
                        <a:pt x="50" y="143"/>
                      </a:moveTo>
                      <a:lnTo>
                        <a:pt x="22" y="0"/>
                      </a:lnTo>
                      <a:lnTo>
                        <a:pt x="0" y="142"/>
                      </a:lnTo>
                      <a:lnTo>
                        <a:pt x="6" y="142"/>
                      </a:lnTo>
                      <a:lnTo>
                        <a:pt x="12" y="141"/>
                      </a:lnTo>
                      <a:lnTo>
                        <a:pt x="19" y="141"/>
                      </a:lnTo>
                      <a:lnTo>
                        <a:pt x="25" y="141"/>
                      </a:lnTo>
                      <a:lnTo>
                        <a:pt x="31" y="142"/>
                      </a:lnTo>
                      <a:lnTo>
                        <a:pt x="38" y="142"/>
                      </a:lnTo>
                      <a:lnTo>
                        <a:pt x="44" y="142"/>
                      </a:lnTo>
                      <a:lnTo>
                        <a:pt x="50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05" name="Line 34"/>
              <p:cNvSpPr>
                <a:spLocks noChangeShapeType="1"/>
              </p:cNvSpPr>
              <p:nvPr/>
            </p:nvSpPr>
            <p:spPr bwMode="auto">
              <a:xfrm flipV="1">
                <a:off x="6877050" y="3657600"/>
                <a:ext cx="265113" cy="5969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23" name="TextBox 1222"/>
          <p:cNvSpPr txBox="1"/>
          <p:nvPr/>
        </p:nvSpPr>
        <p:spPr>
          <a:xfrm>
            <a:off x="4800600" y="3497759"/>
            <a:ext cx="4915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Double Quantum Interactive Proof (DQIP)</a:t>
            </a:r>
          </a:p>
          <a:p>
            <a:r>
              <a:rPr lang="en-US" altLang="zh-CN" dirty="0">
                <a:solidFill>
                  <a:srgbClr val="002060"/>
                </a:solidFill>
              </a:rPr>
              <a:t> </a:t>
            </a:r>
            <a:r>
              <a:rPr lang="en-US" altLang="zh-CN" dirty="0" smtClean="0">
                <a:solidFill>
                  <a:srgbClr val="002060"/>
                </a:solidFill>
              </a:rPr>
              <a:t>        (</a:t>
            </a:r>
            <a:r>
              <a:rPr lang="en-US" altLang="zh-CN" i="1" dirty="0" smtClean="0">
                <a:solidFill>
                  <a:srgbClr val="002060"/>
                </a:solidFill>
              </a:rPr>
              <a:t>interacts with Alice, then Bob</a:t>
            </a:r>
            <a:r>
              <a:rPr lang="en-US" altLang="zh-CN" dirty="0" smtClean="0">
                <a:solidFill>
                  <a:srgbClr val="002060"/>
                </a:solidFill>
              </a:rPr>
              <a:t>)</a:t>
            </a:r>
            <a:endParaRPr lang="zh-CN" altLang="en-US" dirty="0">
              <a:solidFill>
                <a:srgbClr val="002060"/>
              </a:solidFill>
            </a:endParaRPr>
          </a:p>
        </p:txBody>
      </p:sp>
      <p:pic>
        <p:nvPicPr>
          <p:cNvPr id="1224" name="Picture 133" descr="C:\Users\od user\AppData\Local\Microsoft\Windows\Temporary Internet Files\Content.IE5\VHBF4MU0\MCj0411652000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" y="4687198"/>
            <a:ext cx="533400" cy="72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593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3" grpId="0"/>
      <p:bldP spid="545" grpId="0"/>
      <p:bldP spid="548" grpId="0"/>
      <p:bldP spid="549" grpId="0"/>
      <p:bldP spid="1091" grpId="0"/>
      <p:bldP spid="1092" grpId="0"/>
      <p:bldP spid="1093" grpId="0"/>
      <p:bldP spid="12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60102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71415" y="274638"/>
            <a:ext cx="1938385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Our Results :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538537" y="1447800"/>
            <a:ext cx="347663" cy="30956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67000" y="1066800"/>
            <a:ext cx="347663" cy="30956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438090"/>
            <a:ext cx="3286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parallel efficient solutions for </a:t>
            </a:r>
            <a:endParaRPr lang="en-US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971490"/>
            <a:ext cx="2130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Impact" pitchFamily="34" charset="0"/>
              </a:rPr>
              <a:t>Bounded Operator</a:t>
            </a:r>
            <a:endParaRPr lang="en-US" sz="20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1962090"/>
            <a:ext cx="3546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Impact" pitchFamily="34" charset="0"/>
              </a:rPr>
              <a:t>Admissible quantum operations</a:t>
            </a:r>
            <a:endParaRPr lang="en-US" sz="2000" dirty="0">
              <a:solidFill>
                <a:srgbClr val="002060"/>
              </a:solidFill>
              <a:latin typeface="Impact" pitchFamily="34" charset="0"/>
            </a:endParaRPr>
          </a:p>
        </p:txBody>
      </p:sp>
      <p:cxnSp>
        <p:nvCxnSpPr>
          <p:cNvPr id="12" name="Straight Connector 11"/>
          <p:cNvCxnSpPr>
            <a:stCxn id="9" idx="3"/>
            <a:endCxn id="8" idx="1"/>
          </p:cNvCxnSpPr>
          <p:nvPr/>
        </p:nvCxnSpPr>
        <p:spPr>
          <a:xfrm flipV="1">
            <a:off x="3014663" y="1171545"/>
            <a:ext cx="3538537" cy="5003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3"/>
          </p:cNvCxnSpPr>
          <p:nvPr/>
        </p:nvCxnSpPr>
        <p:spPr>
          <a:xfrm>
            <a:off x="3886200" y="1602581"/>
            <a:ext cx="1676400" cy="5595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7731" y="2743200"/>
            <a:ext cx="379584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/>
              <a:t>Major NEW Proof Difficulties:</a:t>
            </a:r>
            <a:endParaRPr lang="en-US" sz="23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53742" y="3406914"/>
            <a:ext cx="7956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000" dirty="0" smtClean="0"/>
              <a:t>Naturally an equilibrium value problem,  but Alice’s strategy is no longer</a:t>
            </a:r>
          </a:p>
          <a:p>
            <a:r>
              <a:rPr lang="en-US" sz="2000" dirty="0" smtClean="0"/>
              <a:t>density operator!</a:t>
            </a:r>
            <a:r>
              <a:rPr lang="en-US" sz="2000" dirty="0" smtClean="0">
                <a:solidFill>
                  <a:srgbClr val="C00000"/>
                </a:solidFill>
              </a:rPr>
              <a:t>  Cannot </a:t>
            </a:r>
            <a:r>
              <a:rPr lang="en-US" sz="2000" b="1" dirty="0" smtClean="0">
                <a:solidFill>
                  <a:srgbClr val="C00000"/>
                </a:solidFill>
              </a:rPr>
              <a:t>directly</a:t>
            </a:r>
            <a:r>
              <a:rPr lang="en-US" sz="2000" dirty="0" smtClean="0">
                <a:solidFill>
                  <a:srgbClr val="C00000"/>
                </a:solidFill>
              </a:rPr>
              <a:t> apply matrix MWU</a:t>
            </a:r>
            <a:r>
              <a:rPr lang="en-US" sz="2000" dirty="0" smtClean="0"/>
              <a:t>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3742" y="4778514"/>
            <a:ext cx="8002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2) A </a:t>
            </a:r>
            <a:r>
              <a:rPr lang="en-US" sz="2000" b="1" dirty="0" smtClean="0">
                <a:solidFill>
                  <a:srgbClr val="C00000"/>
                </a:solidFill>
              </a:rPr>
              <a:t>good representation</a:t>
            </a:r>
            <a:r>
              <a:rPr lang="en-US" sz="2000" dirty="0" smtClean="0"/>
              <a:t> of this kind of interaction? And at the same time, </a:t>
            </a:r>
          </a:p>
          <a:p>
            <a:r>
              <a:rPr lang="en-US" sz="2000" dirty="0"/>
              <a:t>m</a:t>
            </a:r>
            <a:r>
              <a:rPr lang="en-US" sz="2000" dirty="0" smtClean="0"/>
              <a:t>ake it easy to obtain a </a:t>
            </a:r>
            <a:r>
              <a:rPr lang="en-US" sz="2000" b="1" dirty="0" smtClean="0">
                <a:solidFill>
                  <a:srgbClr val="C00000"/>
                </a:solidFill>
              </a:rPr>
              <a:t>good rounding theorem</a:t>
            </a:r>
            <a:r>
              <a:rPr lang="en-US" sz="2000" dirty="0" smtClean="0"/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87465" y="5543490"/>
            <a:ext cx="3894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</a:rPr>
              <a:t>Kitaev’s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Transcript Representation</a:t>
            </a:r>
            <a:r>
              <a:rPr lang="en-US" sz="2000" b="1" dirty="0" smtClean="0">
                <a:solidFill>
                  <a:srgbClr val="00B050"/>
                </a:solidFill>
              </a:rPr>
              <a:t>!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78005" y="4171890"/>
            <a:ext cx="6118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Still use MWU on density operators! But with </a:t>
            </a:r>
            <a:r>
              <a:rPr lang="en-US" sz="2000" b="1" dirty="0" smtClean="0">
                <a:solidFill>
                  <a:srgbClr val="002060"/>
                </a:solidFill>
              </a:rPr>
              <a:t>penalties</a:t>
            </a:r>
            <a:r>
              <a:rPr lang="en-US" sz="2000" b="1" dirty="0" smtClean="0">
                <a:solidFill>
                  <a:srgbClr val="00B050"/>
                </a:solidFill>
              </a:rPr>
              <a:t>!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0" y="6019800"/>
            <a:ext cx="4427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Inductive Rounding using </a:t>
            </a:r>
            <a:r>
              <a:rPr lang="en-US" sz="2000" b="1" dirty="0" err="1" smtClean="0">
                <a:solidFill>
                  <a:srgbClr val="002060"/>
                </a:solidFill>
              </a:rPr>
              <a:t>Bures</a:t>
            </a:r>
            <a:r>
              <a:rPr lang="en-US" sz="2000" b="1" dirty="0" smtClean="0">
                <a:solidFill>
                  <a:srgbClr val="002060"/>
                </a:solidFill>
              </a:rPr>
              <a:t> Metric </a:t>
            </a:r>
            <a:r>
              <a:rPr lang="en-US" sz="2000" b="1" dirty="0" smtClean="0">
                <a:solidFill>
                  <a:srgbClr val="00B050"/>
                </a:solidFill>
              </a:rPr>
              <a:t>!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75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8" grpId="0"/>
      <p:bldP spid="10" grpId="0"/>
      <p:bldP spid="16" grpId="0"/>
      <p:bldP spid="17" grpId="0"/>
      <p:bldP spid="21" grpId="0"/>
      <p:bldP spid="18" grpId="0"/>
      <p:bldP spid="26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258762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Ingredients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000780"/>
            <a:ext cx="8291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representations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strategies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34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152400"/>
            <a:ext cx="4891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representations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4468" y="762000"/>
            <a:ext cx="955466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" name="Oval 47"/>
          <p:cNvSpPr>
            <a:spLocks noChangeArrowheads="1"/>
          </p:cNvSpPr>
          <p:nvPr/>
        </p:nvSpPr>
        <p:spPr bwMode="auto">
          <a:xfrm>
            <a:off x="381000" y="1676400"/>
            <a:ext cx="3505200" cy="1600200"/>
          </a:xfrm>
          <a:prstGeom prst="ellips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Oval 47"/>
          <p:cNvSpPr>
            <a:spLocks noChangeArrowheads="1"/>
          </p:cNvSpPr>
          <p:nvPr/>
        </p:nvSpPr>
        <p:spPr bwMode="auto">
          <a:xfrm>
            <a:off x="4419600" y="1600200"/>
            <a:ext cx="3505200" cy="16002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0" name="Straight Connector 169"/>
          <p:cNvCxnSpPr>
            <a:stCxn id="167" idx="4"/>
          </p:cNvCxnSpPr>
          <p:nvPr/>
        </p:nvCxnSpPr>
        <p:spPr>
          <a:xfrm flipH="1">
            <a:off x="1600200" y="3276600"/>
            <a:ext cx="533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6477000" y="3200400"/>
            <a:ext cx="685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609601" y="3657600"/>
            <a:ext cx="2286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Strategy</a:t>
            </a:r>
          </a:p>
          <a:p>
            <a:r>
              <a:rPr lang="en-US" dirty="0" smtClean="0"/>
              <a:t> </a:t>
            </a:r>
            <a:r>
              <a:rPr lang="en-US" i="1" dirty="0" smtClean="0"/>
              <a:t>inputs=&gt;outputs</a:t>
            </a:r>
            <a:endParaRPr lang="en-US" i="1" dirty="0"/>
          </a:p>
        </p:txBody>
      </p:sp>
      <p:sp>
        <p:nvSpPr>
          <p:cNvPr id="174" name="TextBox 173"/>
          <p:cNvSpPr txBox="1"/>
          <p:nvPr/>
        </p:nvSpPr>
        <p:spPr>
          <a:xfrm>
            <a:off x="7239000" y="3505200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grpSp>
        <p:nvGrpSpPr>
          <p:cNvPr id="2" name="Group 345"/>
          <p:cNvGrpSpPr/>
          <p:nvPr/>
        </p:nvGrpSpPr>
        <p:grpSpPr>
          <a:xfrm>
            <a:off x="2909771" y="5486400"/>
            <a:ext cx="5396029" cy="762000"/>
            <a:chOff x="3200400" y="4343400"/>
            <a:chExt cx="5396029" cy="762000"/>
          </a:xfrm>
        </p:grpSpPr>
        <p:sp>
          <p:nvSpPr>
            <p:cNvPr id="175" name="TextBox 174"/>
            <p:cNvSpPr txBox="1"/>
            <p:nvPr/>
          </p:nvSpPr>
          <p:spPr>
            <a:xfrm>
              <a:off x="3200400" y="4343400"/>
              <a:ext cx="53960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Min</a:t>
              </a:r>
              <a:r>
                <a:rPr lang="en-US" sz="2400" b="1" dirty="0" smtClean="0"/>
                <a:t>-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Max</a:t>
              </a:r>
              <a:r>
                <a:rPr lang="en-US" sz="2400" dirty="0" smtClean="0"/>
                <a:t> payoff = 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Max</a:t>
              </a:r>
              <a:r>
                <a:rPr lang="en-US" sz="2400" b="1" dirty="0" smtClean="0"/>
                <a:t>-</a:t>
              </a:r>
              <a:r>
                <a:rPr lang="en-US" sz="2400" b="1" dirty="0" smtClean="0">
                  <a:solidFill>
                    <a:srgbClr val="C00000"/>
                  </a:solidFill>
                </a:rPr>
                <a:t>Min</a:t>
              </a:r>
              <a:r>
                <a:rPr lang="en-US" sz="2400" dirty="0" smtClean="0"/>
                <a:t> payoff</a:t>
              </a:r>
              <a:endParaRPr lang="en-US" sz="2400" dirty="0"/>
            </a:p>
          </p:txBody>
        </p:sp>
        <p:grpSp>
          <p:nvGrpSpPr>
            <p:cNvPr id="3" name="Group 102"/>
            <p:cNvGrpSpPr>
              <a:grpSpLocks/>
            </p:cNvGrpSpPr>
            <p:nvPr/>
          </p:nvGrpSpPr>
          <p:grpSpPr bwMode="auto">
            <a:xfrm>
              <a:off x="3446377" y="4648200"/>
              <a:ext cx="381000" cy="457200"/>
              <a:chOff x="4108450" y="2111375"/>
              <a:chExt cx="1450975" cy="1717675"/>
            </a:xfrm>
          </p:grpSpPr>
          <p:sp>
            <p:nvSpPr>
              <p:cNvPr id="177" name="Freeform 65"/>
              <p:cNvSpPr>
                <a:spLocks/>
              </p:cNvSpPr>
              <p:nvPr/>
            </p:nvSpPr>
            <p:spPr bwMode="auto">
              <a:xfrm>
                <a:off x="4108450" y="2111375"/>
                <a:ext cx="1377950" cy="1047750"/>
              </a:xfrm>
              <a:custGeom>
                <a:avLst/>
                <a:gdLst>
                  <a:gd name="T0" fmla="*/ 141128760 w 868"/>
                  <a:gd name="T1" fmla="*/ 1033264077 h 660"/>
                  <a:gd name="T2" fmla="*/ 146169071 w 868"/>
                  <a:gd name="T3" fmla="*/ 831651453 h 660"/>
                  <a:gd name="T4" fmla="*/ 206652804 w 868"/>
                  <a:gd name="T5" fmla="*/ 609877785 h 660"/>
                  <a:gd name="T6" fmla="*/ 317539697 w 868"/>
                  <a:gd name="T7" fmla="*/ 438507224 h 660"/>
                  <a:gd name="T8" fmla="*/ 443547574 w 868"/>
                  <a:gd name="T9" fmla="*/ 317539669 h 660"/>
                  <a:gd name="T10" fmla="*/ 614918150 w 868"/>
                  <a:gd name="T11" fmla="*/ 216733457 h 660"/>
                  <a:gd name="T12" fmla="*/ 640119706 w 868"/>
                  <a:gd name="T13" fmla="*/ 201612475 h 660"/>
                  <a:gd name="T14" fmla="*/ 851812970 w 868"/>
                  <a:gd name="T15" fmla="*/ 136088437 h 660"/>
                  <a:gd name="T16" fmla="*/ 1123989768 w 868"/>
                  <a:gd name="T17" fmla="*/ 105846573 h 660"/>
                  <a:gd name="T18" fmla="*/ 1255037856 w 868"/>
                  <a:gd name="T19" fmla="*/ 115927194 h 660"/>
                  <a:gd name="T20" fmla="*/ 1441529366 w 868"/>
                  <a:gd name="T21" fmla="*/ 156249679 h 660"/>
                  <a:gd name="T22" fmla="*/ 1612899943 w 868"/>
                  <a:gd name="T23" fmla="*/ 241935010 h 660"/>
                  <a:gd name="T24" fmla="*/ 1754029050 w 868"/>
                  <a:gd name="T25" fmla="*/ 347781533 h 660"/>
                  <a:gd name="T26" fmla="*/ 1905238383 w 868"/>
                  <a:gd name="T27" fmla="*/ 524192505 h 660"/>
                  <a:gd name="T28" fmla="*/ 2001004293 w 868"/>
                  <a:gd name="T29" fmla="*/ 705643687 h 660"/>
                  <a:gd name="T30" fmla="*/ 2066528338 w 868"/>
                  <a:gd name="T31" fmla="*/ 922377243 h 660"/>
                  <a:gd name="T32" fmla="*/ 2076608960 w 868"/>
                  <a:gd name="T33" fmla="*/ 1098788115 h 660"/>
                  <a:gd name="T34" fmla="*/ 2091729893 w 868"/>
                  <a:gd name="T35" fmla="*/ 1436488928 h 660"/>
                  <a:gd name="T36" fmla="*/ 2137092693 w 868"/>
                  <a:gd name="T37" fmla="*/ 1466730792 h 660"/>
                  <a:gd name="T38" fmla="*/ 2147483647 w 868"/>
                  <a:gd name="T39" fmla="*/ 1335682715 h 660"/>
                  <a:gd name="T40" fmla="*/ 2147483647 w 868"/>
                  <a:gd name="T41" fmla="*/ 1098788115 h 660"/>
                  <a:gd name="T42" fmla="*/ 2147483647 w 868"/>
                  <a:gd name="T43" fmla="*/ 1008062524 h 660"/>
                  <a:gd name="T44" fmla="*/ 2147173315 w 868"/>
                  <a:gd name="T45" fmla="*/ 791328968 h 660"/>
                  <a:gd name="T46" fmla="*/ 2076608960 w 868"/>
                  <a:gd name="T47" fmla="*/ 599797164 h 660"/>
                  <a:gd name="T48" fmla="*/ 1950601183 w 868"/>
                  <a:gd name="T49" fmla="*/ 398184639 h 660"/>
                  <a:gd name="T50" fmla="*/ 1754029050 w 868"/>
                  <a:gd name="T51" fmla="*/ 211693146 h 660"/>
                  <a:gd name="T52" fmla="*/ 1612899943 w 868"/>
                  <a:gd name="T53" fmla="*/ 115927194 h 660"/>
                  <a:gd name="T54" fmla="*/ 1416327811 w 868"/>
                  <a:gd name="T55" fmla="*/ 40322497 h 660"/>
                  <a:gd name="T56" fmla="*/ 1199594434 w 868"/>
                  <a:gd name="T57" fmla="*/ 5040312 h 660"/>
                  <a:gd name="T58" fmla="*/ 1018143236 w 868"/>
                  <a:gd name="T59" fmla="*/ 5040312 h 660"/>
                  <a:gd name="T60" fmla="*/ 761087172 w 868"/>
                  <a:gd name="T61" fmla="*/ 50403119 h 660"/>
                  <a:gd name="T62" fmla="*/ 594756906 w 868"/>
                  <a:gd name="T63" fmla="*/ 110886884 h 660"/>
                  <a:gd name="T64" fmla="*/ 498990996 w 868"/>
                  <a:gd name="T65" fmla="*/ 156249679 h 660"/>
                  <a:gd name="T66" fmla="*/ 322580008 w 868"/>
                  <a:gd name="T67" fmla="*/ 282257495 h 660"/>
                  <a:gd name="T68" fmla="*/ 186491560 w 868"/>
                  <a:gd name="T69" fmla="*/ 438507224 h 660"/>
                  <a:gd name="T70" fmla="*/ 75604691 w 868"/>
                  <a:gd name="T71" fmla="*/ 645159960 h 660"/>
                  <a:gd name="T72" fmla="*/ 40322501 w 868"/>
                  <a:gd name="T73" fmla="*/ 821570832 h 660"/>
                  <a:gd name="T74" fmla="*/ 35282190 w 868"/>
                  <a:gd name="T75" fmla="*/ 1224795881 h 660"/>
                  <a:gd name="T76" fmla="*/ 40322501 w 868"/>
                  <a:gd name="T77" fmla="*/ 1360884268 h 660"/>
                  <a:gd name="T78" fmla="*/ 20161251 w 868"/>
                  <a:gd name="T79" fmla="*/ 1436488928 h 660"/>
                  <a:gd name="T80" fmla="*/ 50403123 w 868"/>
                  <a:gd name="T81" fmla="*/ 1496972656 h 660"/>
                  <a:gd name="T82" fmla="*/ 186491560 w 868"/>
                  <a:gd name="T83" fmla="*/ 1663302907 h 660"/>
                  <a:gd name="T84" fmla="*/ 206652804 w 868"/>
                  <a:gd name="T85" fmla="*/ 1567537005 h 660"/>
                  <a:gd name="T86" fmla="*/ 146169071 w 868"/>
                  <a:gd name="T87" fmla="*/ 1481851724 h 660"/>
                  <a:gd name="T88" fmla="*/ 146169071 w 868"/>
                  <a:gd name="T89" fmla="*/ 1219755571 h 6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68"/>
                  <a:gd name="T136" fmla="*/ 0 h 660"/>
                  <a:gd name="T137" fmla="*/ 868 w 868"/>
                  <a:gd name="T138" fmla="*/ 660 h 6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68" h="660">
                    <a:moveTo>
                      <a:pt x="58" y="484"/>
                    </a:moveTo>
                    <a:lnTo>
                      <a:pt x="58" y="484"/>
                    </a:lnTo>
                    <a:lnTo>
                      <a:pt x="56" y="410"/>
                    </a:lnTo>
                    <a:lnTo>
                      <a:pt x="56" y="370"/>
                    </a:lnTo>
                    <a:lnTo>
                      <a:pt x="58" y="330"/>
                    </a:lnTo>
                    <a:lnTo>
                      <a:pt x="64" y="298"/>
                    </a:lnTo>
                    <a:lnTo>
                      <a:pt x="72" y="268"/>
                    </a:lnTo>
                    <a:lnTo>
                      <a:pt x="82" y="242"/>
                    </a:lnTo>
                    <a:lnTo>
                      <a:pt x="96" y="216"/>
                    </a:lnTo>
                    <a:lnTo>
                      <a:pt x="110" y="194"/>
                    </a:lnTo>
                    <a:lnTo>
                      <a:pt x="126" y="174"/>
                    </a:lnTo>
                    <a:lnTo>
                      <a:pt x="142" y="156"/>
                    </a:lnTo>
                    <a:lnTo>
                      <a:pt x="160" y="140"/>
                    </a:lnTo>
                    <a:lnTo>
                      <a:pt x="176" y="126"/>
                    </a:lnTo>
                    <a:lnTo>
                      <a:pt x="194" y="114"/>
                    </a:lnTo>
                    <a:lnTo>
                      <a:pt x="222" y="96"/>
                    </a:lnTo>
                    <a:lnTo>
                      <a:pt x="244" y="86"/>
                    </a:lnTo>
                    <a:lnTo>
                      <a:pt x="254" y="82"/>
                    </a:lnTo>
                    <a:lnTo>
                      <a:pt x="254" y="80"/>
                    </a:lnTo>
                    <a:lnTo>
                      <a:pt x="270" y="74"/>
                    </a:lnTo>
                    <a:lnTo>
                      <a:pt x="310" y="62"/>
                    </a:lnTo>
                    <a:lnTo>
                      <a:pt x="338" y="54"/>
                    </a:lnTo>
                    <a:lnTo>
                      <a:pt x="372" y="48"/>
                    </a:lnTo>
                    <a:lnTo>
                      <a:pt x="408" y="44"/>
                    </a:lnTo>
                    <a:lnTo>
                      <a:pt x="446" y="42"/>
                    </a:lnTo>
                    <a:lnTo>
                      <a:pt x="472" y="42"/>
                    </a:lnTo>
                    <a:lnTo>
                      <a:pt x="498" y="46"/>
                    </a:lnTo>
                    <a:lnTo>
                      <a:pt x="524" y="50"/>
                    </a:lnTo>
                    <a:lnTo>
                      <a:pt x="550" y="56"/>
                    </a:lnTo>
                    <a:lnTo>
                      <a:pt x="572" y="62"/>
                    </a:lnTo>
                    <a:lnTo>
                      <a:pt x="596" y="72"/>
                    </a:lnTo>
                    <a:lnTo>
                      <a:pt x="618" y="82"/>
                    </a:lnTo>
                    <a:lnTo>
                      <a:pt x="640" y="96"/>
                    </a:lnTo>
                    <a:lnTo>
                      <a:pt x="670" y="116"/>
                    </a:lnTo>
                    <a:lnTo>
                      <a:pt x="696" y="138"/>
                    </a:lnTo>
                    <a:lnTo>
                      <a:pt x="718" y="160"/>
                    </a:lnTo>
                    <a:lnTo>
                      <a:pt x="740" y="184"/>
                    </a:lnTo>
                    <a:lnTo>
                      <a:pt x="756" y="208"/>
                    </a:lnTo>
                    <a:lnTo>
                      <a:pt x="772" y="232"/>
                    </a:lnTo>
                    <a:lnTo>
                      <a:pt x="784" y="256"/>
                    </a:lnTo>
                    <a:lnTo>
                      <a:pt x="794" y="280"/>
                    </a:lnTo>
                    <a:lnTo>
                      <a:pt x="804" y="302"/>
                    </a:lnTo>
                    <a:lnTo>
                      <a:pt x="810" y="324"/>
                    </a:lnTo>
                    <a:lnTo>
                      <a:pt x="820" y="366"/>
                    </a:lnTo>
                    <a:lnTo>
                      <a:pt x="824" y="404"/>
                    </a:lnTo>
                    <a:lnTo>
                      <a:pt x="824" y="432"/>
                    </a:lnTo>
                    <a:lnTo>
                      <a:pt x="824" y="436"/>
                    </a:lnTo>
                    <a:lnTo>
                      <a:pt x="826" y="518"/>
                    </a:lnTo>
                    <a:lnTo>
                      <a:pt x="830" y="570"/>
                    </a:lnTo>
                    <a:lnTo>
                      <a:pt x="834" y="620"/>
                    </a:lnTo>
                    <a:lnTo>
                      <a:pt x="848" y="582"/>
                    </a:lnTo>
                    <a:lnTo>
                      <a:pt x="854" y="556"/>
                    </a:lnTo>
                    <a:lnTo>
                      <a:pt x="860" y="530"/>
                    </a:lnTo>
                    <a:lnTo>
                      <a:pt x="868" y="478"/>
                    </a:lnTo>
                    <a:lnTo>
                      <a:pt x="868" y="436"/>
                    </a:lnTo>
                    <a:lnTo>
                      <a:pt x="868" y="432"/>
                    </a:lnTo>
                    <a:lnTo>
                      <a:pt x="866" y="400"/>
                    </a:lnTo>
                    <a:lnTo>
                      <a:pt x="862" y="360"/>
                    </a:lnTo>
                    <a:lnTo>
                      <a:pt x="858" y="338"/>
                    </a:lnTo>
                    <a:lnTo>
                      <a:pt x="852" y="314"/>
                    </a:lnTo>
                    <a:lnTo>
                      <a:pt x="844" y="290"/>
                    </a:lnTo>
                    <a:lnTo>
                      <a:pt x="834" y="264"/>
                    </a:lnTo>
                    <a:lnTo>
                      <a:pt x="824" y="238"/>
                    </a:lnTo>
                    <a:lnTo>
                      <a:pt x="810" y="212"/>
                    </a:lnTo>
                    <a:lnTo>
                      <a:pt x="792" y="184"/>
                    </a:lnTo>
                    <a:lnTo>
                      <a:pt x="774" y="158"/>
                    </a:lnTo>
                    <a:lnTo>
                      <a:pt x="750" y="132"/>
                    </a:lnTo>
                    <a:lnTo>
                      <a:pt x="726" y="108"/>
                    </a:lnTo>
                    <a:lnTo>
                      <a:pt x="696" y="84"/>
                    </a:lnTo>
                    <a:lnTo>
                      <a:pt x="664" y="62"/>
                    </a:lnTo>
                    <a:lnTo>
                      <a:pt x="640" y="46"/>
                    </a:lnTo>
                    <a:lnTo>
                      <a:pt x="614" y="34"/>
                    </a:lnTo>
                    <a:lnTo>
                      <a:pt x="588" y="24"/>
                    </a:lnTo>
                    <a:lnTo>
                      <a:pt x="562" y="16"/>
                    </a:lnTo>
                    <a:lnTo>
                      <a:pt x="534" y="10"/>
                    </a:lnTo>
                    <a:lnTo>
                      <a:pt x="506" y="4"/>
                    </a:lnTo>
                    <a:lnTo>
                      <a:pt x="476" y="2"/>
                    </a:lnTo>
                    <a:lnTo>
                      <a:pt x="446" y="0"/>
                    </a:lnTo>
                    <a:lnTo>
                      <a:pt x="404" y="2"/>
                    </a:lnTo>
                    <a:lnTo>
                      <a:pt x="366" y="6"/>
                    </a:lnTo>
                    <a:lnTo>
                      <a:pt x="332" y="14"/>
                    </a:lnTo>
                    <a:lnTo>
                      <a:pt x="302" y="20"/>
                    </a:lnTo>
                    <a:lnTo>
                      <a:pt x="276" y="28"/>
                    </a:lnTo>
                    <a:lnTo>
                      <a:pt x="256" y="34"/>
                    </a:lnTo>
                    <a:lnTo>
                      <a:pt x="236" y="44"/>
                    </a:lnTo>
                    <a:lnTo>
                      <a:pt x="224" y="48"/>
                    </a:lnTo>
                    <a:lnTo>
                      <a:pt x="198" y="62"/>
                    </a:lnTo>
                    <a:lnTo>
                      <a:pt x="166" y="82"/>
                    </a:lnTo>
                    <a:lnTo>
                      <a:pt x="148" y="96"/>
                    </a:lnTo>
                    <a:lnTo>
                      <a:pt x="128" y="112"/>
                    </a:lnTo>
                    <a:lnTo>
                      <a:pt x="110" y="130"/>
                    </a:lnTo>
                    <a:lnTo>
                      <a:pt x="90" y="150"/>
                    </a:lnTo>
                    <a:lnTo>
                      <a:pt x="74" y="174"/>
                    </a:lnTo>
                    <a:lnTo>
                      <a:pt x="56" y="198"/>
                    </a:lnTo>
                    <a:lnTo>
                      <a:pt x="42" y="226"/>
                    </a:lnTo>
                    <a:lnTo>
                      <a:pt x="30" y="256"/>
                    </a:lnTo>
                    <a:lnTo>
                      <a:pt x="22" y="290"/>
                    </a:lnTo>
                    <a:lnTo>
                      <a:pt x="16" y="326"/>
                    </a:lnTo>
                    <a:lnTo>
                      <a:pt x="12" y="368"/>
                    </a:lnTo>
                    <a:lnTo>
                      <a:pt x="12" y="410"/>
                    </a:lnTo>
                    <a:lnTo>
                      <a:pt x="14" y="486"/>
                    </a:lnTo>
                    <a:lnTo>
                      <a:pt x="16" y="516"/>
                    </a:lnTo>
                    <a:lnTo>
                      <a:pt x="16" y="540"/>
                    </a:lnTo>
                    <a:lnTo>
                      <a:pt x="16" y="552"/>
                    </a:lnTo>
                    <a:lnTo>
                      <a:pt x="12" y="562"/>
                    </a:lnTo>
                    <a:lnTo>
                      <a:pt x="8" y="570"/>
                    </a:lnTo>
                    <a:lnTo>
                      <a:pt x="0" y="576"/>
                    </a:lnTo>
                    <a:lnTo>
                      <a:pt x="20" y="594"/>
                    </a:lnTo>
                    <a:lnTo>
                      <a:pt x="40" y="616"/>
                    </a:lnTo>
                    <a:lnTo>
                      <a:pt x="58" y="640"/>
                    </a:lnTo>
                    <a:lnTo>
                      <a:pt x="74" y="660"/>
                    </a:lnTo>
                    <a:lnTo>
                      <a:pt x="80" y="640"/>
                    </a:lnTo>
                    <a:lnTo>
                      <a:pt x="82" y="622"/>
                    </a:lnTo>
                    <a:lnTo>
                      <a:pt x="54" y="616"/>
                    </a:lnTo>
                    <a:lnTo>
                      <a:pt x="58" y="588"/>
                    </a:lnTo>
                    <a:lnTo>
                      <a:pt x="60" y="556"/>
                    </a:lnTo>
                    <a:lnTo>
                      <a:pt x="60" y="522"/>
                    </a:lnTo>
                    <a:lnTo>
                      <a:pt x="58" y="484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66"/>
              <p:cNvSpPr>
                <a:spLocks/>
              </p:cNvSpPr>
              <p:nvPr/>
            </p:nvSpPr>
            <p:spPr bwMode="auto">
              <a:xfrm>
                <a:off x="4276725" y="2749550"/>
                <a:ext cx="1003300" cy="682625"/>
              </a:xfrm>
              <a:custGeom>
                <a:avLst/>
                <a:gdLst>
                  <a:gd name="T0" fmla="*/ 1572577289 w 632"/>
                  <a:gd name="T1" fmla="*/ 1023183544 h 430"/>
                  <a:gd name="T2" fmla="*/ 1572577289 w 632"/>
                  <a:gd name="T3" fmla="*/ 1023183544 h 430"/>
                  <a:gd name="T4" fmla="*/ 1592738532 w 632"/>
                  <a:gd name="T5" fmla="*/ 997981989 h 430"/>
                  <a:gd name="T6" fmla="*/ 1592738532 w 632"/>
                  <a:gd name="T7" fmla="*/ 997981989 h 430"/>
                  <a:gd name="T8" fmla="*/ 1542335426 w 632"/>
                  <a:gd name="T9" fmla="*/ 982861055 h 430"/>
                  <a:gd name="T10" fmla="*/ 1486892010 w 632"/>
                  <a:gd name="T11" fmla="*/ 962699811 h 430"/>
                  <a:gd name="T12" fmla="*/ 1436488904 w 632"/>
                  <a:gd name="T13" fmla="*/ 942538567 h 430"/>
                  <a:gd name="T14" fmla="*/ 1381045488 w 632"/>
                  <a:gd name="T15" fmla="*/ 912296700 h 430"/>
                  <a:gd name="T16" fmla="*/ 1381045488 w 632"/>
                  <a:gd name="T17" fmla="*/ 912296700 h 430"/>
                  <a:gd name="T18" fmla="*/ 1335682693 w 632"/>
                  <a:gd name="T19" fmla="*/ 882054834 h 430"/>
                  <a:gd name="T20" fmla="*/ 1290319898 w 632"/>
                  <a:gd name="T21" fmla="*/ 846772656 h 430"/>
                  <a:gd name="T22" fmla="*/ 1244957103 w 632"/>
                  <a:gd name="T23" fmla="*/ 806449969 h 430"/>
                  <a:gd name="T24" fmla="*/ 1194553998 w 632"/>
                  <a:gd name="T25" fmla="*/ 761087170 h 430"/>
                  <a:gd name="T26" fmla="*/ 1103828408 w 632"/>
                  <a:gd name="T27" fmla="*/ 665321260 h 430"/>
                  <a:gd name="T28" fmla="*/ 1018143129 w 632"/>
                  <a:gd name="T29" fmla="*/ 549394105 h 430"/>
                  <a:gd name="T30" fmla="*/ 937498160 w 632"/>
                  <a:gd name="T31" fmla="*/ 433466950 h 430"/>
                  <a:gd name="T32" fmla="*/ 856853191 w 632"/>
                  <a:gd name="T33" fmla="*/ 312499386 h 430"/>
                  <a:gd name="T34" fmla="*/ 791328955 w 632"/>
                  <a:gd name="T35" fmla="*/ 191531870 h 430"/>
                  <a:gd name="T36" fmla="*/ 730845229 w 632"/>
                  <a:gd name="T37" fmla="*/ 75604691 h 430"/>
                  <a:gd name="T38" fmla="*/ 690522744 w 632"/>
                  <a:gd name="T39" fmla="*/ 0 h 430"/>
                  <a:gd name="T40" fmla="*/ 640119639 w 632"/>
                  <a:gd name="T41" fmla="*/ 65524069 h 430"/>
                  <a:gd name="T42" fmla="*/ 640119639 w 632"/>
                  <a:gd name="T43" fmla="*/ 65524069 h 430"/>
                  <a:gd name="T44" fmla="*/ 488910322 w 632"/>
                  <a:gd name="T45" fmla="*/ 241935031 h 430"/>
                  <a:gd name="T46" fmla="*/ 332660596 w 632"/>
                  <a:gd name="T47" fmla="*/ 423386328 h 430"/>
                  <a:gd name="T48" fmla="*/ 55443441 w 632"/>
                  <a:gd name="T49" fmla="*/ 730845303 h 430"/>
                  <a:gd name="T50" fmla="*/ 55443441 w 632"/>
                  <a:gd name="T51" fmla="*/ 730845303 h 430"/>
                  <a:gd name="T52" fmla="*/ 30241876 w 632"/>
                  <a:gd name="T53" fmla="*/ 761087170 h 430"/>
                  <a:gd name="T54" fmla="*/ 0 w 632"/>
                  <a:gd name="T55" fmla="*/ 786288725 h 430"/>
                  <a:gd name="T56" fmla="*/ 0 w 632"/>
                  <a:gd name="T57" fmla="*/ 786288725 h 430"/>
                  <a:gd name="T58" fmla="*/ 45362807 w 632"/>
                  <a:gd name="T59" fmla="*/ 882054834 h 430"/>
                  <a:gd name="T60" fmla="*/ 45362807 w 632"/>
                  <a:gd name="T61" fmla="*/ 882054834 h 430"/>
                  <a:gd name="T62" fmla="*/ 90725615 w 632"/>
                  <a:gd name="T63" fmla="*/ 846772656 h 430"/>
                  <a:gd name="T64" fmla="*/ 136088435 w 632"/>
                  <a:gd name="T65" fmla="*/ 801409658 h 430"/>
                  <a:gd name="T66" fmla="*/ 136088435 w 632"/>
                  <a:gd name="T67" fmla="*/ 801409658 h 430"/>
                  <a:gd name="T68" fmla="*/ 388104012 w 632"/>
                  <a:gd name="T69" fmla="*/ 524192550 h 430"/>
                  <a:gd name="T70" fmla="*/ 529232806 w 632"/>
                  <a:gd name="T71" fmla="*/ 357862185 h 430"/>
                  <a:gd name="T72" fmla="*/ 670361502 w 632"/>
                  <a:gd name="T73" fmla="*/ 191531870 h 430"/>
                  <a:gd name="T74" fmla="*/ 670361502 w 632"/>
                  <a:gd name="T75" fmla="*/ 191531870 h 430"/>
                  <a:gd name="T76" fmla="*/ 735885539 w 632"/>
                  <a:gd name="T77" fmla="*/ 312499386 h 430"/>
                  <a:gd name="T78" fmla="*/ 806449887 w 632"/>
                  <a:gd name="T79" fmla="*/ 428426639 h 430"/>
                  <a:gd name="T80" fmla="*/ 882054744 w 632"/>
                  <a:gd name="T81" fmla="*/ 549394105 h 430"/>
                  <a:gd name="T82" fmla="*/ 967740023 w 632"/>
                  <a:gd name="T83" fmla="*/ 660280948 h 430"/>
                  <a:gd name="T84" fmla="*/ 1053425302 w 632"/>
                  <a:gd name="T85" fmla="*/ 766127481 h 430"/>
                  <a:gd name="T86" fmla="*/ 1144150892 w 632"/>
                  <a:gd name="T87" fmla="*/ 856853279 h 430"/>
                  <a:gd name="T88" fmla="*/ 1189513687 w 632"/>
                  <a:gd name="T89" fmla="*/ 902216078 h 430"/>
                  <a:gd name="T90" fmla="*/ 1234876482 w 632"/>
                  <a:gd name="T91" fmla="*/ 937498256 h 430"/>
                  <a:gd name="T92" fmla="*/ 1280239277 w 632"/>
                  <a:gd name="T93" fmla="*/ 972780433 h 430"/>
                  <a:gd name="T94" fmla="*/ 1325602072 w 632"/>
                  <a:gd name="T95" fmla="*/ 1003022300 h 430"/>
                  <a:gd name="T96" fmla="*/ 1325602072 w 632"/>
                  <a:gd name="T97" fmla="*/ 1003022300 h 430"/>
                  <a:gd name="T98" fmla="*/ 1376005178 w 632"/>
                  <a:gd name="T99" fmla="*/ 1028223855 h 430"/>
                  <a:gd name="T100" fmla="*/ 1421367973 w 632"/>
                  <a:gd name="T101" fmla="*/ 1053425410 h 430"/>
                  <a:gd name="T102" fmla="*/ 1471771078 w 632"/>
                  <a:gd name="T103" fmla="*/ 1068546344 h 430"/>
                  <a:gd name="T104" fmla="*/ 1522174184 w 632"/>
                  <a:gd name="T105" fmla="*/ 1083667277 h 430"/>
                  <a:gd name="T106" fmla="*/ 1522174184 w 632"/>
                  <a:gd name="T107" fmla="*/ 1083667277 h 430"/>
                  <a:gd name="T108" fmla="*/ 1572577289 w 632"/>
                  <a:gd name="T109" fmla="*/ 1023183544 h 430"/>
                  <a:gd name="T110" fmla="*/ 1572577289 w 632"/>
                  <a:gd name="T111" fmla="*/ 1023183544 h 43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32"/>
                  <a:gd name="T169" fmla="*/ 0 h 430"/>
                  <a:gd name="T170" fmla="*/ 632 w 632"/>
                  <a:gd name="T171" fmla="*/ 430 h 43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32" h="430">
                    <a:moveTo>
                      <a:pt x="624" y="406"/>
                    </a:moveTo>
                    <a:lnTo>
                      <a:pt x="624" y="406"/>
                    </a:lnTo>
                    <a:lnTo>
                      <a:pt x="632" y="396"/>
                    </a:lnTo>
                    <a:lnTo>
                      <a:pt x="612" y="390"/>
                    </a:lnTo>
                    <a:lnTo>
                      <a:pt x="590" y="382"/>
                    </a:lnTo>
                    <a:lnTo>
                      <a:pt x="570" y="374"/>
                    </a:lnTo>
                    <a:lnTo>
                      <a:pt x="548" y="362"/>
                    </a:lnTo>
                    <a:lnTo>
                      <a:pt x="530" y="350"/>
                    </a:lnTo>
                    <a:lnTo>
                      <a:pt x="512" y="336"/>
                    </a:lnTo>
                    <a:lnTo>
                      <a:pt x="494" y="320"/>
                    </a:lnTo>
                    <a:lnTo>
                      <a:pt x="474" y="302"/>
                    </a:lnTo>
                    <a:lnTo>
                      <a:pt x="438" y="264"/>
                    </a:lnTo>
                    <a:lnTo>
                      <a:pt x="404" y="218"/>
                    </a:lnTo>
                    <a:lnTo>
                      <a:pt x="372" y="172"/>
                    </a:lnTo>
                    <a:lnTo>
                      <a:pt x="340" y="124"/>
                    </a:lnTo>
                    <a:lnTo>
                      <a:pt x="314" y="76"/>
                    </a:lnTo>
                    <a:lnTo>
                      <a:pt x="290" y="30"/>
                    </a:lnTo>
                    <a:lnTo>
                      <a:pt x="274" y="0"/>
                    </a:lnTo>
                    <a:lnTo>
                      <a:pt x="254" y="26"/>
                    </a:lnTo>
                    <a:lnTo>
                      <a:pt x="194" y="96"/>
                    </a:lnTo>
                    <a:lnTo>
                      <a:pt x="132" y="168"/>
                    </a:lnTo>
                    <a:lnTo>
                      <a:pt x="22" y="290"/>
                    </a:lnTo>
                    <a:lnTo>
                      <a:pt x="12" y="302"/>
                    </a:lnTo>
                    <a:lnTo>
                      <a:pt x="0" y="312"/>
                    </a:lnTo>
                    <a:lnTo>
                      <a:pt x="18" y="350"/>
                    </a:lnTo>
                    <a:lnTo>
                      <a:pt x="36" y="336"/>
                    </a:lnTo>
                    <a:lnTo>
                      <a:pt x="54" y="318"/>
                    </a:lnTo>
                    <a:lnTo>
                      <a:pt x="154" y="208"/>
                    </a:lnTo>
                    <a:lnTo>
                      <a:pt x="210" y="142"/>
                    </a:lnTo>
                    <a:lnTo>
                      <a:pt x="266" y="76"/>
                    </a:lnTo>
                    <a:lnTo>
                      <a:pt x="292" y="124"/>
                    </a:lnTo>
                    <a:lnTo>
                      <a:pt x="320" y="170"/>
                    </a:lnTo>
                    <a:lnTo>
                      <a:pt x="350" y="218"/>
                    </a:lnTo>
                    <a:lnTo>
                      <a:pt x="384" y="262"/>
                    </a:lnTo>
                    <a:lnTo>
                      <a:pt x="418" y="304"/>
                    </a:lnTo>
                    <a:lnTo>
                      <a:pt x="454" y="340"/>
                    </a:lnTo>
                    <a:lnTo>
                      <a:pt x="472" y="358"/>
                    </a:lnTo>
                    <a:lnTo>
                      <a:pt x="490" y="372"/>
                    </a:lnTo>
                    <a:lnTo>
                      <a:pt x="508" y="386"/>
                    </a:lnTo>
                    <a:lnTo>
                      <a:pt x="526" y="398"/>
                    </a:lnTo>
                    <a:lnTo>
                      <a:pt x="546" y="408"/>
                    </a:lnTo>
                    <a:lnTo>
                      <a:pt x="564" y="418"/>
                    </a:lnTo>
                    <a:lnTo>
                      <a:pt x="584" y="424"/>
                    </a:lnTo>
                    <a:lnTo>
                      <a:pt x="604" y="430"/>
                    </a:lnTo>
                    <a:lnTo>
                      <a:pt x="624" y="40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67"/>
              <p:cNvSpPr>
                <a:spLocks/>
              </p:cNvSpPr>
              <p:nvPr/>
            </p:nvSpPr>
            <p:spPr bwMode="auto">
              <a:xfrm>
                <a:off x="4495800" y="2146300"/>
                <a:ext cx="962025" cy="1260475"/>
              </a:xfrm>
              <a:custGeom>
                <a:avLst/>
                <a:gdLst>
                  <a:gd name="T0" fmla="*/ 1224795841 w 606"/>
                  <a:gd name="T1" fmla="*/ 1980842997 h 794"/>
                  <a:gd name="T2" fmla="*/ 1355843913 w 606"/>
                  <a:gd name="T3" fmla="*/ 1779230559 h 794"/>
                  <a:gd name="T4" fmla="*/ 1396166397 w 606"/>
                  <a:gd name="T5" fmla="*/ 1713706517 h 794"/>
                  <a:gd name="T6" fmla="*/ 1466730743 w 606"/>
                  <a:gd name="T7" fmla="*/ 1567537102 h 794"/>
                  <a:gd name="T8" fmla="*/ 1522174159 w 606"/>
                  <a:gd name="T9" fmla="*/ 1411287463 h 794"/>
                  <a:gd name="T10" fmla="*/ 1527214469 w 606"/>
                  <a:gd name="T11" fmla="*/ 1386085908 h 794"/>
                  <a:gd name="T12" fmla="*/ 1522174159 w 606"/>
                  <a:gd name="T13" fmla="*/ 1285279689 h 794"/>
                  <a:gd name="T14" fmla="*/ 1517133848 w 606"/>
                  <a:gd name="T15" fmla="*/ 1033264142 h 794"/>
                  <a:gd name="T16" fmla="*/ 1512093538 w 606"/>
                  <a:gd name="T17" fmla="*/ 947578856 h 794"/>
                  <a:gd name="T18" fmla="*/ 1491932296 w 606"/>
                  <a:gd name="T19" fmla="*/ 791329018 h 794"/>
                  <a:gd name="T20" fmla="*/ 1456650123 w 606"/>
                  <a:gd name="T21" fmla="*/ 675401866 h 794"/>
                  <a:gd name="T22" fmla="*/ 1401206707 w 606"/>
                  <a:gd name="T23" fmla="*/ 549394092 h 794"/>
                  <a:gd name="T24" fmla="*/ 1330642361 w 606"/>
                  <a:gd name="T25" fmla="*/ 428426629 h 794"/>
                  <a:gd name="T26" fmla="*/ 1229836151 w 606"/>
                  <a:gd name="T27" fmla="*/ 307459067 h 794"/>
                  <a:gd name="T28" fmla="*/ 1103828390 w 606"/>
                  <a:gd name="T29" fmla="*/ 196572177 h 794"/>
                  <a:gd name="T30" fmla="*/ 1028223733 w 606"/>
                  <a:gd name="T31" fmla="*/ 141128756 h 794"/>
                  <a:gd name="T32" fmla="*/ 846772556 w 606"/>
                  <a:gd name="T33" fmla="*/ 55443445 h 794"/>
                  <a:gd name="T34" fmla="*/ 670361491 w 606"/>
                  <a:gd name="T35" fmla="*/ 10080625 h 794"/>
                  <a:gd name="T36" fmla="*/ 498990935 w 606"/>
                  <a:gd name="T37" fmla="*/ 0 h 794"/>
                  <a:gd name="T38" fmla="*/ 337700901 w 606"/>
                  <a:gd name="T39" fmla="*/ 10080625 h 794"/>
                  <a:gd name="T40" fmla="*/ 201612468 w 606"/>
                  <a:gd name="T41" fmla="*/ 35282189 h 794"/>
                  <a:gd name="T42" fmla="*/ 25201559 w 606"/>
                  <a:gd name="T43" fmla="*/ 90725622 h 794"/>
                  <a:gd name="T44" fmla="*/ 0 w 606"/>
                  <a:gd name="T45" fmla="*/ 100806244 h 794"/>
                  <a:gd name="T46" fmla="*/ 181451227 w 606"/>
                  <a:gd name="T47" fmla="*/ 614918134 h 794"/>
                  <a:gd name="T48" fmla="*/ 226814070 w 606"/>
                  <a:gd name="T49" fmla="*/ 791329018 h 794"/>
                  <a:gd name="T50" fmla="*/ 236894691 w 606"/>
                  <a:gd name="T51" fmla="*/ 826611194 h 794"/>
                  <a:gd name="T52" fmla="*/ 307459038 w 606"/>
                  <a:gd name="T53" fmla="*/ 1003022276 h 794"/>
                  <a:gd name="T54" fmla="*/ 488910314 w 606"/>
                  <a:gd name="T55" fmla="*/ 1330642488 h 794"/>
                  <a:gd name="T56" fmla="*/ 604837455 w 606"/>
                  <a:gd name="T57" fmla="*/ 1507053371 h 794"/>
                  <a:gd name="T58" fmla="*/ 730845217 w 606"/>
                  <a:gd name="T59" fmla="*/ 1668343718 h 794"/>
                  <a:gd name="T60" fmla="*/ 866933798 w 606"/>
                  <a:gd name="T61" fmla="*/ 1809472425 h 794"/>
                  <a:gd name="T62" fmla="*/ 1003022180 w 606"/>
                  <a:gd name="T63" fmla="*/ 1915318955 h 794"/>
                  <a:gd name="T64" fmla="*/ 1058465595 w 606"/>
                  <a:gd name="T65" fmla="*/ 1945560821 h 794"/>
                  <a:gd name="T66" fmla="*/ 1164312115 w 606"/>
                  <a:gd name="T67" fmla="*/ 1985883308 h 794"/>
                  <a:gd name="T68" fmla="*/ 1209674910 w 606"/>
                  <a:gd name="T69" fmla="*/ 2001004241 h 794"/>
                  <a:gd name="T70" fmla="*/ 1224795841 w 606"/>
                  <a:gd name="T71" fmla="*/ 1980842997 h 79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06"/>
                  <a:gd name="T109" fmla="*/ 0 h 794"/>
                  <a:gd name="T110" fmla="*/ 606 w 606"/>
                  <a:gd name="T111" fmla="*/ 794 h 79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06" h="794">
                    <a:moveTo>
                      <a:pt x="486" y="786"/>
                    </a:moveTo>
                    <a:lnTo>
                      <a:pt x="486" y="786"/>
                    </a:lnTo>
                    <a:lnTo>
                      <a:pt x="522" y="734"/>
                    </a:lnTo>
                    <a:lnTo>
                      <a:pt x="538" y="706"/>
                    </a:lnTo>
                    <a:lnTo>
                      <a:pt x="554" y="680"/>
                    </a:lnTo>
                    <a:lnTo>
                      <a:pt x="568" y="650"/>
                    </a:lnTo>
                    <a:lnTo>
                      <a:pt x="582" y="622"/>
                    </a:lnTo>
                    <a:lnTo>
                      <a:pt x="594" y="592"/>
                    </a:lnTo>
                    <a:lnTo>
                      <a:pt x="604" y="560"/>
                    </a:lnTo>
                    <a:lnTo>
                      <a:pt x="606" y="550"/>
                    </a:lnTo>
                    <a:lnTo>
                      <a:pt x="604" y="510"/>
                    </a:lnTo>
                    <a:lnTo>
                      <a:pt x="602" y="472"/>
                    </a:lnTo>
                    <a:lnTo>
                      <a:pt x="602" y="410"/>
                    </a:lnTo>
                    <a:lnTo>
                      <a:pt x="600" y="376"/>
                    </a:lnTo>
                    <a:lnTo>
                      <a:pt x="596" y="336"/>
                    </a:lnTo>
                    <a:lnTo>
                      <a:pt x="592" y="314"/>
                    </a:lnTo>
                    <a:lnTo>
                      <a:pt x="586" y="292"/>
                    </a:lnTo>
                    <a:lnTo>
                      <a:pt x="578" y="268"/>
                    </a:lnTo>
                    <a:lnTo>
                      <a:pt x="568" y="244"/>
                    </a:lnTo>
                    <a:lnTo>
                      <a:pt x="556" y="218"/>
                    </a:lnTo>
                    <a:lnTo>
                      <a:pt x="544" y="194"/>
                    </a:lnTo>
                    <a:lnTo>
                      <a:pt x="528" y="170"/>
                    </a:lnTo>
                    <a:lnTo>
                      <a:pt x="510" y="146"/>
                    </a:lnTo>
                    <a:lnTo>
                      <a:pt x="488" y="122"/>
                    </a:lnTo>
                    <a:lnTo>
                      <a:pt x="464" y="100"/>
                    </a:lnTo>
                    <a:lnTo>
                      <a:pt x="438" y="78"/>
                    </a:lnTo>
                    <a:lnTo>
                      <a:pt x="408" y="56"/>
                    </a:lnTo>
                    <a:lnTo>
                      <a:pt x="372" y="36"/>
                    </a:lnTo>
                    <a:lnTo>
                      <a:pt x="336" y="22"/>
                    </a:lnTo>
                    <a:lnTo>
                      <a:pt x="302" y="10"/>
                    </a:lnTo>
                    <a:lnTo>
                      <a:pt x="266" y="4"/>
                    </a:lnTo>
                    <a:lnTo>
                      <a:pt x="232" y="0"/>
                    </a:lnTo>
                    <a:lnTo>
                      <a:pt x="198" y="0"/>
                    </a:lnTo>
                    <a:lnTo>
                      <a:pt x="166" y="0"/>
                    </a:lnTo>
                    <a:lnTo>
                      <a:pt x="134" y="4"/>
                    </a:lnTo>
                    <a:lnTo>
                      <a:pt x="106" y="8"/>
                    </a:lnTo>
                    <a:lnTo>
                      <a:pt x="80" y="14"/>
                    </a:lnTo>
                    <a:lnTo>
                      <a:pt x="38" y="26"/>
                    </a:lnTo>
                    <a:lnTo>
                      <a:pt x="10" y="36"/>
                    </a:lnTo>
                    <a:lnTo>
                      <a:pt x="0" y="40"/>
                    </a:lnTo>
                    <a:lnTo>
                      <a:pt x="42" y="152"/>
                    </a:lnTo>
                    <a:lnTo>
                      <a:pt x="72" y="244"/>
                    </a:lnTo>
                    <a:lnTo>
                      <a:pt x="84" y="284"/>
                    </a:lnTo>
                    <a:lnTo>
                      <a:pt x="90" y="314"/>
                    </a:lnTo>
                    <a:lnTo>
                      <a:pt x="94" y="328"/>
                    </a:lnTo>
                    <a:lnTo>
                      <a:pt x="102" y="348"/>
                    </a:lnTo>
                    <a:lnTo>
                      <a:pt x="122" y="398"/>
                    </a:lnTo>
                    <a:lnTo>
                      <a:pt x="154" y="460"/>
                    </a:lnTo>
                    <a:lnTo>
                      <a:pt x="194" y="528"/>
                    </a:lnTo>
                    <a:lnTo>
                      <a:pt x="216" y="564"/>
                    </a:lnTo>
                    <a:lnTo>
                      <a:pt x="240" y="598"/>
                    </a:lnTo>
                    <a:lnTo>
                      <a:pt x="264" y="632"/>
                    </a:lnTo>
                    <a:lnTo>
                      <a:pt x="290" y="662"/>
                    </a:lnTo>
                    <a:lnTo>
                      <a:pt x="316" y="692"/>
                    </a:lnTo>
                    <a:lnTo>
                      <a:pt x="344" y="718"/>
                    </a:lnTo>
                    <a:lnTo>
                      <a:pt x="372" y="742"/>
                    </a:lnTo>
                    <a:lnTo>
                      <a:pt x="398" y="760"/>
                    </a:lnTo>
                    <a:lnTo>
                      <a:pt x="420" y="772"/>
                    </a:lnTo>
                    <a:lnTo>
                      <a:pt x="442" y="780"/>
                    </a:lnTo>
                    <a:lnTo>
                      <a:pt x="462" y="788"/>
                    </a:lnTo>
                    <a:lnTo>
                      <a:pt x="480" y="794"/>
                    </a:lnTo>
                    <a:lnTo>
                      <a:pt x="486" y="786"/>
                    </a:lnTo>
                    <a:close/>
                  </a:path>
                </a:pathLst>
              </a:custGeom>
              <a:solidFill>
                <a:srgbClr val="B39B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68"/>
              <p:cNvSpPr>
                <a:spLocks/>
              </p:cNvSpPr>
              <p:nvPr/>
            </p:nvSpPr>
            <p:spPr bwMode="auto">
              <a:xfrm>
                <a:off x="4149725" y="2209800"/>
                <a:ext cx="387350" cy="1063625"/>
              </a:xfrm>
              <a:custGeom>
                <a:avLst/>
                <a:gdLst>
                  <a:gd name="T0" fmla="*/ 549394124 w 244"/>
                  <a:gd name="T1" fmla="*/ 0 h 670"/>
                  <a:gd name="T2" fmla="*/ 478829766 w 244"/>
                  <a:gd name="T3" fmla="*/ 35282187 h 670"/>
                  <a:gd name="T4" fmla="*/ 352821886 w 244"/>
                  <a:gd name="T5" fmla="*/ 115927195 h 670"/>
                  <a:gd name="T6" fmla="*/ 262096284 w 244"/>
                  <a:gd name="T7" fmla="*/ 196572165 h 670"/>
                  <a:gd name="T8" fmla="*/ 171370632 w 244"/>
                  <a:gd name="T9" fmla="*/ 297378428 h 670"/>
                  <a:gd name="T10" fmla="*/ 95765938 w 244"/>
                  <a:gd name="T11" fmla="*/ 428426605 h 670"/>
                  <a:gd name="T12" fmla="*/ 40322502 w 244"/>
                  <a:gd name="T13" fmla="*/ 584676235 h 670"/>
                  <a:gd name="T14" fmla="*/ 30241880 w 244"/>
                  <a:gd name="T15" fmla="*/ 670361517 h 670"/>
                  <a:gd name="T16" fmla="*/ 25201562 w 244"/>
                  <a:gd name="T17" fmla="*/ 877014452 h 670"/>
                  <a:gd name="T18" fmla="*/ 35282191 w 244"/>
                  <a:gd name="T19" fmla="*/ 1134070296 h 670"/>
                  <a:gd name="T20" fmla="*/ 30241880 w 244"/>
                  <a:gd name="T21" fmla="*/ 1229836199 h 670"/>
                  <a:gd name="T22" fmla="*/ 15120940 w 244"/>
                  <a:gd name="T23" fmla="*/ 1275198995 h 670"/>
                  <a:gd name="T24" fmla="*/ 0 w 244"/>
                  <a:gd name="T25" fmla="*/ 1290319927 h 670"/>
                  <a:gd name="T26" fmla="*/ 35282191 w 244"/>
                  <a:gd name="T27" fmla="*/ 1365924587 h 670"/>
                  <a:gd name="T28" fmla="*/ 70564382 w 244"/>
                  <a:gd name="T29" fmla="*/ 1441529247 h 670"/>
                  <a:gd name="T30" fmla="*/ 85685316 w 244"/>
                  <a:gd name="T31" fmla="*/ 1406247072 h 670"/>
                  <a:gd name="T32" fmla="*/ 80645005 w 244"/>
                  <a:gd name="T33" fmla="*/ 1451609868 h 670"/>
                  <a:gd name="T34" fmla="*/ 141128764 w 244"/>
                  <a:gd name="T35" fmla="*/ 1537295149 h 670"/>
                  <a:gd name="T36" fmla="*/ 191531877 w 244"/>
                  <a:gd name="T37" fmla="*/ 1622980430 h 670"/>
                  <a:gd name="T38" fmla="*/ 221773794 w 244"/>
                  <a:gd name="T39" fmla="*/ 1688504866 h 670"/>
                  <a:gd name="T40" fmla="*/ 297378462 w 244"/>
                  <a:gd name="T41" fmla="*/ 1622980430 h 670"/>
                  <a:gd name="T42" fmla="*/ 337700952 w 244"/>
                  <a:gd name="T43" fmla="*/ 1572577324 h 670"/>
                  <a:gd name="T44" fmla="*/ 398184687 w 244"/>
                  <a:gd name="T45" fmla="*/ 1456650179 h 670"/>
                  <a:gd name="T46" fmla="*/ 438507276 w 244"/>
                  <a:gd name="T47" fmla="*/ 1325602101 h 670"/>
                  <a:gd name="T48" fmla="*/ 473789455 w 244"/>
                  <a:gd name="T49" fmla="*/ 1108868743 h 670"/>
                  <a:gd name="T50" fmla="*/ 509071634 w 244"/>
                  <a:gd name="T51" fmla="*/ 836691967 h 670"/>
                  <a:gd name="T52" fmla="*/ 529232879 w 244"/>
                  <a:gd name="T53" fmla="*/ 720764623 h 670"/>
                  <a:gd name="T54" fmla="*/ 564515057 w 244"/>
                  <a:gd name="T55" fmla="*/ 635079342 h 670"/>
                  <a:gd name="T56" fmla="*/ 584676302 w 244"/>
                  <a:gd name="T57" fmla="*/ 599797167 h 670"/>
                  <a:gd name="T58" fmla="*/ 604837547 w 244"/>
                  <a:gd name="T59" fmla="*/ 509071575 h 670"/>
                  <a:gd name="T60" fmla="*/ 614918170 w 244"/>
                  <a:gd name="T61" fmla="*/ 403224952 h 670"/>
                  <a:gd name="T62" fmla="*/ 599797236 w 244"/>
                  <a:gd name="T63" fmla="*/ 246975322 h 670"/>
                  <a:gd name="T64" fmla="*/ 569555368 w 244"/>
                  <a:gd name="T65" fmla="*/ 70564374 h 670"/>
                  <a:gd name="T66" fmla="*/ 549394124 w 244"/>
                  <a:gd name="T67" fmla="*/ 0 h 6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4"/>
                  <a:gd name="T103" fmla="*/ 0 h 670"/>
                  <a:gd name="T104" fmla="*/ 244 w 244"/>
                  <a:gd name="T105" fmla="*/ 670 h 6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4" h="670">
                    <a:moveTo>
                      <a:pt x="218" y="0"/>
                    </a:moveTo>
                    <a:lnTo>
                      <a:pt x="218" y="0"/>
                    </a:lnTo>
                    <a:lnTo>
                      <a:pt x="210" y="4"/>
                    </a:lnTo>
                    <a:lnTo>
                      <a:pt x="190" y="14"/>
                    </a:lnTo>
                    <a:lnTo>
                      <a:pt x="158" y="34"/>
                    </a:lnTo>
                    <a:lnTo>
                      <a:pt x="140" y="46"/>
                    </a:lnTo>
                    <a:lnTo>
                      <a:pt x="122" y="60"/>
                    </a:lnTo>
                    <a:lnTo>
                      <a:pt x="104" y="78"/>
                    </a:lnTo>
                    <a:lnTo>
                      <a:pt x="86" y="98"/>
                    </a:lnTo>
                    <a:lnTo>
                      <a:pt x="68" y="118"/>
                    </a:lnTo>
                    <a:lnTo>
                      <a:pt x="52" y="144"/>
                    </a:lnTo>
                    <a:lnTo>
                      <a:pt x="38" y="170"/>
                    </a:lnTo>
                    <a:lnTo>
                      <a:pt x="26" y="200"/>
                    </a:lnTo>
                    <a:lnTo>
                      <a:pt x="16" y="232"/>
                    </a:lnTo>
                    <a:lnTo>
                      <a:pt x="12" y="266"/>
                    </a:lnTo>
                    <a:lnTo>
                      <a:pt x="8" y="308"/>
                    </a:lnTo>
                    <a:lnTo>
                      <a:pt x="10" y="348"/>
                    </a:lnTo>
                    <a:lnTo>
                      <a:pt x="14" y="420"/>
                    </a:lnTo>
                    <a:lnTo>
                      <a:pt x="14" y="450"/>
                    </a:lnTo>
                    <a:lnTo>
                      <a:pt x="14" y="476"/>
                    </a:lnTo>
                    <a:lnTo>
                      <a:pt x="12" y="488"/>
                    </a:lnTo>
                    <a:lnTo>
                      <a:pt x="10" y="498"/>
                    </a:lnTo>
                    <a:lnTo>
                      <a:pt x="6" y="506"/>
                    </a:lnTo>
                    <a:lnTo>
                      <a:pt x="0" y="512"/>
                    </a:lnTo>
                    <a:lnTo>
                      <a:pt x="6" y="524"/>
                    </a:lnTo>
                    <a:lnTo>
                      <a:pt x="14" y="542"/>
                    </a:lnTo>
                    <a:lnTo>
                      <a:pt x="22" y="560"/>
                    </a:lnTo>
                    <a:lnTo>
                      <a:pt x="28" y="572"/>
                    </a:lnTo>
                    <a:lnTo>
                      <a:pt x="34" y="558"/>
                    </a:lnTo>
                    <a:lnTo>
                      <a:pt x="32" y="576"/>
                    </a:lnTo>
                    <a:lnTo>
                      <a:pt x="56" y="610"/>
                    </a:lnTo>
                    <a:lnTo>
                      <a:pt x="76" y="644"/>
                    </a:lnTo>
                    <a:lnTo>
                      <a:pt x="88" y="670"/>
                    </a:lnTo>
                    <a:lnTo>
                      <a:pt x="104" y="658"/>
                    </a:lnTo>
                    <a:lnTo>
                      <a:pt x="118" y="644"/>
                    </a:lnTo>
                    <a:lnTo>
                      <a:pt x="134" y="624"/>
                    </a:lnTo>
                    <a:lnTo>
                      <a:pt x="146" y="602"/>
                    </a:lnTo>
                    <a:lnTo>
                      <a:pt x="158" y="578"/>
                    </a:lnTo>
                    <a:lnTo>
                      <a:pt x="166" y="554"/>
                    </a:lnTo>
                    <a:lnTo>
                      <a:pt x="174" y="526"/>
                    </a:lnTo>
                    <a:lnTo>
                      <a:pt x="180" y="498"/>
                    </a:lnTo>
                    <a:lnTo>
                      <a:pt x="188" y="440"/>
                    </a:lnTo>
                    <a:lnTo>
                      <a:pt x="194" y="384"/>
                    </a:lnTo>
                    <a:lnTo>
                      <a:pt x="202" y="332"/>
                    </a:lnTo>
                    <a:lnTo>
                      <a:pt x="206" y="308"/>
                    </a:lnTo>
                    <a:lnTo>
                      <a:pt x="210" y="286"/>
                    </a:lnTo>
                    <a:lnTo>
                      <a:pt x="216" y="268"/>
                    </a:lnTo>
                    <a:lnTo>
                      <a:pt x="224" y="252"/>
                    </a:lnTo>
                    <a:lnTo>
                      <a:pt x="232" y="238"/>
                    </a:lnTo>
                    <a:lnTo>
                      <a:pt x="238" y="220"/>
                    </a:lnTo>
                    <a:lnTo>
                      <a:pt x="240" y="202"/>
                    </a:lnTo>
                    <a:lnTo>
                      <a:pt x="242" y="182"/>
                    </a:lnTo>
                    <a:lnTo>
                      <a:pt x="244" y="160"/>
                    </a:lnTo>
                    <a:lnTo>
                      <a:pt x="242" y="140"/>
                    </a:lnTo>
                    <a:lnTo>
                      <a:pt x="238" y="98"/>
                    </a:lnTo>
                    <a:lnTo>
                      <a:pt x="232" y="60"/>
                    </a:lnTo>
                    <a:lnTo>
                      <a:pt x="226" y="28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B39B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69"/>
              <p:cNvSpPr>
                <a:spLocks/>
              </p:cNvSpPr>
              <p:nvPr/>
            </p:nvSpPr>
            <p:spPr bwMode="auto">
              <a:xfrm>
                <a:off x="4133850" y="3003550"/>
                <a:ext cx="231775" cy="371475"/>
              </a:xfrm>
              <a:custGeom>
                <a:avLst/>
                <a:gdLst>
                  <a:gd name="T0" fmla="*/ 282257481 w 146"/>
                  <a:gd name="T1" fmla="*/ 131048140 h 234"/>
                  <a:gd name="T2" fmla="*/ 282257481 w 146"/>
                  <a:gd name="T3" fmla="*/ 131048140 h 234"/>
                  <a:gd name="T4" fmla="*/ 267136550 w 146"/>
                  <a:gd name="T5" fmla="*/ 100806249 h 234"/>
                  <a:gd name="T6" fmla="*/ 246975308 w 146"/>
                  <a:gd name="T7" fmla="*/ 70564381 h 234"/>
                  <a:gd name="T8" fmla="*/ 221773757 w 146"/>
                  <a:gd name="T9" fmla="*/ 40322502 h 234"/>
                  <a:gd name="T10" fmla="*/ 186491534 w 146"/>
                  <a:gd name="T11" fmla="*/ 15120940 h 234"/>
                  <a:gd name="T12" fmla="*/ 171370603 w 146"/>
                  <a:gd name="T13" fmla="*/ 5040313 h 234"/>
                  <a:gd name="T14" fmla="*/ 151209361 w 146"/>
                  <a:gd name="T15" fmla="*/ 0 h 234"/>
                  <a:gd name="T16" fmla="*/ 126007809 w 146"/>
                  <a:gd name="T17" fmla="*/ 0 h 234"/>
                  <a:gd name="T18" fmla="*/ 105846568 w 146"/>
                  <a:gd name="T19" fmla="*/ 0 h 234"/>
                  <a:gd name="T20" fmla="*/ 80644991 w 146"/>
                  <a:gd name="T21" fmla="*/ 10080625 h 234"/>
                  <a:gd name="T22" fmla="*/ 55443439 w 146"/>
                  <a:gd name="T23" fmla="*/ 25201562 h 234"/>
                  <a:gd name="T24" fmla="*/ 55443439 w 146"/>
                  <a:gd name="T25" fmla="*/ 25201562 h 234"/>
                  <a:gd name="T26" fmla="*/ 30241875 w 146"/>
                  <a:gd name="T27" fmla="*/ 50403124 h 234"/>
                  <a:gd name="T28" fmla="*/ 15120937 w 146"/>
                  <a:gd name="T29" fmla="*/ 75604693 h 234"/>
                  <a:gd name="T30" fmla="*/ 5040312 w 146"/>
                  <a:gd name="T31" fmla="*/ 105846585 h 234"/>
                  <a:gd name="T32" fmla="*/ 0 w 146"/>
                  <a:gd name="T33" fmla="*/ 136088452 h 234"/>
                  <a:gd name="T34" fmla="*/ 0 w 146"/>
                  <a:gd name="T35" fmla="*/ 171370630 h 234"/>
                  <a:gd name="T36" fmla="*/ 5040312 w 146"/>
                  <a:gd name="T37" fmla="*/ 211693169 h 234"/>
                  <a:gd name="T38" fmla="*/ 10080624 w 146"/>
                  <a:gd name="T39" fmla="*/ 252015658 h 234"/>
                  <a:gd name="T40" fmla="*/ 25201558 w 146"/>
                  <a:gd name="T41" fmla="*/ 287297837 h 234"/>
                  <a:gd name="T42" fmla="*/ 60483750 w 146"/>
                  <a:gd name="T43" fmla="*/ 367942816 h 234"/>
                  <a:gd name="T44" fmla="*/ 105846568 w 146"/>
                  <a:gd name="T45" fmla="*/ 438507272 h 234"/>
                  <a:gd name="T46" fmla="*/ 156249672 w 146"/>
                  <a:gd name="T47" fmla="*/ 504031317 h 234"/>
                  <a:gd name="T48" fmla="*/ 181451224 w 146"/>
                  <a:gd name="T49" fmla="*/ 529232873 h 234"/>
                  <a:gd name="T50" fmla="*/ 206652776 w 146"/>
                  <a:gd name="T51" fmla="*/ 549394118 h 234"/>
                  <a:gd name="T52" fmla="*/ 206652776 w 146"/>
                  <a:gd name="T53" fmla="*/ 549394118 h 234"/>
                  <a:gd name="T54" fmla="*/ 257055929 w 146"/>
                  <a:gd name="T55" fmla="*/ 579635985 h 234"/>
                  <a:gd name="T56" fmla="*/ 292338102 w 146"/>
                  <a:gd name="T57" fmla="*/ 589716607 h 234"/>
                  <a:gd name="T58" fmla="*/ 322579964 w 146"/>
                  <a:gd name="T59" fmla="*/ 589716607 h 234"/>
                  <a:gd name="T60" fmla="*/ 342741206 w 146"/>
                  <a:gd name="T61" fmla="*/ 579635985 h 234"/>
                  <a:gd name="T62" fmla="*/ 352821827 w 146"/>
                  <a:gd name="T63" fmla="*/ 564515051 h 234"/>
                  <a:gd name="T64" fmla="*/ 362902448 w 146"/>
                  <a:gd name="T65" fmla="*/ 549394118 h 234"/>
                  <a:gd name="T66" fmla="*/ 367942758 w 146"/>
                  <a:gd name="T67" fmla="*/ 534273184 h 234"/>
                  <a:gd name="T68" fmla="*/ 282257481 w 146"/>
                  <a:gd name="T69" fmla="*/ 131048140 h 2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6"/>
                  <a:gd name="T106" fmla="*/ 0 h 234"/>
                  <a:gd name="T107" fmla="*/ 146 w 146"/>
                  <a:gd name="T108" fmla="*/ 234 h 23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6" h="234">
                    <a:moveTo>
                      <a:pt x="112" y="52"/>
                    </a:moveTo>
                    <a:lnTo>
                      <a:pt x="112" y="52"/>
                    </a:lnTo>
                    <a:lnTo>
                      <a:pt x="106" y="40"/>
                    </a:lnTo>
                    <a:lnTo>
                      <a:pt x="98" y="28"/>
                    </a:lnTo>
                    <a:lnTo>
                      <a:pt x="88" y="16"/>
                    </a:lnTo>
                    <a:lnTo>
                      <a:pt x="74" y="6"/>
                    </a:lnTo>
                    <a:lnTo>
                      <a:pt x="68" y="2"/>
                    </a:lnTo>
                    <a:lnTo>
                      <a:pt x="60" y="0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2" y="20"/>
                    </a:lnTo>
                    <a:lnTo>
                      <a:pt x="6" y="30"/>
                    </a:lnTo>
                    <a:lnTo>
                      <a:pt x="2" y="42"/>
                    </a:lnTo>
                    <a:lnTo>
                      <a:pt x="0" y="54"/>
                    </a:lnTo>
                    <a:lnTo>
                      <a:pt x="0" y="68"/>
                    </a:lnTo>
                    <a:lnTo>
                      <a:pt x="2" y="84"/>
                    </a:lnTo>
                    <a:lnTo>
                      <a:pt x="4" y="100"/>
                    </a:lnTo>
                    <a:lnTo>
                      <a:pt x="10" y="114"/>
                    </a:lnTo>
                    <a:lnTo>
                      <a:pt x="24" y="146"/>
                    </a:lnTo>
                    <a:lnTo>
                      <a:pt x="42" y="174"/>
                    </a:lnTo>
                    <a:lnTo>
                      <a:pt x="62" y="200"/>
                    </a:lnTo>
                    <a:lnTo>
                      <a:pt x="72" y="210"/>
                    </a:lnTo>
                    <a:lnTo>
                      <a:pt x="82" y="218"/>
                    </a:lnTo>
                    <a:lnTo>
                      <a:pt x="102" y="230"/>
                    </a:lnTo>
                    <a:lnTo>
                      <a:pt x="116" y="234"/>
                    </a:lnTo>
                    <a:lnTo>
                      <a:pt x="128" y="234"/>
                    </a:lnTo>
                    <a:lnTo>
                      <a:pt x="136" y="230"/>
                    </a:lnTo>
                    <a:lnTo>
                      <a:pt x="140" y="224"/>
                    </a:lnTo>
                    <a:lnTo>
                      <a:pt x="144" y="218"/>
                    </a:lnTo>
                    <a:lnTo>
                      <a:pt x="146" y="212"/>
                    </a:lnTo>
                    <a:lnTo>
                      <a:pt x="112" y="5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70"/>
              <p:cNvSpPr>
                <a:spLocks/>
              </p:cNvSpPr>
              <p:nvPr/>
            </p:nvSpPr>
            <p:spPr bwMode="auto">
              <a:xfrm>
                <a:off x="4168775" y="3041650"/>
                <a:ext cx="184150" cy="298450"/>
              </a:xfrm>
              <a:custGeom>
                <a:avLst/>
                <a:gdLst>
                  <a:gd name="T0" fmla="*/ 221773791 w 116"/>
                  <a:gd name="T1" fmla="*/ 105846578 h 188"/>
                  <a:gd name="T2" fmla="*/ 221773791 w 116"/>
                  <a:gd name="T3" fmla="*/ 105846578 h 188"/>
                  <a:gd name="T4" fmla="*/ 211693169 w 116"/>
                  <a:gd name="T5" fmla="*/ 80644999 h 188"/>
                  <a:gd name="T6" fmla="*/ 196572185 w 116"/>
                  <a:gd name="T7" fmla="*/ 60483755 h 188"/>
                  <a:gd name="T8" fmla="*/ 176410941 w 116"/>
                  <a:gd name="T9" fmla="*/ 35282188 h 188"/>
                  <a:gd name="T10" fmla="*/ 151209385 w 116"/>
                  <a:gd name="T11" fmla="*/ 15120939 h 188"/>
                  <a:gd name="T12" fmla="*/ 136088451 w 116"/>
                  <a:gd name="T13" fmla="*/ 5040312 h 188"/>
                  <a:gd name="T14" fmla="*/ 120967518 w 116"/>
                  <a:gd name="T15" fmla="*/ 0 h 188"/>
                  <a:gd name="T16" fmla="*/ 100806248 w 116"/>
                  <a:gd name="T17" fmla="*/ 0 h 188"/>
                  <a:gd name="T18" fmla="*/ 85685315 w 116"/>
                  <a:gd name="T19" fmla="*/ 5040312 h 188"/>
                  <a:gd name="T20" fmla="*/ 65524070 w 116"/>
                  <a:gd name="T21" fmla="*/ 10080625 h 188"/>
                  <a:gd name="T22" fmla="*/ 45362813 w 116"/>
                  <a:gd name="T23" fmla="*/ 25201561 h 188"/>
                  <a:gd name="T24" fmla="*/ 45362813 w 116"/>
                  <a:gd name="T25" fmla="*/ 25201561 h 188"/>
                  <a:gd name="T26" fmla="*/ 25201562 w 116"/>
                  <a:gd name="T27" fmla="*/ 40322499 h 188"/>
                  <a:gd name="T28" fmla="*/ 10080625 w 116"/>
                  <a:gd name="T29" fmla="*/ 60483755 h 188"/>
                  <a:gd name="T30" fmla="*/ 5040313 w 116"/>
                  <a:gd name="T31" fmla="*/ 85685309 h 188"/>
                  <a:gd name="T32" fmla="*/ 0 w 116"/>
                  <a:gd name="T33" fmla="*/ 110886889 h 188"/>
                  <a:gd name="T34" fmla="*/ 0 w 116"/>
                  <a:gd name="T35" fmla="*/ 141128754 h 188"/>
                  <a:gd name="T36" fmla="*/ 5040313 w 116"/>
                  <a:gd name="T37" fmla="*/ 171370619 h 188"/>
                  <a:gd name="T38" fmla="*/ 20161251 w 116"/>
                  <a:gd name="T39" fmla="*/ 231854399 h 188"/>
                  <a:gd name="T40" fmla="*/ 50403124 w 116"/>
                  <a:gd name="T41" fmla="*/ 297378440 h 188"/>
                  <a:gd name="T42" fmla="*/ 85685315 w 116"/>
                  <a:gd name="T43" fmla="*/ 352821860 h 188"/>
                  <a:gd name="T44" fmla="*/ 126007829 w 116"/>
                  <a:gd name="T45" fmla="*/ 403224968 h 188"/>
                  <a:gd name="T46" fmla="*/ 166330318 w 116"/>
                  <a:gd name="T47" fmla="*/ 443547554 h 188"/>
                  <a:gd name="T48" fmla="*/ 166330318 w 116"/>
                  <a:gd name="T49" fmla="*/ 443547554 h 188"/>
                  <a:gd name="T50" fmla="*/ 206652808 w 116"/>
                  <a:gd name="T51" fmla="*/ 463708798 h 188"/>
                  <a:gd name="T52" fmla="*/ 236894724 w 116"/>
                  <a:gd name="T53" fmla="*/ 473789420 h 188"/>
                  <a:gd name="T54" fmla="*/ 257055969 w 116"/>
                  <a:gd name="T55" fmla="*/ 473789420 h 188"/>
                  <a:gd name="T56" fmla="*/ 272176903 w 116"/>
                  <a:gd name="T57" fmla="*/ 463708798 h 188"/>
                  <a:gd name="T58" fmla="*/ 282257525 w 116"/>
                  <a:gd name="T59" fmla="*/ 453628176 h 188"/>
                  <a:gd name="T60" fmla="*/ 287297836 w 116"/>
                  <a:gd name="T61" fmla="*/ 438507244 h 188"/>
                  <a:gd name="T62" fmla="*/ 292338147 w 116"/>
                  <a:gd name="T63" fmla="*/ 428426622 h 188"/>
                  <a:gd name="T64" fmla="*/ 221773791 w 116"/>
                  <a:gd name="T65" fmla="*/ 105846578 h 1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6"/>
                  <a:gd name="T100" fmla="*/ 0 h 188"/>
                  <a:gd name="T101" fmla="*/ 116 w 116"/>
                  <a:gd name="T102" fmla="*/ 188 h 1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6" h="188">
                    <a:moveTo>
                      <a:pt x="88" y="42"/>
                    </a:moveTo>
                    <a:lnTo>
                      <a:pt x="88" y="42"/>
                    </a:lnTo>
                    <a:lnTo>
                      <a:pt x="84" y="32"/>
                    </a:lnTo>
                    <a:lnTo>
                      <a:pt x="78" y="24"/>
                    </a:lnTo>
                    <a:lnTo>
                      <a:pt x="70" y="14"/>
                    </a:lnTo>
                    <a:lnTo>
                      <a:pt x="60" y="6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4" y="2"/>
                    </a:lnTo>
                    <a:lnTo>
                      <a:pt x="26" y="4"/>
                    </a:lnTo>
                    <a:lnTo>
                      <a:pt x="18" y="10"/>
                    </a:lnTo>
                    <a:lnTo>
                      <a:pt x="10" y="16"/>
                    </a:lnTo>
                    <a:lnTo>
                      <a:pt x="4" y="24"/>
                    </a:lnTo>
                    <a:lnTo>
                      <a:pt x="2" y="34"/>
                    </a:lnTo>
                    <a:lnTo>
                      <a:pt x="0" y="44"/>
                    </a:lnTo>
                    <a:lnTo>
                      <a:pt x="0" y="56"/>
                    </a:lnTo>
                    <a:lnTo>
                      <a:pt x="2" y="68"/>
                    </a:lnTo>
                    <a:lnTo>
                      <a:pt x="8" y="92"/>
                    </a:lnTo>
                    <a:lnTo>
                      <a:pt x="20" y="118"/>
                    </a:lnTo>
                    <a:lnTo>
                      <a:pt x="34" y="140"/>
                    </a:lnTo>
                    <a:lnTo>
                      <a:pt x="50" y="160"/>
                    </a:lnTo>
                    <a:lnTo>
                      <a:pt x="66" y="176"/>
                    </a:lnTo>
                    <a:lnTo>
                      <a:pt x="82" y="184"/>
                    </a:lnTo>
                    <a:lnTo>
                      <a:pt x="94" y="188"/>
                    </a:lnTo>
                    <a:lnTo>
                      <a:pt x="102" y="188"/>
                    </a:lnTo>
                    <a:lnTo>
                      <a:pt x="108" y="184"/>
                    </a:lnTo>
                    <a:lnTo>
                      <a:pt x="112" y="180"/>
                    </a:lnTo>
                    <a:lnTo>
                      <a:pt x="114" y="174"/>
                    </a:lnTo>
                    <a:lnTo>
                      <a:pt x="116" y="170"/>
                    </a:lnTo>
                    <a:lnTo>
                      <a:pt x="88" y="42"/>
                    </a:lnTo>
                    <a:close/>
                  </a:path>
                </a:pathLst>
              </a:custGeom>
              <a:solidFill>
                <a:srgbClr val="F1AE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71"/>
              <p:cNvSpPr>
                <a:spLocks/>
              </p:cNvSpPr>
              <p:nvPr/>
            </p:nvSpPr>
            <p:spPr bwMode="auto">
              <a:xfrm>
                <a:off x="5260975" y="3003550"/>
                <a:ext cx="231775" cy="371475"/>
              </a:xfrm>
              <a:custGeom>
                <a:avLst/>
                <a:gdLst>
                  <a:gd name="T0" fmla="*/ 85685301 w 146"/>
                  <a:gd name="T1" fmla="*/ 131048140 h 234"/>
                  <a:gd name="T2" fmla="*/ 85685301 w 146"/>
                  <a:gd name="T3" fmla="*/ 131048140 h 234"/>
                  <a:gd name="T4" fmla="*/ 100806233 w 146"/>
                  <a:gd name="T5" fmla="*/ 100806249 h 234"/>
                  <a:gd name="T6" fmla="*/ 120967499 w 146"/>
                  <a:gd name="T7" fmla="*/ 70564381 h 234"/>
                  <a:gd name="T8" fmla="*/ 146169051 w 146"/>
                  <a:gd name="T9" fmla="*/ 40322502 h 234"/>
                  <a:gd name="T10" fmla="*/ 176410913 w 146"/>
                  <a:gd name="T11" fmla="*/ 15120940 h 234"/>
                  <a:gd name="T12" fmla="*/ 196572155 w 146"/>
                  <a:gd name="T13" fmla="*/ 5040313 h 234"/>
                  <a:gd name="T14" fmla="*/ 216733446 w 146"/>
                  <a:gd name="T15" fmla="*/ 0 h 234"/>
                  <a:gd name="T16" fmla="*/ 236894688 w 146"/>
                  <a:gd name="T17" fmla="*/ 0 h 234"/>
                  <a:gd name="T18" fmla="*/ 262096240 w 146"/>
                  <a:gd name="T19" fmla="*/ 0 h 234"/>
                  <a:gd name="T20" fmla="*/ 287297792 w 146"/>
                  <a:gd name="T21" fmla="*/ 10080625 h 234"/>
                  <a:gd name="T22" fmla="*/ 312499344 w 146"/>
                  <a:gd name="T23" fmla="*/ 25201562 h 234"/>
                  <a:gd name="T24" fmla="*/ 312499344 w 146"/>
                  <a:gd name="T25" fmla="*/ 25201562 h 234"/>
                  <a:gd name="T26" fmla="*/ 332660585 w 146"/>
                  <a:gd name="T27" fmla="*/ 50403124 h 234"/>
                  <a:gd name="T28" fmla="*/ 352821827 w 146"/>
                  <a:gd name="T29" fmla="*/ 75604693 h 234"/>
                  <a:gd name="T30" fmla="*/ 362902448 w 146"/>
                  <a:gd name="T31" fmla="*/ 105846585 h 234"/>
                  <a:gd name="T32" fmla="*/ 367942758 w 146"/>
                  <a:gd name="T33" fmla="*/ 136088452 h 234"/>
                  <a:gd name="T34" fmla="*/ 367942758 w 146"/>
                  <a:gd name="T35" fmla="*/ 171370630 h 234"/>
                  <a:gd name="T36" fmla="*/ 362902448 w 146"/>
                  <a:gd name="T37" fmla="*/ 211693169 h 234"/>
                  <a:gd name="T38" fmla="*/ 352821827 w 146"/>
                  <a:gd name="T39" fmla="*/ 252015658 h 234"/>
                  <a:gd name="T40" fmla="*/ 342741206 w 146"/>
                  <a:gd name="T41" fmla="*/ 287297837 h 234"/>
                  <a:gd name="T42" fmla="*/ 307459033 w 146"/>
                  <a:gd name="T43" fmla="*/ 367942816 h 234"/>
                  <a:gd name="T44" fmla="*/ 262096240 w 146"/>
                  <a:gd name="T45" fmla="*/ 438507272 h 234"/>
                  <a:gd name="T46" fmla="*/ 211693136 w 146"/>
                  <a:gd name="T47" fmla="*/ 504031317 h 234"/>
                  <a:gd name="T48" fmla="*/ 181451224 w 146"/>
                  <a:gd name="T49" fmla="*/ 529232873 h 234"/>
                  <a:gd name="T50" fmla="*/ 156249672 w 146"/>
                  <a:gd name="T51" fmla="*/ 549394118 h 234"/>
                  <a:gd name="T52" fmla="*/ 156249672 w 146"/>
                  <a:gd name="T53" fmla="*/ 549394118 h 234"/>
                  <a:gd name="T54" fmla="*/ 110886878 w 146"/>
                  <a:gd name="T55" fmla="*/ 579635985 h 234"/>
                  <a:gd name="T56" fmla="*/ 70564370 w 146"/>
                  <a:gd name="T57" fmla="*/ 589716607 h 234"/>
                  <a:gd name="T58" fmla="*/ 45362806 w 146"/>
                  <a:gd name="T59" fmla="*/ 589716607 h 234"/>
                  <a:gd name="T60" fmla="*/ 25201558 w 146"/>
                  <a:gd name="T61" fmla="*/ 579635985 h 234"/>
                  <a:gd name="T62" fmla="*/ 10080624 w 146"/>
                  <a:gd name="T63" fmla="*/ 564515051 h 234"/>
                  <a:gd name="T64" fmla="*/ 0 w 146"/>
                  <a:gd name="T65" fmla="*/ 549394118 h 234"/>
                  <a:gd name="T66" fmla="*/ 0 w 146"/>
                  <a:gd name="T67" fmla="*/ 534273184 h 234"/>
                  <a:gd name="T68" fmla="*/ 85685301 w 146"/>
                  <a:gd name="T69" fmla="*/ 131048140 h 2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6"/>
                  <a:gd name="T106" fmla="*/ 0 h 234"/>
                  <a:gd name="T107" fmla="*/ 146 w 146"/>
                  <a:gd name="T108" fmla="*/ 234 h 23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6" h="234">
                    <a:moveTo>
                      <a:pt x="34" y="52"/>
                    </a:moveTo>
                    <a:lnTo>
                      <a:pt x="34" y="52"/>
                    </a:lnTo>
                    <a:lnTo>
                      <a:pt x="40" y="40"/>
                    </a:lnTo>
                    <a:lnTo>
                      <a:pt x="48" y="28"/>
                    </a:lnTo>
                    <a:lnTo>
                      <a:pt x="58" y="16"/>
                    </a:lnTo>
                    <a:lnTo>
                      <a:pt x="70" y="6"/>
                    </a:lnTo>
                    <a:lnTo>
                      <a:pt x="78" y="2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4" y="0"/>
                    </a:lnTo>
                    <a:lnTo>
                      <a:pt x="114" y="4"/>
                    </a:lnTo>
                    <a:lnTo>
                      <a:pt x="124" y="10"/>
                    </a:lnTo>
                    <a:lnTo>
                      <a:pt x="132" y="20"/>
                    </a:lnTo>
                    <a:lnTo>
                      <a:pt x="140" y="30"/>
                    </a:lnTo>
                    <a:lnTo>
                      <a:pt x="144" y="42"/>
                    </a:lnTo>
                    <a:lnTo>
                      <a:pt x="146" y="54"/>
                    </a:lnTo>
                    <a:lnTo>
                      <a:pt x="146" y="68"/>
                    </a:lnTo>
                    <a:lnTo>
                      <a:pt x="144" y="84"/>
                    </a:lnTo>
                    <a:lnTo>
                      <a:pt x="140" y="100"/>
                    </a:lnTo>
                    <a:lnTo>
                      <a:pt x="136" y="114"/>
                    </a:lnTo>
                    <a:lnTo>
                      <a:pt x="122" y="146"/>
                    </a:lnTo>
                    <a:lnTo>
                      <a:pt x="104" y="174"/>
                    </a:lnTo>
                    <a:lnTo>
                      <a:pt x="84" y="200"/>
                    </a:lnTo>
                    <a:lnTo>
                      <a:pt x="72" y="210"/>
                    </a:lnTo>
                    <a:lnTo>
                      <a:pt x="62" y="218"/>
                    </a:lnTo>
                    <a:lnTo>
                      <a:pt x="44" y="230"/>
                    </a:lnTo>
                    <a:lnTo>
                      <a:pt x="28" y="234"/>
                    </a:lnTo>
                    <a:lnTo>
                      <a:pt x="18" y="234"/>
                    </a:lnTo>
                    <a:lnTo>
                      <a:pt x="10" y="230"/>
                    </a:lnTo>
                    <a:lnTo>
                      <a:pt x="4" y="224"/>
                    </a:lnTo>
                    <a:lnTo>
                      <a:pt x="0" y="218"/>
                    </a:lnTo>
                    <a:lnTo>
                      <a:pt x="0" y="212"/>
                    </a:lnTo>
                    <a:lnTo>
                      <a:pt x="34" y="5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72"/>
              <p:cNvSpPr>
                <a:spLocks/>
              </p:cNvSpPr>
              <p:nvPr/>
            </p:nvSpPr>
            <p:spPr bwMode="auto">
              <a:xfrm>
                <a:off x="5270500" y="3041650"/>
                <a:ext cx="187325" cy="298450"/>
              </a:xfrm>
              <a:custGeom>
                <a:avLst/>
                <a:gdLst>
                  <a:gd name="T0" fmla="*/ 70564382 w 118"/>
                  <a:gd name="T1" fmla="*/ 105846578 h 188"/>
                  <a:gd name="T2" fmla="*/ 70564382 w 118"/>
                  <a:gd name="T3" fmla="*/ 105846578 h 188"/>
                  <a:gd name="T4" fmla="*/ 80645004 w 118"/>
                  <a:gd name="T5" fmla="*/ 80644999 h 188"/>
                  <a:gd name="T6" fmla="*/ 95765938 w 118"/>
                  <a:gd name="T7" fmla="*/ 60483755 h 188"/>
                  <a:gd name="T8" fmla="*/ 115927207 w 118"/>
                  <a:gd name="T9" fmla="*/ 35282188 h 188"/>
                  <a:gd name="T10" fmla="*/ 146169074 w 118"/>
                  <a:gd name="T11" fmla="*/ 15120939 h 188"/>
                  <a:gd name="T12" fmla="*/ 156249697 w 118"/>
                  <a:gd name="T13" fmla="*/ 5040312 h 188"/>
                  <a:gd name="T14" fmla="*/ 176410941 w 118"/>
                  <a:gd name="T15" fmla="*/ 0 h 188"/>
                  <a:gd name="T16" fmla="*/ 191531875 w 118"/>
                  <a:gd name="T17" fmla="*/ 0 h 188"/>
                  <a:gd name="T18" fmla="*/ 211693169 w 118"/>
                  <a:gd name="T19" fmla="*/ 5040312 h 188"/>
                  <a:gd name="T20" fmla="*/ 231854414 w 118"/>
                  <a:gd name="T21" fmla="*/ 10080625 h 188"/>
                  <a:gd name="T22" fmla="*/ 252015659 w 118"/>
                  <a:gd name="T23" fmla="*/ 25201561 h 188"/>
                  <a:gd name="T24" fmla="*/ 252015659 w 118"/>
                  <a:gd name="T25" fmla="*/ 25201561 h 188"/>
                  <a:gd name="T26" fmla="*/ 267136593 w 118"/>
                  <a:gd name="T27" fmla="*/ 40322499 h 188"/>
                  <a:gd name="T28" fmla="*/ 282257526 w 118"/>
                  <a:gd name="T29" fmla="*/ 60483755 h 188"/>
                  <a:gd name="T30" fmla="*/ 292338149 w 118"/>
                  <a:gd name="T31" fmla="*/ 85685309 h 188"/>
                  <a:gd name="T32" fmla="*/ 297378460 w 118"/>
                  <a:gd name="T33" fmla="*/ 110886889 h 188"/>
                  <a:gd name="T34" fmla="*/ 297378460 w 118"/>
                  <a:gd name="T35" fmla="*/ 141128754 h 188"/>
                  <a:gd name="T36" fmla="*/ 292338149 w 118"/>
                  <a:gd name="T37" fmla="*/ 171370619 h 188"/>
                  <a:gd name="T38" fmla="*/ 272176904 w 118"/>
                  <a:gd name="T39" fmla="*/ 231854399 h 188"/>
                  <a:gd name="T40" fmla="*/ 246975348 w 118"/>
                  <a:gd name="T41" fmla="*/ 297378440 h 188"/>
                  <a:gd name="T42" fmla="*/ 211693169 w 118"/>
                  <a:gd name="T43" fmla="*/ 352821860 h 188"/>
                  <a:gd name="T44" fmla="*/ 171370630 w 118"/>
                  <a:gd name="T45" fmla="*/ 403224968 h 188"/>
                  <a:gd name="T46" fmla="*/ 126007830 w 118"/>
                  <a:gd name="T47" fmla="*/ 443547554 h 188"/>
                  <a:gd name="T48" fmla="*/ 126007830 w 118"/>
                  <a:gd name="T49" fmla="*/ 443547554 h 188"/>
                  <a:gd name="T50" fmla="*/ 90725626 w 118"/>
                  <a:gd name="T51" fmla="*/ 463708798 h 188"/>
                  <a:gd name="T52" fmla="*/ 60483759 w 118"/>
                  <a:gd name="T53" fmla="*/ 473789420 h 188"/>
                  <a:gd name="T54" fmla="*/ 35282191 w 118"/>
                  <a:gd name="T55" fmla="*/ 473789420 h 188"/>
                  <a:gd name="T56" fmla="*/ 20161251 w 118"/>
                  <a:gd name="T57" fmla="*/ 463708798 h 188"/>
                  <a:gd name="T58" fmla="*/ 10080625 w 118"/>
                  <a:gd name="T59" fmla="*/ 453628176 h 188"/>
                  <a:gd name="T60" fmla="*/ 5040313 w 118"/>
                  <a:gd name="T61" fmla="*/ 438507244 h 188"/>
                  <a:gd name="T62" fmla="*/ 0 w 118"/>
                  <a:gd name="T63" fmla="*/ 428426622 h 188"/>
                  <a:gd name="T64" fmla="*/ 70564382 w 118"/>
                  <a:gd name="T65" fmla="*/ 105846578 h 1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8"/>
                  <a:gd name="T100" fmla="*/ 0 h 188"/>
                  <a:gd name="T101" fmla="*/ 118 w 118"/>
                  <a:gd name="T102" fmla="*/ 188 h 1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8" h="188">
                    <a:moveTo>
                      <a:pt x="28" y="42"/>
                    </a:moveTo>
                    <a:lnTo>
                      <a:pt x="28" y="42"/>
                    </a:lnTo>
                    <a:lnTo>
                      <a:pt x="32" y="32"/>
                    </a:lnTo>
                    <a:lnTo>
                      <a:pt x="38" y="24"/>
                    </a:lnTo>
                    <a:lnTo>
                      <a:pt x="46" y="14"/>
                    </a:lnTo>
                    <a:lnTo>
                      <a:pt x="58" y="6"/>
                    </a:lnTo>
                    <a:lnTo>
                      <a:pt x="62" y="2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4" y="2"/>
                    </a:lnTo>
                    <a:lnTo>
                      <a:pt x="92" y="4"/>
                    </a:lnTo>
                    <a:lnTo>
                      <a:pt x="100" y="10"/>
                    </a:lnTo>
                    <a:lnTo>
                      <a:pt x="106" y="16"/>
                    </a:lnTo>
                    <a:lnTo>
                      <a:pt x="112" y="24"/>
                    </a:lnTo>
                    <a:lnTo>
                      <a:pt x="116" y="34"/>
                    </a:lnTo>
                    <a:lnTo>
                      <a:pt x="118" y="44"/>
                    </a:lnTo>
                    <a:lnTo>
                      <a:pt x="118" y="56"/>
                    </a:lnTo>
                    <a:lnTo>
                      <a:pt x="116" y="68"/>
                    </a:lnTo>
                    <a:lnTo>
                      <a:pt x="108" y="92"/>
                    </a:lnTo>
                    <a:lnTo>
                      <a:pt x="98" y="118"/>
                    </a:lnTo>
                    <a:lnTo>
                      <a:pt x="84" y="140"/>
                    </a:lnTo>
                    <a:lnTo>
                      <a:pt x="68" y="160"/>
                    </a:lnTo>
                    <a:lnTo>
                      <a:pt x="50" y="176"/>
                    </a:lnTo>
                    <a:lnTo>
                      <a:pt x="36" y="184"/>
                    </a:lnTo>
                    <a:lnTo>
                      <a:pt x="24" y="188"/>
                    </a:lnTo>
                    <a:lnTo>
                      <a:pt x="14" y="188"/>
                    </a:lnTo>
                    <a:lnTo>
                      <a:pt x="8" y="184"/>
                    </a:lnTo>
                    <a:lnTo>
                      <a:pt x="4" y="180"/>
                    </a:lnTo>
                    <a:lnTo>
                      <a:pt x="2" y="174"/>
                    </a:lnTo>
                    <a:lnTo>
                      <a:pt x="0" y="170"/>
                    </a:ln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F1AE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73"/>
              <p:cNvSpPr>
                <a:spLocks/>
              </p:cNvSpPr>
              <p:nvPr/>
            </p:nvSpPr>
            <p:spPr bwMode="auto">
              <a:xfrm>
                <a:off x="4210050" y="2819400"/>
                <a:ext cx="92075" cy="342900"/>
              </a:xfrm>
              <a:custGeom>
                <a:avLst/>
                <a:gdLst>
                  <a:gd name="T0" fmla="*/ 0 w 58"/>
                  <a:gd name="T1" fmla="*/ 5040313 h 216"/>
                  <a:gd name="T2" fmla="*/ 0 w 58"/>
                  <a:gd name="T3" fmla="*/ 5040313 h 216"/>
                  <a:gd name="T4" fmla="*/ 5040313 w 58"/>
                  <a:gd name="T5" fmla="*/ 70564380 h 216"/>
                  <a:gd name="T6" fmla="*/ 15120940 w 58"/>
                  <a:gd name="T7" fmla="*/ 141128760 h 216"/>
                  <a:gd name="T8" fmla="*/ 25201562 w 58"/>
                  <a:gd name="T9" fmla="*/ 226814098 h 216"/>
                  <a:gd name="T10" fmla="*/ 45362813 w 58"/>
                  <a:gd name="T11" fmla="*/ 312499386 h 216"/>
                  <a:gd name="T12" fmla="*/ 70564381 w 58"/>
                  <a:gd name="T13" fmla="*/ 403224985 h 216"/>
                  <a:gd name="T14" fmla="*/ 85685315 w 58"/>
                  <a:gd name="T15" fmla="*/ 443547573 h 216"/>
                  <a:gd name="T16" fmla="*/ 105846584 w 58"/>
                  <a:gd name="T17" fmla="*/ 483870062 h 216"/>
                  <a:gd name="T18" fmla="*/ 126007829 w 58"/>
                  <a:gd name="T19" fmla="*/ 514111928 h 216"/>
                  <a:gd name="T20" fmla="*/ 146169074 w 58"/>
                  <a:gd name="T21" fmla="*/ 544353795 h 216"/>
                  <a:gd name="T22" fmla="*/ 126007829 w 58"/>
                  <a:gd name="T23" fmla="*/ 80645002 h 216"/>
                  <a:gd name="T24" fmla="*/ 126007829 w 58"/>
                  <a:gd name="T25" fmla="*/ 80645002 h 216"/>
                  <a:gd name="T26" fmla="*/ 105846584 w 58"/>
                  <a:gd name="T27" fmla="*/ 60483758 h 216"/>
                  <a:gd name="T28" fmla="*/ 65524070 w 58"/>
                  <a:gd name="T29" fmla="*/ 25201562 h 216"/>
                  <a:gd name="T30" fmla="*/ 45362813 w 58"/>
                  <a:gd name="T31" fmla="*/ 10080625 h 216"/>
                  <a:gd name="T32" fmla="*/ 25201562 w 58"/>
                  <a:gd name="T33" fmla="*/ 0 h 216"/>
                  <a:gd name="T34" fmla="*/ 10080625 w 58"/>
                  <a:gd name="T35" fmla="*/ 0 h 216"/>
                  <a:gd name="T36" fmla="*/ 5040313 w 58"/>
                  <a:gd name="T37" fmla="*/ 0 h 216"/>
                  <a:gd name="T38" fmla="*/ 0 w 58"/>
                  <a:gd name="T39" fmla="*/ 5040313 h 216"/>
                  <a:gd name="T40" fmla="*/ 0 w 58"/>
                  <a:gd name="T41" fmla="*/ 5040313 h 2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8"/>
                  <a:gd name="T64" fmla="*/ 0 h 216"/>
                  <a:gd name="T65" fmla="*/ 58 w 58"/>
                  <a:gd name="T66" fmla="*/ 216 h 21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8" h="216">
                    <a:moveTo>
                      <a:pt x="0" y="2"/>
                    </a:moveTo>
                    <a:lnTo>
                      <a:pt x="0" y="2"/>
                    </a:lnTo>
                    <a:lnTo>
                      <a:pt x="2" y="28"/>
                    </a:lnTo>
                    <a:lnTo>
                      <a:pt x="6" y="56"/>
                    </a:lnTo>
                    <a:lnTo>
                      <a:pt x="10" y="90"/>
                    </a:lnTo>
                    <a:lnTo>
                      <a:pt x="18" y="124"/>
                    </a:lnTo>
                    <a:lnTo>
                      <a:pt x="28" y="160"/>
                    </a:lnTo>
                    <a:lnTo>
                      <a:pt x="34" y="176"/>
                    </a:lnTo>
                    <a:lnTo>
                      <a:pt x="42" y="192"/>
                    </a:lnTo>
                    <a:lnTo>
                      <a:pt x="50" y="204"/>
                    </a:lnTo>
                    <a:lnTo>
                      <a:pt x="58" y="216"/>
                    </a:lnTo>
                    <a:lnTo>
                      <a:pt x="50" y="32"/>
                    </a:lnTo>
                    <a:lnTo>
                      <a:pt x="42" y="24"/>
                    </a:lnTo>
                    <a:lnTo>
                      <a:pt x="26" y="10"/>
                    </a:lnTo>
                    <a:lnTo>
                      <a:pt x="18" y="4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39B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74"/>
              <p:cNvSpPr>
                <a:spLocks/>
              </p:cNvSpPr>
              <p:nvPr/>
            </p:nvSpPr>
            <p:spPr bwMode="auto">
              <a:xfrm>
                <a:off x="5321300" y="2844800"/>
                <a:ext cx="92075" cy="342900"/>
              </a:xfrm>
              <a:custGeom>
                <a:avLst/>
                <a:gdLst>
                  <a:gd name="T0" fmla="*/ 146169074 w 58"/>
                  <a:gd name="T1" fmla="*/ 10080625 h 216"/>
                  <a:gd name="T2" fmla="*/ 146169074 w 58"/>
                  <a:gd name="T3" fmla="*/ 10080625 h 216"/>
                  <a:gd name="T4" fmla="*/ 141128762 w 58"/>
                  <a:gd name="T5" fmla="*/ 75604691 h 216"/>
                  <a:gd name="T6" fmla="*/ 136088451 w 58"/>
                  <a:gd name="T7" fmla="*/ 146169071 h 216"/>
                  <a:gd name="T8" fmla="*/ 120967518 w 58"/>
                  <a:gd name="T9" fmla="*/ 226814098 h 216"/>
                  <a:gd name="T10" fmla="*/ 105846584 w 58"/>
                  <a:gd name="T11" fmla="*/ 317539697 h 216"/>
                  <a:gd name="T12" fmla="*/ 80645004 w 58"/>
                  <a:gd name="T13" fmla="*/ 408265296 h 216"/>
                  <a:gd name="T14" fmla="*/ 60483759 w 58"/>
                  <a:gd name="T15" fmla="*/ 448587884 h 216"/>
                  <a:gd name="T16" fmla="*/ 45362813 w 58"/>
                  <a:gd name="T17" fmla="*/ 483870062 h 216"/>
                  <a:gd name="T18" fmla="*/ 25201562 w 58"/>
                  <a:gd name="T19" fmla="*/ 519152239 h 216"/>
                  <a:gd name="T20" fmla="*/ 0 w 58"/>
                  <a:gd name="T21" fmla="*/ 544353795 h 216"/>
                  <a:gd name="T22" fmla="*/ 20161251 w 58"/>
                  <a:gd name="T23" fmla="*/ 80645002 h 216"/>
                  <a:gd name="T24" fmla="*/ 20161251 w 58"/>
                  <a:gd name="T25" fmla="*/ 80645002 h 216"/>
                  <a:gd name="T26" fmla="*/ 40322502 w 58"/>
                  <a:gd name="T27" fmla="*/ 65524069 h 216"/>
                  <a:gd name="T28" fmla="*/ 80645004 w 58"/>
                  <a:gd name="T29" fmla="*/ 30241879 h 216"/>
                  <a:gd name="T30" fmla="*/ 105846584 w 58"/>
                  <a:gd name="T31" fmla="*/ 15120939 h 216"/>
                  <a:gd name="T32" fmla="*/ 126007829 w 58"/>
                  <a:gd name="T33" fmla="*/ 5040313 h 216"/>
                  <a:gd name="T34" fmla="*/ 141128762 w 58"/>
                  <a:gd name="T35" fmla="*/ 0 h 216"/>
                  <a:gd name="T36" fmla="*/ 146169074 w 58"/>
                  <a:gd name="T37" fmla="*/ 5040313 h 216"/>
                  <a:gd name="T38" fmla="*/ 146169074 w 58"/>
                  <a:gd name="T39" fmla="*/ 10080625 h 216"/>
                  <a:gd name="T40" fmla="*/ 146169074 w 58"/>
                  <a:gd name="T41" fmla="*/ 10080625 h 2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8"/>
                  <a:gd name="T64" fmla="*/ 0 h 216"/>
                  <a:gd name="T65" fmla="*/ 58 w 58"/>
                  <a:gd name="T66" fmla="*/ 216 h 21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8" h="216">
                    <a:moveTo>
                      <a:pt x="58" y="4"/>
                    </a:moveTo>
                    <a:lnTo>
                      <a:pt x="58" y="4"/>
                    </a:lnTo>
                    <a:lnTo>
                      <a:pt x="56" y="30"/>
                    </a:lnTo>
                    <a:lnTo>
                      <a:pt x="54" y="58"/>
                    </a:lnTo>
                    <a:lnTo>
                      <a:pt x="48" y="90"/>
                    </a:lnTo>
                    <a:lnTo>
                      <a:pt x="42" y="126"/>
                    </a:lnTo>
                    <a:lnTo>
                      <a:pt x="32" y="162"/>
                    </a:lnTo>
                    <a:lnTo>
                      <a:pt x="24" y="178"/>
                    </a:lnTo>
                    <a:lnTo>
                      <a:pt x="18" y="192"/>
                    </a:lnTo>
                    <a:lnTo>
                      <a:pt x="10" y="206"/>
                    </a:lnTo>
                    <a:lnTo>
                      <a:pt x="0" y="216"/>
                    </a:lnTo>
                    <a:lnTo>
                      <a:pt x="8" y="32"/>
                    </a:lnTo>
                    <a:lnTo>
                      <a:pt x="16" y="26"/>
                    </a:lnTo>
                    <a:lnTo>
                      <a:pt x="32" y="12"/>
                    </a:lnTo>
                    <a:lnTo>
                      <a:pt x="42" y="6"/>
                    </a:lnTo>
                    <a:lnTo>
                      <a:pt x="50" y="2"/>
                    </a:lnTo>
                    <a:lnTo>
                      <a:pt x="56" y="0"/>
                    </a:lnTo>
                    <a:lnTo>
                      <a:pt x="58" y="2"/>
                    </a:lnTo>
                    <a:lnTo>
                      <a:pt x="58" y="4"/>
                    </a:lnTo>
                    <a:close/>
                  </a:path>
                </a:pathLst>
              </a:custGeom>
              <a:solidFill>
                <a:srgbClr val="B39B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75"/>
              <p:cNvSpPr>
                <a:spLocks/>
              </p:cNvSpPr>
              <p:nvPr/>
            </p:nvSpPr>
            <p:spPr bwMode="auto">
              <a:xfrm>
                <a:off x="4283075" y="2530475"/>
                <a:ext cx="1038225" cy="1289050"/>
              </a:xfrm>
              <a:custGeom>
                <a:avLst/>
                <a:gdLst>
                  <a:gd name="T0" fmla="*/ 0 w 654"/>
                  <a:gd name="T1" fmla="*/ 246975337 h 812"/>
                  <a:gd name="T2" fmla="*/ 5040312 w 654"/>
                  <a:gd name="T3" fmla="*/ 534273163 h 812"/>
                  <a:gd name="T4" fmla="*/ 30241876 w 654"/>
                  <a:gd name="T5" fmla="*/ 947578862 h 812"/>
                  <a:gd name="T6" fmla="*/ 75604684 w 654"/>
                  <a:gd name="T7" fmla="*/ 1305440942 h 812"/>
                  <a:gd name="T8" fmla="*/ 120967504 w 654"/>
                  <a:gd name="T9" fmla="*/ 1542335558 h 812"/>
                  <a:gd name="T10" fmla="*/ 151209368 w 654"/>
                  <a:gd name="T11" fmla="*/ 1658262711 h 812"/>
                  <a:gd name="T12" fmla="*/ 196572164 w 654"/>
                  <a:gd name="T13" fmla="*/ 1713706528 h 812"/>
                  <a:gd name="T14" fmla="*/ 332660600 w 654"/>
                  <a:gd name="T15" fmla="*/ 1844754614 h 812"/>
                  <a:gd name="T16" fmla="*/ 433466912 w 654"/>
                  <a:gd name="T17" fmla="*/ 1910278657 h 812"/>
                  <a:gd name="T18" fmla="*/ 559474677 w 654"/>
                  <a:gd name="T19" fmla="*/ 1975802700 h 812"/>
                  <a:gd name="T20" fmla="*/ 700603374 w 654"/>
                  <a:gd name="T21" fmla="*/ 2021165499 h 812"/>
                  <a:gd name="T22" fmla="*/ 866933823 w 654"/>
                  <a:gd name="T23" fmla="*/ 2046367053 h 812"/>
                  <a:gd name="T24" fmla="*/ 887095066 w 654"/>
                  <a:gd name="T25" fmla="*/ 2041326742 h 812"/>
                  <a:gd name="T26" fmla="*/ 1028223763 w 654"/>
                  <a:gd name="T27" fmla="*/ 2011084877 h 812"/>
                  <a:gd name="T28" fmla="*/ 1129029975 w 654"/>
                  <a:gd name="T29" fmla="*/ 1975802700 h 812"/>
                  <a:gd name="T30" fmla="*/ 1244957120 w 654"/>
                  <a:gd name="T31" fmla="*/ 1920359279 h 812"/>
                  <a:gd name="T32" fmla="*/ 1365924574 w 654"/>
                  <a:gd name="T33" fmla="*/ 1839714303 h 812"/>
                  <a:gd name="T34" fmla="*/ 1476811408 w 654"/>
                  <a:gd name="T35" fmla="*/ 1733867772 h 812"/>
                  <a:gd name="T36" fmla="*/ 1577617620 w 654"/>
                  <a:gd name="T37" fmla="*/ 1597778979 h 812"/>
                  <a:gd name="T38" fmla="*/ 1592738552 w 654"/>
                  <a:gd name="T39" fmla="*/ 1476811515 h 812"/>
                  <a:gd name="T40" fmla="*/ 1638101348 w 654"/>
                  <a:gd name="T41" fmla="*/ 982861039 h 812"/>
                  <a:gd name="T42" fmla="*/ 1648181969 w 654"/>
                  <a:gd name="T43" fmla="*/ 569555340 h 812"/>
                  <a:gd name="T44" fmla="*/ 1643141658 w 654"/>
                  <a:gd name="T45" fmla="*/ 367942801 h 812"/>
                  <a:gd name="T46" fmla="*/ 1633061037 w 654"/>
                  <a:gd name="T47" fmla="*/ 322580002 h 812"/>
                  <a:gd name="T48" fmla="*/ 1602819174 w 654"/>
                  <a:gd name="T49" fmla="*/ 241935026 h 812"/>
                  <a:gd name="T50" fmla="*/ 1547375757 w 654"/>
                  <a:gd name="T51" fmla="*/ 171370623 h 812"/>
                  <a:gd name="T52" fmla="*/ 1471771097 w 654"/>
                  <a:gd name="T53" fmla="*/ 115927202 h 812"/>
                  <a:gd name="T54" fmla="*/ 1381045506 w 654"/>
                  <a:gd name="T55" fmla="*/ 70564379 h 812"/>
                  <a:gd name="T56" fmla="*/ 1275198983 w 654"/>
                  <a:gd name="T57" fmla="*/ 35282189 h 812"/>
                  <a:gd name="T58" fmla="*/ 1093747801 w 654"/>
                  <a:gd name="T59" fmla="*/ 5040313 h 812"/>
                  <a:gd name="T60" fmla="*/ 826611140 w 654"/>
                  <a:gd name="T61" fmla="*/ 0 h 812"/>
                  <a:gd name="T62" fmla="*/ 559474677 w 654"/>
                  <a:gd name="T63" fmla="*/ 35282189 h 812"/>
                  <a:gd name="T64" fmla="*/ 302418736 w 654"/>
                  <a:gd name="T65" fmla="*/ 100806244 h 812"/>
                  <a:gd name="T66" fmla="*/ 85685305 w 654"/>
                  <a:gd name="T67" fmla="*/ 191531867 h 812"/>
                  <a:gd name="T68" fmla="*/ 0 w 654"/>
                  <a:gd name="T69" fmla="*/ 246975337 h 8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54"/>
                  <a:gd name="T106" fmla="*/ 0 h 812"/>
                  <a:gd name="T107" fmla="*/ 654 w 654"/>
                  <a:gd name="T108" fmla="*/ 812 h 8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54" h="812">
                    <a:moveTo>
                      <a:pt x="0" y="98"/>
                    </a:moveTo>
                    <a:lnTo>
                      <a:pt x="0" y="98"/>
                    </a:lnTo>
                    <a:lnTo>
                      <a:pt x="0" y="152"/>
                    </a:lnTo>
                    <a:lnTo>
                      <a:pt x="2" y="212"/>
                    </a:lnTo>
                    <a:lnTo>
                      <a:pt x="6" y="288"/>
                    </a:lnTo>
                    <a:lnTo>
                      <a:pt x="12" y="376"/>
                    </a:lnTo>
                    <a:lnTo>
                      <a:pt x="22" y="470"/>
                    </a:lnTo>
                    <a:lnTo>
                      <a:pt x="30" y="518"/>
                    </a:lnTo>
                    <a:lnTo>
                      <a:pt x="38" y="566"/>
                    </a:lnTo>
                    <a:lnTo>
                      <a:pt x="48" y="612"/>
                    </a:lnTo>
                    <a:lnTo>
                      <a:pt x="60" y="658"/>
                    </a:lnTo>
                    <a:lnTo>
                      <a:pt x="64" y="664"/>
                    </a:lnTo>
                    <a:lnTo>
                      <a:pt x="78" y="680"/>
                    </a:lnTo>
                    <a:lnTo>
                      <a:pt x="102" y="704"/>
                    </a:lnTo>
                    <a:lnTo>
                      <a:pt x="132" y="732"/>
                    </a:lnTo>
                    <a:lnTo>
                      <a:pt x="152" y="746"/>
                    </a:lnTo>
                    <a:lnTo>
                      <a:pt x="172" y="758"/>
                    </a:lnTo>
                    <a:lnTo>
                      <a:pt x="196" y="772"/>
                    </a:lnTo>
                    <a:lnTo>
                      <a:pt x="222" y="784"/>
                    </a:lnTo>
                    <a:lnTo>
                      <a:pt x="250" y="794"/>
                    </a:lnTo>
                    <a:lnTo>
                      <a:pt x="278" y="802"/>
                    </a:lnTo>
                    <a:lnTo>
                      <a:pt x="310" y="808"/>
                    </a:lnTo>
                    <a:lnTo>
                      <a:pt x="344" y="812"/>
                    </a:lnTo>
                    <a:lnTo>
                      <a:pt x="352" y="810"/>
                    </a:lnTo>
                    <a:lnTo>
                      <a:pt x="374" y="806"/>
                    </a:lnTo>
                    <a:lnTo>
                      <a:pt x="408" y="798"/>
                    </a:lnTo>
                    <a:lnTo>
                      <a:pt x="428" y="792"/>
                    </a:lnTo>
                    <a:lnTo>
                      <a:pt x="448" y="784"/>
                    </a:lnTo>
                    <a:lnTo>
                      <a:pt x="472" y="774"/>
                    </a:lnTo>
                    <a:lnTo>
                      <a:pt x="494" y="762"/>
                    </a:lnTo>
                    <a:lnTo>
                      <a:pt x="518" y="746"/>
                    </a:lnTo>
                    <a:lnTo>
                      <a:pt x="542" y="730"/>
                    </a:lnTo>
                    <a:lnTo>
                      <a:pt x="564" y="710"/>
                    </a:lnTo>
                    <a:lnTo>
                      <a:pt x="586" y="688"/>
                    </a:lnTo>
                    <a:lnTo>
                      <a:pt x="608" y="662"/>
                    </a:lnTo>
                    <a:lnTo>
                      <a:pt x="626" y="634"/>
                    </a:lnTo>
                    <a:lnTo>
                      <a:pt x="632" y="586"/>
                    </a:lnTo>
                    <a:lnTo>
                      <a:pt x="644" y="466"/>
                    </a:lnTo>
                    <a:lnTo>
                      <a:pt x="650" y="390"/>
                    </a:lnTo>
                    <a:lnTo>
                      <a:pt x="654" y="308"/>
                    </a:lnTo>
                    <a:lnTo>
                      <a:pt x="654" y="226"/>
                    </a:lnTo>
                    <a:lnTo>
                      <a:pt x="654" y="186"/>
                    </a:lnTo>
                    <a:lnTo>
                      <a:pt x="652" y="146"/>
                    </a:lnTo>
                    <a:lnTo>
                      <a:pt x="648" y="128"/>
                    </a:lnTo>
                    <a:lnTo>
                      <a:pt x="644" y="110"/>
                    </a:lnTo>
                    <a:lnTo>
                      <a:pt x="636" y="96"/>
                    </a:lnTo>
                    <a:lnTo>
                      <a:pt x="626" y="80"/>
                    </a:lnTo>
                    <a:lnTo>
                      <a:pt x="614" y="68"/>
                    </a:lnTo>
                    <a:lnTo>
                      <a:pt x="600" y="56"/>
                    </a:lnTo>
                    <a:lnTo>
                      <a:pt x="584" y="46"/>
                    </a:lnTo>
                    <a:lnTo>
                      <a:pt x="566" y="36"/>
                    </a:lnTo>
                    <a:lnTo>
                      <a:pt x="548" y="28"/>
                    </a:lnTo>
                    <a:lnTo>
                      <a:pt x="528" y="20"/>
                    </a:lnTo>
                    <a:lnTo>
                      <a:pt x="506" y="14"/>
                    </a:lnTo>
                    <a:lnTo>
                      <a:pt x="482" y="10"/>
                    </a:lnTo>
                    <a:lnTo>
                      <a:pt x="434" y="2"/>
                    </a:lnTo>
                    <a:lnTo>
                      <a:pt x="382" y="0"/>
                    </a:lnTo>
                    <a:lnTo>
                      <a:pt x="328" y="0"/>
                    </a:lnTo>
                    <a:lnTo>
                      <a:pt x="274" y="6"/>
                    </a:lnTo>
                    <a:lnTo>
                      <a:pt x="222" y="14"/>
                    </a:lnTo>
                    <a:lnTo>
                      <a:pt x="170" y="24"/>
                    </a:lnTo>
                    <a:lnTo>
                      <a:pt x="120" y="40"/>
                    </a:lnTo>
                    <a:lnTo>
                      <a:pt x="74" y="56"/>
                    </a:lnTo>
                    <a:lnTo>
                      <a:pt x="34" y="76"/>
                    </a:lnTo>
                    <a:lnTo>
                      <a:pt x="16" y="86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E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76"/>
              <p:cNvSpPr>
                <a:spLocks noEditPoints="1"/>
              </p:cNvSpPr>
              <p:nvPr/>
            </p:nvSpPr>
            <p:spPr bwMode="auto">
              <a:xfrm>
                <a:off x="4270375" y="2514600"/>
                <a:ext cx="1069975" cy="1314450"/>
              </a:xfrm>
              <a:custGeom>
                <a:avLst/>
                <a:gdLst>
                  <a:gd name="T0" fmla="*/ 589716547 w 674"/>
                  <a:gd name="T1" fmla="*/ 2041326754 h 828"/>
                  <a:gd name="T2" fmla="*/ 357862157 w 674"/>
                  <a:gd name="T3" fmla="*/ 1900198046 h 828"/>
                  <a:gd name="T4" fmla="*/ 191531855 w 674"/>
                  <a:gd name="T5" fmla="*/ 1743948405 h 828"/>
                  <a:gd name="T6" fmla="*/ 151209370 w 674"/>
                  <a:gd name="T7" fmla="*/ 1688504983 h 828"/>
                  <a:gd name="T8" fmla="*/ 95765928 w 674"/>
                  <a:gd name="T9" fmla="*/ 1456650280 h 828"/>
                  <a:gd name="T10" fmla="*/ 30241876 w 674"/>
                  <a:gd name="T11" fmla="*/ 977820734 h 828"/>
                  <a:gd name="T12" fmla="*/ 0 w 674"/>
                  <a:gd name="T13" fmla="*/ 413305602 h 828"/>
                  <a:gd name="T14" fmla="*/ 5040312 w 674"/>
                  <a:gd name="T15" fmla="*/ 257055961 h 828"/>
                  <a:gd name="T16" fmla="*/ 90725617 w 674"/>
                  <a:gd name="T17" fmla="*/ 201612490 h 828"/>
                  <a:gd name="T18" fmla="*/ 423386295 w 674"/>
                  <a:gd name="T19" fmla="*/ 70564379 h 828"/>
                  <a:gd name="T20" fmla="*/ 821570838 w 674"/>
                  <a:gd name="T21" fmla="*/ 5040313 h 828"/>
                  <a:gd name="T22" fmla="*/ 1038304396 w 674"/>
                  <a:gd name="T23" fmla="*/ 5040313 h 828"/>
                  <a:gd name="T24" fmla="*/ 1255037755 w 674"/>
                  <a:gd name="T25" fmla="*/ 30241878 h 828"/>
                  <a:gd name="T26" fmla="*/ 1431448628 w 674"/>
                  <a:gd name="T27" fmla="*/ 80645001 h 828"/>
                  <a:gd name="T28" fmla="*/ 1562496706 w 674"/>
                  <a:gd name="T29" fmla="*/ 161290002 h 828"/>
                  <a:gd name="T30" fmla="*/ 1648181987 w 674"/>
                  <a:gd name="T31" fmla="*/ 267136583 h 828"/>
                  <a:gd name="T32" fmla="*/ 1683464559 w 674"/>
                  <a:gd name="T33" fmla="*/ 393144358 h 828"/>
                  <a:gd name="T34" fmla="*/ 1698585491 w 674"/>
                  <a:gd name="T35" fmla="*/ 786288717 h 828"/>
                  <a:gd name="T36" fmla="*/ 1673383938 w 674"/>
                  <a:gd name="T37" fmla="*/ 1330642505 h 828"/>
                  <a:gd name="T38" fmla="*/ 1628020745 w 674"/>
                  <a:gd name="T39" fmla="*/ 1617940232 h 828"/>
                  <a:gd name="T40" fmla="*/ 1582657949 w 674"/>
                  <a:gd name="T41" fmla="*/ 1693545294 h 828"/>
                  <a:gd name="T42" fmla="*/ 1426408318 w 674"/>
                  <a:gd name="T43" fmla="*/ 1864915869 h 828"/>
                  <a:gd name="T44" fmla="*/ 1219755580 w 674"/>
                  <a:gd name="T45" fmla="*/ 2011084888 h 828"/>
                  <a:gd name="T46" fmla="*/ 1134070299 w 674"/>
                  <a:gd name="T47" fmla="*/ 2056447687 h 828"/>
                  <a:gd name="T48" fmla="*/ 967740046 w 674"/>
                  <a:gd name="T49" fmla="*/ 2086689553 h 828"/>
                  <a:gd name="T50" fmla="*/ 740925868 w 674"/>
                  <a:gd name="T51" fmla="*/ 2081649242 h 828"/>
                  <a:gd name="T52" fmla="*/ 645159965 w 674"/>
                  <a:gd name="T53" fmla="*/ 2066528309 h 828"/>
                  <a:gd name="T54" fmla="*/ 241935012 w 674"/>
                  <a:gd name="T55" fmla="*/ 1708666227 h 828"/>
                  <a:gd name="T56" fmla="*/ 393144332 w 674"/>
                  <a:gd name="T57" fmla="*/ 1849794936 h 828"/>
                  <a:gd name="T58" fmla="*/ 645159965 w 674"/>
                  <a:gd name="T59" fmla="*/ 2001004266 h 828"/>
                  <a:gd name="T60" fmla="*/ 735885557 w 674"/>
                  <a:gd name="T61" fmla="*/ 2021165510 h 828"/>
                  <a:gd name="T62" fmla="*/ 952619114 w 674"/>
                  <a:gd name="T63" fmla="*/ 2021165510 h 828"/>
                  <a:gd name="T64" fmla="*/ 1149191231 w 674"/>
                  <a:gd name="T65" fmla="*/ 1980843022 h 828"/>
                  <a:gd name="T66" fmla="*/ 1260078065 w 674"/>
                  <a:gd name="T67" fmla="*/ 1920359290 h 828"/>
                  <a:gd name="T68" fmla="*/ 1426408318 w 674"/>
                  <a:gd name="T69" fmla="*/ 1789311204 h 828"/>
                  <a:gd name="T70" fmla="*/ 1572577327 w 674"/>
                  <a:gd name="T71" fmla="*/ 1602819299 h 828"/>
                  <a:gd name="T72" fmla="*/ 1617940123 w 674"/>
                  <a:gd name="T73" fmla="*/ 1154231619 h 828"/>
                  <a:gd name="T74" fmla="*/ 1643141677 w 674"/>
                  <a:gd name="T75" fmla="*/ 579635965 h 828"/>
                  <a:gd name="T76" fmla="*/ 1628020745 w 674"/>
                  <a:gd name="T77" fmla="*/ 352821870 h 828"/>
                  <a:gd name="T78" fmla="*/ 1582657949 w 674"/>
                  <a:gd name="T79" fmla="*/ 246975339 h 828"/>
                  <a:gd name="T80" fmla="*/ 1486892046 w 674"/>
                  <a:gd name="T81" fmla="*/ 161290002 h 828"/>
                  <a:gd name="T82" fmla="*/ 1345763347 w 674"/>
                  <a:gd name="T83" fmla="*/ 95765934 h 828"/>
                  <a:gd name="T84" fmla="*/ 1169352473 w 674"/>
                  <a:gd name="T85" fmla="*/ 60483757 h 828"/>
                  <a:gd name="T86" fmla="*/ 957659425 w 674"/>
                  <a:gd name="T87" fmla="*/ 45362812 h 828"/>
                  <a:gd name="T88" fmla="*/ 700603382 w 674"/>
                  <a:gd name="T89" fmla="*/ 60483757 h 828"/>
                  <a:gd name="T90" fmla="*/ 332660604 w 674"/>
                  <a:gd name="T91" fmla="*/ 146169069 h 828"/>
                  <a:gd name="T92" fmla="*/ 50403119 w 674"/>
                  <a:gd name="T93" fmla="*/ 282257516 h 828"/>
                  <a:gd name="T94" fmla="*/ 55443442 w 674"/>
                  <a:gd name="T95" fmla="*/ 614918142 h 828"/>
                  <a:gd name="T96" fmla="*/ 110886884 w 674"/>
                  <a:gd name="T97" fmla="*/ 1224795973 h 828"/>
                  <a:gd name="T98" fmla="*/ 171370613 w 674"/>
                  <a:gd name="T99" fmla="*/ 1557456500 h 82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74"/>
                  <a:gd name="T151" fmla="*/ 0 h 828"/>
                  <a:gd name="T152" fmla="*/ 674 w 674"/>
                  <a:gd name="T153" fmla="*/ 828 h 82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74" h="828">
                    <a:moveTo>
                      <a:pt x="256" y="820"/>
                    </a:moveTo>
                    <a:lnTo>
                      <a:pt x="256" y="820"/>
                    </a:lnTo>
                    <a:lnTo>
                      <a:pt x="234" y="810"/>
                    </a:lnTo>
                    <a:lnTo>
                      <a:pt x="212" y="800"/>
                    </a:lnTo>
                    <a:lnTo>
                      <a:pt x="176" y="778"/>
                    </a:lnTo>
                    <a:lnTo>
                      <a:pt x="142" y="754"/>
                    </a:lnTo>
                    <a:lnTo>
                      <a:pt x="114" y="730"/>
                    </a:lnTo>
                    <a:lnTo>
                      <a:pt x="92" y="710"/>
                    </a:lnTo>
                    <a:lnTo>
                      <a:pt x="76" y="692"/>
                    </a:lnTo>
                    <a:lnTo>
                      <a:pt x="60" y="672"/>
                    </a:lnTo>
                    <a:lnTo>
                      <a:pt x="60" y="670"/>
                    </a:lnTo>
                    <a:lnTo>
                      <a:pt x="48" y="624"/>
                    </a:lnTo>
                    <a:lnTo>
                      <a:pt x="38" y="578"/>
                    </a:lnTo>
                    <a:lnTo>
                      <a:pt x="30" y="530"/>
                    </a:lnTo>
                    <a:lnTo>
                      <a:pt x="22" y="482"/>
                    </a:lnTo>
                    <a:lnTo>
                      <a:pt x="12" y="388"/>
                    </a:lnTo>
                    <a:lnTo>
                      <a:pt x="4" y="300"/>
                    </a:lnTo>
                    <a:lnTo>
                      <a:pt x="0" y="224"/>
                    </a:lnTo>
                    <a:lnTo>
                      <a:pt x="0" y="164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2" y="102"/>
                    </a:lnTo>
                    <a:lnTo>
                      <a:pt x="18" y="90"/>
                    </a:lnTo>
                    <a:lnTo>
                      <a:pt x="36" y="80"/>
                    </a:lnTo>
                    <a:lnTo>
                      <a:pt x="74" y="60"/>
                    </a:lnTo>
                    <a:lnTo>
                      <a:pt x="118" y="44"/>
                    </a:lnTo>
                    <a:lnTo>
                      <a:pt x="168" y="28"/>
                    </a:lnTo>
                    <a:lnTo>
                      <a:pt x="218" y="18"/>
                    </a:lnTo>
                    <a:lnTo>
                      <a:pt x="272" y="8"/>
                    </a:lnTo>
                    <a:lnTo>
                      <a:pt x="326" y="2"/>
                    </a:lnTo>
                    <a:lnTo>
                      <a:pt x="380" y="0"/>
                    </a:lnTo>
                    <a:lnTo>
                      <a:pt x="412" y="2"/>
                    </a:lnTo>
                    <a:lnTo>
                      <a:pt x="442" y="4"/>
                    </a:lnTo>
                    <a:lnTo>
                      <a:pt x="470" y="6"/>
                    </a:lnTo>
                    <a:lnTo>
                      <a:pt x="498" y="12"/>
                    </a:lnTo>
                    <a:lnTo>
                      <a:pt x="522" y="18"/>
                    </a:lnTo>
                    <a:lnTo>
                      <a:pt x="546" y="24"/>
                    </a:lnTo>
                    <a:lnTo>
                      <a:pt x="568" y="32"/>
                    </a:lnTo>
                    <a:lnTo>
                      <a:pt x="586" y="42"/>
                    </a:lnTo>
                    <a:lnTo>
                      <a:pt x="604" y="52"/>
                    </a:lnTo>
                    <a:lnTo>
                      <a:pt x="620" y="64"/>
                    </a:lnTo>
                    <a:lnTo>
                      <a:pt x="634" y="76"/>
                    </a:lnTo>
                    <a:lnTo>
                      <a:pt x="644" y="90"/>
                    </a:lnTo>
                    <a:lnTo>
                      <a:pt x="654" y="106"/>
                    </a:lnTo>
                    <a:lnTo>
                      <a:pt x="662" y="122"/>
                    </a:lnTo>
                    <a:lnTo>
                      <a:pt x="666" y="138"/>
                    </a:lnTo>
                    <a:lnTo>
                      <a:pt x="668" y="156"/>
                    </a:lnTo>
                    <a:lnTo>
                      <a:pt x="672" y="234"/>
                    </a:lnTo>
                    <a:lnTo>
                      <a:pt x="674" y="312"/>
                    </a:lnTo>
                    <a:lnTo>
                      <a:pt x="672" y="390"/>
                    </a:lnTo>
                    <a:lnTo>
                      <a:pt x="670" y="462"/>
                    </a:lnTo>
                    <a:lnTo>
                      <a:pt x="664" y="528"/>
                    </a:lnTo>
                    <a:lnTo>
                      <a:pt x="658" y="584"/>
                    </a:lnTo>
                    <a:lnTo>
                      <a:pt x="650" y="626"/>
                    </a:lnTo>
                    <a:lnTo>
                      <a:pt x="646" y="642"/>
                    </a:lnTo>
                    <a:lnTo>
                      <a:pt x="642" y="652"/>
                    </a:lnTo>
                    <a:lnTo>
                      <a:pt x="628" y="672"/>
                    </a:lnTo>
                    <a:lnTo>
                      <a:pt x="612" y="694"/>
                    </a:lnTo>
                    <a:lnTo>
                      <a:pt x="590" y="716"/>
                    </a:lnTo>
                    <a:lnTo>
                      <a:pt x="566" y="740"/>
                    </a:lnTo>
                    <a:lnTo>
                      <a:pt x="540" y="760"/>
                    </a:lnTo>
                    <a:lnTo>
                      <a:pt x="512" y="782"/>
                    </a:lnTo>
                    <a:lnTo>
                      <a:pt x="484" y="798"/>
                    </a:lnTo>
                    <a:lnTo>
                      <a:pt x="458" y="812"/>
                    </a:lnTo>
                    <a:lnTo>
                      <a:pt x="450" y="816"/>
                    </a:lnTo>
                    <a:lnTo>
                      <a:pt x="438" y="818"/>
                    </a:lnTo>
                    <a:lnTo>
                      <a:pt x="412" y="824"/>
                    </a:lnTo>
                    <a:lnTo>
                      <a:pt x="384" y="828"/>
                    </a:lnTo>
                    <a:lnTo>
                      <a:pt x="352" y="828"/>
                    </a:lnTo>
                    <a:lnTo>
                      <a:pt x="322" y="828"/>
                    </a:lnTo>
                    <a:lnTo>
                      <a:pt x="294" y="826"/>
                    </a:lnTo>
                    <a:lnTo>
                      <a:pt x="270" y="824"/>
                    </a:lnTo>
                    <a:lnTo>
                      <a:pt x="256" y="820"/>
                    </a:lnTo>
                    <a:close/>
                    <a:moveTo>
                      <a:pt x="78" y="658"/>
                    </a:moveTo>
                    <a:lnTo>
                      <a:pt x="78" y="658"/>
                    </a:lnTo>
                    <a:lnTo>
                      <a:pt x="96" y="678"/>
                    </a:lnTo>
                    <a:lnTo>
                      <a:pt x="112" y="694"/>
                    </a:lnTo>
                    <a:lnTo>
                      <a:pt x="132" y="714"/>
                    </a:lnTo>
                    <a:lnTo>
                      <a:pt x="156" y="734"/>
                    </a:lnTo>
                    <a:lnTo>
                      <a:pt x="186" y="756"/>
                    </a:lnTo>
                    <a:lnTo>
                      <a:pt x="218" y="776"/>
                    </a:lnTo>
                    <a:lnTo>
                      <a:pt x="256" y="794"/>
                    </a:lnTo>
                    <a:lnTo>
                      <a:pt x="270" y="798"/>
                    </a:lnTo>
                    <a:lnTo>
                      <a:pt x="292" y="802"/>
                    </a:lnTo>
                    <a:lnTo>
                      <a:pt x="318" y="804"/>
                    </a:lnTo>
                    <a:lnTo>
                      <a:pt x="348" y="804"/>
                    </a:lnTo>
                    <a:lnTo>
                      <a:pt x="378" y="802"/>
                    </a:lnTo>
                    <a:lnTo>
                      <a:pt x="406" y="800"/>
                    </a:lnTo>
                    <a:lnTo>
                      <a:pt x="434" y="794"/>
                    </a:lnTo>
                    <a:lnTo>
                      <a:pt x="456" y="786"/>
                    </a:lnTo>
                    <a:lnTo>
                      <a:pt x="478" y="774"/>
                    </a:lnTo>
                    <a:lnTo>
                      <a:pt x="500" y="762"/>
                    </a:lnTo>
                    <a:lnTo>
                      <a:pt x="522" y="746"/>
                    </a:lnTo>
                    <a:lnTo>
                      <a:pt x="544" y="728"/>
                    </a:lnTo>
                    <a:lnTo>
                      <a:pt x="566" y="710"/>
                    </a:lnTo>
                    <a:lnTo>
                      <a:pt x="586" y="688"/>
                    </a:lnTo>
                    <a:lnTo>
                      <a:pt x="606" y="662"/>
                    </a:lnTo>
                    <a:lnTo>
                      <a:pt x="624" y="636"/>
                    </a:lnTo>
                    <a:lnTo>
                      <a:pt x="632" y="578"/>
                    </a:lnTo>
                    <a:lnTo>
                      <a:pt x="642" y="458"/>
                    </a:lnTo>
                    <a:lnTo>
                      <a:pt x="648" y="386"/>
                    </a:lnTo>
                    <a:lnTo>
                      <a:pt x="650" y="308"/>
                    </a:lnTo>
                    <a:lnTo>
                      <a:pt x="652" y="230"/>
                    </a:lnTo>
                    <a:lnTo>
                      <a:pt x="648" y="156"/>
                    </a:lnTo>
                    <a:lnTo>
                      <a:pt x="646" y="140"/>
                    </a:lnTo>
                    <a:lnTo>
                      <a:pt x="642" y="126"/>
                    </a:lnTo>
                    <a:lnTo>
                      <a:pt x="636" y="112"/>
                    </a:lnTo>
                    <a:lnTo>
                      <a:pt x="628" y="98"/>
                    </a:lnTo>
                    <a:lnTo>
                      <a:pt x="616" y="86"/>
                    </a:lnTo>
                    <a:lnTo>
                      <a:pt x="604" y="74"/>
                    </a:lnTo>
                    <a:lnTo>
                      <a:pt x="590" y="64"/>
                    </a:lnTo>
                    <a:lnTo>
                      <a:pt x="574" y="54"/>
                    </a:lnTo>
                    <a:lnTo>
                      <a:pt x="554" y="46"/>
                    </a:lnTo>
                    <a:lnTo>
                      <a:pt x="534" y="38"/>
                    </a:lnTo>
                    <a:lnTo>
                      <a:pt x="514" y="32"/>
                    </a:lnTo>
                    <a:lnTo>
                      <a:pt x="490" y="28"/>
                    </a:lnTo>
                    <a:lnTo>
                      <a:pt x="464" y="24"/>
                    </a:lnTo>
                    <a:lnTo>
                      <a:pt x="438" y="20"/>
                    </a:lnTo>
                    <a:lnTo>
                      <a:pt x="410" y="18"/>
                    </a:lnTo>
                    <a:lnTo>
                      <a:pt x="380" y="18"/>
                    </a:lnTo>
                    <a:lnTo>
                      <a:pt x="328" y="20"/>
                    </a:lnTo>
                    <a:lnTo>
                      <a:pt x="278" y="24"/>
                    </a:lnTo>
                    <a:lnTo>
                      <a:pt x="226" y="34"/>
                    </a:lnTo>
                    <a:lnTo>
                      <a:pt x="178" y="44"/>
                    </a:lnTo>
                    <a:lnTo>
                      <a:pt x="132" y="58"/>
                    </a:lnTo>
                    <a:lnTo>
                      <a:pt x="90" y="74"/>
                    </a:lnTo>
                    <a:lnTo>
                      <a:pt x="52" y="92"/>
                    </a:lnTo>
                    <a:lnTo>
                      <a:pt x="20" y="112"/>
                    </a:lnTo>
                    <a:lnTo>
                      <a:pt x="20" y="182"/>
                    </a:lnTo>
                    <a:lnTo>
                      <a:pt x="22" y="244"/>
                    </a:lnTo>
                    <a:lnTo>
                      <a:pt x="26" y="318"/>
                    </a:lnTo>
                    <a:lnTo>
                      <a:pt x="34" y="400"/>
                    </a:lnTo>
                    <a:lnTo>
                      <a:pt x="44" y="486"/>
                    </a:lnTo>
                    <a:lnTo>
                      <a:pt x="50" y="530"/>
                    </a:lnTo>
                    <a:lnTo>
                      <a:pt x="58" y="574"/>
                    </a:lnTo>
                    <a:lnTo>
                      <a:pt x="68" y="618"/>
                    </a:lnTo>
                    <a:lnTo>
                      <a:pt x="78" y="658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77"/>
              <p:cNvSpPr>
                <a:spLocks/>
              </p:cNvSpPr>
              <p:nvPr/>
            </p:nvSpPr>
            <p:spPr bwMode="auto">
              <a:xfrm>
                <a:off x="4368800" y="3013075"/>
                <a:ext cx="320675" cy="117475"/>
              </a:xfrm>
              <a:custGeom>
                <a:avLst/>
                <a:gdLst>
                  <a:gd name="T0" fmla="*/ 509071607 w 202"/>
                  <a:gd name="T1" fmla="*/ 151209362 h 74"/>
                  <a:gd name="T2" fmla="*/ 509071607 w 202"/>
                  <a:gd name="T3" fmla="*/ 151209362 h 74"/>
                  <a:gd name="T4" fmla="*/ 448587875 w 202"/>
                  <a:gd name="T5" fmla="*/ 95765923 h 74"/>
                  <a:gd name="T6" fmla="*/ 383063733 w 202"/>
                  <a:gd name="T7" fmla="*/ 45362806 h 74"/>
                  <a:gd name="T8" fmla="*/ 347781557 w 202"/>
                  <a:gd name="T9" fmla="*/ 25201558 h 74"/>
                  <a:gd name="T10" fmla="*/ 307459069 w 202"/>
                  <a:gd name="T11" fmla="*/ 0 h 74"/>
                  <a:gd name="T12" fmla="*/ 307459069 w 202"/>
                  <a:gd name="T13" fmla="*/ 0 h 74"/>
                  <a:gd name="T14" fmla="*/ 277217203 w 202"/>
                  <a:gd name="T15" fmla="*/ 5040312 h 74"/>
                  <a:gd name="T16" fmla="*/ 201612489 w 202"/>
                  <a:gd name="T17" fmla="*/ 25201558 h 74"/>
                  <a:gd name="T18" fmla="*/ 100806244 w 202"/>
                  <a:gd name="T19" fmla="*/ 55443439 h 74"/>
                  <a:gd name="T20" fmla="*/ 50403122 w 202"/>
                  <a:gd name="T21" fmla="*/ 75604681 h 74"/>
                  <a:gd name="T22" fmla="*/ 0 w 202"/>
                  <a:gd name="T23" fmla="*/ 100806233 h 74"/>
                  <a:gd name="T24" fmla="*/ 0 w 202"/>
                  <a:gd name="T25" fmla="*/ 100806233 h 74"/>
                  <a:gd name="T26" fmla="*/ 40322500 w 202"/>
                  <a:gd name="T27" fmla="*/ 120967500 h 74"/>
                  <a:gd name="T28" fmla="*/ 90725622 w 202"/>
                  <a:gd name="T29" fmla="*/ 146169052 h 74"/>
                  <a:gd name="T30" fmla="*/ 151209379 w 202"/>
                  <a:gd name="T31" fmla="*/ 166330294 h 74"/>
                  <a:gd name="T32" fmla="*/ 226814093 w 202"/>
                  <a:gd name="T33" fmla="*/ 181451225 h 74"/>
                  <a:gd name="T34" fmla="*/ 267136581 w 202"/>
                  <a:gd name="T35" fmla="*/ 186491535 h 74"/>
                  <a:gd name="T36" fmla="*/ 312499380 w 202"/>
                  <a:gd name="T37" fmla="*/ 186491535 h 74"/>
                  <a:gd name="T38" fmla="*/ 357862179 w 202"/>
                  <a:gd name="T39" fmla="*/ 186491535 h 74"/>
                  <a:gd name="T40" fmla="*/ 408265288 w 202"/>
                  <a:gd name="T41" fmla="*/ 181451225 h 74"/>
                  <a:gd name="T42" fmla="*/ 458668497 w 202"/>
                  <a:gd name="T43" fmla="*/ 171370604 h 74"/>
                  <a:gd name="T44" fmla="*/ 509071607 w 202"/>
                  <a:gd name="T45" fmla="*/ 151209362 h 74"/>
                  <a:gd name="T46" fmla="*/ 509071607 w 202"/>
                  <a:gd name="T47" fmla="*/ 151209362 h 7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2"/>
                  <a:gd name="T73" fmla="*/ 0 h 74"/>
                  <a:gd name="T74" fmla="*/ 202 w 202"/>
                  <a:gd name="T75" fmla="*/ 74 h 7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2" h="74">
                    <a:moveTo>
                      <a:pt x="202" y="60"/>
                    </a:moveTo>
                    <a:lnTo>
                      <a:pt x="202" y="60"/>
                    </a:lnTo>
                    <a:lnTo>
                      <a:pt x="178" y="38"/>
                    </a:lnTo>
                    <a:lnTo>
                      <a:pt x="152" y="18"/>
                    </a:lnTo>
                    <a:lnTo>
                      <a:pt x="138" y="10"/>
                    </a:lnTo>
                    <a:lnTo>
                      <a:pt x="122" y="0"/>
                    </a:lnTo>
                    <a:lnTo>
                      <a:pt x="110" y="2"/>
                    </a:lnTo>
                    <a:lnTo>
                      <a:pt x="80" y="10"/>
                    </a:lnTo>
                    <a:lnTo>
                      <a:pt x="40" y="22"/>
                    </a:lnTo>
                    <a:lnTo>
                      <a:pt x="20" y="30"/>
                    </a:lnTo>
                    <a:lnTo>
                      <a:pt x="0" y="40"/>
                    </a:lnTo>
                    <a:lnTo>
                      <a:pt x="16" y="48"/>
                    </a:lnTo>
                    <a:lnTo>
                      <a:pt x="36" y="58"/>
                    </a:lnTo>
                    <a:lnTo>
                      <a:pt x="60" y="66"/>
                    </a:lnTo>
                    <a:lnTo>
                      <a:pt x="90" y="72"/>
                    </a:lnTo>
                    <a:lnTo>
                      <a:pt x="106" y="74"/>
                    </a:lnTo>
                    <a:lnTo>
                      <a:pt x="124" y="74"/>
                    </a:lnTo>
                    <a:lnTo>
                      <a:pt x="142" y="74"/>
                    </a:lnTo>
                    <a:lnTo>
                      <a:pt x="162" y="72"/>
                    </a:lnTo>
                    <a:lnTo>
                      <a:pt x="182" y="68"/>
                    </a:lnTo>
                    <a:lnTo>
                      <a:pt x="202" y="60"/>
                    </a:lnTo>
                    <a:close/>
                  </a:path>
                </a:pathLst>
              </a:custGeom>
              <a:solidFill>
                <a:srgbClr val="FFFD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78"/>
              <p:cNvSpPr>
                <a:spLocks/>
              </p:cNvSpPr>
              <p:nvPr/>
            </p:nvSpPr>
            <p:spPr bwMode="auto">
              <a:xfrm>
                <a:off x="4457700" y="3013075"/>
                <a:ext cx="161925" cy="114300"/>
              </a:xfrm>
              <a:custGeom>
                <a:avLst/>
                <a:gdLst>
                  <a:gd name="T0" fmla="*/ 131048135 w 102"/>
                  <a:gd name="T1" fmla="*/ 0 h 72"/>
                  <a:gd name="T2" fmla="*/ 131048135 w 102"/>
                  <a:gd name="T3" fmla="*/ 0 h 72"/>
                  <a:gd name="T4" fmla="*/ 70564379 w 102"/>
                  <a:gd name="T5" fmla="*/ 0 h 72"/>
                  <a:gd name="T6" fmla="*/ 40322500 w 102"/>
                  <a:gd name="T7" fmla="*/ 5040312 h 72"/>
                  <a:gd name="T8" fmla="*/ 10080625 w 102"/>
                  <a:gd name="T9" fmla="*/ 5040312 h 72"/>
                  <a:gd name="T10" fmla="*/ 10080625 w 102"/>
                  <a:gd name="T11" fmla="*/ 5040312 h 72"/>
                  <a:gd name="T12" fmla="*/ 5040313 w 102"/>
                  <a:gd name="T13" fmla="*/ 25201558 h 72"/>
                  <a:gd name="T14" fmla="*/ 0 w 102"/>
                  <a:gd name="T15" fmla="*/ 50403116 h 72"/>
                  <a:gd name="T16" fmla="*/ 0 w 102"/>
                  <a:gd name="T17" fmla="*/ 80644991 h 72"/>
                  <a:gd name="T18" fmla="*/ 10080625 w 102"/>
                  <a:gd name="T19" fmla="*/ 105846567 h 72"/>
                  <a:gd name="T20" fmla="*/ 10080625 w 102"/>
                  <a:gd name="T21" fmla="*/ 105846567 h 72"/>
                  <a:gd name="T22" fmla="*/ 20161250 w 102"/>
                  <a:gd name="T23" fmla="*/ 126007809 h 72"/>
                  <a:gd name="T24" fmla="*/ 35282189 w 102"/>
                  <a:gd name="T25" fmla="*/ 146169050 h 72"/>
                  <a:gd name="T26" fmla="*/ 55443446 w 102"/>
                  <a:gd name="T27" fmla="*/ 161289981 h 72"/>
                  <a:gd name="T28" fmla="*/ 80645001 w 102"/>
                  <a:gd name="T29" fmla="*/ 171370602 h 72"/>
                  <a:gd name="T30" fmla="*/ 100806245 w 102"/>
                  <a:gd name="T31" fmla="*/ 181451223 h 72"/>
                  <a:gd name="T32" fmla="*/ 126007824 w 102"/>
                  <a:gd name="T33" fmla="*/ 181451223 h 72"/>
                  <a:gd name="T34" fmla="*/ 151209379 w 102"/>
                  <a:gd name="T35" fmla="*/ 181451223 h 72"/>
                  <a:gd name="T36" fmla="*/ 176410934 w 102"/>
                  <a:gd name="T37" fmla="*/ 171370602 h 72"/>
                  <a:gd name="T38" fmla="*/ 176410934 w 102"/>
                  <a:gd name="T39" fmla="*/ 171370602 h 72"/>
                  <a:gd name="T40" fmla="*/ 201612489 w 102"/>
                  <a:gd name="T41" fmla="*/ 161289981 h 72"/>
                  <a:gd name="T42" fmla="*/ 216733472 w 102"/>
                  <a:gd name="T43" fmla="*/ 146169050 h 72"/>
                  <a:gd name="T44" fmla="*/ 231854405 w 102"/>
                  <a:gd name="T45" fmla="*/ 131048119 h 72"/>
                  <a:gd name="T46" fmla="*/ 241935027 w 102"/>
                  <a:gd name="T47" fmla="*/ 110886878 h 72"/>
                  <a:gd name="T48" fmla="*/ 252015649 w 102"/>
                  <a:gd name="T49" fmla="*/ 90725611 h 72"/>
                  <a:gd name="T50" fmla="*/ 257055960 w 102"/>
                  <a:gd name="T51" fmla="*/ 70564370 h 72"/>
                  <a:gd name="T52" fmla="*/ 257055960 w 102"/>
                  <a:gd name="T53" fmla="*/ 50403116 h 72"/>
                  <a:gd name="T54" fmla="*/ 252015649 w 102"/>
                  <a:gd name="T55" fmla="*/ 30241875 h 72"/>
                  <a:gd name="T56" fmla="*/ 252015649 w 102"/>
                  <a:gd name="T57" fmla="*/ 30241875 h 72"/>
                  <a:gd name="T58" fmla="*/ 191531867 w 102"/>
                  <a:gd name="T59" fmla="*/ 10080624 h 72"/>
                  <a:gd name="T60" fmla="*/ 161290001 w 102"/>
                  <a:gd name="T61" fmla="*/ 0 h 72"/>
                  <a:gd name="T62" fmla="*/ 131048135 w 102"/>
                  <a:gd name="T63" fmla="*/ 0 h 72"/>
                  <a:gd name="T64" fmla="*/ 131048135 w 102"/>
                  <a:gd name="T65" fmla="*/ 0 h 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2"/>
                  <a:gd name="T100" fmla="*/ 0 h 72"/>
                  <a:gd name="T101" fmla="*/ 102 w 102"/>
                  <a:gd name="T102" fmla="*/ 72 h 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2" h="72">
                    <a:moveTo>
                      <a:pt x="52" y="0"/>
                    </a:moveTo>
                    <a:lnTo>
                      <a:pt x="52" y="0"/>
                    </a:lnTo>
                    <a:lnTo>
                      <a:pt x="28" y="0"/>
                    </a:lnTo>
                    <a:lnTo>
                      <a:pt x="16" y="2"/>
                    </a:lnTo>
                    <a:lnTo>
                      <a:pt x="4" y="2"/>
                    </a:lnTo>
                    <a:lnTo>
                      <a:pt x="2" y="10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4" y="42"/>
                    </a:lnTo>
                    <a:lnTo>
                      <a:pt x="8" y="50"/>
                    </a:lnTo>
                    <a:lnTo>
                      <a:pt x="14" y="58"/>
                    </a:lnTo>
                    <a:lnTo>
                      <a:pt x="22" y="64"/>
                    </a:lnTo>
                    <a:lnTo>
                      <a:pt x="32" y="68"/>
                    </a:lnTo>
                    <a:lnTo>
                      <a:pt x="40" y="72"/>
                    </a:lnTo>
                    <a:lnTo>
                      <a:pt x="50" y="72"/>
                    </a:lnTo>
                    <a:lnTo>
                      <a:pt x="60" y="72"/>
                    </a:lnTo>
                    <a:lnTo>
                      <a:pt x="70" y="68"/>
                    </a:lnTo>
                    <a:lnTo>
                      <a:pt x="80" y="64"/>
                    </a:lnTo>
                    <a:lnTo>
                      <a:pt x="86" y="58"/>
                    </a:lnTo>
                    <a:lnTo>
                      <a:pt x="92" y="52"/>
                    </a:lnTo>
                    <a:lnTo>
                      <a:pt x="96" y="44"/>
                    </a:lnTo>
                    <a:lnTo>
                      <a:pt x="100" y="36"/>
                    </a:lnTo>
                    <a:lnTo>
                      <a:pt x="102" y="28"/>
                    </a:lnTo>
                    <a:lnTo>
                      <a:pt x="102" y="20"/>
                    </a:lnTo>
                    <a:lnTo>
                      <a:pt x="100" y="12"/>
                    </a:lnTo>
                    <a:lnTo>
                      <a:pt x="76" y="4"/>
                    </a:lnTo>
                    <a:lnTo>
                      <a:pt x="64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484E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79"/>
              <p:cNvSpPr>
                <a:spLocks/>
              </p:cNvSpPr>
              <p:nvPr/>
            </p:nvSpPr>
            <p:spPr bwMode="auto">
              <a:xfrm>
                <a:off x="4492625" y="3009900"/>
                <a:ext cx="92075" cy="88900"/>
              </a:xfrm>
              <a:custGeom>
                <a:avLst/>
                <a:gdLst>
                  <a:gd name="T0" fmla="*/ 141128762 w 58"/>
                  <a:gd name="T1" fmla="*/ 45362813 h 56"/>
                  <a:gd name="T2" fmla="*/ 141128762 w 58"/>
                  <a:gd name="T3" fmla="*/ 45362813 h 56"/>
                  <a:gd name="T4" fmla="*/ 146169074 w 58"/>
                  <a:gd name="T5" fmla="*/ 55443447 h 56"/>
                  <a:gd name="T6" fmla="*/ 146169074 w 58"/>
                  <a:gd name="T7" fmla="*/ 70564381 h 56"/>
                  <a:gd name="T8" fmla="*/ 141128762 w 58"/>
                  <a:gd name="T9" fmla="*/ 95765936 h 56"/>
                  <a:gd name="T10" fmla="*/ 126007829 w 58"/>
                  <a:gd name="T11" fmla="*/ 120967517 h 56"/>
                  <a:gd name="T12" fmla="*/ 100806248 w 58"/>
                  <a:gd name="T13" fmla="*/ 136088450 h 56"/>
                  <a:gd name="T14" fmla="*/ 100806248 w 58"/>
                  <a:gd name="T15" fmla="*/ 136088450 h 56"/>
                  <a:gd name="T16" fmla="*/ 70564381 w 58"/>
                  <a:gd name="T17" fmla="*/ 141128761 h 56"/>
                  <a:gd name="T18" fmla="*/ 45362813 w 58"/>
                  <a:gd name="T19" fmla="*/ 136088450 h 56"/>
                  <a:gd name="T20" fmla="*/ 20161251 w 58"/>
                  <a:gd name="T21" fmla="*/ 120967517 h 56"/>
                  <a:gd name="T22" fmla="*/ 5040313 w 58"/>
                  <a:gd name="T23" fmla="*/ 95765936 h 56"/>
                  <a:gd name="T24" fmla="*/ 5040313 w 58"/>
                  <a:gd name="T25" fmla="*/ 95765936 h 56"/>
                  <a:gd name="T26" fmla="*/ 0 w 58"/>
                  <a:gd name="T27" fmla="*/ 85685314 h 56"/>
                  <a:gd name="T28" fmla="*/ 0 w 58"/>
                  <a:gd name="T29" fmla="*/ 70564381 h 56"/>
                  <a:gd name="T30" fmla="*/ 5040313 w 58"/>
                  <a:gd name="T31" fmla="*/ 45362813 h 56"/>
                  <a:gd name="T32" fmla="*/ 20161251 w 58"/>
                  <a:gd name="T33" fmla="*/ 20161251 h 56"/>
                  <a:gd name="T34" fmla="*/ 45362813 w 58"/>
                  <a:gd name="T35" fmla="*/ 5040313 h 56"/>
                  <a:gd name="T36" fmla="*/ 45362813 w 58"/>
                  <a:gd name="T37" fmla="*/ 5040313 h 56"/>
                  <a:gd name="T38" fmla="*/ 70564381 w 58"/>
                  <a:gd name="T39" fmla="*/ 0 h 56"/>
                  <a:gd name="T40" fmla="*/ 100806248 w 58"/>
                  <a:gd name="T41" fmla="*/ 5040313 h 56"/>
                  <a:gd name="T42" fmla="*/ 126007829 w 58"/>
                  <a:gd name="T43" fmla="*/ 20161251 h 56"/>
                  <a:gd name="T44" fmla="*/ 141128762 w 58"/>
                  <a:gd name="T45" fmla="*/ 45362813 h 56"/>
                  <a:gd name="T46" fmla="*/ 141128762 w 58"/>
                  <a:gd name="T47" fmla="*/ 45362813 h 5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8"/>
                  <a:gd name="T73" fmla="*/ 0 h 56"/>
                  <a:gd name="T74" fmla="*/ 58 w 58"/>
                  <a:gd name="T75" fmla="*/ 56 h 5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8" h="56">
                    <a:moveTo>
                      <a:pt x="56" y="18"/>
                    </a:moveTo>
                    <a:lnTo>
                      <a:pt x="56" y="18"/>
                    </a:lnTo>
                    <a:lnTo>
                      <a:pt x="58" y="22"/>
                    </a:lnTo>
                    <a:lnTo>
                      <a:pt x="58" y="28"/>
                    </a:lnTo>
                    <a:lnTo>
                      <a:pt x="56" y="38"/>
                    </a:lnTo>
                    <a:lnTo>
                      <a:pt x="50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50" y="8"/>
                    </a:lnTo>
                    <a:lnTo>
                      <a:pt x="56" y="18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80"/>
              <p:cNvSpPr>
                <a:spLocks/>
              </p:cNvSpPr>
              <p:nvPr/>
            </p:nvSpPr>
            <p:spPr bwMode="auto">
              <a:xfrm>
                <a:off x="4527550" y="3041650"/>
                <a:ext cx="22225" cy="22225"/>
              </a:xfrm>
              <a:custGeom>
                <a:avLst/>
                <a:gdLst>
                  <a:gd name="T0" fmla="*/ 35282190 w 14"/>
                  <a:gd name="T1" fmla="*/ 10080625 h 14"/>
                  <a:gd name="T2" fmla="*/ 35282190 w 14"/>
                  <a:gd name="T3" fmla="*/ 10080625 h 14"/>
                  <a:gd name="T4" fmla="*/ 35282190 w 14"/>
                  <a:gd name="T5" fmla="*/ 25201562 h 14"/>
                  <a:gd name="T6" fmla="*/ 25201562 w 14"/>
                  <a:gd name="T7" fmla="*/ 35282190 h 14"/>
                  <a:gd name="T8" fmla="*/ 25201562 w 14"/>
                  <a:gd name="T9" fmla="*/ 35282190 h 14"/>
                  <a:gd name="T10" fmla="*/ 15120940 w 14"/>
                  <a:gd name="T11" fmla="*/ 35282190 h 14"/>
                  <a:gd name="T12" fmla="*/ 0 w 14"/>
                  <a:gd name="T13" fmla="*/ 25201562 h 14"/>
                  <a:gd name="T14" fmla="*/ 0 w 14"/>
                  <a:gd name="T15" fmla="*/ 25201562 h 14"/>
                  <a:gd name="T16" fmla="*/ 0 w 14"/>
                  <a:gd name="T17" fmla="*/ 10080625 h 14"/>
                  <a:gd name="T18" fmla="*/ 15120940 w 14"/>
                  <a:gd name="T19" fmla="*/ 0 h 14"/>
                  <a:gd name="T20" fmla="*/ 15120940 w 14"/>
                  <a:gd name="T21" fmla="*/ 0 h 14"/>
                  <a:gd name="T22" fmla="*/ 25201562 w 14"/>
                  <a:gd name="T23" fmla="*/ 0 h 14"/>
                  <a:gd name="T24" fmla="*/ 35282190 w 14"/>
                  <a:gd name="T25" fmla="*/ 10080625 h 14"/>
                  <a:gd name="T26" fmla="*/ 35282190 w 14"/>
                  <a:gd name="T27" fmla="*/ 10080625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14"/>
                  <a:gd name="T44" fmla="*/ 14 w 14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14">
                    <a:moveTo>
                      <a:pt x="14" y="4"/>
                    </a:moveTo>
                    <a:lnTo>
                      <a:pt x="14" y="4"/>
                    </a:lnTo>
                    <a:lnTo>
                      <a:pt x="14" y="10"/>
                    </a:lnTo>
                    <a:lnTo>
                      <a:pt x="10" y="14"/>
                    </a:lnTo>
                    <a:lnTo>
                      <a:pt x="6" y="14"/>
                    </a:lnTo>
                    <a:lnTo>
                      <a:pt x="0" y="10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81"/>
              <p:cNvSpPr>
                <a:spLocks/>
              </p:cNvSpPr>
              <p:nvPr/>
            </p:nvSpPr>
            <p:spPr bwMode="auto">
              <a:xfrm>
                <a:off x="4368800" y="2940050"/>
                <a:ext cx="320675" cy="168275"/>
              </a:xfrm>
              <a:custGeom>
                <a:avLst/>
                <a:gdLst>
                  <a:gd name="T0" fmla="*/ 0 w 202"/>
                  <a:gd name="T1" fmla="*/ 216733474 h 106"/>
                  <a:gd name="T2" fmla="*/ 0 w 202"/>
                  <a:gd name="T3" fmla="*/ 216733474 h 106"/>
                  <a:gd name="T4" fmla="*/ 30241878 w 202"/>
                  <a:gd name="T5" fmla="*/ 201612492 h 106"/>
                  <a:gd name="T6" fmla="*/ 110886891 w 202"/>
                  <a:gd name="T7" fmla="*/ 161290003 h 106"/>
                  <a:gd name="T8" fmla="*/ 156249690 w 202"/>
                  <a:gd name="T9" fmla="*/ 146169070 h 106"/>
                  <a:gd name="T10" fmla="*/ 211693160 w 202"/>
                  <a:gd name="T11" fmla="*/ 131048137 h 106"/>
                  <a:gd name="T12" fmla="*/ 262096270 w 202"/>
                  <a:gd name="T13" fmla="*/ 120967515 h 106"/>
                  <a:gd name="T14" fmla="*/ 307459069 w 202"/>
                  <a:gd name="T15" fmla="*/ 115927204 h 106"/>
                  <a:gd name="T16" fmla="*/ 307459069 w 202"/>
                  <a:gd name="T17" fmla="*/ 115927204 h 106"/>
                  <a:gd name="T18" fmla="*/ 383063733 w 202"/>
                  <a:gd name="T19" fmla="*/ 171370625 h 106"/>
                  <a:gd name="T20" fmla="*/ 448587875 w 202"/>
                  <a:gd name="T21" fmla="*/ 221773785 h 106"/>
                  <a:gd name="T22" fmla="*/ 509071607 w 202"/>
                  <a:gd name="T23" fmla="*/ 267136585 h 106"/>
                  <a:gd name="T24" fmla="*/ 509071607 w 202"/>
                  <a:gd name="T25" fmla="*/ 267136585 h 106"/>
                  <a:gd name="T26" fmla="*/ 498990985 w 202"/>
                  <a:gd name="T27" fmla="*/ 236894719 h 106"/>
                  <a:gd name="T28" fmla="*/ 488910363 w 202"/>
                  <a:gd name="T29" fmla="*/ 201612492 h 106"/>
                  <a:gd name="T30" fmla="*/ 468749119 w 202"/>
                  <a:gd name="T31" fmla="*/ 161290003 h 106"/>
                  <a:gd name="T32" fmla="*/ 443547564 w 202"/>
                  <a:gd name="T33" fmla="*/ 115927204 h 106"/>
                  <a:gd name="T34" fmla="*/ 413305599 w 202"/>
                  <a:gd name="T35" fmla="*/ 75604691 h 106"/>
                  <a:gd name="T36" fmla="*/ 378023422 w 202"/>
                  <a:gd name="T37" fmla="*/ 40322501 h 106"/>
                  <a:gd name="T38" fmla="*/ 357862179 w 202"/>
                  <a:gd name="T39" fmla="*/ 25201561 h 106"/>
                  <a:gd name="T40" fmla="*/ 332660624 w 202"/>
                  <a:gd name="T41" fmla="*/ 10080625 h 106"/>
                  <a:gd name="T42" fmla="*/ 332660624 w 202"/>
                  <a:gd name="T43" fmla="*/ 10080625 h 106"/>
                  <a:gd name="T44" fmla="*/ 307459069 w 202"/>
                  <a:gd name="T45" fmla="*/ 5040313 h 106"/>
                  <a:gd name="T46" fmla="*/ 282257514 w 202"/>
                  <a:gd name="T47" fmla="*/ 0 h 106"/>
                  <a:gd name="T48" fmla="*/ 257055959 w 202"/>
                  <a:gd name="T49" fmla="*/ 0 h 106"/>
                  <a:gd name="T50" fmla="*/ 231854404 w 202"/>
                  <a:gd name="T51" fmla="*/ 5040313 h 106"/>
                  <a:gd name="T52" fmla="*/ 181451245 w 202"/>
                  <a:gd name="T53" fmla="*/ 25201561 h 106"/>
                  <a:gd name="T54" fmla="*/ 131048135 w 202"/>
                  <a:gd name="T55" fmla="*/ 55443446 h 106"/>
                  <a:gd name="T56" fmla="*/ 85685311 w 202"/>
                  <a:gd name="T57" fmla="*/ 90725624 h 106"/>
                  <a:gd name="T58" fmla="*/ 50403122 w 202"/>
                  <a:gd name="T59" fmla="*/ 131048137 h 106"/>
                  <a:gd name="T60" fmla="*/ 20161250 w 202"/>
                  <a:gd name="T61" fmla="*/ 176410936 h 106"/>
                  <a:gd name="T62" fmla="*/ 0 w 202"/>
                  <a:gd name="T63" fmla="*/ 216733474 h 106"/>
                  <a:gd name="T64" fmla="*/ 0 w 202"/>
                  <a:gd name="T65" fmla="*/ 216733474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2"/>
                  <a:gd name="T100" fmla="*/ 0 h 106"/>
                  <a:gd name="T101" fmla="*/ 202 w 202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2" h="106">
                    <a:moveTo>
                      <a:pt x="0" y="86"/>
                    </a:moveTo>
                    <a:lnTo>
                      <a:pt x="0" y="86"/>
                    </a:lnTo>
                    <a:lnTo>
                      <a:pt x="12" y="80"/>
                    </a:lnTo>
                    <a:lnTo>
                      <a:pt x="44" y="64"/>
                    </a:lnTo>
                    <a:lnTo>
                      <a:pt x="62" y="58"/>
                    </a:lnTo>
                    <a:lnTo>
                      <a:pt x="84" y="52"/>
                    </a:lnTo>
                    <a:lnTo>
                      <a:pt x="104" y="48"/>
                    </a:lnTo>
                    <a:lnTo>
                      <a:pt x="122" y="46"/>
                    </a:lnTo>
                    <a:lnTo>
                      <a:pt x="152" y="68"/>
                    </a:lnTo>
                    <a:lnTo>
                      <a:pt x="178" y="88"/>
                    </a:lnTo>
                    <a:lnTo>
                      <a:pt x="202" y="106"/>
                    </a:lnTo>
                    <a:lnTo>
                      <a:pt x="198" y="94"/>
                    </a:lnTo>
                    <a:lnTo>
                      <a:pt x="194" y="80"/>
                    </a:lnTo>
                    <a:lnTo>
                      <a:pt x="186" y="64"/>
                    </a:lnTo>
                    <a:lnTo>
                      <a:pt x="176" y="46"/>
                    </a:lnTo>
                    <a:lnTo>
                      <a:pt x="164" y="30"/>
                    </a:lnTo>
                    <a:lnTo>
                      <a:pt x="150" y="16"/>
                    </a:lnTo>
                    <a:lnTo>
                      <a:pt x="142" y="10"/>
                    </a:lnTo>
                    <a:lnTo>
                      <a:pt x="132" y="4"/>
                    </a:lnTo>
                    <a:lnTo>
                      <a:pt x="122" y="2"/>
                    </a:lnTo>
                    <a:lnTo>
                      <a:pt x="112" y="0"/>
                    </a:lnTo>
                    <a:lnTo>
                      <a:pt x="102" y="0"/>
                    </a:lnTo>
                    <a:lnTo>
                      <a:pt x="92" y="2"/>
                    </a:lnTo>
                    <a:lnTo>
                      <a:pt x="72" y="10"/>
                    </a:lnTo>
                    <a:lnTo>
                      <a:pt x="52" y="22"/>
                    </a:lnTo>
                    <a:lnTo>
                      <a:pt x="34" y="36"/>
                    </a:lnTo>
                    <a:lnTo>
                      <a:pt x="20" y="52"/>
                    </a:lnTo>
                    <a:lnTo>
                      <a:pt x="8" y="7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E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82"/>
              <p:cNvSpPr>
                <a:spLocks/>
              </p:cNvSpPr>
              <p:nvPr/>
            </p:nvSpPr>
            <p:spPr bwMode="auto">
              <a:xfrm>
                <a:off x="4359275" y="3000375"/>
                <a:ext cx="342900" cy="117475"/>
              </a:xfrm>
              <a:custGeom>
                <a:avLst/>
                <a:gdLst>
                  <a:gd name="T0" fmla="*/ 544353795 w 216"/>
                  <a:gd name="T1" fmla="*/ 186491535 h 74"/>
                  <a:gd name="T2" fmla="*/ 544353795 w 216"/>
                  <a:gd name="T3" fmla="*/ 186491535 h 74"/>
                  <a:gd name="T4" fmla="*/ 524192550 w 216"/>
                  <a:gd name="T5" fmla="*/ 161289983 h 74"/>
                  <a:gd name="T6" fmla="*/ 498990995 w 216"/>
                  <a:gd name="T7" fmla="*/ 131048121 h 74"/>
                  <a:gd name="T8" fmla="*/ 468749128 w 216"/>
                  <a:gd name="T9" fmla="*/ 95765923 h 74"/>
                  <a:gd name="T10" fmla="*/ 428426640 w 216"/>
                  <a:gd name="T11" fmla="*/ 60483750 h 74"/>
                  <a:gd name="T12" fmla="*/ 383063741 w 216"/>
                  <a:gd name="T13" fmla="*/ 30241875 h 74"/>
                  <a:gd name="T14" fmla="*/ 352821875 w 216"/>
                  <a:gd name="T15" fmla="*/ 20161248 h 74"/>
                  <a:gd name="T16" fmla="*/ 322580008 w 216"/>
                  <a:gd name="T17" fmla="*/ 10080624 h 74"/>
                  <a:gd name="T18" fmla="*/ 292338142 w 216"/>
                  <a:gd name="T19" fmla="*/ 5040312 h 74"/>
                  <a:gd name="T20" fmla="*/ 262096275 w 216"/>
                  <a:gd name="T21" fmla="*/ 0 h 74"/>
                  <a:gd name="T22" fmla="*/ 262096275 w 216"/>
                  <a:gd name="T23" fmla="*/ 0 h 74"/>
                  <a:gd name="T24" fmla="*/ 196572182 w 216"/>
                  <a:gd name="T25" fmla="*/ 10080624 h 74"/>
                  <a:gd name="T26" fmla="*/ 141128760 w 216"/>
                  <a:gd name="T27" fmla="*/ 20161248 h 74"/>
                  <a:gd name="T28" fmla="*/ 95765935 w 216"/>
                  <a:gd name="T29" fmla="*/ 40322496 h 74"/>
                  <a:gd name="T30" fmla="*/ 60483758 w 216"/>
                  <a:gd name="T31" fmla="*/ 60483750 h 74"/>
                  <a:gd name="T32" fmla="*/ 35282190 w 216"/>
                  <a:gd name="T33" fmla="*/ 85685302 h 74"/>
                  <a:gd name="T34" fmla="*/ 15120939 w 216"/>
                  <a:gd name="T35" fmla="*/ 100806233 h 74"/>
                  <a:gd name="T36" fmla="*/ 0 w 216"/>
                  <a:gd name="T37" fmla="*/ 120967500 h 74"/>
                  <a:gd name="T38" fmla="*/ 25201562 w 216"/>
                  <a:gd name="T39" fmla="*/ 136088431 h 74"/>
                  <a:gd name="T40" fmla="*/ 25201562 w 216"/>
                  <a:gd name="T41" fmla="*/ 136088431 h 74"/>
                  <a:gd name="T42" fmla="*/ 50403123 w 216"/>
                  <a:gd name="T43" fmla="*/ 120967500 h 74"/>
                  <a:gd name="T44" fmla="*/ 75604691 w 216"/>
                  <a:gd name="T45" fmla="*/ 100806233 h 74"/>
                  <a:gd name="T46" fmla="*/ 105846582 w 216"/>
                  <a:gd name="T47" fmla="*/ 80644992 h 74"/>
                  <a:gd name="T48" fmla="*/ 146169071 w 216"/>
                  <a:gd name="T49" fmla="*/ 60483750 h 74"/>
                  <a:gd name="T50" fmla="*/ 191531870 w 216"/>
                  <a:gd name="T51" fmla="*/ 45362806 h 74"/>
                  <a:gd name="T52" fmla="*/ 241935031 w 216"/>
                  <a:gd name="T53" fmla="*/ 40322496 h 74"/>
                  <a:gd name="T54" fmla="*/ 272176897 w 216"/>
                  <a:gd name="T55" fmla="*/ 40322496 h 74"/>
                  <a:gd name="T56" fmla="*/ 297378453 w 216"/>
                  <a:gd name="T57" fmla="*/ 45362806 h 74"/>
                  <a:gd name="T58" fmla="*/ 297378453 w 216"/>
                  <a:gd name="T59" fmla="*/ 45362806 h 74"/>
                  <a:gd name="T60" fmla="*/ 352821875 w 216"/>
                  <a:gd name="T61" fmla="*/ 60483750 h 74"/>
                  <a:gd name="T62" fmla="*/ 398184674 w 216"/>
                  <a:gd name="T63" fmla="*/ 80644992 h 74"/>
                  <a:gd name="T64" fmla="*/ 438507262 w 216"/>
                  <a:gd name="T65" fmla="*/ 105846568 h 74"/>
                  <a:gd name="T66" fmla="*/ 473789440 w 216"/>
                  <a:gd name="T67" fmla="*/ 131048121 h 74"/>
                  <a:gd name="T68" fmla="*/ 524192550 w 216"/>
                  <a:gd name="T69" fmla="*/ 171370604 h 74"/>
                  <a:gd name="T70" fmla="*/ 544353795 w 216"/>
                  <a:gd name="T71" fmla="*/ 186491535 h 74"/>
                  <a:gd name="T72" fmla="*/ 544353795 w 216"/>
                  <a:gd name="T73" fmla="*/ 186491535 h 7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6"/>
                  <a:gd name="T112" fmla="*/ 0 h 74"/>
                  <a:gd name="T113" fmla="*/ 216 w 216"/>
                  <a:gd name="T114" fmla="*/ 74 h 7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6" h="74">
                    <a:moveTo>
                      <a:pt x="216" y="74"/>
                    </a:moveTo>
                    <a:lnTo>
                      <a:pt x="216" y="74"/>
                    </a:lnTo>
                    <a:lnTo>
                      <a:pt x="208" y="64"/>
                    </a:lnTo>
                    <a:lnTo>
                      <a:pt x="198" y="52"/>
                    </a:lnTo>
                    <a:lnTo>
                      <a:pt x="186" y="38"/>
                    </a:lnTo>
                    <a:lnTo>
                      <a:pt x="170" y="24"/>
                    </a:lnTo>
                    <a:lnTo>
                      <a:pt x="152" y="12"/>
                    </a:lnTo>
                    <a:lnTo>
                      <a:pt x="140" y="8"/>
                    </a:lnTo>
                    <a:lnTo>
                      <a:pt x="128" y="4"/>
                    </a:lnTo>
                    <a:lnTo>
                      <a:pt x="116" y="2"/>
                    </a:lnTo>
                    <a:lnTo>
                      <a:pt x="104" y="0"/>
                    </a:lnTo>
                    <a:lnTo>
                      <a:pt x="78" y="4"/>
                    </a:lnTo>
                    <a:lnTo>
                      <a:pt x="56" y="8"/>
                    </a:lnTo>
                    <a:lnTo>
                      <a:pt x="38" y="16"/>
                    </a:lnTo>
                    <a:lnTo>
                      <a:pt x="24" y="24"/>
                    </a:lnTo>
                    <a:lnTo>
                      <a:pt x="14" y="34"/>
                    </a:lnTo>
                    <a:lnTo>
                      <a:pt x="6" y="40"/>
                    </a:lnTo>
                    <a:lnTo>
                      <a:pt x="0" y="48"/>
                    </a:lnTo>
                    <a:lnTo>
                      <a:pt x="10" y="54"/>
                    </a:lnTo>
                    <a:lnTo>
                      <a:pt x="20" y="48"/>
                    </a:lnTo>
                    <a:lnTo>
                      <a:pt x="30" y="40"/>
                    </a:lnTo>
                    <a:lnTo>
                      <a:pt x="42" y="32"/>
                    </a:lnTo>
                    <a:lnTo>
                      <a:pt x="58" y="24"/>
                    </a:lnTo>
                    <a:lnTo>
                      <a:pt x="76" y="18"/>
                    </a:lnTo>
                    <a:lnTo>
                      <a:pt x="96" y="16"/>
                    </a:lnTo>
                    <a:lnTo>
                      <a:pt x="108" y="16"/>
                    </a:lnTo>
                    <a:lnTo>
                      <a:pt x="118" y="18"/>
                    </a:lnTo>
                    <a:lnTo>
                      <a:pt x="140" y="24"/>
                    </a:lnTo>
                    <a:lnTo>
                      <a:pt x="158" y="32"/>
                    </a:lnTo>
                    <a:lnTo>
                      <a:pt x="174" y="42"/>
                    </a:lnTo>
                    <a:lnTo>
                      <a:pt x="188" y="52"/>
                    </a:lnTo>
                    <a:lnTo>
                      <a:pt x="208" y="68"/>
                    </a:lnTo>
                    <a:lnTo>
                      <a:pt x="216" y="74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83"/>
              <p:cNvSpPr>
                <a:spLocks/>
              </p:cNvSpPr>
              <p:nvPr/>
            </p:nvSpPr>
            <p:spPr bwMode="auto">
              <a:xfrm>
                <a:off x="4943475" y="3013075"/>
                <a:ext cx="320675" cy="117475"/>
              </a:xfrm>
              <a:custGeom>
                <a:avLst/>
                <a:gdLst>
                  <a:gd name="T0" fmla="*/ 0 w 202"/>
                  <a:gd name="T1" fmla="*/ 151209362 h 74"/>
                  <a:gd name="T2" fmla="*/ 0 w 202"/>
                  <a:gd name="T3" fmla="*/ 151209362 h 74"/>
                  <a:gd name="T4" fmla="*/ 60483757 w 202"/>
                  <a:gd name="T5" fmla="*/ 95765923 h 74"/>
                  <a:gd name="T6" fmla="*/ 126007824 w 202"/>
                  <a:gd name="T7" fmla="*/ 45362806 h 74"/>
                  <a:gd name="T8" fmla="*/ 161290001 w 202"/>
                  <a:gd name="T9" fmla="*/ 25201558 h 74"/>
                  <a:gd name="T10" fmla="*/ 201612489 w 202"/>
                  <a:gd name="T11" fmla="*/ 0 h 74"/>
                  <a:gd name="T12" fmla="*/ 201612489 w 202"/>
                  <a:gd name="T13" fmla="*/ 0 h 74"/>
                  <a:gd name="T14" fmla="*/ 231854404 w 202"/>
                  <a:gd name="T15" fmla="*/ 5040312 h 74"/>
                  <a:gd name="T16" fmla="*/ 307459069 w 202"/>
                  <a:gd name="T17" fmla="*/ 20161248 h 74"/>
                  <a:gd name="T18" fmla="*/ 352821868 w 202"/>
                  <a:gd name="T19" fmla="*/ 30241875 h 74"/>
                  <a:gd name="T20" fmla="*/ 408265288 w 202"/>
                  <a:gd name="T21" fmla="*/ 45362806 h 74"/>
                  <a:gd name="T22" fmla="*/ 458668497 w 202"/>
                  <a:gd name="T23" fmla="*/ 70564371 h 74"/>
                  <a:gd name="T24" fmla="*/ 509071607 w 202"/>
                  <a:gd name="T25" fmla="*/ 100806233 h 74"/>
                  <a:gd name="T26" fmla="*/ 509071607 w 202"/>
                  <a:gd name="T27" fmla="*/ 100806233 h 74"/>
                  <a:gd name="T28" fmla="*/ 468749119 w 202"/>
                  <a:gd name="T29" fmla="*/ 120967500 h 74"/>
                  <a:gd name="T30" fmla="*/ 418346010 w 202"/>
                  <a:gd name="T31" fmla="*/ 146169052 h 74"/>
                  <a:gd name="T32" fmla="*/ 357862179 w 202"/>
                  <a:gd name="T33" fmla="*/ 166330294 h 74"/>
                  <a:gd name="T34" fmla="*/ 282257514 w 202"/>
                  <a:gd name="T35" fmla="*/ 181451225 h 74"/>
                  <a:gd name="T36" fmla="*/ 236894715 w 202"/>
                  <a:gd name="T37" fmla="*/ 186491535 h 74"/>
                  <a:gd name="T38" fmla="*/ 196572178 w 202"/>
                  <a:gd name="T39" fmla="*/ 186491535 h 74"/>
                  <a:gd name="T40" fmla="*/ 151209379 w 202"/>
                  <a:gd name="T41" fmla="*/ 186491535 h 74"/>
                  <a:gd name="T42" fmla="*/ 100806244 w 202"/>
                  <a:gd name="T43" fmla="*/ 181451225 h 74"/>
                  <a:gd name="T44" fmla="*/ 50403122 w 202"/>
                  <a:gd name="T45" fmla="*/ 171370604 h 74"/>
                  <a:gd name="T46" fmla="*/ 0 w 202"/>
                  <a:gd name="T47" fmla="*/ 151209362 h 74"/>
                  <a:gd name="T48" fmla="*/ 0 w 202"/>
                  <a:gd name="T49" fmla="*/ 151209362 h 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2"/>
                  <a:gd name="T76" fmla="*/ 0 h 74"/>
                  <a:gd name="T77" fmla="*/ 202 w 202"/>
                  <a:gd name="T78" fmla="*/ 74 h 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2" h="74">
                    <a:moveTo>
                      <a:pt x="0" y="60"/>
                    </a:moveTo>
                    <a:lnTo>
                      <a:pt x="0" y="60"/>
                    </a:lnTo>
                    <a:lnTo>
                      <a:pt x="24" y="38"/>
                    </a:lnTo>
                    <a:lnTo>
                      <a:pt x="50" y="18"/>
                    </a:lnTo>
                    <a:lnTo>
                      <a:pt x="64" y="10"/>
                    </a:lnTo>
                    <a:lnTo>
                      <a:pt x="80" y="0"/>
                    </a:lnTo>
                    <a:lnTo>
                      <a:pt x="92" y="2"/>
                    </a:lnTo>
                    <a:lnTo>
                      <a:pt x="122" y="8"/>
                    </a:lnTo>
                    <a:lnTo>
                      <a:pt x="140" y="12"/>
                    </a:lnTo>
                    <a:lnTo>
                      <a:pt x="162" y="18"/>
                    </a:lnTo>
                    <a:lnTo>
                      <a:pt x="182" y="28"/>
                    </a:lnTo>
                    <a:lnTo>
                      <a:pt x="202" y="40"/>
                    </a:lnTo>
                    <a:lnTo>
                      <a:pt x="186" y="48"/>
                    </a:lnTo>
                    <a:lnTo>
                      <a:pt x="166" y="58"/>
                    </a:lnTo>
                    <a:lnTo>
                      <a:pt x="142" y="66"/>
                    </a:lnTo>
                    <a:lnTo>
                      <a:pt x="112" y="72"/>
                    </a:lnTo>
                    <a:lnTo>
                      <a:pt x="94" y="74"/>
                    </a:lnTo>
                    <a:lnTo>
                      <a:pt x="78" y="74"/>
                    </a:lnTo>
                    <a:lnTo>
                      <a:pt x="60" y="74"/>
                    </a:lnTo>
                    <a:lnTo>
                      <a:pt x="40" y="72"/>
                    </a:lnTo>
                    <a:lnTo>
                      <a:pt x="20" y="68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FFD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84"/>
              <p:cNvSpPr>
                <a:spLocks/>
              </p:cNvSpPr>
              <p:nvPr/>
            </p:nvSpPr>
            <p:spPr bwMode="auto">
              <a:xfrm>
                <a:off x="5013325" y="3013075"/>
                <a:ext cx="161925" cy="114300"/>
              </a:xfrm>
              <a:custGeom>
                <a:avLst/>
                <a:gdLst>
                  <a:gd name="T0" fmla="*/ 126007824 w 102"/>
                  <a:gd name="T1" fmla="*/ 0 h 72"/>
                  <a:gd name="T2" fmla="*/ 126007824 w 102"/>
                  <a:gd name="T3" fmla="*/ 0 h 72"/>
                  <a:gd name="T4" fmla="*/ 186491556 w 102"/>
                  <a:gd name="T5" fmla="*/ 0 h 72"/>
                  <a:gd name="T6" fmla="*/ 216733472 w 102"/>
                  <a:gd name="T7" fmla="*/ 5040312 h 72"/>
                  <a:gd name="T8" fmla="*/ 246975338 w 102"/>
                  <a:gd name="T9" fmla="*/ 5040312 h 72"/>
                  <a:gd name="T10" fmla="*/ 246975338 w 102"/>
                  <a:gd name="T11" fmla="*/ 5040312 h 72"/>
                  <a:gd name="T12" fmla="*/ 252015649 w 102"/>
                  <a:gd name="T13" fmla="*/ 25201558 h 72"/>
                  <a:gd name="T14" fmla="*/ 257055960 w 102"/>
                  <a:gd name="T15" fmla="*/ 50403116 h 72"/>
                  <a:gd name="T16" fmla="*/ 257055960 w 102"/>
                  <a:gd name="T17" fmla="*/ 80644991 h 72"/>
                  <a:gd name="T18" fmla="*/ 246975338 w 102"/>
                  <a:gd name="T19" fmla="*/ 105846567 h 72"/>
                  <a:gd name="T20" fmla="*/ 246975338 w 102"/>
                  <a:gd name="T21" fmla="*/ 105846567 h 72"/>
                  <a:gd name="T22" fmla="*/ 236894716 w 102"/>
                  <a:gd name="T23" fmla="*/ 126007809 h 72"/>
                  <a:gd name="T24" fmla="*/ 221773783 w 102"/>
                  <a:gd name="T25" fmla="*/ 146169050 h 72"/>
                  <a:gd name="T26" fmla="*/ 201612489 w 102"/>
                  <a:gd name="T27" fmla="*/ 161289981 h 72"/>
                  <a:gd name="T28" fmla="*/ 176410934 w 102"/>
                  <a:gd name="T29" fmla="*/ 171370602 h 72"/>
                  <a:gd name="T30" fmla="*/ 156249690 w 102"/>
                  <a:gd name="T31" fmla="*/ 181451223 h 72"/>
                  <a:gd name="T32" fmla="*/ 131048135 w 102"/>
                  <a:gd name="T33" fmla="*/ 181451223 h 72"/>
                  <a:gd name="T34" fmla="*/ 105846580 w 102"/>
                  <a:gd name="T35" fmla="*/ 181451223 h 72"/>
                  <a:gd name="T36" fmla="*/ 80645001 w 102"/>
                  <a:gd name="T37" fmla="*/ 171370602 h 72"/>
                  <a:gd name="T38" fmla="*/ 80645001 w 102"/>
                  <a:gd name="T39" fmla="*/ 171370602 h 72"/>
                  <a:gd name="T40" fmla="*/ 55443446 w 102"/>
                  <a:gd name="T41" fmla="*/ 161289981 h 72"/>
                  <a:gd name="T42" fmla="*/ 40322500 w 102"/>
                  <a:gd name="T43" fmla="*/ 146169050 h 72"/>
                  <a:gd name="T44" fmla="*/ 25201561 w 102"/>
                  <a:gd name="T45" fmla="*/ 131048119 h 72"/>
                  <a:gd name="T46" fmla="*/ 15120939 w 102"/>
                  <a:gd name="T47" fmla="*/ 110886878 h 72"/>
                  <a:gd name="T48" fmla="*/ 5040313 w 102"/>
                  <a:gd name="T49" fmla="*/ 90725611 h 72"/>
                  <a:gd name="T50" fmla="*/ 0 w 102"/>
                  <a:gd name="T51" fmla="*/ 70564370 h 72"/>
                  <a:gd name="T52" fmla="*/ 0 w 102"/>
                  <a:gd name="T53" fmla="*/ 50403116 h 72"/>
                  <a:gd name="T54" fmla="*/ 5040313 w 102"/>
                  <a:gd name="T55" fmla="*/ 30241875 h 72"/>
                  <a:gd name="T56" fmla="*/ 5040313 w 102"/>
                  <a:gd name="T57" fmla="*/ 30241875 h 72"/>
                  <a:gd name="T58" fmla="*/ 65524068 w 102"/>
                  <a:gd name="T59" fmla="*/ 10080624 h 72"/>
                  <a:gd name="T60" fmla="*/ 95765934 w 102"/>
                  <a:gd name="T61" fmla="*/ 0 h 72"/>
                  <a:gd name="T62" fmla="*/ 126007824 w 102"/>
                  <a:gd name="T63" fmla="*/ 0 h 72"/>
                  <a:gd name="T64" fmla="*/ 126007824 w 102"/>
                  <a:gd name="T65" fmla="*/ 0 h 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2"/>
                  <a:gd name="T100" fmla="*/ 0 h 72"/>
                  <a:gd name="T101" fmla="*/ 102 w 102"/>
                  <a:gd name="T102" fmla="*/ 72 h 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2" h="72">
                    <a:moveTo>
                      <a:pt x="50" y="0"/>
                    </a:moveTo>
                    <a:lnTo>
                      <a:pt x="50" y="0"/>
                    </a:lnTo>
                    <a:lnTo>
                      <a:pt x="74" y="0"/>
                    </a:lnTo>
                    <a:lnTo>
                      <a:pt x="86" y="2"/>
                    </a:lnTo>
                    <a:lnTo>
                      <a:pt x="98" y="2"/>
                    </a:lnTo>
                    <a:lnTo>
                      <a:pt x="100" y="10"/>
                    </a:lnTo>
                    <a:lnTo>
                      <a:pt x="102" y="20"/>
                    </a:lnTo>
                    <a:lnTo>
                      <a:pt x="102" y="32"/>
                    </a:lnTo>
                    <a:lnTo>
                      <a:pt x="98" y="42"/>
                    </a:lnTo>
                    <a:lnTo>
                      <a:pt x="94" y="50"/>
                    </a:lnTo>
                    <a:lnTo>
                      <a:pt x="88" y="58"/>
                    </a:lnTo>
                    <a:lnTo>
                      <a:pt x="80" y="64"/>
                    </a:lnTo>
                    <a:lnTo>
                      <a:pt x="70" y="68"/>
                    </a:lnTo>
                    <a:lnTo>
                      <a:pt x="62" y="72"/>
                    </a:lnTo>
                    <a:lnTo>
                      <a:pt x="52" y="72"/>
                    </a:lnTo>
                    <a:lnTo>
                      <a:pt x="42" y="72"/>
                    </a:lnTo>
                    <a:lnTo>
                      <a:pt x="32" y="68"/>
                    </a:lnTo>
                    <a:lnTo>
                      <a:pt x="22" y="64"/>
                    </a:lnTo>
                    <a:lnTo>
                      <a:pt x="16" y="58"/>
                    </a:lnTo>
                    <a:lnTo>
                      <a:pt x="10" y="52"/>
                    </a:lnTo>
                    <a:lnTo>
                      <a:pt x="6" y="44"/>
                    </a:lnTo>
                    <a:lnTo>
                      <a:pt x="2" y="36"/>
                    </a:lnTo>
                    <a:lnTo>
                      <a:pt x="0" y="28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26" y="4"/>
                    </a:lnTo>
                    <a:lnTo>
                      <a:pt x="38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484E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85"/>
              <p:cNvSpPr>
                <a:spLocks/>
              </p:cNvSpPr>
              <p:nvPr/>
            </p:nvSpPr>
            <p:spPr bwMode="auto">
              <a:xfrm>
                <a:off x="5048250" y="3009900"/>
                <a:ext cx="92075" cy="88900"/>
              </a:xfrm>
              <a:custGeom>
                <a:avLst/>
                <a:gdLst>
                  <a:gd name="T0" fmla="*/ 5040313 w 58"/>
                  <a:gd name="T1" fmla="*/ 45362813 h 56"/>
                  <a:gd name="T2" fmla="*/ 5040313 w 58"/>
                  <a:gd name="T3" fmla="*/ 45362813 h 56"/>
                  <a:gd name="T4" fmla="*/ 0 w 58"/>
                  <a:gd name="T5" fmla="*/ 55443447 h 56"/>
                  <a:gd name="T6" fmla="*/ 0 w 58"/>
                  <a:gd name="T7" fmla="*/ 70564381 h 56"/>
                  <a:gd name="T8" fmla="*/ 5040313 w 58"/>
                  <a:gd name="T9" fmla="*/ 95765936 h 56"/>
                  <a:gd name="T10" fmla="*/ 20161251 w 58"/>
                  <a:gd name="T11" fmla="*/ 120967517 h 56"/>
                  <a:gd name="T12" fmla="*/ 45362813 w 58"/>
                  <a:gd name="T13" fmla="*/ 136088450 h 56"/>
                  <a:gd name="T14" fmla="*/ 45362813 w 58"/>
                  <a:gd name="T15" fmla="*/ 136088450 h 56"/>
                  <a:gd name="T16" fmla="*/ 75604692 w 58"/>
                  <a:gd name="T17" fmla="*/ 141128761 h 56"/>
                  <a:gd name="T18" fmla="*/ 100806248 w 58"/>
                  <a:gd name="T19" fmla="*/ 136088450 h 56"/>
                  <a:gd name="T20" fmla="*/ 126007829 w 58"/>
                  <a:gd name="T21" fmla="*/ 120967517 h 56"/>
                  <a:gd name="T22" fmla="*/ 141128762 w 58"/>
                  <a:gd name="T23" fmla="*/ 95765936 h 56"/>
                  <a:gd name="T24" fmla="*/ 141128762 w 58"/>
                  <a:gd name="T25" fmla="*/ 95765936 h 56"/>
                  <a:gd name="T26" fmla="*/ 146169074 w 58"/>
                  <a:gd name="T27" fmla="*/ 85685314 h 56"/>
                  <a:gd name="T28" fmla="*/ 146169074 w 58"/>
                  <a:gd name="T29" fmla="*/ 70564381 h 56"/>
                  <a:gd name="T30" fmla="*/ 141128762 w 58"/>
                  <a:gd name="T31" fmla="*/ 45362813 h 56"/>
                  <a:gd name="T32" fmla="*/ 126007829 w 58"/>
                  <a:gd name="T33" fmla="*/ 20161251 h 56"/>
                  <a:gd name="T34" fmla="*/ 100806248 w 58"/>
                  <a:gd name="T35" fmla="*/ 5040313 h 56"/>
                  <a:gd name="T36" fmla="*/ 100806248 w 58"/>
                  <a:gd name="T37" fmla="*/ 5040313 h 56"/>
                  <a:gd name="T38" fmla="*/ 75604692 w 58"/>
                  <a:gd name="T39" fmla="*/ 0 h 56"/>
                  <a:gd name="T40" fmla="*/ 45362813 w 58"/>
                  <a:gd name="T41" fmla="*/ 5040313 h 56"/>
                  <a:gd name="T42" fmla="*/ 20161251 w 58"/>
                  <a:gd name="T43" fmla="*/ 20161251 h 56"/>
                  <a:gd name="T44" fmla="*/ 5040313 w 58"/>
                  <a:gd name="T45" fmla="*/ 45362813 h 56"/>
                  <a:gd name="T46" fmla="*/ 5040313 w 58"/>
                  <a:gd name="T47" fmla="*/ 45362813 h 5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8"/>
                  <a:gd name="T73" fmla="*/ 0 h 56"/>
                  <a:gd name="T74" fmla="*/ 58 w 58"/>
                  <a:gd name="T75" fmla="*/ 56 h 5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8" h="56">
                    <a:moveTo>
                      <a:pt x="2" y="18"/>
                    </a:moveTo>
                    <a:lnTo>
                      <a:pt x="2" y="18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2" y="38"/>
                    </a:lnTo>
                    <a:lnTo>
                      <a:pt x="8" y="48"/>
                    </a:lnTo>
                    <a:lnTo>
                      <a:pt x="18" y="54"/>
                    </a:lnTo>
                    <a:lnTo>
                      <a:pt x="30" y="56"/>
                    </a:lnTo>
                    <a:lnTo>
                      <a:pt x="40" y="54"/>
                    </a:lnTo>
                    <a:lnTo>
                      <a:pt x="50" y="48"/>
                    </a:lnTo>
                    <a:lnTo>
                      <a:pt x="56" y="38"/>
                    </a:lnTo>
                    <a:lnTo>
                      <a:pt x="58" y="34"/>
                    </a:lnTo>
                    <a:lnTo>
                      <a:pt x="58" y="28"/>
                    </a:lnTo>
                    <a:lnTo>
                      <a:pt x="56" y="18"/>
                    </a:lnTo>
                    <a:lnTo>
                      <a:pt x="50" y="8"/>
                    </a:lnTo>
                    <a:lnTo>
                      <a:pt x="40" y="2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86"/>
              <p:cNvSpPr>
                <a:spLocks/>
              </p:cNvSpPr>
              <p:nvPr/>
            </p:nvSpPr>
            <p:spPr bwMode="auto">
              <a:xfrm>
                <a:off x="5083175" y="3041650"/>
                <a:ext cx="22225" cy="22225"/>
              </a:xfrm>
              <a:custGeom>
                <a:avLst/>
                <a:gdLst>
                  <a:gd name="T0" fmla="*/ 0 w 14"/>
                  <a:gd name="T1" fmla="*/ 10080625 h 14"/>
                  <a:gd name="T2" fmla="*/ 0 w 14"/>
                  <a:gd name="T3" fmla="*/ 10080625 h 14"/>
                  <a:gd name="T4" fmla="*/ 0 w 14"/>
                  <a:gd name="T5" fmla="*/ 25201562 h 14"/>
                  <a:gd name="T6" fmla="*/ 10080625 w 14"/>
                  <a:gd name="T7" fmla="*/ 35282190 h 14"/>
                  <a:gd name="T8" fmla="*/ 10080625 w 14"/>
                  <a:gd name="T9" fmla="*/ 35282190 h 14"/>
                  <a:gd name="T10" fmla="*/ 20161251 w 14"/>
                  <a:gd name="T11" fmla="*/ 35282190 h 14"/>
                  <a:gd name="T12" fmla="*/ 35282190 w 14"/>
                  <a:gd name="T13" fmla="*/ 25201562 h 14"/>
                  <a:gd name="T14" fmla="*/ 35282190 w 14"/>
                  <a:gd name="T15" fmla="*/ 25201562 h 14"/>
                  <a:gd name="T16" fmla="*/ 35282190 w 14"/>
                  <a:gd name="T17" fmla="*/ 20161251 h 14"/>
                  <a:gd name="T18" fmla="*/ 35282190 w 14"/>
                  <a:gd name="T19" fmla="*/ 10080625 h 14"/>
                  <a:gd name="T20" fmla="*/ 20161251 w 14"/>
                  <a:gd name="T21" fmla="*/ 0 h 14"/>
                  <a:gd name="T22" fmla="*/ 20161251 w 14"/>
                  <a:gd name="T23" fmla="*/ 0 h 14"/>
                  <a:gd name="T24" fmla="*/ 10080625 w 14"/>
                  <a:gd name="T25" fmla="*/ 0 h 14"/>
                  <a:gd name="T26" fmla="*/ 0 w 14"/>
                  <a:gd name="T27" fmla="*/ 10080625 h 14"/>
                  <a:gd name="T28" fmla="*/ 0 w 14"/>
                  <a:gd name="T29" fmla="*/ 10080625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"/>
                  <a:gd name="T46" fmla="*/ 0 h 14"/>
                  <a:gd name="T47" fmla="*/ 14 w 14"/>
                  <a:gd name="T48" fmla="*/ 14 h 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" h="14">
                    <a:moveTo>
                      <a:pt x="0" y="4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4" y="14"/>
                    </a:lnTo>
                    <a:lnTo>
                      <a:pt x="8" y="14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87"/>
              <p:cNvSpPr>
                <a:spLocks/>
              </p:cNvSpPr>
              <p:nvPr/>
            </p:nvSpPr>
            <p:spPr bwMode="auto">
              <a:xfrm>
                <a:off x="4943475" y="2940050"/>
                <a:ext cx="320675" cy="168275"/>
              </a:xfrm>
              <a:custGeom>
                <a:avLst/>
                <a:gdLst>
                  <a:gd name="T0" fmla="*/ 509071607 w 202"/>
                  <a:gd name="T1" fmla="*/ 216733474 h 106"/>
                  <a:gd name="T2" fmla="*/ 509071607 w 202"/>
                  <a:gd name="T3" fmla="*/ 216733474 h 106"/>
                  <a:gd name="T4" fmla="*/ 478829741 w 202"/>
                  <a:gd name="T5" fmla="*/ 201612492 h 106"/>
                  <a:gd name="T6" fmla="*/ 398184666 w 202"/>
                  <a:gd name="T7" fmla="*/ 161290003 h 106"/>
                  <a:gd name="T8" fmla="*/ 352821868 w 202"/>
                  <a:gd name="T9" fmla="*/ 146169070 h 106"/>
                  <a:gd name="T10" fmla="*/ 297378447 w 202"/>
                  <a:gd name="T11" fmla="*/ 131048137 h 106"/>
                  <a:gd name="T12" fmla="*/ 246975337 w 202"/>
                  <a:gd name="T13" fmla="*/ 120967515 h 106"/>
                  <a:gd name="T14" fmla="*/ 201612489 w 202"/>
                  <a:gd name="T15" fmla="*/ 115927204 h 106"/>
                  <a:gd name="T16" fmla="*/ 201612489 w 202"/>
                  <a:gd name="T17" fmla="*/ 115927204 h 106"/>
                  <a:gd name="T18" fmla="*/ 126007824 w 202"/>
                  <a:gd name="T19" fmla="*/ 171370625 h 106"/>
                  <a:gd name="T20" fmla="*/ 60483757 w 202"/>
                  <a:gd name="T21" fmla="*/ 221773785 h 106"/>
                  <a:gd name="T22" fmla="*/ 0 w 202"/>
                  <a:gd name="T23" fmla="*/ 267136585 h 106"/>
                  <a:gd name="T24" fmla="*/ 0 w 202"/>
                  <a:gd name="T25" fmla="*/ 267136585 h 106"/>
                  <a:gd name="T26" fmla="*/ 10080625 w 202"/>
                  <a:gd name="T27" fmla="*/ 236894719 h 106"/>
                  <a:gd name="T28" fmla="*/ 20161250 w 202"/>
                  <a:gd name="T29" fmla="*/ 201612492 h 106"/>
                  <a:gd name="T30" fmla="*/ 40322500 w 202"/>
                  <a:gd name="T31" fmla="*/ 161290003 h 106"/>
                  <a:gd name="T32" fmla="*/ 65524068 w 202"/>
                  <a:gd name="T33" fmla="*/ 115927204 h 106"/>
                  <a:gd name="T34" fmla="*/ 95765933 w 202"/>
                  <a:gd name="T35" fmla="*/ 75604691 h 106"/>
                  <a:gd name="T36" fmla="*/ 131048135 w 202"/>
                  <a:gd name="T37" fmla="*/ 40322501 h 106"/>
                  <a:gd name="T38" fmla="*/ 151209379 w 202"/>
                  <a:gd name="T39" fmla="*/ 25201561 h 106"/>
                  <a:gd name="T40" fmla="*/ 176410934 w 202"/>
                  <a:gd name="T41" fmla="*/ 10080625 h 106"/>
                  <a:gd name="T42" fmla="*/ 176410934 w 202"/>
                  <a:gd name="T43" fmla="*/ 10080625 h 106"/>
                  <a:gd name="T44" fmla="*/ 201612489 w 202"/>
                  <a:gd name="T45" fmla="*/ 5040313 h 106"/>
                  <a:gd name="T46" fmla="*/ 226814093 w 202"/>
                  <a:gd name="T47" fmla="*/ 0 h 106"/>
                  <a:gd name="T48" fmla="*/ 252015648 w 202"/>
                  <a:gd name="T49" fmla="*/ 0 h 106"/>
                  <a:gd name="T50" fmla="*/ 277217203 w 202"/>
                  <a:gd name="T51" fmla="*/ 5040313 h 106"/>
                  <a:gd name="T52" fmla="*/ 327620313 w 202"/>
                  <a:gd name="T53" fmla="*/ 25201561 h 106"/>
                  <a:gd name="T54" fmla="*/ 378023422 w 202"/>
                  <a:gd name="T55" fmla="*/ 55443446 h 106"/>
                  <a:gd name="T56" fmla="*/ 423386321 w 202"/>
                  <a:gd name="T57" fmla="*/ 90725624 h 106"/>
                  <a:gd name="T58" fmla="*/ 458668497 w 202"/>
                  <a:gd name="T59" fmla="*/ 131048137 h 106"/>
                  <a:gd name="T60" fmla="*/ 488910363 w 202"/>
                  <a:gd name="T61" fmla="*/ 176410936 h 106"/>
                  <a:gd name="T62" fmla="*/ 509071607 w 202"/>
                  <a:gd name="T63" fmla="*/ 216733474 h 106"/>
                  <a:gd name="T64" fmla="*/ 509071607 w 202"/>
                  <a:gd name="T65" fmla="*/ 216733474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2"/>
                  <a:gd name="T100" fmla="*/ 0 h 106"/>
                  <a:gd name="T101" fmla="*/ 202 w 202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2" h="106">
                    <a:moveTo>
                      <a:pt x="202" y="86"/>
                    </a:moveTo>
                    <a:lnTo>
                      <a:pt x="202" y="86"/>
                    </a:lnTo>
                    <a:lnTo>
                      <a:pt x="190" y="80"/>
                    </a:lnTo>
                    <a:lnTo>
                      <a:pt x="158" y="64"/>
                    </a:lnTo>
                    <a:lnTo>
                      <a:pt x="140" y="58"/>
                    </a:lnTo>
                    <a:lnTo>
                      <a:pt x="118" y="52"/>
                    </a:lnTo>
                    <a:lnTo>
                      <a:pt x="98" y="48"/>
                    </a:lnTo>
                    <a:lnTo>
                      <a:pt x="80" y="46"/>
                    </a:lnTo>
                    <a:lnTo>
                      <a:pt x="50" y="68"/>
                    </a:lnTo>
                    <a:lnTo>
                      <a:pt x="24" y="88"/>
                    </a:lnTo>
                    <a:lnTo>
                      <a:pt x="0" y="106"/>
                    </a:lnTo>
                    <a:lnTo>
                      <a:pt x="4" y="94"/>
                    </a:lnTo>
                    <a:lnTo>
                      <a:pt x="8" y="80"/>
                    </a:lnTo>
                    <a:lnTo>
                      <a:pt x="16" y="64"/>
                    </a:lnTo>
                    <a:lnTo>
                      <a:pt x="26" y="46"/>
                    </a:lnTo>
                    <a:lnTo>
                      <a:pt x="38" y="30"/>
                    </a:lnTo>
                    <a:lnTo>
                      <a:pt x="52" y="16"/>
                    </a:lnTo>
                    <a:lnTo>
                      <a:pt x="60" y="10"/>
                    </a:lnTo>
                    <a:lnTo>
                      <a:pt x="70" y="4"/>
                    </a:lnTo>
                    <a:lnTo>
                      <a:pt x="80" y="2"/>
                    </a:lnTo>
                    <a:lnTo>
                      <a:pt x="90" y="0"/>
                    </a:lnTo>
                    <a:lnTo>
                      <a:pt x="100" y="0"/>
                    </a:lnTo>
                    <a:lnTo>
                      <a:pt x="110" y="2"/>
                    </a:lnTo>
                    <a:lnTo>
                      <a:pt x="130" y="10"/>
                    </a:lnTo>
                    <a:lnTo>
                      <a:pt x="150" y="22"/>
                    </a:lnTo>
                    <a:lnTo>
                      <a:pt x="168" y="36"/>
                    </a:lnTo>
                    <a:lnTo>
                      <a:pt x="182" y="52"/>
                    </a:lnTo>
                    <a:lnTo>
                      <a:pt x="194" y="70"/>
                    </a:lnTo>
                    <a:lnTo>
                      <a:pt x="202" y="86"/>
                    </a:lnTo>
                    <a:close/>
                  </a:path>
                </a:pathLst>
              </a:custGeom>
              <a:solidFill>
                <a:srgbClr val="FFE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88"/>
              <p:cNvSpPr>
                <a:spLocks/>
              </p:cNvSpPr>
              <p:nvPr/>
            </p:nvSpPr>
            <p:spPr bwMode="auto">
              <a:xfrm>
                <a:off x="4930775" y="3000375"/>
                <a:ext cx="349250" cy="117475"/>
              </a:xfrm>
              <a:custGeom>
                <a:avLst/>
                <a:gdLst>
                  <a:gd name="T0" fmla="*/ 0 w 220"/>
                  <a:gd name="T1" fmla="*/ 186491535 h 74"/>
                  <a:gd name="T2" fmla="*/ 0 w 220"/>
                  <a:gd name="T3" fmla="*/ 186491535 h 74"/>
                  <a:gd name="T4" fmla="*/ 20161251 w 220"/>
                  <a:gd name="T5" fmla="*/ 156249673 h 74"/>
                  <a:gd name="T6" fmla="*/ 40322501 w 220"/>
                  <a:gd name="T7" fmla="*/ 126007810 h 74"/>
                  <a:gd name="T8" fmla="*/ 70564380 w 220"/>
                  <a:gd name="T9" fmla="*/ 90725612 h 74"/>
                  <a:gd name="T10" fmla="*/ 105846583 w 220"/>
                  <a:gd name="T11" fmla="*/ 60483750 h 74"/>
                  <a:gd name="T12" fmla="*/ 151209383 w 220"/>
                  <a:gd name="T13" fmla="*/ 30241875 h 74"/>
                  <a:gd name="T14" fmla="*/ 181451249 w 220"/>
                  <a:gd name="T15" fmla="*/ 15120937 h 74"/>
                  <a:gd name="T16" fmla="*/ 206652805 w 220"/>
                  <a:gd name="T17" fmla="*/ 5040312 h 74"/>
                  <a:gd name="T18" fmla="*/ 241935032 w 220"/>
                  <a:gd name="T19" fmla="*/ 0 h 74"/>
                  <a:gd name="T20" fmla="*/ 272176899 w 220"/>
                  <a:gd name="T21" fmla="*/ 0 h 74"/>
                  <a:gd name="T22" fmla="*/ 272176899 w 220"/>
                  <a:gd name="T23" fmla="*/ 0 h 74"/>
                  <a:gd name="T24" fmla="*/ 337700943 w 220"/>
                  <a:gd name="T25" fmla="*/ 5040312 h 74"/>
                  <a:gd name="T26" fmla="*/ 393144365 w 220"/>
                  <a:gd name="T27" fmla="*/ 20161248 h 74"/>
                  <a:gd name="T28" fmla="*/ 443547575 w 220"/>
                  <a:gd name="T29" fmla="*/ 40322496 h 74"/>
                  <a:gd name="T30" fmla="*/ 483870064 w 220"/>
                  <a:gd name="T31" fmla="*/ 60483750 h 74"/>
                  <a:gd name="T32" fmla="*/ 514111931 w 220"/>
                  <a:gd name="T33" fmla="*/ 80644992 h 74"/>
                  <a:gd name="T34" fmla="*/ 534273175 w 220"/>
                  <a:gd name="T35" fmla="*/ 100806233 h 74"/>
                  <a:gd name="T36" fmla="*/ 554434420 w 220"/>
                  <a:gd name="T37" fmla="*/ 120967500 h 74"/>
                  <a:gd name="T38" fmla="*/ 519152242 w 220"/>
                  <a:gd name="T39" fmla="*/ 136088431 h 74"/>
                  <a:gd name="T40" fmla="*/ 519152242 w 220"/>
                  <a:gd name="T41" fmla="*/ 136088431 h 74"/>
                  <a:gd name="T42" fmla="*/ 493950686 w 220"/>
                  <a:gd name="T43" fmla="*/ 120967500 h 74"/>
                  <a:gd name="T44" fmla="*/ 468749131 w 220"/>
                  <a:gd name="T45" fmla="*/ 100806233 h 74"/>
                  <a:gd name="T46" fmla="*/ 438507264 w 220"/>
                  <a:gd name="T47" fmla="*/ 80644992 h 74"/>
                  <a:gd name="T48" fmla="*/ 398184676 w 220"/>
                  <a:gd name="T49" fmla="*/ 60483750 h 74"/>
                  <a:gd name="T50" fmla="*/ 352821876 w 220"/>
                  <a:gd name="T51" fmla="*/ 45362806 h 74"/>
                  <a:gd name="T52" fmla="*/ 302418765 w 220"/>
                  <a:gd name="T53" fmla="*/ 40322496 h 74"/>
                  <a:gd name="T54" fmla="*/ 272176899 w 220"/>
                  <a:gd name="T55" fmla="*/ 40322496 h 74"/>
                  <a:gd name="T56" fmla="*/ 246975343 w 220"/>
                  <a:gd name="T57" fmla="*/ 45362806 h 74"/>
                  <a:gd name="T58" fmla="*/ 246975343 w 220"/>
                  <a:gd name="T59" fmla="*/ 45362806 h 74"/>
                  <a:gd name="T60" fmla="*/ 191531871 w 220"/>
                  <a:gd name="T61" fmla="*/ 60483750 h 74"/>
                  <a:gd name="T62" fmla="*/ 146169072 w 220"/>
                  <a:gd name="T63" fmla="*/ 80644992 h 74"/>
                  <a:gd name="T64" fmla="*/ 105846583 w 220"/>
                  <a:gd name="T65" fmla="*/ 105846568 h 74"/>
                  <a:gd name="T66" fmla="*/ 70564380 w 220"/>
                  <a:gd name="T67" fmla="*/ 131048121 h 74"/>
                  <a:gd name="T68" fmla="*/ 20161251 w 220"/>
                  <a:gd name="T69" fmla="*/ 171370604 h 74"/>
                  <a:gd name="T70" fmla="*/ 0 w 220"/>
                  <a:gd name="T71" fmla="*/ 186491535 h 74"/>
                  <a:gd name="T72" fmla="*/ 0 w 220"/>
                  <a:gd name="T73" fmla="*/ 186491535 h 7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0"/>
                  <a:gd name="T112" fmla="*/ 0 h 74"/>
                  <a:gd name="T113" fmla="*/ 220 w 220"/>
                  <a:gd name="T114" fmla="*/ 74 h 7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0" h="74">
                    <a:moveTo>
                      <a:pt x="0" y="74"/>
                    </a:moveTo>
                    <a:lnTo>
                      <a:pt x="0" y="74"/>
                    </a:lnTo>
                    <a:lnTo>
                      <a:pt x="8" y="62"/>
                    </a:lnTo>
                    <a:lnTo>
                      <a:pt x="16" y="50"/>
                    </a:lnTo>
                    <a:lnTo>
                      <a:pt x="28" y="36"/>
                    </a:lnTo>
                    <a:lnTo>
                      <a:pt x="42" y="24"/>
                    </a:lnTo>
                    <a:lnTo>
                      <a:pt x="60" y="12"/>
                    </a:lnTo>
                    <a:lnTo>
                      <a:pt x="72" y="6"/>
                    </a:lnTo>
                    <a:lnTo>
                      <a:pt x="82" y="2"/>
                    </a:lnTo>
                    <a:lnTo>
                      <a:pt x="96" y="0"/>
                    </a:lnTo>
                    <a:lnTo>
                      <a:pt x="108" y="0"/>
                    </a:lnTo>
                    <a:lnTo>
                      <a:pt x="134" y="2"/>
                    </a:lnTo>
                    <a:lnTo>
                      <a:pt x="156" y="8"/>
                    </a:lnTo>
                    <a:lnTo>
                      <a:pt x="176" y="16"/>
                    </a:lnTo>
                    <a:lnTo>
                      <a:pt x="192" y="24"/>
                    </a:lnTo>
                    <a:lnTo>
                      <a:pt x="204" y="32"/>
                    </a:lnTo>
                    <a:lnTo>
                      <a:pt x="212" y="40"/>
                    </a:lnTo>
                    <a:lnTo>
                      <a:pt x="220" y="48"/>
                    </a:lnTo>
                    <a:lnTo>
                      <a:pt x="206" y="54"/>
                    </a:lnTo>
                    <a:lnTo>
                      <a:pt x="196" y="48"/>
                    </a:lnTo>
                    <a:lnTo>
                      <a:pt x="186" y="40"/>
                    </a:lnTo>
                    <a:lnTo>
                      <a:pt x="174" y="32"/>
                    </a:lnTo>
                    <a:lnTo>
                      <a:pt x="158" y="24"/>
                    </a:lnTo>
                    <a:lnTo>
                      <a:pt x="140" y="18"/>
                    </a:lnTo>
                    <a:lnTo>
                      <a:pt x="120" y="16"/>
                    </a:lnTo>
                    <a:lnTo>
                      <a:pt x="108" y="16"/>
                    </a:lnTo>
                    <a:lnTo>
                      <a:pt x="98" y="18"/>
                    </a:lnTo>
                    <a:lnTo>
                      <a:pt x="76" y="24"/>
                    </a:lnTo>
                    <a:lnTo>
                      <a:pt x="58" y="32"/>
                    </a:lnTo>
                    <a:lnTo>
                      <a:pt x="42" y="42"/>
                    </a:lnTo>
                    <a:lnTo>
                      <a:pt x="28" y="52"/>
                    </a:lnTo>
                    <a:lnTo>
                      <a:pt x="8" y="68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89"/>
              <p:cNvSpPr>
                <a:spLocks/>
              </p:cNvSpPr>
              <p:nvPr/>
            </p:nvSpPr>
            <p:spPr bwMode="auto">
              <a:xfrm>
                <a:off x="4835525" y="3041650"/>
                <a:ext cx="466725" cy="749300"/>
              </a:xfrm>
              <a:custGeom>
                <a:avLst/>
                <a:gdLst>
                  <a:gd name="T0" fmla="*/ 725804897 w 294"/>
                  <a:gd name="T1" fmla="*/ 90725626 h 472"/>
                  <a:gd name="T2" fmla="*/ 725804897 w 294"/>
                  <a:gd name="T3" fmla="*/ 90725626 h 472"/>
                  <a:gd name="T4" fmla="*/ 705643655 w 294"/>
                  <a:gd name="T5" fmla="*/ 191531875 h 472"/>
                  <a:gd name="T6" fmla="*/ 680442103 w 294"/>
                  <a:gd name="T7" fmla="*/ 307459082 h 472"/>
                  <a:gd name="T8" fmla="*/ 645159931 w 294"/>
                  <a:gd name="T9" fmla="*/ 438507273 h 472"/>
                  <a:gd name="T10" fmla="*/ 604837447 w 294"/>
                  <a:gd name="T11" fmla="*/ 579635986 h 472"/>
                  <a:gd name="T12" fmla="*/ 574595585 w 294"/>
                  <a:gd name="T13" fmla="*/ 650200343 h 472"/>
                  <a:gd name="T14" fmla="*/ 549394033 w 294"/>
                  <a:gd name="T15" fmla="*/ 715724388 h 472"/>
                  <a:gd name="T16" fmla="*/ 514111860 w 294"/>
                  <a:gd name="T17" fmla="*/ 781248434 h 472"/>
                  <a:gd name="T18" fmla="*/ 478829687 w 294"/>
                  <a:gd name="T19" fmla="*/ 846772678 h 472"/>
                  <a:gd name="T20" fmla="*/ 443547514 w 294"/>
                  <a:gd name="T21" fmla="*/ 907256412 h 472"/>
                  <a:gd name="T22" fmla="*/ 403224932 w 294"/>
                  <a:gd name="T23" fmla="*/ 962699835 h 472"/>
                  <a:gd name="T24" fmla="*/ 357862138 w 294"/>
                  <a:gd name="T25" fmla="*/ 1013102947 h 472"/>
                  <a:gd name="T26" fmla="*/ 307459034 w 294"/>
                  <a:gd name="T27" fmla="*/ 1058465748 h 472"/>
                  <a:gd name="T28" fmla="*/ 307459034 w 294"/>
                  <a:gd name="T29" fmla="*/ 1058465748 h 472"/>
                  <a:gd name="T30" fmla="*/ 241934999 w 294"/>
                  <a:gd name="T31" fmla="*/ 1108868860 h 472"/>
                  <a:gd name="T32" fmla="*/ 211693136 w 294"/>
                  <a:gd name="T33" fmla="*/ 1129030105 h 472"/>
                  <a:gd name="T34" fmla="*/ 181451224 w 294"/>
                  <a:gd name="T35" fmla="*/ 1144151038 h 472"/>
                  <a:gd name="T36" fmla="*/ 146169051 w 294"/>
                  <a:gd name="T37" fmla="*/ 1159271972 h 472"/>
                  <a:gd name="T38" fmla="*/ 105846568 w 294"/>
                  <a:gd name="T39" fmla="*/ 1169352594 h 472"/>
                  <a:gd name="T40" fmla="*/ 0 w 294"/>
                  <a:gd name="T41" fmla="*/ 1189513839 h 472"/>
                  <a:gd name="T42" fmla="*/ 0 w 294"/>
                  <a:gd name="T43" fmla="*/ 1189513839 h 472"/>
                  <a:gd name="T44" fmla="*/ 90725612 w 294"/>
                  <a:gd name="T45" fmla="*/ 1184473528 h 472"/>
                  <a:gd name="T46" fmla="*/ 166330293 w 294"/>
                  <a:gd name="T47" fmla="*/ 1174392906 h 472"/>
                  <a:gd name="T48" fmla="*/ 206652776 w 294"/>
                  <a:gd name="T49" fmla="*/ 1164312283 h 472"/>
                  <a:gd name="T50" fmla="*/ 246975309 w 294"/>
                  <a:gd name="T51" fmla="*/ 1149191350 h 472"/>
                  <a:gd name="T52" fmla="*/ 246975309 w 294"/>
                  <a:gd name="T53" fmla="*/ 1149191350 h 472"/>
                  <a:gd name="T54" fmla="*/ 292338103 w 294"/>
                  <a:gd name="T55" fmla="*/ 1123989794 h 472"/>
                  <a:gd name="T56" fmla="*/ 337700897 w 294"/>
                  <a:gd name="T57" fmla="*/ 1098788238 h 472"/>
                  <a:gd name="T58" fmla="*/ 388104001 w 294"/>
                  <a:gd name="T59" fmla="*/ 1068546371 h 472"/>
                  <a:gd name="T60" fmla="*/ 443547514 w 294"/>
                  <a:gd name="T61" fmla="*/ 1028223881 h 472"/>
                  <a:gd name="T62" fmla="*/ 498990929 w 294"/>
                  <a:gd name="T63" fmla="*/ 982861080 h 472"/>
                  <a:gd name="T64" fmla="*/ 554434343 w 294"/>
                  <a:gd name="T65" fmla="*/ 927417657 h 472"/>
                  <a:gd name="T66" fmla="*/ 609877758 w 294"/>
                  <a:gd name="T67" fmla="*/ 861893611 h 472"/>
                  <a:gd name="T68" fmla="*/ 665321172 w 294"/>
                  <a:gd name="T69" fmla="*/ 786288745 h 472"/>
                  <a:gd name="T70" fmla="*/ 665321172 w 294"/>
                  <a:gd name="T71" fmla="*/ 786288745 h 472"/>
                  <a:gd name="T72" fmla="*/ 680442103 w 294"/>
                  <a:gd name="T73" fmla="*/ 745966256 h 472"/>
                  <a:gd name="T74" fmla="*/ 695563035 w 294"/>
                  <a:gd name="T75" fmla="*/ 690522832 h 472"/>
                  <a:gd name="T76" fmla="*/ 710683966 w 294"/>
                  <a:gd name="T77" fmla="*/ 614918164 h 472"/>
                  <a:gd name="T78" fmla="*/ 720764587 w 294"/>
                  <a:gd name="T79" fmla="*/ 519152252 h 472"/>
                  <a:gd name="T80" fmla="*/ 735885518 w 294"/>
                  <a:gd name="T81" fmla="*/ 287297837 h 472"/>
                  <a:gd name="T82" fmla="*/ 740925828 w 294"/>
                  <a:gd name="T83" fmla="*/ 0 h 472"/>
                  <a:gd name="T84" fmla="*/ 740925828 w 294"/>
                  <a:gd name="T85" fmla="*/ 0 h 472"/>
                  <a:gd name="T86" fmla="*/ 730845207 w 294"/>
                  <a:gd name="T87" fmla="*/ 40322502 h 472"/>
                  <a:gd name="T88" fmla="*/ 725804897 w 294"/>
                  <a:gd name="T89" fmla="*/ 90725626 h 472"/>
                  <a:gd name="T90" fmla="*/ 725804897 w 294"/>
                  <a:gd name="T91" fmla="*/ 90725626 h 47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94"/>
                  <a:gd name="T139" fmla="*/ 0 h 472"/>
                  <a:gd name="T140" fmla="*/ 294 w 294"/>
                  <a:gd name="T141" fmla="*/ 472 h 47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94" h="472">
                    <a:moveTo>
                      <a:pt x="288" y="36"/>
                    </a:moveTo>
                    <a:lnTo>
                      <a:pt x="288" y="36"/>
                    </a:lnTo>
                    <a:lnTo>
                      <a:pt x="280" y="76"/>
                    </a:lnTo>
                    <a:lnTo>
                      <a:pt x="270" y="122"/>
                    </a:lnTo>
                    <a:lnTo>
                      <a:pt x="256" y="174"/>
                    </a:lnTo>
                    <a:lnTo>
                      <a:pt x="240" y="230"/>
                    </a:lnTo>
                    <a:lnTo>
                      <a:pt x="228" y="258"/>
                    </a:lnTo>
                    <a:lnTo>
                      <a:pt x="218" y="284"/>
                    </a:lnTo>
                    <a:lnTo>
                      <a:pt x="204" y="310"/>
                    </a:lnTo>
                    <a:lnTo>
                      <a:pt x="190" y="336"/>
                    </a:lnTo>
                    <a:lnTo>
                      <a:pt x="176" y="360"/>
                    </a:lnTo>
                    <a:lnTo>
                      <a:pt x="160" y="382"/>
                    </a:lnTo>
                    <a:lnTo>
                      <a:pt x="142" y="402"/>
                    </a:lnTo>
                    <a:lnTo>
                      <a:pt x="122" y="420"/>
                    </a:lnTo>
                    <a:lnTo>
                      <a:pt x="96" y="440"/>
                    </a:lnTo>
                    <a:lnTo>
                      <a:pt x="84" y="448"/>
                    </a:lnTo>
                    <a:lnTo>
                      <a:pt x="72" y="454"/>
                    </a:lnTo>
                    <a:lnTo>
                      <a:pt x="58" y="460"/>
                    </a:lnTo>
                    <a:lnTo>
                      <a:pt x="42" y="464"/>
                    </a:lnTo>
                    <a:lnTo>
                      <a:pt x="0" y="472"/>
                    </a:lnTo>
                    <a:lnTo>
                      <a:pt x="36" y="470"/>
                    </a:lnTo>
                    <a:lnTo>
                      <a:pt x="66" y="466"/>
                    </a:lnTo>
                    <a:lnTo>
                      <a:pt x="82" y="462"/>
                    </a:lnTo>
                    <a:lnTo>
                      <a:pt x="98" y="456"/>
                    </a:lnTo>
                    <a:lnTo>
                      <a:pt x="116" y="446"/>
                    </a:lnTo>
                    <a:lnTo>
                      <a:pt x="134" y="436"/>
                    </a:lnTo>
                    <a:lnTo>
                      <a:pt x="154" y="424"/>
                    </a:lnTo>
                    <a:lnTo>
                      <a:pt x="176" y="408"/>
                    </a:lnTo>
                    <a:lnTo>
                      <a:pt x="198" y="390"/>
                    </a:lnTo>
                    <a:lnTo>
                      <a:pt x="220" y="368"/>
                    </a:lnTo>
                    <a:lnTo>
                      <a:pt x="242" y="342"/>
                    </a:lnTo>
                    <a:lnTo>
                      <a:pt x="264" y="312"/>
                    </a:lnTo>
                    <a:lnTo>
                      <a:pt x="270" y="296"/>
                    </a:lnTo>
                    <a:lnTo>
                      <a:pt x="276" y="274"/>
                    </a:lnTo>
                    <a:lnTo>
                      <a:pt x="282" y="244"/>
                    </a:lnTo>
                    <a:lnTo>
                      <a:pt x="286" y="206"/>
                    </a:lnTo>
                    <a:lnTo>
                      <a:pt x="292" y="114"/>
                    </a:lnTo>
                    <a:lnTo>
                      <a:pt x="294" y="0"/>
                    </a:lnTo>
                    <a:lnTo>
                      <a:pt x="290" y="16"/>
                    </a:lnTo>
                    <a:lnTo>
                      <a:pt x="288" y="36"/>
                    </a:lnTo>
                    <a:close/>
                  </a:path>
                </a:pathLst>
              </a:custGeom>
              <a:solidFill>
                <a:srgbClr val="F1AE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90"/>
              <p:cNvSpPr>
                <a:spLocks/>
              </p:cNvSpPr>
              <p:nvPr/>
            </p:nvSpPr>
            <p:spPr bwMode="auto">
              <a:xfrm>
                <a:off x="4743450" y="3336925"/>
                <a:ext cx="177800" cy="57150"/>
              </a:xfrm>
              <a:custGeom>
                <a:avLst/>
                <a:gdLst>
                  <a:gd name="T0" fmla="*/ 252015656 w 112"/>
                  <a:gd name="T1" fmla="*/ 70564370 h 36"/>
                  <a:gd name="T2" fmla="*/ 252015656 w 112"/>
                  <a:gd name="T3" fmla="*/ 70564370 h 36"/>
                  <a:gd name="T4" fmla="*/ 146169072 w 112"/>
                  <a:gd name="T5" fmla="*/ 80644991 h 36"/>
                  <a:gd name="T6" fmla="*/ 15120940 w 112"/>
                  <a:gd name="T7" fmla="*/ 90725611 h 36"/>
                  <a:gd name="T8" fmla="*/ 15120940 w 112"/>
                  <a:gd name="T9" fmla="*/ 90725611 h 36"/>
                  <a:gd name="T10" fmla="*/ 5040313 w 112"/>
                  <a:gd name="T11" fmla="*/ 90725611 h 36"/>
                  <a:gd name="T12" fmla="*/ 0 w 112"/>
                  <a:gd name="T13" fmla="*/ 80644991 h 36"/>
                  <a:gd name="T14" fmla="*/ 0 w 112"/>
                  <a:gd name="T15" fmla="*/ 70564370 h 36"/>
                  <a:gd name="T16" fmla="*/ 10080625 w 112"/>
                  <a:gd name="T17" fmla="*/ 55443439 h 36"/>
                  <a:gd name="T18" fmla="*/ 25201562 w 112"/>
                  <a:gd name="T19" fmla="*/ 40322495 h 36"/>
                  <a:gd name="T20" fmla="*/ 45362813 w 112"/>
                  <a:gd name="T21" fmla="*/ 30241875 h 36"/>
                  <a:gd name="T22" fmla="*/ 70564381 w 112"/>
                  <a:gd name="T23" fmla="*/ 15120937 h 36"/>
                  <a:gd name="T24" fmla="*/ 100806247 w 112"/>
                  <a:gd name="T25" fmla="*/ 5040312 h 36"/>
                  <a:gd name="T26" fmla="*/ 100806247 w 112"/>
                  <a:gd name="T27" fmla="*/ 5040312 h 36"/>
                  <a:gd name="T28" fmla="*/ 136088450 w 112"/>
                  <a:gd name="T29" fmla="*/ 0 h 36"/>
                  <a:gd name="T30" fmla="*/ 176410939 w 112"/>
                  <a:gd name="T31" fmla="*/ 5040312 h 36"/>
                  <a:gd name="T32" fmla="*/ 216733478 w 112"/>
                  <a:gd name="T33" fmla="*/ 10080624 h 36"/>
                  <a:gd name="T34" fmla="*/ 246975344 w 112"/>
                  <a:gd name="T35" fmla="*/ 20161248 h 36"/>
                  <a:gd name="T36" fmla="*/ 272176900 w 112"/>
                  <a:gd name="T37" fmla="*/ 35282185 h 36"/>
                  <a:gd name="T38" fmla="*/ 282257522 w 112"/>
                  <a:gd name="T39" fmla="*/ 50403116 h 36"/>
                  <a:gd name="T40" fmla="*/ 277217211 w 112"/>
                  <a:gd name="T41" fmla="*/ 55443439 h 36"/>
                  <a:gd name="T42" fmla="*/ 272176900 w 112"/>
                  <a:gd name="T43" fmla="*/ 60483749 h 36"/>
                  <a:gd name="T44" fmla="*/ 252015656 w 112"/>
                  <a:gd name="T45" fmla="*/ 70564370 h 36"/>
                  <a:gd name="T46" fmla="*/ 252015656 w 112"/>
                  <a:gd name="T47" fmla="*/ 70564370 h 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2"/>
                  <a:gd name="T73" fmla="*/ 0 h 36"/>
                  <a:gd name="T74" fmla="*/ 112 w 112"/>
                  <a:gd name="T75" fmla="*/ 36 h 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2" h="36">
                    <a:moveTo>
                      <a:pt x="100" y="28"/>
                    </a:moveTo>
                    <a:lnTo>
                      <a:pt x="100" y="28"/>
                    </a:lnTo>
                    <a:lnTo>
                      <a:pt x="58" y="32"/>
                    </a:lnTo>
                    <a:lnTo>
                      <a:pt x="6" y="36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4" y="22"/>
                    </a:lnTo>
                    <a:lnTo>
                      <a:pt x="10" y="16"/>
                    </a:lnTo>
                    <a:lnTo>
                      <a:pt x="18" y="12"/>
                    </a:lnTo>
                    <a:lnTo>
                      <a:pt x="28" y="6"/>
                    </a:lnTo>
                    <a:lnTo>
                      <a:pt x="40" y="2"/>
                    </a:lnTo>
                    <a:lnTo>
                      <a:pt x="54" y="0"/>
                    </a:lnTo>
                    <a:lnTo>
                      <a:pt x="70" y="2"/>
                    </a:lnTo>
                    <a:lnTo>
                      <a:pt x="86" y="4"/>
                    </a:lnTo>
                    <a:lnTo>
                      <a:pt x="98" y="8"/>
                    </a:lnTo>
                    <a:lnTo>
                      <a:pt x="108" y="14"/>
                    </a:lnTo>
                    <a:lnTo>
                      <a:pt x="112" y="20"/>
                    </a:lnTo>
                    <a:lnTo>
                      <a:pt x="110" y="22"/>
                    </a:lnTo>
                    <a:lnTo>
                      <a:pt x="108" y="24"/>
                    </a:lnTo>
                    <a:lnTo>
                      <a:pt x="100" y="28"/>
                    </a:lnTo>
                    <a:close/>
                  </a:path>
                </a:pathLst>
              </a:custGeom>
              <a:solidFill>
                <a:srgbClr val="F1AE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91"/>
              <p:cNvSpPr>
                <a:spLocks/>
              </p:cNvSpPr>
              <p:nvPr/>
            </p:nvSpPr>
            <p:spPr bwMode="auto">
              <a:xfrm>
                <a:off x="4743450" y="3482975"/>
                <a:ext cx="222250" cy="53975"/>
              </a:xfrm>
              <a:custGeom>
                <a:avLst/>
                <a:gdLst>
                  <a:gd name="T0" fmla="*/ 25201558 w 140"/>
                  <a:gd name="T1" fmla="*/ 50403115 h 34"/>
                  <a:gd name="T2" fmla="*/ 25201558 w 140"/>
                  <a:gd name="T3" fmla="*/ 50403115 h 34"/>
                  <a:gd name="T4" fmla="*/ 120967497 w 140"/>
                  <a:gd name="T5" fmla="*/ 45362805 h 34"/>
                  <a:gd name="T6" fmla="*/ 206652772 w 140"/>
                  <a:gd name="T7" fmla="*/ 30241874 h 34"/>
                  <a:gd name="T8" fmla="*/ 252015614 w 140"/>
                  <a:gd name="T9" fmla="*/ 20161247 h 34"/>
                  <a:gd name="T10" fmla="*/ 292338097 w 140"/>
                  <a:gd name="T11" fmla="*/ 10080624 h 34"/>
                  <a:gd name="T12" fmla="*/ 292338097 w 140"/>
                  <a:gd name="T13" fmla="*/ 10080624 h 34"/>
                  <a:gd name="T14" fmla="*/ 327620269 w 140"/>
                  <a:gd name="T15" fmla="*/ 0 h 34"/>
                  <a:gd name="T16" fmla="*/ 342741200 w 140"/>
                  <a:gd name="T17" fmla="*/ 0 h 34"/>
                  <a:gd name="T18" fmla="*/ 352821820 w 140"/>
                  <a:gd name="T19" fmla="*/ 5040312 h 34"/>
                  <a:gd name="T20" fmla="*/ 352821820 w 140"/>
                  <a:gd name="T21" fmla="*/ 15120937 h 34"/>
                  <a:gd name="T22" fmla="*/ 342741200 w 140"/>
                  <a:gd name="T23" fmla="*/ 25201557 h 34"/>
                  <a:gd name="T24" fmla="*/ 322579959 w 140"/>
                  <a:gd name="T25" fmla="*/ 35282184 h 34"/>
                  <a:gd name="T26" fmla="*/ 297378407 w 140"/>
                  <a:gd name="T27" fmla="*/ 50403115 h 34"/>
                  <a:gd name="T28" fmla="*/ 267136545 w 140"/>
                  <a:gd name="T29" fmla="*/ 60483748 h 34"/>
                  <a:gd name="T30" fmla="*/ 267136545 w 140"/>
                  <a:gd name="T31" fmla="*/ 60483748 h 34"/>
                  <a:gd name="T32" fmla="*/ 201612462 w 140"/>
                  <a:gd name="T33" fmla="*/ 75604678 h 34"/>
                  <a:gd name="T34" fmla="*/ 131048117 w 140"/>
                  <a:gd name="T35" fmla="*/ 80644989 h 34"/>
                  <a:gd name="T36" fmla="*/ 65524059 w 140"/>
                  <a:gd name="T37" fmla="*/ 85685299 h 34"/>
                  <a:gd name="T38" fmla="*/ 25201558 w 140"/>
                  <a:gd name="T39" fmla="*/ 85685299 h 34"/>
                  <a:gd name="T40" fmla="*/ 25201558 w 140"/>
                  <a:gd name="T41" fmla="*/ 85685299 h 34"/>
                  <a:gd name="T42" fmla="*/ 10080624 w 140"/>
                  <a:gd name="T43" fmla="*/ 80644989 h 34"/>
                  <a:gd name="T44" fmla="*/ 0 w 140"/>
                  <a:gd name="T45" fmla="*/ 65524058 h 34"/>
                  <a:gd name="T46" fmla="*/ 0 w 140"/>
                  <a:gd name="T47" fmla="*/ 60483748 h 34"/>
                  <a:gd name="T48" fmla="*/ 5040312 w 140"/>
                  <a:gd name="T49" fmla="*/ 55443437 h 34"/>
                  <a:gd name="T50" fmla="*/ 15120937 w 140"/>
                  <a:gd name="T51" fmla="*/ 50403115 h 34"/>
                  <a:gd name="T52" fmla="*/ 25201558 w 140"/>
                  <a:gd name="T53" fmla="*/ 50403115 h 34"/>
                  <a:gd name="T54" fmla="*/ 25201558 w 140"/>
                  <a:gd name="T55" fmla="*/ 50403115 h 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0"/>
                  <a:gd name="T85" fmla="*/ 0 h 34"/>
                  <a:gd name="T86" fmla="*/ 140 w 140"/>
                  <a:gd name="T87" fmla="*/ 34 h 3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0" h="34">
                    <a:moveTo>
                      <a:pt x="10" y="20"/>
                    </a:moveTo>
                    <a:lnTo>
                      <a:pt x="10" y="20"/>
                    </a:lnTo>
                    <a:lnTo>
                      <a:pt x="48" y="18"/>
                    </a:lnTo>
                    <a:lnTo>
                      <a:pt x="82" y="12"/>
                    </a:lnTo>
                    <a:lnTo>
                      <a:pt x="100" y="8"/>
                    </a:lnTo>
                    <a:lnTo>
                      <a:pt x="116" y="4"/>
                    </a:lnTo>
                    <a:lnTo>
                      <a:pt x="130" y="0"/>
                    </a:lnTo>
                    <a:lnTo>
                      <a:pt x="136" y="0"/>
                    </a:lnTo>
                    <a:lnTo>
                      <a:pt x="140" y="2"/>
                    </a:lnTo>
                    <a:lnTo>
                      <a:pt x="140" y="6"/>
                    </a:lnTo>
                    <a:lnTo>
                      <a:pt x="136" y="10"/>
                    </a:lnTo>
                    <a:lnTo>
                      <a:pt x="128" y="14"/>
                    </a:lnTo>
                    <a:lnTo>
                      <a:pt x="118" y="20"/>
                    </a:lnTo>
                    <a:lnTo>
                      <a:pt x="106" y="24"/>
                    </a:lnTo>
                    <a:lnTo>
                      <a:pt x="80" y="30"/>
                    </a:lnTo>
                    <a:lnTo>
                      <a:pt x="52" y="32"/>
                    </a:lnTo>
                    <a:lnTo>
                      <a:pt x="26" y="34"/>
                    </a:lnTo>
                    <a:lnTo>
                      <a:pt x="10" y="34"/>
                    </a:lnTo>
                    <a:lnTo>
                      <a:pt x="4" y="32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6" y="20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F1AE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92"/>
              <p:cNvSpPr>
                <a:spLocks/>
              </p:cNvSpPr>
              <p:nvPr/>
            </p:nvSpPr>
            <p:spPr bwMode="auto">
              <a:xfrm>
                <a:off x="4803775" y="3571875"/>
                <a:ext cx="117475" cy="53975"/>
              </a:xfrm>
              <a:custGeom>
                <a:avLst/>
                <a:gdLst>
                  <a:gd name="T0" fmla="*/ 20161248 w 74"/>
                  <a:gd name="T1" fmla="*/ 20161247 h 34"/>
                  <a:gd name="T2" fmla="*/ 20161248 w 74"/>
                  <a:gd name="T3" fmla="*/ 20161247 h 34"/>
                  <a:gd name="T4" fmla="*/ 55443439 w 74"/>
                  <a:gd name="T5" fmla="*/ 20161247 h 34"/>
                  <a:gd name="T6" fmla="*/ 95765923 w 74"/>
                  <a:gd name="T7" fmla="*/ 10080624 h 34"/>
                  <a:gd name="T8" fmla="*/ 136088431 w 74"/>
                  <a:gd name="T9" fmla="*/ 0 h 34"/>
                  <a:gd name="T10" fmla="*/ 136088431 w 74"/>
                  <a:gd name="T11" fmla="*/ 0 h 34"/>
                  <a:gd name="T12" fmla="*/ 156249673 w 74"/>
                  <a:gd name="T13" fmla="*/ 0 h 34"/>
                  <a:gd name="T14" fmla="*/ 171370604 w 74"/>
                  <a:gd name="T15" fmla="*/ 5040312 h 34"/>
                  <a:gd name="T16" fmla="*/ 181451225 w 74"/>
                  <a:gd name="T17" fmla="*/ 15120937 h 34"/>
                  <a:gd name="T18" fmla="*/ 186491535 w 74"/>
                  <a:gd name="T19" fmla="*/ 25201557 h 34"/>
                  <a:gd name="T20" fmla="*/ 181451225 w 74"/>
                  <a:gd name="T21" fmla="*/ 40322494 h 34"/>
                  <a:gd name="T22" fmla="*/ 171370604 w 74"/>
                  <a:gd name="T23" fmla="*/ 55443437 h 34"/>
                  <a:gd name="T24" fmla="*/ 151209362 w 74"/>
                  <a:gd name="T25" fmla="*/ 70564368 h 34"/>
                  <a:gd name="T26" fmla="*/ 120967500 w 74"/>
                  <a:gd name="T27" fmla="*/ 80644989 h 34"/>
                  <a:gd name="T28" fmla="*/ 120967500 w 74"/>
                  <a:gd name="T29" fmla="*/ 80644989 h 34"/>
                  <a:gd name="T30" fmla="*/ 85685302 w 74"/>
                  <a:gd name="T31" fmla="*/ 85685299 h 34"/>
                  <a:gd name="T32" fmla="*/ 55443439 w 74"/>
                  <a:gd name="T33" fmla="*/ 85685299 h 34"/>
                  <a:gd name="T34" fmla="*/ 30241875 w 74"/>
                  <a:gd name="T35" fmla="*/ 80644989 h 34"/>
                  <a:gd name="T36" fmla="*/ 15120937 w 74"/>
                  <a:gd name="T37" fmla="*/ 70564368 h 34"/>
                  <a:gd name="T38" fmla="*/ 5040312 w 74"/>
                  <a:gd name="T39" fmla="*/ 60483748 h 34"/>
                  <a:gd name="T40" fmla="*/ 0 w 74"/>
                  <a:gd name="T41" fmla="*/ 50403115 h 34"/>
                  <a:gd name="T42" fmla="*/ 5040312 w 74"/>
                  <a:gd name="T43" fmla="*/ 35282184 h 34"/>
                  <a:gd name="T44" fmla="*/ 20161248 w 74"/>
                  <a:gd name="T45" fmla="*/ 20161247 h 34"/>
                  <a:gd name="T46" fmla="*/ 20161248 w 74"/>
                  <a:gd name="T47" fmla="*/ 20161247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4"/>
                  <a:gd name="T73" fmla="*/ 0 h 34"/>
                  <a:gd name="T74" fmla="*/ 74 w 74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4" h="34">
                    <a:moveTo>
                      <a:pt x="8" y="8"/>
                    </a:moveTo>
                    <a:lnTo>
                      <a:pt x="8" y="8"/>
                    </a:lnTo>
                    <a:lnTo>
                      <a:pt x="22" y="8"/>
                    </a:lnTo>
                    <a:lnTo>
                      <a:pt x="38" y="4"/>
                    </a:lnTo>
                    <a:lnTo>
                      <a:pt x="54" y="0"/>
                    </a:lnTo>
                    <a:lnTo>
                      <a:pt x="62" y="0"/>
                    </a:lnTo>
                    <a:lnTo>
                      <a:pt x="68" y="2"/>
                    </a:lnTo>
                    <a:lnTo>
                      <a:pt x="72" y="6"/>
                    </a:lnTo>
                    <a:lnTo>
                      <a:pt x="74" y="10"/>
                    </a:lnTo>
                    <a:lnTo>
                      <a:pt x="72" y="16"/>
                    </a:lnTo>
                    <a:lnTo>
                      <a:pt x="68" y="22"/>
                    </a:lnTo>
                    <a:lnTo>
                      <a:pt x="60" y="28"/>
                    </a:lnTo>
                    <a:lnTo>
                      <a:pt x="48" y="32"/>
                    </a:lnTo>
                    <a:lnTo>
                      <a:pt x="34" y="34"/>
                    </a:lnTo>
                    <a:lnTo>
                      <a:pt x="22" y="34"/>
                    </a:lnTo>
                    <a:lnTo>
                      <a:pt x="12" y="32"/>
                    </a:lnTo>
                    <a:lnTo>
                      <a:pt x="6" y="28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F1AE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93"/>
              <p:cNvSpPr>
                <a:spLocks/>
              </p:cNvSpPr>
              <p:nvPr/>
            </p:nvSpPr>
            <p:spPr bwMode="auto">
              <a:xfrm>
                <a:off x="4410075" y="3219450"/>
                <a:ext cx="247650" cy="234950"/>
              </a:xfrm>
              <a:custGeom>
                <a:avLst/>
                <a:gdLst>
                  <a:gd name="T0" fmla="*/ 393144320 w 156"/>
                  <a:gd name="T1" fmla="*/ 186491535 h 148"/>
                  <a:gd name="T2" fmla="*/ 393144320 w 156"/>
                  <a:gd name="T3" fmla="*/ 186491535 h 148"/>
                  <a:gd name="T4" fmla="*/ 388104010 w 156"/>
                  <a:gd name="T5" fmla="*/ 226814068 h 148"/>
                  <a:gd name="T6" fmla="*/ 378023389 w 156"/>
                  <a:gd name="T7" fmla="*/ 262096241 h 148"/>
                  <a:gd name="T8" fmla="*/ 357862147 w 156"/>
                  <a:gd name="T9" fmla="*/ 292338104 h 148"/>
                  <a:gd name="T10" fmla="*/ 332660594 w 156"/>
                  <a:gd name="T11" fmla="*/ 322579966 h 148"/>
                  <a:gd name="T12" fmla="*/ 307459041 w 156"/>
                  <a:gd name="T13" fmla="*/ 342741208 h 148"/>
                  <a:gd name="T14" fmla="*/ 272176868 w 156"/>
                  <a:gd name="T15" fmla="*/ 362902450 h 148"/>
                  <a:gd name="T16" fmla="*/ 236894694 w 156"/>
                  <a:gd name="T17" fmla="*/ 372983070 h 148"/>
                  <a:gd name="T18" fmla="*/ 196572160 w 156"/>
                  <a:gd name="T19" fmla="*/ 372983070 h 148"/>
                  <a:gd name="T20" fmla="*/ 196572160 w 156"/>
                  <a:gd name="T21" fmla="*/ 372983070 h 148"/>
                  <a:gd name="T22" fmla="*/ 156249676 w 156"/>
                  <a:gd name="T23" fmla="*/ 372983070 h 148"/>
                  <a:gd name="T24" fmla="*/ 120967502 w 156"/>
                  <a:gd name="T25" fmla="*/ 362902450 h 148"/>
                  <a:gd name="T26" fmla="*/ 85685304 w 156"/>
                  <a:gd name="T27" fmla="*/ 342741208 h 148"/>
                  <a:gd name="T28" fmla="*/ 55443441 w 156"/>
                  <a:gd name="T29" fmla="*/ 322579966 h 148"/>
                  <a:gd name="T30" fmla="*/ 35282186 w 156"/>
                  <a:gd name="T31" fmla="*/ 292338104 h 148"/>
                  <a:gd name="T32" fmla="*/ 15120938 w 156"/>
                  <a:gd name="T33" fmla="*/ 262096241 h 148"/>
                  <a:gd name="T34" fmla="*/ 5040312 w 156"/>
                  <a:gd name="T35" fmla="*/ 226814068 h 148"/>
                  <a:gd name="T36" fmla="*/ 0 w 156"/>
                  <a:gd name="T37" fmla="*/ 186491535 h 148"/>
                  <a:gd name="T38" fmla="*/ 0 w 156"/>
                  <a:gd name="T39" fmla="*/ 186491535 h 148"/>
                  <a:gd name="T40" fmla="*/ 5040312 w 156"/>
                  <a:gd name="T41" fmla="*/ 151209362 h 148"/>
                  <a:gd name="T42" fmla="*/ 15120938 w 156"/>
                  <a:gd name="T43" fmla="*/ 115927189 h 148"/>
                  <a:gd name="T44" fmla="*/ 35282186 w 156"/>
                  <a:gd name="T45" fmla="*/ 80644992 h 148"/>
                  <a:gd name="T46" fmla="*/ 55443441 w 156"/>
                  <a:gd name="T47" fmla="*/ 55443439 h 148"/>
                  <a:gd name="T48" fmla="*/ 85685304 w 156"/>
                  <a:gd name="T49" fmla="*/ 30241875 h 148"/>
                  <a:gd name="T50" fmla="*/ 120967502 w 156"/>
                  <a:gd name="T51" fmla="*/ 15120937 h 148"/>
                  <a:gd name="T52" fmla="*/ 156249676 w 156"/>
                  <a:gd name="T53" fmla="*/ 5040312 h 148"/>
                  <a:gd name="T54" fmla="*/ 196572160 w 156"/>
                  <a:gd name="T55" fmla="*/ 0 h 148"/>
                  <a:gd name="T56" fmla="*/ 196572160 w 156"/>
                  <a:gd name="T57" fmla="*/ 0 h 148"/>
                  <a:gd name="T58" fmla="*/ 236894694 w 156"/>
                  <a:gd name="T59" fmla="*/ 5040312 h 148"/>
                  <a:gd name="T60" fmla="*/ 272176868 w 156"/>
                  <a:gd name="T61" fmla="*/ 15120937 h 148"/>
                  <a:gd name="T62" fmla="*/ 307459041 w 156"/>
                  <a:gd name="T63" fmla="*/ 30241875 h 148"/>
                  <a:gd name="T64" fmla="*/ 332660594 w 156"/>
                  <a:gd name="T65" fmla="*/ 55443439 h 148"/>
                  <a:gd name="T66" fmla="*/ 357862147 w 156"/>
                  <a:gd name="T67" fmla="*/ 80644992 h 148"/>
                  <a:gd name="T68" fmla="*/ 378023389 w 156"/>
                  <a:gd name="T69" fmla="*/ 115927189 h 148"/>
                  <a:gd name="T70" fmla="*/ 388104010 w 156"/>
                  <a:gd name="T71" fmla="*/ 151209362 h 148"/>
                  <a:gd name="T72" fmla="*/ 393144320 w 156"/>
                  <a:gd name="T73" fmla="*/ 186491535 h 148"/>
                  <a:gd name="T74" fmla="*/ 393144320 w 156"/>
                  <a:gd name="T75" fmla="*/ 186491535 h 14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6"/>
                  <a:gd name="T115" fmla="*/ 0 h 148"/>
                  <a:gd name="T116" fmla="*/ 156 w 156"/>
                  <a:gd name="T117" fmla="*/ 148 h 14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6" h="148">
                    <a:moveTo>
                      <a:pt x="156" y="74"/>
                    </a:moveTo>
                    <a:lnTo>
                      <a:pt x="156" y="74"/>
                    </a:lnTo>
                    <a:lnTo>
                      <a:pt x="154" y="90"/>
                    </a:lnTo>
                    <a:lnTo>
                      <a:pt x="150" y="104"/>
                    </a:lnTo>
                    <a:lnTo>
                      <a:pt x="142" y="116"/>
                    </a:lnTo>
                    <a:lnTo>
                      <a:pt x="132" y="128"/>
                    </a:lnTo>
                    <a:lnTo>
                      <a:pt x="122" y="136"/>
                    </a:lnTo>
                    <a:lnTo>
                      <a:pt x="108" y="144"/>
                    </a:lnTo>
                    <a:lnTo>
                      <a:pt x="94" y="148"/>
                    </a:lnTo>
                    <a:lnTo>
                      <a:pt x="78" y="148"/>
                    </a:lnTo>
                    <a:lnTo>
                      <a:pt x="62" y="148"/>
                    </a:lnTo>
                    <a:lnTo>
                      <a:pt x="48" y="144"/>
                    </a:lnTo>
                    <a:lnTo>
                      <a:pt x="34" y="136"/>
                    </a:lnTo>
                    <a:lnTo>
                      <a:pt x="22" y="128"/>
                    </a:lnTo>
                    <a:lnTo>
                      <a:pt x="14" y="116"/>
                    </a:lnTo>
                    <a:lnTo>
                      <a:pt x="6" y="104"/>
                    </a:lnTo>
                    <a:lnTo>
                      <a:pt x="2" y="90"/>
                    </a:lnTo>
                    <a:lnTo>
                      <a:pt x="0" y="74"/>
                    </a:lnTo>
                    <a:lnTo>
                      <a:pt x="2" y="60"/>
                    </a:lnTo>
                    <a:lnTo>
                      <a:pt x="6" y="46"/>
                    </a:lnTo>
                    <a:lnTo>
                      <a:pt x="14" y="32"/>
                    </a:lnTo>
                    <a:lnTo>
                      <a:pt x="22" y="22"/>
                    </a:lnTo>
                    <a:lnTo>
                      <a:pt x="34" y="12"/>
                    </a:lnTo>
                    <a:lnTo>
                      <a:pt x="48" y="6"/>
                    </a:lnTo>
                    <a:lnTo>
                      <a:pt x="62" y="2"/>
                    </a:lnTo>
                    <a:lnTo>
                      <a:pt x="78" y="0"/>
                    </a:lnTo>
                    <a:lnTo>
                      <a:pt x="94" y="2"/>
                    </a:lnTo>
                    <a:lnTo>
                      <a:pt x="108" y="6"/>
                    </a:lnTo>
                    <a:lnTo>
                      <a:pt x="122" y="12"/>
                    </a:lnTo>
                    <a:lnTo>
                      <a:pt x="132" y="22"/>
                    </a:lnTo>
                    <a:lnTo>
                      <a:pt x="142" y="32"/>
                    </a:lnTo>
                    <a:lnTo>
                      <a:pt x="150" y="46"/>
                    </a:lnTo>
                    <a:lnTo>
                      <a:pt x="154" y="60"/>
                    </a:lnTo>
                    <a:lnTo>
                      <a:pt x="156" y="74"/>
                    </a:lnTo>
                    <a:close/>
                  </a:path>
                </a:pathLst>
              </a:custGeom>
              <a:solidFill>
                <a:srgbClr val="FDD8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94"/>
              <p:cNvSpPr>
                <a:spLocks/>
              </p:cNvSpPr>
              <p:nvPr/>
            </p:nvSpPr>
            <p:spPr bwMode="auto">
              <a:xfrm>
                <a:off x="4981575" y="3197225"/>
                <a:ext cx="247650" cy="238125"/>
              </a:xfrm>
              <a:custGeom>
                <a:avLst/>
                <a:gdLst>
                  <a:gd name="T0" fmla="*/ 393144320 w 156"/>
                  <a:gd name="T1" fmla="*/ 186491536 h 150"/>
                  <a:gd name="T2" fmla="*/ 393144320 w 156"/>
                  <a:gd name="T3" fmla="*/ 186491536 h 150"/>
                  <a:gd name="T4" fmla="*/ 388104010 w 156"/>
                  <a:gd name="T5" fmla="*/ 226814069 h 150"/>
                  <a:gd name="T6" fmla="*/ 378023389 w 156"/>
                  <a:gd name="T7" fmla="*/ 262096243 h 150"/>
                  <a:gd name="T8" fmla="*/ 357862147 w 156"/>
                  <a:gd name="T9" fmla="*/ 292338105 h 150"/>
                  <a:gd name="T10" fmla="*/ 337700905 w 156"/>
                  <a:gd name="T11" fmla="*/ 322579968 h 150"/>
                  <a:gd name="T12" fmla="*/ 307459041 w 156"/>
                  <a:gd name="T13" fmla="*/ 342741210 h 150"/>
                  <a:gd name="T14" fmla="*/ 272176868 w 156"/>
                  <a:gd name="T15" fmla="*/ 362902452 h 150"/>
                  <a:gd name="T16" fmla="*/ 236894694 w 156"/>
                  <a:gd name="T17" fmla="*/ 372983072 h 150"/>
                  <a:gd name="T18" fmla="*/ 196572160 w 156"/>
                  <a:gd name="T19" fmla="*/ 378023383 h 150"/>
                  <a:gd name="T20" fmla="*/ 196572160 w 156"/>
                  <a:gd name="T21" fmla="*/ 378023383 h 150"/>
                  <a:gd name="T22" fmla="*/ 156249676 w 156"/>
                  <a:gd name="T23" fmla="*/ 372983072 h 150"/>
                  <a:gd name="T24" fmla="*/ 120967502 w 156"/>
                  <a:gd name="T25" fmla="*/ 362902452 h 150"/>
                  <a:gd name="T26" fmla="*/ 90725614 w 156"/>
                  <a:gd name="T27" fmla="*/ 342741210 h 150"/>
                  <a:gd name="T28" fmla="*/ 60483751 w 156"/>
                  <a:gd name="T29" fmla="*/ 322579968 h 150"/>
                  <a:gd name="T30" fmla="*/ 35282186 w 156"/>
                  <a:gd name="T31" fmla="*/ 292338105 h 150"/>
                  <a:gd name="T32" fmla="*/ 20161248 w 156"/>
                  <a:gd name="T33" fmla="*/ 262096243 h 150"/>
                  <a:gd name="T34" fmla="*/ 5040312 w 156"/>
                  <a:gd name="T35" fmla="*/ 226814069 h 150"/>
                  <a:gd name="T36" fmla="*/ 0 w 156"/>
                  <a:gd name="T37" fmla="*/ 186491536 h 150"/>
                  <a:gd name="T38" fmla="*/ 0 w 156"/>
                  <a:gd name="T39" fmla="*/ 186491536 h 150"/>
                  <a:gd name="T40" fmla="*/ 5040312 w 156"/>
                  <a:gd name="T41" fmla="*/ 151209363 h 150"/>
                  <a:gd name="T42" fmla="*/ 20161248 w 156"/>
                  <a:gd name="T43" fmla="*/ 115927190 h 150"/>
                  <a:gd name="T44" fmla="*/ 35282186 w 156"/>
                  <a:gd name="T45" fmla="*/ 85685302 h 150"/>
                  <a:gd name="T46" fmla="*/ 60483751 w 156"/>
                  <a:gd name="T47" fmla="*/ 55443440 h 150"/>
                  <a:gd name="T48" fmla="*/ 90725614 w 156"/>
                  <a:gd name="T49" fmla="*/ 30241875 h 150"/>
                  <a:gd name="T50" fmla="*/ 120967502 w 156"/>
                  <a:gd name="T51" fmla="*/ 15120938 h 150"/>
                  <a:gd name="T52" fmla="*/ 156249676 w 156"/>
                  <a:gd name="T53" fmla="*/ 5040312 h 150"/>
                  <a:gd name="T54" fmla="*/ 196572160 w 156"/>
                  <a:gd name="T55" fmla="*/ 0 h 150"/>
                  <a:gd name="T56" fmla="*/ 196572160 w 156"/>
                  <a:gd name="T57" fmla="*/ 0 h 150"/>
                  <a:gd name="T58" fmla="*/ 236894694 w 156"/>
                  <a:gd name="T59" fmla="*/ 5040312 h 150"/>
                  <a:gd name="T60" fmla="*/ 272176868 w 156"/>
                  <a:gd name="T61" fmla="*/ 15120938 h 150"/>
                  <a:gd name="T62" fmla="*/ 307459041 w 156"/>
                  <a:gd name="T63" fmla="*/ 30241875 h 150"/>
                  <a:gd name="T64" fmla="*/ 337700905 w 156"/>
                  <a:gd name="T65" fmla="*/ 55443440 h 150"/>
                  <a:gd name="T66" fmla="*/ 357862147 w 156"/>
                  <a:gd name="T67" fmla="*/ 85685302 h 150"/>
                  <a:gd name="T68" fmla="*/ 378023389 w 156"/>
                  <a:gd name="T69" fmla="*/ 115927190 h 150"/>
                  <a:gd name="T70" fmla="*/ 388104010 w 156"/>
                  <a:gd name="T71" fmla="*/ 151209363 h 150"/>
                  <a:gd name="T72" fmla="*/ 393144320 w 156"/>
                  <a:gd name="T73" fmla="*/ 186491536 h 150"/>
                  <a:gd name="T74" fmla="*/ 393144320 w 156"/>
                  <a:gd name="T75" fmla="*/ 186491536 h 15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6"/>
                  <a:gd name="T115" fmla="*/ 0 h 150"/>
                  <a:gd name="T116" fmla="*/ 156 w 156"/>
                  <a:gd name="T117" fmla="*/ 150 h 15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6" h="150">
                    <a:moveTo>
                      <a:pt x="156" y="74"/>
                    </a:moveTo>
                    <a:lnTo>
                      <a:pt x="156" y="74"/>
                    </a:lnTo>
                    <a:lnTo>
                      <a:pt x="154" y="90"/>
                    </a:lnTo>
                    <a:lnTo>
                      <a:pt x="150" y="104"/>
                    </a:lnTo>
                    <a:lnTo>
                      <a:pt x="142" y="116"/>
                    </a:lnTo>
                    <a:lnTo>
                      <a:pt x="134" y="128"/>
                    </a:lnTo>
                    <a:lnTo>
                      <a:pt x="122" y="136"/>
                    </a:lnTo>
                    <a:lnTo>
                      <a:pt x="108" y="144"/>
                    </a:lnTo>
                    <a:lnTo>
                      <a:pt x="94" y="148"/>
                    </a:lnTo>
                    <a:lnTo>
                      <a:pt x="78" y="150"/>
                    </a:lnTo>
                    <a:lnTo>
                      <a:pt x="62" y="148"/>
                    </a:lnTo>
                    <a:lnTo>
                      <a:pt x="48" y="144"/>
                    </a:lnTo>
                    <a:lnTo>
                      <a:pt x="36" y="136"/>
                    </a:lnTo>
                    <a:lnTo>
                      <a:pt x="24" y="128"/>
                    </a:lnTo>
                    <a:lnTo>
                      <a:pt x="14" y="116"/>
                    </a:lnTo>
                    <a:lnTo>
                      <a:pt x="8" y="104"/>
                    </a:lnTo>
                    <a:lnTo>
                      <a:pt x="2" y="90"/>
                    </a:lnTo>
                    <a:lnTo>
                      <a:pt x="0" y="74"/>
                    </a:lnTo>
                    <a:lnTo>
                      <a:pt x="2" y="60"/>
                    </a:lnTo>
                    <a:lnTo>
                      <a:pt x="8" y="46"/>
                    </a:lnTo>
                    <a:lnTo>
                      <a:pt x="14" y="34"/>
                    </a:lnTo>
                    <a:lnTo>
                      <a:pt x="24" y="22"/>
                    </a:lnTo>
                    <a:lnTo>
                      <a:pt x="36" y="12"/>
                    </a:lnTo>
                    <a:lnTo>
                      <a:pt x="48" y="6"/>
                    </a:lnTo>
                    <a:lnTo>
                      <a:pt x="62" y="2"/>
                    </a:lnTo>
                    <a:lnTo>
                      <a:pt x="78" y="0"/>
                    </a:lnTo>
                    <a:lnTo>
                      <a:pt x="94" y="2"/>
                    </a:lnTo>
                    <a:lnTo>
                      <a:pt x="108" y="6"/>
                    </a:lnTo>
                    <a:lnTo>
                      <a:pt x="122" y="12"/>
                    </a:lnTo>
                    <a:lnTo>
                      <a:pt x="134" y="22"/>
                    </a:lnTo>
                    <a:lnTo>
                      <a:pt x="142" y="34"/>
                    </a:lnTo>
                    <a:lnTo>
                      <a:pt x="150" y="46"/>
                    </a:lnTo>
                    <a:lnTo>
                      <a:pt x="154" y="60"/>
                    </a:lnTo>
                    <a:lnTo>
                      <a:pt x="156" y="74"/>
                    </a:lnTo>
                    <a:close/>
                  </a:path>
                </a:pathLst>
              </a:custGeom>
              <a:solidFill>
                <a:srgbClr val="FDD8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95"/>
              <p:cNvSpPr>
                <a:spLocks noEditPoints="1"/>
              </p:cNvSpPr>
              <p:nvPr/>
            </p:nvSpPr>
            <p:spPr bwMode="auto">
              <a:xfrm>
                <a:off x="4213225" y="2955925"/>
                <a:ext cx="596900" cy="320675"/>
              </a:xfrm>
              <a:custGeom>
                <a:avLst/>
                <a:gdLst>
                  <a:gd name="T0" fmla="*/ 720764652 w 376"/>
                  <a:gd name="T1" fmla="*/ 65524068 h 202"/>
                  <a:gd name="T2" fmla="*/ 670361543 w 376"/>
                  <a:gd name="T3" fmla="*/ 45362811 h 202"/>
                  <a:gd name="T4" fmla="*/ 493950663 w 376"/>
                  <a:gd name="T5" fmla="*/ 20161250 h 202"/>
                  <a:gd name="T6" fmla="*/ 282257508 w 376"/>
                  <a:gd name="T7" fmla="*/ 0 h 202"/>
                  <a:gd name="T8" fmla="*/ 100806242 w 376"/>
                  <a:gd name="T9" fmla="*/ 0 h 202"/>
                  <a:gd name="T10" fmla="*/ 40322499 w 376"/>
                  <a:gd name="T11" fmla="*/ 10080625 h 202"/>
                  <a:gd name="T12" fmla="*/ 25201561 w 376"/>
                  <a:gd name="T13" fmla="*/ 15120939 h 202"/>
                  <a:gd name="T14" fmla="*/ 10080625 w 376"/>
                  <a:gd name="T15" fmla="*/ 30241878 h 202"/>
                  <a:gd name="T16" fmla="*/ 5040312 w 376"/>
                  <a:gd name="T17" fmla="*/ 70564378 h 202"/>
                  <a:gd name="T18" fmla="*/ 0 w 376"/>
                  <a:gd name="T19" fmla="*/ 151209379 h 202"/>
                  <a:gd name="T20" fmla="*/ 10080625 w 376"/>
                  <a:gd name="T21" fmla="*/ 362902490 h 202"/>
                  <a:gd name="T22" fmla="*/ 15120939 w 376"/>
                  <a:gd name="T23" fmla="*/ 418346010 h 202"/>
                  <a:gd name="T24" fmla="*/ 45362810 w 376"/>
                  <a:gd name="T25" fmla="*/ 453628186 h 202"/>
                  <a:gd name="T26" fmla="*/ 120967510 w 376"/>
                  <a:gd name="T27" fmla="*/ 478829741 h 202"/>
                  <a:gd name="T28" fmla="*/ 211693155 w 376"/>
                  <a:gd name="T29" fmla="*/ 488910363 h 202"/>
                  <a:gd name="T30" fmla="*/ 453628176 w 376"/>
                  <a:gd name="T31" fmla="*/ 509071607 h 202"/>
                  <a:gd name="T32" fmla="*/ 635079367 w 376"/>
                  <a:gd name="T33" fmla="*/ 498990985 h 202"/>
                  <a:gd name="T34" fmla="*/ 715724341 w 376"/>
                  <a:gd name="T35" fmla="*/ 483870052 h 202"/>
                  <a:gd name="T36" fmla="*/ 745966206 w 376"/>
                  <a:gd name="T37" fmla="*/ 473789430 h 202"/>
                  <a:gd name="T38" fmla="*/ 791329004 w 376"/>
                  <a:gd name="T39" fmla="*/ 433466942 h 202"/>
                  <a:gd name="T40" fmla="*/ 801409626 w 376"/>
                  <a:gd name="T41" fmla="*/ 413305599 h 202"/>
                  <a:gd name="T42" fmla="*/ 851812933 w 376"/>
                  <a:gd name="T43" fmla="*/ 292338136 h 202"/>
                  <a:gd name="T44" fmla="*/ 892135420 w 376"/>
                  <a:gd name="T45" fmla="*/ 236894715 h 202"/>
                  <a:gd name="T46" fmla="*/ 932457907 w 376"/>
                  <a:gd name="T47" fmla="*/ 216733471 h 202"/>
                  <a:gd name="T48" fmla="*/ 947578839 w 376"/>
                  <a:gd name="T49" fmla="*/ 120967513 h 202"/>
                  <a:gd name="T50" fmla="*/ 922377285 w 376"/>
                  <a:gd name="T51" fmla="*/ 120967513 h 202"/>
                  <a:gd name="T52" fmla="*/ 791329004 w 376"/>
                  <a:gd name="T53" fmla="*/ 95765933 h 202"/>
                  <a:gd name="T54" fmla="*/ 720764652 w 376"/>
                  <a:gd name="T55" fmla="*/ 65524068 h 202"/>
                  <a:gd name="T56" fmla="*/ 771167761 w 376"/>
                  <a:gd name="T57" fmla="*/ 317539691 h 202"/>
                  <a:gd name="T58" fmla="*/ 756046828 w 376"/>
                  <a:gd name="T59" fmla="*/ 352821868 h 202"/>
                  <a:gd name="T60" fmla="*/ 725804963 w 376"/>
                  <a:gd name="T61" fmla="*/ 403224977 h 202"/>
                  <a:gd name="T62" fmla="*/ 680442165 w 376"/>
                  <a:gd name="T63" fmla="*/ 433466942 h 202"/>
                  <a:gd name="T64" fmla="*/ 670361543 w 376"/>
                  <a:gd name="T65" fmla="*/ 438507253 h 202"/>
                  <a:gd name="T66" fmla="*/ 524192528 w 376"/>
                  <a:gd name="T67" fmla="*/ 453628186 h 202"/>
                  <a:gd name="T68" fmla="*/ 357862171 w 376"/>
                  <a:gd name="T69" fmla="*/ 453628186 h 202"/>
                  <a:gd name="T70" fmla="*/ 141128754 w 376"/>
                  <a:gd name="T71" fmla="*/ 423386321 h 202"/>
                  <a:gd name="T72" fmla="*/ 131048132 w 376"/>
                  <a:gd name="T73" fmla="*/ 418346010 h 202"/>
                  <a:gd name="T74" fmla="*/ 105846578 w 376"/>
                  <a:gd name="T75" fmla="*/ 388104044 h 202"/>
                  <a:gd name="T76" fmla="*/ 100806242 w 376"/>
                  <a:gd name="T77" fmla="*/ 357862179 h 202"/>
                  <a:gd name="T78" fmla="*/ 95765931 w 376"/>
                  <a:gd name="T79" fmla="*/ 141128757 h 202"/>
                  <a:gd name="T80" fmla="*/ 95765931 w 376"/>
                  <a:gd name="T81" fmla="*/ 115927202 h 202"/>
                  <a:gd name="T82" fmla="*/ 110886889 w 376"/>
                  <a:gd name="T83" fmla="*/ 85685311 h 202"/>
                  <a:gd name="T84" fmla="*/ 131048132 w 376"/>
                  <a:gd name="T85" fmla="*/ 65524068 h 202"/>
                  <a:gd name="T86" fmla="*/ 141128754 w 376"/>
                  <a:gd name="T87" fmla="*/ 65524068 h 202"/>
                  <a:gd name="T88" fmla="*/ 307459062 w 376"/>
                  <a:gd name="T89" fmla="*/ 65524068 h 202"/>
                  <a:gd name="T90" fmla="*/ 483870041 w 376"/>
                  <a:gd name="T91" fmla="*/ 80645000 h 202"/>
                  <a:gd name="T92" fmla="*/ 635079367 w 376"/>
                  <a:gd name="T93" fmla="*/ 105846580 h 202"/>
                  <a:gd name="T94" fmla="*/ 725804963 w 376"/>
                  <a:gd name="T95" fmla="*/ 136088446 h 202"/>
                  <a:gd name="T96" fmla="*/ 751006517 w 376"/>
                  <a:gd name="T97" fmla="*/ 146169068 h 202"/>
                  <a:gd name="T98" fmla="*/ 781248382 w 376"/>
                  <a:gd name="T99" fmla="*/ 181451245 h 202"/>
                  <a:gd name="T100" fmla="*/ 791329004 w 376"/>
                  <a:gd name="T101" fmla="*/ 221773782 h 202"/>
                  <a:gd name="T102" fmla="*/ 786288693 w 376"/>
                  <a:gd name="T103" fmla="*/ 282257514 h 202"/>
                  <a:gd name="T104" fmla="*/ 771167761 w 376"/>
                  <a:gd name="T105" fmla="*/ 317539691 h 20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76"/>
                  <a:gd name="T160" fmla="*/ 0 h 202"/>
                  <a:gd name="T161" fmla="*/ 376 w 376"/>
                  <a:gd name="T162" fmla="*/ 202 h 20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76" h="202">
                    <a:moveTo>
                      <a:pt x="286" y="26"/>
                    </a:moveTo>
                    <a:lnTo>
                      <a:pt x="286" y="26"/>
                    </a:lnTo>
                    <a:lnTo>
                      <a:pt x="278" y="22"/>
                    </a:lnTo>
                    <a:lnTo>
                      <a:pt x="266" y="18"/>
                    </a:lnTo>
                    <a:lnTo>
                      <a:pt x="236" y="12"/>
                    </a:lnTo>
                    <a:lnTo>
                      <a:pt x="196" y="8"/>
                    </a:lnTo>
                    <a:lnTo>
                      <a:pt x="154" y="4"/>
                    </a:lnTo>
                    <a:lnTo>
                      <a:pt x="112" y="0"/>
                    </a:lnTo>
                    <a:lnTo>
                      <a:pt x="72" y="0"/>
                    </a:lnTo>
                    <a:lnTo>
                      <a:pt x="40" y="0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2" y="20"/>
                    </a:lnTo>
                    <a:lnTo>
                      <a:pt x="2" y="28"/>
                    </a:lnTo>
                    <a:lnTo>
                      <a:pt x="0" y="60"/>
                    </a:lnTo>
                    <a:lnTo>
                      <a:pt x="2" y="104"/>
                    </a:lnTo>
                    <a:lnTo>
                      <a:pt x="4" y="144"/>
                    </a:lnTo>
                    <a:lnTo>
                      <a:pt x="6" y="166"/>
                    </a:lnTo>
                    <a:lnTo>
                      <a:pt x="10" y="172"/>
                    </a:lnTo>
                    <a:lnTo>
                      <a:pt x="18" y="180"/>
                    </a:lnTo>
                    <a:lnTo>
                      <a:pt x="32" y="186"/>
                    </a:lnTo>
                    <a:lnTo>
                      <a:pt x="48" y="190"/>
                    </a:lnTo>
                    <a:lnTo>
                      <a:pt x="84" y="194"/>
                    </a:lnTo>
                    <a:lnTo>
                      <a:pt x="146" y="200"/>
                    </a:lnTo>
                    <a:lnTo>
                      <a:pt x="180" y="202"/>
                    </a:lnTo>
                    <a:lnTo>
                      <a:pt x="216" y="202"/>
                    </a:lnTo>
                    <a:lnTo>
                      <a:pt x="252" y="198"/>
                    </a:lnTo>
                    <a:lnTo>
                      <a:pt x="284" y="192"/>
                    </a:lnTo>
                    <a:lnTo>
                      <a:pt x="288" y="190"/>
                    </a:lnTo>
                    <a:lnTo>
                      <a:pt x="296" y="188"/>
                    </a:lnTo>
                    <a:lnTo>
                      <a:pt x="308" y="178"/>
                    </a:lnTo>
                    <a:lnTo>
                      <a:pt x="314" y="172"/>
                    </a:lnTo>
                    <a:lnTo>
                      <a:pt x="318" y="164"/>
                    </a:lnTo>
                    <a:lnTo>
                      <a:pt x="328" y="142"/>
                    </a:lnTo>
                    <a:lnTo>
                      <a:pt x="338" y="116"/>
                    </a:lnTo>
                    <a:lnTo>
                      <a:pt x="346" y="104"/>
                    </a:lnTo>
                    <a:lnTo>
                      <a:pt x="354" y="94"/>
                    </a:lnTo>
                    <a:lnTo>
                      <a:pt x="364" y="88"/>
                    </a:lnTo>
                    <a:lnTo>
                      <a:pt x="370" y="86"/>
                    </a:lnTo>
                    <a:lnTo>
                      <a:pt x="376" y="84"/>
                    </a:lnTo>
                    <a:lnTo>
                      <a:pt x="376" y="48"/>
                    </a:lnTo>
                    <a:lnTo>
                      <a:pt x="366" y="48"/>
                    </a:lnTo>
                    <a:lnTo>
                      <a:pt x="342" y="44"/>
                    </a:lnTo>
                    <a:lnTo>
                      <a:pt x="314" y="38"/>
                    </a:lnTo>
                    <a:lnTo>
                      <a:pt x="298" y="32"/>
                    </a:lnTo>
                    <a:lnTo>
                      <a:pt x="286" y="26"/>
                    </a:lnTo>
                    <a:close/>
                    <a:moveTo>
                      <a:pt x="306" y="126"/>
                    </a:moveTo>
                    <a:lnTo>
                      <a:pt x="306" y="126"/>
                    </a:lnTo>
                    <a:lnTo>
                      <a:pt x="300" y="140"/>
                    </a:lnTo>
                    <a:lnTo>
                      <a:pt x="294" y="150"/>
                    </a:lnTo>
                    <a:lnTo>
                      <a:pt x="288" y="160"/>
                    </a:lnTo>
                    <a:lnTo>
                      <a:pt x="280" y="166"/>
                    </a:lnTo>
                    <a:lnTo>
                      <a:pt x="270" y="172"/>
                    </a:lnTo>
                    <a:lnTo>
                      <a:pt x="266" y="174"/>
                    </a:lnTo>
                    <a:lnTo>
                      <a:pt x="238" y="178"/>
                    </a:lnTo>
                    <a:lnTo>
                      <a:pt x="208" y="180"/>
                    </a:lnTo>
                    <a:lnTo>
                      <a:pt x="174" y="180"/>
                    </a:lnTo>
                    <a:lnTo>
                      <a:pt x="142" y="180"/>
                    </a:lnTo>
                    <a:lnTo>
                      <a:pt x="86" y="174"/>
                    </a:lnTo>
                    <a:lnTo>
                      <a:pt x="56" y="168"/>
                    </a:lnTo>
                    <a:lnTo>
                      <a:pt x="52" y="166"/>
                    </a:lnTo>
                    <a:lnTo>
                      <a:pt x="48" y="162"/>
                    </a:lnTo>
                    <a:lnTo>
                      <a:pt x="42" y="154"/>
                    </a:lnTo>
                    <a:lnTo>
                      <a:pt x="40" y="146"/>
                    </a:lnTo>
                    <a:lnTo>
                      <a:pt x="40" y="142"/>
                    </a:lnTo>
                    <a:lnTo>
                      <a:pt x="38" y="56"/>
                    </a:lnTo>
                    <a:lnTo>
                      <a:pt x="38" y="46"/>
                    </a:lnTo>
                    <a:lnTo>
                      <a:pt x="40" y="38"/>
                    </a:lnTo>
                    <a:lnTo>
                      <a:pt x="44" y="34"/>
                    </a:lnTo>
                    <a:lnTo>
                      <a:pt x="46" y="30"/>
                    </a:lnTo>
                    <a:lnTo>
                      <a:pt x="52" y="26"/>
                    </a:lnTo>
                    <a:lnTo>
                      <a:pt x="56" y="26"/>
                    </a:lnTo>
                    <a:lnTo>
                      <a:pt x="88" y="24"/>
                    </a:lnTo>
                    <a:lnTo>
                      <a:pt x="122" y="26"/>
                    </a:lnTo>
                    <a:lnTo>
                      <a:pt x="158" y="28"/>
                    </a:lnTo>
                    <a:lnTo>
                      <a:pt x="192" y="32"/>
                    </a:lnTo>
                    <a:lnTo>
                      <a:pt x="224" y="36"/>
                    </a:lnTo>
                    <a:lnTo>
                      <a:pt x="252" y="42"/>
                    </a:lnTo>
                    <a:lnTo>
                      <a:pt x="274" y="48"/>
                    </a:lnTo>
                    <a:lnTo>
                      <a:pt x="288" y="54"/>
                    </a:lnTo>
                    <a:lnTo>
                      <a:pt x="298" y="58"/>
                    </a:lnTo>
                    <a:lnTo>
                      <a:pt x="304" y="64"/>
                    </a:lnTo>
                    <a:lnTo>
                      <a:pt x="310" y="72"/>
                    </a:lnTo>
                    <a:lnTo>
                      <a:pt x="314" y="80"/>
                    </a:lnTo>
                    <a:lnTo>
                      <a:pt x="314" y="88"/>
                    </a:lnTo>
                    <a:lnTo>
                      <a:pt x="314" y="100"/>
                    </a:lnTo>
                    <a:lnTo>
                      <a:pt x="312" y="112"/>
                    </a:lnTo>
                    <a:lnTo>
                      <a:pt x="306" y="126"/>
                    </a:lnTo>
                    <a:close/>
                  </a:path>
                </a:pathLst>
              </a:custGeom>
              <a:solidFill>
                <a:srgbClr val="706A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96"/>
              <p:cNvSpPr>
                <a:spLocks noEditPoints="1"/>
              </p:cNvSpPr>
              <p:nvPr/>
            </p:nvSpPr>
            <p:spPr bwMode="auto">
              <a:xfrm>
                <a:off x="4806950" y="2949575"/>
                <a:ext cx="609600" cy="327025"/>
              </a:xfrm>
              <a:custGeom>
                <a:avLst/>
                <a:gdLst>
                  <a:gd name="T0" fmla="*/ 0 w 384"/>
                  <a:gd name="T1" fmla="*/ 221773784 h 206"/>
                  <a:gd name="T2" fmla="*/ 15120939 w 384"/>
                  <a:gd name="T3" fmla="*/ 226814095 h 206"/>
                  <a:gd name="T4" fmla="*/ 55443445 w 384"/>
                  <a:gd name="T5" fmla="*/ 246975339 h 206"/>
                  <a:gd name="T6" fmla="*/ 90725621 w 384"/>
                  <a:gd name="T7" fmla="*/ 302418760 h 206"/>
                  <a:gd name="T8" fmla="*/ 141128755 w 384"/>
                  <a:gd name="T9" fmla="*/ 423386323 h 206"/>
                  <a:gd name="T10" fmla="*/ 151209377 w 384"/>
                  <a:gd name="T11" fmla="*/ 443547567 h 206"/>
                  <a:gd name="T12" fmla="*/ 191531864 w 384"/>
                  <a:gd name="T13" fmla="*/ 483870055 h 206"/>
                  <a:gd name="T14" fmla="*/ 226814090 w 384"/>
                  <a:gd name="T15" fmla="*/ 493950677 h 206"/>
                  <a:gd name="T16" fmla="*/ 307459064 w 384"/>
                  <a:gd name="T17" fmla="*/ 509071610 h 206"/>
                  <a:gd name="T18" fmla="*/ 493950666 w 384"/>
                  <a:gd name="T19" fmla="*/ 519152232 h 206"/>
                  <a:gd name="T20" fmla="*/ 740925900 w 384"/>
                  <a:gd name="T21" fmla="*/ 504031299 h 206"/>
                  <a:gd name="T22" fmla="*/ 836692006 w 384"/>
                  <a:gd name="T23" fmla="*/ 488910366 h 206"/>
                  <a:gd name="T24" fmla="*/ 917336980 w 384"/>
                  <a:gd name="T25" fmla="*/ 463708811 h 206"/>
                  <a:gd name="T26" fmla="*/ 947578846 w 384"/>
                  <a:gd name="T27" fmla="*/ 423386323 h 206"/>
                  <a:gd name="T28" fmla="*/ 957659467 w 384"/>
                  <a:gd name="T29" fmla="*/ 367942803 h 206"/>
                  <a:gd name="T30" fmla="*/ 967740089 w 384"/>
                  <a:gd name="T31" fmla="*/ 156249691 h 206"/>
                  <a:gd name="T32" fmla="*/ 967740089 w 384"/>
                  <a:gd name="T33" fmla="*/ 70564379 h 206"/>
                  <a:gd name="T34" fmla="*/ 962699778 w 384"/>
                  <a:gd name="T35" fmla="*/ 30241878 h 206"/>
                  <a:gd name="T36" fmla="*/ 947578846 w 384"/>
                  <a:gd name="T37" fmla="*/ 15120939 h 206"/>
                  <a:gd name="T38" fmla="*/ 932457913 w 384"/>
                  <a:gd name="T39" fmla="*/ 10080625 h 206"/>
                  <a:gd name="T40" fmla="*/ 871974182 w 384"/>
                  <a:gd name="T41" fmla="*/ 0 h 206"/>
                  <a:gd name="T42" fmla="*/ 680442170 w 384"/>
                  <a:gd name="T43" fmla="*/ 5040313 h 206"/>
                  <a:gd name="T44" fmla="*/ 463708801 w 384"/>
                  <a:gd name="T45" fmla="*/ 25201561 h 206"/>
                  <a:gd name="T46" fmla="*/ 282257509 w 384"/>
                  <a:gd name="T47" fmla="*/ 55443446 h 206"/>
                  <a:gd name="T48" fmla="*/ 231854401 w 384"/>
                  <a:gd name="T49" fmla="*/ 70564379 h 206"/>
                  <a:gd name="T50" fmla="*/ 196572175 w 384"/>
                  <a:gd name="T51" fmla="*/ 90725623 h 206"/>
                  <a:gd name="T52" fmla="*/ 120967511 w 384"/>
                  <a:gd name="T53" fmla="*/ 120967514 h 206"/>
                  <a:gd name="T54" fmla="*/ 25201561 w 384"/>
                  <a:gd name="T55" fmla="*/ 131048136 h 206"/>
                  <a:gd name="T56" fmla="*/ 0 w 384"/>
                  <a:gd name="T57" fmla="*/ 131048136 h 206"/>
                  <a:gd name="T58" fmla="*/ 236894711 w 384"/>
                  <a:gd name="T59" fmla="*/ 141128758 h 206"/>
                  <a:gd name="T60" fmla="*/ 332660618 w 384"/>
                  <a:gd name="T61" fmla="*/ 110886892 h 206"/>
                  <a:gd name="T62" fmla="*/ 483870045 w 384"/>
                  <a:gd name="T63" fmla="*/ 85685312 h 206"/>
                  <a:gd name="T64" fmla="*/ 660280926 w 384"/>
                  <a:gd name="T65" fmla="*/ 65524068 h 206"/>
                  <a:gd name="T66" fmla="*/ 826611186 w 384"/>
                  <a:gd name="T67" fmla="*/ 70564379 h 206"/>
                  <a:gd name="T68" fmla="*/ 836692006 w 384"/>
                  <a:gd name="T69" fmla="*/ 70564379 h 206"/>
                  <a:gd name="T70" fmla="*/ 856853249 w 384"/>
                  <a:gd name="T71" fmla="*/ 85685312 h 206"/>
                  <a:gd name="T72" fmla="*/ 866933871 w 384"/>
                  <a:gd name="T73" fmla="*/ 120967514 h 206"/>
                  <a:gd name="T74" fmla="*/ 871974182 w 384"/>
                  <a:gd name="T75" fmla="*/ 146169069 h 206"/>
                  <a:gd name="T76" fmla="*/ 861893560 w 384"/>
                  <a:gd name="T77" fmla="*/ 367942803 h 206"/>
                  <a:gd name="T78" fmla="*/ 856853249 w 384"/>
                  <a:gd name="T79" fmla="*/ 393144358 h 206"/>
                  <a:gd name="T80" fmla="*/ 831651497 w 384"/>
                  <a:gd name="T81" fmla="*/ 428426634 h 206"/>
                  <a:gd name="T82" fmla="*/ 816530564 w 384"/>
                  <a:gd name="T83" fmla="*/ 433466945 h 206"/>
                  <a:gd name="T84" fmla="*/ 599797195 w 384"/>
                  <a:gd name="T85" fmla="*/ 463708811 h 206"/>
                  <a:gd name="T86" fmla="*/ 433466936 w 384"/>
                  <a:gd name="T87" fmla="*/ 463708811 h 206"/>
                  <a:gd name="T88" fmla="*/ 287297820 w 384"/>
                  <a:gd name="T89" fmla="*/ 443547567 h 206"/>
                  <a:gd name="T90" fmla="*/ 277217199 w 384"/>
                  <a:gd name="T91" fmla="*/ 443547567 h 206"/>
                  <a:gd name="T92" fmla="*/ 236894711 w 384"/>
                  <a:gd name="T93" fmla="*/ 408265291 h 206"/>
                  <a:gd name="T94" fmla="*/ 201612486 w 384"/>
                  <a:gd name="T95" fmla="*/ 362902492 h 206"/>
                  <a:gd name="T96" fmla="*/ 191531864 w 384"/>
                  <a:gd name="T97" fmla="*/ 327620315 h 206"/>
                  <a:gd name="T98" fmla="*/ 171370620 w 384"/>
                  <a:gd name="T99" fmla="*/ 262096272 h 206"/>
                  <a:gd name="T100" fmla="*/ 176410931 w 384"/>
                  <a:gd name="T101" fmla="*/ 206652801 h 206"/>
                  <a:gd name="T102" fmla="*/ 196572175 w 384"/>
                  <a:gd name="T103" fmla="*/ 171370624 h 206"/>
                  <a:gd name="T104" fmla="*/ 236894711 w 384"/>
                  <a:gd name="T105" fmla="*/ 141128758 h 2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84"/>
                  <a:gd name="T160" fmla="*/ 0 h 206"/>
                  <a:gd name="T161" fmla="*/ 384 w 384"/>
                  <a:gd name="T162" fmla="*/ 206 h 2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84" h="206">
                    <a:moveTo>
                      <a:pt x="0" y="52"/>
                    </a:moveTo>
                    <a:lnTo>
                      <a:pt x="0" y="88"/>
                    </a:lnTo>
                    <a:lnTo>
                      <a:pt x="6" y="90"/>
                    </a:lnTo>
                    <a:lnTo>
                      <a:pt x="12" y="92"/>
                    </a:lnTo>
                    <a:lnTo>
                      <a:pt x="22" y="98"/>
                    </a:lnTo>
                    <a:lnTo>
                      <a:pt x="30" y="108"/>
                    </a:lnTo>
                    <a:lnTo>
                      <a:pt x="36" y="120"/>
                    </a:lnTo>
                    <a:lnTo>
                      <a:pt x="46" y="146"/>
                    </a:lnTo>
                    <a:lnTo>
                      <a:pt x="56" y="168"/>
                    </a:lnTo>
                    <a:lnTo>
                      <a:pt x="60" y="176"/>
                    </a:lnTo>
                    <a:lnTo>
                      <a:pt x="66" y="182"/>
                    </a:lnTo>
                    <a:lnTo>
                      <a:pt x="76" y="192"/>
                    </a:lnTo>
                    <a:lnTo>
                      <a:pt x="86" y="194"/>
                    </a:lnTo>
                    <a:lnTo>
                      <a:pt x="90" y="196"/>
                    </a:lnTo>
                    <a:lnTo>
                      <a:pt x="122" y="202"/>
                    </a:lnTo>
                    <a:lnTo>
                      <a:pt x="158" y="206"/>
                    </a:lnTo>
                    <a:lnTo>
                      <a:pt x="196" y="206"/>
                    </a:lnTo>
                    <a:lnTo>
                      <a:pt x="232" y="204"/>
                    </a:lnTo>
                    <a:lnTo>
                      <a:pt x="294" y="200"/>
                    </a:lnTo>
                    <a:lnTo>
                      <a:pt x="332" y="194"/>
                    </a:lnTo>
                    <a:lnTo>
                      <a:pt x="350" y="190"/>
                    </a:lnTo>
                    <a:lnTo>
                      <a:pt x="364" y="184"/>
                    </a:lnTo>
                    <a:lnTo>
                      <a:pt x="372" y="176"/>
                    </a:lnTo>
                    <a:lnTo>
                      <a:pt x="376" y="168"/>
                    </a:lnTo>
                    <a:lnTo>
                      <a:pt x="380" y="146"/>
                    </a:lnTo>
                    <a:lnTo>
                      <a:pt x="382" y="106"/>
                    </a:lnTo>
                    <a:lnTo>
                      <a:pt x="384" y="62"/>
                    </a:lnTo>
                    <a:lnTo>
                      <a:pt x="384" y="28"/>
                    </a:lnTo>
                    <a:lnTo>
                      <a:pt x="384" y="20"/>
                    </a:lnTo>
                    <a:lnTo>
                      <a:pt x="382" y="12"/>
                    </a:lnTo>
                    <a:lnTo>
                      <a:pt x="380" y="8"/>
                    </a:lnTo>
                    <a:lnTo>
                      <a:pt x="376" y="6"/>
                    </a:lnTo>
                    <a:lnTo>
                      <a:pt x="372" y="4"/>
                    </a:lnTo>
                    <a:lnTo>
                      <a:pt x="370" y="4"/>
                    </a:lnTo>
                    <a:lnTo>
                      <a:pt x="346" y="0"/>
                    </a:lnTo>
                    <a:lnTo>
                      <a:pt x="312" y="0"/>
                    </a:lnTo>
                    <a:lnTo>
                      <a:pt x="270" y="2"/>
                    </a:lnTo>
                    <a:lnTo>
                      <a:pt x="226" y="4"/>
                    </a:lnTo>
                    <a:lnTo>
                      <a:pt x="184" y="10"/>
                    </a:lnTo>
                    <a:lnTo>
                      <a:pt x="144" y="14"/>
                    </a:lnTo>
                    <a:lnTo>
                      <a:pt x="112" y="22"/>
                    </a:lnTo>
                    <a:lnTo>
                      <a:pt x="100" y="24"/>
                    </a:lnTo>
                    <a:lnTo>
                      <a:pt x="92" y="28"/>
                    </a:lnTo>
                    <a:lnTo>
                      <a:pt x="78" y="36"/>
                    </a:lnTo>
                    <a:lnTo>
                      <a:pt x="62" y="44"/>
                    </a:lnTo>
                    <a:lnTo>
                      <a:pt x="48" y="48"/>
                    </a:lnTo>
                    <a:lnTo>
                      <a:pt x="32" y="50"/>
                    </a:lnTo>
                    <a:lnTo>
                      <a:pt x="10" y="52"/>
                    </a:lnTo>
                    <a:lnTo>
                      <a:pt x="0" y="52"/>
                    </a:lnTo>
                    <a:close/>
                    <a:moveTo>
                      <a:pt x="94" y="56"/>
                    </a:moveTo>
                    <a:lnTo>
                      <a:pt x="94" y="56"/>
                    </a:lnTo>
                    <a:lnTo>
                      <a:pt x="108" y="50"/>
                    </a:lnTo>
                    <a:lnTo>
                      <a:pt x="132" y="44"/>
                    </a:lnTo>
                    <a:lnTo>
                      <a:pt x="158" y="40"/>
                    </a:lnTo>
                    <a:lnTo>
                      <a:pt x="192" y="34"/>
                    </a:lnTo>
                    <a:lnTo>
                      <a:pt x="226" y="30"/>
                    </a:lnTo>
                    <a:lnTo>
                      <a:pt x="262" y="26"/>
                    </a:lnTo>
                    <a:lnTo>
                      <a:pt x="296" y="26"/>
                    </a:lnTo>
                    <a:lnTo>
                      <a:pt x="328" y="28"/>
                    </a:lnTo>
                    <a:lnTo>
                      <a:pt x="332" y="28"/>
                    </a:lnTo>
                    <a:lnTo>
                      <a:pt x="338" y="30"/>
                    </a:lnTo>
                    <a:lnTo>
                      <a:pt x="340" y="34"/>
                    </a:lnTo>
                    <a:lnTo>
                      <a:pt x="342" y="40"/>
                    </a:lnTo>
                    <a:lnTo>
                      <a:pt x="344" y="48"/>
                    </a:lnTo>
                    <a:lnTo>
                      <a:pt x="346" y="58"/>
                    </a:lnTo>
                    <a:lnTo>
                      <a:pt x="342" y="146"/>
                    </a:lnTo>
                    <a:lnTo>
                      <a:pt x="342" y="148"/>
                    </a:lnTo>
                    <a:lnTo>
                      <a:pt x="340" y="156"/>
                    </a:lnTo>
                    <a:lnTo>
                      <a:pt x="334" y="166"/>
                    </a:lnTo>
                    <a:lnTo>
                      <a:pt x="330" y="170"/>
                    </a:lnTo>
                    <a:lnTo>
                      <a:pt x="324" y="172"/>
                    </a:lnTo>
                    <a:lnTo>
                      <a:pt x="294" y="178"/>
                    </a:lnTo>
                    <a:lnTo>
                      <a:pt x="238" y="184"/>
                    </a:lnTo>
                    <a:lnTo>
                      <a:pt x="206" y="184"/>
                    </a:lnTo>
                    <a:lnTo>
                      <a:pt x="172" y="184"/>
                    </a:lnTo>
                    <a:lnTo>
                      <a:pt x="142" y="182"/>
                    </a:lnTo>
                    <a:lnTo>
                      <a:pt x="114" y="176"/>
                    </a:lnTo>
                    <a:lnTo>
                      <a:pt x="110" y="176"/>
                    </a:lnTo>
                    <a:lnTo>
                      <a:pt x="100" y="168"/>
                    </a:lnTo>
                    <a:lnTo>
                      <a:pt x="94" y="162"/>
                    </a:lnTo>
                    <a:lnTo>
                      <a:pt x="86" y="154"/>
                    </a:lnTo>
                    <a:lnTo>
                      <a:pt x="80" y="144"/>
                    </a:lnTo>
                    <a:lnTo>
                      <a:pt x="76" y="130"/>
                    </a:lnTo>
                    <a:lnTo>
                      <a:pt x="70" y="116"/>
                    </a:lnTo>
                    <a:lnTo>
                      <a:pt x="68" y="104"/>
                    </a:lnTo>
                    <a:lnTo>
                      <a:pt x="68" y="92"/>
                    </a:lnTo>
                    <a:lnTo>
                      <a:pt x="70" y="82"/>
                    </a:lnTo>
                    <a:lnTo>
                      <a:pt x="72" y="74"/>
                    </a:lnTo>
                    <a:lnTo>
                      <a:pt x="78" y="68"/>
                    </a:lnTo>
                    <a:lnTo>
                      <a:pt x="86" y="62"/>
                    </a:lnTo>
                    <a:lnTo>
                      <a:pt x="94" y="56"/>
                    </a:lnTo>
                    <a:close/>
                  </a:path>
                </a:pathLst>
              </a:custGeom>
              <a:solidFill>
                <a:srgbClr val="706A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97"/>
              <p:cNvSpPr>
                <a:spLocks/>
              </p:cNvSpPr>
              <p:nvPr/>
            </p:nvSpPr>
            <p:spPr bwMode="auto">
              <a:xfrm>
                <a:off x="4346575" y="2174875"/>
                <a:ext cx="1174750" cy="866775"/>
              </a:xfrm>
              <a:custGeom>
                <a:avLst/>
                <a:gdLst>
                  <a:gd name="T0" fmla="*/ 40322499 w 740"/>
                  <a:gd name="T1" fmla="*/ 594756807 h 546"/>
                  <a:gd name="T2" fmla="*/ 105846577 w 740"/>
                  <a:gd name="T3" fmla="*/ 710683943 h 546"/>
                  <a:gd name="T4" fmla="*/ 226814087 w 740"/>
                  <a:gd name="T5" fmla="*/ 897175621 h 546"/>
                  <a:gd name="T6" fmla="*/ 342741236 w 740"/>
                  <a:gd name="T7" fmla="*/ 1033263997 h 546"/>
                  <a:gd name="T8" fmla="*/ 483870039 w 740"/>
                  <a:gd name="T9" fmla="*/ 1159271754 h 546"/>
                  <a:gd name="T10" fmla="*/ 640119675 w 740"/>
                  <a:gd name="T11" fmla="*/ 1260077958 h 546"/>
                  <a:gd name="T12" fmla="*/ 730845270 w 740"/>
                  <a:gd name="T13" fmla="*/ 1290319820 h 546"/>
                  <a:gd name="T14" fmla="*/ 821570865 w 740"/>
                  <a:gd name="T15" fmla="*/ 1310481061 h 546"/>
                  <a:gd name="T16" fmla="*/ 917336969 w 740"/>
                  <a:gd name="T17" fmla="*/ 1315521371 h 546"/>
                  <a:gd name="T18" fmla="*/ 856853239 w 740"/>
                  <a:gd name="T19" fmla="*/ 1290319820 h 546"/>
                  <a:gd name="T20" fmla="*/ 725804959 w 740"/>
                  <a:gd name="T21" fmla="*/ 1214715166 h 546"/>
                  <a:gd name="T22" fmla="*/ 609877810 w 740"/>
                  <a:gd name="T23" fmla="*/ 1129029892 h 546"/>
                  <a:gd name="T24" fmla="*/ 544353769 w 740"/>
                  <a:gd name="T25" fmla="*/ 1063505859 h 546"/>
                  <a:gd name="T26" fmla="*/ 493950660 w 740"/>
                  <a:gd name="T27" fmla="*/ 977820585 h 546"/>
                  <a:gd name="T28" fmla="*/ 478829728 w 740"/>
                  <a:gd name="T29" fmla="*/ 937498103 h 546"/>
                  <a:gd name="T30" fmla="*/ 614918121 w 740"/>
                  <a:gd name="T31" fmla="*/ 1033263997 h 546"/>
                  <a:gd name="T32" fmla="*/ 766127446 w 740"/>
                  <a:gd name="T33" fmla="*/ 1123989582 h 546"/>
                  <a:gd name="T34" fmla="*/ 957659456 w 740"/>
                  <a:gd name="T35" fmla="*/ 1219755476 h 546"/>
                  <a:gd name="T36" fmla="*/ 1179433133 w 740"/>
                  <a:gd name="T37" fmla="*/ 1305440751 h 546"/>
                  <a:gd name="T38" fmla="*/ 1411287431 w 740"/>
                  <a:gd name="T39" fmla="*/ 1365924474 h 546"/>
                  <a:gd name="T40" fmla="*/ 1527214581 w 740"/>
                  <a:gd name="T41" fmla="*/ 1376005094 h 546"/>
                  <a:gd name="T42" fmla="*/ 1643141730 w 740"/>
                  <a:gd name="T43" fmla="*/ 1370964784 h 546"/>
                  <a:gd name="T44" fmla="*/ 1754028965 w 740"/>
                  <a:gd name="T45" fmla="*/ 1350803543 h 546"/>
                  <a:gd name="T46" fmla="*/ 1864915803 w 740"/>
                  <a:gd name="T47" fmla="*/ 1315521371 h 546"/>
                  <a:gd name="T48" fmla="*/ 1839714249 w 740"/>
                  <a:gd name="T49" fmla="*/ 1300400440 h 546"/>
                  <a:gd name="T50" fmla="*/ 1784270830 w 740"/>
                  <a:gd name="T51" fmla="*/ 1249997338 h 546"/>
                  <a:gd name="T52" fmla="*/ 1708666168 w 740"/>
                  <a:gd name="T53" fmla="*/ 1154231443 h 546"/>
                  <a:gd name="T54" fmla="*/ 1648182041 w 740"/>
                  <a:gd name="T55" fmla="*/ 997981826 h 546"/>
                  <a:gd name="T56" fmla="*/ 1612899865 w 740"/>
                  <a:gd name="T57" fmla="*/ 877014380 h 546"/>
                  <a:gd name="T58" fmla="*/ 1557456446 w 740"/>
                  <a:gd name="T59" fmla="*/ 725804874 h 546"/>
                  <a:gd name="T60" fmla="*/ 1476811472 w 740"/>
                  <a:gd name="T61" fmla="*/ 559474636 h 546"/>
                  <a:gd name="T62" fmla="*/ 1365924634 w 740"/>
                  <a:gd name="T63" fmla="*/ 388103988 h 546"/>
                  <a:gd name="T64" fmla="*/ 1219755619 w 740"/>
                  <a:gd name="T65" fmla="*/ 226814060 h 546"/>
                  <a:gd name="T66" fmla="*/ 1129030024 w 740"/>
                  <a:gd name="T67" fmla="*/ 161289977 h 546"/>
                  <a:gd name="T68" fmla="*/ 1033264118 w 740"/>
                  <a:gd name="T69" fmla="*/ 100806230 h 546"/>
                  <a:gd name="T70" fmla="*/ 922377280 w 740"/>
                  <a:gd name="T71" fmla="*/ 55443438 h 546"/>
                  <a:gd name="T72" fmla="*/ 801409622 w 740"/>
                  <a:gd name="T73" fmla="*/ 20161247 h 546"/>
                  <a:gd name="T74" fmla="*/ 670361540 w 740"/>
                  <a:gd name="T75" fmla="*/ 0 h 546"/>
                  <a:gd name="T76" fmla="*/ 524192525 w 740"/>
                  <a:gd name="T77" fmla="*/ 0 h 546"/>
                  <a:gd name="T78" fmla="*/ 458668485 w 740"/>
                  <a:gd name="T79" fmla="*/ 5040312 h 546"/>
                  <a:gd name="T80" fmla="*/ 342741236 w 740"/>
                  <a:gd name="T81" fmla="*/ 25201557 h 546"/>
                  <a:gd name="T82" fmla="*/ 246975330 w 740"/>
                  <a:gd name="T83" fmla="*/ 55443438 h 546"/>
                  <a:gd name="T84" fmla="*/ 171370618 w 740"/>
                  <a:gd name="T85" fmla="*/ 90725609 h 546"/>
                  <a:gd name="T86" fmla="*/ 110886888 w 740"/>
                  <a:gd name="T87" fmla="*/ 136088426 h 546"/>
                  <a:gd name="T88" fmla="*/ 65524066 w 740"/>
                  <a:gd name="T89" fmla="*/ 181451218 h 546"/>
                  <a:gd name="T90" fmla="*/ 25201560 w 740"/>
                  <a:gd name="T91" fmla="*/ 262096232 h 546"/>
                  <a:gd name="T92" fmla="*/ 0 w 740"/>
                  <a:gd name="T93" fmla="*/ 367942747 h 546"/>
                  <a:gd name="T94" fmla="*/ 5040312 w 740"/>
                  <a:gd name="T95" fmla="*/ 468749051 h 546"/>
                  <a:gd name="T96" fmla="*/ 30241877 w 740"/>
                  <a:gd name="T97" fmla="*/ 574595567 h 546"/>
                  <a:gd name="T98" fmla="*/ 40322499 w 740"/>
                  <a:gd name="T99" fmla="*/ 594756807 h 54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40"/>
                  <a:gd name="T151" fmla="*/ 0 h 546"/>
                  <a:gd name="T152" fmla="*/ 740 w 740"/>
                  <a:gd name="T153" fmla="*/ 546 h 54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40" h="546">
                    <a:moveTo>
                      <a:pt x="16" y="236"/>
                    </a:moveTo>
                    <a:lnTo>
                      <a:pt x="16" y="236"/>
                    </a:lnTo>
                    <a:lnTo>
                      <a:pt x="22" y="250"/>
                    </a:lnTo>
                    <a:lnTo>
                      <a:pt x="42" y="282"/>
                    </a:lnTo>
                    <a:lnTo>
                      <a:pt x="72" y="330"/>
                    </a:lnTo>
                    <a:lnTo>
                      <a:pt x="90" y="356"/>
                    </a:lnTo>
                    <a:lnTo>
                      <a:pt x="112" y="384"/>
                    </a:lnTo>
                    <a:lnTo>
                      <a:pt x="136" y="410"/>
                    </a:lnTo>
                    <a:lnTo>
                      <a:pt x="162" y="436"/>
                    </a:lnTo>
                    <a:lnTo>
                      <a:pt x="192" y="460"/>
                    </a:lnTo>
                    <a:lnTo>
                      <a:pt x="222" y="482"/>
                    </a:lnTo>
                    <a:lnTo>
                      <a:pt x="254" y="500"/>
                    </a:lnTo>
                    <a:lnTo>
                      <a:pt x="272" y="506"/>
                    </a:lnTo>
                    <a:lnTo>
                      <a:pt x="290" y="512"/>
                    </a:lnTo>
                    <a:lnTo>
                      <a:pt x="308" y="518"/>
                    </a:lnTo>
                    <a:lnTo>
                      <a:pt x="326" y="520"/>
                    </a:lnTo>
                    <a:lnTo>
                      <a:pt x="344" y="522"/>
                    </a:lnTo>
                    <a:lnTo>
                      <a:pt x="364" y="522"/>
                    </a:lnTo>
                    <a:lnTo>
                      <a:pt x="340" y="512"/>
                    </a:lnTo>
                    <a:lnTo>
                      <a:pt x="316" y="500"/>
                    </a:lnTo>
                    <a:lnTo>
                      <a:pt x="288" y="482"/>
                    </a:lnTo>
                    <a:lnTo>
                      <a:pt x="258" y="462"/>
                    </a:lnTo>
                    <a:lnTo>
                      <a:pt x="242" y="448"/>
                    </a:lnTo>
                    <a:lnTo>
                      <a:pt x="230" y="436"/>
                    </a:lnTo>
                    <a:lnTo>
                      <a:pt x="216" y="422"/>
                    </a:lnTo>
                    <a:lnTo>
                      <a:pt x="206" y="406"/>
                    </a:lnTo>
                    <a:lnTo>
                      <a:pt x="196" y="388"/>
                    </a:lnTo>
                    <a:lnTo>
                      <a:pt x="190" y="372"/>
                    </a:lnTo>
                    <a:lnTo>
                      <a:pt x="204" y="382"/>
                    </a:lnTo>
                    <a:lnTo>
                      <a:pt x="244" y="410"/>
                    </a:lnTo>
                    <a:lnTo>
                      <a:pt x="272" y="426"/>
                    </a:lnTo>
                    <a:lnTo>
                      <a:pt x="304" y="446"/>
                    </a:lnTo>
                    <a:lnTo>
                      <a:pt x="342" y="466"/>
                    </a:lnTo>
                    <a:lnTo>
                      <a:pt x="380" y="484"/>
                    </a:lnTo>
                    <a:lnTo>
                      <a:pt x="422" y="502"/>
                    </a:lnTo>
                    <a:lnTo>
                      <a:pt x="468" y="518"/>
                    </a:lnTo>
                    <a:lnTo>
                      <a:pt x="512" y="532"/>
                    </a:lnTo>
                    <a:lnTo>
                      <a:pt x="560" y="542"/>
                    </a:lnTo>
                    <a:lnTo>
                      <a:pt x="582" y="544"/>
                    </a:lnTo>
                    <a:lnTo>
                      <a:pt x="606" y="546"/>
                    </a:lnTo>
                    <a:lnTo>
                      <a:pt x="628" y="546"/>
                    </a:lnTo>
                    <a:lnTo>
                      <a:pt x="652" y="544"/>
                    </a:lnTo>
                    <a:lnTo>
                      <a:pt x="674" y="542"/>
                    </a:lnTo>
                    <a:lnTo>
                      <a:pt x="696" y="536"/>
                    </a:lnTo>
                    <a:lnTo>
                      <a:pt x="718" y="530"/>
                    </a:lnTo>
                    <a:lnTo>
                      <a:pt x="740" y="522"/>
                    </a:lnTo>
                    <a:lnTo>
                      <a:pt x="730" y="516"/>
                    </a:lnTo>
                    <a:lnTo>
                      <a:pt x="720" y="508"/>
                    </a:lnTo>
                    <a:lnTo>
                      <a:pt x="708" y="496"/>
                    </a:lnTo>
                    <a:lnTo>
                      <a:pt x="694" y="480"/>
                    </a:lnTo>
                    <a:lnTo>
                      <a:pt x="678" y="458"/>
                    </a:lnTo>
                    <a:lnTo>
                      <a:pt x="666" y="430"/>
                    </a:lnTo>
                    <a:lnTo>
                      <a:pt x="654" y="396"/>
                    </a:lnTo>
                    <a:lnTo>
                      <a:pt x="640" y="348"/>
                    </a:lnTo>
                    <a:lnTo>
                      <a:pt x="630" y="320"/>
                    </a:lnTo>
                    <a:lnTo>
                      <a:pt x="618" y="288"/>
                    </a:lnTo>
                    <a:lnTo>
                      <a:pt x="602" y="256"/>
                    </a:lnTo>
                    <a:lnTo>
                      <a:pt x="586" y="222"/>
                    </a:lnTo>
                    <a:lnTo>
                      <a:pt x="566" y="186"/>
                    </a:lnTo>
                    <a:lnTo>
                      <a:pt x="542" y="154"/>
                    </a:lnTo>
                    <a:lnTo>
                      <a:pt x="514" y="120"/>
                    </a:lnTo>
                    <a:lnTo>
                      <a:pt x="484" y="90"/>
                    </a:lnTo>
                    <a:lnTo>
                      <a:pt x="466" y="76"/>
                    </a:lnTo>
                    <a:lnTo>
                      <a:pt x="448" y="64"/>
                    </a:lnTo>
                    <a:lnTo>
                      <a:pt x="430" y="52"/>
                    </a:lnTo>
                    <a:lnTo>
                      <a:pt x="410" y="40"/>
                    </a:lnTo>
                    <a:lnTo>
                      <a:pt x="388" y="30"/>
                    </a:lnTo>
                    <a:lnTo>
                      <a:pt x="366" y="22"/>
                    </a:lnTo>
                    <a:lnTo>
                      <a:pt x="344" y="14"/>
                    </a:lnTo>
                    <a:lnTo>
                      <a:pt x="318" y="8"/>
                    </a:lnTo>
                    <a:lnTo>
                      <a:pt x="292" y="4"/>
                    </a:lnTo>
                    <a:lnTo>
                      <a:pt x="266" y="0"/>
                    </a:lnTo>
                    <a:lnTo>
                      <a:pt x="236" y="0"/>
                    </a:lnTo>
                    <a:lnTo>
                      <a:pt x="208" y="0"/>
                    </a:lnTo>
                    <a:lnTo>
                      <a:pt x="182" y="2"/>
                    </a:lnTo>
                    <a:lnTo>
                      <a:pt x="158" y="6"/>
                    </a:lnTo>
                    <a:lnTo>
                      <a:pt x="136" y="10"/>
                    </a:lnTo>
                    <a:lnTo>
                      <a:pt x="116" y="16"/>
                    </a:lnTo>
                    <a:lnTo>
                      <a:pt x="98" y="22"/>
                    </a:lnTo>
                    <a:lnTo>
                      <a:pt x="82" y="28"/>
                    </a:lnTo>
                    <a:lnTo>
                      <a:pt x="68" y="36"/>
                    </a:lnTo>
                    <a:lnTo>
                      <a:pt x="56" y="44"/>
                    </a:lnTo>
                    <a:lnTo>
                      <a:pt x="44" y="54"/>
                    </a:lnTo>
                    <a:lnTo>
                      <a:pt x="34" y="62"/>
                    </a:lnTo>
                    <a:lnTo>
                      <a:pt x="26" y="72"/>
                    </a:lnTo>
                    <a:lnTo>
                      <a:pt x="20" y="82"/>
                    </a:lnTo>
                    <a:lnTo>
                      <a:pt x="10" y="104"/>
                    </a:lnTo>
                    <a:lnTo>
                      <a:pt x="4" y="124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2" y="186"/>
                    </a:lnTo>
                    <a:lnTo>
                      <a:pt x="6" y="202"/>
                    </a:lnTo>
                    <a:lnTo>
                      <a:pt x="12" y="228"/>
                    </a:lnTo>
                    <a:lnTo>
                      <a:pt x="16" y="236"/>
                    </a:lnTo>
                    <a:close/>
                  </a:path>
                </a:pathLst>
              </a:custGeom>
              <a:solidFill>
                <a:srgbClr val="B39B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98"/>
              <p:cNvSpPr>
                <a:spLocks/>
              </p:cNvSpPr>
              <p:nvPr/>
            </p:nvSpPr>
            <p:spPr bwMode="auto">
              <a:xfrm>
                <a:off x="4260850" y="2555875"/>
                <a:ext cx="339725" cy="387350"/>
              </a:xfrm>
              <a:custGeom>
                <a:avLst/>
                <a:gdLst>
                  <a:gd name="T0" fmla="*/ 252015652 w 214"/>
                  <a:gd name="T1" fmla="*/ 10080626 h 244"/>
                  <a:gd name="T2" fmla="*/ 252015652 w 214"/>
                  <a:gd name="T3" fmla="*/ 10080626 h 244"/>
                  <a:gd name="T4" fmla="*/ 252015652 w 214"/>
                  <a:gd name="T5" fmla="*/ 75604693 h 244"/>
                  <a:gd name="T6" fmla="*/ 262096274 w 214"/>
                  <a:gd name="T7" fmla="*/ 151209387 h 244"/>
                  <a:gd name="T8" fmla="*/ 282257519 w 214"/>
                  <a:gd name="T9" fmla="*/ 236894727 h 244"/>
                  <a:gd name="T10" fmla="*/ 297378452 w 214"/>
                  <a:gd name="T11" fmla="*/ 287297840 h 244"/>
                  <a:gd name="T12" fmla="*/ 312499385 w 214"/>
                  <a:gd name="T13" fmla="*/ 337700952 h 244"/>
                  <a:gd name="T14" fmla="*/ 337700940 w 214"/>
                  <a:gd name="T15" fmla="*/ 388104065 h 244"/>
                  <a:gd name="T16" fmla="*/ 362902496 w 214"/>
                  <a:gd name="T17" fmla="*/ 438507276 h 244"/>
                  <a:gd name="T18" fmla="*/ 398184673 w 214"/>
                  <a:gd name="T19" fmla="*/ 488910389 h 244"/>
                  <a:gd name="T20" fmla="*/ 438507261 w 214"/>
                  <a:gd name="T21" fmla="*/ 534273190 h 244"/>
                  <a:gd name="T22" fmla="*/ 483870060 w 214"/>
                  <a:gd name="T23" fmla="*/ 574595680 h 244"/>
                  <a:gd name="T24" fmla="*/ 539313482 w 214"/>
                  <a:gd name="T25" fmla="*/ 614918170 h 244"/>
                  <a:gd name="T26" fmla="*/ 539313482 w 214"/>
                  <a:gd name="T27" fmla="*/ 614918170 h 244"/>
                  <a:gd name="T28" fmla="*/ 468749127 w 214"/>
                  <a:gd name="T29" fmla="*/ 594756925 h 244"/>
                  <a:gd name="T30" fmla="*/ 398184673 w 214"/>
                  <a:gd name="T31" fmla="*/ 564515057 h 244"/>
                  <a:gd name="T32" fmla="*/ 312499385 w 214"/>
                  <a:gd name="T33" fmla="*/ 524192567 h 244"/>
                  <a:gd name="T34" fmla="*/ 221773786 w 214"/>
                  <a:gd name="T35" fmla="*/ 473789455 h 244"/>
                  <a:gd name="T36" fmla="*/ 176410937 w 214"/>
                  <a:gd name="T37" fmla="*/ 443547587 h 244"/>
                  <a:gd name="T38" fmla="*/ 136088448 w 214"/>
                  <a:gd name="T39" fmla="*/ 408265310 h 244"/>
                  <a:gd name="T40" fmla="*/ 95765935 w 214"/>
                  <a:gd name="T41" fmla="*/ 372983131 h 244"/>
                  <a:gd name="T42" fmla="*/ 65524069 w 214"/>
                  <a:gd name="T43" fmla="*/ 332660641 h 244"/>
                  <a:gd name="T44" fmla="*/ 35282190 w 214"/>
                  <a:gd name="T45" fmla="*/ 292338151 h 244"/>
                  <a:gd name="T46" fmla="*/ 10080625 w 214"/>
                  <a:gd name="T47" fmla="*/ 246975350 h 244"/>
                  <a:gd name="T48" fmla="*/ 10080625 w 214"/>
                  <a:gd name="T49" fmla="*/ 246975350 h 244"/>
                  <a:gd name="T50" fmla="*/ 0 w 214"/>
                  <a:gd name="T51" fmla="*/ 206652810 h 244"/>
                  <a:gd name="T52" fmla="*/ 0 w 214"/>
                  <a:gd name="T53" fmla="*/ 176410943 h 244"/>
                  <a:gd name="T54" fmla="*/ 0 w 214"/>
                  <a:gd name="T55" fmla="*/ 146169076 h 244"/>
                  <a:gd name="T56" fmla="*/ 15120939 w 214"/>
                  <a:gd name="T57" fmla="*/ 115927208 h 244"/>
                  <a:gd name="T58" fmla="*/ 30241879 w 214"/>
                  <a:gd name="T59" fmla="*/ 90725627 h 244"/>
                  <a:gd name="T60" fmla="*/ 50403123 w 214"/>
                  <a:gd name="T61" fmla="*/ 70564382 h 244"/>
                  <a:gd name="T62" fmla="*/ 70564380 w 214"/>
                  <a:gd name="T63" fmla="*/ 50403125 h 244"/>
                  <a:gd name="T64" fmla="*/ 95765935 w 214"/>
                  <a:gd name="T65" fmla="*/ 35282191 h 244"/>
                  <a:gd name="T66" fmla="*/ 146169070 w 214"/>
                  <a:gd name="T67" fmla="*/ 10080626 h 244"/>
                  <a:gd name="T68" fmla="*/ 196572181 w 214"/>
                  <a:gd name="T69" fmla="*/ 0 h 244"/>
                  <a:gd name="T70" fmla="*/ 231854408 w 214"/>
                  <a:gd name="T71" fmla="*/ 0 h 244"/>
                  <a:gd name="T72" fmla="*/ 246975341 w 214"/>
                  <a:gd name="T73" fmla="*/ 0 h 244"/>
                  <a:gd name="T74" fmla="*/ 252015652 w 214"/>
                  <a:gd name="T75" fmla="*/ 10080626 h 244"/>
                  <a:gd name="T76" fmla="*/ 252015652 w 214"/>
                  <a:gd name="T77" fmla="*/ 10080626 h 2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14"/>
                  <a:gd name="T118" fmla="*/ 0 h 244"/>
                  <a:gd name="T119" fmla="*/ 214 w 214"/>
                  <a:gd name="T120" fmla="*/ 244 h 24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14" h="244">
                    <a:moveTo>
                      <a:pt x="100" y="4"/>
                    </a:moveTo>
                    <a:lnTo>
                      <a:pt x="100" y="4"/>
                    </a:lnTo>
                    <a:lnTo>
                      <a:pt x="100" y="30"/>
                    </a:lnTo>
                    <a:lnTo>
                      <a:pt x="104" y="60"/>
                    </a:lnTo>
                    <a:lnTo>
                      <a:pt x="112" y="94"/>
                    </a:lnTo>
                    <a:lnTo>
                      <a:pt x="118" y="114"/>
                    </a:lnTo>
                    <a:lnTo>
                      <a:pt x="124" y="134"/>
                    </a:lnTo>
                    <a:lnTo>
                      <a:pt x="134" y="154"/>
                    </a:lnTo>
                    <a:lnTo>
                      <a:pt x="144" y="174"/>
                    </a:lnTo>
                    <a:lnTo>
                      <a:pt x="158" y="194"/>
                    </a:lnTo>
                    <a:lnTo>
                      <a:pt x="174" y="212"/>
                    </a:lnTo>
                    <a:lnTo>
                      <a:pt x="192" y="228"/>
                    </a:lnTo>
                    <a:lnTo>
                      <a:pt x="214" y="244"/>
                    </a:lnTo>
                    <a:lnTo>
                      <a:pt x="186" y="236"/>
                    </a:lnTo>
                    <a:lnTo>
                      <a:pt x="158" y="224"/>
                    </a:lnTo>
                    <a:lnTo>
                      <a:pt x="124" y="208"/>
                    </a:lnTo>
                    <a:lnTo>
                      <a:pt x="88" y="188"/>
                    </a:lnTo>
                    <a:lnTo>
                      <a:pt x="70" y="176"/>
                    </a:lnTo>
                    <a:lnTo>
                      <a:pt x="54" y="162"/>
                    </a:lnTo>
                    <a:lnTo>
                      <a:pt x="38" y="148"/>
                    </a:lnTo>
                    <a:lnTo>
                      <a:pt x="26" y="132"/>
                    </a:lnTo>
                    <a:lnTo>
                      <a:pt x="14" y="116"/>
                    </a:lnTo>
                    <a:lnTo>
                      <a:pt x="4" y="98"/>
                    </a:lnTo>
                    <a:lnTo>
                      <a:pt x="0" y="82"/>
                    </a:lnTo>
                    <a:lnTo>
                      <a:pt x="0" y="70"/>
                    </a:lnTo>
                    <a:lnTo>
                      <a:pt x="0" y="58"/>
                    </a:lnTo>
                    <a:lnTo>
                      <a:pt x="6" y="46"/>
                    </a:lnTo>
                    <a:lnTo>
                      <a:pt x="12" y="36"/>
                    </a:lnTo>
                    <a:lnTo>
                      <a:pt x="20" y="28"/>
                    </a:lnTo>
                    <a:lnTo>
                      <a:pt x="28" y="20"/>
                    </a:lnTo>
                    <a:lnTo>
                      <a:pt x="38" y="14"/>
                    </a:lnTo>
                    <a:lnTo>
                      <a:pt x="58" y="4"/>
                    </a:lnTo>
                    <a:lnTo>
                      <a:pt x="78" y="0"/>
                    </a:lnTo>
                    <a:lnTo>
                      <a:pt x="92" y="0"/>
                    </a:lnTo>
                    <a:lnTo>
                      <a:pt x="98" y="0"/>
                    </a:lnTo>
                    <a:lnTo>
                      <a:pt x="100" y="4"/>
                    </a:lnTo>
                    <a:close/>
                  </a:path>
                </a:pathLst>
              </a:custGeom>
              <a:solidFill>
                <a:srgbClr val="B39B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99"/>
              <p:cNvSpPr>
                <a:spLocks/>
              </p:cNvSpPr>
              <p:nvPr/>
            </p:nvSpPr>
            <p:spPr bwMode="auto">
              <a:xfrm>
                <a:off x="4638675" y="2301875"/>
                <a:ext cx="641350" cy="495300"/>
              </a:xfrm>
              <a:custGeom>
                <a:avLst/>
                <a:gdLst>
                  <a:gd name="T0" fmla="*/ 252015648 w 404"/>
                  <a:gd name="T1" fmla="*/ 710683983 h 312"/>
                  <a:gd name="T2" fmla="*/ 317539691 w 404"/>
                  <a:gd name="T3" fmla="*/ 720764604 h 312"/>
                  <a:gd name="T4" fmla="*/ 398184666 w 404"/>
                  <a:gd name="T5" fmla="*/ 735885536 h 312"/>
                  <a:gd name="T6" fmla="*/ 408265288 w 404"/>
                  <a:gd name="T7" fmla="*/ 700603362 h 312"/>
                  <a:gd name="T8" fmla="*/ 443547564 w 404"/>
                  <a:gd name="T9" fmla="*/ 614918083 h 312"/>
                  <a:gd name="T10" fmla="*/ 504031296 w 404"/>
                  <a:gd name="T11" fmla="*/ 559474667 h 312"/>
                  <a:gd name="T12" fmla="*/ 544353784 w 404"/>
                  <a:gd name="T13" fmla="*/ 554434357 h 312"/>
                  <a:gd name="T14" fmla="*/ 509071607 w 404"/>
                  <a:gd name="T15" fmla="*/ 483870009 h 312"/>
                  <a:gd name="T16" fmla="*/ 665321247 w 404"/>
                  <a:gd name="T17" fmla="*/ 574595599 h 312"/>
                  <a:gd name="T18" fmla="*/ 594756894 w 404"/>
                  <a:gd name="T19" fmla="*/ 423386283 h 312"/>
                  <a:gd name="T20" fmla="*/ 690522802 w 404"/>
                  <a:gd name="T21" fmla="*/ 463708767 h 312"/>
                  <a:gd name="T22" fmla="*/ 730845290 w 404"/>
                  <a:gd name="T23" fmla="*/ 448587835 h 312"/>
                  <a:gd name="T24" fmla="*/ 831651510 w 404"/>
                  <a:gd name="T25" fmla="*/ 534273114 h 312"/>
                  <a:gd name="T26" fmla="*/ 761087156 w 404"/>
                  <a:gd name="T27" fmla="*/ 367942768 h 312"/>
                  <a:gd name="T28" fmla="*/ 756046845 w 404"/>
                  <a:gd name="T29" fmla="*/ 337700905 h 312"/>
                  <a:gd name="T30" fmla="*/ 907256373 w 404"/>
                  <a:gd name="T31" fmla="*/ 498990941 h 312"/>
                  <a:gd name="T32" fmla="*/ 882054818 w 404"/>
                  <a:gd name="T33" fmla="*/ 393144320 h 312"/>
                  <a:gd name="T34" fmla="*/ 831651510 w 404"/>
                  <a:gd name="T35" fmla="*/ 312499352 h 312"/>
                  <a:gd name="T36" fmla="*/ 826611199 w 404"/>
                  <a:gd name="T37" fmla="*/ 252015626 h 312"/>
                  <a:gd name="T38" fmla="*/ 861893574 w 404"/>
                  <a:gd name="T39" fmla="*/ 272176868 h 312"/>
                  <a:gd name="T40" fmla="*/ 967740104 w 404"/>
                  <a:gd name="T41" fmla="*/ 418345972 h 312"/>
                  <a:gd name="T42" fmla="*/ 907256373 w 404"/>
                  <a:gd name="T43" fmla="*/ 201612471 h 312"/>
                  <a:gd name="T44" fmla="*/ 871974196 w 404"/>
                  <a:gd name="T45" fmla="*/ 141128744 h 312"/>
                  <a:gd name="T46" fmla="*/ 907256373 w 404"/>
                  <a:gd name="T47" fmla="*/ 141128744 h 312"/>
                  <a:gd name="T48" fmla="*/ 997981970 w 404"/>
                  <a:gd name="T49" fmla="*/ 231854384 h 312"/>
                  <a:gd name="T50" fmla="*/ 967740104 w 404"/>
                  <a:gd name="T51" fmla="*/ 161289987 h 312"/>
                  <a:gd name="T52" fmla="*/ 836692019 w 404"/>
                  <a:gd name="T53" fmla="*/ 10080624 h 312"/>
                  <a:gd name="T54" fmla="*/ 887095129 w 404"/>
                  <a:gd name="T55" fmla="*/ 95765925 h 312"/>
                  <a:gd name="T56" fmla="*/ 871974196 w 404"/>
                  <a:gd name="T57" fmla="*/ 90725614 h 312"/>
                  <a:gd name="T58" fmla="*/ 740925912 w 404"/>
                  <a:gd name="T59" fmla="*/ 0 h 312"/>
                  <a:gd name="T60" fmla="*/ 796369333 w 404"/>
                  <a:gd name="T61" fmla="*/ 100806235 h 312"/>
                  <a:gd name="T62" fmla="*/ 816530577 w 404"/>
                  <a:gd name="T63" fmla="*/ 151209365 h 312"/>
                  <a:gd name="T64" fmla="*/ 715724357 w 404"/>
                  <a:gd name="T65" fmla="*/ 80644993 h 312"/>
                  <a:gd name="T66" fmla="*/ 619958449 w 404"/>
                  <a:gd name="T67" fmla="*/ 40322497 h 312"/>
                  <a:gd name="T68" fmla="*/ 715724357 w 404"/>
                  <a:gd name="T69" fmla="*/ 146169055 h 312"/>
                  <a:gd name="T70" fmla="*/ 665321247 w 404"/>
                  <a:gd name="T71" fmla="*/ 126007813 h 312"/>
                  <a:gd name="T72" fmla="*/ 645160003 w 404"/>
                  <a:gd name="T73" fmla="*/ 120967502 h 312"/>
                  <a:gd name="T74" fmla="*/ 685482491 w 404"/>
                  <a:gd name="T75" fmla="*/ 181451229 h 312"/>
                  <a:gd name="T76" fmla="*/ 675401869 w 404"/>
                  <a:gd name="T77" fmla="*/ 241935005 h 312"/>
                  <a:gd name="T78" fmla="*/ 640119693 w 404"/>
                  <a:gd name="T79" fmla="*/ 231854384 h 312"/>
                  <a:gd name="T80" fmla="*/ 423386321 w 404"/>
                  <a:gd name="T81" fmla="*/ 131048123 h 312"/>
                  <a:gd name="T82" fmla="*/ 564515028 w 404"/>
                  <a:gd name="T83" fmla="*/ 252015626 h 312"/>
                  <a:gd name="T84" fmla="*/ 564515028 w 404"/>
                  <a:gd name="T85" fmla="*/ 272176868 h 312"/>
                  <a:gd name="T86" fmla="*/ 448587875 w 404"/>
                  <a:gd name="T87" fmla="*/ 231854384 h 312"/>
                  <a:gd name="T88" fmla="*/ 448587875 w 404"/>
                  <a:gd name="T89" fmla="*/ 241935005 h 312"/>
                  <a:gd name="T90" fmla="*/ 524192540 w 404"/>
                  <a:gd name="T91" fmla="*/ 312499352 h 312"/>
                  <a:gd name="T92" fmla="*/ 408265288 w 404"/>
                  <a:gd name="T93" fmla="*/ 302418731 h 312"/>
                  <a:gd name="T94" fmla="*/ 322580002 w 404"/>
                  <a:gd name="T95" fmla="*/ 267136557 h 312"/>
                  <a:gd name="T96" fmla="*/ 342741246 w 404"/>
                  <a:gd name="T97" fmla="*/ 302418731 h 312"/>
                  <a:gd name="T98" fmla="*/ 398184666 w 404"/>
                  <a:gd name="T99" fmla="*/ 383063699 h 312"/>
                  <a:gd name="T100" fmla="*/ 383063733 w 404"/>
                  <a:gd name="T101" fmla="*/ 413305563 h 312"/>
                  <a:gd name="T102" fmla="*/ 292338136 w 404"/>
                  <a:gd name="T103" fmla="*/ 362902457 h 312"/>
                  <a:gd name="T104" fmla="*/ 307459069 w 404"/>
                  <a:gd name="T105" fmla="*/ 403224941 h 312"/>
                  <a:gd name="T106" fmla="*/ 342741246 w 404"/>
                  <a:gd name="T107" fmla="*/ 453628146 h 312"/>
                  <a:gd name="T108" fmla="*/ 322580002 w 404"/>
                  <a:gd name="T109" fmla="*/ 443547525 h 312"/>
                  <a:gd name="T110" fmla="*/ 246975337 w 404"/>
                  <a:gd name="T111" fmla="*/ 413305563 h 312"/>
                  <a:gd name="T112" fmla="*/ 105846580 w 404"/>
                  <a:gd name="T113" fmla="*/ 372983078 h 312"/>
                  <a:gd name="T114" fmla="*/ 226814093 w 404"/>
                  <a:gd name="T115" fmla="*/ 463708767 h 312"/>
                  <a:gd name="T116" fmla="*/ 221773782 w 404"/>
                  <a:gd name="T117" fmla="*/ 483870009 h 312"/>
                  <a:gd name="T118" fmla="*/ 156249690 w 404"/>
                  <a:gd name="T119" fmla="*/ 458668456 h 312"/>
                  <a:gd name="T120" fmla="*/ 156249690 w 404"/>
                  <a:gd name="T121" fmla="*/ 488910320 h 312"/>
                  <a:gd name="T122" fmla="*/ 15120939 w 404"/>
                  <a:gd name="T123" fmla="*/ 478829699 h 312"/>
                  <a:gd name="T124" fmla="*/ 10080625 w 404"/>
                  <a:gd name="T125" fmla="*/ 493950630 h 31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04"/>
                  <a:gd name="T190" fmla="*/ 0 h 312"/>
                  <a:gd name="T191" fmla="*/ 404 w 404"/>
                  <a:gd name="T192" fmla="*/ 312 h 31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04" h="312">
                    <a:moveTo>
                      <a:pt x="16" y="206"/>
                    </a:moveTo>
                    <a:lnTo>
                      <a:pt x="16" y="206"/>
                    </a:lnTo>
                    <a:lnTo>
                      <a:pt x="60" y="246"/>
                    </a:lnTo>
                    <a:lnTo>
                      <a:pt x="100" y="282"/>
                    </a:lnTo>
                    <a:lnTo>
                      <a:pt x="122" y="298"/>
                    </a:lnTo>
                    <a:lnTo>
                      <a:pt x="142" y="310"/>
                    </a:lnTo>
                    <a:lnTo>
                      <a:pt x="126" y="286"/>
                    </a:lnTo>
                    <a:lnTo>
                      <a:pt x="98" y="244"/>
                    </a:lnTo>
                    <a:lnTo>
                      <a:pt x="132" y="270"/>
                    </a:lnTo>
                    <a:lnTo>
                      <a:pt x="158" y="292"/>
                    </a:lnTo>
                    <a:lnTo>
                      <a:pt x="170" y="304"/>
                    </a:lnTo>
                    <a:lnTo>
                      <a:pt x="178" y="312"/>
                    </a:lnTo>
                    <a:lnTo>
                      <a:pt x="162" y="278"/>
                    </a:lnTo>
                    <a:lnTo>
                      <a:pt x="150" y="248"/>
                    </a:lnTo>
                    <a:lnTo>
                      <a:pt x="136" y="222"/>
                    </a:lnTo>
                    <a:lnTo>
                      <a:pt x="176" y="244"/>
                    </a:lnTo>
                    <a:lnTo>
                      <a:pt x="232" y="274"/>
                    </a:lnTo>
                    <a:lnTo>
                      <a:pt x="216" y="246"/>
                    </a:lnTo>
                    <a:lnTo>
                      <a:pt x="200" y="222"/>
                    </a:lnTo>
                    <a:lnTo>
                      <a:pt x="182" y="198"/>
                    </a:lnTo>
                    <a:lnTo>
                      <a:pt x="216" y="220"/>
                    </a:lnTo>
                    <a:lnTo>
                      <a:pt x="210" y="208"/>
                    </a:lnTo>
                    <a:lnTo>
                      <a:pt x="206" y="200"/>
                    </a:lnTo>
                    <a:lnTo>
                      <a:pt x="202" y="192"/>
                    </a:lnTo>
                    <a:lnTo>
                      <a:pt x="228" y="204"/>
                    </a:lnTo>
                    <a:lnTo>
                      <a:pt x="248" y="216"/>
                    </a:lnTo>
                    <a:lnTo>
                      <a:pt x="264" y="228"/>
                    </a:lnTo>
                    <a:lnTo>
                      <a:pt x="254" y="202"/>
                    </a:lnTo>
                    <a:lnTo>
                      <a:pt x="244" y="182"/>
                    </a:lnTo>
                    <a:lnTo>
                      <a:pt x="236" y="168"/>
                    </a:lnTo>
                    <a:lnTo>
                      <a:pt x="254" y="182"/>
                    </a:lnTo>
                    <a:lnTo>
                      <a:pt x="280" y="202"/>
                    </a:lnTo>
                    <a:lnTo>
                      <a:pt x="274" y="184"/>
                    </a:lnTo>
                    <a:lnTo>
                      <a:pt x="268" y="170"/>
                    </a:lnTo>
                    <a:lnTo>
                      <a:pt x="262" y="158"/>
                    </a:lnTo>
                    <a:lnTo>
                      <a:pt x="290" y="178"/>
                    </a:lnTo>
                    <a:lnTo>
                      <a:pt x="312" y="194"/>
                    </a:lnTo>
                    <a:lnTo>
                      <a:pt x="322" y="204"/>
                    </a:lnTo>
                    <a:lnTo>
                      <a:pt x="330" y="212"/>
                    </a:lnTo>
                    <a:lnTo>
                      <a:pt x="322" y="188"/>
                    </a:lnTo>
                    <a:lnTo>
                      <a:pt x="312" y="166"/>
                    </a:lnTo>
                    <a:lnTo>
                      <a:pt x="302" y="146"/>
                    </a:lnTo>
                    <a:lnTo>
                      <a:pt x="294" y="134"/>
                    </a:lnTo>
                    <a:lnTo>
                      <a:pt x="294" y="132"/>
                    </a:lnTo>
                    <a:lnTo>
                      <a:pt x="294" y="130"/>
                    </a:lnTo>
                    <a:lnTo>
                      <a:pt x="300" y="134"/>
                    </a:lnTo>
                    <a:lnTo>
                      <a:pt x="310" y="142"/>
                    </a:lnTo>
                    <a:lnTo>
                      <a:pt x="338" y="172"/>
                    </a:lnTo>
                    <a:lnTo>
                      <a:pt x="360" y="198"/>
                    </a:lnTo>
                    <a:lnTo>
                      <a:pt x="360" y="192"/>
                    </a:lnTo>
                    <a:lnTo>
                      <a:pt x="356" y="176"/>
                    </a:lnTo>
                    <a:lnTo>
                      <a:pt x="350" y="156"/>
                    </a:lnTo>
                    <a:lnTo>
                      <a:pt x="344" y="144"/>
                    </a:lnTo>
                    <a:lnTo>
                      <a:pt x="338" y="134"/>
                    </a:lnTo>
                    <a:lnTo>
                      <a:pt x="330" y="124"/>
                    </a:lnTo>
                    <a:lnTo>
                      <a:pt x="328" y="116"/>
                    </a:lnTo>
                    <a:lnTo>
                      <a:pt x="326" y="108"/>
                    </a:lnTo>
                    <a:lnTo>
                      <a:pt x="326" y="104"/>
                    </a:lnTo>
                    <a:lnTo>
                      <a:pt x="328" y="100"/>
                    </a:lnTo>
                    <a:lnTo>
                      <a:pt x="332" y="100"/>
                    </a:lnTo>
                    <a:lnTo>
                      <a:pt x="336" y="102"/>
                    </a:lnTo>
                    <a:lnTo>
                      <a:pt x="342" y="108"/>
                    </a:lnTo>
                    <a:lnTo>
                      <a:pt x="356" y="124"/>
                    </a:lnTo>
                    <a:lnTo>
                      <a:pt x="370" y="142"/>
                    </a:lnTo>
                    <a:lnTo>
                      <a:pt x="384" y="166"/>
                    </a:lnTo>
                    <a:lnTo>
                      <a:pt x="382" y="154"/>
                    </a:lnTo>
                    <a:lnTo>
                      <a:pt x="376" y="126"/>
                    </a:lnTo>
                    <a:lnTo>
                      <a:pt x="366" y="94"/>
                    </a:lnTo>
                    <a:lnTo>
                      <a:pt x="360" y="80"/>
                    </a:lnTo>
                    <a:lnTo>
                      <a:pt x="354" y="68"/>
                    </a:lnTo>
                    <a:lnTo>
                      <a:pt x="348" y="60"/>
                    </a:lnTo>
                    <a:lnTo>
                      <a:pt x="346" y="56"/>
                    </a:lnTo>
                    <a:lnTo>
                      <a:pt x="346" y="52"/>
                    </a:lnTo>
                    <a:lnTo>
                      <a:pt x="350" y="52"/>
                    </a:lnTo>
                    <a:lnTo>
                      <a:pt x="354" y="52"/>
                    </a:lnTo>
                    <a:lnTo>
                      <a:pt x="360" y="56"/>
                    </a:lnTo>
                    <a:lnTo>
                      <a:pt x="368" y="60"/>
                    </a:lnTo>
                    <a:lnTo>
                      <a:pt x="374" y="66"/>
                    </a:lnTo>
                    <a:lnTo>
                      <a:pt x="396" y="92"/>
                    </a:lnTo>
                    <a:lnTo>
                      <a:pt x="404" y="102"/>
                    </a:lnTo>
                    <a:lnTo>
                      <a:pt x="400" y="92"/>
                    </a:lnTo>
                    <a:lnTo>
                      <a:pt x="384" y="64"/>
                    </a:lnTo>
                    <a:lnTo>
                      <a:pt x="374" y="50"/>
                    </a:lnTo>
                    <a:lnTo>
                      <a:pt x="362" y="32"/>
                    </a:lnTo>
                    <a:lnTo>
                      <a:pt x="348" y="18"/>
                    </a:lnTo>
                    <a:lnTo>
                      <a:pt x="332" y="4"/>
                    </a:lnTo>
                    <a:lnTo>
                      <a:pt x="342" y="18"/>
                    </a:lnTo>
                    <a:lnTo>
                      <a:pt x="348" y="30"/>
                    </a:lnTo>
                    <a:lnTo>
                      <a:pt x="352" y="38"/>
                    </a:lnTo>
                    <a:lnTo>
                      <a:pt x="350" y="38"/>
                    </a:lnTo>
                    <a:lnTo>
                      <a:pt x="346" y="36"/>
                    </a:lnTo>
                    <a:lnTo>
                      <a:pt x="330" y="24"/>
                    </a:lnTo>
                    <a:lnTo>
                      <a:pt x="310" y="10"/>
                    </a:lnTo>
                    <a:lnTo>
                      <a:pt x="294" y="0"/>
                    </a:lnTo>
                    <a:lnTo>
                      <a:pt x="302" y="16"/>
                    </a:lnTo>
                    <a:lnTo>
                      <a:pt x="308" y="28"/>
                    </a:lnTo>
                    <a:lnTo>
                      <a:pt x="316" y="40"/>
                    </a:lnTo>
                    <a:lnTo>
                      <a:pt x="324" y="50"/>
                    </a:lnTo>
                    <a:lnTo>
                      <a:pt x="326" y="58"/>
                    </a:lnTo>
                    <a:lnTo>
                      <a:pt x="326" y="60"/>
                    </a:lnTo>
                    <a:lnTo>
                      <a:pt x="324" y="60"/>
                    </a:lnTo>
                    <a:lnTo>
                      <a:pt x="318" y="54"/>
                    </a:lnTo>
                    <a:lnTo>
                      <a:pt x="304" y="44"/>
                    </a:lnTo>
                    <a:lnTo>
                      <a:pt x="284" y="32"/>
                    </a:lnTo>
                    <a:lnTo>
                      <a:pt x="262" y="22"/>
                    </a:lnTo>
                    <a:lnTo>
                      <a:pt x="248" y="16"/>
                    </a:lnTo>
                    <a:lnTo>
                      <a:pt x="246" y="16"/>
                    </a:lnTo>
                    <a:lnTo>
                      <a:pt x="244" y="16"/>
                    </a:lnTo>
                    <a:lnTo>
                      <a:pt x="248" y="20"/>
                    </a:lnTo>
                    <a:lnTo>
                      <a:pt x="264" y="38"/>
                    </a:lnTo>
                    <a:lnTo>
                      <a:pt x="284" y="58"/>
                    </a:lnTo>
                    <a:lnTo>
                      <a:pt x="298" y="72"/>
                    </a:lnTo>
                    <a:lnTo>
                      <a:pt x="286" y="66"/>
                    </a:lnTo>
                    <a:lnTo>
                      <a:pt x="264" y="50"/>
                    </a:lnTo>
                    <a:lnTo>
                      <a:pt x="258" y="46"/>
                    </a:lnTo>
                    <a:lnTo>
                      <a:pt x="256" y="46"/>
                    </a:lnTo>
                    <a:lnTo>
                      <a:pt x="256" y="48"/>
                    </a:lnTo>
                    <a:lnTo>
                      <a:pt x="260" y="54"/>
                    </a:lnTo>
                    <a:lnTo>
                      <a:pt x="268" y="66"/>
                    </a:lnTo>
                    <a:lnTo>
                      <a:pt x="272" y="72"/>
                    </a:lnTo>
                    <a:lnTo>
                      <a:pt x="274" y="80"/>
                    </a:lnTo>
                    <a:lnTo>
                      <a:pt x="274" y="86"/>
                    </a:lnTo>
                    <a:lnTo>
                      <a:pt x="272" y="92"/>
                    </a:lnTo>
                    <a:lnTo>
                      <a:pt x="268" y="96"/>
                    </a:lnTo>
                    <a:lnTo>
                      <a:pt x="264" y="98"/>
                    </a:lnTo>
                    <a:lnTo>
                      <a:pt x="260" y="96"/>
                    </a:lnTo>
                    <a:lnTo>
                      <a:pt x="254" y="92"/>
                    </a:lnTo>
                    <a:lnTo>
                      <a:pt x="246" y="88"/>
                    </a:lnTo>
                    <a:lnTo>
                      <a:pt x="234" y="80"/>
                    </a:lnTo>
                    <a:lnTo>
                      <a:pt x="206" y="68"/>
                    </a:lnTo>
                    <a:lnTo>
                      <a:pt x="168" y="52"/>
                    </a:lnTo>
                    <a:lnTo>
                      <a:pt x="214" y="88"/>
                    </a:lnTo>
                    <a:lnTo>
                      <a:pt x="224" y="100"/>
                    </a:lnTo>
                    <a:lnTo>
                      <a:pt x="228" y="106"/>
                    </a:lnTo>
                    <a:lnTo>
                      <a:pt x="228" y="108"/>
                    </a:lnTo>
                    <a:lnTo>
                      <a:pt x="228" y="110"/>
                    </a:lnTo>
                    <a:lnTo>
                      <a:pt x="224" y="108"/>
                    </a:lnTo>
                    <a:lnTo>
                      <a:pt x="214" y="102"/>
                    </a:lnTo>
                    <a:lnTo>
                      <a:pt x="202" y="98"/>
                    </a:lnTo>
                    <a:lnTo>
                      <a:pt x="178" y="92"/>
                    </a:lnTo>
                    <a:lnTo>
                      <a:pt x="176" y="92"/>
                    </a:lnTo>
                    <a:lnTo>
                      <a:pt x="176" y="94"/>
                    </a:lnTo>
                    <a:lnTo>
                      <a:pt x="178" y="96"/>
                    </a:lnTo>
                    <a:lnTo>
                      <a:pt x="188" y="106"/>
                    </a:lnTo>
                    <a:lnTo>
                      <a:pt x="208" y="124"/>
                    </a:lnTo>
                    <a:lnTo>
                      <a:pt x="202" y="124"/>
                    </a:lnTo>
                    <a:lnTo>
                      <a:pt x="188" y="124"/>
                    </a:lnTo>
                    <a:lnTo>
                      <a:pt x="172" y="122"/>
                    </a:lnTo>
                    <a:lnTo>
                      <a:pt x="162" y="120"/>
                    </a:lnTo>
                    <a:lnTo>
                      <a:pt x="154" y="116"/>
                    </a:lnTo>
                    <a:lnTo>
                      <a:pt x="138" y="108"/>
                    </a:lnTo>
                    <a:lnTo>
                      <a:pt x="128" y="106"/>
                    </a:lnTo>
                    <a:lnTo>
                      <a:pt x="126" y="108"/>
                    </a:lnTo>
                    <a:lnTo>
                      <a:pt x="126" y="110"/>
                    </a:lnTo>
                    <a:lnTo>
                      <a:pt x="130" y="114"/>
                    </a:lnTo>
                    <a:lnTo>
                      <a:pt x="136" y="120"/>
                    </a:lnTo>
                    <a:lnTo>
                      <a:pt x="144" y="128"/>
                    </a:lnTo>
                    <a:lnTo>
                      <a:pt x="150" y="136"/>
                    </a:lnTo>
                    <a:lnTo>
                      <a:pt x="158" y="152"/>
                    </a:lnTo>
                    <a:lnTo>
                      <a:pt x="162" y="164"/>
                    </a:lnTo>
                    <a:lnTo>
                      <a:pt x="162" y="168"/>
                    </a:lnTo>
                    <a:lnTo>
                      <a:pt x="152" y="164"/>
                    </a:lnTo>
                    <a:lnTo>
                      <a:pt x="126" y="150"/>
                    </a:lnTo>
                    <a:lnTo>
                      <a:pt x="120" y="146"/>
                    </a:lnTo>
                    <a:lnTo>
                      <a:pt x="116" y="144"/>
                    </a:lnTo>
                    <a:lnTo>
                      <a:pt x="114" y="146"/>
                    </a:lnTo>
                    <a:lnTo>
                      <a:pt x="114" y="148"/>
                    </a:lnTo>
                    <a:lnTo>
                      <a:pt x="116" y="154"/>
                    </a:lnTo>
                    <a:lnTo>
                      <a:pt x="122" y="160"/>
                    </a:lnTo>
                    <a:lnTo>
                      <a:pt x="130" y="168"/>
                    </a:lnTo>
                    <a:lnTo>
                      <a:pt x="134" y="176"/>
                    </a:lnTo>
                    <a:lnTo>
                      <a:pt x="136" y="180"/>
                    </a:lnTo>
                    <a:lnTo>
                      <a:pt x="132" y="180"/>
                    </a:lnTo>
                    <a:lnTo>
                      <a:pt x="128" y="176"/>
                    </a:lnTo>
                    <a:lnTo>
                      <a:pt x="120" y="170"/>
                    </a:lnTo>
                    <a:lnTo>
                      <a:pt x="112" y="168"/>
                    </a:lnTo>
                    <a:lnTo>
                      <a:pt x="106" y="168"/>
                    </a:lnTo>
                    <a:lnTo>
                      <a:pt x="98" y="164"/>
                    </a:lnTo>
                    <a:lnTo>
                      <a:pt x="84" y="160"/>
                    </a:lnTo>
                    <a:lnTo>
                      <a:pt x="66" y="154"/>
                    </a:lnTo>
                    <a:lnTo>
                      <a:pt x="42" y="148"/>
                    </a:lnTo>
                    <a:lnTo>
                      <a:pt x="64" y="162"/>
                    </a:lnTo>
                    <a:lnTo>
                      <a:pt x="80" y="176"/>
                    </a:lnTo>
                    <a:lnTo>
                      <a:pt x="90" y="184"/>
                    </a:lnTo>
                    <a:lnTo>
                      <a:pt x="92" y="190"/>
                    </a:lnTo>
                    <a:lnTo>
                      <a:pt x="90" y="190"/>
                    </a:lnTo>
                    <a:lnTo>
                      <a:pt x="88" y="192"/>
                    </a:lnTo>
                    <a:lnTo>
                      <a:pt x="80" y="190"/>
                    </a:lnTo>
                    <a:lnTo>
                      <a:pt x="68" y="184"/>
                    </a:lnTo>
                    <a:lnTo>
                      <a:pt x="62" y="182"/>
                    </a:lnTo>
                    <a:lnTo>
                      <a:pt x="58" y="182"/>
                    </a:lnTo>
                    <a:lnTo>
                      <a:pt x="58" y="184"/>
                    </a:lnTo>
                    <a:lnTo>
                      <a:pt x="58" y="186"/>
                    </a:lnTo>
                    <a:lnTo>
                      <a:pt x="62" y="194"/>
                    </a:lnTo>
                    <a:lnTo>
                      <a:pt x="40" y="194"/>
                    </a:lnTo>
                    <a:lnTo>
                      <a:pt x="22" y="194"/>
                    </a:lnTo>
                    <a:lnTo>
                      <a:pt x="6" y="190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4" y="196"/>
                    </a:lnTo>
                    <a:lnTo>
                      <a:pt x="16" y="206"/>
                    </a:lnTo>
                    <a:close/>
                  </a:path>
                </a:pathLst>
              </a:custGeom>
              <a:solidFill>
                <a:srgbClr val="F9DC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100"/>
              <p:cNvSpPr>
                <a:spLocks/>
              </p:cNvSpPr>
              <p:nvPr/>
            </p:nvSpPr>
            <p:spPr bwMode="auto">
              <a:xfrm>
                <a:off x="5187950" y="2762250"/>
                <a:ext cx="371475" cy="295275"/>
              </a:xfrm>
              <a:custGeom>
                <a:avLst/>
                <a:gdLst>
                  <a:gd name="T0" fmla="*/ 0 w 234"/>
                  <a:gd name="T1" fmla="*/ 0 h 186"/>
                  <a:gd name="T2" fmla="*/ 0 w 234"/>
                  <a:gd name="T3" fmla="*/ 0 h 186"/>
                  <a:gd name="T4" fmla="*/ 55443448 w 234"/>
                  <a:gd name="T5" fmla="*/ 50403121 h 186"/>
                  <a:gd name="T6" fmla="*/ 110886896 w 234"/>
                  <a:gd name="T7" fmla="*/ 105846577 h 186"/>
                  <a:gd name="T8" fmla="*/ 186491563 w 234"/>
                  <a:gd name="T9" fmla="*/ 171370618 h 186"/>
                  <a:gd name="T10" fmla="*/ 267136592 w 234"/>
                  <a:gd name="T11" fmla="*/ 241935020 h 186"/>
                  <a:gd name="T12" fmla="*/ 347781571 w 234"/>
                  <a:gd name="T13" fmla="*/ 302418750 h 186"/>
                  <a:gd name="T14" fmla="*/ 388104060 w 234"/>
                  <a:gd name="T15" fmla="*/ 332660615 h 186"/>
                  <a:gd name="T16" fmla="*/ 433466960 w 234"/>
                  <a:gd name="T17" fmla="*/ 352821858 h 186"/>
                  <a:gd name="T18" fmla="*/ 468749139 w 234"/>
                  <a:gd name="T19" fmla="*/ 372983102 h 186"/>
                  <a:gd name="T20" fmla="*/ 504031317 w 234"/>
                  <a:gd name="T21" fmla="*/ 383063724 h 186"/>
                  <a:gd name="T22" fmla="*/ 504031317 w 234"/>
                  <a:gd name="T23" fmla="*/ 383063724 h 186"/>
                  <a:gd name="T24" fmla="*/ 483870072 w 234"/>
                  <a:gd name="T25" fmla="*/ 393144345 h 186"/>
                  <a:gd name="T26" fmla="*/ 418346027 w 234"/>
                  <a:gd name="T27" fmla="*/ 418345999 h 186"/>
                  <a:gd name="T28" fmla="*/ 367942816 w 234"/>
                  <a:gd name="T29" fmla="*/ 428426620 h 186"/>
                  <a:gd name="T30" fmla="*/ 312499393 w 234"/>
                  <a:gd name="T31" fmla="*/ 438507242 h 186"/>
                  <a:gd name="T32" fmla="*/ 252015658 w 234"/>
                  <a:gd name="T33" fmla="*/ 443547553 h 186"/>
                  <a:gd name="T34" fmla="*/ 181451252 w 234"/>
                  <a:gd name="T35" fmla="*/ 443547553 h 186"/>
                  <a:gd name="T36" fmla="*/ 186491563 w 234"/>
                  <a:gd name="T37" fmla="*/ 468749107 h 186"/>
                  <a:gd name="T38" fmla="*/ 186491563 w 234"/>
                  <a:gd name="T39" fmla="*/ 468749107 h 186"/>
                  <a:gd name="T40" fmla="*/ 221773791 w 234"/>
                  <a:gd name="T41" fmla="*/ 468749107 h 186"/>
                  <a:gd name="T42" fmla="*/ 262096281 w 234"/>
                  <a:gd name="T43" fmla="*/ 468749107 h 186"/>
                  <a:gd name="T44" fmla="*/ 312499393 w 234"/>
                  <a:gd name="T45" fmla="*/ 468749107 h 186"/>
                  <a:gd name="T46" fmla="*/ 372983127 w 234"/>
                  <a:gd name="T47" fmla="*/ 458668485 h 186"/>
                  <a:gd name="T48" fmla="*/ 443547583 w 234"/>
                  <a:gd name="T49" fmla="*/ 438507242 h 186"/>
                  <a:gd name="T50" fmla="*/ 514111939 w 234"/>
                  <a:gd name="T51" fmla="*/ 408265278 h 186"/>
                  <a:gd name="T52" fmla="*/ 589716607 w 234"/>
                  <a:gd name="T53" fmla="*/ 367942791 h 186"/>
                  <a:gd name="T54" fmla="*/ 589716607 w 234"/>
                  <a:gd name="T55" fmla="*/ 367942791 h 186"/>
                  <a:gd name="T56" fmla="*/ 544353806 w 234"/>
                  <a:gd name="T57" fmla="*/ 352821858 h 186"/>
                  <a:gd name="T58" fmla="*/ 488910383 w 234"/>
                  <a:gd name="T59" fmla="*/ 327620304 h 186"/>
                  <a:gd name="T60" fmla="*/ 418346027 w 234"/>
                  <a:gd name="T61" fmla="*/ 292338128 h 186"/>
                  <a:gd name="T62" fmla="*/ 332660637 w 234"/>
                  <a:gd name="T63" fmla="*/ 246975331 h 186"/>
                  <a:gd name="T64" fmla="*/ 231854414 w 234"/>
                  <a:gd name="T65" fmla="*/ 181451240 h 186"/>
                  <a:gd name="T66" fmla="*/ 120967518 w 234"/>
                  <a:gd name="T67" fmla="*/ 95765931 h 186"/>
                  <a:gd name="T68" fmla="*/ 0 w 234"/>
                  <a:gd name="T69" fmla="*/ 0 h 186"/>
                  <a:gd name="T70" fmla="*/ 0 w 234"/>
                  <a:gd name="T71" fmla="*/ 0 h 1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34"/>
                  <a:gd name="T109" fmla="*/ 0 h 186"/>
                  <a:gd name="T110" fmla="*/ 234 w 234"/>
                  <a:gd name="T111" fmla="*/ 186 h 18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34" h="186">
                    <a:moveTo>
                      <a:pt x="0" y="0"/>
                    </a:moveTo>
                    <a:lnTo>
                      <a:pt x="0" y="0"/>
                    </a:lnTo>
                    <a:lnTo>
                      <a:pt x="22" y="20"/>
                    </a:lnTo>
                    <a:lnTo>
                      <a:pt x="44" y="42"/>
                    </a:lnTo>
                    <a:lnTo>
                      <a:pt x="74" y="68"/>
                    </a:lnTo>
                    <a:lnTo>
                      <a:pt x="106" y="96"/>
                    </a:lnTo>
                    <a:lnTo>
                      <a:pt x="138" y="120"/>
                    </a:lnTo>
                    <a:lnTo>
                      <a:pt x="154" y="132"/>
                    </a:lnTo>
                    <a:lnTo>
                      <a:pt x="172" y="140"/>
                    </a:lnTo>
                    <a:lnTo>
                      <a:pt x="186" y="148"/>
                    </a:lnTo>
                    <a:lnTo>
                      <a:pt x="200" y="152"/>
                    </a:lnTo>
                    <a:lnTo>
                      <a:pt x="192" y="156"/>
                    </a:lnTo>
                    <a:lnTo>
                      <a:pt x="166" y="166"/>
                    </a:lnTo>
                    <a:lnTo>
                      <a:pt x="146" y="170"/>
                    </a:lnTo>
                    <a:lnTo>
                      <a:pt x="124" y="174"/>
                    </a:lnTo>
                    <a:lnTo>
                      <a:pt x="100" y="176"/>
                    </a:lnTo>
                    <a:lnTo>
                      <a:pt x="72" y="176"/>
                    </a:lnTo>
                    <a:lnTo>
                      <a:pt x="74" y="186"/>
                    </a:lnTo>
                    <a:lnTo>
                      <a:pt x="88" y="186"/>
                    </a:lnTo>
                    <a:lnTo>
                      <a:pt x="104" y="186"/>
                    </a:lnTo>
                    <a:lnTo>
                      <a:pt x="124" y="186"/>
                    </a:lnTo>
                    <a:lnTo>
                      <a:pt x="148" y="182"/>
                    </a:lnTo>
                    <a:lnTo>
                      <a:pt x="176" y="174"/>
                    </a:lnTo>
                    <a:lnTo>
                      <a:pt x="204" y="162"/>
                    </a:lnTo>
                    <a:lnTo>
                      <a:pt x="234" y="146"/>
                    </a:lnTo>
                    <a:lnTo>
                      <a:pt x="216" y="140"/>
                    </a:lnTo>
                    <a:lnTo>
                      <a:pt x="194" y="130"/>
                    </a:lnTo>
                    <a:lnTo>
                      <a:pt x="166" y="116"/>
                    </a:lnTo>
                    <a:lnTo>
                      <a:pt x="132" y="98"/>
                    </a:lnTo>
                    <a:lnTo>
                      <a:pt x="92" y="72"/>
                    </a:lnTo>
                    <a:lnTo>
                      <a:pt x="48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101"/>
              <p:cNvSpPr>
                <a:spLocks/>
              </p:cNvSpPr>
              <p:nvPr/>
            </p:nvSpPr>
            <p:spPr bwMode="auto">
              <a:xfrm>
                <a:off x="4235450" y="2549525"/>
                <a:ext cx="365125" cy="393700"/>
              </a:xfrm>
              <a:custGeom>
                <a:avLst/>
                <a:gdLst>
                  <a:gd name="T0" fmla="*/ 5040313 w 230"/>
                  <a:gd name="T1" fmla="*/ 0 h 248"/>
                  <a:gd name="T2" fmla="*/ 5040313 w 230"/>
                  <a:gd name="T3" fmla="*/ 0 h 248"/>
                  <a:gd name="T4" fmla="*/ 5040313 w 230"/>
                  <a:gd name="T5" fmla="*/ 20161251 h 248"/>
                  <a:gd name="T6" fmla="*/ 15120940 w 230"/>
                  <a:gd name="T7" fmla="*/ 70564382 h 248"/>
                  <a:gd name="T8" fmla="*/ 20161251 w 230"/>
                  <a:gd name="T9" fmla="*/ 105846586 h 248"/>
                  <a:gd name="T10" fmla="*/ 30241879 w 230"/>
                  <a:gd name="T11" fmla="*/ 146169076 h 248"/>
                  <a:gd name="T12" fmla="*/ 50403124 w 230"/>
                  <a:gd name="T13" fmla="*/ 191531877 h 248"/>
                  <a:gd name="T14" fmla="*/ 70564381 w 230"/>
                  <a:gd name="T15" fmla="*/ 241935040 h 248"/>
                  <a:gd name="T16" fmla="*/ 100806248 w 230"/>
                  <a:gd name="T17" fmla="*/ 292338152 h 248"/>
                  <a:gd name="T18" fmla="*/ 141128762 w 230"/>
                  <a:gd name="T19" fmla="*/ 342741265 h 248"/>
                  <a:gd name="T20" fmla="*/ 186491563 w 230"/>
                  <a:gd name="T21" fmla="*/ 398184689 h 248"/>
                  <a:gd name="T22" fmla="*/ 241935035 w 230"/>
                  <a:gd name="T23" fmla="*/ 448587901 h 248"/>
                  <a:gd name="T24" fmla="*/ 307459080 w 230"/>
                  <a:gd name="T25" fmla="*/ 498991013 h 248"/>
                  <a:gd name="T26" fmla="*/ 388104059 w 230"/>
                  <a:gd name="T27" fmla="*/ 544353814 h 248"/>
                  <a:gd name="T28" fmla="*/ 473789448 w 230"/>
                  <a:gd name="T29" fmla="*/ 589716616 h 248"/>
                  <a:gd name="T30" fmla="*/ 579635982 w 230"/>
                  <a:gd name="T31" fmla="*/ 624998795 h 248"/>
                  <a:gd name="T32" fmla="*/ 579635982 w 230"/>
                  <a:gd name="T33" fmla="*/ 624998795 h 248"/>
                  <a:gd name="T34" fmla="*/ 549394115 w 230"/>
                  <a:gd name="T35" fmla="*/ 619958483 h 248"/>
                  <a:gd name="T36" fmla="*/ 478829759 w 230"/>
                  <a:gd name="T37" fmla="*/ 599797238 h 248"/>
                  <a:gd name="T38" fmla="*/ 378023436 w 230"/>
                  <a:gd name="T39" fmla="*/ 559474748 h 248"/>
                  <a:gd name="T40" fmla="*/ 322580014 w 230"/>
                  <a:gd name="T41" fmla="*/ 534273192 h 248"/>
                  <a:gd name="T42" fmla="*/ 267136591 w 230"/>
                  <a:gd name="T43" fmla="*/ 498991013 h 248"/>
                  <a:gd name="T44" fmla="*/ 206652807 w 230"/>
                  <a:gd name="T45" fmla="*/ 463708834 h 248"/>
                  <a:gd name="T46" fmla="*/ 156249696 w 230"/>
                  <a:gd name="T47" fmla="*/ 418346033 h 248"/>
                  <a:gd name="T48" fmla="*/ 105846584 w 230"/>
                  <a:gd name="T49" fmla="*/ 367942821 h 248"/>
                  <a:gd name="T50" fmla="*/ 65524070 w 230"/>
                  <a:gd name="T51" fmla="*/ 307459086 h 248"/>
                  <a:gd name="T52" fmla="*/ 45362813 w 230"/>
                  <a:gd name="T53" fmla="*/ 277217218 h 248"/>
                  <a:gd name="T54" fmla="*/ 30241879 w 230"/>
                  <a:gd name="T55" fmla="*/ 241935040 h 248"/>
                  <a:gd name="T56" fmla="*/ 20161251 w 230"/>
                  <a:gd name="T57" fmla="*/ 206652811 h 248"/>
                  <a:gd name="T58" fmla="*/ 10080625 w 230"/>
                  <a:gd name="T59" fmla="*/ 171370632 h 248"/>
                  <a:gd name="T60" fmla="*/ 5040313 w 230"/>
                  <a:gd name="T61" fmla="*/ 131048142 h 248"/>
                  <a:gd name="T62" fmla="*/ 0 w 230"/>
                  <a:gd name="T63" fmla="*/ 90725627 h 248"/>
                  <a:gd name="T64" fmla="*/ 0 w 230"/>
                  <a:gd name="T65" fmla="*/ 45362814 h 248"/>
                  <a:gd name="T66" fmla="*/ 5040313 w 230"/>
                  <a:gd name="T67" fmla="*/ 0 h 248"/>
                  <a:gd name="T68" fmla="*/ 5040313 w 230"/>
                  <a:gd name="T69" fmla="*/ 0 h 24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0"/>
                  <a:gd name="T106" fmla="*/ 0 h 248"/>
                  <a:gd name="T107" fmla="*/ 230 w 230"/>
                  <a:gd name="T108" fmla="*/ 248 h 24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0" h="248">
                    <a:moveTo>
                      <a:pt x="2" y="0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6" y="28"/>
                    </a:lnTo>
                    <a:lnTo>
                      <a:pt x="8" y="42"/>
                    </a:lnTo>
                    <a:lnTo>
                      <a:pt x="12" y="58"/>
                    </a:lnTo>
                    <a:lnTo>
                      <a:pt x="20" y="76"/>
                    </a:lnTo>
                    <a:lnTo>
                      <a:pt x="28" y="96"/>
                    </a:lnTo>
                    <a:lnTo>
                      <a:pt x="40" y="116"/>
                    </a:lnTo>
                    <a:lnTo>
                      <a:pt x="56" y="136"/>
                    </a:lnTo>
                    <a:lnTo>
                      <a:pt x="74" y="158"/>
                    </a:lnTo>
                    <a:lnTo>
                      <a:pt x="96" y="178"/>
                    </a:lnTo>
                    <a:lnTo>
                      <a:pt x="122" y="198"/>
                    </a:lnTo>
                    <a:lnTo>
                      <a:pt x="154" y="216"/>
                    </a:lnTo>
                    <a:lnTo>
                      <a:pt x="188" y="234"/>
                    </a:lnTo>
                    <a:lnTo>
                      <a:pt x="230" y="248"/>
                    </a:lnTo>
                    <a:lnTo>
                      <a:pt x="218" y="246"/>
                    </a:lnTo>
                    <a:lnTo>
                      <a:pt x="190" y="238"/>
                    </a:lnTo>
                    <a:lnTo>
                      <a:pt x="150" y="222"/>
                    </a:lnTo>
                    <a:lnTo>
                      <a:pt x="128" y="212"/>
                    </a:lnTo>
                    <a:lnTo>
                      <a:pt x="106" y="198"/>
                    </a:lnTo>
                    <a:lnTo>
                      <a:pt x="82" y="184"/>
                    </a:lnTo>
                    <a:lnTo>
                      <a:pt x="62" y="166"/>
                    </a:lnTo>
                    <a:lnTo>
                      <a:pt x="42" y="146"/>
                    </a:lnTo>
                    <a:lnTo>
                      <a:pt x="26" y="122"/>
                    </a:lnTo>
                    <a:lnTo>
                      <a:pt x="18" y="110"/>
                    </a:lnTo>
                    <a:lnTo>
                      <a:pt x="12" y="96"/>
                    </a:lnTo>
                    <a:lnTo>
                      <a:pt x="8" y="82"/>
                    </a:lnTo>
                    <a:lnTo>
                      <a:pt x="4" y="68"/>
                    </a:lnTo>
                    <a:lnTo>
                      <a:pt x="2" y="52"/>
                    </a:lnTo>
                    <a:lnTo>
                      <a:pt x="0" y="36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102"/>
              <p:cNvSpPr>
                <a:spLocks/>
              </p:cNvSpPr>
              <p:nvPr/>
            </p:nvSpPr>
            <p:spPr bwMode="auto">
              <a:xfrm>
                <a:off x="4838700" y="3727450"/>
                <a:ext cx="28575" cy="25400"/>
              </a:xfrm>
              <a:custGeom>
                <a:avLst/>
                <a:gdLst>
                  <a:gd name="T0" fmla="*/ 45362806 w 18"/>
                  <a:gd name="T1" fmla="*/ 20161247 h 16"/>
                  <a:gd name="T2" fmla="*/ 45362806 w 18"/>
                  <a:gd name="T3" fmla="*/ 20161247 h 16"/>
                  <a:gd name="T4" fmla="*/ 45362806 w 18"/>
                  <a:gd name="T5" fmla="*/ 25201557 h 16"/>
                  <a:gd name="T6" fmla="*/ 40322495 w 18"/>
                  <a:gd name="T7" fmla="*/ 35282183 h 16"/>
                  <a:gd name="T8" fmla="*/ 30241875 w 18"/>
                  <a:gd name="T9" fmla="*/ 40322493 h 16"/>
                  <a:gd name="T10" fmla="*/ 25201558 w 18"/>
                  <a:gd name="T11" fmla="*/ 40322493 h 16"/>
                  <a:gd name="T12" fmla="*/ 25201558 w 18"/>
                  <a:gd name="T13" fmla="*/ 40322493 h 16"/>
                  <a:gd name="T14" fmla="*/ 15120937 w 18"/>
                  <a:gd name="T15" fmla="*/ 40322493 h 16"/>
                  <a:gd name="T16" fmla="*/ 10080624 w 18"/>
                  <a:gd name="T17" fmla="*/ 35282183 h 16"/>
                  <a:gd name="T18" fmla="*/ 5040312 w 18"/>
                  <a:gd name="T19" fmla="*/ 25201557 h 16"/>
                  <a:gd name="T20" fmla="*/ 0 w 18"/>
                  <a:gd name="T21" fmla="*/ 20161247 h 16"/>
                  <a:gd name="T22" fmla="*/ 0 w 18"/>
                  <a:gd name="T23" fmla="*/ 20161247 h 16"/>
                  <a:gd name="T24" fmla="*/ 5040312 w 18"/>
                  <a:gd name="T25" fmla="*/ 10080623 h 16"/>
                  <a:gd name="T26" fmla="*/ 10080624 w 18"/>
                  <a:gd name="T27" fmla="*/ 5040312 h 16"/>
                  <a:gd name="T28" fmla="*/ 15120937 w 18"/>
                  <a:gd name="T29" fmla="*/ 0 h 16"/>
                  <a:gd name="T30" fmla="*/ 25201558 w 18"/>
                  <a:gd name="T31" fmla="*/ 0 h 16"/>
                  <a:gd name="T32" fmla="*/ 25201558 w 18"/>
                  <a:gd name="T33" fmla="*/ 0 h 16"/>
                  <a:gd name="T34" fmla="*/ 30241875 w 18"/>
                  <a:gd name="T35" fmla="*/ 0 h 16"/>
                  <a:gd name="T36" fmla="*/ 40322495 w 18"/>
                  <a:gd name="T37" fmla="*/ 5040312 h 16"/>
                  <a:gd name="T38" fmla="*/ 45362806 w 18"/>
                  <a:gd name="T39" fmla="*/ 10080623 h 16"/>
                  <a:gd name="T40" fmla="*/ 45362806 w 18"/>
                  <a:gd name="T41" fmla="*/ 20161247 h 16"/>
                  <a:gd name="T42" fmla="*/ 45362806 w 18"/>
                  <a:gd name="T43" fmla="*/ 20161247 h 1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"/>
                  <a:gd name="T67" fmla="*/ 0 h 16"/>
                  <a:gd name="T68" fmla="*/ 18 w 18"/>
                  <a:gd name="T69" fmla="*/ 16 h 1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" h="16">
                    <a:moveTo>
                      <a:pt x="18" y="8"/>
                    </a:moveTo>
                    <a:lnTo>
                      <a:pt x="18" y="8"/>
                    </a:lnTo>
                    <a:lnTo>
                      <a:pt x="18" y="10"/>
                    </a:lnTo>
                    <a:lnTo>
                      <a:pt x="16" y="14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6" y="16"/>
                    </a:lnTo>
                    <a:lnTo>
                      <a:pt x="4" y="14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F1AE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103"/>
              <p:cNvSpPr>
                <a:spLocks/>
              </p:cNvSpPr>
              <p:nvPr/>
            </p:nvSpPr>
            <p:spPr bwMode="auto">
              <a:xfrm>
                <a:off x="4483100" y="2466975"/>
                <a:ext cx="565150" cy="460375"/>
              </a:xfrm>
              <a:custGeom>
                <a:avLst/>
                <a:gdLst>
                  <a:gd name="T0" fmla="*/ 65524065 w 356"/>
                  <a:gd name="T1" fmla="*/ 60483749 h 290"/>
                  <a:gd name="T2" fmla="*/ 65524065 w 356"/>
                  <a:gd name="T3" fmla="*/ 60483749 h 290"/>
                  <a:gd name="T4" fmla="*/ 126007819 w 356"/>
                  <a:gd name="T5" fmla="*/ 131048119 h 290"/>
                  <a:gd name="T6" fmla="*/ 191531859 w 356"/>
                  <a:gd name="T7" fmla="*/ 211693135 h 290"/>
                  <a:gd name="T8" fmla="*/ 277217192 w 356"/>
                  <a:gd name="T9" fmla="*/ 302418722 h 290"/>
                  <a:gd name="T10" fmla="*/ 378023407 w 356"/>
                  <a:gd name="T11" fmla="*/ 398184619 h 290"/>
                  <a:gd name="T12" fmla="*/ 483870033 w 356"/>
                  <a:gd name="T13" fmla="*/ 488910305 h 290"/>
                  <a:gd name="T14" fmla="*/ 539313451 w 356"/>
                  <a:gd name="T15" fmla="*/ 534273099 h 290"/>
                  <a:gd name="T16" fmla="*/ 589716559 w 356"/>
                  <a:gd name="T17" fmla="*/ 569555271 h 290"/>
                  <a:gd name="T18" fmla="*/ 645159977 w 356"/>
                  <a:gd name="T19" fmla="*/ 599797133 h 290"/>
                  <a:gd name="T20" fmla="*/ 695563085 w 356"/>
                  <a:gd name="T21" fmla="*/ 624998685 h 290"/>
                  <a:gd name="T22" fmla="*/ 695563085 w 356"/>
                  <a:gd name="T23" fmla="*/ 624998685 h 290"/>
                  <a:gd name="T24" fmla="*/ 786288679 w 356"/>
                  <a:gd name="T25" fmla="*/ 660280858 h 290"/>
                  <a:gd name="T26" fmla="*/ 841732296 w 356"/>
                  <a:gd name="T27" fmla="*/ 690522720 h 290"/>
                  <a:gd name="T28" fmla="*/ 877014471 w 356"/>
                  <a:gd name="T29" fmla="*/ 710683962 h 290"/>
                  <a:gd name="T30" fmla="*/ 897175714 w 356"/>
                  <a:gd name="T31" fmla="*/ 720764583 h 290"/>
                  <a:gd name="T32" fmla="*/ 897175714 w 356"/>
                  <a:gd name="T33" fmla="*/ 730845203 h 290"/>
                  <a:gd name="T34" fmla="*/ 892135403 w 356"/>
                  <a:gd name="T35" fmla="*/ 730845203 h 290"/>
                  <a:gd name="T36" fmla="*/ 871974160 w 356"/>
                  <a:gd name="T37" fmla="*/ 730845203 h 290"/>
                  <a:gd name="T38" fmla="*/ 871974160 w 356"/>
                  <a:gd name="T39" fmla="*/ 730845203 h 290"/>
                  <a:gd name="T40" fmla="*/ 801409611 w 356"/>
                  <a:gd name="T41" fmla="*/ 705643651 h 290"/>
                  <a:gd name="T42" fmla="*/ 660280910 w 356"/>
                  <a:gd name="T43" fmla="*/ 640119616 h 290"/>
                  <a:gd name="T44" fmla="*/ 574595626 w 356"/>
                  <a:gd name="T45" fmla="*/ 594756823 h 290"/>
                  <a:gd name="T46" fmla="*/ 488910343 w 356"/>
                  <a:gd name="T47" fmla="*/ 539313409 h 290"/>
                  <a:gd name="T48" fmla="*/ 403224961 w 356"/>
                  <a:gd name="T49" fmla="*/ 483869995 h 290"/>
                  <a:gd name="T50" fmla="*/ 327620299 w 356"/>
                  <a:gd name="T51" fmla="*/ 423386270 h 290"/>
                  <a:gd name="T52" fmla="*/ 327620299 w 356"/>
                  <a:gd name="T53" fmla="*/ 423386270 h 290"/>
                  <a:gd name="T54" fmla="*/ 267136570 w 356"/>
                  <a:gd name="T55" fmla="*/ 357862136 h 290"/>
                  <a:gd name="T56" fmla="*/ 206652791 w 356"/>
                  <a:gd name="T57" fmla="*/ 292338101 h 290"/>
                  <a:gd name="T58" fmla="*/ 110886887 w 356"/>
                  <a:gd name="T59" fmla="*/ 176410913 h 290"/>
                  <a:gd name="T60" fmla="*/ 45362809 w 356"/>
                  <a:gd name="T61" fmla="*/ 85685301 h 290"/>
                  <a:gd name="T62" fmla="*/ 15120939 w 356"/>
                  <a:gd name="T63" fmla="*/ 35282185 h 290"/>
                  <a:gd name="T64" fmla="*/ 15120939 w 356"/>
                  <a:gd name="T65" fmla="*/ 35282185 h 290"/>
                  <a:gd name="T66" fmla="*/ 5040312 w 356"/>
                  <a:gd name="T67" fmla="*/ 15120937 h 290"/>
                  <a:gd name="T68" fmla="*/ 0 w 356"/>
                  <a:gd name="T69" fmla="*/ 0 h 290"/>
                  <a:gd name="T70" fmla="*/ 15120939 w 356"/>
                  <a:gd name="T71" fmla="*/ 10080624 h 290"/>
                  <a:gd name="T72" fmla="*/ 65524065 w 356"/>
                  <a:gd name="T73" fmla="*/ 60483749 h 290"/>
                  <a:gd name="T74" fmla="*/ 65524065 w 356"/>
                  <a:gd name="T75" fmla="*/ 60483749 h 2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56"/>
                  <a:gd name="T115" fmla="*/ 0 h 290"/>
                  <a:gd name="T116" fmla="*/ 356 w 356"/>
                  <a:gd name="T117" fmla="*/ 290 h 29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56" h="290">
                    <a:moveTo>
                      <a:pt x="26" y="24"/>
                    </a:moveTo>
                    <a:lnTo>
                      <a:pt x="26" y="24"/>
                    </a:lnTo>
                    <a:lnTo>
                      <a:pt x="50" y="52"/>
                    </a:lnTo>
                    <a:lnTo>
                      <a:pt x="76" y="84"/>
                    </a:lnTo>
                    <a:lnTo>
                      <a:pt x="110" y="120"/>
                    </a:lnTo>
                    <a:lnTo>
                      <a:pt x="150" y="158"/>
                    </a:lnTo>
                    <a:lnTo>
                      <a:pt x="192" y="194"/>
                    </a:lnTo>
                    <a:lnTo>
                      <a:pt x="214" y="212"/>
                    </a:lnTo>
                    <a:lnTo>
                      <a:pt x="234" y="226"/>
                    </a:lnTo>
                    <a:lnTo>
                      <a:pt x="256" y="238"/>
                    </a:lnTo>
                    <a:lnTo>
                      <a:pt x="276" y="248"/>
                    </a:lnTo>
                    <a:lnTo>
                      <a:pt x="312" y="262"/>
                    </a:lnTo>
                    <a:lnTo>
                      <a:pt x="334" y="274"/>
                    </a:lnTo>
                    <a:lnTo>
                      <a:pt x="348" y="282"/>
                    </a:lnTo>
                    <a:lnTo>
                      <a:pt x="356" y="286"/>
                    </a:lnTo>
                    <a:lnTo>
                      <a:pt x="356" y="290"/>
                    </a:lnTo>
                    <a:lnTo>
                      <a:pt x="354" y="290"/>
                    </a:lnTo>
                    <a:lnTo>
                      <a:pt x="346" y="290"/>
                    </a:lnTo>
                    <a:lnTo>
                      <a:pt x="318" y="280"/>
                    </a:lnTo>
                    <a:lnTo>
                      <a:pt x="262" y="254"/>
                    </a:lnTo>
                    <a:lnTo>
                      <a:pt x="228" y="236"/>
                    </a:lnTo>
                    <a:lnTo>
                      <a:pt x="194" y="214"/>
                    </a:lnTo>
                    <a:lnTo>
                      <a:pt x="160" y="192"/>
                    </a:lnTo>
                    <a:lnTo>
                      <a:pt x="130" y="168"/>
                    </a:lnTo>
                    <a:lnTo>
                      <a:pt x="106" y="142"/>
                    </a:lnTo>
                    <a:lnTo>
                      <a:pt x="82" y="116"/>
                    </a:lnTo>
                    <a:lnTo>
                      <a:pt x="44" y="70"/>
                    </a:lnTo>
                    <a:lnTo>
                      <a:pt x="18" y="34"/>
                    </a:lnTo>
                    <a:lnTo>
                      <a:pt x="6" y="14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F9DC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4132177" y="4648200"/>
              <a:ext cx="457200" cy="457200"/>
              <a:chOff x="3810000" y="2463800"/>
              <a:chExt cx="1765300" cy="1520825"/>
            </a:xfrm>
          </p:grpSpPr>
          <p:sp>
            <p:nvSpPr>
              <p:cNvPr id="217" name="Freeform 16"/>
              <p:cNvSpPr>
                <a:spLocks/>
              </p:cNvSpPr>
              <p:nvPr/>
            </p:nvSpPr>
            <p:spPr bwMode="auto">
              <a:xfrm>
                <a:off x="4219575" y="3359150"/>
                <a:ext cx="184150" cy="625475"/>
              </a:xfrm>
              <a:custGeom>
                <a:avLst/>
                <a:gdLst>
                  <a:gd name="T0" fmla="*/ 0 w 116"/>
                  <a:gd name="T1" fmla="*/ 186491554 h 394"/>
                  <a:gd name="T2" fmla="*/ 0 w 116"/>
                  <a:gd name="T3" fmla="*/ 186491554 h 394"/>
                  <a:gd name="T4" fmla="*/ 5040313 w 116"/>
                  <a:gd name="T5" fmla="*/ 252015646 h 394"/>
                  <a:gd name="T6" fmla="*/ 15120940 w 116"/>
                  <a:gd name="T7" fmla="*/ 327620310 h 394"/>
                  <a:gd name="T8" fmla="*/ 35282191 w 116"/>
                  <a:gd name="T9" fmla="*/ 423386317 h 394"/>
                  <a:gd name="T10" fmla="*/ 70564381 w 116"/>
                  <a:gd name="T11" fmla="*/ 544353780 h 394"/>
                  <a:gd name="T12" fmla="*/ 95765937 w 116"/>
                  <a:gd name="T13" fmla="*/ 609877822 h 394"/>
                  <a:gd name="T14" fmla="*/ 126007829 w 116"/>
                  <a:gd name="T15" fmla="*/ 680442175 h 394"/>
                  <a:gd name="T16" fmla="*/ 156249696 w 116"/>
                  <a:gd name="T17" fmla="*/ 756046839 h 394"/>
                  <a:gd name="T18" fmla="*/ 196572185 w 116"/>
                  <a:gd name="T19" fmla="*/ 831651503 h 394"/>
                  <a:gd name="T20" fmla="*/ 241935036 w 116"/>
                  <a:gd name="T21" fmla="*/ 912296677 h 394"/>
                  <a:gd name="T22" fmla="*/ 292338147 w 116"/>
                  <a:gd name="T23" fmla="*/ 992941652 h 394"/>
                  <a:gd name="T24" fmla="*/ 292338147 w 116"/>
                  <a:gd name="T25" fmla="*/ 992941652 h 394"/>
                  <a:gd name="T26" fmla="*/ 231854413 w 116"/>
                  <a:gd name="T27" fmla="*/ 705643730 h 394"/>
                  <a:gd name="T28" fmla="*/ 186491563 w 116"/>
                  <a:gd name="T29" fmla="*/ 488910359 h 394"/>
                  <a:gd name="T30" fmla="*/ 171370630 w 116"/>
                  <a:gd name="T31" fmla="*/ 398184663 h 394"/>
                  <a:gd name="T32" fmla="*/ 166330318 w 116"/>
                  <a:gd name="T33" fmla="*/ 337700932 h 394"/>
                  <a:gd name="T34" fmla="*/ 166330318 w 116"/>
                  <a:gd name="T35" fmla="*/ 337700932 h 394"/>
                  <a:gd name="T36" fmla="*/ 161290007 w 116"/>
                  <a:gd name="T37" fmla="*/ 297378445 h 394"/>
                  <a:gd name="T38" fmla="*/ 146169074 w 116"/>
                  <a:gd name="T39" fmla="*/ 246975335 h 394"/>
                  <a:gd name="T40" fmla="*/ 131048140 w 116"/>
                  <a:gd name="T41" fmla="*/ 191531865 h 394"/>
                  <a:gd name="T42" fmla="*/ 110886895 w 116"/>
                  <a:gd name="T43" fmla="*/ 141128756 h 394"/>
                  <a:gd name="T44" fmla="*/ 70564381 w 116"/>
                  <a:gd name="T45" fmla="*/ 50403122 h 394"/>
                  <a:gd name="T46" fmla="*/ 55443448 w 116"/>
                  <a:gd name="T47" fmla="*/ 20161250 h 394"/>
                  <a:gd name="T48" fmla="*/ 40322502 w 116"/>
                  <a:gd name="T49" fmla="*/ 5040312 h 394"/>
                  <a:gd name="T50" fmla="*/ 40322502 w 116"/>
                  <a:gd name="T51" fmla="*/ 5040312 h 394"/>
                  <a:gd name="T52" fmla="*/ 40322502 w 116"/>
                  <a:gd name="T53" fmla="*/ 0 h 394"/>
                  <a:gd name="T54" fmla="*/ 35282191 w 116"/>
                  <a:gd name="T55" fmla="*/ 5040312 h 394"/>
                  <a:gd name="T56" fmla="*/ 25201562 w 116"/>
                  <a:gd name="T57" fmla="*/ 20161250 h 394"/>
                  <a:gd name="T58" fmla="*/ 15120940 w 116"/>
                  <a:gd name="T59" fmla="*/ 85685311 h 394"/>
                  <a:gd name="T60" fmla="*/ 0 w 116"/>
                  <a:gd name="T61" fmla="*/ 186491554 h 394"/>
                  <a:gd name="T62" fmla="*/ 0 w 116"/>
                  <a:gd name="T63" fmla="*/ 186491554 h 39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6"/>
                  <a:gd name="T97" fmla="*/ 0 h 394"/>
                  <a:gd name="T98" fmla="*/ 116 w 116"/>
                  <a:gd name="T99" fmla="*/ 394 h 39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6" h="394">
                    <a:moveTo>
                      <a:pt x="0" y="74"/>
                    </a:moveTo>
                    <a:lnTo>
                      <a:pt x="0" y="74"/>
                    </a:lnTo>
                    <a:lnTo>
                      <a:pt x="2" y="100"/>
                    </a:lnTo>
                    <a:lnTo>
                      <a:pt x="6" y="130"/>
                    </a:lnTo>
                    <a:lnTo>
                      <a:pt x="14" y="168"/>
                    </a:lnTo>
                    <a:lnTo>
                      <a:pt x="28" y="216"/>
                    </a:lnTo>
                    <a:lnTo>
                      <a:pt x="38" y="242"/>
                    </a:lnTo>
                    <a:lnTo>
                      <a:pt x="50" y="270"/>
                    </a:lnTo>
                    <a:lnTo>
                      <a:pt x="62" y="300"/>
                    </a:lnTo>
                    <a:lnTo>
                      <a:pt x="78" y="330"/>
                    </a:lnTo>
                    <a:lnTo>
                      <a:pt x="96" y="362"/>
                    </a:lnTo>
                    <a:lnTo>
                      <a:pt x="116" y="394"/>
                    </a:lnTo>
                    <a:lnTo>
                      <a:pt x="92" y="280"/>
                    </a:lnTo>
                    <a:lnTo>
                      <a:pt x="74" y="194"/>
                    </a:lnTo>
                    <a:lnTo>
                      <a:pt x="68" y="158"/>
                    </a:lnTo>
                    <a:lnTo>
                      <a:pt x="66" y="134"/>
                    </a:lnTo>
                    <a:lnTo>
                      <a:pt x="64" y="118"/>
                    </a:lnTo>
                    <a:lnTo>
                      <a:pt x="58" y="98"/>
                    </a:lnTo>
                    <a:lnTo>
                      <a:pt x="52" y="76"/>
                    </a:lnTo>
                    <a:lnTo>
                      <a:pt x="44" y="56"/>
                    </a:lnTo>
                    <a:lnTo>
                      <a:pt x="28" y="20"/>
                    </a:lnTo>
                    <a:lnTo>
                      <a:pt x="22" y="8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10" y="8"/>
                    </a:lnTo>
                    <a:lnTo>
                      <a:pt x="6" y="3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17"/>
              <p:cNvSpPr>
                <a:spLocks/>
              </p:cNvSpPr>
              <p:nvPr/>
            </p:nvSpPr>
            <p:spPr bwMode="auto">
              <a:xfrm>
                <a:off x="3835400" y="2479675"/>
                <a:ext cx="1714500" cy="1114425"/>
              </a:xfrm>
              <a:custGeom>
                <a:avLst/>
                <a:gdLst>
                  <a:gd name="T0" fmla="*/ 2147483647 w 1080"/>
                  <a:gd name="T1" fmla="*/ 1486892067 h 702"/>
                  <a:gd name="T2" fmla="*/ 2147483647 w 1080"/>
                  <a:gd name="T3" fmla="*/ 1461690514 h 702"/>
                  <a:gd name="T4" fmla="*/ 2147483647 w 1080"/>
                  <a:gd name="T5" fmla="*/ 1391126163 h 702"/>
                  <a:gd name="T6" fmla="*/ 2147483647 w 1080"/>
                  <a:gd name="T7" fmla="*/ 1280239327 h 702"/>
                  <a:gd name="T8" fmla="*/ 2147483647 w 1080"/>
                  <a:gd name="T9" fmla="*/ 1169352490 h 702"/>
                  <a:gd name="T10" fmla="*/ 2147483647 w 1080"/>
                  <a:gd name="T11" fmla="*/ 1018143168 h 702"/>
                  <a:gd name="T12" fmla="*/ 2147483647 w 1080"/>
                  <a:gd name="T13" fmla="*/ 932457885 h 702"/>
                  <a:gd name="T14" fmla="*/ 2147483647 w 1080"/>
                  <a:gd name="T15" fmla="*/ 751006500 h 702"/>
                  <a:gd name="T16" fmla="*/ 2147483647 w 1080"/>
                  <a:gd name="T17" fmla="*/ 579635934 h 702"/>
                  <a:gd name="T18" fmla="*/ 2147483647 w 1080"/>
                  <a:gd name="T19" fmla="*/ 423386301 h 702"/>
                  <a:gd name="T20" fmla="*/ 2066527984 w 1080"/>
                  <a:gd name="T21" fmla="*/ 282257501 h 702"/>
                  <a:gd name="T22" fmla="*/ 1925399298 w 1080"/>
                  <a:gd name="T23" fmla="*/ 166330304 h 702"/>
                  <a:gd name="T24" fmla="*/ 1774189992 w 1080"/>
                  <a:gd name="T25" fmla="*/ 80644997 h 702"/>
                  <a:gd name="T26" fmla="*/ 1607859357 w 1080"/>
                  <a:gd name="T27" fmla="*/ 20161249 h 702"/>
                  <a:gd name="T28" fmla="*/ 1426408189 w 1080"/>
                  <a:gd name="T29" fmla="*/ 0 h 702"/>
                  <a:gd name="T30" fmla="*/ 1335682605 w 1080"/>
                  <a:gd name="T31" fmla="*/ 5040312 h 702"/>
                  <a:gd name="T32" fmla="*/ 1159271748 w 1080"/>
                  <a:gd name="T33" fmla="*/ 30241877 h 702"/>
                  <a:gd name="T34" fmla="*/ 1003022131 w 1080"/>
                  <a:gd name="T35" fmla="*/ 90725618 h 702"/>
                  <a:gd name="T36" fmla="*/ 856853134 w 1080"/>
                  <a:gd name="T37" fmla="*/ 171370615 h 702"/>
                  <a:gd name="T38" fmla="*/ 725804870 w 1080"/>
                  <a:gd name="T39" fmla="*/ 282257501 h 702"/>
                  <a:gd name="T40" fmla="*/ 609877735 w 1080"/>
                  <a:gd name="T41" fmla="*/ 413305580 h 702"/>
                  <a:gd name="T42" fmla="*/ 504031221 w 1080"/>
                  <a:gd name="T43" fmla="*/ 564515002 h 702"/>
                  <a:gd name="T44" fmla="*/ 418345947 w 1080"/>
                  <a:gd name="T45" fmla="*/ 735885568 h 702"/>
                  <a:gd name="T46" fmla="*/ 378023366 w 1080"/>
                  <a:gd name="T47" fmla="*/ 826611161 h 702"/>
                  <a:gd name="T48" fmla="*/ 312499333 w 1080"/>
                  <a:gd name="T49" fmla="*/ 967740060 h 702"/>
                  <a:gd name="T50" fmla="*/ 246975300 w 1080"/>
                  <a:gd name="T51" fmla="*/ 1078626897 h 702"/>
                  <a:gd name="T52" fmla="*/ 186491528 w 1080"/>
                  <a:gd name="T53" fmla="*/ 1169352490 h 702"/>
                  <a:gd name="T54" fmla="*/ 75604678 w 1080"/>
                  <a:gd name="T55" fmla="*/ 1275199016 h 702"/>
                  <a:gd name="T56" fmla="*/ 0 w 1080"/>
                  <a:gd name="T57" fmla="*/ 1320561813 h 702"/>
                  <a:gd name="T58" fmla="*/ 30241874 w 1080"/>
                  <a:gd name="T59" fmla="*/ 1350803677 h 702"/>
                  <a:gd name="T60" fmla="*/ 171370597 w 1080"/>
                  <a:gd name="T61" fmla="*/ 1486892067 h 702"/>
                  <a:gd name="T62" fmla="*/ 327620264 w 1080"/>
                  <a:gd name="T63" fmla="*/ 1612899836 h 702"/>
                  <a:gd name="T64" fmla="*/ 423386257 w 1080"/>
                  <a:gd name="T65" fmla="*/ 1678424273 h 702"/>
                  <a:gd name="T66" fmla="*/ 473789359 w 1080"/>
                  <a:gd name="T67" fmla="*/ 1552416107 h 702"/>
                  <a:gd name="T68" fmla="*/ 554434323 w 1080"/>
                  <a:gd name="T69" fmla="*/ 1446569581 h 702"/>
                  <a:gd name="T70" fmla="*/ 665321148 w 1080"/>
                  <a:gd name="T71" fmla="*/ 1360884299 h 702"/>
                  <a:gd name="T72" fmla="*/ 791328903 w 1080"/>
                  <a:gd name="T73" fmla="*/ 1295360259 h 702"/>
                  <a:gd name="T74" fmla="*/ 927417478 w 1080"/>
                  <a:gd name="T75" fmla="*/ 1244957151 h 702"/>
                  <a:gd name="T76" fmla="*/ 1068546164 w 1080"/>
                  <a:gd name="T77" fmla="*/ 1204634665 h 702"/>
                  <a:gd name="T78" fmla="*/ 1325601985 w 1080"/>
                  <a:gd name="T79" fmla="*/ 1174392801 h 702"/>
                  <a:gd name="T80" fmla="*/ 1411287259 w 1080"/>
                  <a:gd name="T81" fmla="*/ 1169352490 h 702"/>
                  <a:gd name="T82" fmla="*/ 1582657806 w 1080"/>
                  <a:gd name="T83" fmla="*/ 1189513733 h 702"/>
                  <a:gd name="T84" fmla="*/ 1748988441 w 1080"/>
                  <a:gd name="T85" fmla="*/ 1234876530 h 702"/>
                  <a:gd name="T86" fmla="*/ 1905238057 w 1080"/>
                  <a:gd name="T87" fmla="*/ 1310481191 h 702"/>
                  <a:gd name="T88" fmla="*/ 1975802400 w 1080"/>
                  <a:gd name="T89" fmla="*/ 1360884299 h 702"/>
                  <a:gd name="T90" fmla="*/ 2076608605 w 1080"/>
                  <a:gd name="T91" fmla="*/ 1446569581 h 702"/>
                  <a:gd name="T92" fmla="*/ 2147483647 w 1080"/>
                  <a:gd name="T93" fmla="*/ 1547375796 h 702"/>
                  <a:gd name="T94" fmla="*/ 2147483647 w 1080"/>
                  <a:gd name="T95" fmla="*/ 1658262633 h 702"/>
                  <a:gd name="T96" fmla="*/ 2147483647 w 1080"/>
                  <a:gd name="T97" fmla="*/ 1769149866 h 702"/>
                  <a:gd name="T98" fmla="*/ 2147483647 w 1080"/>
                  <a:gd name="T99" fmla="*/ 1673383962 h 702"/>
                  <a:gd name="T100" fmla="*/ 2147483647 w 1080"/>
                  <a:gd name="T101" fmla="*/ 1582657971 h 702"/>
                  <a:gd name="T102" fmla="*/ 2147483647 w 1080"/>
                  <a:gd name="T103" fmla="*/ 1512093621 h 702"/>
                  <a:gd name="T104" fmla="*/ 2147483647 w 1080"/>
                  <a:gd name="T105" fmla="*/ 1486892067 h 70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80"/>
                  <a:gd name="T160" fmla="*/ 0 h 702"/>
                  <a:gd name="T161" fmla="*/ 1080 w 1080"/>
                  <a:gd name="T162" fmla="*/ 702 h 70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80" h="702">
                    <a:moveTo>
                      <a:pt x="1080" y="590"/>
                    </a:moveTo>
                    <a:lnTo>
                      <a:pt x="1080" y="590"/>
                    </a:lnTo>
                    <a:lnTo>
                      <a:pt x="1074" y="586"/>
                    </a:lnTo>
                    <a:lnTo>
                      <a:pt x="1064" y="580"/>
                    </a:lnTo>
                    <a:lnTo>
                      <a:pt x="1052" y="570"/>
                    </a:lnTo>
                    <a:lnTo>
                      <a:pt x="1036" y="552"/>
                    </a:lnTo>
                    <a:lnTo>
                      <a:pt x="1018" y="524"/>
                    </a:lnTo>
                    <a:lnTo>
                      <a:pt x="1010" y="508"/>
                    </a:lnTo>
                    <a:lnTo>
                      <a:pt x="1000" y="486"/>
                    </a:lnTo>
                    <a:lnTo>
                      <a:pt x="990" y="464"/>
                    </a:lnTo>
                    <a:lnTo>
                      <a:pt x="982" y="436"/>
                    </a:lnTo>
                    <a:lnTo>
                      <a:pt x="972" y="404"/>
                    </a:lnTo>
                    <a:lnTo>
                      <a:pt x="962" y="370"/>
                    </a:lnTo>
                    <a:lnTo>
                      <a:pt x="952" y="334"/>
                    </a:lnTo>
                    <a:lnTo>
                      <a:pt x="940" y="298"/>
                    </a:lnTo>
                    <a:lnTo>
                      <a:pt x="924" y="262"/>
                    </a:lnTo>
                    <a:lnTo>
                      <a:pt x="908" y="230"/>
                    </a:lnTo>
                    <a:lnTo>
                      <a:pt x="888" y="198"/>
                    </a:lnTo>
                    <a:lnTo>
                      <a:pt x="868" y="168"/>
                    </a:lnTo>
                    <a:lnTo>
                      <a:pt x="844" y="138"/>
                    </a:lnTo>
                    <a:lnTo>
                      <a:pt x="820" y="112"/>
                    </a:lnTo>
                    <a:lnTo>
                      <a:pt x="794" y="88"/>
                    </a:lnTo>
                    <a:lnTo>
                      <a:pt x="764" y="66"/>
                    </a:lnTo>
                    <a:lnTo>
                      <a:pt x="736" y="48"/>
                    </a:lnTo>
                    <a:lnTo>
                      <a:pt x="704" y="32"/>
                    </a:lnTo>
                    <a:lnTo>
                      <a:pt x="672" y="18"/>
                    </a:lnTo>
                    <a:lnTo>
                      <a:pt x="638" y="8"/>
                    </a:lnTo>
                    <a:lnTo>
                      <a:pt x="602" y="2"/>
                    </a:lnTo>
                    <a:lnTo>
                      <a:pt x="566" y="0"/>
                    </a:lnTo>
                    <a:lnTo>
                      <a:pt x="530" y="2"/>
                    </a:lnTo>
                    <a:lnTo>
                      <a:pt x="494" y="6"/>
                    </a:lnTo>
                    <a:lnTo>
                      <a:pt x="460" y="12"/>
                    </a:lnTo>
                    <a:lnTo>
                      <a:pt x="428" y="22"/>
                    </a:lnTo>
                    <a:lnTo>
                      <a:pt x="398" y="36"/>
                    </a:lnTo>
                    <a:lnTo>
                      <a:pt x="368" y="50"/>
                    </a:lnTo>
                    <a:lnTo>
                      <a:pt x="340" y="68"/>
                    </a:lnTo>
                    <a:lnTo>
                      <a:pt x="314" y="90"/>
                    </a:lnTo>
                    <a:lnTo>
                      <a:pt x="288" y="112"/>
                    </a:lnTo>
                    <a:lnTo>
                      <a:pt x="264" y="138"/>
                    </a:lnTo>
                    <a:lnTo>
                      <a:pt x="242" y="164"/>
                    </a:lnTo>
                    <a:lnTo>
                      <a:pt x="220" y="194"/>
                    </a:lnTo>
                    <a:lnTo>
                      <a:pt x="200" y="224"/>
                    </a:lnTo>
                    <a:lnTo>
                      <a:pt x="182" y="258"/>
                    </a:lnTo>
                    <a:lnTo>
                      <a:pt x="166" y="292"/>
                    </a:lnTo>
                    <a:lnTo>
                      <a:pt x="150" y="328"/>
                    </a:lnTo>
                    <a:lnTo>
                      <a:pt x="138" y="358"/>
                    </a:lnTo>
                    <a:lnTo>
                      <a:pt x="124" y="384"/>
                    </a:lnTo>
                    <a:lnTo>
                      <a:pt x="112" y="408"/>
                    </a:lnTo>
                    <a:lnTo>
                      <a:pt x="98" y="428"/>
                    </a:lnTo>
                    <a:lnTo>
                      <a:pt x="86" y="448"/>
                    </a:lnTo>
                    <a:lnTo>
                      <a:pt x="74" y="464"/>
                    </a:lnTo>
                    <a:lnTo>
                      <a:pt x="50" y="488"/>
                    </a:lnTo>
                    <a:lnTo>
                      <a:pt x="30" y="506"/>
                    </a:lnTo>
                    <a:lnTo>
                      <a:pt x="14" y="516"/>
                    </a:lnTo>
                    <a:lnTo>
                      <a:pt x="0" y="524"/>
                    </a:lnTo>
                    <a:lnTo>
                      <a:pt x="12" y="536"/>
                    </a:lnTo>
                    <a:lnTo>
                      <a:pt x="44" y="568"/>
                    </a:lnTo>
                    <a:lnTo>
                      <a:pt x="68" y="590"/>
                    </a:lnTo>
                    <a:lnTo>
                      <a:pt x="96" y="614"/>
                    </a:lnTo>
                    <a:lnTo>
                      <a:pt x="130" y="640"/>
                    </a:lnTo>
                    <a:lnTo>
                      <a:pt x="168" y="666"/>
                    </a:lnTo>
                    <a:lnTo>
                      <a:pt x="176" y="640"/>
                    </a:lnTo>
                    <a:lnTo>
                      <a:pt x="188" y="616"/>
                    </a:lnTo>
                    <a:lnTo>
                      <a:pt x="202" y="594"/>
                    </a:lnTo>
                    <a:lnTo>
                      <a:pt x="220" y="574"/>
                    </a:lnTo>
                    <a:lnTo>
                      <a:pt x="240" y="556"/>
                    </a:lnTo>
                    <a:lnTo>
                      <a:pt x="264" y="540"/>
                    </a:lnTo>
                    <a:lnTo>
                      <a:pt x="288" y="526"/>
                    </a:lnTo>
                    <a:lnTo>
                      <a:pt x="314" y="514"/>
                    </a:lnTo>
                    <a:lnTo>
                      <a:pt x="340" y="502"/>
                    </a:lnTo>
                    <a:lnTo>
                      <a:pt x="368" y="494"/>
                    </a:lnTo>
                    <a:lnTo>
                      <a:pt x="396" y="486"/>
                    </a:lnTo>
                    <a:lnTo>
                      <a:pt x="424" y="478"/>
                    </a:lnTo>
                    <a:lnTo>
                      <a:pt x="478" y="470"/>
                    </a:lnTo>
                    <a:lnTo>
                      <a:pt x="526" y="466"/>
                    </a:lnTo>
                    <a:lnTo>
                      <a:pt x="560" y="464"/>
                    </a:lnTo>
                    <a:lnTo>
                      <a:pt x="596" y="466"/>
                    </a:lnTo>
                    <a:lnTo>
                      <a:pt x="628" y="472"/>
                    </a:lnTo>
                    <a:lnTo>
                      <a:pt x="662" y="478"/>
                    </a:lnTo>
                    <a:lnTo>
                      <a:pt x="694" y="490"/>
                    </a:lnTo>
                    <a:lnTo>
                      <a:pt x="726" y="502"/>
                    </a:lnTo>
                    <a:lnTo>
                      <a:pt x="756" y="520"/>
                    </a:lnTo>
                    <a:lnTo>
                      <a:pt x="784" y="540"/>
                    </a:lnTo>
                    <a:lnTo>
                      <a:pt x="806" y="556"/>
                    </a:lnTo>
                    <a:lnTo>
                      <a:pt x="824" y="574"/>
                    </a:lnTo>
                    <a:lnTo>
                      <a:pt x="844" y="594"/>
                    </a:lnTo>
                    <a:lnTo>
                      <a:pt x="862" y="614"/>
                    </a:lnTo>
                    <a:lnTo>
                      <a:pt x="878" y="636"/>
                    </a:lnTo>
                    <a:lnTo>
                      <a:pt x="894" y="658"/>
                    </a:lnTo>
                    <a:lnTo>
                      <a:pt x="922" y="702"/>
                    </a:lnTo>
                    <a:lnTo>
                      <a:pt x="960" y="682"/>
                    </a:lnTo>
                    <a:lnTo>
                      <a:pt x="992" y="664"/>
                    </a:lnTo>
                    <a:lnTo>
                      <a:pt x="1020" y="644"/>
                    </a:lnTo>
                    <a:lnTo>
                      <a:pt x="1042" y="628"/>
                    </a:lnTo>
                    <a:lnTo>
                      <a:pt x="1060" y="612"/>
                    </a:lnTo>
                    <a:lnTo>
                      <a:pt x="1072" y="600"/>
                    </a:lnTo>
                    <a:lnTo>
                      <a:pt x="1080" y="592"/>
                    </a:lnTo>
                    <a:lnTo>
                      <a:pt x="1080" y="590"/>
                    </a:lnTo>
                    <a:close/>
                  </a:path>
                </a:pathLst>
              </a:custGeom>
              <a:solidFill>
                <a:srgbClr val="EF44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18"/>
              <p:cNvSpPr>
                <a:spLocks noEditPoints="1"/>
              </p:cNvSpPr>
              <p:nvPr/>
            </p:nvSpPr>
            <p:spPr bwMode="auto">
              <a:xfrm>
                <a:off x="3810000" y="2463800"/>
                <a:ext cx="1765300" cy="1152525"/>
              </a:xfrm>
              <a:custGeom>
                <a:avLst/>
                <a:gdLst>
                  <a:gd name="T0" fmla="*/ 2147483647 w 1112"/>
                  <a:gd name="T1" fmla="*/ 1688504913 h 726"/>
                  <a:gd name="T2" fmla="*/ 2096769873 w 1112"/>
                  <a:gd name="T3" fmla="*/ 1486892084 h 726"/>
                  <a:gd name="T4" fmla="*/ 1935479944 w 1112"/>
                  <a:gd name="T5" fmla="*/ 1360884314 h 726"/>
                  <a:gd name="T6" fmla="*/ 1633060930 w 1112"/>
                  <a:gd name="T7" fmla="*/ 1239916855 h 726"/>
                  <a:gd name="T8" fmla="*/ 1370964795 w 1112"/>
                  <a:gd name="T9" fmla="*/ 1224795922 h 726"/>
                  <a:gd name="T10" fmla="*/ 987901213 w 1112"/>
                  <a:gd name="T11" fmla="*/ 1290319963 h 726"/>
                  <a:gd name="T12" fmla="*/ 730845190 w 1112"/>
                  <a:gd name="T13" fmla="*/ 1401206801 h 726"/>
                  <a:gd name="T14" fmla="*/ 539313399 w 1112"/>
                  <a:gd name="T15" fmla="*/ 1587698300 h 726"/>
                  <a:gd name="T16" fmla="*/ 453628124 w 1112"/>
                  <a:gd name="T17" fmla="*/ 1723787089 h 726"/>
                  <a:gd name="T18" fmla="*/ 196572151 w 1112"/>
                  <a:gd name="T19" fmla="*/ 1532254882 h 726"/>
                  <a:gd name="T20" fmla="*/ 0 w 1112"/>
                  <a:gd name="T21" fmla="*/ 1335682760 h 726"/>
                  <a:gd name="T22" fmla="*/ 105846566 w 1112"/>
                  <a:gd name="T23" fmla="*/ 1275199031 h 726"/>
                  <a:gd name="T24" fmla="*/ 302418716 w 1112"/>
                  <a:gd name="T25" fmla="*/ 1038304423 h 726"/>
                  <a:gd name="T26" fmla="*/ 393144302 w 1112"/>
                  <a:gd name="T27" fmla="*/ 841732301 h 726"/>
                  <a:gd name="T28" fmla="*/ 584676192 w 1112"/>
                  <a:gd name="T29" fmla="*/ 483870036 h 726"/>
                  <a:gd name="T30" fmla="*/ 831651396 w 1112"/>
                  <a:gd name="T31" fmla="*/ 216733464 h 726"/>
                  <a:gd name="T32" fmla="*/ 1129029901 w 1112"/>
                  <a:gd name="T33" fmla="*/ 50403120 h 726"/>
                  <a:gd name="T34" fmla="*/ 1466730690 w 1112"/>
                  <a:gd name="T35" fmla="*/ 0 h 726"/>
                  <a:gd name="T36" fmla="*/ 1723786912 w 1112"/>
                  <a:gd name="T37" fmla="*/ 45362810 h 726"/>
                  <a:gd name="T38" fmla="*/ 2036286150 w 1112"/>
                  <a:gd name="T39" fmla="*/ 211693153 h 726"/>
                  <a:gd name="T40" fmla="*/ 2147483647 w 1112"/>
                  <a:gd name="T41" fmla="*/ 488910347 h 726"/>
                  <a:gd name="T42" fmla="*/ 2147483647 w 1112"/>
                  <a:gd name="T43" fmla="*/ 851812923 h 726"/>
                  <a:gd name="T44" fmla="*/ 2147483647 w 1112"/>
                  <a:gd name="T45" fmla="*/ 1113909085 h 726"/>
                  <a:gd name="T46" fmla="*/ 2147483647 w 1112"/>
                  <a:gd name="T47" fmla="*/ 1406247111 h 726"/>
                  <a:gd name="T48" fmla="*/ 2147483647 w 1112"/>
                  <a:gd name="T49" fmla="*/ 1481851774 h 726"/>
                  <a:gd name="T50" fmla="*/ 2147483647 w 1112"/>
                  <a:gd name="T51" fmla="*/ 1512093638 h 726"/>
                  <a:gd name="T52" fmla="*/ 2147483647 w 1112"/>
                  <a:gd name="T53" fmla="*/ 1607859544 h 726"/>
                  <a:gd name="T54" fmla="*/ 2147483647 w 1112"/>
                  <a:gd name="T55" fmla="*/ 1774190197 h 726"/>
                  <a:gd name="T56" fmla="*/ 1426408208 w 1112"/>
                  <a:gd name="T57" fmla="*/ 1169352504 h 726"/>
                  <a:gd name="T58" fmla="*/ 1678424119 w 1112"/>
                  <a:gd name="T59" fmla="*/ 1199594368 h 726"/>
                  <a:gd name="T60" fmla="*/ 1970762116 w 1112"/>
                  <a:gd name="T61" fmla="*/ 1320561828 h 726"/>
                  <a:gd name="T62" fmla="*/ 2127011735 w 1112"/>
                  <a:gd name="T63" fmla="*/ 1446569598 h 726"/>
                  <a:gd name="T64" fmla="*/ 2147483647 w 1112"/>
                  <a:gd name="T65" fmla="*/ 1764109576 h 726"/>
                  <a:gd name="T66" fmla="*/ 2147483647 w 1112"/>
                  <a:gd name="T67" fmla="*/ 1562496746 h 726"/>
                  <a:gd name="T68" fmla="*/ 2147483647 w 1112"/>
                  <a:gd name="T69" fmla="*/ 1446569598 h 726"/>
                  <a:gd name="T70" fmla="*/ 2147483647 w 1112"/>
                  <a:gd name="T71" fmla="*/ 1169352504 h 726"/>
                  <a:gd name="T72" fmla="*/ 2147483647 w 1112"/>
                  <a:gd name="T73" fmla="*/ 866933855 h 726"/>
                  <a:gd name="T74" fmla="*/ 2147483647 w 1112"/>
                  <a:gd name="T75" fmla="*/ 519152211 h 726"/>
                  <a:gd name="T76" fmla="*/ 2006044288 w 1112"/>
                  <a:gd name="T77" fmla="*/ 252015639 h 726"/>
                  <a:gd name="T78" fmla="*/ 1708665981 w 1112"/>
                  <a:gd name="T79" fmla="*/ 90725619 h 726"/>
                  <a:gd name="T80" fmla="*/ 1466730690 w 1112"/>
                  <a:gd name="T81" fmla="*/ 50403120 h 726"/>
                  <a:gd name="T82" fmla="*/ 1285279520 w 1112"/>
                  <a:gd name="T83" fmla="*/ 65524065 h 726"/>
                  <a:gd name="T84" fmla="*/ 987901213 w 1112"/>
                  <a:gd name="T85" fmla="*/ 171370617 h 726"/>
                  <a:gd name="T86" fmla="*/ 730845190 w 1112"/>
                  <a:gd name="T87" fmla="*/ 378023410 h 726"/>
                  <a:gd name="T88" fmla="*/ 524192468 w 1112"/>
                  <a:gd name="T89" fmla="*/ 680442157 h 726"/>
                  <a:gd name="T90" fmla="*/ 393144302 w 1112"/>
                  <a:gd name="T91" fmla="*/ 977820693 h 726"/>
                  <a:gd name="T92" fmla="*/ 191531841 w 1112"/>
                  <a:gd name="T93" fmla="*/ 1265118409 h 726"/>
                  <a:gd name="T94" fmla="*/ 80644989 w 1112"/>
                  <a:gd name="T95" fmla="*/ 1350803693 h 726"/>
                  <a:gd name="T96" fmla="*/ 378023371 w 1112"/>
                  <a:gd name="T97" fmla="*/ 1612899854 h 726"/>
                  <a:gd name="T98" fmla="*/ 509071537 w 1112"/>
                  <a:gd name="T99" fmla="*/ 1537295192 h 726"/>
                  <a:gd name="T100" fmla="*/ 705643639 w 1112"/>
                  <a:gd name="T101" fmla="*/ 1355844003 h 726"/>
                  <a:gd name="T102" fmla="*/ 972780282 w 1112"/>
                  <a:gd name="T103" fmla="*/ 1239916855 h 726"/>
                  <a:gd name="T104" fmla="*/ 1365924485 w 1112"/>
                  <a:gd name="T105" fmla="*/ 1174392814 h 72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12"/>
                  <a:gd name="T160" fmla="*/ 0 h 726"/>
                  <a:gd name="T161" fmla="*/ 1112 w 1112"/>
                  <a:gd name="T162" fmla="*/ 726 h 72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12" h="726">
                    <a:moveTo>
                      <a:pt x="934" y="726"/>
                    </a:moveTo>
                    <a:lnTo>
                      <a:pt x="930" y="718"/>
                    </a:lnTo>
                    <a:lnTo>
                      <a:pt x="900" y="670"/>
                    </a:lnTo>
                    <a:lnTo>
                      <a:pt x="884" y="648"/>
                    </a:lnTo>
                    <a:lnTo>
                      <a:pt x="866" y="628"/>
                    </a:lnTo>
                    <a:lnTo>
                      <a:pt x="850" y="608"/>
                    </a:lnTo>
                    <a:lnTo>
                      <a:pt x="832" y="590"/>
                    </a:lnTo>
                    <a:lnTo>
                      <a:pt x="814" y="572"/>
                    </a:lnTo>
                    <a:lnTo>
                      <a:pt x="794" y="558"/>
                    </a:lnTo>
                    <a:lnTo>
                      <a:pt x="768" y="540"/>
                    </a:lnTo>
                    <a:lnTo>
                      <a:pt x="740" y="524"/>
                    </a:lnTo>
                    <a:lnTo>
                      <a:pt x="712" y="510"/>
                    </a:lnTo>
                    <a:lnTo>
                      <a:pt x="680" y="500"/>
                    </a:lnTo>
                    <a:lnTo>
                      <a:pt x="648" y="492"/>
                    </a:lnTo>
                    <a:lnTo>
                      <a:pt x="614" y="488"/>
                    </a:lnTo>
                    <a:lnTo>
                      <a:pt x="580" y="484"/>
                    </a:lnTo>
                    <a:lnTo>
                      <a:pt x="544" y="486"/>
                    </a:lnTo>
                    <a:lnTo>
                      <a:pt x="498" y="490"/>
                    </a:lnTo>
                    <a:lnTo>
                      <a:pt x="448" y="498"/>
                    </a:lnTo>
                    <a:lnTo>
                      <a:pt x="420" y="504"/>
                    </a:lnTo>
                    <a:lnTo>
                      <a:pt x="392" y="512"/>
                    </a:lnTo>
                    <a:lnTo>
                      <a:pt x="366" y="520"/>
                    </a:lnTo>
                    <a:lnTo>
                      <a:pt x="340" y="530"/>
                    </a:lnTo>
                    <a:lnTo>
                      <a:pt x="314" y="542"/>
                    </a:lnTo>
                    <a:lnTo>
                      <a:pt x="290" y="556"/>
                    </a:lnTo>
                    <a:lnTo>
                      <a:pt x="266" y="572"/>
                    </a:lnTo>
                    <a:lnTo>
                      <a:pt x="246" y="590"/>
                    </a:lnTo>
                    <a:lnTo>
                      <a:pt x="228" y="608"/>
                    </a:lnTo>
                    <a:lnTo>
                      <a:pt x="214" y="630"/>
                    </a:lnTo>
                    <a:lnTo>
                      <a:pt x="202" y="652"/>
                    </a:lnTo>
                    <a:lnTo>
                      <a:pt x="194" y="678"/>
                    </a:lnTo>
                    <a:lnTo>
                      <a:pt x="192" y="692"/>
                    </a:lnTo>
                    <a:lnTo>
                      <a:pt x="180" y="684"/>
                    </a:lnTo>
                    <a:lnTo>
                      <a:pt x="140" y="658"/>
                    </a:lnTo>
                    <a:lnTo>
                      <a:pt x="106" y="632"/>
                    </a:lnTo>
                    <a:lnTo>
                      <a:pt x="78" y="608"/>
                    </a:lnTo>
                    <a:lnTo>
                      <a:pt x="54" y="588"/>
                    </a:lnTo>
                    <a:lnTo>
                      <a:pt x="20" y="554"/>
                    </a:lnTo>
                    <a:lnTo>
                      <a:pt x="8" y="540"/>
                    </a:lnTo>
                    <a:lnTo>
                      <a:pt x="0" y="530"/>
                    </a:lnTo>
                    <a:lnTo>
                      <a:pt x="12" y="524"/>
                    </a:lnTo>
                    <a:lnTo>
                      <a:pt x="26" y="516"/>
                    </a:lnTo>
                    <a:lnTo>
                      <a:pt x="42" y="506"/>
                    </a:lnTo>
                    <a:lnTo>
                      <a:pt x="62" y="488"/>
                    </a:lnTo>
                    <a:lnTo>
                      <a:pt x="84" y="464"/>
                    </a:lnTo>
                    <a:lnTo>
                      <a:pt x="108" y="432"/>
                    </a:lnTo>
                    <a:lnTo>
                      <a:pt x="120" y="412"/>
                    </a:lnTo>
                    <a:lnTo>
                      <a:pt x="132" y="388"/>
                    </a:lnTo>
                    <a:lnTo>
                      <a:pt x="144" y="362"/>
                    </a:lnTo>
                    <a:lnTo>
                      <a:pt x="156" y="334"/>
                    </a:lnTo>
                    <a:lnTo>
                      <a:pt x="174" y="296"/>
                    </a:lnTo>
                    <a:lnTo>
                      <a:pt x="192" y="258"/>
                    </a:lnTo>
                    <a:lnTo>
                      <a:pt x="212" y="224"/>
                    </a:lnTo>
                    <a:lnTo>
                      <a:pt x="232" y="192"/>
                    </a:lnTo>
                    <a:lnTo>
                      <a:pt x="254" y="162"/>
                    </a:lnTo>
                    <a:lnTo>
                      <a:pt x="278" y="134"/>
                    </a:lnTo>
                    <a:lnTo>
                      <a:pt x="304" y="108"/>
                    </a:lnTo>
                    <a:lnTo>
                      <a:pt x="330" y="86"/>
                    </a:lnTo>
                    <a:lnTo>
                      <a:pt x="358" y="66"/>
                    </a:lnTo>
                    <a:lnTo>
                      <a:pt x="386" y="48"/>
                    </a:lnTo>
                    <a:lnTo>
                      <a:pt x="416" y="34"/>
                    </a:lnTo>
                    <a:lnTo>
                      <a:pt x="448" y="20"/>
                    </a:lnTo>
                    <a:lnTo>
                      <a:pt x="480" y="12"/>
                    </a:lnTo>
                    <a:lnTo>
                      <a:pt x="512" y="4"/>
                    </a:lnTo>
                    <a:lnTo>
                      <a:pt x="546" y="0"/>
                    </a:lnTo>
                    <a:lnTo>
                      <a:pt x="582" y="0"/>
                    </a:lnTo>
                    <a:lnTo>
                      <a:pt x="616" y="2"/>
                    </a:lnTo>
                    <a:lnTo>
                      <a:pt x="650" y="8"/>
                    </a:lnTo>
                    <a:lnTo>
                      <a:pt x="684" y="18"/>
                    </a:lnTo>
                    <a:lnTo>
                      <a:pt x="716" y="30"/>
                    </a:lnTo>
                    <a:lnTo>
                      <a:pt x="748" y="44"/>
                    </a:lnTo>
                    <a:lnTo>
                      <a:pt x="778" y="62"/>
                    </a:lnTo>
                    <a:lnTo>
                      <a:pt x="808" y="84"/>
                    </a:lnTo>
                    <a:lnTo>
                      <a:pt x="834" y="108"/>
                    </a:lnTo>
                    <a:lnTo>
                      <a:pt x="860" y="134"/>
                    </a:lnTo>
                    <a:lnTo>
                      <a:pt x="886" y="162"/>
                    </a:lnTo>
                    <a:lnTo>
                      <a:pt x="908" y="194"/>
                    </a:lnTo>
                    <a:lnTo>
                      <a:pt x="928" y="226"/>
                    </a:lnTo>
                    <a:lnTo>
                      <a:pt x="946" y="262"/>
                    </a:lnTo>
                    <a:lnTo>
                      <a:pt x="964" y="298"/>
                    </a:lnTo>
                    <a:lnTo>
                      <a:pt x="978" y="338"/>
                    </a:lnTo>
                    <a:lnTo>
                      <a:pt x="988" y="378"/>
                    </a:lnTo>
                    <a:lnTo>
                      <a:pt x="996" y="410"/>
                    </a:lnTo>
                    <a:lnTo>
                      <a:pt x="1006" y="442"/>
                    </a:lnTo>
                    <a:lnTo>
                      <a:pt x="1018" y="474"/>
                    </a:lnTo>
                    <a:lnTo>
                      <a:pt x="1030" y="506"/>
                    </a:lnTo>
                    <a:lnTo>
                      <a:pt x="1046" y="534"/>
                    </a:lnTo>
                    <a:lnTo>
                      <a:pt x="1062" y="558"/>
                    </a:lnTo>
                    <a:lnTo>
                      <a:pt x="1070" y="568"/>
                    </a:lnTo>
                    <a:lnTo>
                      <a:pt x="1078" y="576"/>
                    </a:lnTo>
                    <a:lnTo>
                      <a:pt x="1088" y="584"/>
                    </a:lnTo>
                    <a:lnTo>
                      <a:pt x="1098" y="588"/>
                    </a:lnTo>
                    <a:lnTo>
                      <a:pt x="1102" y="590"/>
                    </a:lnTo>
                    <a:lnTo>
                      <a:pt x="1112" y="596"/>
                    </a:lnTo>
                    <a:lnTo>
                      <a:pt x="1108" y="600"/>
                    </a:lnTo>
                    <a:lnTo>
                      <a:pt x="1098" y="612"/>
                    </a:lnTo>
                    <a:lnTo>
                      <a:pt x="1086" y="624"/>
                    </a:lnTo>
                    <a:lnTo>
                      <a:pt x="1070" y="638"/>
                    </a:lnTo>
                    <a:lnTo>
                      <a:pt x="1052" y="654"/>
                    </a:lnTo>
                    <a:lnTo>
                      <a:pt x="1028" y="670"/>
                    </a:lnTo>
                    <a:lnTo>
                      <a:pt x="1004" y="688"/>
                    </a:lnTo>
                    <a:lnTo>
                      <a:pt x="974" y="704"/>
                    </a:lnTo>
                    <a:lnTo>
                      <a:pt x="944" y="722"/>
                    </a:lnTo>
                    <a:lnTo>
                      <a:pt x="934" y="726"/>
                    </a:lnTo>
                    <a:close/>
                    <a:moveTo>
                      <a:pt x="566" y="464"/>
                    </a:moveTo>
                    <a:lnTo>
                      <a:pt x="566" y="464"/>
                    </a:lnTo>
                    <a:lnTo>
                      <a:pt x="602" y="466"/>
                    </a:lnTo>
                    <a:lnTo>
                      <a:pt x="634" y="470"/>
                    </a:lnTo>
                    <a:lnTo>
                      <a:pt x="666" y="476"/>
                    </a:lnTo>
                    <a:lnTo>
                      <a:pt x="698" y="484"/>
                    </a:lnTo>
                    <a:lnTo>
                      <a:pt x="728" y="494"/>
                    </a:lnTo>
                    <a:lnTo>
                      <a:pt x="756" y="508"/>
                    </a:lnTo>
                    <a:lnTo>
                      <a:pt x="782" y="524"/>
                    </a:lnTo>
                    <a:lnTo>
                      <a:pt x="806" y="542"/>
                    </a:lnTo>
                    <a:lnTo>
                      <a:pt x="826" y="556"/>
                    </a:lnTo>
                    <a:lnTo>
                      <a:pt x="844" y="574"/>
                    </a:lnTo>
                    <a:lnTo>
                      <a:pt x="862" y="592"/>
                    </a:lnTo>
                    <a:lnTo>
                      <a:pt x="880" y="610"/>
                    </a:lnTo>
                    <a:lnTo>
                      <a:pt x="912" y="652"/>
                    </a:lnTo>
                    <a:lnTo>
                      <a:pt x="942" y="700"/>
                    </a:lnTo>
                    <a:lnTo>
                      <a:pt x="994" y="670"/>
                    </a:lnTo>
                    <a:lnTo>
                      <a:pt x="1036" y="642"/>
                    </a:lnTo>
                    <a:lnTo>
                      <a:pt x="1064" y="620"/>
                    </a:lnTo>
                    <a:lnTo>
                      <a:pt x="1082" y="604"/>
                    </a:lnTo>
                    <a:lnTo>
                      <a:pt x="1064" y="590"/>
                    </a:lnTo>
                    <a:lnTo>
                      <a:pt x="1048" y="574"/>
                    </a:lnTo>
                    <a:lnTo>
                      <a:pt x="1034" y="552"/>
                    </a:lnTo>
                    <a:lnTo>
                      <a:pt x="1020" y="528"/>
                    </a:lnTo>
                    <a:lnTo>
                      <a:pt x="1006" y="498"/>
                    </a:lnTo>
                    <a:lnTo>
                      <a:pt x="992" y="464"/>
                    </a:lnTo>
                    <a:lnTo>
                      <a:pt x="980" y="426"/>
                    </a:lnTo>
                    <a:lnTo>
                      <a:pt x="968" y="382"/>
                    </a:lnTo>
                    <a:lnTo>
                      <a:pt x="958" y="344"/>
                    </a:lnTo>
                    <a:lnTo>
                      <a:pt x="944" y="306"/>
                    </a:lnTo>
                    <a:lnTo>
                      <a:pt x="930" y="272"/>
                    </a:lnTo>
                    <a:lnTo>
                      <a:pt x="912" y="238"/>
                    </a:lnTo>
                    <a:lnTo>
                      <a:pt x="892" y="206"/>
                    </a:lnTo>
                    <a:lnTo>
                      <a:pt x="870" y="176"/>
                    </a:lnTo>
                    <a:lnTo>
                      <a:pt x="848" y="148"/>
                    </a:lnTo>
                    <a:lnTo>
                      <a:pt x="822" y="124"/>
                    </a:lnTo>
                    <a:lnTo>
                      <a:pt x="796" y="100"/>
                    </a:lnTo>
                    <a:lnTo>
                      <a:pt x="768" y="80"/>
                    </a:lnTo>
                    <a:lnTo>
                      <a:pt x="740" y="64"/>
                    </a:lnTo>
                    <a:lnTo>
                      <a:pt x="710" y="48"/>
                    </a:lnTo>
                    <a:lnTo>
                      <a:pt x="678" y="36"/>
                    </a:lnTo>
                    <a:lnTo>
                      <a:pt x="648" y="28"/>
                    </a:lnTo>
                    <a:lnTo>
                      <a:pt x="614" y="22"/>
                    </a:lnTo>
                    <a:lnTo>
                      <a:pt x="582" y="20"/>
                    </a:lnTo>
                    <a:lnTo>
                      <a:pt x="576" y="20"/>
                    </a:lnTo>
                    <a:lnTo>
                      <a:pt x="544" y="22"/>
                    </a:lnTo>
                    <a:lnTo>
                      <a:pt x="510" y="26"/>
                    </a:lnTo>
                    <a:lnTo>
                      <a:pt x="480" y="32"/>
                    </a:lnTo>
                    <a:lnTo>
                      <a:pt x="450" y="42"/>
                    </a:lnTo>
                    <a:lnTo>
                      <a:pt x="420" y="54"/>
                    </a:lnTo>
                    <a:lnTo>
                      <a:pt x="392" y="68"/>
                    </a:lnTo>
                    <a:lnTo>
                      <a:pt x="366" y="86"/>
                    </a:lnTo>
                    <a:lnTo>
                      <a:pt x="340" y="104"/>
                    </a:lnTo>
                    <a:lnTo>
                      <a:pt x="314" y="126"/>
                    </a:lnTo>
                    <a:lnTo>
                      <a:pt x="290" y="150"/>
                    </a:lnTo>
                    <a:lnTo>
                      <a:pt x="268" y="176"/>
                    </a:lnTo>
                    <a:lnTo>
                      <a:pt x="246" y="206"/>
                    </a:lnTo>
                    <a:lnTo>
                      <a:pt x="228" y="236"/>
                    </a:lnTo>
                    <a:lnTo>
                      <a:pt x="208" y="270"/>
                    </a:lnTo>
                    <a:lnTo>
                      <a:pt x="192" y="304"/>
                    </a:lnTo>
                    <a:lnTo>
                      <a:pt x="176" y="342"/>
                    </a:lnTo>
                    <a:lnTo>
                      <a:pt x="156" y="388"/>
                    </a:lnTo>
                    <a:lnTo>
                      <a:pt x="134" y="426"/>
                    </a:lnTo>
                    <a:lnTo>
                      <a:pt x="114" y="456"/>
                    </a:lnTo>
                    <a:lnTo>
                      <a:pt x="94" y="482"/>
                    </a:lnTo>
                    <a:lnTo>
                      <a:pt x="76" y="502"/>
                    </a:lnTo>
                    <a:lnTo>
                      <a:pt x="58" y="518"/>
                    </a:lnTo>
                    <a:lnTo>
                      <a:pt x="44" y="530"/>
                    </a:lnTo>
                    <a:lnTo>
                      <a:pt x="32" y="536"/>
                    </a:lnTo>
                    <a:lnTo>
                      <a:pt x="52" y="558"/>
                    </a:lnTo>
                    <a:lnTo>
                      <a:pt x="84" y="586"/>
                    </a:lnTo>
                    <a:lnTo>
                      <a:pt x="126" y="622"/>
                    </a:lnTo>
                    <a:lnTo>
                      <a:pt x="150" y="640"/>
                    </a:lnTo>
                    <a:lnTo>
                      <a:pt x="178" y="660"/>
                    </a:lnTo>
                    <a:lnTo>
                      <a:pt x="188" y="634"/>
                    </a:lnTo>
                    <a:lnTo>
                      <a:pt x="202" y="610"/>
                    </a:lnTo>
                    <a:lnTo>
                      <a:pt x="218" y="590"/>
                    </a:lnTo>
                    <a:lnTo>
                      <a:pt x="236" y="570"/>
                    </a:lnTo>
                    <a:lnTo>
                      <a:pt x="258" y="554"/>
                    </a:lnTo>
                    <a:lnTo>
                      <a:pt x="280" y="538"/>
                    </a:lnTo>
                    <a:lnTo>
                      <a:pt x="306" y="524"/>
                    </a:lnTo>
                    <a:lnTo>
                      <a:pt x="332" y="512"/>
                    </a:lnTo>
                    <a:lnTo>
                      <a:pt x="358" y="500"/>
                    </a:lnTo>
                    <a:lnTo>
                      <a:pt x="386" y="492"/>
                    </a:lnTo>
                    <a:lnTo>
                      <a:pt x="414" y="484"/>
                    </a:lnTo>
                    <a:lnTo>
                      <a:pt x="442" y="478"/>
                    </a:lnTo>
                    <a:lnTo>
                      <a:pt x="494" y="470"/>
                    </a:lnTo>
                    <a:lnTo>
                      <a:pt x="542" y="466"/>
                    </a:lnTo>
                    <a:lnTo>
                      <a:pt x="566" y="464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19"/>
              <p:cNvSpPr>
                <a:spLocks/>
              </p:cNvSpPr>
              <p:nvPr/>
            </p:nvSpPr>
            <p:spPr bwMode="auto">
              <a:xfrm>
                <a:off x="5137150" y="3317875"/>
                <a:ext cx="171450" cy="288925"/>
              </a:xfrm>
              <a:custGeom>
                <a:avLst/>
                <a:gdLst>
                  <a:gd name="T0" fmla="*/ 40322501 w 108"/>
                  <a:gd name="T1" fmla="*/ 105846577 h 182"/>
                  <a:gd name="T2" fmla="*/ 40322501 w 108"/>
                  <a:gd name="T3" fmla="*/ 105846577 h 182"/>
                  <a:gd name="T4" fmla="*/ 55443447 w 108"/>
                  <a:gd name="T5" fmla="*/ 80644998 h 182"/>
                  <a:gd name="T6" fmla="*/ 75604691 w 108"/>
                  <a:gd name="T7" fmla="*/ 60483755 h 182"/>
                  <a:gd name="T8" fmla="*/ 100806246 w 108"/>
                  <a:gd name="T9" fmla="*/ 35282188 h 182"/>
                  <a:gd name="T10" fmla="*/ 126007827 w 108"/>
                  <a:gd name="T11" fmla="*/ 15120939 h 182"/>
                  <a:gd name="T12" fmla="*/ 161290004 w 108"/>
                  <a:gd name="T13" fmla="*/ 5040312 h 182"/>
                  <a:gd name="T14" fmla="*/ 176410937 w 108"/>
                  <a:gd name="T15" fmla="*/ 0 h 182"/>
                  <a:gd name="T16" fmla="*/ 196572182 w 108"/>
                  <a:gd name="T17" fmla="*/ 5040312 h 182"/>
                  <a:gd name="T18" fmla="*/ 211693164 w 108"/>
                  <a:gd name="T19" fmla="*/ 10080625 h 182"/>
                  <a:gd name="T20" fmla="*/ 231854409 w 108"/>
                  <a:gd name="T21" fmla="*/ 25201560 h 182"/>
                  <a:gd name="T22" fmla="*/ 231854409 w 108"/>
                  <a:gd name="T23" fmla="*/ 25201560 h 182"/>
                  <a:gd name="T24" fmla="*/ 252015653 w 108"/>
                  <a:gd name="T25" fmla="*/ 40322499 h 182"/>
                  <a:gd name="T26" fmla="*/ 262096275 w 108"/>
                  <a:gd name="T27" fmla="*/ 60483755 h 182"/>
                  <a:gd name="T28" fmla="*/ 272176897 w 108"/>
                  <a:gd name="T29" fmla="*/ 80644998 h 182"/>
                  <a:gd name="T30" fmla="*/ 272176897 w 108"/>
                  <a:gd name="T31" fmla="*/ 105846577 h 182"/>
                  <a:gd name="T32" fmla="*/ 272176897 w 108"/>
                  <a:gd name="T33" fmla="*/ 136088441 h 182"/>
                  <a:gd name="T34" fmla="*/ 272176897 w 108"/>
                  <a:gd name="T35" fmla="*/ 161289996 h 182"/>
                  <a:gd name="T36" fmla="*/ 252015653 w 108"/>
                  <a:gd name="T37" fmla="*/ 221773775 h 182"/>
                  <a:gd name="T38" fmla="*/ 226814098 w 108"/>
                  <a:gd name="T39" fmla="*/ 282257505 h 182"/>
                  <a:gd name="T40" fmla="*/ 196572182 w 108"/>
                  <a:gd name="T41" fmla="*/ 337700923 h 182"/>
                  <a:gd name="T42" fmla="*/ 161290004 w 108"/>
                  <a:gd name="T43" fmla="*/ 388104032 h 182"/>
                  <a:gd name="T44" fmla="*/ 120967515 w 108"/>
                  <a:gd name="T45" fmla="*/ 423386306 h 182"/>
                  <a:gd name="T46" fmla="*/ 120967515 w 108"/>
                  <a:gd name="T47" fmla="*/ 423386306 h 182"/>
                  <a:gd name="T48" fmla="*/ 85685313 w 108"/>
                  <a:gd name="T49" fmla="*/ 443547550 h 182"/>
                  <a:gd name="T50" fmla="*/ 55443447 w 108"/>
                  <a:gd name="T51" fmla="*/ 453628171 h 182"/>
                  <a:gd name="T52" fmla="*/ 35282190 w 108"/>
                  <a:gd name="T53" fmla="*/ 458668482 h 182"/>
                  <a:gd name="T54" fmla="*/ 20161251 w 108"/>
                  <a:gd name="T55" fmla="*/ 453628171 h 182"/>
                  <a:gd name="T56" fmla="*/ 10080625 w 108"/>
                  <a:gd name="T57" fmla="*/ 443547550 h 182"/>
                  <a:gd name="T58" fmla="*/ 5040313 w 108"/>
                  <a:gd name="T59" fmla="*/ 433466928 h 182"/>
                  <a:gd name="T60" fmla="*/ 0 w 108"/>
                  <a:gd name="T61" fmla="*/ 423386306 h 182"/>
                  <a:gd name="T62" fmla="*/ 40322501 w 108"/>
                  <a:gd name="T63" fmla="*/ 105846577 h 1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8"/>
                  <a:gd name="T97" fmla="*/ 0 h 182"/>
                  <a:gd name="T98" fmla="*/ 108 w 108"/>
                  <a:gd name="T99" fmla="*/ 182 h 1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8" h="182">
                    <a:moveTo>
                      <a:pt x="16" y="42"/>
                    </a:moveTo>
                    <a:lnTo>
                      <a:pt x="16" y="42"/>
                    </a:lnTo>
                    <a:lnTo>
                      <a:pt x="22" y="32"/>
                    </a:lnTo>
                    <a:lnTo>
                      <a:pt x="30" y="24"/>
                    </a:lnTo>
                    <a:lnTo>
                      <a:pt x="40" y="14"/>
                    </a:lnTo>
                    <a:lnTo>
                      <a:pt x="50" y="6"/>
                    </a:lnTo>
                    <a:lnTo>
                      <a:pt x="64" y="2"/>
                    </a:lnTo>
                    <a:lnTo>
                      <a:pt x="70" y="0"/>
                    </a:lnTo>
                    <a:lnTo>
                      <a:pt x="78" y="2"/>
                    </a:lnTo>
                    <a:lnTo>
                      <a:pt x="84" y="4"/>
                    </a:lnTo>
                    <a:lnTo>
                      <a:pt x="92" y="10"/>
                    </a:lnTo>
                    <a:lnTo>
                      <a:pt x="100" y="16"/>
                    </a:lnTo>
                    <a:lnTo>
                      <a:pt x="104" y="24"/>
                    </a:lnTo>
                    <a:lnTo>
                      <a:pt x="108" y="32"/>
                    </a:lnTo>
                    <a:lnTo>
                      <a:pt x="108" y="42"/>
                    </a:lnTo>
                    <a:lnTo>
                      <a:pt x="108" y="54"/>
                    </a:lnTo>
                    <a:lnTo>
                      <a:pt x="108" y="64"/>
                    </a:lnTo>
                    <a:lnTo>
                      <a:pt x="100" y="88"/>
                    </a:lnTo>
                    <a:lnTo>
                      <a:pt x="90" y="112"/>
                    </a:lnTo>
                    <a:lnTo>
                      <a:pt x="78" y="134"/>
                    </a:lnTo>
                    <a:lnTo>
                      <a:pt x="64" y="154"/>
                    </a:lnTo>
                    <a:lnTo>
                      <a:pt x="48" y="168"/>
                    </a:lnTo>
                    <a:lnTo>
                      <a:pt x="34" y="176"/>
                    </a:lnTo>
                    <a:lnTo>
                      <a:pt x="22" y="180"/>
                    </a:lnTo>
                    <a:lnTo>
                      <a:pt x="14" y="182"/>
                    </a:lnTo>
                    <a:lnTo>
                      <a:pt x="8" y="180"/>
                    </a:lnTo>
                    <a:lnTo>
                      <a:pt x="4" y="176"/>
                    </a:lnTo>
                    <a:lnTo>
                      <a:pt x="2" y="172"/>
                    </a:lnTo>
                    <a:lnTo>
                      <a:pt x="0" y="168"/>
                    </a:lnTo>
                    <a:lnTo>
                      <a:pt x="16" y="4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20"/>
              <p:cNvSpPr>
                <a:spLocks/>
              </p:cNvSpPr>
              <p:nvPr/>
            </p:nvSpPr>
            <p:spPr bwMode="auto">
              <a:xfrm>
                <a:off x="5149850" y="3343275"/>
                <a:ext cx="136525" cy="231775"/>
              </a:xfrm>
              <a:custGeom>
                <a:avLst/>
                <a:gdLst>
                  <a:gd name="T0" fmla="*/ 50403120 w 86"/>
                  <a:gd name="T1" fmla="*/ 90725612 h 146"/>
                  <a:gd name="T2" fmla="*/ 50403120 w 86"/>
                  <a:gd name="T3" fmla="*/ 90725612 h 146"/>
                  <a:gd name="T4" fmla="*/ 60483753 w 86"/>
                  <a:gd name="T5" fmla="*/ 70564370 h 146"/>
                  <a:gd name="T6" fmla="*/ 70564375 w 86"/>
                  <a:gd name="T7" fmla="*/ 50403116 h 146"/>
                  <a:gd name="T8" fmla="*/ 85685307 w 86"/>
                  <a:gd name="T9" fmla="*/ 30241875 h 146"/>
                  <a:gd name="T10" fmla="*/ 105846575 w 86"/>
                  <a:gd name="T11" fmla="*/ 10080624 h 146"/>
                  <a:gd name="T12" fmla="*/ 131048128 w 86"/>
                  <a:gd name="T13" fmla="*/ 0 h 146"/>
                  <a:gd name="T14" fmla="*/ 141128750 w 86"/>
                  <a:gd name="T15" fmla="*/ 0 h 146"/>
                  <a:gd name="T16" fmla="*/ 156249682 w 86"/>
                  <a:gd name="T17" fmla="*/ 0 h 146"/>
                  <a:gd name="T18" fmla="*/ 171370614 w 86"/>
                  <a:gd name="T19" fmla="*/ 5040312 h 146"/>
                  <a:gd name="T20" fmla="*/ 186491546 w 86"/>
                  <a:gd name="T21" fmla="*/ 15120937 h 146"/>
                  <a:gd name="T22" fmla="*/ 186491546 w 86"/>
                  <a:gd name="T23" fmla="*/ 15120937 h 146"/>
                  <a:gd name="T24" fmla="*/ 201612478 w 86"/>
                  <a:gd name="T25" fmla="*/ 25201558 h 146"/>
                  <a:gd name="T26" fmla="*/ 206652789 w 86"/>
                  <a:gd name="T27" fmla="*/ 45362806 h 146"/>
                  <a:gd name="T28" fmla="*/ 216733460 w 86"/>
                  <a:gd name="T29" fmla="*/ 60483750 h 146"/>
                  <a:gd name="T30" fmla="*/ 216733460 w 86"/>
                  <a:gd name="T31" fmla="*/ 85685301 h 146"/>
                  <a:gd name="T32" fmla="*/ 211693149 w 86"/>
                  <a:gd name="T33" fmla="*/ 131048120 h 146"/>
                  <a:gd name="T34" fmla="*/ 201612478 w 86"/>
                  <a:gd name="T35" fmla="*/ 181451224 h 146"/>
                  <a:gd name="T36" fmla="*/ 176410925 w 86"/>
                  <a:gd name="T37" fmla="*/ 226814067 h 146"/>
                  <a:gd name="T38" fmla="*/ 151209371 w 86"/>
                  <a:gd name="T39" fmla="*/ 277217171 h 146"/>
                  <a:gd name="T40" fmla="*/ 120967507 w 86"/>
                  <a:gd name="T41" fmla="*/ 312499344 h 146"/>
                  <a:gd name="T42" fmla="*/ 90725618 w 86"/>
                  <a:gd name="T43" fmla="*/ 342741206 h 146"/>
                  <a:gd name="T44" fmla="*/ 90725618 w 86"/>
                  <a:gd name="T45" fmla="*/ 342741206 h 146"/>
                  <a:gd name="T46" fmla="*/ 60483753 w 86"/>
                  <a:gd name="T47" fmla="*/ 362902448 h 146"/>
                  <a:gd name="T48" fmla="*/ 40322498 w 86"/>
                  <a:gd name="T49" fmla="*/ 367942758 h 146"/>
                  <a:gd name="T50" fmla="*/ 25201560 w 86"/>
                  <a:gd name="T51" fmla="*/ 367942758 h 146"/>
                  <a:gd name="T52" fmla="*/ 15120938 w 86"/>
                  <a:gd name="T53" fmla="*/ 362902448 h 146"/>
                  <a:gd name="T54" fmla="*/ 5040312 w 86"/>
                  <a:gd name="T55" fmla="*/ 352821827 h 146"/>
                  <a:gd name="T56" fmla="*/ 0 w 86"/>
                  <a:gd name="T57" fmla="*/ 342741206 h 146"/>
                  <a:gd name="T58" fmla="*/ 0 w 86"/>
                  <a:gd name="T59" fmla="*/ 332660585 h 146"/>
                  <a:gd name="T60" fmla="*/ 50403120 w 86"/>
                  <a:gd name="T61" fmla="*/ 90725612 h 14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"/>
                  <a:gd name="T94" fmla="*/ 0 h 146"/>
                  <a:gd name="T95" fmla="*/ 86 w 86"/>
                  <a:gd name="T96" fmla="*/ 146 h 14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" h="146">
                    <a:moveTo>
                      <a:pt x="20" y="36"/>
                    </a:moveTo>
                    <a:lnTo>
                      <a:pt x="20" y="36"/>
                    </a:lnTo>
                    <a:lnTo>
                      <a:pt x="24" y="28"/>
                    </a:lnTo>
                    <a:lnTo>
                      <a:pt x="28" y="20"/>
                    </a:lnTo>
                    <a:lnTo>
                      <a:pt x="34" y="12"/>
                    </a:lnTo>
                    <a:lnTo>
                      <a:pt x="42" y="4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8" y="2"/>
                    </a:lnTo>
                    <a:lnTo>
                      <a:pt x="74" y="6"/>
                    </a:lnTo>
                    <a:lnTo>
                      <a:pt x="80" y="10"/>
                    </a:lnTo>
                    <a:lnTo>
                      <a:pt x="82" y="18"/>
                    </a:lnTo>
                    <a:lnTo>
                      <a:pt x="86" y="24"/>
                    </a:lnTo>
                    <a:lnTo>
                      <a:pt x="86" y="34"/>
                    </a:lnTo>
                    <a:lnTo>
                      <a:pt x="84" y="52"/>
                    </a:lnTo>
                    <a:lnTo>
                      <a:pt x="80" y="72"/>
                    </a:lnTo>
                    <a:lnTo>
                      <a:pt x="70" y="90"/>
                    </a:lnTo>
                    <a:lnTo>
                      <a:pt x="60" y="110"/>
                    </a:lnTo>
                    <a:lnTo>
                      <a:pt x="48" y="124"/>
                    </a:lnTo>
                    <a:lnTo>
                      <a:pt x="36" y="136"/>
                    </a:lnTo>
                    <a:lnTo>
                      <a:pt x="24" y="144"/>
                    </a:lnTo>
                    <a:lnTo>
                      <a:pt x="16" y="146"/>
                    </a:lnTo>
                    <a:lnTo>
                      <a:pt x="10" y="146"/>
                    </a:lnTo>
                    <a:lnTo>
                      <a:pt x="6" y="144"/>
                    </a:lnTo>
                    <a:lnTo>
                      <a:pt x="2" y="140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3BA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21"/>
              <p:cNvSpPr>
                <a:spLocks/>
              </p:cNvSpPr>
              <p:nvPr/>
            </p:nvSpPr>
            <p:spPr bwMode="auto">
              <a:xfrm>
                <a:off x="4257675" y="2657475"/>
                <a:ext cx="933450" cy="1279525"/>
              </a:xfrm>
              <a:custGeom>
                <a:avLst/>
                <a:gdLst>
                  <a:gd name="T0" fmla="*/ 25201558 w 588"/>
                  <a:gd name="T1" fmla="*/ 791329021 h 806"/>
                  <a:gd name="T2" fmla="*/ 5040312 w 588"/>
                  <a:gd name="T3" fmla="*/ 932457927 h 806"/>
                  <a:gd name="T4" fmla="*/ 5040312 w 588"/>
                  <a:gd name="T5" fmla="*/ 1083667256 h 806"/>
                  <a:gd name="T6" fmla="*/ 20161248 w 588"/>
                  <a:gd name="T7" fmla="*/ 1265118451 h 806"/>
                  <a:gd name="T8" fmla="*/ 75604681 w 588"/>
                  <a:gd name="T9" fmla="*/ 1461690579 h 806"/>
                  <a:gd name="T10" fmla="*/ 120967499 w 588"/>
                  <a:gd name="T11" fmla="*/ 1562496799 h 806"/>
                  <a:gd name="T12" fmla="*/ 181451224 w 588"/>
                  <a:gd name="T13" fmla="*/ 1658262707 h 806"/>
                  <a:gd name="T14" fmla="*/ 252015620 w 588"/>
                  <a:gd name="T15" fmla="*/ 1754029012 h 806"/>
                  <a:gd name="T16" fmla="*/ 342741207 w 588"/>
                  <a:gd name="T17" fmla="*/ 1839714299 h 806"/>
                  <a:gd name="T18" fmla="*/ 453628135 w 588"/>
                  <a:gd name="T19" fmla="*/ 1920359275 h 806"/>
                  <a:gd name="T20" fmla="*/ 579635895 w 588"/>
                  <a:gd name="T21" fmla="*/ 1985883317 h 806"/>
                  <a:gd name="T22" fmla="*/ 604837447 w 588"/>
                  <a:gd name="T23" fmla="*/ 2001004250 h 806"/>
                  <a:gd name="T24" fmla="*/ 675401793 w 588"/>
                  <a:gd name="T25" fmla="*/ 2026205805 h 806"/>
                  <a:gd name="T26" fmla="*/ 776208001 w 588"/>
                  <a:gd name="T27" fmla="*/ 2031246116 h 806"/>
                  <a:gd name="T28" fmla="*/ 861893477 w 588"/>
                  <a:gd name="T29" fmla="*/ 2011084872 h 806"/>
                  <a:gd name="T30" fmla="*/ 892135339 w 588"/>
                  <a:gd name="T31" fmla="*/ 2001004250 h 806"/>
                  <a:gd name="T32" fmla="*/ 962699685 w 588"/>
                  <a:gd name="T33" fmla="*/ 1960681762 h 806"/>
                  <a:gd name="T34" fmla="*/ 1129029928 w 588"/>
                  <a:gd name="T35" fmla="*/ 1839714299 h 806"/>
                  <a:gd name="T36" fmla="*/ 1224795826 w 588"/>
                  <a:gd name="T37" fmla="*/ 1743948391 h 806"/>
                  <a:gd name="T38" fmla="*/ 1315521413 w 588"/>
                  <a:gd name="T39" fmla="*/ 1628020841 h 806"/>
                  <a:gd name="T40" fmla="*/ 1396166380 w 588"/>
                  <a:gd name="T41" fmla="*/ 1491932445 h 806"/>
                  <a:gd name="T42" fmla="*/ 1451609794 w 588"/>
                  <a:gd name="T43" fmla="*/ 1325602183 h 806"/>
                  <a:gd name="T44" fmla="*/ 1471771036 w 588"/>
                  <a:gd name="T45" fmla="*/ 1224795963 h 806"/>
                  <a:gd name="T46" fmla="*/ 1481851657 w 588"/>
                  <a:gd name="T47" fmla="*/ 1013102903 h 806"/>
                  <a:gd name="T48" fmla="*/ 1461690415 w 588"/>
                  <a:gd name="T49" fmla="*/ 801409643 h 806"/>
                  <a:gd name="T50" fmla="*/ 1411287311 w 588"/>
                  <a:gd name="T51" fmla="*/ 594756893 h 806"/>
                  <a:gd name="T52" fmla="*/ 1335682655 w 588"/>
                  <a:gd name="T53" fmla="*/ 408265288 h 806"/>
                  <a:gd name="T54" fmla="*/ 1244957067 w 588"/>
                  <a:gd name="T55" fmla="*/ 246975337 h 806"/>
                  <a:gd name="T56" fmla="*/ 1139110549 w 588"/>
                  <a:gd name="T57" fmla="*/ 126007824 h 806"/>
                  <a:gd name="T58" fmla="*/ 1053425272 w 588"/>
                  <a:gd name="T59" fmla="*/ 60483756 h 806"/>
                  <a:gd name="T60" fmla="*/ 992941547 w 588"/>
                  <a:gd name="T61" fmla="*/ 35282189 h 806"/>
                  <a:gd name="T62" fmla="*/ 962699685 w 588"/>
                  <a:gd name="T63" fmla="*/ 30241878 h 806"/>
                  <a:gd name="T64" fmla="*/ 766127380 w 588"/>
                  <a:gd name="T65" fmla="*/ 0 h 806"/>
                  <a:gd name="T66" fmla="*/ 630038999 w 588"/>
                  <a:gd name="T67" fmla="*/ 0 h 806"/>
                  <a:gd name="T68" fmla="*/ 488910308 w 588"/>
                  <a:gd name="T69" fmla="*/ 25201561 h 806"/>
                  <a:gd name="T70" fmla="*/ 352821828 w 588"/>
                  <a:gd name="T71" fmla="*/ 90725622 h 806"/>
                  <a:gd name="T72" fmla="*/ 292338103 w 588"/>
                  <a:gd name="T73" fmla="*/ 141128757 h 806"/>
                  <a:gd name="T74" fmla="*/ 231854378 w 588"/>
                  <a:gd name="T75" fmla="*/ 206652800 h 806"/>
                  <a:gd name="T76" fmla="*/ 176410914 w 588"/>
                  <a:gd name="T77" fmla="*/ 287297825 h 806"/>
                  <a:gd name="T78" fmla="*/ 131048120 w 588"/>
                  <a:gd name="T79" fmla="*/ 383063733 h 806"/>
                  <a:gd name="T80" fmla="*/ 85685302 w 588"/>
                  <a:gd name="T81" fmla="*/ 498990985 h 806"/>
                  <a:gd name="T82" fmla="*/ 50403116 w 588"/>
                  <a:gd name="T83" fmla="*/ 635079381 h 806"/>
                  <a:gd name="T84" fmla="*/ 25201558 w 588"/>
                  <a:gd name="T85" fmla="*/ 791329021 h 80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88"/>
                  <a:gd name="T130" fmla="*/ 0 h 806"/>
                  <a:gd name="T131" fmla="*/ 588 w 588"/>
                  <a:gd name="T132" fmla="*/ 806 h 80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88" h="806">
                    <a:moveTo>
                      <a:pt x="10" y="314"/>
                    </a:moveTo>
                    <a:lnTo>
                      <a:pt x="10" y="314"/>
                    </a:lnTo>
                    <a:lnTo>
                      <a:pt x="6" y="330"/>
                    </a:lnTo>
                    <a:lnTo>
                      <a:pt x="2" y="370"/>
                    </a:lnTo>
                    <a:lnTo>
                      <a:pt x="0" y="398"/>
                    </a:lnTo>
                    <a:lnTo>
                      <a:pt x="2" y="430"/>
                    </a:lnTo>
                    <a:lnTo>
                      <a:pt x="4" y="464"/>
                    </a:lnTo>
                    <a:lnTo>
                      <a:pt x="8" y="502"/>
                    </a:lnTo>
                    <a:lnTo>
                      <a:pt x="18" y="540"/>
                    </a:lnTo>
                    <a:lnTo>
                      <a:pt x="30" y="580"/>
                    </a:lnTo>
                    <a:lnTo>
                      <a:pt x="38" y="600"/>
                    </a:lnTo>
                    <a:lnTo>
                      <a:pt x="48" y="620"/>
                    </a:lnTo>
                    <a:lnTo>
                      <a:pt x="58" y="640"/>
                    </a:lnTo>
                    <a:lnTo>
                      <a:pt x="72" y="658"/>
                    </a:lnTo>
                    <a:lnTo>
                      <a:pt x="84" y="678"/>
                    </a:lnTo>
                    <a:lnTo>
                      <a:pt x="100" y="696"/>
                    </a:lnTo>
                    <a:lnTo>
                      <a:pt x="118" y="714"/>
                    </a:lnTo>
                    <a:lnTo>
                      <a:pt x="136" y="730"/>
                    </a:lnTo>
                    <a:lnTo>
                      <a:pt x="156" y="746"/>
                    </a:lnTo>
                    <a:lnTo>
                      <a:pt x="180" y="762"/>
                    </a:lnTo>
                    <a:lnTo>
                      <a:pt x="204" y="776"/>
                    </a:lnTo>
                    <a:lnTo>
                      <a:pt x="230" y="788"/>
                    </a:lnTo>
                    <a:lnTo>
                      <a:pt x="240" y="794"/>
                    </a:lnTo>
                    <a:lnTo>
                      <a:pt x="252" y="800"/>
                    </a:lnTo>
                    <a:lnTo>
                      <a:pt x="268" y="804"/>
                    </a:lnTo>
                    <a:lnTo>
                      <a:pt x="286" y="806"/>
                    </a:lnTo>
                    <a:lnTo>
                      <a:pt x="308" y="806"/>
                    </a:lnTo>
                    <a:lnTo>
                      <a:pt x="330" y="802"/>
                    </a:lnTo>
                    <a:lnTo>
                      <a:pt x="342" y="798"/>
                    </a:lnTo>
                    <a:lnTo>
                      <a:pt x="354" y="794"/>
                    </a:lnTo>
                    <a:lnTo>
                      <a:pt x="362" y="790"/>
                    </a:lnTo>
                    <a:lnTo>
                      <a:pt x="382" y="778"/>
                    </a:lnTo>
                    <a:lnTo>
                      <a:pt x="412" y="758"/>
                    </a:lnTo>
                    <a:lnTo>
                      <a:pt x="448" y="730"/>
                    </a:lnTo>
                    <a:lnTo>
                      <a:pt x="468" y="712"/>
                    </a:lnTo>
                    <a:lnTo>
                      <a:pt x="486" y="692"/>
                    </a:lnTo>
                    <a:lnTo>
                      <a:pt x="506" y="670"/>
                    </a:lnTo>
                    <a:lnTo>
                      <a:pt x="522" y="646"/>
                    </a:lnTo>
                    <a:lnTo>
                      <a:pt x="540" y="620"/>
                    </a:lnTo>
                    <a:lnTo>
                      <a:pt x="554" y="592"/>
                    </a:lnTo>
                    <a:lnTo>
                      <a:pt x="566" y="560"/>
                    </a:lnTo>
                    <a:lnTo>
                      <a:pt x="576" y="526"/>
                    </a:lnTo>
                    <a:lnTo>
                      <a:pt x="584" y="486"/>
                    </a:lnTo>
                    <a:lnTo>
                      <a:pt x="588" y="444"/>
                    </a:lnTo>
                    <a:lnTo>
                      <a:pt x="588" y="402"/>
                    </a:lnTo>
                    <a:lnTo>
                      <a:pt x="586" y="360"/>
                    </a:lnTo>
                    <a:lnTo>
                      <a:pt x="580" y="318"/>
                    </a:lnTo>
                    <a:lnTo>
                      <a:pt x="572" y="276"/>
                    </a:lnTo>
                    <a:lnTo>
                      <a:pt x="560" y="236"/>
                    </a:lnTo>
                    <a:lnTo>
                      <a:pt x="546" y="198"/>
                    </a:lnTo>
                    <a:lnTo>
                      <a:pt x="530" y="162"/>
                    </a:lnTo>
                    <a:lnTo>
                      <a:pt x="514" y="128"/>
                    </a:lnTo>
                    <a:lnTo>
                      <a:pt x="494" y="98"/>
                    </a:lnTo>
                    <a:lnTo>
                      <a:pt x="474" y="72"/>
                    </a:lnTo>
                    <a:lnTo>
                      <a:pt x="452" y="50"/>
                    </a:lnTo>
                    <a:lnTo>
                      <a:pt x="430" y="32"/>
                    </a:lnTo>
                    <a:lnTo>
                      <a:pt x="418" y="24"/>
                    </a:lnTo>
                    <a:lnTo>
                      <a:pt x="406" y="20"/>
                    </a:lnTo>
                    <a:lnTo>
                      <a:pt x="394" y="14"/>
                    </a:lnTo>
                    <a:lnTo>
                      <a:pt x="382" y="12"/>
                    </a:lnTo>
                    <a:lnTo>
                      <a:pt x="332" y="4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50" y="0"/>
                    </a:lnTo>
                    <a:lnTo>
                      <a:pt x="222" y="4"/>
                    </a:lnTo>
                    <a:lnTo>
                      <a:pt x="194" y="10"/>
                    </a:lnTo>
                    <a:lnTo>
                      <a:pt x="166" y="22"/>
                    </a:lnTo>
                    <a:lnTo>
                      <a:pt x="140" y="36"/>
                    </a:lnTo>
                    <a:lnTo>
                      <a:pt x="128" y="46"/>
                    </a:lnTo>
                    <a:lnTo>
                      <a:pt x="116" y="56"/>
                    </a:lnTo>
                    <a:lnTo>
                      <a:pt x="104" y="68"/>
                    </a:lnTo>
                    <a:lnTo>
                      <a:pt x="92" y="82"/>
                    </a:lnTo>
                    <a:lnTo>
                      <a:pt x="80" y="98"/>
                    </a:lnTo>
                    <a:lnTo>
                      <a:pt x="70" y="114"/>
                    </a:lnTo>
                    <a:lnTo>
                      <a:pt x="60" y="132"/>
                    </a:lnTo>
                    <a:lnTo>
                      <a:pt x="52" y="152"/>
                    </a:lnTo>
                    <a:lnTo>
                      <a:pt x="42" y="174"/>
                    </a:lnTo>
                    <a:lnTo>
                      <a:pt x="34" y="198"/>
                    </a:lnTo>
                    <a:lnTo>
                      <a:pt x="26" y="224"/>
                    </a:lnTo>
                    <a:lnTo>
                      <a:pt x="20" y="252"/>
                    </a:lnTo>
                    <a:lnTo>
                      <a:pt x="14" y="282"/>
                    </a:lnTo>
                    <a:lnTo>
                      <a:pt x="10" y="314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22"/>
              <p:cNvSpPr>
                <a:spLocks/>
              </p:cNvSpPr>
              <p:nvPr/>
            </p:nvSpPr>
            <p:spPr bwMode="auto">
              <a:xfrm>
                <a:off x="4286250" y="2689225"/>
                <a:ext cx="889000" cy="1222375"/>
              </a:xfrm>
              <a:custGeom>
                <a:avLst/>
                <a:gdLst>
                  <a:gd name="T0" fmla="*/ 0 w 560"/>
                  <a:gd name="T1" fmla="*/ 977820712 h 770"/>
                  <a:gd name="T2" fmla="*/ 5040312 w 560"/>
                  <a:gd name="T3" fmla="*/ 1088707552 h 770"/>
                  <a:gd name="T4" fmla="*/ 20161247 w 560"/>
                  <a:gd name="T5" fmla="*/ 1209675013 h 770"/>
                  <a:gd name="T6" fmla="*/ 60483748 w 560"/>
                  <a:gd name="T7" fmla="*/ 1355844029 h 770"/>
                  <a:gd name="T8" fmla="*/ 131048117 w 560"/>
                  <a:gd name="T9" fmla="*/ 1512093667 h 770"/>
                  <a:gd name="T10" fmla="*/ 236894683 w 560"/>
                  <a:gd name="T11" fmla="*/ 1663302994 h 770"/>
                  <a:gd name="T12" fmla="*/ 307459028 w 560"/>
                  <a:gd name="T13" fmla="*/ 1738908055 h 770"/>
                  <a:gd name="T14" fmla="*/ 388103993 w 560"/>
                  <a:gd name="T15" fmla="*/ 1804432097 h 770"/>
                  <a:gd name="T16" fmla="*/ 488910298 w 560"/>
                  <a:gd name="T17" fmla="*/ 1869956138 h 770"/>
                  <a:gd name="T18" fmla="*/ 599797124 w 560"/>
                  <a:gd name="T19" fmla="*/ 1920359247 h 770"/>
                  <a:gd name="T20" fmla="*/ 614918055 w 560"/>
                  <a:gd name="T21" fmla="*/ 1925399558 h 770"/>
                  <a:gd name="T22" fmla="*/ 700603330 w 560"/>
                  <a:gd name="T23" fmla="*/ 1940520491 h 770"/>
                  <a:gd name="T24" fmla="*/ 776207985 w 560"/>
                  <a:gd name="T25" fmla="*/ 1930439869 h 770"/>
                  <a:gd name="T26" fmla="*/ 816530467 w 560"/>
                  <a:gd name="T27" fmla="*/ 1910278626 h 770"/>
                  <a:gd name="T28" fmla="*/ 972780285 w 560"/>
                  <a:gd name="T29" fmla="*/ 1824593340 h 770"/>
                  <a:gd name="T30" fmla="*/ 1063505871 w 560"/>
                  <a:gd name="T31" fmla="*/ 1754028988 h 770"/>
                  <a:gd name="T32" fmla="*/ 1154231456 w 560"/>
                  <a:gd name="T33" fmla="*/ 1658262684 h 770"/>
                  <a:gd name="T34" fmla="*/ 1239916731 w 560"/>
                  <a:gd name="T35" fmla="*/ 1547375844 h 770"/>
                  <a:gd name="T36" fmla="*/ 1315521386 w 560"/>
                  <a:gd name="T37" fmla="*/ 1406247139 h 770"/>
                  <a:gd name="T38" fmla="*/ 1370964799 w 560"/>
                  <a:gd name="T39" fmla="*/ 1234876568 h 770"/>
                  <a:gd name="T40" fmla="*/ 1406246971 w 560"/>
                  <a:gd name="T41" fmla="*/ 1033264132 h 770"/>
                  <a:gd name="T42" fmla="*/ 1411287282 w 560"/>
                  <a:gd name="T43" fmla="*/ 977820712 h 770"/>
                  <a:gd name="T44" fmla="*/ 1401206661 w 560"/>
                  <a:gd name="T45" fmla="*/ 871974183 h 770"/>
                  <a:gd name="T46" fmla="*/ 1376005109 w 560"/>
                  <a:gd name="T47" fmla="*/ 766127456 h 770"/>
                  <a:gd name="T48" fmla="*/ 1340722937 w 560"/>
                  <a:gd name="T49" fmla="*/ 665321237 h 770"/>
                  <a:gd name="T50" fmla="*/ 1265118283 w 560"/>
                  <a:gd name="T51" fmla="*/ 529232843 h 770"/>
                  <a:gd name="T52" fmla="*/ 1129029905 w 560"/>
                  <a:gd name="T53" fmla="*/ 362902484 h 770"/>
                  <a:gd name="T54" fmla="*/ 972780285 w 560"/>
                  <a:gd name="T55" fmla="*/ 221773779 h 770"/>
                  <a:gd name="T56" fmla="*/ 806449847 w 560"/>
                  <a:gd name="T57" fmla="*/ 110886889 h 770"/>
                  <a:gd name="T58" fmla="*/ 645159917 w 560"/>
                  <a:gd name="T59" fmla="*/ 35282189 h 770"/>
                  <a:gd name="T60" fmla="*/ 504031229 w 560"/>
                  <a:gd name="T61" fmla="*/ 0 h 770"/>
                  <a:gd name="T62" fmla="*/ 443547505 w 560"/>
                  <a:gd name="T63" fmla="*/ 0 h 770"/>
                  <a:gd name="T64" fmla="*/ 393144303 w 560"/>
                  <a:gd name="T65" fmla="*/ 15120939 h 770"/>
                  <a:gd name="T66" fmla="*/ 342741200 w 560"/>
                  <a:gd name="T67" fmla="*/ 35282189 h 770"/>
                  <a:gd name="T68" fmla="*/ 257055925 w 560"/>
                  <a:gd name="T69" fmla="*/ 120967511 h 770"/>
                  <a:gd name="T70" fmla="*/ 176410910 w 560"/>
                  <a:gd name="T71" fmla="*/ 236894712 h 770"/>
                  <a:gd name="T72" fmla="*/ 110886876 w 560"/>
                  <a:gd name="T73" fmla="*/ 378023417 h 770"/>
                  <a:gd name="T74" fmla="*/ 60483748 w 560"/>
                  <a:gd name="T75" fmla="*/ 534273154 h 770"/>
                  <a:gd name="T76" fmla="*/ 25201558 w 560"/>
                  <a:gd name="T77" fmla="*/ 690522792 h 770"/>
                  <a:gd name="T78" fmla="*/ 5040312 w 560"/>
                  <a:gd name="T79" fmla="*/ 841732317 h 770"/>
                  <a:gd name="T80" fmla="*/ 0 w 560"/>
                  <a:gd name="T81" fmla="*/ 977820712 h 77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60"/>
                  <a:gd name="T124" fmla="*/ 0 h 770"/>
                  <a:gd name="T125" fmla="*/ 560 w 560"/>
                  <a:gd name="T126" fmla="*/ 770 h 77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60" h="770">
                    <a:moveTo>
                      <a:pt x="0" y="388"/>
                    </a:moveTo>
                    <a:lnTo>
                      <a:pt x="0" y="388"/>
                    </a:lnTo>
                    <a:lnTo>
                      <a:pt x="0" y="400"/>
                    </a:lnTo>
                    <a:lnTo>
                      <a:pt x="2" y="432"/>
                    </a:lnTo>
                    <a:lnTo>
                      <a:pt x="4" y="454"/>
                    </a:lnTo>
                    <a:lnTo>
                      <a:pt x="8" y="480"/>
                    </a:lnTo>
                    <a:lnTo>
                      <a:pt x="16" y="508"/>
                    </a:lnTo>
                    <a:lnTo>
                      <a:pt x="24" y="538"/>
                    </a:lnTo>
                    <a:lnTo>
                      <a:pt x="36" y="568"/>
                    </a:lnTo>
                    <a:lnTo>
                      <a:pt x="52" y="600"/>
                    </a:lnTo>
                    <a:lnTo>
                      <a:pt x="70" y="630"/>
                    </a:lnTo>
                    <a:lnTo>
                      <a:pt x="94" y="660"/>
                    </a:lnTo>
                    <a:lnTo>
                      <a:pt x="106" y="676"/>
                    </a:lnTo>
                    <a:lnTo>
                      <a:pt x="122" y="690"/>
                    </a:lnTo>
                    <a:lnTo>
                      <a:pt x="138" y="704"/>
                    </a:lnTo>
                    <a:lnTo>
                      <a:pt x="154" y="716"/>
                    </a:lnTo>
                    <a:lnTo>
                      <a:pt x="174" y="730"/>
                    </a:lnTo>
                    <a:lnTo>
                      <a:pt x="194" y="742"/>
                    </a:lnTo>
                    <a:lnTo>
                      <a:pt x="214" y="752"/>
                    </a:lnTo>
                    <a:lnTo>
                      <a:pt x="238" y="762"/>
                    </a:lnTo>
                    <a:lnTo>
                      <a:pt x="244" y="764"/>
                    </a:lnTo>
                    <a:lnTo>
                      <a:pt x="264" y="768"/>
                    </a:lnTo>
                    <a:lnTo>
                      <a:pt x="278" y="770"/>
                    </a:lnTo>
                    <a:lnTo>
                      <a:pt x="292" y="768"/>
                    </a:lnTo>
                    <a:lnTo>
                      <a:pt x="308" y="766"/>
                    </a:lnTo>
                    <a:lnTo>
                      <a:pt x="324" y="758"/>
                    </a:lnTo>
                    <a:lnTo>
                      <a:pt x="352" y="744"/>
                    </a:lnTo>
                    <a:lnTo>
                      <a:pt x="386" y="724"/>
                    </a:lnTo>
                    <a:lnTo>
                      <a:pt x="404" y="710"/>
                    </a:lnTo>
                    <a:lnTo>
                      <a:pt x="422" y="696"/>
                    </a:lnTo>
                    <a:lnTo>
                      <a:pt x="440" y="678"/>
                    </a:lnTo>
                    <a:lnTo>
                      <a:pt x="458" y="658"/>
                    </a:lnTo>
                    <a:lnTo>
                      <a:pt x="476" y="638"/>
                    </a:lnTo>
                    <a:lnTo>
                      <a:pt x="492" y="614"/>
                    </a:lnTo>
                    <a:lnTo>
                      <a:pt x="508" y="586"/>
                    </a:lnTo>
                    <a:lnTo>
                      <a:pt x="522" y="558"/>
                    </a:lnTo>
                    <a:lnTo>
                      <a:pt x="534" y="524"/>
                    </a:lnTo>
                    <a:lnTo>
                      <a:pt x="544" y="490"/>
                    </a:lnTo>
                    <a:lnTo>
                      <a:pt x="552" y="450"/>
                    </a:lnTo>
                    <a:lnTo>
                      <a:pt x="558" y="410"/>
                    </a:lnTo>
                    <a:lnTo>
                      <a:pt x="560" y="388"/>
                    </a:lnTo>
                    <a:lnTo>
                      <a:pt x="558" y="366"/>
                    </a:lnTo>
                    <a:lnTo>
                      <a:pt x="556" y="346"/>
                    </a:lnTo>
                    <a:lnTo>
                      <a:pt x="552" y="324"/>
                    </a:lnTo>
                    <a:lnTo>
                      <a:pt x="546" y="304"/>
                    </a:lnTo>
                    <a:lnTo>
                      <a:pt x="540" y="284"/>
                    </a:lnTo>
                    <a:lnTo>
                      <a:pt x="532" y="264"/>
                    </a:lnTo>
                    <a:lnTo>
                      <a:pt x="524" y="246"/>
                    </a:lnTo>
                    <a:lnTo>
                      <a:pt x="502" y="210"/>
                    </a:lnTo>
                    <a:lnTo>
                      <a:pt x="476" y="176"/>
                    </a:lnTo>
                    <a:lnTo>
                      <a:pt x="448" y="144"/>
                    </a:lnTo>
                    <a:lnTo>
                      <a:pt x="418" y="114"/>
                    </a:lnTo>
                    <a:lnTo>
                      <a:pt x="386" y="88"/>
                    </a:lnTo>
                    <a:lnTo>
                      <a:pt x="352" y="64"/>
                    </a:lnTo>
                    <a:lnTo>
                      <a:pt x="320" y="44"/>
                    </a:lnTo>
                    <a:lnTo>
                      <a:pt x="286" y="26"/>
                    </a:lnTo>
                    <a:lnTo>
                      <a:pt x="256" y="14"/>
                    </a:lnTo>
                    <a:lnTo>
                      <a:pt x="226" y="6"/>
                    </a:lnTo>
                    <a:lnTo>
                      <a:pt x="200" y="0"/>
                    </a:lnTo>
                    <a:lnTo>
                      <a:pt x="176" y="0"/>
                    </a:lnTo>
                    <a:lnTo>
                      <a:pt x="166" y="2"/>
                    </a:lnTo>
                    <a:lnTo>
                      <a:pt x="156" y="6"/>
                    </a:lnTo>
                    <a:lnTo>
                      <a:pt x="146" y="10"/>
                    </a:lnTo>
                    <a:lnTo>
                      <a:pt x="136" y="14"/>
                    </a:lnTo>
                    <a:lnTo>
                      <a:pt x="118" y="28"/>
                    </a:lnTo>
                    <a:lnTo>
                      <a:pt x="102" y="48"/>
                    </a:lnTo>
                    <a:lnTo>
                      <a:pt x="86" y="68"/>
                    </a:lnTo>
                    <a:lnTo>
                      <a:pt x="70" y="94"/>
                    </a:lnTo>
                    <a:lnTo>
                      <a:pt x="58" y="120"/>
                    </a:lnTo>
                    <a:lnTo>
                      <a:pt x="44" y="150"/>
                    </a:lnTo>
                    <a:lnTo>
                      <a:pt x="34" y="180"/>
                    </a:lnTo>
                    <a:lnTo>
                      <a:pt x="24" y="212"/>
                    </a:lnTo>
                    <a:lnTo>
                      <a:pt x="16" y="242"/>
                    </a:lnTo>
                    <a:lnTo>
                      <a:pt x="10" y="274"/>
                    </a:lnTo>
                    <a:lnTo>
                      <a:pt x="6" y="306"/>
                    </a:lnTo>
                    <a:lnTo>
                      <a:pt x="2" y="334"/>
                    </a:lnTo>
                    <a:lnTo>
                      <a:pt x="0" y="364"/>
                    </a:lnTo>
                    <a:lnTo>
                      <a:pt x="0" y="388"/>
                    </a:lnTo>
                    <a:close/>
                  </a:path>
                </a:pathLst>
              </a:custGeom>
              <a:solidFill>
                <a:srgbClr val="FEE0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23"/>
              <p:cNvSpPr>
                <a:spLocks/>
              </p:cNvSpPr>
              <p:nvPr/>
            </p:nvSpPr>
            <p:spPr bwMode="auto">
              <a:xfrm>
                <a:off x="4679950" y="3594100"/>
                <a:ext cx="101600" cy="53975"/>
              </a:xfrm>
              <a:custGeom>
                <a:avLst/>
                <a:gdLst>
                  <a:gd name="T0" fmla="*/ 141128732 w 64"/>
                  <a:gd name="T1" fmla="*/ 5040312 h 34"/>
                  <a:gd name="T2" fmla="*/ 141128732 w 64"/>
                  <a:gd name="T3" fmla="*/ 5040312 h 34"/>
                  <a:gd name="T4" fmla="*/ 75604676 w 64"/>
                  <a:gd name="T5" fmla="*/ 0 h 34"/>
                  <a:gd name="T6" fmla="*/ 30241873 w 64"/>
                  <a:gd name="T7" fmla="*/ 5040312 h 34"/>
                  <a:gd name="T8" fmla="*/ 15120936 w 64"/>
                  <a:gd name="T9" fmla="*/ 5040312 h 34"/>
                  <a:gd name="T10" fmla="*/ 5040312 w 64"/>
                  <a:gd name="T11" fmla="*/ 10080624 h 34"/>
                  <a:gd name="T12" fmla="*/ 5040312 w 64"/>
                  <a:gd name="T13" fmla="*/ 10080624 h 34"/>
                  <a:gd name="T14" fmla="*/ 0 w 64"/>
                  <a:gd name="T15" fmla="*/ 15120937 h 34"/>
                  <a:gd name="T16" fmla="*/ 0 w 64"/>
                  <a:gd name="T17" fmla="*/ 25201557 h 34"/>
                  <a:gd name="T18" fmla="*/ 10080623 w 64"/>
                  <a:gd name="T19" fmla="*/ 45362805 h 34"/>
                  <a:gd name="T20" fmla="*/ 30241873 w 64"/>
                  <a:gd name="T21" fmla="*/ 60483748 h 34"/>
                  <a:gd name="T22" fmla="*/ 55443436 w 64"/>
                  <a:gd name="T23" fmla="*/ 80644989 h 34"/>
                  <a:gd name="T24" fmla="*/ 55443436 w 64"/>
                  <a:gd name="T25" fmla="*/ 80644989 h 34"/>
                  <a:gd name="T26" fmla="*/ 70564366 w 64"/>
                  <a:gd name="T27" fmla="*/ 80644989 h 34"/>
                  <a:gd name="T28" fmla="*/ 85685296 w 64"/>
                  <a:gd name="T29" fmla="*/ 85685299 h 34"/>
                  <a:gd name="T30" fmla="*/ 110886872 w 64"/>
                  <a:gd name="T31" fmla="*/ 80644989 h 34"/>
                  <a:gd name="T32" fmla="*/ 131048112 w 64"/>
                  <a:gd name="T33" fmla="*/ 65524058 h 34"/>
                  <a:gd name="T34" fmla="*/ 151209353 w 64"/>
                  <a:gd name="T35" fmla="*/ 50403115 h 34"/>
                  <a:gd name="T36" fmla="*/ 151209353 w 64"/>
                  <a:gd name="T37" fmla="*/ 50403115 h 34"/>
                  <a:gd name="T38" fmla="*/ 161289973 w 64"/>
                  <a:gd name="T39" fmla="*/ 30241874 h 34"/>
                  <a:gd name="T40" fmla="*/ 161289973 w 64"/>
                  <a:gd name="T41" fmla="*/ 20161247 h 34"/>
                  <a:gd name="T42" fmla="*/ 156249663 w 64"/>
                  <a:gd name="T43" fmla="*/ 10080624 h 34"/>
                  <a:gd name="T44" fmla="*/ 141128732 w 64"/>
                  <a:gd name="T45" fmla="*/ 5040312 h 34"/>
                  <a:gd name="T46" fmla="*/ 141128732 w 64"/>
                  <a:gd name="T47" fmla="*/ 5040312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4"/>
                  <a:gd name="T73" fmla="*/ 0 h 34"/>
                  <a:gd name="T74" fmla="*/ 64 w 64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4" h="34">
                    <a:moveTo>
                      <a:pt x="56" y="2"/>
                    </a:moveTo>
                    <a:lnTo>
                      <a:pt x="56" y="2"/>
                    </a:lnTo>
                    <a:lnTo>
                      <a:pt x="30" y="0"/>
                    </a:lnTo>
                    <a:lnTo>
                      <a:pt x="12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8"/>
                    </a:lnTo>
                    <a:lnTo>
                      <a:pt x="12" y="24"/>
                    </a:lnTo>
                    <a:lnTo>
                      <a:pt x="22" y="32"/>
                    </a:lnTo>
                    <a:lnTo>
                      <a:pt x="28" y="32"/>
                    </a:lnTo>
                    <a:lnTo>
                      <a:pt x="34" y="34"/>
                    </a:lnTo>
                    <a:lnTo>
                      <a:pt x="44" y="32"/>
                    </a:lnTo>
                    <a:lnTo>
                      <a:pt x="52" y="26"/>
                    </a:lnTo>
                    <a:lnTo>
                      <a:pt x="60" y="20"/>
                    </a:lnTo>
                    <a:lnTo>
                      <a:pt x="64" y="12"/>
                    </a:lnTo>
                    <a:lnTo>
                      <a:pt x="64" y="8"/>
                    </a:lnTo>
                    <a:lnTo>
                      <a:pt x="62" y="4"/>
                    </a:lnTo>
                    <a:lnTo>
                      <a:pt x="56" y="2"/>
                    </a:lnTo>
                    <a:close/>
                  </a:path>
                </a:pathLst>
              </a:custGeom>
              <a:solidFill>
                <a:srgbClr val="F3BA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24"/>
              <p:cNvSpPr>
                <a:spLocks/>
              </p:cNvSpPr>
              <p:nvPr/>
            </p:nvSpPr>
            <p:spPr bwMode="auto">
              <a:xfrm>
                <a:off x="4333875" y="3311525"/>
                <a:ext cx="73025" cy="107950"/>
              </a:xfrm>
              <a:custGeom>
                <a:avLst/>
                <a:gdLst>
                  <a:gd name="T0" fmla="*/ 90725620 w 46"/>
                  <a:gd name="T1" fmla="*/ 80644989 h 68"/>
                  <a:gd name="T2" fmla="*/ 90725620 w 46"/>
                  <a:gd name="T3" fmla="*/ 80644989 h 68"/>
                  <a:gd name="T4" fmla="*/ 75604687 w 46"/>
                  <a:gd name="T5" fmla="*/ 5040312 h 68"/>
                  <a:gd name="T6" fmla="*/ 75604687 w 46"/>
                  <a:gd name="T7" fmla="*/ 5040312 h 68"/>
                  <a:gd name="T8" fmla="*/ 35282188 w 46"/>
                  <a:gd name="T9" fmla="*/ 5040312 h 68"/>
                  <a:gd name="T10" fmla="*/ 20161250 w 46"/>
                  <a:gd name="T11" fmla="*/ 5040312 h 68"/>
                  <a:gd name="T12" fmla="*/ 0 w 46"/>
                  <a:gd name="T13" fmla="*/ 0 h 68"/>
                  <a:gd name="T14" fmla="*/ 0 w 46"/>
                  <a:gd name="T15" fmla="*/ 0 h 68"/>
                  <a:gd name="T16" fmla="*/ 15120939 w 46"/>
                  <a:gd name="T17" fmla="*/ 35282184 h 68"/>
                  <a:gd name="T18" fmla="*/ 40322499 w 46"/>
                  <a:gd name="T19" fmla="*/ 80644989 h 68"/>
                  <a:gd name="T20" fmla="*/ 75604687 w 46"/>
                  <a:gd name="T21" fmla="*/ 131048116 h 68"/>
                  <a:gd name="T22" fmla="*/ 95765931 w 46"/>
                  <a:gd name="T23" fmla="*/ 151209357 h 68"/>
                  <a:gd name="T24" fmla="*/ 115927199 w 46"/>
                  <a:gd name="T25" fmla="*/ 171370598 h 68"/>
                  <a:gd name="T26" fmla="*/ 115927199 w 46"/>
                  <a:gd name="T27" fmla="*/ 171370598 h 68"/>
                  <a:gd name="T28" fmla="*/ 105846577 w 46"/>
                  <a:gd name="T29" fmla="*/ 126007806 h 68"/>
                  <a:gd name="T30" fmla="*/ 90725620 w 46"/>
                  <a:gd name="T31" fmla="*/ 80644989 h 68"/>
                  <a:gd name="T32" fmla="*/ 90725620 w 46"/>
                  <a:gd name="T33" fmla="*/ 80644989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8"/>
                  <a:gd name="T53" fmla="*/ 46 w 46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8">
                    <a:moveTo>
                      <a:pt x="36" y="32"/>
                    </a:moveTo>
                    <a:lnTo>
                      <a:pt x="36" y="32"/>
                    </a:lnTo>
                    <a:lnTo>
                      <a:pt x="30" y="2"/>
                    </a:lnTo>
                    <a:lnTo>
                      <a:pt x="14" y="2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6" y="14"/>
                    </a:lnTo>
                    <a:lnTo>
                      <a:pt x="16" y="32"/>
                    </a:lnTo>
                    <a:lnTo>
                      <a:pt x="30" y="52"/>
                    </a:lnTo>
                    <a:lnTo>
                      <a:pt x="38" y="60"/>
                    </a:lnTo>
                    <a:lnTo>
                      <a:pt x="46" y="68"/>
                    </a:lnTo>
                    <a:lnTo>
                      <a:pt x="42" y="50"/>
                    </a:lnTo>
                    <a:lnTo>
                      <a:pt x="36" y="32"/>
                    </a:lnTo>
                    <a:close/>
                  </a:path>
                </a:pathLst>
              </a:custGeom>
              <a:solidFill>
                <a:srgbClr val="FEE0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25"/>
              <p:cNvSpPr>
                <a:spLocks/>
              </p:cNvSpPr>
              <p:nvPr/>
            </p:nvSpPr>
            <p:spPr bwMode="auto">
              <a:xfrm>
                <a:off x="4365625" y="3311525"/>
                <a:ext cx="254000" cy="142875"/>
              </a:xfrm>
              <a:custGeom>
                <a:avLst/>
                <a:gdLst>
                  <a:gd name="T0" fmla="*/ 403224945 w 160"/>
                  <a:gd name="T1" fmla="*/ 191531860 h 90"/>
                  <a:gd name="T2" fmla="*/ 403224945 w 160"/>
                  <a:gd name="T3" fmla="*/ 191531860 h 90"/>
                  <a:gd name="T4" fmla="*/ 383063703 w 160"/>
                  <a:gd name="T5" fmla="*/ 151209373 h 90"/>
                  <a:gd name="T6" fmla="*/ 352821840 w 160"/>
                  <a:gd name="T7" fmla="*/ 110886887 h 90"/>
                  <a:gd name="T8" fmla="*/ 312499355 w 160"/>
                  <a:gd name="T9" fmla="*/ 70564376 h 90"/>
                  <a:gd name="T10" fmla="*/ 287297802 w 160"/>
                  <a:gd name="T11" fmla="*/ 50403120 h 90"/>
                  <a:gd name="T12" fmla="*/ 257055939 w 160"/>
                  <a:gd name="T13" fmla="*/ 35282188 h 90"/>
                  <a:gd name="T14" fmla="*/ 226814075 w 160"/>
                  <a:gd name="T15" fmla="*/ 20161249 h 90"/>
                  <a:gd name="T16" fmla="*/ 186491541 w 160"/>
                  <a:gd name="T17" fmla="*/ 10080625 h 90"/>
                  <a:gd name="T18" fmla="*/ 146169056 w 160"/>
                  <a:gd name="T19" fmla="*/ 5040312 h 90"/>
                  <a:gd name="T20" fmla="*/ 100806236 w 160"/>
                  <a:gd name="T21" fmla="*/ 0 h 90"/>
                  <a:gd name="T22" fmla="*/ 50403118 w 160"/>
                  <a:gd name="T23" fmla="*/ 5040312 h 90"/>
                  <a:gd name="T24" fmla="*/ 0 w 160"/>
                  <a:gd name="T25" fmla="*/ 20161249 h 90"/>
                  <a:gd name="T26" fmla="*/ 0 w 160"/>
                  <a:gd name="T27" fmla="*/ 20161249 h 90"/>
                  <a:gd name="T28" fmla="*/ 5040312 w 160"/>
                  <a:gd name="T29" fmla="*/ 50403120 h 90"/>
                  <a:gd name="T30" fmla="*/ 15120938 w 160"/>
                  <a:gd name="T31" fmla="*/ 75604687 h 90"/>
                  <a:gd name="T32" fmla="*/ 30241876 w 160"/>
                  <a:gd name="T33" fmla="*/ 110886887 h 90"/>
                  <a:gd name="T34" fmla="*/ 55443441 w 160"/>
                  <a:gd name="T35" fmla="*/ 146169063 h 90"/>
                  <a:gd name="T36" fmla="*/ 85685305 w 160"/>
                  <a:gd name="T37" fmla="*/ 181451238 h 90"/>
                  <a:gd name="T38" fmla="*/ 100806236 w 160"/>
                  <a:gd name="T39" fmla="*/ 191531860 h 90"/>
                  <a:gd name="T40" fmla="*/ 120967503 w 160"/>
                  <a:gd name="T41" fmla="*/ 206652792 h 90"/>
                  <a:gd name="T42" fmla="*/ 146169056 w 160"/>
                  <a:gd name="T43" fmla="*/ 216733463 h 90"/>
                  <a:gd name="T44" fmla="*/ 171370609 w 160"/>
                  <a:gd name="T45" fmla="*/ 221773774 h 90"/>
                  <a:gd name="T46" fmla="*/ 171370609 w 160"/>
                  <a:gd name="T47" fmla="*/ 221773774 h 90"/>
                  <a:gd name="T48" fmla="*/ 221773765 w 160"/>
                  <a:gd name="T49" fmla="*/ 226814085 h 90"/>
                  <a:gd name="T50" fmla="*/ 267136560 w 160"/>
                  <a:gd name="T51" fmla="*/ 226814085 h 90"/>
                  <a:gd name="T52" fmla="*/ 307459044 w 160"/>
                  <a:gd name="T53" fmla="*/ 221773774 h 90"/>
                  <a:gd name="T54" fmla="*/ 337700908 w 160"/>
                  <a:gd name="T55" fmla="*/ 216733463 h 90"/>
                  <a:gd name="T56" fmla="*/ 388104014 w 160"/>
                  <a:gd name="T57" fmla="*/ 196572170 h 90"/>
                  <a:gd name="T58" fmla="*/ 403224945 w 160"/>
                  <a:gd name="T59" fmla="*/ 191531860 h 90"/>
                  <a:gd name="T60" fmla="*/ 403224945 w 160"/>
                  <a:gd name="T61" fmla="*/ 191531860 h 9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0"/>
                  <a:gd name="T94" fmla="*/ 0 h 90"/>
                  <a:gd name="T95" fmla="*/ 160 w 160"/>
                  <a:gd name="T96" fmla="*/ 90 h 9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0" h="90">
                    <a:moveTo>
                      <a:pt x="160" y="76"/>
                    </a:moveTo>
                    <a:lnTo>
                      <a:pt x="160" y="76"/>
                    </a:lnTo>
                    <a:lnTo>
                      <a:pt x="152" y="60"/>
                    </a:lnTo>
                    <a:lnTo>
                      <a:pt x="140" y="44"/>
                    </a:lnTo>
                    <a:lnTo>
                      <a:pt x="124" y="28"/>
                    </a:lnTo>
                    <a:lnTo>
                      <a:pt x="114" y="20"/>
                    </a:lnTo>
                    <a:lnTo>
                      <a:pt x="102" y="14"/>
                    </a:lnTo>
                    <a:lnTo>
                      <a:pt x="90" y="8"/>
                    </a:lnTo>
                    <a:lnTo>
                      <a:pt x="74" y="4"/>
                    </a:lnTo>
                    <a:lnTo>
                      <a:pt x="58" y="2"/>
                    </a:lnTo>
                    <a:lnTo>
                      <a:pt x="40" y="0"/>
                    </a:lnTo>
                    <a:lnTo>
                      <a:pt x="20" y="2"/>
                    </a:lnTo>
                    <a:lnTo>
                      <a:pt x="0" y="8"/>
                    </a:lnTo>
                    <a:lnTo>
                      <a:pt x="2" y="20"/>
                    </a:lnTo>
                    <a:lnTo>
                      <a:pt x="6" y="30"/>
                    </a:lnTo>
                    <a:lnTo>
                      <a:pt x="12" y="44"/>
                    </a:lnTo>
                    <a:lnTo>
                      <a:pt x="22" y="58"/>
                    </a:lnTo>
                    <a:lnTo>
                      <a:pt x="34" y="72"/>
                    </a:lnTo>
                    <a:lnTo>
                      <a:pt x="40" y="76"/>
                    </a:lnTo>
                    <a:lnTo>
                      <a:pt x="48" y="82"/>
                    </a:lnTo>
                    <a:lnTo>
                      <a:pt x="58" y="86"/>
                    </a:lnTo>
                    <a:lnTo>
                      <a:pt x="68" y="88"/>
                    </a:lnTo>
                    <a:lnTo>
                      <a:pt x="88" y="90"/>
                    </a:lnTo>
                    <a:lnTo>
                      <a:pt x="106" y="90"/>
                    </a:lnTo>
                    <a:lnTo>
                      <a:pt x="122" y="88"/>
                    </a:lnTo>
                    <a:lnTo>
                      <a:pt x="134" y="86"/>
                    </a:lnTo>
                    <a:lnTo>
                      <a:pt x="154" y="78"/>
                    </a:lnTo>
                    <a:lnTo>
                      <a:pt x="160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26"/>
              <p:cNvSpPr>
                <a:spLocks/>
              </p:cNvSpPr>
              <p:nvPr/>
            </p:nvSpPr>
            <p:spPr bwMode="auto">
              <a:xfrm>
                <a:off x="4403725" y="3302000"/>
                <a:ext cx="165100" cy="139700"/>
              </a:xfrm>
              <a:custGeom>
                <a:avLst/>
                <a:gdLst>
                  <a:gd name="T0" fmla="*/ 156249691 w 104"/>
                  <a:gd name="T1" fmla="*/ 15120938 h 88"/>
                  <a:gd name="T2" fmla="*/ 156249691 w 104"/>
                  <a:gd name="T3" fmla="*/ 15120938 h 88"/>
                  <a:gd name="T4" fmla="*/ 131048136 w 104"/>
                  <a:gd name="T5" fmla="*/ 10080625 h 88"/>
                  <a:gd name="T6" fmla="*/ 95765934 w 104"/>
                  <a:gd name="T7" fmla="*/ 5040312 h 88"/>
                  <a:gd name="T8" fmla="*/ 65524068 w 104"/>
                  <a:gd name="T9" fmla="*/ 0 h 88"/>
                  <a:gd name="T10" fmla="*/ 30241879 w 104"/>
                  <a:gd name="T11" fmla="*/ 5040312 h 88"/>
                  <a:gd name="T12" fmla="*/ 30241879 w 104"/>
                  <a:gd name="T13" fmla="*/ 5040312 h 88"/>
                  <a:gd name="T14" fmla="*/ 15120939 w 104"/>
                  <a:gd name="T15" fmla="*/ 25201560 h 88"/>
                  <a:gd name="T16" fmla="*/ 5040313 w 104"/>
                  <a:gd name="T17" fmla="*/ 50403120 h 88"/>
                  <a:gd name="T18" fmla="*/ 0 w 104"/>
                  <a:gd name="T19" fmla="*/ 80644997 h 88"/>
                  <a:gd name="T20" fmla="*/ 0 w 104"/>
                  <a:gd name="T21" fmla="*/ 110886886 h 88"/>
                  <a:gd name="T22" fmla="*/ 0 w 104"/>
                  <a:gd name="T23" fmla="*/ 110886886 h 88"/>
                  <a:gd name="T24" fmla="*/ 5040313 w 104"/>
                  <a:gd name="T25" fmla="*/ 136088440 h 88"/>
                  <a:gd name="T26" fmla="*/ 15120939 w 104"/>
                  <a:gd name="T27" fmla="*/ 161289994 h 88"/>
                  <a:gd name="T28" fmla="*/ 30241879 w 104"/>
                  <a:gd name="T29" fmla="*/ 181451237 h 88"/>
                  <a:gd name="T30" fmla="*/ 50403123 w 104"/>
                  <a:gd name="T31" fmla="*/ 196572169 h 88"/>
                  <a:gd name="T32" fmla="*/ 70564379 w 104"/>
                  <a:gd name="T33" fmla="*/ 211693151 h 88"/>
                  <a:gd name="T34" fmla="*/ 95765934 w 104"/>
                  <a:gd name="T35" fmla="*/ 221773772 h 88"/>
                  <a:gd name="T36" fmla="*/ 120967514 w 104"/>
                  <a:gd name="T37" fmla="*/ 221773772 h 88"/>
                  <a:gd name="T38" fmla="*/ 146169069 w 104"/>
                  <a:gd name="T39" fmla="*/ 221773772 h 88"/>
                  <a:gd name="T40" fmla="*/ 146169069 w 104"/>
                  <a:gd name="T41" fmla="*/ 221773772 h 88"/>
                  <a:gd name="T42" fmla="*/ 171370624 w 104"/>
                  <a:gd name="T43" fmla="*/ 216733462 h 88"/>
                  <a:gd name="T44" fmla="*/ 196572179 w 104"/>
                  <a:gd name="T45" fmla="*/ 206652790 h 88"/>
                  <a:gd name="T46" fmla="*/ 211693162 w 104"/>
                  <a:gd name="T47" fmla="*/ 196572169 h 88"/>
                  <a:gd name="T48" fmla="*/ 231854406 w 104"/>
                  <a:gd name="T49" fmla="*/ 181451237 h 88"/>
                  <a:gd name="T50" fmla="*/ 241935028 w 104"/>
                  <a:gd name="T51" fmla="*/ 161289994 h 88"/>
                  <a:gd name="T52" fmla="*/ 252015650 w 104"/>
                  <a:gd name="T53" fmla="*/ 141128751 h 88"/>
                  <a:gd name="T54" fmla="*/ 262096272 w 104"/>
                  <a:gd name="T55" fmla="*/ 115927197 h 88"/>
                  <a:gd name="T56" fmla="*/ 262096272 w 104"/>
                  <a:gd name="T57" fmla="*/ 95765929 h 88"/>
                  <a:gd name="T58" fmla="*/ 262096272 w 104"/>
                  <a:gd name="T59" fmla="*/ 95765929 h 88"/>
                  <a:gd name="T60" fmla="*/ 257055961 w 104"/>
                  <a:gd name="T61" fmla="*/ 80644997 h 88"/>
                  <a:gd name="T62" fmla="*/ 246975339 w 104"/>
                  <a:gd name="T63" fmla="*/ 70564375 h 88"/>
                  <a:gd name="T64" fmla="*/ 221773784 w 104"/>
                  <a:gd name="T65" fmla="*/ 45362809 h 88"/>
                  <a:gd name="T66" fmla="*/ 191531868 w 104"/>
                  <a:gd name="T67" fmla="*/ 30241877 h 88"/>
                  <a:gd name="T68" fmla="*/ 156249691 w 104"/>
                  <a:gd name="T69" fmla="*/ 15120938 h 88"/>
                  <a:gd name="T70" fmla="*/ 156249691 w 104"/>
                  <a:gd name="T71" fmla="*/ 15120938 h 8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4"/>
                  <a:gd name="T109" fmla="*/ 0 h 88"/>
                  <a:gd name="T110" fmla="*/ 104 w 104"/>
                  <a:gd name="T111" fmla="*/ 88 h 8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4" h="88">
                    <a:moveTo>
                      <a:pt x="62" y="6"/>
                    </a:moveTo>
                    <a:lnTo>
                      <a:pt x="62" y="6"/>
                    </a:lnTo>
                    <a:lnTo>
                      <a:pt x="52" y="4"/>
                    </a:lnTo>
                    <a:lnTo>
                      <a:pt x="38" y="2"/>
                    </a:lnTo>
                    <a:lnTo>
                      <a:pt x="26" y="0"/>
                    </a:lnTo>
                    <a:lnTo>
                      <a:pt x="12" y="2"/>
                    </a:lnTo>
                    <a:lnTo>
                      <a:pt x="6" y="10"/>
                    </a:lnTo>
                    <a:lnTo>
                      <a:pt x="2" y="20"/>
                    </a:lnTo>
                    <a:lnTo>
                      <a:pt x="0" y="32"/>
                    </a:lnTo>
                    <a:lnTo>
                      <a:pt x="0" y="44"/>
                    </a:lnTo>
                    <a:lnTo>
                      <a:pt x="2" y="54"/>
                    </a:lnTo>
                    <a:lnTo>
                      <a:pt x="6" y="64"/>
                    </a:lnTo>
                    <a:lnTo>
                      <a:pt x="12" y="72"/>
                    </a:lnTo>
                    <a:lnTo>
                      <a:pt x="20" y="78"/>
                    </a:lnTo>
                    <a:lnTo>
                      <a:pt x="28" y="84"/>
                    </a:lnTo>
                    <a:lnTo>
                      <a:pt x="38" y="88"/>
                    </a:lnTo>
                    <a:lnTo>
                      <a:pt x="48" y="88"/>
                    </a:lnTo>
                    <a:lnTo>
                      <a:pt x="58" y="88"/>
                    </a:lnTo>
                    <a:lnTo>
                      <a:pt x="68" y="86"/>
                    </a:lnTo>
                    <a:lnTo>
                      <a:pt x="78" y="82"/>
                    </a:lnTo>
                    <a:lnTo>
                      <a:pt x="84" y="78"/>
                    </a:lnTo>
                    <a:lnTo>
                      <a:pt x="92" y="72"/>
                    </a:lnTo>
                    <a:lnTo>
                      <a:pt x="96" y="64"/>
                    </a:lnTo>
                    <a:lnTo>
                      <a:pt x="100" y="56"/>
                    </a:lnTo>
                    <a:lnTo>
                      <a:pt x="104" y="46"/>
                    </a:lnTo>
                    <a:lnTo>
                      <a:pt x="104" y="38"/>
                    </a:lnTo>
                    <a:lnTo>
                      <a:pt x="102" y="32"/>
                    </a:lnTo>
                    <a:lnTo>
                      <a:pt x="98" y="28"/>
                    </a:lnTo>
                    <a:lnTo>
                      <a:pt x="88" y="18"/>
                    </a:lnTo>
                    <a:lnTo>
                      <a:pt x="76" y="12"/>
                    </a:lnTo>
                    <a:lnTo>
                      <a:pt x="62" y="6"/>
                    </a:lnTo>
                    <a:close/>
                  </a:path>
                </a:pathLst>
              </a:custGeom>
              <a:solidFill>
                <a:srgbClr val="178D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27"/>
              <p:cNvSpPr>
                <a:spLocks/>
              </p:cNvSpPr>
              <p:nvPr/>
            </p:nvSpPr>
            <p:spPr bwMode="auto">
              <a:xfrm>
                <a:off x="4435475" y="3311525"/>
                <a:ext cx="98425" cy="98425"/>
              </a:xfrm>
              <a:custGeom>
                <a:avLst/>
                <a:gdLst>
                  <a:gd name="T0" fmla="*/ 156249699 w 62"/>
                  <a:gd name="T1" fmla="*/ 65524071 h 62"/>
                  <a:gd name="T2" fmla="*/ 156249699 w 62"/>
                  <a:gd name="T3" fmla="*/ 65524071 h 62"/>
                  <a:gd name="T4" fmla="*/ 156249699 w 62"/>
                  <a:gd name="T5" fmla="*/ 80645005 h 62"/>
                  <a:gd name="T6" fmla="*/ 151209387 w 62"/>
                  <a:gd name="T7" fmla="*/ 95765939 h 62"/>
                  <a:gd name="T8" fmla="*/ 141128765 w 62"/>
                  <a:gd name="T9" fmla="*/ 126007831 h 62"/>
                  <a:gd name="T10" fmla="*/ 115927209 w 62"/>
                  <a:gd name="T11" fmla="*/ 141128765 h 62"/>
                  <a:gd name="T12" fmla="*/ 105846586 w 62"/>
                  <a:gd name="T13" fmla="*/ 151209387 h 62"/>
                  <a:gd name="T14" fmla="*/ 90725627 w 62"/>
                  <a:gd name="T15" fmla="*/ 151209387 h 62"/>
                  <a:gd name="T16" fmla="*/ 90725627 w 62"/>
                  <a:gd name="T17" fmla="*/ 151209387 h 62"/>
                  <a:gd name="T18" fmla="*/ 75604694 w 62"/>
                  <a:gd name="T19" fmla="*/ 156249699 h 62"/>
                  <a:gd name="T20" fmla="*/ 60483760 w 62"/>
                  <a:gd name="T21" fmla="*/ 151209387 h 62"/>
                  <a:gd name="T22" fmla="*/ 30241880 w 62"/>
                  <a:gd name="T23" fmla="*/ 136088454 h 62"/>
                  <a:gd name="T24" fmla="*/ 15120940 w 62"/>
                  <a:gd name="T25" fmla="*/ 115927209 h 62"/>
                  <a:gd name="T26" fmla="*/ 5040313 w 62"/>
                  <a:gd name="T27" fmla="*/ 100806250 h 62"/>
                  <a:gd name="T28" fmla="*/ 5040313 w 62"/>
                  <a:gd name="T29" fmla="*/ 85685316 h 62"/>
                  <a:gd name="T30" fmla="*/ 5040313 w 62"/>
                  <a:gd name="T31" fmla="*/ 85685316 h 62"/>
                  <a:gd name="T32" fmla="*/ 0 w 62"/>
                  <a:gd name="T33" fmla="*/ 70564382 h 62"/>
                  <a:gd name="T34" fmla="*/ 5040313 w 62"/>
                  <a:gd name="T35" fmla="*/ 55443449 h 62"/>
                  <a:gd name="T36" fmla="*/ 20161251 w 62"/>
                  <a:gd name="T37" fmla="*/ 30241880 h 62"/>
                  <a:gd name="T38" fmla="*/ 40322502 w 62"/>
                  <a:gd name="T39" fmla="*/ 10080626 h 62"/>
                  <a:gd name="T40" fmla="*/ 55443449 w 62"/>
                  <a:gd name="T41" fmla="*/ 5040313 h 62"/>
                  <a:gd name="T42" fmla="*/ 70564382 w 62"/>
                  <a:gd name="T43" fmla="*/ 0 h 62"/>
                  <a:gd name="T44" fmla="*/ 70564382 w 62"/>
                  <a:gd name="T45" fmla="*/ 0 h 62"/>
                  <a:gd name="T46" fmla="*/ 85685316 w 62"/>
                  <a:gd name="T47" fmla="*/ 0 h 62"/>
                  <a:gd name="T48" fmla="*/ 100806250 w 62"/>
                  <a:gd name="T49" fmla="*/ 5040313 h 62"/>
                  <a:gd name="T50" fmla="*/ 126007831 w 62"/>
                  <a:gd name="T51" fmla="*/ 15120940 h 62"/>
                  <a:gd name="T52" fmla="*/ 146169076 w 62"/>
                  <a:gd name="T53" fmla="*/ 40322502 h 62"/>
                  <a:gd name="T54" fmla="*/ 151209387 w 62"/>
                  <a:gd name="T55" fmla="*/ 50403125 h 62"/>
                  <a:gd name="T56" fmla="*/ 156249699 w 62"/>
                  <a:gd name="T57" fmla="*/ 65524071 h 62"/>
                  <a:gd name="T58" fmla="*/ 156249699 w 62"/>
                  <a:gd name="T59" fmla="*/ 65524071 h 6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"/>
                  <a:gd name="T91" fmla="*/ 0 h 62"/>
                  <a:gd name="T92" fmla="*/ 62 w 62"/>
                  <a:gd name="T93" fmla="*/ 62 h 6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" h="62">
                    <a:moveTo>
                      <a:pt x="62" y="26"/>
                    </a:moveTo>
                    <a:lnTo>
                      <a:pt x="62" y="26"/>
                    </a:lnTo>
                    <a:lnTo>
                      <a:pt x="62" y="32"/>
                    </a:lnTo>
                    <a:lnTo>
                      <a:pt x="60" y="38"/>
                    </a:lnTo>
                    <a:lnTo>
                      <a:pt x="56" y="50"/>
                    </a:lnTo>
                    <a:lnTo>
                      <a:pt x="46" y="56"/>
                    </a:lnTo>
                    <a:lnTo>
                      <a:pt x="42" y="60"/>
                    </a:lnTo>
                    <a:lnTo>
                      <a:pt x="36" y="60"/>
                    </a:lnTo>
                    <a:lnTo>
                      <a:pt x="30" y="62"/>
                    </a:lnTo>
                    <a:lnTo>
                      <a:pt x="24" y="60"/>
                    </a:lnTo>
                    <a:lnTo>
                      <a:pt x="12" y="54"/>
                    </a:lnTo>
                    <a:lnTo>
                      <a:pt x="6" y="46"/>
                    </a:lnTo>
                    <a:lnTo>
                      <a:pt x="2" y="40"/>
                    </a:lnTo>
                    <a:lnTo>
                      <a:pt x="2" y="34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8" y="12"/>
                    </a:lnTo>
                    <a:lnTo>
                      <a:pt x="16" y="4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40" y="2"/>
                    </a:lnTo>
                    <a:lnTo>
                      <a:pt x="50" y="6"/>
                    </a:lnTo>
                    <a:lnTo>
                      <a:pt x="58" y="16"/>
                    </a:lnTo>
                    <a:lnTo>
                      <a:pt x="60" y="20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28"/>
              <p:cNvSpPr>
                <a:spLocks/>
              </p:cNvSpPr>
              <p:nvPr/>
            </p:nvSpPr>
            <p:spPr bwMode="auto">
              <a:xfrm>
                <a:off x="4473575" y="3349625"/>
                <a:ext cx="25400" cy="22225"/>
              </a:xfrm>
              <a:custGeom>
                <a:avLst/>
                <a:gdLst>
                  <a:gd name="T0" fmla="*/ 40322493 w 16"/>
                  <a:gd name="T1" fmla="*/ 15120940 h 14"/>
                  <a:gd name="T2" fmla="*/ 40322493 w 16"/>
                  <a:gd name="T3" fmla="*/ 15120940 h 14"/>
                  <a:gd name="T4" fmla="*/ 40322493 w 16"/>
                  <a:gd name="T5" fmla="*/ 20161251 h 14"/>
                  <a:gd name="T6" fmla="*/ 35282183 w 16"/>
                  <a:gd name="T7" fmla="*/ 30241879 h 14"/>
                  <a:gd name="T8" fmla="*/ 30241873 w 16"/>
                  <a:gd name="T9" fmla="*/ 35282190 h 14"/>
                  <a:gd name="T10" fmla="*/ 25201557 w 16"/>
                  <a:gd name="T11" fmla="*/ 35282190 h 14"/>
                  <a:gd name="T12" fmla="*/ 25201557 w 16"/>
                  <a:gd name="T13" fmla="*/ 35282190 h 14"/>
                  <a:gd name="T14" fmla="*/ 15120936 w 16"/>
                  <a:gd name="T15" fmla="*/ 35282190 h 14"/>
                  <a:gd name="T16" fmla="*/ 10080623 w 16"/>
                  <a:gd name="T17" fmla="*/ 30241879 h 14"/>
                  <a:gd name="T18" fmla="*/ 5040312 w 16"/>
                  <a:gd name="T19" fmla="*/ 25201562 h 14"/>
                  <a:gd name="T20" fmla="*/ 0 w 16"/>
                  <a:gd name="T21" fmla="*/ 20161251 h 14"/>
                  <a:gd name="T22" fmla="*/ 0 w 16"/>
                  <a:gd name="T23" fmla="*/ 20161251 h 14"/>
                  <a:gd name="T24" fmla="*/ 5040312 w 16"/>
                  <a:gd name="T25" fmla="*/ 10080625 h 14"/>
                  <a:gd name="T26" fmla="*/ 5040312 w 16"/>
                  <a:gd name="T27" fmla="*/ 5040313 h 14"/>
                  <a:gd name="T28" fmla="*/ 10080623 w 16"/>
                  <a:gd name="T29" fmla="*/ 0 h 14"/>
                  <a:gd name="T30" fmla="*/ 20161247 w 16"/>
                  <a:gd name="T31" fmla="*/ 0 h 14"/>
                  <a:gd name="T32" fmla="*/ 20161247 w 16"/>
                  <a:gd name="T33" fmla="*/ 0 h 14"/>
                  <a:gd name="T34" fmla="*/ 25201557 w 16"/>
                  <a:gd name="T35" fmla="*/ 0 h 14"/>
                  <a:gd name="T36" fmla="*/ 35282183 w 16"/>
                  <a:gd name="T37" fmla="*/ 0 h 14"/>
                  <a:gd name="T38" fmla="*/ 40322493 w 16"/>
                  <a:gd name="T39" fmla="*/ 5040313 h 14"/>
                  <a:gd name="T40" fmla="*/ 40322493 w 16"/>
                  <a:gd name="T41" fmla="*/ 15120940 h 14"/>
                  <a:gd name="T42" fmla="*/ 40322493 w 16"/>
                  <a:gd name="T43" fmla="*/ 15120940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"/>
                  <a:gd name="T67" fmla="*/ 0 h 14"/>
                  <a:gd name="T68" fmla="*/ 16 w 16"/>
                  <a:gd name="T69" fmla="*/ 14 h 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" h="14">
                    <a:moveTo>
                      <a:pt x="16" y="6"/>
                    </a:moveTo>
                    <a:lnTo>
                      <a:pt x="16" y="6"/>
                    </a:lnTo>
                    <a:lnTo>
                      <a:pt x="16" y="8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6" y="14"/>
                    </a:lnTo>
                    <a:lnTo>
                      <a:pt x="4" y="12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29"/>
              <p:cNvSpPr>
                <a:spLocks/>
              </p:cNvSpPr>
              <p:nvPr/>
            </p:nvSpPr>
            <p:spPr bwMode="auto">
              <a:xfrm>
                <a:off x="4600575" y="3692525"/>
                <a:ext cx="254000" cy="127000"/>
              </a:xfrm>
              <a:custGeom>
                <a:avLst/>
                <a:gdLst>
                  <a:gd name="T0" fmla="*/ 0 w 160"/>
                  <a:gd name="T1" fmla="*/ 65524062 h 80"/>
                  <a:gd name="T2" fmla="*/ 0 w 160"/>
                  <a:gd name="T3" fmla="*/ 65524062 h 80"/>
                  <a:gd name="T4" fmla="*/ 20161249 w 160"/>
                  <a:gd name="T5" fmla="*/ 70564373 h 80"/>
                  <a:gd name="T6" fmla="*/ 45362808 w 160"/>
                  <a:gd name="T7" fmla="*/ 70564373 h 80"/>
                  <a:gd name="T8" fmla="*/ 60483752 w 160"/>
                  <a:gd name="T9" fmla="*/ 60483752 h 80"/>
                  <a:gd name="T10" fmla="*/ 60483752 w 160"/>
                  <a:gd name="T11" fmla="*/ 60483752 h 80"/>
                  <a:gd name="T12" fmla="*/ 85685305 w 160"/>
                  <a:gd name="T13" fmla="*/ 35282186 h 80"/>
                  <a:gd name="T14" fmla="*/ 100806236 w 160"/>
                  <a:gd name="T15" fmla="*/ 25201559 h 80"/>
                  <a:gd name="T16" fmla="*/ 115927193 w 160"/>
                  <a:gd name="T17" fmla="*/ 10080624 h 80"/>
                  <a:gd name="T18" fmla="*/ 136088435 w 160"/>
                  <a:gd name="T19" fmla="*/ 0 h 80"/>
                  <a:gd name="T20" fmla="*/ 161289988 w 160"/>
                  <a:gd name="T21" fmla="*/ 0 h 80"/>
                  <a:gd name="T22" fmla="*/ 186491541 w 160"/>
                  <a:gd name="T23" fmla="*/ 10080624 h 80"/>
                  <a:gd name="T24" fmla="*/ 211693143 w 160"/>
                  <a:gd name="T25" fmla="*/ 30241876 h 80"/>
                  <a:gd name="T26" fmla="*/ 211693143 w 160"/>
                  <a:gd name="T27" fmla="*/ 30241876 h 80"/>
                  <a:gd name="T28" fmla="*/ 216733454 w 160"/>
                  <a:gd name="T29" fmla="*/ 25201559 h 80"/>
                  <a:gd name="T30" fmla="*/ 231854386 w 160"/>
                  <a:gd name="T31" fmla="*/ 10080624 h 80"/>
                  <a:gd name="T32" fmla="*/ 252015628 w 160"/>
                  <a:gd name="T33" fmla="*/ 0 h 80"/>
                  <a:gd name="T34" fmla="*/ 267136560 w 160"/>
                  <a:gd name="T35" fmla="*/ 0 h 80"/>
                  <a:gd name="T36" fmla="*/ 277217181 w 160"/>
                  <a:gd name="T37" fmla="*/ 5040312 h 80"/>
                  <a:gd name="T38" fmla="*/ 277217181 w 160"/>
                  <a:gd name="T39" fmla="*/ 5040312 h 80"/>
                  <a:gd name="T40" fmla="*/ 307459044 w 160"/>
                  <a:gd name="T41" fmla="*/ 25201559 h 80"/>
                  <a:gd name="T42" fmla="*/ 332660597 w 160"/>
                  <a:gd name="T43" fmla="*/ 45362808 h 80"/>
                  <a:gd name="T44" fmla="*/ 362902461 w 160"/>
                  <a:gd name="T45" fmla="*/ 70564373 h 80"/>
                  <a:gd name="T46" fmla="*/ 383063703 w 160"/>
                  <a:gd name="T47" fmla="*/ 75604683 h 80"/>
                  <a:gd name="T48" fmla="*/ 403224945 w 160"/>
                  <a:gd name="T49" fmla="*/ 75604683 h 80"/>
                  <a:gd name="T50" fmla="*/ 403224945 w 160"/>
                  <a:gd name="T51" fmla="*/ 75604683 h 80"/>
                  <a:gd name="T52" fmla="*/ 393144324 w 160"/>
                  <a:gd name="T53" fmla="*/ 95765926 h 80"/>
                  <a:gd name="T54" fmla="*/ 383063703 w 160"/>
                  <a:gd name="T55" fmla="*/ 115927193 h 80"/>
                  <a:gd name="T56" fmla="*/ 367942771 w 160"/>
                  <a:gd name="T57" fmla="*/ 136088435 h 80"/>
                  <a:gd name="T58" fmla="*/ 342741218 w 160"/>
                  <a:gd name="T59" fmla="*/ 156249678 h 80"/>
                  <a:gd name="T60" fmla="*/ 312499355 w 160"/>
                  <a:gd name="T61" fmla="*/ 176410920 h 80"/>
                  <a:gd name="T62" fmla="*/ 277217181 w 160"/>
                  <a:gd name="T63" fmla="*/ 191531852 h 80"/>
                  <a:gd name="T64" fmla="*/ 226814075 w 160"/>
                  <a:gd name="T65" fmla="*/ 201612473 h 80"/>
                  <a:gd name="T66" fmla="*/ 226814075 w 160"/>
                  <a:gd name="T67" fmla="*/ 201612473 h 80"/>
                  <a:gd name="T68" fmla="*/ 181451230 w 160"/>
                  <a:gd name="T69" fmla="*/ 201612473 h 80"/>
                  <a:gd name="T70" fmla="*/ 136088435 w 160"/>
                  <a:gd name="T71" fmla="*/ 191531852 h 80"/>
                  <a:gd name="T72" fmla="*/ 100806236 w 160"/>
                  <a:gd name="T73" fmla="*/ 176410920 h 80"/>
                  <a:gd name="T74" fmla="*/ 70564373 w 160"/>
                  <a:gd name="T75" fmla="*/ 161289988 h 80"/>
                  <a:gd name="T76" fmla="*/ 40322497 w 160"/>
                  <a:gd name="T77" fmla="*/ 136088435 h 80"/>
                  <a:gd name="T78" fmla="*/ 20161249 w 160"/>
                  <a:gd name="T79" fmla="*/ 115927193 h 80"/>
                  <a:gd name="T80" fmla="*/ 10080624 w 160"/>
                  <a:gd name="T81" fmla="*/ 90725615 h 80"/>
                  <a:gd name="T82" fmla="*/ 0 w 160"/>
                  <a:gd name="T83" fmla="*/ 65524062 h 80"/>
                  <a:gd name="T84" fmla="*/ 0 w 160"/>
                  <a:gd name="T85" fmla="*/ 65524062 h 8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0"/>
                  <a:gd name="T130" fmla="*/ 0 h 80"/>
                  <a:gd name="T131" fmla="*/ 160 w 160"/>
                  <a:gd name="T132" fmla="*/ 80 h 8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0" h="80">
                    <a:moveTo>
                      <a:pt x="0" y="26"/>
                    </a:moveTo>
                    <a:lnTo>
                      <a:pt x="0" y="26"/>
                    </a:lnTo>
                    <a:lnTo>
                      <a:pt x="8" y="28"/>
                    </a:lnTo>
                    <a:lnTo>
                      <a:pt x="18" y="28"/>
                    </a:lnTo>
                    <a:lnTo>
                      <a:pt x="24" y="24"/>
                    </a:lnTo>
                    <a:lnTo>
                      <a:pt x="34" y="14"/>
                    </a:lnTo>
                    <a:lnTo>
                      <a:pt x="40" y="10"/>
                    </a:lnTo>
                    <a:lnTo>
                      <a:pt x="46" y="4"/>
                    </a:lnTo>
                    <a:lnTo>
                      <a:pt x="54" y="0"/>
                    </a:lnTo>
                    <a:lnTo>
                      <a:pt x="64" y="0"/>
                    </a:lnTo>
                    <a:lnTo>
                      <a:pt x="74" y="4"/>
                    </a:lnTo>
                    <a:lnTo>
                      <a:pt x="84" y="12"/>
                    </a:lnTo>
                    <a:lnTo>
                      <a:pt x="86" y="10"/>
                    </a:lnTo>
                    <a:lnTo>
                      <a:pt x="92" y="4"/>
                    </a:lnTo>
                    <a:lnTo>
                      <a:pt x="100" y="0"/>
                    </a:lnTo>
                    <a:lnTo>
                      <a:pt x="106" y="0"/>
                    </a:lnTo>
                    <a:lnTo>
                      <a:pt x="110" y="2"/>
                    </a:lnTo>
                    <a:lnTo>
                      <a:pt x="122" y="10"/>
                    </a:lnTo>
                    <a:lnTo>
                      <a:pt x="132" y="18"/>
                    </a:lnTo>
                    <a:lnTo>
                      <a:pt x="144" y="28"/>
                    </a:lnTo>
                    <a:lnTo>
                      <a:pt x="152" y="30"/>
                    </a:lnTo>
                    <a:lnTo>
                      <a:pt x="160" y="30"/>
                    </a:lnTo>
                    <a:lnTo>
                      <a:pt x="156" y="38"/>
                    </a:lnTo>
                    <a:lnTo>
                      <a:pt x="152" y="46"/>
                    </a:lnTo>
                    <a:lnTo>
                      <a:pt x="146" y="54"/>
                    </a:lnTo>
                    <a:lnTo>
                      <a:pt x="136" y="62"/>
                    </a:lnTo>
                    <a:lnTo>
                      <a:pt x="124" y="70"/>
                    </a:lnTo>
                    <a:lnTo>
                      <a:pt x="110" y="76"/>
                    </a:lnTo>
                    <a:lnTo>
                      <a:pt x="90" y="80"/>
                    </a:lnTo>
                    <a:lnTo>
                      <a:pt x="72" y="80"/>
                    </a:lnTo>
                    <a:lnTo>
                      <a:pt x="54" y="76"/>
                    </a:lnTo>
                    <a:lnTo>
                      <a:pt x="40" y="70"/>
                    </a:lnTo>
                    <a:lnTo>
                      <a:pt x="28" y="64"/>
                    </a:lnTo>
                    <a:lnTo>
                      <a:pt x="16" y="54"/>
                    </a:lnTo>
                    <a:lnTo>
                      <a:pt x="8" y="46"/>
                    </a:lnTo>
                    <a:lnTo>
                      <a:pt x="4" y="3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596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30"/>
              <p:cNvSpPr>
                <a:spLocks/>
              </p:cNvSpPr>
              <p:nvPr/>
            </p:nvSpPr>
            <p:spPr bwMode="auto">
              <a:xfrm>
                <a:off x="4711700" y="3771900"/>
                <a:ext cx="41275" cy="22225"/>
              </a:xfrm>
              <a:custGeom>
                <a:avLst/>
                <a:gdLst>
                  <a:gd name="T0" fmla="*/ 65524068 w 26"/>
                  <a:gd name="T1" fmla="*/ 20161251 h 14"/>
                  <a:gd name="T2" fmla="*/ 65524068 w 26"/>
                  <a:gd name="T3" fmla="*/ 20161251 h 14"/>
                  <a:gd name="T4" fmla="*/ 65524068 w 26"/>
                  <a:gd name="T5" fmla="*/ 25201562 h 14"/>
                  <a:gd name="T6" fmla="*/ 55443446 w 26"/>
                  <a:gd name="T7" fmla="*/ 30241879 h 14"/>
                  <a:gd name="T8" fmla="*/ 35282190 w 26"/>
                  <a:gd name="T9" fmla="*/ 35282190 h 14"/>
                  <a:gd name="T10" fmla="*/ 35282190 w 26"/>
                  <a:gd name="T11" fmla="*/ 35282190 h 14"/>
                  <a:gd name="T12" fmla="*/ 10080625 w 26"/>
                  <a:gd name="T13" fmla="*/ 30241879 h 14"/>
                  <a:gd name="T14" fmla="*/ 5040313 w 26"/>
                  <a:gd name="T15" fmla="*/ 25201562 h 14"/>
                  <a:gd name="T16" fmla="*/ 0 w 26"/>
                  <a:gd name="T17" fmla="*/ 20161251 h 14"/>
                  <a:gd name="T18" fmla="*/ 0 w 26"/>
                  <a:gd name="T19" fmla="*/ 20161251 h 14"/>
                  <a:gd name="T20" fmla="*/ 5040313 w 26"/>
                  <a:gd name="T21" fmla="*/ 10080625 h 14"/>
                  <a:gd name="T22" fmla="*/ 10080625 w 26"/>
                  <a:gd name="T23" fmla="*/ 5040313 h 14"/>
                  <a:gd name="T24" fmla="*/ 35282190 w 26"/>
                  <a:gd name="T25" fmla="*/ 0 h 14"/>
                  <a:gd name="T26" fmla="*/ 35282190 w 26"/>
                  <a:gd name="T27" fmla="*/ 0 h 14"/>
                  <a:gd name="T28" fmla="*/ 55443446 w 26"/>
                  <a:gd name="T29" fmla="*/ 5040313 h 14"/>
                  <a:gd name="T30" fmla="*/ 65524068 w 26"/>
                  <a:gd name="T31" fmla="*/ 10080625 h 14"/>
                  <a:gd name="T32" fmla="*/ 65524068 w 26"/>
                  <a:gd name="T33" fmla="*/ 20161251 h 14"/>
                  <a:gd name="T34" fmla="*/ 65524068 w 26"/>
                  <a:gd name="T35" fmla="*/ 20161251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14"/>
                  <a:gd name="T56" fmla="*/ 26 w 26"/>
                  <a:gd name="T57" fmla="*/ 14 h 1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14">
                    <a:moveTo>
                      <a:pt x="26" y="8"/>
                    </a:moveTo>
                    <a:lnTo>
                      <a:pt x="26" y="8"/>
                    </a:lnTo>
                    <a:lnTo>
                      <a:pt x="26" y="10"/>
                    </a:lnTo>
                    <a:lnTo>
                      <a:pt x="22" y="12"/>
                    </a:lnTo>
                    <a:lnTo>
                      <a:pt x="14" y="14"/>
                    </a:lnTo>
                    <a:lnTo>
                      <a:pt x="4" y="12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14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26" y="8"/>
                    </a:lnTo>
                    <a:close/>
                  </a:path>
                </a:pathLst>
              </a:custGeom>
              <a:solidFill>
                <a:srgbClr val="F8B7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31"/>
              <p:cNvSpPr>
                <a:spLocks/>
              </p:cNvSpPr>
              <p:nvPr/>
            </p:nvSpPr>
            <p:spPr bwMode="auto">
              <a:xfrm>
                <a:off x="4371975" y="3495675"/>
                <a:ext cx="200025" cy="200025"/>
              </a:xfrm>
              <a:custGeom>
                <a:avLst/>
                <a:gdLst>
                  <a:gd name="T0" fmla="*/ 317539710 w 126"/>
                  <a:gd name="T1" fmla="*/ 156249699 h 126"/>
                  <a:gd name="T2" fmla="*/ 317539710 w 126"/>
                  <a:gd name="T3" fmla="*/ 156249699 h 126"/>
                  <a:gd name="T4" fmla="*/ 312499399 w 126"/>
                  <a:gd name="T5" fmla="*/ 186491567 h 126"/>
                  <a:gd name="T6" fmla="*/ 302418776 w 126"/>
                  <a:gd name="T7" fmla="*/ 216733484 h 126"/>
                  <a:gd name="T8" fmla="*/ 287297842 w 126"/>
                  <a:gd name="T9" fmla="*/ 246975352 h 126"/>
                  <a:gd name="T10" fmla="*/ 272176908 w 126"/>
                  <a:gd name="T11" fmla="*/ 267136597 h 126"/>
                  <a:gd name="T12" fmla="*/ 246975352 w 126"/>
                  <a:gd name="T13" fmla="*/ 287297842 h 126"/>
                  <a:gd name="T14" fmla="*/ 221773796 w 126"/>
                  <a:gd name="T15" fmla="*/ 302418776 h 126"/>
                  <a:gd name="T16" fmla="*/ 191531878 w 126"/>
                  <a:gd name="T17" fmla="*/ 312499399 h 126"/>
                  <a:gd name="T18" fmla="*/ 156249699 w 126"/>
                  <a:gd name="T19" fmla="*/ 317539710 h 126"/>
                  <a:gd name="T20" fmla="*/ 156249699 w 126"/>
                  <a:gd name="T21" fmla="*/ 317539710 h 126"/>
                  <a:gd name="T22" fmla="*/ 126007832 w 126"/>
                  <a:gd name="T23" fmla="*/ 312499399 h 126"/>
                  <a:gd name="T24" fmla="*/ 95765939 w 126"/>
                  <a:gd name="T25" fmla="*/ 302418776 h 126"/>
                  <a:gd name="T26" fmla="*/ 70564383 w 126"/>
                  <a:gd name="T27" fmla="*/ 287297842 h 126"/>
                  <a:gd name="T28" fmla="*/ 45362814 w 126"/>
                  <a:gd name="T29" fmla="*/ 267136597 h 126"/>
                  <a:gd name="T30" fmla="*/ 25201563 w 126"/>
                  <a:gd name="T31" fmla="*/ 246975352 h 126"/>
                  <a:gd name="T32" fmla="*/ 10080626 w 126"/>
                  <a:gd name="T33" fmla="*/ 216733484 h 126"/>
                  <a:gd name="T34" fmla="*/ 0 w 126"/>
                  <a:gd name="T35" fmla="*/ 186491567 h 126"/>
                  <a:gd name="T36" fmla="*/ 0 w 126"/>
                  <a:gd name="T37" fmla="*/ 156249699 h 126"/>
                  <a:gd name="T38" fmla="*/ 0 w 126"/>
                  <a:gd name="T39" fmla="*/ 156249699 h 126"/>
                  <a:gd name="T40" fmla="*/ 0 w 126"/>
                  <a:gd name="T41" fmla="*/ 126007832 h 126"/>
                  <a:gd name="T42" fmla="*/ 10080626 w 126"/>
                  <a:gd name="T43" fmla="*/ 95765939 h 126"/>
                  <a:gd name="T44" fmla="*/ 25201563 w 126"/>
                  <a:gd name="T45" fmla="*/ 65524071 h 126"/>
                  <a:gd name="T46" fmla="*/ 45362814 w 126"/>
                  <a:gd name="T47" fmla="*/ 45362814 h 126"/>
                  <a:gd name="T48" fmla="*/ 70564383 w 126"/>
                  <a:gd name="T49" fmla="*/ 25201563 h 126"/>
                  <a:gd name="T50" fmla="*/ 95765939 w 126"/>
                  <a:gd name="T51" fmla="*/ 10080626 h 126"/>
                  <a:gd name="T52" fmla="*/ 126007832 w 126"/>
                  <a:gd name="T53" fmla="*/ 0 h 126"/>
                  <a:gd name="T54" fmla="*/ 156249699 w 126"/>
                  <a:gd name="T55" fmla="*/ 0 h 126"/>
                  <a:gd name="T56" fmla="*/ 156249699 w 126"/>
                  <a:gd name="T57" fmla="*/ 0 h 126"/>
                  <a:gd name="T58" fmla="*/ 191531878 w 126"/>
                  <a:gd name="T59" fmla="*/ 0 h 126"/>
                  <a:gd name="T60" fmla="*/ 221773796 w 126"/>
                  <a:gd name="T61" fmla="*/ 10080626 h 126"/>
                  <a:gd name="T62" fmla="*/ 246975352 w 126"/>
                  <a:gd name="T63" fmla="*/ 25201563 h 126"/>
                  <a:gd name="T64" fmla="*/ 272176908 w 126"/>
                  <a:gd name="T65" fmla="*/ 45362814 h 126"/>
                  <a:gd name="T66" fmla="*/ 287297842 w 126"/>
                  <a:gd name="T67" fmla="*/ 65524071 h 126"/>
                  <a:gd name="T68" fmla="*/ 302418776 w 126"/>
                  <a:gd name="T69" fmla="*/ 95765939 h 126"/>
                  <a:gd name="T70" fmla="*/ 312499399 w 126"/>
                  <a:gd name="T71" fmla="*/ 126007832 h 126"/>
                  <a:gd name="T72" fmla="*/ 317539710 w 126"/>
                  <a:gd name="T73" fmla="*/ 156249699 h 126"/>
                  <a:gd name="T74" fmla="*/ 317539710 w 126"/>
                  <a:gd name="T75" fmla="*/ 156249699 h 12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6"/>
                  <a:gd name="T115" fmla="*/ 0 h 126"/>
                  <a:gd name="T116" fmla="*/ 126 w 126"/>
                  <a:gd name="T117" fmla="*/ 126 h 12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6" h="126">
                    <a:moveTo>
                      <a:pt x="126" y="62"/>
                    </a:moveTo>
                    <a:lnTo>
                      <a:pt x="126" y="62"/>
                    </a:lnTo>
                    <a:lnTo>
                      <a:pt x="124" y="74"/>
                    </a:lnTo>
                    <a:lnTo>
                      <a:pt x="120" y="86"/>
                    </a:lnTo>
                    <a:lnTo>
                      <a:pt x="114" y="98"/>
                    </a:lnTo>
                    <a:lnTo>
                      <a:pt x="108" y="106"/>
                    </a:lnTo>
                    <a:lnTo>
                      <a:pt x="98" y="114"/>
                    </a:lnTo>
                    <a:lnTo>
                      <a:pt x="88" y="120"/>
                    </a:lnTo>
                    <a:lnTo>
                      <a:pt x="76" y="124"/>
                    </a:lnTo>
                    <a:lnTo>
                      <a:pt x="62" y="126"/>
                    </a:lnTo>
                    <a:lnTo>
                      <a:pt x="50" y="124"/>
                    </a:lnTo>
                    <a:lnTo>
                      <a:pt x="38" y="120"/>
                    </a:lnTo>
                    <a:lnTo>
                      <a:pt x="28" y="114"/>
                    </a:lnTo>
                    <a:lnTo>
                      <a:pt x="18" y="106"/>
                    </a:lnTo>
                    <a:lnTo>
                      <a:pt x="10" y="98"/>
                    </a:lnTo>
                    <a:lnTo>
                      <a:pt x="4" y="86"/>
                    </a:lnTo>
                    <a:lnTo>
                      <a:pt x="0" y="74"/>
                    </a:lnTo>
                    <a:lnTo>
                      <a:pt x="0" y="62"/>
                    </a:lnTo>
                    <a:lnTo>
                      <a:pt x="0" y="50"/>
                    </a:lnTo>
                    <a:lnTo>
                      <a:pt x="4" y="38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8" y="10"/>
                    </a:lnTo>
                    <a:lnTo>
                      <a:pt x="38" y="4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76" y="0"/>
                    </a:lnTo>
                    <a:lnTo>
                      <a:pt x="88" y="4"/>
                    </a:lnTo>
                    <a:lnTo>
                      <a:pt x="98" y="10"/>
                    </a:lnTo>
                    <a:lnTo>
                      <a:pt x="108" y="18"/>
                    </a:lnTo>
                    <a:lnTo>
                      <a:pt x="114" y="26"/>
                    </a:lnTo>
                    <a:lnTo>
                      <a:pt x="120" y="38"/>
                    </a:lnTo>
                    <a:lnTo>
                      <a:pt x="124" y="50"/>
                    </a:lnTo>
                    <a:lnTo>
                      <a:pt x="126" y="62"/>
                    </a:lnTo>
                    <a:close/>
                  </a:path>
                </a:pathLst>
              </a:custGeom>
              <a:solidFill>
                <a:srgbClr val="FED6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32"/>
              <p:cNvSpPr>
                <a:spLocks/>
              </p:cNvSpPr>
              <p:nvPr/>
            </p:nvSpPr>
            <p:spPr bwMode="auto">
              <a:xfrm>
                <a:off x="4860925" y="3502025"/>
                <a:ext cx="200025" cy="200025"/>
              </a:xfrm>
              <a:custGeom>
                <a:avLst/>
                <a:gdLst>
                  <a:gd name="T0" fmla="*/ 317539710 w 126"/>
                  <a:gd name="T1" fmla="*/ 156249699 h 126"/>
                  <a:gd name="T2" fmla="*/ 317539710 w 126"/>
                  <a:gd name="T3" fmla="*/ 156249699 h 126"/>
                  <a:gd name="T4" fmla="*/ 312499399 w 126"/>
                  <a:gd name="T5" fmla="*/ 191531878 h 126"/>
                  <a:gd name="T6" fmla="*/ 307459087 w 126"/>
                  <a:gd name="T7" fmla="*/ 221773796 h 126"/>
                  <a:gd name="T8" fmla="*/ 292338153 w 126"/>
                  <a:gd name="T9" fmla="*/ 246975352 h 126"/>
                  <a:gd name="T10" fmla="*/ 272176908 w 126"/>
                  <a:gd name="T11" fmla="*/ 272176908 h 126"/>
                  <a:gd name="T12" fmla="*/ 246975352 w 126"/>
                  <a:gd name="T13" fmla="*/ 287297842 h 126"/>
                  <a:gd name="T14" fmla="*/ 221773796 w 126"/>
                  <a:gd name="T15" fmla="*/ 302418776 h 126"/>
                  <a:gd name="T16" fmla="*/ 191531878 w 126"/>
                  <a:gd name="T17" fmla="*/ 312499399 h 126"/>
                  <a:gd name="T18" fmla="*/ 156249699 w 126"/>
                  <a:gd name="T19" fmla="*/ 317539710 h 126"/>
                  <a:gd name="T20" fmla="*/ 156249699 w 126"/>
                  <a:gd name="T21" fmla="*/ 317539710 h 126"/>
                  <a:gd name="T22" fmla="*/ 126007832 w 126"/>
                  <a:gd name="T23" fmla="*/ 312499399 h 126"/>
                  <a:gd name="T24" fmla="*/ 95765939 w 126"/>
                  <a:gd name="T25" fmla="*/ 302418776 h 126"/>
                  <a:gd name="T26" fmla="*/ 70564383 w 126"/>
                  <a:gd name="T27" fmla="*/ 287297842 h 126"/>
                  <a:gd name="T28" fmla="*/ 45362814 w 126"/>
                  <a:gd name="T29" fmla="*/ 272176908 h 126"/>
                  <a:gd name="T30" fmla="*/ 25201563 w 126"/>
                  <a:gd name="T31" fmla="*/ 246975352 h 126"/>
                  <a:gd name="T32" fmla="*/ 10080626 w 126"/>
                  <a:gd name="T33" fmla="*/ 221773796 h 126"/>
                  <a:gd name="T34" fmla="*/ 5040313 w 126"/>
                  <a:gd name="T35" fmla="*/ 191531878 h 126"/>
                  <a:gd name="T36" fmla="*/ 0 w 126"/>
                  <a:gd name="T37" fmla="*/ 156249699 h 126"/>
                  <a:gd name="T38" fmla="*/ 0 w 126"/>
                  <a:gd name="T39" fmla="*/ 156249699 h 126"/>
                  <a:gd name="T40" fmla="*/ 5040313 w 126"/>
                  <a:gd name="T41" fmla="*/ 126007832 h 126"/>
                  <a:gd name="T42" fmla="*/ 10080626 w 126"/>
                  <a:gd name="T43" fmla="*/ 95765939 h 126"/>
                  <a:gd name="T44" fmla="*/ 25201563 w 126"/>
                  <a:gd name="T45" fmla="*/ 70564383 h 126"/>
                  <a:gd name="T46" fmla="*/ 45362814 w 126"/>
                  <a:gd name="T47" fmla="*/ 45362814 h 126"/>
                  <a:gd name="T48" fmla="*/ 70564383 w 126"/>
                  <a:gd name="T49" fmla="*/ 25201563 h 126"/>
                  <a:gd name="T50" fmla="*/ 95765939 w 126"/>
                  <a:gd name="T51" fmla="*/ 10080626 h 126"/>
                  <a:gd name="T52" fmla="*/ 126007832 w 126"/>
                  <a:gd name="T53" fmla="*/ 0 h 126"/>
                  <a:gd name="T54" fmla="*/ 156249699 w 126"/>
                  <a:gd name="T55" fmla="*/ 0 h 126"/>
                  <a:gd name="T56" fmla="*/ 156249699 w 126"/>
                  <a:gd name="T57" fmla="*/ 0 h 126"/>
                  <a:gd name="T58" fmla="*/ 191531878 w 126"/>
                  <a:gd name="T59" fmla="*/ 0 h 126"/>
                  <a:gd name="T60" fmla="*/ 221773796 w 126"/>
                  <a:gd name="T61" fmla="*/ 10080626 h 126"/>
                  <a:gd name="T62" fmla="*/ 246975352 w 126"/>
                  <a:gd name="T63" fmla="*/ 25201563 h 126"/>
                  <a:gd name="T64" fmla="*/ 272176908 w 126"/>
                  <a:gd name="T65" fmla="*/ 45362814 h 126"/>
                  <a:gd name="T66" fmla="*/ 292338153 w 126"/>
                  <a:gd name="T67" fmla="*/ 70564383 h 126"/>
                  <a:gd name="T68" fmla="*/ 307459087 w 126"/>
                  <a:gd name="T69" fmla="*/ 95765939 h 126"/>
                  <a:gd name="T70" fmla="*/ 312499399 w 126"/>
                  <a:gd name="T71" fmla="*/ 126007832 h 126"/>
                  <a:gd name="T72" fmla="*/ 317539710 w 126"/>
                  <a:gd name="T73" fmla="*/ 156249699 h 126"/>
                  <a:gd name="T74" fmla="*/ 317539710 w 126"/>
                  <a:gd name="T75" fmla="*/ 156249699 h 12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6"/>
                  <a:gd name="T115" fmla="*/ 0 h 126"/>
                  <a:gd name="T116" fmla="*/ 126 w 126"/>
                  <a:gd name="T117" fmla="*/ 126 h 12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6" h="126">
                    <a:moveTo>
                      <a:pt x="126" y="62"/>
                    </a:moveTo>
                    <a:lnTo>
                      <a:pt x="126" y="62"/>
                    </a:lnTo>
                    <a:lnTo>
                      <a:pt x="124" y="76"/>
                    </a:lnTo>
                    <a:lnTo>
                      <a:pt x="122" y="88"/>
                    </a:lnTo>
                    <a:lnTo>
                      <a:pt x="116" y="98"/>
                    </a:lnTo>
                    <a:lnTo>
                      <a:pt x="108" y="108"/>
                    </a:lnTo>
                    <a:lnTo>
                      <a:pt x="98" y="114"/>
                    </a:lnTo>
                    <a:lnTo>
                      <a:pt x="88" y="120"/>
                    </a:lnTo>
                    <a:lnTo>
                      <a:pt x="76" y="124"/>
                    </a:lnTo>
                    <a:lnTo>
                      <a:pt x="62" y="126"/>
                    </a:lnTo>
                    <a:lnTo>
                      <a:pt x="50" y="124"/>
                    </a:lnTo>
                    <a:lnTo>
                      <a:pt x="38" y="120"/>
                    </a:lnTo>
                    <a:lnTo>
                      <a:pt x="28" y="114"/>
                    </a:lnTo>
                    <a:lnTo>
                      <a:pt x="18" y="108"/>
                    </a:lnTo>
                    <a:lnTo>
                      <a:pt x="10" y="98"/>
                    </a:lnTo>
                    <a:lnTo>
                      <a:pt x="4" y="88"/>
                    </a:lnTo>
                    <a:lnTo>
                      <a:pt x="2" y="76"/>
                    </a:lnTo>
                    <a:lnTo>
                      <a:pt x="0" y="62"/>
                    </a:lnTo>
                    <a:lnTo>
                      <a:pt x="2" y="50"/>
                    </a:lnTo>
                    <a:lnTo>
                      <a:pt x="4" y="38"/>
                    </a:lnTo>
                    <a:lnTo>
                      <a:pt x="10" y="28"/>
                    </a:lnTo>
                    <a:lnTo>
                      <a:pt x="18" y="18"/>
                    </a:lnTo>
                    <a:lnTo>
                      <a:pt x="28" y="10"/>
                    </a:lnTo>
                    <a:lnTo>
                      <a:pt x="38" y="4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76" y="0"/>
                    </a:lnTo>
                    <a:lnTo>
                      <a:pt x="88" y="4"/>
                    </a:lnTo>
                    <a:lnTo>
                      <a:pt x="98" y="10"/>
                    </a:lnTo>
                    <a:lnTo>
                      <a:pt x="108" y="18"/>
                    </a:lnTo>
                    <a:lnTo>
                      <a:pt x="116" y="28"/>
                    </a:lnTo>
                    <a:lnTo>
                      <a:pt x="122" y="38"/>
                    </a:lnTo>
                    <a:lnTo>
                      <a:pt x="124" y="50"/>
                    </a:lnTo>
                    <a:lnTo>
                      <a:pt x="126" y="62"/>
                    </a:lnTo>
                    <a:close/>
                  </a:path>
                </a:pathLst>
              </a:custGeom>
              <a:solidFill>
                <a:srgbClr val="FED6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33"/>
              <p:cNvSpPr>
                <a:spLocks/>
              </p:cNvSpPr>
              <p:nvPr/>
            </p:nvSpPr>
            <p:spPr bwMode="auto">
              <a:xfrm>
                <a:off x="4318000" y="3286125"/>
                <a:ext cx="298450" cy="136525"/>
              </a:xfrm>
              <a:custGeom>
                <a:avLst/>
                <a:gdLst>
                  <a:gd name="T0" fmla="*/ 0 w 188"/>
                  <a:gd name="T1" fmla="*/ 25201560 h 86"/>
                  <a:gd name="T2" fmla="*/ 0 w 188"/>
                  <a:gd name="T3" fmla="*/ 25201560 h 86"/>
                  <a:gd name="T4" fmla="*/ 45362810 w 188"/>
                  <a:gd name="T5" fmla="*/ 70564375 h 86"/>
                  <a:gd name="T6" fmla="*/ 45362810 w 188"/>
                  <a:gd name="T7" fmla="*/ 70564375 h 86"/>
                  <a:gd name="T8" fmla="*/ 55443444 w 188"/>
                  <a:gd name="T9" fmla="*/ 70564375 h 86"/>
                  <a:gd name="T10" fmla="*/ 65524066 w 188"/>
                  <a:gd name="T11" fmla="*/ 70564375 h 86"/>
                  <a:gd name="T12" fmla="*/ 105846578 w 188"/>
                  <a:gd name="T13" fmla="*/ 65524064 h 86"/>
                  <a:gd name="T14" fmla="*/ 151209376 w 188"/>
                  <a:gd name="T15" fmla="*/ 55443443 h 86"/>
                  <a:gd name="T16" fmla="*/ 206652795 w 188"/>
                  <a:gd name="T17" fmla="*/ 50403120 h 86"/>
                  <a:gd name="T18" fmla="*/ 206652795 w 188"/>
                  <a:gd name="T19" fmla="*/ 50403120 h 86"/>
                  <a:gd name="T20" fmla="*/ 236894710 w 188"/>
                  <a:gd name="T21" fmla="*/ 55443443 h 86"/>
                  <a:gd name="T22" fmla="*/ 272176886 w 188"/>
                  <a:gd name="T23" fmla="*/ 60483753 h 86"/>
                  <a:gd name="T24" fmla="*/ 307459062 w 188"/>
                  <a:gd name="T25" fmla="*/ 70564375 h 86"/>
                  <a:gd name="T26" fmla="*/ 347781549 w 188"/>
                  <a:gd name="T27" fmla="*/ 90725618 h 86"/>
                  <a:gd name="T28" fmla="*/ 383063725 w 188"/>
                  <a:gd name="T29" fmla="*/ 110886885 h 86"/>
                  <a:gd name="T30" fmla="*/ 418346000 w 188"/>
                  <a:gd name="T31" fmla="*/ 141128750 h 86"/>
                  <a:gd name="T32" fmla="*/ 448587865 w 188"/>
                  <a:gd name="T33" fmla="*/ 176410925 h 86"/>
                  <a:gd name="T34" fmla="*/ 473789420 w 188"/>
                  <a:gd name="T35" fmla="*/ 216733460 h 86"/>
                  <a:gd name="T36" fmla="*/ 473789420 w 188"/>
                  <a:gd name="T37" fmla="*/ 216733460 h 86"/>
                  <a:gd name="T38" fmla="*/ 463708798 w 188"/>
                  <a:gd name="T39" fmla="*/ 191531857 h 86"/>
                  <a:gd name="T40" fmla="*/ 453628176 w 188"/>
                  <a:gd name="T41" fmla="*/ 166330303 h 86"/>
                  <a:gd name="T42" fmla="*/ 433466933 w 188"/>
                  <a:gd name="T43" fmla="*/ 131048128 h 86"/>
                  <a:gd name="T44" fmla="*/ 408265279 w 188"/>
                  <a:gd name="T45" fmla="*/ 95765928 h 86"/>
                  <a:gd name="T46" fmla="*/ 372983103 w 188"/>
                  <a:gd name="T47" fmla="*/ 65524064 h 86"/>
                  <a:gd name="T48" fmla="*/ 337700927 w 188"/>
                  <a:gd name="T49" fmla="*/ 35282187 h 86"/>
                  <a:gd name="T50" fmla="*/ 312499373 w 188"/>
                  <a:gd name="T51" fmla="*/ 25201560 h 86"/>
                  <a:gd name="T52" fmla="*/ 292338129 w 188"/>
                  <a:gd name="T53" fmla="*/ 15120938 h 86"/>
                  <a:gd name="T54" fmla="*/ 292338129 w 188"/>
                  <a:gd name="T55" fmla="*/ 15120938 h 86"/>
                  <a:gd name="T56" fmla="*/ 241935021 w 188"/>
                  <a:gd name="T57" fmla="*/ 5040312 h 86"/>
                  <a:gd name="T58" fmla="*/ 196572173 w 188"/>
                  <a:gd name="T59" fmla="*/ 0 h 86"/>
                  <a:gd name="T60" fmla="*/ 146169065 w 188"/>
                  <a:gd name="T61" fmla="*/ 0 h 86"/>
                  <a:gd name="T62" fmla="*/ 100806242 w 188"/>
                  <a:gd name="T63" fmla="*/ 5040312 h 86"/>
                  <a:gd name="T64" fmla="*/ 25201561 w 188"/>
                  <a:gd name="T65" fmla="*/ 15120938 h 86"/>
                  <a:gd name="T66" fmla="*/ 0 w 188"/>
                  <a:gd name="T67" fmla="*/ 25201560 h 86"/>
                  <a:gd name="T68" fmla="*/ 0 w 188"/>
                  <a:gd name="T69" fmla="*/ 25201560 h 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8"/>
                  <a:gd name="T106" fmla="*/ 0 h 86"/>
                  <a:gd name="T107" fmla="*/ 188 w 188"/>
                  <a:gd name="T108" fmla="*/ 86 h 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8" h="86">
                    <a:moveTo>
                      <a:pt x="0" y="10"/>
                    </a:moveTo>
                    <a:lnTo>
                      <a:pt x="0" y="10"/>
                    </a:lnTo>
                    <a:lnTo>
                      <a:pt x="18" y="28"/>
                    </a:lnTo>
                    <a:lnTo>
                      <a:pt x="22" y="28"/>
                    </a:lnTo>
                    <a:lnTo>
                      <a:pt x="26" y="28"/>
                    </a:lnTo>
                    <a:lnTo>
                      <a:pt x="42" y="26"/>
                    </a:lnTo>
                    <a:lnTo>
                      <a:pt x="60" y="22"/>
                    </a:lnTo>
                    <a:lnTo>
                      <a:pt x="82" y="20"/>
                    </a:lnTo>
                    <a:lnTo>
                      <a:pt x="94" y="22"/>
                    </a:lnTo>
                    <a:lnTo>
                      <a:pt x="108" y="24"/>
                    </a:lnTo>
                    <a:lnTo>
                      <a:pt x="122" y="28"/>
                    </a:lnTo>
                    <a:lnTo>
                      <a:pt x="138" y="36"/>
                    </a:lnTo>
                    <a:lnTo>
                      <a:pt x="152" y="44"/>
                    </a:lnTo>
                    <a:lnTo>
                      <a:pt x="166" y="56"/>
                    </a:lnTo>
                    <a:lnTo>
                      <a:pt x="178" y="70"/>
                    </a:lnTo>
                    <a:lnTo>
                      <a:pt x="188" y="86"/>
                    </a:lnTo>
                    <a:lnTo>
                      <a:pt x="184" y="76"/>
                    </a:lnTo>
                    <a:lnTo>
                      <a:pt x="180" y="66"/>
                    </a:lnTo>
                    <a:lnTo>
                      <a:pt x="172" y="52"/>
                    </a:lnTo>
                    <a:lnTo>
                      <a:pt x="162" y="38"/>
                    </a:lnTo>
                    <a:lnTo>
                      <a:pt x="148" y="26"/>
                    </a:lnTo>
                    <a:lnTo>
                      <a:pt x="134" y="14"/>
                    </a:lnTo>
                    <a:lnTo>
                      <a:pt x="124" y="10"/>
                    </a:lnTo>
                    <a:lnTo>
                      <a:pt x="116" y="6"/>
                    </a:lnTo>
                    <a:lnTo>
                      <a:pt x="96" y="2"/>
                    </a:lnTo>
                    <a:lnTo>
                      <a:pt x="78" y="0"/>
                    </a:lnTo>
                    <a:lnTo>
                      <a:pt x="58" y="0"/>
                    </a:lnTo>
                    <a:lnTo>
                      <a:pt x="40" y="2"/>
                    </a:lnTo>
                    <a:lnTo>
                      <a:pt x="1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34"/>
              <p:cNvSpPr>
                <a:spLocks/>
              </p:cNvSpPr>
              <p:nvPr/>
            </p:nvSpPr>
            <p:spPr bwMode="auto">
              <a:xfrm>
                <a:off x="4600575" y="3692525"/>
                <a:ext cx="254000" cy="66675"/>
              </a:xfrm>
              <a:custGeom>
                <a:avLst/>
                <a:gdLst>
                  <a:gd name="T0" fmla="*/ 0 w 160"/>
                  <a:gd name="T1" fmla="*/ 65524063 h 42"/>
                  <a:gd name="T2" fmla="*/ 0 w 160"/>
                  <a:gd name="T3" fmla="*/ 65524063 h 42"/>
                  <a:gd name="T4" fmla="*/ 15120938 w 160"/>
                  <a:gd name="T5" fmla="*/ 70564374 h 42"/>
                  <a:gd name="T6" fmla="*/ 50403118 w 160"/>
                  <a:gd name="T7" fmla="*/ 85685306 h 42"/>
                  <a:gd name="T8" fmla="*/ 100806236 w 160"/>
                  <a:gd name="T9" fmla="*/ 95765928 h 42"/>
                  <a:gd name="T10" fmla="*/ 126007814 w 160"/>
                  <a:gd name="T11" fmla="*/ 95765928 h 42"/>
                  <a:gd name="T12" fmla="*/ 151209367 w 160"/>
                  <a:gd name="T13" fmla="*/ 90725617 h 42"/>
                  <a:gd name="T14" fmla="*/ 151209367 w 160"/>
                  <a:gd name="T15" fmla="*/ 90725617 h 42"/>
                  <a:gd name="T16" fmla="*/ 161289988 w 160"/>
                  <a:gd name="T17" fmla="*/ 95765928 h 42"/>
                  <a:gd name="T18" fmla="*/ 186491541 w 160"/>
                  <a:gd name="T19" fmla="*/ 105846574 h 42"/>
                  <a:gd name="T20" fmla="*/ 206652783 w 160"/>
                  <a:gd name="T21" fmla="*/ 105846574 h 42"/>
                  <a:gd name="T22" fmla="*/ 226814075 w 160"/>
                  <a:gd name="T23" fmla="*/ 105846574 h 42"/>
                  <a:gd name="T24" fmla="*/ 246975318 w 160"/>
                  <a:gd name="T25" fmla="*/ 100806238 h 42"/>
                  <a:gd name="T26" fmla="*/ 267136560 w 160"/>
                  <a:gd name="T27" fmla="*/ 90725617 h 42"/>
                  <a:gd name="T28" fmla="*/ 267136560 w 160"/>
                  <a:gd name="T29" fmla="*/ 90725617 h 42"/>
                  <a:gd name="T30" fmla="*/ 282257492 w 160"/>
                  <a:gd name="T31" fmla="*/ 95765928 h 42"/>
                  <a:gd name="T32" fmla="*/ 312499355 w 160"/>
                  <a:gd name="T33" fmla="*/ 100806238 h 42"/>
                  <a:gd name="T34" fmla="*/ 337700908 w 160"/>
                  <a:gd name="T35" fmla="*/ 100806238 h 42"/>
                  <a:gd name="T36" fmla="*/ 357862150 w 160"/>
                  <a:gd name="T37" fmla="*/ 100806238 h 42"/>
                  <a:gd name="T38" fmla="*/ 383063703 w 160"/>
                  <a:gd name="T39" fmla="*/ 90725617 h 42"/>
                  <a:gd name="T40" fmla="*/ 403224945 w 160"/>
                  <a:gd name="T41" fmla="*/ 75604685 h 42"/>
                  <a:gd name="T42" fmla="*/ 403224945 w 160"/>
                  <a:gd name="T43" fmla="*/ 75604685 h 42"/>
                  <a:gd name="T44" fmla="*/ 378023393 w 160"/>
                  <a:gd name="T45" fmla="*/ 65524063 h 42"/>
                  <a:gd name="T46" fmla="*/ 347781529 w 160"/>
                  <a:gd name="T47" fmla="*/ 55443442 h 42"/>
                  <a:gd name="T48" fmla="*/ 317539666 w 160"/>
                  <a:gd name="T49" fmla="*/ 35282187 h 42"/>
                  <a:gd name="T50" fmla="*/ 317539666 w 160"/>
                  <a:gd name="T51" fmla="*/ 35282187 h 42"/>
                  <a:gd name="T52" fmla="*/ 292338113 w 160"/>
                  <a:gd name="T53" fmla="*/ 15120938 h 42"/>
                  <a:gd name="T54" fmla="*/ 267136560 w 160"/>
                  <a:gd name="T55" fmla="*/ 0 h 42"/>
                  <a:gd name="T56" fmla="*/ 252015628 w 160"/>
                  <a:gd name="T57" fmla="*/ 0 h 42"/>
                  <a:gd name="T58" fmla="*/ 236894696 w 160"/>
                  <a:gd name="T59" fmla="*/ 0 h 42"/>
                  <a:gd name="T60" fmla="*/ 221773765 w 160"/>
                  <a:gd name="T61" fmla="*/ 5040312 h 42"/>
                  <a:gd name="T62" fmla="*/ 211693143 w 160"/>
                  <a:gd name="T63" fmla="*/ 20161249 h 42"/>
                  <a:gd name="T64" fmla="*/ 211693143 w 160"/>
                  <a:gd name="T65" fmla="*/ 20161249 h 42"/>
                  <a:gd name="T66" fmla="*/ 201612473 w 160"/>
                  <a:gd name="T67" fmla="*/ 15120938 h 42"/>
                  <a:gd name="T68" fmla="*/ 186491541 w 160"/>
                  <a:gd name="T69" fmla="*/ 5040312 h 42"/>
                  <a:gd name="T70" fmla="*/ 161289988 w 160"/>
                  <a:gd name="T71" fmla="*/ 0 h 42"/>
                  <a:gd name="T72" fmla="*/ 141128746 w 160"/>
                  <a:gd name="T73" fmla="*/ 0 h 42"/>
                  <a:gd name="T74" fmla="*/ 126007814 w 160"/>
                  <a:gd name="T75" fmla="*/ 5040312 h 42"/>
                  <a:gd name="T76" fmla="*/ 126007814 w 160"/>
                  <a:gd name="T77" fmla="*/ 5040312 h 42"/>
                  <a:gd name="T78" fmla="*/ 95765926 w 160"/>
                  <a:gd name="T79" fmla="*/ 25201560 h 42"/>
                  <a:gd name="T80" fmla="*/ 65524062 w 160"/>
                  <a:gd name="T81" fmla="*/ 45362808 h 42"/>
                  <a:gd name="T82" fmla="*/ 30241876 w 160"/>
                  <a:gd name="T83" fmla="*/ 60483753 h 42"/>
                  <a:gd name="T84" fmla="*/ 15120938 w 160"/>
                  <a:gd name="T85" fmla="*/ 65524063 h 42"/>
                  <a:gd name="T86" fmla="*/ 0 w 160"/>
                  <a:gd name="T87" fmla="*/ 65524063 h 42"/>
                  <a:gd name="T88" fmla="*/ 0 w 160"/>
                  <a:gd name="T89" fmla="*/ 65524063 h 4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0"/>
                  <a:gd name="T136" fmla="*/ 0 h 42"/>
                  <a:gd name="T137" fmla="*/ 160 w 160"/>
                  <a:gd name="T138" fmla="*/ 42 h 4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0" h="42">
                    <a:moveTo>
                      <a:pt x="0" y="26"/>
                    </a:moveTo>
                    <a:lnTo>
                      <a:pt x="0" y="26"/>
                    </a:lnTo>
                    <a:lnTo>
                      <a:pt x="6" y="28"/>
                    </a:lnTo>
                    <a:lnTo>
                      <a:pt x="20" y="34"/>
                    </a:lnTo>
                    <a:lnTo>
                      <a:pt x="40" y="38"/>
                    </a:lnTo>
                    <a:lnTo>
                      <a:pt x="50" y="38"/>
                    </a:lnTo>
                    <a:lnTo>
                      <a:pt x="60" y="36"/>
                    </a:lnTo>
                    <a:lnTo>
                      <a:pt x="64" y="38"/>
                    </a:lnTo>
                    <a:lnTo>
                      <a:pt x="74" y="42"/>
                    </a:lnTo>
                    <a:lnTo>
                      <a:pt x="82" y="42"/>
                    </a:lnTo>
                    <a:lnTo>
                      <a:pt x="90" y="42"/>
                    </a:lnTo>
                    <a:lnTo>
                      <a:pt x="98" y="40"/>
                    </a:lnTo>
                    <a:lnTo>
                      <a:pt x="106" y="36"/>
                    </a:lnTo>
                    <a:lnTo>
                      <a:pt x="112" y="38"/>
                    </a:lnTo>
                    <a:lnTo>
                      <a:pt x="124" y="40"/>
                    </a:lnTo>
                    <a:lnTo>
                      <a:pt x="134" y="40"/>
                    </a:lnTo>
                    <a:lnTo>
                      <a:pt x="142" y="40"/>
                    </a:lnTo>
                    <a:lnTo>
                      <a:pt x="152" y="36"/>
                    </a:lnTo>
                    <a:lnTo>
                      <a:pt x="160" y="30"/>
                    </a:lnTo>
                    <a:lnTo>
                      <a:pt x="150" y="26"/>
                    </a:lnTo>
                    <a:lnTo>
                      <a:pt x="138" y="22"/>
                    </a:lnTo>
                    <a:lnTo>
                      <a:pt x="126" y="14"/>
                    </a:lnTo>
                    <a:lnTo>
                      <a:pt x="116" y="6"/>
                    </a:lnTo>
                    <a:lnTo>
                      <a:pt x="106" y="0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8" y="2"/>
                    </a:lnTo>
                    <a:lnTo>
                      <a:pt x="84" y="8"/>
                    </a:lnTo>
                    <a:lnTo>
                      <a:pt x="80" y="6"/>
                    </a:lnTo>
                    <a:lnTo>
                      <a:pt x="74" y="2"/>
                    </a:lnTo>
                    <a:lnTo>
                      <a:pt x="64" y="0"/>
                    </a:lnTo>
                    <a:lnTo>
                      <a:pt x="56" y="0"/>
                    </a:lnTo>
                    <a:lnTo>
                      <a:pt x="50" y="2"/>
                    </a:lnTo>
                    <a:lnTo>
                      <a:pt x="38" y="10"/>
                    </a:lnTo>
                    <a:lnTo>
                      <a:pt x="26" y="18"/>
                    </a:lnTo>
                    <a:lnTo>
                      <a:pt x="12" y="24"/>
                    </a:lnTo>
                    <a:lnTo>
                      <a:pt x="6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E880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35"/>
              <p:cNvSpPr>
                <a:spLocks/>
              </p:cNvSpPr>
              <p:nvPr/>
            </p:nvSpPr>
            <p:spPr bwMode="auto">
              <a:xfrm>
                <a:off x="4822825" y="3057525"/>
                <a:ext cx="352425" cy="825500"/>
              </a:xfrm>
              <a:custGeom>
                <a:avLst/>
                <a:gdLst>
                  <a:gd name="T0" fmla="*/ 448587888 w 222"/>
                  <a:gd name="T1" fmla="*/ 0 h 520"/>
                  <a:gd name="T2" fmla="*/ 448587888 w 222"/>
                  <a:gd name="T3" fmla="*/ 0 h 520"/>
                  <a:gd name="T4" fmla="*/ 463708821 w 222"/>
                  <a:gd name="T5" fmla="*/ 105846562 h 520"/>
                  <a:gd name="T6" fmla="*/ 473789443 w 222"/>
                  <a:gd name="T7" fmla="*/ 211693125 h 520"/>
                  <a:gd name="T8" fmla="*/ 478829754 w 222"/>
                  <a:gd name="T9" fmla="*/ 317539638 h 520"/>
                  <a:gd name="T10" fmla="*/ 473789443 w 222"/>
                  <a:gd name="T11" fmla="*/ 423386250 h 520"/>
                  <a:gd name="T12" fmla="*/ 463708821 w 222"/>
                  <a:gd name="T13" fmla="*/ 529232762 h 520"/>
                  <a:gd name="T14" fmla="*/ 443547576 w 222"/>
                  <a:gd name="T15" fmla="*/ 630038965 h 520"/>
                  <a:gd name="T16" fmla="*/ 418346021 w 222"/>
                  <a:gd name="T17" fmla="*/ 735885478 h 520"/>
                  <a:gd name="T18" fmla="*/ 383063744 w 222"/>
                  <a:gd name="T19" fmla="*/ 836691879 h 520"/>
                  <a:gd name="T20" fmla="*/ 383063744 w 222"/>
                  <a:gd name="T21" fmla="*/ 836691879 h 520"/>
                  <a:gd name="T22" fmla="*/ 362902499 w 222"/>
                  <a:gd name="T23" fmla="*/ 882054670 h 520"/>
                  <a:gd name="T24" fmla="*/ 337700944 w 222"/>
                  <a:gd name="T25" fmla="*/ 927417461 h 520"/>
                  <a:gd name="T26" fmla="*/ 282257522 w 222"/>
                  <a:gd name="T27" fmla="*/ 1013102734 h 520"/>
                  <a:gd name="T28" fmla="*/ 221773788 w 222"/>
                  <a:gd name="T29" fmla="*/ 1088707386 h 520"/>
                  <a:gd name="T30" fmla="*/ 151209383 w 222"/>
                  <a:gd name="T31" fmla="*/ 1164312038 h 520"/>
                  <a:gd name="T32" fmla="*/ 151209383 w 222"/>
                  <a:gd name="T33" fmla="*/ 1164312038 h 520"/>
                  <a:gd name="T34" fmla="*/ 75604692 w 222"/>
                  <a:gd name="T35" fmla="*/ 1239916690 h 520"/>
                  <a:gd name="T36" fmla="*/ 0 w 222"/>
                  <a:gd name="T37" fmla="*/ 1310481032 h 520"/>
                  <a:gd name="T38" fmla="*/ 0 w 222"/>
                  <a:gd name="T39" fmla="*/ 1310481032 h 520"/>
                  <a:gd name="T40" fmla="*/ 70564380 w 222"/>
                  <a:gd name="T41" fmla="*/ 1270158551 h 520"/>
                  <a:gd name="T42" fmla="*/ 151209383 w 222"/>
                  <a:gd name="T43" fmla="*/ 1214715139 h 520"/>
                  <a:gd name="T44" fmla="*/ 196572183 w 222"/>
                  <a:gd name="T45" fmla="*/ 1179432968 h 520"/>
                  <a:gd name="T46" fmla="*/ 241935033 w 222"/>
                  <a:gd name="T47" fmla="*/ 1139110487 h 520"/>
                  <a:gd name="T48" fmla="*/ 282257522 w 222"/>
                  <a:gd name="T49" fmla="*/ 1098788006 h 520"/>
                  <a:gd name="T50" fmla="*/ 322580011 w 222"/>
                  <a:gd name="T51" fmla="*/ 1048384905 h 520"/>
                  <a:gd name="T52" fmla="*/ 367942811 w 222"/>
                  <a:gd name="T53" fmla="*/ 992941493 h 520"/>
                  <a:gd name="T54" fmla="*/ 403224988 w 222"/>
                  <a:gd name="T55" fmla="*/ 937498082 h 520"/>
                  <a:gd name="T56" fmla="*/ 438507265 w 222"/>
                  <a:gd name="T57" fmla="*/ 871974050 h 520"/>
                  <a:gd name="T58" fmla="*/ 473789443 w 222"/>
                  <a:gd name="T59" fmla="*/ 801409510 h 520"/>
                  <a:gd name="T60" fmla="*/ 498990999 w 222"/>
                  <a:gd name="T61" fmla="*/ 720764548 h 520"/>
                  <a:gd name="T62" fmla="*/ 524192554 w 222"/>
                  <a:gd name="T63" fmla="*/ 635079275 h 520"/>
                  <a:gd name="T64" fmla="*/ 544353799 w 222"/>
                  <a:gd name="T65" fmla="*/ 544353693 h 520"/>
                  <a:gd name="T66" fmla="*/ 554434421 w 222"/>
                  <a:gd name="T67" fmla="*/ 448587800 h 520"/>
                  <a:gd name="T68" fmla="*/ 554434421 w 222"/>
                  <a:gd name="T69" fmla="*/ 448587800 h 520"/>
                  <a:gd name="T70" fmla="*/ 559474732 w 222"/>
                  <a:gd name="T71" fmla="*/ 388103980 h 520"/>
                  <a:gd name="T72" fmla="*/ 554434421 w 222"/>
                  <a:gd name="T73" fmla="*/ 327620258 h 520"/>
                  <a:gd name="T74" fmla="*/ 549394110 w 222"/>
                  <a:gd name="T75" fmla="*/ 272176846 h 520"/>
                  <a:gd name="T76" fmla="*/ 534273177 w 222"/>
                  <a:gd name="T77" fmla="*/ 216733435 h 520"/>
                  <a:gd name="T78" fmla="*/ 519152243 w 222"/>
                  <a:gd name="T79" fmla="*/ 161289974 h 520"/>
                  <a:gd name="T80" fmla="*/ 498990999 w 222"/>
                  <a:gd name="T81" fmla="*/ 105846562 h 520"/>
                  <a:gd name="T82" fmla="*/ 473789443 w 222"/>
                  <a:gd name="T83" fmla="*/ 50403114 h 520"/>
                  <a:gd name="T84" fmla="*/ 448587888 w 222"/>
                  <a:gd name="T85" fmla="*/ 0 h 520"/>
                  <a:gd name="T86" fmla="*/ 448587888 w 222"/>
                  <a:gd name="T87" fmla="*/ 0 h 5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2"/>
                  <a:gd name="T133" fmla="*/ 0 h 520"/>
                  <a:gd name="T134" fmla="*/ 222 w 222"/>
                  <a:gd name="T135" fmla="*/ 520 h 5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2" h="520">
                    <a:moveTo>
                      <a:pt x="178" y="0"/>
                    </a:moveTo>
                    <a:lnTo>
                      <a:pt x="178" y="0"/>
                    </a:lnTo>
                    <a:lnTo>
                      <a:pt x="184" y="42"/>
                    </a:lnTo>
                    <a:lnTo>
                      <a:pt x="188" y="84"/>
                    </a:lnTo>
                    <a:lnTo>
                      <a:pt x="190" y="126"/>
                    </a:lnTo>
                    <a:lnTo>
                      <a:pt x="188" y="168"/>
                    </a:lnTo>
                    <a:lnTo>
                      <a:pt x="184" y="210"/>
                    </a:lnTo>
                    <a:lnTo>
                      <a:pt x="176" y="250"/>
                    </a:lnTo>
                    <a:lnTo>
                      <a:pt x="166" y="292"/>
                    </a:lnTo>
                    <a:lnTo>
                      <a:pt x="152" y="332"/>
                    </a:lnTo>
                    <a:lnTo>
                      <a:pt x="144" y="350"/>
                    </a:lnTo>
                    <a:lnTo>
                      <a:pt x="134" y="368"/>
                    </a:lnTo>
                    <a:lnTo>
                      <a:pt x="112" y="402"/>
                    </a:lnTo>
                    <a:lnTo>
                      <a:pt x="88" y="432"/>
                    </a:lnTo>
                    <a:lnTo>
                      <a:pt x="60" y="462"/>
                    </a:lnTo>
                    <a:lnTo>
                      <a:pt x="30" y="492"/>
                    </a:lnTo>
                    <a:lnTo>
                      <a:pt x="0" y="520"/>
                    </a:lnTo>
                    <a:lnTo>
                      <a:pt x="28" y="504"/>
                    </a:lnTo>
                    <a:lnTo>
                      <a:pt x="60" y="482"/>
                    </a:lnTo>
                    <a:lnTo>
                      <a:pt x="78" y="468"/>
                    </a:lnTo>
                    <a:lnTo>
                      <a:pt x="96" y="452"/>
                    </a:lnTo>
                    <a:lnTo>
                      <a:pt x="112" y="436"/>
                    </a:lnTo>
                    <a:lnTo>
                      <a:pt x="128" y="416"/>
                    </a:lnTo>
                    <a:lnTo>
                      <a:pt x="146" y="394"/>
                    </a:lnTo>
                    <a:lnTo>
                      <a:pt x="160" y="372"/>
                    </a:lnTo>
                    <a:lnTo>
                      <a:pt x="174" y="346"/>
                    </a:lnTo>
                    <a:lnTo>
                      <a:pt x="188" y="318"/>
                    </a:lnTo>
                    <a:lnTo>
                      <a:pt x="198" y="286"/>
                    </a:lnTo>
                    <a:lnTo>
                      <a:pt x="208" y="252"/>
                    </a:lnTo>
                    <a:lnTo>
                      <a:pt x="216" y="216"/>
                    </a:lnTo>
                    <a:lnTo>
                      <a:pt x="220" y="178"/>
                    </a:lnTo>
                    <a:lnTo>
                      <a:pt x="222" y="154"/>
                    </a:lnTo>
                    <a:lnTo>
                      <a:pt x="220" y="130"/>
                    </a:lnTo>
                    <a:lnTo>
                      <a:pt x="218" y="108"/>
                    </a:lnTo>
                    <a:lnTo>
                      <a:pt x="212" y="86"/>
                    </a:lnTo>
                    <a:lnTo>
                      <a:pt x="206" y="64"/>
                    </a:lnTo>
                    <a:lnTo>
                      <a:pt x="198" y="42"/>
                    </a:lnTo>
                    <a:lnTo>
                      <a:pt x="188" y="2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F3BA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36"/>
              <p:cNvSpPr>
                <a:spLocks/>
              </p:cNvSpPr>
              <p:nvPr/>
            </p:nvSpPr>
            <p:spPr bwMode="auto">
              <a:xfrm>
                <a:off x="5054600" y="3314700"/>
                <a:ext cx="73025" cy="107950"/>
              </a:xfrm>
              <a:custGeom>
                <a:avLst/>
                <a:gdLst>
                  <a:gd name="T0" fmla="*/ 25201560 w 46"/>
                  <a:gd name="T1" fmla="*/ 80644989 h 68"/>
                  <a:gd name="T2" fmla="*/ 25201560 w 46"/>
                  <a:gd name="T3" fmla="*/ 80644989 h 68"/>
                  <a:gd name="T4" fmla="*/ 40322499 w 46"/>
                  <a:gd name="T5" fmla="*/ 5040312 h 68"/>
                  <a:gd name="T6" fmla="*/ 40322499 w 46"/>
                  <a:gd name="T7" fmla="*/ 5040312 h 68"/>
                  <a:gd name="T8" fmla="*/ 80644998 w 46"/>
                  <a:gd name="T9" fmla="*/ 5040312 h 68"/>
                  <a:gd name="T10" fmla="*/ 100806241 w 46"/>
                  <a:gd name="T11" fmla="*/ 5040312 h 68"/>
                  <a:gd name="T12" fmla="*/ 115927199 w 46"/>
                  <a:gd name="T13" fmla="*/ 0 h 68"/>
                  <a:gd name="T14" fmla="*/ 115927199 w 46"/>
                  <a:gd name="T15" fmla="*/ 0 h 68"/>
                  <a:gd name="T16" fmla="*/ 100806241 w 46"/>
                  <a:gd name="T17" fmla="*/ 35282184 h 68"/>
                  <a:gd name="T18" fmla="*/ 75604687 w 46"/>
                  <a:gd name="T19" fmla="*/ 85685299 h 68"/>
                  <a:gd name="T20" fmla="*/ 40322499 w 46"/>
                  <a:gd name="T21" fmla="*/ 131048116 h 68"/>
                  <a:gd name="T22" fmla="*/ 20161250 w 46"/>
                  <a:gd name="T23" fmla="*/ 151209357 h 68"/>
                  <a:gd name="T24" fmla="*/ 0 w 46"/>
                  <a:gd name="T25" fmla="*/ 171370598 h 68"/>
                  <a:gd name="T26" fmla="*/ 0 w 46"/>
                  <a:gd name="T27" fmla="*/ 171370598 h 68"/>
                  <a:gd name="T28" fmla="*/ 10080625 w 46"/>
                  <a:gd name="T29" fmla="*/ 126007806 h 68"/>
                  <a:gd name="T30" fmla="*/ 25201560 w 46"/>
                  <a:gd name="T31" fmla="*/ 80644989 h 68"/>
                  <a:gd name="T32" fmla="*/ 25201560 w 46"/>
                  <a:gd name="T33" fmla="*/ 80644989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8"/>
                  <a:gd name="T53" fmla="*/ 46 w 46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8">
                    <a:moveTo>
                      <a:pt x="10" y="32"/>
                    </a:moveTo>
                    <a:lnTo>
                      <a:pt x="10" y="32"/>
                    </a:lnTo>
                    <a:lnTo>
                      <a:pt x="16" y="2"/>
                    </a:lnTo>
                    <a:lnTo>
                      <a:pt x="32" y="2"/>
                    </a:lnTo>
                    <a:lnTo>
                      <a:pt x="40" y="2"/>
                    </a:lnTo>
                    <a:lnTo>
                      <a:pt x="46" y="0"/>
                    </a:lnTo>
                    <a:lnTo>
                      <a:pt x="40" y="14"/>
                    </a:lnTo>
                    <a:lnTo>
                      <a:pt x="30" y="34"/>
                    </a:lnTo>
                    <a:lnTo>
                      <a:pt x="16" y="52"/>
                    </a:lnTo>
                    <a:lnTo>
                      <a:pt x="8" y="60"/>
                    </a:lnTo>
                    <a:lnTo>
                      <a:pt x="0" y="68"/>
                    </a:lnTo>
                    <a:lnTo>
                      <a:pt x="4" y="50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rgbClr val="FEE0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37"/>
              <p:cNvSpPr>
                <a:spLocks/>
              </p:cNvSpPr>
              <p:nvPr/>
            </p:nvSpPr>
            <p:spPr bwMode="auto">
              <a:xfrm>
                <a:off x="4841875" y="3317875"/>
                <a:ext cx="254000" cy="139700"/>
              </a:xfrm>
              <a:custGeom>
                <a:avLst/>
                <a:gdLst>
                  <a:gd name="T0" fmla="*/ 0 w 160"/>
                  <a:gd name="T1" fmla="*/ 186491547 h 88"/>
                  <a:gd name="T2" fmla="*/ 0 w 160"/>
                  <a:gd name="T3" fmla="*/ 186491547 h 88"/>
                  <a:gd name="T4" fmla="*/ 20161249 w 160"/>
                  <a:gd name="T5" fmla="*/ 146169061 h 88"/>
                  <a:gd name="T6" fmla="*/ 50403118 w 160"/>
                  <a:gd name="T7" fmla="*/ 105846575 h 88"/>
                  <a:gd name="T8" fmla="*/ 90725615 w 160"/>
                  <a:gd name="T9" fmla="*/ 65524065 h 88"/>
                  <a:gd name="T10" fmla="*/ 115927193 w 160"/>
                  <a:gd name="T11" fmla="*/ 45362809 h 88"/>
                  <a:gd name="T12" fmla="*/ 146169056 w 160"/>
                  <a:gd name="T13" fmla="*/ 30241877 h 88"/>
                  <a:gd name="T14" fmla="*/ 181451230 w 160"/>
                  <a:gd name="T15" fmla="*/ 15120938 h 88"/>
                  <a:gd name="T16" fmla="*/ 216733454 w 160"/>
                  <a:gd name="T17" fmla="*/ 5040312 h 88"/>
                  <a:gd name="T18" fmla="*/ 257055939 w 160"/>
                  <a:gd name="T19" fmla="*/ 0 h 88"/>
                  <a:gd name="T20" fmla="*/ 302418734 w 160"/>
                  <a:gd name="T21" fmla="*/ 0 h 88"/>
                  <a:gd name="T22" fmla="*/ 352821840 w 160"/>
                  <a:gd name="T23" fmla="*/ 5040312 h 88"/>
                  <a:gd name="T24" fmla="*/ 403224945 w 160"/>
                  <a:gd name="T25" fmla="*/ 15120938 h 88"/>
                  <a:gd name="T26" fmla="*/ 403224945 w 160"/>
                  <a:gd name="T27" fmla="*/ 15120938 h 88"/>
                  <a:gd name="T28" fmla="*/ 398184635 w 160"/>
                  <a:gd name="T29" fmla="*/ 45362809 h 88"/>
                  <a:gd name="T30" fmla="*/ 388104014 w 160"/>
                  <a:gd name="T31" fmla="*/ 70564375 h 88"/>
                  <a:gd name="T32" fmla="*/ 372983082 w 160"/>
                  <a:gd name="T33" fmla="*/ 105846575 h 88"/>
                  <a:gd name="T34" fmla="*/ 347781529 w 160"/>
                  <a:gd name="T35" fmla="*/ 141128751 h 88"/>
                  <a:gd name="T36" fmla="*/ 317539666 w 160"/>
                  <a:gd name="T37" fmla="*/ 176410926 h 88"/>
                  <a:gd name="T38" fmla="*/ 302418734 w 160"/>
                  <a:gd name="T39" fmla="*/ 191531858 h 88"/>
                  <a:gd name="T40" fmla="*/ 282257492 w 160"/>
                  <a:gd name="T41" fmla="*/ 201612480 h 88"/>
                  <a:gd name="T42" fmla="*/ 257055939 w 160"/>
                  <a:gd name="T43" fmla="*/ 211693151 h 88"/>
                  <a:gd name="T44" fmla="*/ 231854386 w 160"/>
                  <a:gd name="T45" fmla="*/ 216733462 h 88"/>
                  <a:gd name="T46" fmla="*/ 231854386 w 160"/>
                  <a:gd name="T47" fmla="*/ 216733462 h 88"/>
                  <a:gd name="T48" fmla="*/ 181451230 w 160"/>
                  <a:gd name="T49" fmla="*/ 221773772 h 88"/>
                  <a:gd name="T50" fmla="*/ 136088435 w 160"/>
                  <a:gd name="T51" fmla="*/ 221773772 h 88"/>
                  <a:gd name="T52" fmla="*/ 100806236 w 160"/>
                  <a:gd name="T53" fmla="*/ 216733462 h 88"/>
                  <a:gd name="T54" fmla="*/ 65524062 w 160"/>
                  <a:gd name="T55" fmla="*/ 211693151 h 88"/>
                  <a:gd name="T56" fmla="*/ 20161249 w 160"/>
                  <a:gd name="T57" fmla="*/ 191531858 h 88"/>
                  <a:gd name="T58" fmla="*/ 0 w 160"/>
                  <a:gd name="T59" fmla="*/ 186491547 h 88"/>
                  <a:gd name="T60" fmla="*/ 0 w 160"/>
                  <a:gd name="T61" fmla="*/ 186491547 h 8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0"/>
                  <a:gd name="T94" fmla="*/ 0 h 88"/>
                  <a:gd name="T95" fmla="*/ 160 w 160"/>
                  <a:gd name="T96" fmla="*/ 88 h 8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0" h="88">
                    <a:moveTo>
                      <a:pt x="0" y="74"/>
                    </a:moveTo>
                    <a:lnTo>
                      <a:pt x="0" y="74"/>
                    </a:lnTo>
                    <a:lnTo>
                      <a:pt x="8" y="58"/>
                    </a:lnTo>
                    <a:lnTo>
                      <a:pt x="20" y="42"/>
                    </a:lnTo>
                    <a:lnTo>
                      <a:pt x="36" y="26"/>
                    </a:lnTo>
                    <a:lnTo>
                      <a:pt x="46" y="18"/>
                    </a:lnTo>
                    <a:lnTo>
                      <a:pt x="58" y="12"/>
                    </a:lnTo>
                    <a:lnTo>
                      <a:pt x="72" y="6"/>
                    </a:lnTo>
                    <a:lnTo>
                      <a:pt x="86" y="2"/>
                    </a:lnTo>
                    <a:lnTo>
                      <a:pt x="102" y="0"/>
                    </a:lnTo>
                    <a:lnTo>
                      <a:pt x="120" y="0"/>
                    </a:lnTo>
                    <a:lnTo>
                      <a:pt x="140" y="2"/>
                    </a:lnTo>
                    <a:lnTo>
                      <a:pt x="160" y="6"/>
                    </a:lnTo>
                    <a:lnTo>
                      <a:pt x="158" y="18"/>
                    </a:lnTo>
                    <a:lnTo>
                      <a:pt x="154" y="28"/>
                    </a:lnTo>
                    <a:lnTo>
                      <a:pt x="148" y="42"/>
                    </a:lnTo>
                    <a:lnTo>
                      <a:pt x="138" y="56"/>
                    </a:lnTo>
                    <a:lnTo>
                      <a:pt x="126" y="70"/>
                    </a:lnTo>
                    <a:lnTo>
                      <a:pt x="120" y="76"/>
                    </a:lnTo>
                    <a:lnTo>
                      <a:pt x="112" y="80"/>
                    </a:lnTo>
                    <a:lnTo>
                      <a:pt x="102" y="84"/>
                    </a:lnTo>
                    <a:lnTo>
                      <a:pt x="92" y="86"/>
                    </a:lnTo>
                    <a:lnTo>
                      <a:pt x="72" y="88"/>
                    </a:lnTo>
                    <a:lnTo>
                      <a:pt x="54" y="88"/>
                    </a:lnTo>
                    <a:lnTo>
                      <a:pt x="40" y="86"/>
                    </a:lnTo>
                    <a:lnTo>
                      <a:pt x="26" y="84"/>
                    </a:lnTo>
                    <a:lnTo>
                      <a:pt x="8" y="76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38"/>
              <p:cNvSpPr>
                <a:spLocks/>
              </p:cNvSpPr>
              <p:nvPr/>
            </p:nvSpPr>
            <p:spPr bwMode="auto">
              <a:xfrm>
                <a:off x="4895850" y="3305175"/>
                <a:ext cx="165100" cy="142875"/>
              </a:xfrm>
              <a:custGeom>
                <a:avLst/>
                <a:gdLst>
                  <a:gd name="T0" fmla="*/ 105846581 w 104"/>
                  <a:gd name="T1" fmla="*/ 15120939 h 90"/>
                  <a:gd name="T2" fmla="*/ 105846581 w 104"/>
                  <a:gd name="T3" fmla="*/ 15120939 h 90"/>
                  <a:gd name="T4" fmla="*/ 136088447 w 104"/>
                  <a:gd name="T5" fmla="*/ 10080625 h 90"/>
                  <a:gd name="T6" fmla="*/ 166330313 w 104"/>
                  <a:gd name="T7" fmla="*/ 5040312 h 90"/>
                  <a:gd name="T8" fmla="*/ 196572179 w 104"/>
                  <a:gd name="T9" fmla="*/ 0 h 90"/>
                  <a:gd name="T10" fmla="*/ 231854406 w 104"/>
                  <a:gd name="T11" fmla="*/ 5040312 h 90"/>
                  <a:gd name="T12" fmla="*/ 231854406 w 104"/>
                  <a:gd name="T13" fmla="*/ 5040312 h 90"/>
                  <a:gd name="T14" fmla="*/ 246975339 w 104"/>
                  <a:gd name="T15" fmla="*/ 30241877 h 90"/>
                  <a:gd name="T16" fmla="*/ 257055961 w 104"/>
                  <a:gd name="T17" fmla="*/ 55443444 h 90"/>
                  <a:gd name="T18" fmla="*/ 262096272 w 104"/>
                  <a:gd name="T19" fmla="*/ 80644997 h 90"/>
                  <a:gd name="T20" fmla="*/ 262096272 w 104"/>
                  <a:gd name="T21" fmla="*/ 110886887 h 90"/>
                  <a:gd name="T22" fmla="*/ 262096272 w 104"/>
                  <a:gd name="T23" fmla="*/ 110886887 h 90"/>
                  <a:gd name="T24" fmla="*/ 257055961 w 104"/>
                  <a:gd name="T25" fmla="*/ 136088441 h 90"/>
                  <a:gd name="T26" fmla="*/ 246975339 w 104"/>
                  <a:gd name="T27" fmla="*/ 161289995 h 90"/>
                  <a:gd name="T28" fmla="*/ 231854406 w 104"/>
                  <a:gd name="T29" fmla="*/ 181451238 h 90"/>
                  <a:gd name="T30" fmla="*/ 211693162 w 104"/>
                  <a:gd name="T31" fmla="*/ 196572170 h 90"/>
                  <a:gd name="T32" fmla="*/ 191531868 w 104"/>
                  <a:gd name="T33" fmla="*/ 211693152 h 90"/>
                  <a:gd name="T34" fmla="*/ 166330313 w 104"/>
                  <a:gd name="T35" fmla="*/ 221773774 h 90"/>
                  <a:gd name="T36" fmla="*/ 141128758 w 104"/>
                  <a:gd name="T37" fmla="*/ 226814085 h 90"/>
                  <a:gd name="T38" fmla="*/ 115927203 w 104"/>
                  <a:gd name="T39" fmla="*/ 221773774 h 90"/>
                  <a:gd name="T40" fmla="*/ 115927203 w 104"/>
                  <a:gd name="T41" fmla="*/ 221773774 h 90"/>
                  <a:gd name="T42" fmla="*/ 90725623 w 104"/>
                  <a:gd name="T43" fmla="*/ 216733463 h 90"/>
                  <a:gd name="T44" fmla="*/ 70564379 w 104"/>
                  <a:gd name="T45" fmla="*/ 206652792 h 90"/>
                  <a:gd name="T46" fmla="*/ 50403123 w 104"/>
                  <a:gd name="T47" fmla="*/ 196572170 h 90"/>
                  <a:gd name="T48" fmla="*/ 30241879 w 104"/>
                  <a:gd name="T49" fmla="*/ 181451238 h 90"/>
                  <a:gd name="T50" fmla="*/ 20161250 w 104"/>
                  <a:gd name="T51" fmla="*/ 161289995 h 90"/>
                  <a:gd name="T52" fmla="*/ 10080625 w 104"/>
                  <a:gd name="T53" fmla="*/ 141128752 h 90"/>
                  <a:gd name="T54" fmla="*/ 0 w 104"/>
                  <a:gd name="T55" fmla="*/ 120967509 h 90"/>
                  <a:gd name="T56" fmla="*/ 0 w 104"/>
                  <a:gd name="T57" fmla="*/ 95765930 h 90"/>
                  <a:gd name="T58" fmla="*/ 0 w 104"/>
                  <a:gd name="T59" fmla="*/ 95765930 h 90"/>
                  <a:gd name="T60" fmla="*/ 5040313 w 104"/>
                  <a:gd name="T61" fmla="*/ 80644997 h 90"/>
                  <a:gd name="T62" fmla="*/ 15120939 w 104"/>
                  <a:gd name="T63" fmla="*/ 70564376 h 90"/>
                  <a:gd name="T64" fmla="*/ 40322501 w 104"/>
                  <a:gd name="T65" fmla="*/ 45362810 h 90"/>
                  <a:gd name="T66" fmla="*/ 70564379 w 104"/>
                  <a:gd name="T67" fmla="*/ 30241877 h 90"/>
                  <a:gd name="T68" fmla="*/ 105846581 w 104"/>
                  <a:gd name="T69" fmla="*/ 15120939 h 90"/>
                  <a:gd name="T70" fmla="*/ 105846581 w 104"/>
                  <a:gd name="T71" fmla="*/ 15120939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4"/>
                  <a:gd name="T109" fmla="*/ 0 h 90"/>
                  <a:gd name="T110" fmla="*/ 104 w 104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4" h="90">
                    <a:moveTo>
                      <a:pt x="42" y="6"/>
                    </a:moveTo>
                    <a:lnTo>
                      <a:pt x="42" y="6"/>
                    </a:lnTo>
                    <a:lnTo>
                      <a:pt x="54" y="4"/>
                    </a:lnTo>
                    <a:lnTo>
                      <a:pt x="66" y="2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98" y="12"/>
                    </a:lnTo>
                    <a:lnTo>
                      <a:pt x="102" y="22"/>
                    </a:lnTo>
                    <a:lnTo>
                      <a:pt x="104" y="32"/>
                    </a:lnTo>
                    <a:lnTo>
                      <a:pt x="104" y="44"/>
                    </a:lnTo>
                    <a:lnTo>
                      <a:pt x="102" y="54"/>
                    </a:lnTo>
                    <a:lnTo>
                      <a:pt x="98" y="64"/>
                    </a:lnTo>
                    <a:lnTo>
                      <a:pt x="92" y="72"/>
                    </a:lnTo>
                    <a:lnTo>
                      <a:pt x="84" y="78"/>
                    </a:lnTo>
                    <a:lnTo>
                      <a:pt x="76" y="84"/>
                    </a:lnTo>
                    <a:lnTo>
                      <a:pt x="66" y="88"/>
                    </a:lnTo>
                    <a:lnTo>
                      <a:pt x="56" y="90"/>
                    </a:lnTo>
                    <a:lnTo>
                      <a:pt x="46" y="88"/>
                    </a:lnTo>
                    <a:lnTo>
                      <a:pt x="36" y="86"/>
                    </a:lnTo>
                    <a:lnTo>
                      <a:pt x="28" y="82"/>
                    </a:lnTo>
                    <a:lnTo>
                      <a:pt x="20" y="78"/>
                    </a:lnTo>
                    <a:lnTo>
                      <a:pt x="12" y="72"/>
                    </a:lnTo>
                    <a:lnTo>
                      <a:pt x="8" y="64"/>
                    </a:lnTo>
                    <a:lnTo>
                      <a:pt x="4" y="56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2" y="32"/>
                    </a:lnTo>
                    <a:lnTo>
                      <a:pt x="6" y="28"/>
                    </a:lnTo>
                    <a:lnTo>
                      <a:pt x="16" y="18"/>
                    </a:lnTo>
                    <a:lnTo>
                      <a:pt x="28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78D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39"/>
              <p:cNvSpPr>
                <a:spLocks/>
              </p:cNvSpPr>
              <p:nvPr/>
            </p:nvSpPr>
            <p:spPr bwMode="auto">
              <a:xfrm>
                <a:off x="4930775" y="3314700"/>
                <a:ext cx="98425" cy="98425"/>
              </a:xfrm>
              <a:custGeom>
                <a:avLst/>
                <a:gdLst>
                  <a:gd name="T0" fmla="*/ 5040313 w 62"/>
                  <a:gd name="T1" fmla="*/ 65524071 h 62"/>
                  <a:gd name="T2" fmla="*/ 5040313 w 62"/>
                  <a:gd name="T3" fmla="*/ 65524071 h 62"/>
                  <a:gd name="T4" fmla="*/ 0 w 62"/>
                  <a:gd name="T5" fmla="*/ 85685316 h 62"/>
                  <a:gd name="T6" fmla="*/ 5040313 w 62"/>
                  <a:gd name="T7" fmla="*/ 95765939 h 62"/>
                  <a:gd name="T8" fmla="*/ 15120940 w 62"/>
                  <a:gd name="T9" fmla="*/ 126007831 h 62"/>
                  <a:gd name="T10" fmla="*/ 40322502 w 62"/>
                  <a:gd name="T11" fmla="*/ 146169076 h 62"/>
                  <a:gd name="T12" fmla="*/ 55443449 w 62"/>
                  <a:gd name="T13" fmla="*/ 151209387 h 62"/>
                  <a:gd name="T14" fmla="*/ 70564382 w 62"/>
                  <a:gd name="T15" fmla="*/ 156249699 h 62"/>
                  <a:gd name="T16" fmla="*/ 70564382 w 62"/>
                  <a:gd name="T17" fmla="*/ 156249699 h 62"/>
                  <a:gd name="T18" fmla="*/ 85685316 w 62"/>
                  <a:gd name="T19" fmla="*/ 156249699 h 62"/>
                  <a:gd name="T20" fmla="*/ 100806250 w 62"/>
                  <a:gd name="T21" fmla="*/ 151209387 h 62"/>
                  <a:gd name="T22" fmla="*/ 126007831 w 62"/>
                  <a:gd name="T23" fmla="*/ 141128765 h 62"/>
                  <a:gd name="T24" fmla="*/ 146169076 w 62"/>
                  <a:gd name="T25" fmla="*/ 115927209 h 62"/>
                  <a:gd name="T26" fmla="*/ 151209387 w 62"/>
                  <a:gd name="T27" fmla="*/ 100806250 h 62"/>
                  <a:gd name="T28" fmla="*/ 156249699 w 62"/>
                  <a:gd name="T29" fmla="*/ 90725627 h 62"/>
                  <a:gd name="T30" fmla="*/ 156249699 w 62"/>
                  <a:gd name="T31" fmla="*/ 90725627 h 62"/>
                  <a:gd name="T32" fmla="*/ 156249699 w 62"/>
                  <a:gd name="T33" fmla="*/ 70564382 h 62"/>
                  <a:gd name="T34" fmla="*/ 151209387 w 62"/>
                  <a:gd name="T35" fmla="*/ 60483760 h 62"/>
                  <a:gd name="T36" fmla="*/ 141128765 w 62"/>
                  <a:gd name="T37" fmla="*/ 30241880 h 62"/>
                  <a:gd name="T38" fmla="*/ 115927209 w 62"/>
                  <a:gd name="T39" fmla="*/ 10080626 h 62"/>
                  <a:gd name="T40" fmla="*/ 105846586 w 62"/>
                  <a:gd name="T41" fmla="*/ 5040313 h 62"/>
                  <a:gd name="T42" fmla="*/ 90725627 w 62"/>
                  <a:gd name="T43" fmla="*/ 0 h 62"/>
                  <a:gd name="T44" fmla="*/ 90725627 w 62"/>
                  <a:gd name="T45" fmla="*/ 0 h 62"/>
                  <a:gd name="T46" fmla="*/ 70564382 w 62"/>
                  <a:gd name="T47" fmla="*/ 0 h 62"/>
                  <a:gd name="T48" fmla="*/ 60483760 w 62"/>
                  <a:gd name="T49" fmla="*/ 5040313 h 62"/>
                  <a:gd name="T50" fmla="*/ 30241880 w 62"/>
                  <a:gd name="T51" fmla="*/ 15120940 h 62"/>
                  <a:gd name="T52" fmla="*/ 10080626 w 62"/>
                  <a:gd name="T53" fmla="*/ 40322502 h 62"/>
                  <a:gd name="T54" fmla="*/ 5040313 w 62"/>
                  <a:gd name="T55" fmla="*/ 50403125 h 62"/>
                  <a:gd name="T56" fmla="*/ 5040313 w 62"/>
                  <a:gd name="T57" fmla="*/ 65524071 h 62"/>
                  <a:gd name="T58" fmla="*/ 5040313 w 62"/>
                  <a:gd name="T59" fmla="*/ 65524071 h 6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"/>
                  <a:gd name="T91" fmla="*/ 0 h 62"/>
                  <a:gd name="T92" fmla="*/ 62 w 62"/>
                  <a:gd name="T93" fmla="*/ 62 h 6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" h="62">
                    <a:moveTo>
                      <a:pt x="2" y="26"/>
                    </a:moveTo>
                    <a:lnTo>
                      <a:pt x="2" y="26"/>
                    </a:lnTo>
                    <a:lnTo>
                      <a:pt x="0" y="34"/>
                    </a:lnTo>
                    <a:lnTo>
                      <a:pt x="2" y="38"/>
                    </a:lnTo>
                    <a:lnTo>
                      <a:pt x="6" y="50"/>
                    </a:lnTo>
                    <a:lnTo>
                      <a:pt x="16" y="58"/>
                    </a:lnTo>
                    <a:lnTo>
                      <a:pt x="22" y="60"/>
                    </a:lnTo>
                    <a:lnTo>
                      <a:pt x="28" y="62"/>
                    </a:lnTo>
                    <a:lnTo>
                      <a:pt x="34" y="62"/>
                    </a:lnTo>
                    <a:lnTo>
                      <a:pt x="40" y="60"/>
                    </a:lnTo>
                    <a:lnTo>
                      <a:pt x="50" y="56"/>
                    </a:lnTo>
                    <a:lnTo>
                      <a:pt x="58" y="46"/>
                    </a:lnTo>
                    <a:lnTo>
                      <a:pt x="60" y="40"/>
                    </a:lnTo>
                    <a:lnTo>
                      <a:pt x="62" y="36"/>
                    </a:lnTo>
                    <a:lnTo>
                      <a:pt x="62" y="28"/>
                    </a:lnTo>
                    <a:lnTo>
                      <a:pt x="60" y="24"/>
                    </a:lnTo>
                    <a:lnTo>
                      <a:pt x="56" y="12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2" y="6"/>
                    </a:lnTo>
                    <a:lnTo>
                      <a:pt x="4" y="16"/>
                    </a:lnTo>
                    <a:lnTo>
                      <a:pt x="2" y="20"/>
                    </a:ln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40"/>
              <p:cNvSpPr>
                <a:spLocks/>
              </p:cNvSpPr>
              <p:nvPr/>
            </p:nvSpPr>
            <p:spPr bwMode="auto">
              <a:xfrm>
                <a:off x="4965700" y="3352800"/>
                <a:ext cx="25400" cy="22225"/>
              </a:xfrm>
              <a:custGeom>
                <a:avLst/>
                <a:gdLst>
                  <a:gd name="T0" fmla="*/ 0 w 16"/>
                  <a:gd name="T1" fmla="*/ 15120940 h 14"/>
                  <a:gd name="T2" fmla="*/ 0 w 16"/>
                  <a:gd name="T3" fmla="*/ 15120940 h 14"/>
                  <a:gd name="T4" fmla="*/ 0 w 16"/>
                  <a:gd name="T5" fmla="*/ 20161251 h 14"/>
                  <a:gd name="T6" fmla="*/ 5040312 w 16"/>
                  <a:gd name="T7" fmla="*/ 30241879 h 14"/>
                  <a:gd name="T8" fmla="*/ 10080623 w 16"/>
                  <a:gd name="T9" fmla="*/ 35282190 h 14"/>
                  <a:gd name="T10" fmla="*/ 15120936 w 16"/>
                  <a:gd name="T11" fmla="*/ 35282190 h 14"/>
                  <a:gd name="T12" fmla="*/ 15120936 w 16"/>
                  <a:gd name="T13" fmla="*/ 35282190 h 14"/>
                  <a:gd name="T14" fmla="*/ 25201557 w 16"/>
                  <a:gd name="T15" fmla="*/ 35282190 h 14"/>
                  <a:gd name="T16" fmla="*/ 30241873 w 16"/>
                  <a:gd name="T17" fmla="*/ 35282190 h 14"/>
                  <a:gd name="T18" fmla="*/ 35282183 w 16"/>
                  <a:gd name="T19" fmla="*/ 25201562 h 14"/>
                  <a:gd name="T20" fmla="*/ 40322493 w 16"/>
                  <a:gd name="T21" fmla="*/ 20161251 h 14"/>
                  <a:gd name="T22" fmla="*/ 40322493 w 16"/>
                  <a:gd name="T23" fmla="*/ 20161251 h 14"/>
                  <a:gd name="T24" fmla="*/ 40322493 w 16"/>
                  <a:gd name="T25" fmla="*/ 10080625 h 14"/>
                  <a:gd name="T26" fmla="*/ 35282183 w 16"/>
                  <a:gd name="T27" fmla="*/ 5040313 h 14"/>
                  <a:gd name="T28" fmla="*/ 30241873 w 16"/>
                  <a:gd name="T29" fmla="*/ 0 h 14"/>
                  <a:gd name="T30" fmla="*/ 20161247 w 16"/>
                  <a:gd name="T31" fmla="*/ 0 h 14"/>
                  <a:gd name="T32" fmla="*/ 20161247 w 16"/>
                  <a:gd name="T33" fmla="*/ 0 h 14"/>
                  <a:gd name="T34" fmla="*/ 15120936 w 16"/>
                  <a:gd name="T35" fmla="*/ 0 h 14"/>
                  <a:gd name="T36" fmla="*/ 10080623 w 16"/>
                  <a:gd name="T37" fmla="*/ 0 h 14"/>
                  <a:gd name="T38" fmla="*/ 5040312 w 16"/>
                  <a:gd name="T39" fmla="*/ 10080625 h 14"/>
                  <a:gd name="T40" fmla="*/ 0 w 16"/>
                  <a:gd name="T41" fmla="*/ 15120940 h 14"/>
                  <a:gd name="T42" fmla="*/ 0 w 16"/>
                  <a:gd name="T43" fmla="*/ 15120940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"/>
                  <a:gd name="T67" fmla="*/ 0 h 14"/>
                  <a:gd name="T68" fmla="*/ 16 w 16"/>
                  <a:gd name="T69" fmla="*/ 14 h 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" h="14">
                    <a:moveTo>
                      <a:pt x="0" y="6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41"/>
              <p:cNvSpPr>
                <a:spLocks/>
              </p:cNvSpPr>
              <p:nvPr/>
            </p:nvSpPr>
            <p:spPr bwMode="auto">
              <a:xfrm>
                <a:off x="4845050" y="3289300"/>
                <a:ext cx="301625" cy="136525"/>
              </a:xfrm>
              <a:custGeom>
                <a:avLst/>
                <a:gdLst>
                  <a:gd name="T0" fmla="*/ 478829732 w 190"/>
                  <a:gd name="T1" fmla="*/ 25201560 h 86"/>
                  <a:gd name="T2" fmla="*/ 478829732 w 190"/>
                  <a:gd name="T3" fmla="*/ 25201560 h 86"/>
                  <a:gd name="T4" fmla="*/ 428426623 w 190"/>
                  <a:gd name="T5" fmla="*/ 70564375 h 86"/>
                  <a:gd name="T6" fmla="*/ 428426623 w 190"/>
                  <a:gd name="T7" fmla="*/ 70564375 h 86"/>
                  <a:gd name="T8" fmla="*/ 418346002 w 190"/>
                  <a:gd name="T9" fmla="*/ 75604685 h 86"/>
                  <a:gd name="T10" fmla="*/ 408265281 w 190"/>
                  <a:gd name="T11" fmla="*/ 70564375 h 86"/>
                  <a:gd name="T12" fmla="*/ 372983104 w 190"/>
                  <a:gd name="T13" fmla="*/ 65524064 h 86"/>
                  <a:gd name="T14" fmla="*/ 322579996 w 190"/>
                  <a:gd name="T15" fmla="*/ 55443443 h 86"/>
                  <a:gd name="T16" fmla="*/ 267136576 w 190"/>
                  <a:gd name="T17" fmla="*/ 50403120 h 86"/>
                  <a:gd name="T18" fmla="*/ 267136576 w 190"/>
                  <a:gd name="T19" fmla="*/ 50403120 h 86"/>
                  <a:gd name="T20" fmla="*/ 236894711 w 190"/>
                  <a:gd name="T21" fmla="*/ 55443443 h 86"/>
                  <a:gd name="T22" fmla="*/ 201612485 w 190"/>
                  <a:gd name="T23" fmla="*/ 60483753 h 86"/>
                  <a:gd name="T24" fmla="*/ 166330309 w 190"/>
                  <a:gd name="T25" fmla="*/ 70564375 h 86"/>
                  <a:gd name="T26" fmla="*/ 131048133 w 190"/>
                  <a:gd name="T27" fmla="*/ 90725618 h 86"/>
                  <a:gd name="T28" fmla="*/ 90725621 w 190"/>
                  <a:gd name="T29" fmla="*/ 110886885 h 86"/>
                  <a:gd name="T30" fmla="*/ 55443444 w 190"/>
                  <a:gd name="T31" fmla="*/ 141128750 h 86"/>
                  <a:gd name="T32" fmla="*/ 25201561 w 190"/>
                  <a:gd name="T33" fmla="*/ 176410925 h 86"/>
                  <a:gd name="T34" fmla="*/ 0 w 190"/>
                  <a:gd name="T35" fmla="*/ 216733460 h 86"/>
                  <a:gd name="T36" fmla="*/ 0 w 190"/>
                  <a:gd name="T37" fmla="*/ 216733460 h 86"/>
                  <a:gd name="T38" fmla="*/ 10080625 w 190"/>
                  <a:gd name="T39" fmla="*/ 191531857 h 86"/>
                  <a:gd name="T40" fmla="*/ 20161250 w 190"/>
                  <a:gd name="T41" fmla="*/ 166330303 h 86"/>
                  <a:gd name="T42" fmla="*/ 40322499 w 190"/>
                  <a:gd name="T43" fmla="*/ 131048128 h 86"/>
                  <a:gd name="T44" fmla="*/ 65524066 w 190"/>
                  <a:gd name="T45" fmla="*/ 95765928 h 86"/>
                  <a:gd name="T46" fmla="*/ 100806242 w 190"/>
                  <a:gd name="T47" fmla="*/ 65524064 h 86"/>
                  <a:gd name="T48" fmla="*/ 136088443 w 190"/>
                  <a:gd name="T49" fmla="*/ 35282187 h 86"/>
                  <a:gd name="T50" fmla="*/ 161289998 w 190"/>
                  <a:gd name="T51" fmla="*/ 25201560 h 86"/>
                  <a:gd name="T52" fmla="*/ 186491552 w 190"/>
                  <a:gd name="T53" fmla="*/ 15120938 h 86"/>
                  <a:gd name="T54" fmla="*/ 186491552 w 190"/>
                  <a:gd name="T55" fmla="*/ 15120938 h 86"/>
                  <a:gd name="T56" fmla="*/ 231854400 w 190"/>
                  <a:gd name="T57" fmla="*/ 5040312 h 86"/>
                  <a:gd name="T58" fmla="*/ 282257509 w 190"/>
                  <a:gd name="T59" fmla="*/ 0 h 86"/>
                  <a:gd name="T60" fmla="*/ 327620306 w 190"/>
                  <a:gd name="T61" fmla="*/ 0 h 86"/>
                  <a:gd name="T62" fmla="*/ 372983104 w 190"/>
                  <a:gd name="T63" fmla="*/ 5040312 h 86"/>
                  <a:gd name="T64" fmla="*/ 448587867 w 190"/>
                  <a:gd name="T65" fmla="*/ 20161249 h 86"/>
                  <a:gd name="T66" fmla="*/ 478829732 w 190"/>
                  <a:gd name="T67" fmla="*/ 25201560 h 86"/>
                  <a:gd name="T68" fmla="*/ 478829732 w 190"/>
                  <a:gd name="T69" fmla="*/ 25201560 h 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90"/>
                  <a:gd name="T106" fmla="*/ 0 h 86"/>
                  <a:gd name="T107" fmla="*/ 190 w 190"/>
                  <a:gd name="T108" fmla="*/ 86 h 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90" h="86">
                    <a:moveTo>
                      <a:pt x="190" y="10"/>
                    </a:moveTo>
                    <a:lnTo>
                      <a:pt x="190" y="10"/>
                    </a:lnTo>
                    <a:lnTo>
                      <a:pt x="170" y="28"/>
                    </a:lnTo>
                    <a:lnTo>
                      <a:pt x="166" y="30"/>
                    </a:lnTo>
                    <a:lnTo>
                      <a:pt x="162" y="28"/>
                    </a:lnTo>
                    <a:lnTo>
                      <a:pt x="148" y="26"/>
                    </a:lnTo>
                    <a:lnTo>
                      <a:pt x="128" y="22"/>
                    </a:lnTo>
                    <a:lnTo>
                      <a:pt x="106" y="20"/>
                    </a:lnTo>
                    <a:lnTo>
                      <a:pt x="94" y="22"/>
                    </a:lnTo>
                    <a:lnTo>
                      <a:pt x="80" y="24"/>
                    </a:lnTo>
                    <a:lnTo>
                      <a:pt x="66" y="28"/>
                    </a:lnTo>
                    <a:lnTo>
                      <a:pt x="52" y="36"/>
                    </a:lnTo>
                    <a:lnTo>
                      <a:pt x="36" y="44"/>
                    </a:lnTo>
                    <a:lnTo>
                      <a:pt x="22" y="56"/>
                    </a:lnTo>
                    <a:lnTo>
                      <a:pt x="10" y="70"/>
                    </a:lnTo>
                    <a:lnTo>
                      <a:pt x="0" y="86"/>
                    </a:lnTo>
                    <a:lnTo>
                      <a:pt x="4" y="76"/>
                    </a:lnTo>
                    <a:lnTo>
                      <a:pt x="8" y="66"/>
                    </a:lnTo>
                    <a:lnTo>
                      <a:pt x="16" y="52"/>
                    </a:lnTo>
                    <a:lnTo>
                      <a:pt x="26" y="38"/>
                    </a:lnTo>
                    <a:lnTo>
                      <a:pt x="40" y="26"/>
                    </a:lnTo>
                    <a:lnTo>
                      <a:pt x="54" y="14"/>
                    </a:lnTo>
                    <a:lnTo>
                      <a:pt x="64" y="10"/>
                    </a:lnTo>
                    <a:lnTo>
                      <a:pt x="74" y="6"/>
                    </a:lnTo>
                    <a:lnTo>
                      <a:pt x="92" y="2"/>
                    </a:lnTo>
                    <a:lnTo>
                      <a:pt x="112" y="0"/>
                    </a:lnTo>
                    <a:lnTo>
                      <a:pt x="130" y="0"/>
                    </a:lnTo>
                    <a:lnTo>
                      <a:pt x="148" y="2"/>
                    </a:lnTo>
                    <a:lnTo>
                      <a:pt x="178" y="8"/>
                    </a:lnTo>
                    <a:lnTo>
                      <a:pt x="190" y="1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42"/>
              <p:cNvSpPr>
                <a:spLocks/>
              </p:cNvSpPr>
              <p:nvPr/>
            </p:nvSpPr>
            <p:spPr bwMode="auto">
              <a:xfrm>
                <a:off x="4321175" y="3101975"/>
                <a:ext cx="257175" cy="117475"/>
              </a:xfrm>
              <a:custGeom>
                <a:avLst/>
                <a:gdLst>
                  <a:gd name="T0" fmla="*/ 0 w 162"/>
                  <a:gd name="T1" fmla="*/ 90725612 h 74"/>
                  <a:gd name="T2" fmla="*/ 0 w 162"/>
                  <a:gd name="T3" fmla="*/ 90725612 h 74"/>
                  <a:gd name="T4" fmla="*/ 10080624 w 162"/>
                  <a:gd name="T5" fmla="*/ 80644992 h 74"/>
                  <a:gd name="T6" fmla="*/ 30241876 w 162"/>
                  <a:gd name="T7" fmla="*/ 65524060 h 74"/>
                  <a:gd name="T8" fmla="*/ 70564373 w 162"/>
                  <a:gd name="T9" fmla="*/ 50403117 h 74"/>
                  <a:gd name="T10" fmla="*/ 90725616 w 162"/>
                  <a:gd name="T11" fmla="*/ 45362806 h 74"/>
                  <a:gd name="T12" fmla="*/ 115927193 w 162"/>
                  <a:gd name="T13" fmla="*/ 40322496 h 74"/>
                  <a:gd name="T14" fmla="*/ 146169057 w 162"/>
                  <a:gd name="T15" fmla="*/ 35282185 h 74"/>
                  <a:gd name="T16" fmla="*/ 176410921 w 162"/>
                  <a:gd name="T17" fmla="*/ 40322496 h 74"/>
                  <a:gd name="T18" fmla="*/ 211693144 w 162"/>
                  <a:gd name="T19" fmla="*/ 45362806 h 74"/>
                  <a:gd name="T20" fmla="*/ 246975319 w 162"/>
                  <a:gd name="T21" fmla="*/ 60483750 h 74"/>
                  <a:gd name="T22" fmla="*/ 287297803 w 162"/>
                  <a:gd name="T23" fmla="*/ 80644992 h 74"/>
                  <a:gd name="T24" fmla="*/ 322579978 w 162"/>
                  <a:gd name="T25" fmla="*/ 105846568 h 74"/>
                  <a:gd name="T26" fmla="*/ 362902462 w 162"/>
                  <a:gd name="T27" fmla="*/ 141128741 h 74"/>
                  <a:gd name="T28" fmla="*/ 408265258 w 162"/>
                  <a:gd name="T29" fmla="*/ 186491535 h 74"/>
                  <a:gd name="T30" fmla="*/ 408265258 w 162"/>
                  <a:gd name="T31" fmla="*/ 186491535 h 74"/>
                  <a:gd name="T32" fmla="*/ 372983084 w 162"/>
                  <a:gd name="T33" fmla="*/ 136088431 h 74"/>
                  <a:gd name="T34" fmla="*/ 327620288 w 162"/>
                  <a:gd name="T35" fmla="*/ 90725612 h 74"/>
                  <a:gd name="T36" fmla="*/ 302418735 w 162"/>
                  <a:gd name="T37" fmla="*/ 65524060 h 74"/>
                  <a:gd name="T38" fmla="*/ 277217182 w 162"/>
                  <a:gd name="T39" fmla="*/ 45362806 h 74"/>
                  <a:gd name="T40" fmla="*/ 246975319 w 162"/>
                  <a:gd name="T41" fmla="*/ 25201558 h 74"/>
                  <a:gd name="T42" fmla="*/ 211693144 w 162"/>
                  <a:gd name="T43" fmla="*/ 10080624 h 74"/>
                  <a:gd name="T44" fmla="*/ 181451231 w 162"/>
                  <a:gd name="T45" fmla="*/ 0 h 74"/>
                  <a:gd name="T46" fmla="*/ 146169057 w 162"/>
                  <a:gd name="T47" fmla="*/ 0 h 74"/>
                  <a:gd name="T48" fmla="*/ 110886883 w 162"/>
                  <a:gd name="T49" fmla="*/ 5040312 h 74"/>
                  <a:gd name="T50" fmla="*/ 70564373 w 162"/>
                  <a:gd name="T51" fmla="*/ 20161248 h 74"/>
                  <a:gd name="T52" fmla="*/ 35282187 w 162"/>
                  <a:gd name="T53" fmla="*/ 50403117 h 74"/>
                  <a:gd name="T54" fmla="*/ 0 w 162"/>
                  <a:gd name="T55" fmla="*/ 90725612 h 74"/>
                  <a:gd name="T56" fmla="*/ 0 w 162"/>
                  <a:gd name="T57" fmla="*/ 90725612 h 7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2"/>
                  <a:gd name="T88" fmla="*/ 0 h 74"/>
                  <a:gd name="T89" fmla="*/ 162 w 162"/>
                  <a:gd name="T90" fmla="*/ 74 h 7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2" h="74">
                    <a:moveTo>
                      <a:pt x="0" y="36"/>
                    </a:moveTo>
                    <a:lnTo>
                      <a:pt x="0" y="36"/>
                    </a:lnTo>
                    <a:lnTo>
                      <a:pt x="4" y="32"/>
                    </a:lnTo>
                    <a:lnTo>
                      <a:pt x="12" y="26"/>
                    </a:lnTo>
                    <a:lnTo>
                      <a:pt x="28" y="20"/>
                    </a:lnTo>
                    <a:lnTo>
                      <a:pt x="36" y="18"/>
                    </a:lnTo>
                    <a:lnTo>
                      <a:pt x="46" y="16"/>
                    </a:lnTo>
                    <a:lnTo>
                      <a:pt x="58" y="14"/>
                    </a:lnTo>
                    <a:lnTo>
                      <a:pt x="70" y="16"/>
                    </a:lnTo>
                    <a:lnTo>
                      <a:pt x="84" y="18"/>
                    </a:lnTo>
                    <a:lnTo>
                      <a:pt x="98" y="24"/>
                    </a:lnTo>
                    <a:lnTo>
                      <a:pt x="114" y="32"/>
                    </a:lnTo>
                    <a:lnTo>
                      <a:pt x="128" y="42"/>
                    </a:lnTo>
                    <a:lnTo>
                      <a:pt x="144" y="56"/>
                    </a:lnTo>
                    <a:lnTo>
                      <a:pt x="162" y="74"/>
                    </a:lnTo>
                    <a:lnTo>
                      <a:pt x="148" y="54"/>
                    </a:lnTo>
                    <a:lnTo>
                      <a:pt x="130" y="36"/>
                    </a:lnTo>
                    <a:lnTo>
                      <a:pt x="120" y="26"/>
                    </a:lnTo>
                    <a:lnTo>
                      <a:pt x="110" y="18"/>
                    </a:lnTo>
                    <a:lnTo>
                      <a:pt x="98" y="10"/>
                    </a:lnTo>
                    <a:lnTo>
                      <a:pt x="84" y="4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4" y="2"/>
                    </a:lnTo>
                    <a:lnTo>
                      <a:pt x="28" y="8"/>
                    </a:lnTo>
                    <a:lnTo>
                      <a:pt x="14" y="2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0A4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43"/>
              <p:cNvSpPr>
                <a:spLocks/>
              </p:cNvSpPr>
              <p:nvPr/>
            </p:nvSpPr>
            <p:spPr bwMode="auto">
              <a:xfrm>
                <a:off x="3987800" y="3260725"/>
                <a:ext cx="120650" cy="222250"/>
              </a:xfrm>
              <a:custGeom>
                <a:avLst/>
                <a:gdLst>
                  <a:gd name="T0" fmla="*/ 191531848 w 76"/>
                  <a:gd name="T1" fmla="*/ 0 h 140"/>
                  <a:gd name="T2" fmla="*/ 191531848 w 76"/>
                  <a:gd name="T3" fmla="*/ 0 h 140"/>
                  <a:gd name="T4" fmla="*/ 181451227 w 76"/>
                  <a:gd name="T5" fmla="*/ 35282185 h 140"/>
                  <a:gd name="T6" fmla="*/ 141128743 w 76"/>
                  <a:gd name="T7" fmla="*/ 120967497 h 140"/>
                  <a:gd name="T8" fmla="*/ 110886880 w 76"/>
                  <a:gd name="T9" fmla="*/ 171370600 h 140"/>
                  <a:gd name="T10" fmla="*/ 80644992 w 76"/>
                  <a:gd name="T11" fmla="*/ 221773753 h 140"/>
                  <a:gd name="T12" fmla="*/ 40322496 w 76"/>
                  <a:gd name="T13" fmla="*/ 267136545 h 140"/>
                  <a:gd name="T14" fmla="*/ 0 w 76"/>
                  <a:gd name="T15" fmla="*/ 302418717 h 140"/>
                  <a:gd name="T16" fmla="*/ 40322496 w 76"/>
                  <a:gd name="T17" fmla="*/ 352821820 h 140"/>
                  <a:gd name="T18" fmla="*/ 40322496 w 76"/>
                  <a:gd name="T19" fmla="*/ 352821820 h 140"/>
                  <a:gd name="T20" fmla="*/ 60483751 w 76"/>
                  <a:gd name="T21" fmla="*/ 322579959 h 140"/>
                  <a:gd name="T22" fmla="*/ 105846570 w 76"/>
                  <a:gd name="T23" fmla="*/ 241934994 h 140"/>
                  <a:gd name="T24" fmla="*/ 131048122 w 76"/>
                  <a:gd name="T25" fmla="*/ 191531841 h 140"/>
                  <a:gd name="T26" fmla="*/ 156249674 w 76"/>
                  <a:gd name="T27" fmla="*/ 131048117 h 140"/>
                  <a:gd name="T28" fmla="*/ 176410916 w 76"/>
                  <a:gd name="T29" fmla="*/ 65524059 h 140"/>
                  <a:gd name="T30" fmla="*/ 191531848 w 76"/>
                  <a:gd name="T31" fmla="*/ 0 h 140"/>
                  <a:gd name="T32" fmla="*/ 191531848 w 76"/>
                  <a:gd name="T33" fmla="*/ 0 h 1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140"/>
                  <a:gd name="T53" fmla="*/ 76 w 76"/>
                  <a:gd name="T54" fmla="*/ 140 h 1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140">
                    <a:moveTo>
                      <a:pt x="76" y="0"/>
                    </a:moveTo>
                    <a:lnTo>
                      <a:pt x="76" y="0"/>
                    </a:lnTo>
                    <a:lnTo>
                      <a:pt x="72" y="14"/>
                    </a:lnTo>
                    <a:lnTo>
                      <a:pt x="56" y="48"/>
                    </a:lnTo>
                    <a:lnTo>
                      <a:pt x="44" y="68"/>
                    </a:lnTo>
                    <a:lnTo>
                      <a:pt x="32" y="88"/>
                    </a:lnTo>
                    <a:lnTo>
                      <a:pt x="16" y="106"/>
                    </a:lnTo>
                    <a:lnTo>
                      <a:pt x="0" y="120"/>
                    </a:lnTo>
                    <a:lnTo>
                      <a:pt x="16" y="140"/>
                    </a:lnTo>
                    <a:lnTo>
                      <a:pt x="24" y="128"/>
                    </a:lnTo>
                    <a:lnTo>
                      <a:pt x="42" y="96"/>
                    </a:lnTo>
                    <a:lnTo>
                      <a:pt x="52" y="76"/>
                    </a:lnTo>
                    <a:lnTo>
                      <a:pt x="62" y="52"/>
                    </a:lnTo>
                    <a:lnTo>
                      <a:pt x="70" y="26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44"/>
              <p:cNvSpPr>
                <a:spLocks/>
              </p:cNvSpPr>
              <p:nvPr/>
            </p:nvSpPr>
            <p:spPr bwMode="auto">
              <a:xfrm>
                <a:off x="3924300" y="3333750"/>
                <a:ext cx="104775" cy="82550"/>
              </a:xfrm>
              <a:custGeom>
                <a:avLst/>
                <a:gdLst>
                  <a:gd name="T0" fmla="*/ 166330285 w 66"/>
                  <a:gd name="T1" fmla="*/ 0 h 52"/>
                  <a:gd name="T2" fmla="*/ 166330285 w 66"/>
                  <a:gd name="T3" fmla="*/ 0 h 52"/>
                  <a:gd name="T4" fmla="*/ 120967494 w 66"/>
                  <a:gd name="T5" fmla="*/ 50403123 h 52"/>
                  <a:gd name="T6" fmla="*/ 75604677 w 66"/>
                  <a:gd name="T7" fmla="*/ 90725623 h 52"/>
                  <a:gd name="T8" fmla="*/ 35282184 w 66"/>
                  <a:gd name="T9" fmla="*/ 131048136 h 52"/>
                  <a:gd name="T10" fmla="*/ 0 w 66"/>
                  <a:gd name="T11" fmla="*/ 95765934 h 52"/>
                  <a:gd name="T12" fmla="*/ 0 w 66"/>
                  <a:gd name="T13" fmla="*/ 95765934 h 52"/>
                  <a:gd name="T14" fmla="*/ 15120937 w 66"/>
                  <a:gd name="T15" fmla="*/ 95765934 h 52"/>
                  <a:gd name="T16" fmla="*/ 50403114 w 66"/>
                  <a:gd name="T17" fmla="*/ 80645001 h 52"/>
                  <a:gd name="T18" fmla="*/ 105846563 w 66"/>
                  <a:gd name="T19" fmla="*/ 50403123 h 52"/>
                  <a:gd name="T20" fmla="*/ 136088424 w 66"/>
                  <a:gd name="T21" fmla="*/ 25201561 h 52"/>
                  <a:gd name="T22" fmla="*/ 166330285 w 66"/>
                  <a:gd name="T23" fmla="*/ 0 h 52"/>
                  <a:gd name="T24" fmla="*/ 166330285 w 66"/>
                  <a:gd name="T25" fmla="*/ 0 h 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6"/>
                  <a:gd name="T40" fmla="*/ 0 h 52"/>
                  <a:gd name="T41" fmla="*/ 66 w 66"/>
                  <a:gd name="T42" fmla="*/ 52 h 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6" h="52">
                    <a:moveTo>
                      <a:pt x="66" y="0"/>
                    </a:moveTo>
                    <a:lnTo>
                      <a:pt x="66" y="0"/>
                    </a:lnTo>
                    <a:lnTo>
                      <a:pt x="48" y="20"/>
                    </a:lnTo>
                    <a:lnTo>
                      <a:pt x="30" y="36"/>
                    </a:lnTo>
                    <a:lnTo>
                      <a:pt x="14" y="52"/>
                    </a:lnTo>
                    <a:lnTo>
                      <a:pt x="0" y="38"/>
                    </a:lnTo>
                    <a:lnTo>
                      <a:pt x="6" y="38"/>
                    </a:lnTo>
                    <a:lnTo>
                      <a:pt x="20" y="32"/>
                    </a:lnTo>
                    <a:lnTo>
                      <a:pt x="42" y="20"/>
                    </a:lnTo>
                    <a:lnTo>
                      <a:pt x="54" y="1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45"/>
              <p:cNvSpPr>
                <a:spLocks/>
              </p:cNvSpPr>
              <p:nvPr/>
            </p:nvSpPr>
            <p:spPr bwMode="auto">
              <a:xfrm>
                <a:off x="3937000" y="2921000"/>
                <a:ext cx="390525" cy="809625"/>
              </a:xfrm>
              <a:custGeom>
                <a:avLst/>
                <a:gdLst>
                  <a:gd name="T0" fmla="*/ 619958482 w 246"/>
                  <a:gd name="T1" fmla="*/ 5040313 h 510"/>
                  <a:gd name="T2" fmla="*/ 619958482 w 246"/>
                  <a:gd name="T3" fmla="*/ 5040313 h 510"/>
                  <a:gd name="T4" fmla="*/ 609877860 w 246"/>
                  <a:gd name="T5" fmla="*/ 65524072 h 510"/>
                  <a:gd name="T6" fmla="*/ 584676303 w 246"/>
                  <a:gd name="T7" fmla="*/ 221773796 h 510"/>
                  <a:gd name="T8" fmla="*/ 574595681 w 246"/>
                  <a:gd name="T9" fmla="*/ 322580022 h 510"/>
                  <a:gd name="T10" fmla="*/ 564515058 w 246"/>
                  <a:gd name="T11" fmla="*/ 428426658 h 510"/>
                  <a:gd name="T12" fmla="*/ 554434436 w 246"/>
                  <a:gd name="T13" fmla="*/ 539313507 h 510"/>
                  <a:gd name="T14" fmla="*/ 554434436 w 246"/>
                  <a:gd name="T15" fmla="*/ 650200355 h 510"/>
                  <a:gd name="T16" fmla="*/ 554434436 w 246"/>
                  <a:gd name="T17" fmla="*/ 650200355 h 510"/>
                  <a:gd name="T18" fmla="*/ 559474747 w 246"/>
                  <a:gd name="T19" fmla="*/ 846772694 h 510"/>
                  <a:gd name="T20" fmla="*/ 554434436 w 246"/>
                  <a:gd name="T21" fmla="*/ 927417675 h 510"/>
                  <a:gd name="T22" fmla="*/ 549394125 w 246"/>
                  <a:gd name="T23" fmla="*/ 997982033 h 510"/>
                  <a:gd name="T24" fmla="*/ 534273191 w 246"/>
                  <a:gd name="T25" fmla="*/ 1063506080 h 510"/>
                  <a:gd name="T26" fmla="*/ 509071635 w 246"/>
                  <a:gd name="T27" fmla="*/ 1134070438 h 510"/>
                  <a:gd name="T28" fmla="*/ 473789456 w 246"/>
                  <a:gd name="T29" fmla="*/ 1204634796 h 510"/>
                  <a:gd name="T30" fmla="*/ 423386343 w 246"/>
                  <a:gd name="T31" fmla="*/ 1285279777 h 510"/>
                  <a:gd name="T32" fmla="*/ 423386343 w 246"/>
                  <a:gd name="T33" fmla="*/ 1285279777 h 510"/>
                  <a:gd name="T34" fmla="*/ 257055973 w 246"/>
                  <a:gd name="T35" fmla="*/ 1164312306 h 510"/>
                  <a:gd name="T36" fmla="*/ 115927208 w 246"/>
                  <a:gd name="T37" fmla="*/ 1068546391 h 510"/>
                  <a:gd name="T38" fmla="*/ 0 w 246"/>
                  <a:gd name="T39" fmla="*/ 992941722 h 510"/>
                  <a:gd name="T40" fmla="*/ 0 w 246"/>
                  <a:gd name="T41" fmla="*/ 992941722 h 510"/>
                  <a:gd name="T42" fmla="*/ 10080626 w 246"/>
                  <a:gd name="T43" fmla="*/ 992941722 h 510"/>
                  <a:gd name="T44" fmla="*/ 35282191 w 246"/>
                  <a:gd name="T45" fmla="*/ 992941722 h 510"/>
                  <a:gd name="T46" fmla="*/ 70564382 w 246"/>
                  <a:gd name="T47" fmla="*/ 977820788 h 510"/>
                  <a:gd name="T48" fmla="*/ 90725627 w 246"/>
                  <a:gd name="T49" fmla="*/ 962699854 h 510"/>
                  <a:gd name="T50" fmla="*/ 115927208 w 246"/>
                  <a:gd name="T51" fmla="*/ 942538609 h 510"/>
                  <a:gd name="T52" fmla="*/ 141128765 w 246"/>
                  <a:gd name="T53" fmla="*/ 917337052 h 510"/>
                  <a:gd name="T54" fmla="*/ 166330321 w 246"/>
                  <a:gd name="T55" fmla="*/ 887095185 h 510"/>
                  <a:gd name="T56" fmla="*/ 191531877 w 246"/>
                  <a:gd name="T57" fmla="*/ 846772694 h 510"/>
                  <a:gd name="T58" fmla="*/ 216733483 w 246"/>
                  <a:gd name="T59" fmla="*/ 796369383 h 510"/>
                  <a:gd name="T60" fmla="*/ 241935039 w 246"/>
                  <a:gd name="T61" fmla="*/ 735885647 h 510"/>
                  <a:gd name="T62" fmla="*/ 272176907 w 246"/>
                  <a:gd name="T63" fmla="*/ 665321289 h 510"/>
                  <a:gd name="T64" fmla="*/ 292338152 w 246"/>
                  <a:gd name="T65" fmla="*/ 579635997 h 510"/>
                  <a:gd name="T66" fmla="*/ 317539708 w 246"/>
                  <a:gd name="T67" fmla="*/ 488910394 h 510"/>
                  <a:gd name="T68" fmla="*/ 317539708 w 246"/>
                  <a:gd name="T69" fmla="*/ 488910394 h 510"/>
                  <a:gd name="T70" fmla="*/ 342741264 w 246"/>
                  <a:gd name="T71" fmla="*/ 393144380 h 510"/>
                  <a:gd name="T72" fmla="*/ 367942820 w 246"/>
                  <a:gd name="T73" fmla="*/ 312499399 h 510"/>
                  <a:gd name="T74" fmla="*/ 393144377 w 246"/>
                  <a:gd name="T75" fmla="*/ 241935041 h 510"/>
                  <a:gd name="T76" fmla="*/ 418346032 w 246"/>
                  <a:gd name="T77" fmla="*/ 181451256 h 510"/>
                  <a:gd name="T78" fmla="*/ 443547588 w 246"/>
                  <a:gd name="T79" fmla="*/ 136088455 h 510"/>
                  <a:gd name="T80" fmla="*/ 468749145 w 246"/>
                  <a:gd name="T81" fmla="*/ 95765939 h 510"/>
                  <a:gd name="T82" fmla="*/ 488910390 w 246"/>
                  <a:gd name="T83" fmla="*/ 65524072 h 510"/>
                  <a:gd name="T84" fmla="*/ 514111946 w 246"/>
                  <a:gd name="T85" fmla="*/ 40322503 h 510"/>
                  <a:gd name="T86" fmla="*/ 534273191 w 246"/>
                  <a:gd name="T87" fmla="*/ 25201563 h 510"/>
                  <a:gd name="T88" fmla="*/ 554434436 w 246"/>
                  <a:gd name="T89" fmla="*/ 15120940 h 510"/>
                  <a:gd name="T90" fmla="*/ 589716615 w 246"/>
                  <a:gd name="T91" fmla="*/ 5040313 h 510"/>
                  <a:gd name="T92" fmla="*/ 609877860 w 246"/>
                  <a:gd name="T93" fmla="*/ 0 h 510"/>
                  <a:gd name="T94" fmla="*/ 619958482 w 246"/>
                  <a:gd name="T95" fmla="*/ 5040313 h 510"/>
                  <a:gd name="T96" fmla="*/ 619958482 w 246"/>
                  <a:gd name="T97" fmla="*/ 5040313 h 51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6"/>
                  <a:gd name="T148" fmla="*/ 0 h 510"/>
                  <a:gd name="T149" fmla="*/ 246 w 246"/>
                  <a:gd name="T150" fmla="*/ 510 h 51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6" h="510">
                    <a:moveTo>
                      <a:pt x="246" y="2"/>
                    </a:moveTo>
                    <a:lnTo>
                      <a:pt x="246" y="2"/>
                    </a:lnTo>
                    <a:lnTo>
                      <a:pt x="242" y="26"/>
                    </a:lnTo>
                    <a:lnTo>
                      <a:pt x="232" y="88"/>
                    </a:lnTo>
                    <a:lnTo>
                      <a:pt x="228" y="128"/>
                    </a:lnTo>
                    <a:lnTo>
                      <a:pt x="224" y="170"/>
                    </a:lnTo>
                    <a:lnTo>
                      <a:pt x="220" y="214"/>
                    </a:lnTo>
                    <a:lnTo>
                      <a:pt x="220" y="258"/>
                    </a:lnTo>
                    <a:lnTo>
                      <a:pt x="222" y="336"/>
                    </a:lnTo>
                    <a:lnTo>
                      <a:pt x="220" y="368"/>
                    </a:lnTo>
                    <a:lnTo>
                      <a:pt x="218" y="396"/>
                    </a:lnTo>
                    <a:lnTo>
                      <a:pt x="212" y="422"/>
                    </a:lnTo>
                    <a:lnTo>
                      <a:pt x="202" y="450"/>
                    </a:lnTo>
                    <a:lnTo>
                      <a:pt x="188" y="478"/>
                    </a:lnTo>
                    <a:lnTo>
                      <a:pt x="168" y="510"/>
                    </a:lnTo>
                    <a:lnTo>
                      <a:pt x="102" y="462"/>
                    </a:lnTo>
                    <a:lnTo>
                      <a:pt x="46" y="424"/>
                    </a:lnTo>
                    <a:lnTo>
                      <a:pt x="0" y="394"/>
                    </a:lnTo>
                    <a:lnTo>
                      <a:pt x="4" y="394"/>
                    </a:lnTo>
                    <a:lnTo>
                      <a:pt x="14" y="394"/>
                    </a:lnTo>
                    <a:lnTo>
                      <a:pt x="28" y="388"/>
                    </a:lnTo>
                    <a:lnTo>
                      <a:pt x="36" y="382"/>
                    </a:lnTo>
                    <a:lnTo>
                      <a:pt x="46" y="374"/>
                    </a:lnTo>
                    <a:lnTo>
                      <a:pt x="56" y="364"/>
                    </a:lnTo>
                    <a:lnTo>
                      <a:pt x="66" y="352"/>
                    </a:lnTo>
                    <a:lnTo>
                      <a:pt x="76" y="336"/>
                    </a:lnTo>
                    <a:lnTo>
                      <a:pt x="86" y="316"/>
                    </a:lnTo>
                    <a:lnTo>
                      <a:pt x="96" y="292"/>
                    </a:lnTo>
                    <a:lnTo>
                      <a:pt x="108" y="264"/>
                    </a:lnTo>
                    <a:lnTo>
                      <a:pt x="116" y="230"/>
                    </a:lnTo>
                    <a:lnTo>
                      <a:pt x="126" y="194"/>
                    </a:lnTo>
                    <a:lnTo>
                      <a:pt x="136" y="156"/>
                    </a:lnTo>
                    <a:lnTo>
                      <a:pt x="146" y="124"/>
                    </a:lnTo>
                    <a:lnTo>
                      <a:pt x="156" y="96"/>
                    </a:lnTo>
                    <a:lnTo>
                      <a:pt x="166" y="72"/>
                    </a:lnTo>
                    <a:lnTo>
                      <a:pt x="176" y="54"/>
                    </a:lnTo>
                    <a:lnTo>
                      <a:pt x="186" y="38"/>
                    </a:lnTo>
                    <a:lnTo>
                      <a:pt x="194" y="26"/>
                    </a:lnTo>
                    <a:lnTo>
                      <a:pt x="204" y="16"/>
                    </a:lnTo>
                    <a:lnTo>
                      <a:pt x="212" y="10"/>
                    </a:lnTo>
                    <a:lnTo>
                      <a:pt x="220" y="6"/>
                    </a:lnTo>
                    <a:lnTo>
                      <a:pt x="234" y="2"/>
                    </a:lnTo>
                    <a:lnTo>
                      <a:pt x="242" y="0"/>
                    </a:lnTo>
                    <a:lnTo>
                      <a:pt x="246" y="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46"/>
              <p:cNvSpPr>
                <a:spLocks/>
              </p:cNvSpPr>
              <p:nvPr/>
            </p:nvSpPr>
            <p:spPr bwMode="auto">
              <a:xfrm>
                <a:off x="3994150" y="2889250"/>
                <a:ext cx="342900" cy="806450"/>
              </a:xfrm>
              <a:custGeom>
                <a:avLst/>
                <a:gdLst>
                  <a:gd name="T0" fmla="*/ 236894720 w 216"/>
                  <a:gd name="T1" fmla="*/ 378023446 h 508"/>
                  <a:gd name="T2" fmla="*/ 236894720 w 216"/>
                  <a:gd name="T3" fmla="*/ 378023446 h 508"/>
                  <a:gd name="T4" fmla="*/ 231854409 w 216"/>
                  <a:gd name="T5" fmla="*/ 453628214 h 508"/>
                  <a:gd name="T6" fmla="*/ 226814098 w 216"/>
                  <a:gd name="T7" fmla="*/ 539313506 h 508"/>
                  <a:gd name="T8" fmla="*/ 211693164 w 216"/>
                  <a:gd name="T9" fmla="*/ 645160043 h 508"/>
                  <a:gd name="T10" fmla="*/ 196572182 w 216"/>
                  <a:gd name="T11" fmla="*/ 700603468 h 508"/>
                  <a:gd name="T12" fmla="*/ 181451248 w 216"/>
                  <a:gd name="T13" fmla="*/ 756046892 h 508"/>
                  <a:gd name="T14" fmla="*/ 166330315 w 216"/>
                  <a:gd name="T15" fmla="*/ 811490316 h 508"/>
                  <a:gd name="T16" fmla="*/ 141128760 w 216"/>
                  <a:gd name="T17" fmla="*/ 866933939 h 508"/>
                  <a:gd name="T18" fmla="*/ 110886893 w 216"/>
                  <a:gd name="T19" fmla="*/ 922377363 h 508"/>
                  <a:gd name="T20" fmla="*/ 80645002 w 216"/>
                  <a:gd name="T21" fmla="*/ 972780476 h 508"/>
                  <a:gd name="T22" fmla="*/ 40322501 w 216"/>
                  <a:gd name="T23" fmla="*/ 1018143277 h 508"/>
                  <a:gd name="T24" fmla="*/ 0 w 216"/>
                  <a:gd name="T25" fmla="*/ 1058465768 h 508"/>
                  <a:gd name="T26" fmla="*/ 327620319 w 216"/>
                  <a:gd name="T27" fmla="*/ 1280239464 h 508"/>
                  <a:gd name="T28" fmla="*/ 327620319 w 216"/>
                  <a:gd name="T29" fmla="*/ 1280239464 h 508"/>
                  <a:gd name="T30" fmla="*/ 347781563 w 216"/>
                  <a:gd name="T31" fmla="*/ 1244957285 h 508"/>
                  <a:gd name="T32" fmla="*/ 362902497 w 216"/>
                  <a:gd name="T33" fmla="*/ 1204634795 h 508"/>
                  <a:gd name="T34" fmla="*/ 383063741 w 216"/>
                  <a:gd name="T35" fmla="*/ 1144151059 h 508"/>
                  <a:gd name="T36" fmla="*/ 408265296 w 216"/>
                  <a:gd name="T37" fmla="*/ 1063506079 h 508"/>
                  <a:gd name="T38" fmla="*/ 423386329 w 216"/>
                  <a:gd name="T39" fmla="*/ 967740164 h 508"/>
                  <a:gd name="T40" fmla="*/ 433466951 w 216"/>
                  <a:gd name="T41" fmla="*/ 846772693 h 508"/>
                  <a:gd name="T42" fmla="*/ 438507262 w 216"/>
                  <a:gd name="T43" fmla="*/ 705643779 h 508"/>
                  <a:gd name="T44" fmla="*/ 438507262 w 216"/>
                  <a:gd name="T45" fmla="*/ 705643779 h 508"/>
                  <a:gd name="T46" fmla="*/ 443547573 w 216"/>
                  <a:gd name="T47" fmla="*/ 564515063 h 508"/>
                  <a:gd name="T48" fmla="*/ 453628195 w 216"/>
                  <a:gd name="T49" fmla="*/ 433466969 h 508"/>
                  <a:gd name="T50" fmla="*/ 468749128 w 216"/>
                  <a:gd name="T51" fmla="*/ 317539710 h 508"/>
                  <a:gd name="T52" fmla="*/ 488910373 w 216"/>
                  <a:gd name="T53" fmla="*/ 221773796 h 508"/>
                  <a:gd name="T54" fmla="*/ 509071617 w 216"/>
                  <a:gd name="T55" fmla="*/ 146169077 h 508"/>
                  <a:gd name="T56" fmla="*/ 529232861 w 216"/>
                  <a:gd name="T57" fmla="*/ 85685317 h 508"/>
                  <a:gd name="T58" fmla="*/ 544353795 w 216"/>
                  <a:gd name="T59" fmla="*/ 40322503 h 508"/>
                  <a:gd name="T60" fmla="*/ 544353795 w 216"/>
                  <a:gd name="T61" fmla="*/ 40322503 h 508"/>
                  <a:gd name="T62" fmla="*/ 534273172 w 216"/>
                  <a:gd name="T63" fmla="*/ 30241880 h 508"/>
                  <a:gd name="T64" fmla="*/ 504031306 w 216"/>
                  <a:gd name="T65" fmla="*/ 15120940 h 508"/>
                  <a:gd name="T66" fmla="*/ 483870062 w 216"/>
                  <a:gd name="T67" fmla="*/ 10080626 h 508"/>
                  <a:gd name="T68" fmla="*/ 458668506 w 216"/>
                  <a:gd name="T69" fmla="*/ 5040313 h 508"/>
                  <a:gd name="T70" fmla="*/ 433466951 w 216"/>
                  <a:gd name="T71" fmla="*/ 0 h 508"/>
                  <a:gd name="T72" fmla="*/ 408265296 w 216"/>
                  <a:gd name="T73" fmla="*/ 5040313 h 508"/>
                  <a:gd name="T74" fmla="*/ 383063741 w 216"/>
                  <a:gd name="T75" fmla="*/ 15120940 h 508"/>
                  <a:gd name="T76" fmla="*/ 352821875 w 216"/>
                  <a:gd name="T77" fmla="*/ 35282191 h 508"/>
                  <a:gd name="T78" fmla="*/ 327620319 w 216"/>
                  <a:gd name="T79" fmla="*/ 60483760 h 508"/>
                  <a:gd name="T80" fmla="*/ 302418764 w 216"/>
                  <a:gd name="T81" fmla="*/ 95765939 h 508"/>
                  <a:gd name="T82" fmla="*/ 282257519 w 216"/>
                  <a:gd name="T83" fmla="*/ 146169077 h 508"/>
                  <a:gd name="T84" fmla="*/ 262096275 w 216"/>
                  <a:gd name="T85" fmla="*/ 206652812 h 508"/>
                  <a:gd name="T86" fmla="*/ 246975342 w 216"/>
                  <a:gd name="T87" fmla="*/ 282257531 h 508"/>
                  <a:gd name="T88" fmla="*/ 236894720 w 216"/>
                  <a:gd name="T89" fmla="*/ 378023446 h 508"/>
                  <a:gd name="T90" fmla="*/ 236894720 w 216"/>
                  <a:gd name="T91" fmla="*/ 378023446 h 5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16"/>
                  <a:gd name="T139" fmla="*/ 0 h 508"/>
                  <a:gd name="T140" fmla="*/ 216 w 216"/>
                  <a:gd name="T141" fmla="*/ 508 h 5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16" h="508">
                    <a:moveTo>
                      <a:pt x="94" y="150"/>
                    </a:moveTo>
                    <a:lnTo>
                      <a:pt x="94" y="150"/>
                    </a:lnTo>
                    <a:lnTo>
                      <a:pt x="92" y="180"/>
                    </a:lnTo>
                    <a:lnTo>
                      <a:pt x="90" y="214"/>
                    </a:lnTo>
                    <a:lnTo>
                      <a:pt x="84" y="256"/>
                    </a:lnTo>
                    <a:lnTo>
                      <a:pt x="78" y="278"/>
                    </a:lnTo>
                    <a:lnTo>
                      <a:pt x="72" y="300"/>
                    </a:lnTo>
                    <a:lnTo>
                      <a:pt x="66" y="322"/>
                    </a:lnTo>
                    <a:lnTo>
                      <a:pt x="56" y="344"/>
                    </a:lnTo>
                    <a:lnTo>
                      <a:pt x="44" y="366"/>
                    </a:lnTo>
                    <a:lnTo>
                      <a:pt x="32" y="386"/>
                    </a:lnTo>
                    <a:lnTo>
                      <a:pt x="16" y="404"/>
                    </a:lnTo>
                    <a:lnTo>
                      <a:pt x="0" y="420"/>
                    </a:lnTo>
                    <a:lnTo>
                      <a:pt x="130" y="508"/>
                    </a:lnTo>
                    <a:lnTo>
                      <a:pt x="138" y="494"/>
                    </a:lnTo>
                    <a:lnTo>
                      <a:pt x="144" y="478"/>
                    </a:lnTo>
                    <a:lnTo>
                      <a:pt x="152" y="454"/>
                    </a:lnTo>
                    <a:lnTo>
                      <a:pt x="162" y="422"/>
                    </a:lnTo>
                    <a:lnTo>
                      <a:pt x="168" y="384"/>
                    </a:lnTo>
                    <a:lnTo>
                      <a:pt x="172" y="336"/>
                    </a:lnTo>
                    <a:lnTo>
                      <a:pt x="174" y="280"/>
                    </a:lnTo>
                    <a:lnTo>
                      <a:pt x="176" y="224"/>
                    </a:lnTo>
                    <a:lnTo>
                      <a:pt x="180" y="172"/>
                    </a:lnTo>
                    <a:lnTo>
                      <a:pt x="186" y="126"/>
                    </a:lnTo>
                    <a:lnTo>
                      <a:pt x="194" y="88"/>
                    </a:lnTo>
                    <a:lnTo>
                      <a:pt x="202" y="58"/>
                    </a:lnTo>
                    <a:lnTo>
                      <a:pt x="210" y="34"/>
                    </a:lnTo>
                    <a:lnTo>
                      <a:pt x="216" y="16"/>
                    </a:lnTo>
                    <a:lnTo>
                      <a:pt x="212" y="12"/>
                    </a:lnTo>
                    <a:lnTo>
                      <a:pt x="200" y="6"/>
                    </a:lnTo>
                    <a:lnTo>
                      <a:pt x="192" y="4"/>
                    </a:lnTo>
                    <a:lnTo>
                      <a:pt x="182" y="2"/>
                    </a:lnTo>
                    <a:lnTo>
                      <a:pt x="172" y="0"/>
                    </a:lnTo>
                    <a:lnTo>
                      <a:pt x="162" y="2"/>
                    </a:lnTo>
                    <a:lnTo>
                      <a:pt x="152" y="6"/>
                    </a:lnTo>
                    <a:lnTo>
                      <a:pt x="140" y="14"/>
                    </a:lnTo>
                    <a:lnTo>
                      <a:pt x="130" y="24"/>
                    </a:lnTo>
                    <a:lnTo>
                      <a:pt x="120" y="38"/>
                    </a:lnTo>
                    <a:lnTo>
                      <a:pt x="112" y="58"/>
                    </a:lnTo>
                    <a:lnTo>
                      <a:pt x="104" y="82"/>
                    </a:lnTo>
                    <a:lnTo>
                      <a:pt x="98" y="112"/>
                    </a:lnTo>
                    <a:lnTo>
                      <a:pt x="94" y="150"/>
                    </a:lnTo>
                    <a:close/>
                  </a:path>
                </a:pathLst>
              </a:custGeom>
              <a:solidFill>
                <a:srgbClr val="EF44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47"/>
              <p:cNvSpPr>
                <a:spLocks/>
              </p:cNvSpPr>
              <p:nvPr/>
            </p:nvSpPr>
            <p:spPr bwMode="auto">
              <a:xfrm>
                <a:off x="5127625" y="2924175"/>
                <a:ext cx="387350" cy="806450"/>
              </a:xfrm>
              <a:custGeom>
                <a:avLst/>
                <a:gdLst>
                  <a:gd name="T0" fmla="*/ 0 w 244"/>
                  <a:gd name="T1" fmla="*/ 0 h 508"/>
                  <a:gd name="T2" fmla="*/ 0 w 244"/>
                  <a:gd name="T3" fmla="*/ 0 h 508"/>
                  <a:gd name="T4" fmla="*/ 10080626 w 244"/>
                  <a:gd name="T5" fmla="*/ 60483760 h 508"/>
                  <a:gd name="T6" fmla="*/ 35282191 w 244"/>
                  <a:gd name="T7" fmla="*/ 216733485 h 508"/>
                  <a:gd name="T8" fmla="*/ 45362814 w 244"/>
                  <a:gd name="T9" fmla="*/ 317539710 h 508"/>
                  <a:gd name="T10" fmla="*/ 55443448 w 244"/>
                  <a:gd name="T11" fmla="*/ 428426658 h 508"/>
                  <a:gd name="T12" fmla="*/ 60483760 w 244"/>
                  <a:gd name="T13" fmla="*/ 539313506 h 508"/>
                  <a:gd name="T14" fmla="*/ 60483760 w 244"/>
                  <a:gd name="T15" fmla="*/ 645160043 h 508"/>
                  <a:gd name="T16" fmla="*/ 60483760 w 244"/>
                  <a:gd name="T17" fmla="*/ 645160043 h 508"/>
                  <a:gd name="T18" fmla="*/ 60483760 w 244"/>
                  <a:gd name="T19" fmla="*/ 841732382 h 508"/>
                  <a:gd name="T20" fmla="*/ 60483760 w 244"/>
                  <a:gd name="T21" fmla="*/ 922377363 h 508"/>
                  <a:gd name="T22" fmla="*/ 70564382 w 244"/>
                  <a:gd name="T23" fmla="*/ 992941721 h 508"/>
                  <a:gd name="T24" fmla="*/ 85685316 w 244"/>
                  <a:gd name="T25" fmla="*/ 1063506079 h 508"/>
                  <a:gd name="T26" fmla="*/ 110886897 w 244"/>
                  <a:gd name="T27" fmla="*/ 1129030126 h 508"/>
                  <a:gd name="T28" fmla="*/ 146169076 w 244"/>
                  <a:gd name="T29" fmla="*/ 1199594484 h 508"/>
                  <a:gd name="T30" fmla="*/ 191531877 w 244"/>
                  <a:gd name="T31" fmla="*/ 1280239464 h 508"/>
                  <a:gd name="T32" fmla="*/ 191531877 w 244"/>
                  <a:gd name="T33" fmla="*/ 1280239464 h 508"/>
                  <a:gd name="T34" fmla="*/ 362902508 w 244"/>
                  <a:gd name="T35" fmla="*/ 1159271993 h 508"/>
                  <a:gd name="T36" fmla="*/ 504031322 w 244"/>
                  <a:gd name="T37" fmla="*/ 1063506079 h 508"/>
                  <a:gd name="T38" fmla="*/ 614918170 w 244"/>
                  <a:gd name="T39" fmla="*/ 992941721 h 508"/>
                  <a:gd name="T40" fmla="*/ 614918170 w 244"/>
                  <a:gd name="T41" fmla="*/ 992941721 h 508"/>
                  <a:gd name="T42" fmla="*/ 609877858 w 244"/>
                  <a:gd name="T43" fmla="*/ 992941721 h 508"/>
                  <a:gd name="T44" fmla="*/ 584676302 w 244"/>
                  <a:gd name="T45" fmla="*/ 987901409 h 508"/>
                  <a:gd name="T46" fmla="*/ 554434435 w 244"/>
                  <a:gd name="T47" fmla="*/ 972780476 h 508"/>
                  <a:gd name="T48" fmla="*/ 534273190 w 244"/>
                  <a:gd name="T49" fmla="*/ 957659542 h 508"/>
                  <a:gd name="T50" fmla="*/ 514111945 w 244"/>
                  <a:gd name="T51" fmla="*/ 942538608 h 508"/>
                  <a:gd name="T52" fmla="*/ 488910389 w 244"/>
                  <a:gd name="T53" fmla="*/ 912296740 h 508"/>
                  <a:gd name="T54" fmla="*/ 468749144 w 244"/>
                  <a:gd name="T55" fmla="*/ 882054872 h 508"/>
                  <a:gd name="T56" fmla="*/ 443547587 w 244"/>
                  <a:gd name="T57" fmla="*/ 841732382 h 508"/>
                  <a:gd name="T58" fmla="*/ 418346031 w 244"/>
                  <a:gd name="T59" fmla="*/ 791329071 h 508"/>
                  <a:gd name="T60" fmla="*/ 393144376 w 244"/>
                  <a:gd name="T61" fmla="*/ 730845335 h 508"/>
                  <a:gd name="T62" fmla="*/ 367942820 w 244"/>
                  <a:gd name="T63" fmla="*/ 660280977 h 508"/>
                  <a:gd name="T64" fmla="*/ 342741263 w 244"/>
                  <a:gd name="T65" fmla="*/ 579635997 h 508"/>
                  <a:gd name="T66" fmla="*/ 317539707 w 244"/>
                  <a:gd name="T67" fmla="*/ 483870082 h 508"/>
                  <a:gd name="T68" fmla="*/ 317539707 w 244"/>
                  <a:gd name="T69" fmla="*/ 483870082 h 508"/>
                  <a:gd name="T70" fmla="*/ 297378462 w 244"/>
                  <a:gd name="T71" fmla="*/ 388104068 h 508"/>
                  <a:gd name="T72" fmla="*/ 272176906 w 244"/>
                  <a:gd name="T73" fmla="*/ 307459088 h 508"/>
                  <a:gd name="T74" fmla="*/ 246975350 w 244"/>
                  <a:gd name="T75" fmla="*/ 236894730 h 508"/>
                  <a:gd name="T76" fmla="*/ 221773794 w 244"/>
                  <a:gd name="T77" fmla="*/ 181451256 h 508"/>
                  <a:gd name="T78" fmla="*/ 191531877 w 244"/>
                  <a:gd name="T79" fmla="*/ 131048143 h 508"/>
                  <a:gd name="T80" fmla="*/ 166330321 w 244"/>
                  <a:gd name="T81" fmla="*/ 90725628 h 508"/>
                  <a:gd name="T82" fmla="*/ 141128764 w 244"/>
                  <a:gd name="T83" fmla="*/ 60483760 h 508"/>
                  <a:gd name="T84" fmla="*/ 115927208 w 244"/>
                  <a:gd name="T85" fmla="*/ 40322503 h 508"/>
                  <a:gd name="T86" fmla="*/ 90725627 w 244"/>
                  <a:gd name="T87" fmla="*/ 20161251 h 508"/>
                  <a:gd name="T88" fmla="*/ 70564382 w 244"/>
                  <a:gd name="T89" fmla="*/ 10080626 h 508"/>
                  <a:gd name="T90" fmla="*/ 30241880 w 244"/>
                  <a:gd name="T91" fmla="*/ 0 h 508"/>
                  <a:gd name="T92" fmla="*/ 10080626 w 244"/>
                  <a:gd name="T93" fmla="*/ 0 h 508"/>
                  <a:gd name="T94" fmla="*/ 0 w 244"/>
                  <a:gd name="T95" fmla="*/ 0 h 508"/>
                  <a:gd name="T96" fmla="*/ 0 w 244"/>
                  <a:gd name="T97" fmla="*/ 0 h 50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4"/>
                  <a:gd name="T148" fmla="*/ 0 h 508"/>
                  <a:gd name="T149" fmla="*/ 244 w 244"/>
                  <a:gd name="T150" fmla="*/ 508 h 50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4" h="508">
                    <a:moveTo>
                      <a:pt x="0" y="0"/>
                    </a:moveTo>
                    <a:lnTo>
                      <a:pt x="0" y="0"/>
                    </a:lnTo>
                    <a:lnTo>
                      <a:pt x="4" y="24"/>
                    </a:lnTo>
                    <a:lnTo>
                      <a:pt x="14" y="86"/>
                    </a:lnTo>
                    <a:lnTo>
                      <a:pt x="18" y="126"/>
                    </a:lnTo>
                    <a:lnTo>
                      <a:pt x="22" y="170"/>
                    </a:lnTo>
                    <a:lnTo>
                      <a:pt x="24" y="214"/>
                    </a:lnTo>
                    <a:lnTo>
                      <a:pt x="24" y="256"/>
                    </a:lnTo>
                    <a:lnTo>
                      <a:pt x="24" y="334"/>
                    </a:lnTo>
                    <a:lnTo>
                      <a:pt x="24" y="366"/>
                    </a:lnTo>
                    <a:lnTo>
                      <a:pt x="28" y="394"/>
                    </a:lnTo>
                    <a:lnTo>
                      <a:pt x="34" y="422"/>
                    </a:lnTo>
                    <a:lnTo>
                      <a:pt x="44" y="448"/>
                    </a:lnTo>
                    <a:lnTo>
                      <a:pt x="58" y="476"/>
                    </a:lnTo>
                    <a:lnTo>
                      <a:pt x="76" y="508"/>
                    </a:lnTo>
                    <a:lnTo>
                      <a:pt x="144" y="460"/>
                    </a:lnTo>
                    <a:lnTo>
                      <a:pt x="200" y="422"/>
                    </a:lnTo>
                    <a:lnTo>
                      <a:pt x="244" y="394"/>
                    </a:lnTo>
                    <a:lnTo>
                      <a:pt x="242" y="394"/>
                    </a:lnTo>
                    <a:lnTo>
                      <a:pt x="232" y="392"/>
                    </a:lnTo>
                    <a:lnTo>
                      <a:pt x="220" y="386"/>
                    </a:lnTo>
                    <a:lnTo>
                      <a:pt x="212" y="380"/>
                    </a:lnTo>
                    <a:lnTo>
                      <a:pt x="204" y="374"/>
                    </a:lnTo>
                    <a:lnTo>
                      <a:pt x="194" y="362"/>
                    </a:lnTo>
                    <a:lnTo>
                      <a:pt x="186" y="350"/>
                    </a:lnTo>
                    <a:lnTo>
                      <a:pt x="176" y="334"/>
                    </a:lnTo>
                    <a:lnTo>
                      <a:pt x="166" y="314"/>
                    </a:lnTo>
                    <a:lnTo>
                      <a:pt x="156" y="290"/>
                    </a:lnTo>
                    <a:lnTo>
                      <a:pt x="146" y="262"/>
                    </a:lnTo>
                    <a:lnTo>
                      <a:pt x="136" y="230"/>
                    </a:lnTo>
                    <a:lnTo>
                      <a:pt x="126" y="192"/>
                    </a:lnTo>
                    <a:lnTo>
                      <a:pt x="118" y="154"/>
                    </a:lnTo>
                    <a:lnTo>
                      <a:pt x="108" y="122"/>
                    </a:lnTo>
                    <a:lnTo>
                      <a:pt x="98" y="94"/>
                    </a:lnTo>
                    <a:lnTo>
                      <a:pt x="88" y="72"/>
                    </a:lnTo>
                    <a:lnTo>
                      <a:pt x="76" y="52"/>
                    </a:lnTo>
                    <a:lnTo>
                      <a:pt x="66" y="36"/>
                    </a:lnTo>
                    <a:lnTo>
                      <a:pt x="56" y="24"/>
                    </a:lnTo>
                    <a:lnTo>
                      <a:pt x="46" y="16"/>
                    </a:lnTo>
                    <a:lnTo>
                      <a:pt x="36" y="8"/>
                    </a:lnTo>
                    <a:lnTo>
                      <a:pt x="28" y="4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48"/>
              <p:cNvSpPr>
                <a:spLocks/>
              </p:cNvSpPr>
              <p:nvPr/>
            </p:nvSpPr>
            <p:spPr bwMode="auto">
              <a:xfrm>
                <a:off x="5127625" y="2889250"/>
                <a:ext cx="333375" cy="806450"/>
              </a:xfrm>
              <a:custGeom>
                <a:avLst/>
                <a:gdLst>
                  <a:gd name="T0" fmla="*/ 312499383 w 210"/>
                  <a:gd name="T1" fmla="*/ 378023446 h 508"/>
                  <a:gd name="T2" fmla="*/ 312499383 w 210"/>
                  <a:gd name="T3" fmla="*/ 378023446 h 508"/>
                  <a:gd name="T4" fmla="*/ 312499383 w 210"/>
                  <a:gd name="T5" fmla="*/ 458668526 h 508"/>
                  <a:gd name="T6" fmla="*/ 317539694 w 210"/>
                  <a:gd name="T7" fmla="*/ 544353818 h 508"/>
                  <a:gd name="T8" fmla="*/ 327620316 w 210"/>
                  <a:gd name="T9" fmla="*/ 645160043 h 508"/>
                  <a:gd name="T10" fmla="*/ 337700939 w 210"/>
                  <a:gd name="T11" fmla="*/ 700603468 h 508"/>
                  <a:gd name="T12" fmla="*/ 352821872 w 210"/>
                  <a:gd name="T13" fmla="*/ 756046892 h 508"/>
                  <a:gd name="T14" fmla="*/ 367942805 w 210"/>
                  <a:gd name="T15" fmla="*/ 811490316 h 508"/>
                  <a:gd name="T16" fmla="*/ 388104049 w 210"/>
                  <a:gd name="T17" fmla="*/ 866933939 h 508"/>
                  <a:gd name="T18" fmla="*/ 418346014 w 210"/>
                  <a:gd name="T19" fmla="*/ 922377363 h 508"/>
                  <a:gd name="T20" fmla="*/ 448587881 w 210"/>
                  <a:gd name="T21" fmla="*/ 972780476 h 508"/>
                  <a:gd name="T22" fmla="*/ 483870058 w 210"/>
                  <a:gd name="T23" fmla="*/ 1018143277 h 508"/>
                  <a:gd name="T24" fmla="*/ 529232857 w 210"/>
                  <a:gd name="T25" fmla="*/ 1058465768 h 508"/>
                  <a:gd name="T26" fmla="*/ 201612491 w 210"/>
                  <a:gd name="T27" fmla="*/ 1280239464 h 508"/>
                  <a:gd name="T28" fmla="*/ 201612491 w 210"/>
                  <a:gd name="T29" fmla="*/ 1280239464 h 508"/>
                  <a:gd name="T30" fmla="*/ 181451247 w 210"/>
                  <a:gd name="T31" fmla="*/ 1244957285 h 508"/>
                  <a:gd name="T32" fmla="*/ 161290003 w 210"/>
                  <a:gd name="T33" fmla="*/ 1204634795 h 508"/>
                  <a:gd name="T34" fmla="*/ 141128759 w 210"/>
                  <a:gd name="T35" fmla="*/ 1144151059 h 508"/>
                  <a:gd name="T36" fmla="*/ 120967514 w 210"/>
                  <a:gd name="T37" fmla="*/ 1068546390 h 508"/>
                  <a:gd name="T38" fmla="*/ 105846581 w 210"/>
                  <a:gd name="T39" fmla="*/ 967740164 h 508"/>
                  <a:gd name="T40" fmla="*/ 90725623 w 210"/>
                  <a:gd name="T41" fmla="*/ 846772693 h 508"/>
                  <a:gd name="T42" fmla="*/ 90725623 w 210"/>
                  <a:gd name="T43" fmla="*/ 710684090 h 508"/>
                  <a:gd name="T44" fmla="*/ 90725623 w 210"/>
                  <a:gd name="T45" fmla="*/ 710684090 h 508"/>
                  <a:gd name="T46" fmla="*/ 85685312 w 210"/>
                  <a:gd name="T47" fmla="*/ 564515063 h 508"/>
                  <a:gd name="T48" fmla="*/ 75604690 w 210"/>
                  <a:gd name="T49" fmla="*/ 433466969 h 508"/>
                  <a:gd name="T50" fmla="*/ 65524068 w 210"/>
                  <a:gd name="T51" fmla="*/ 317539710 h 508"/>
                  <a:gd name="T52" fmla="*/ 45362812 w 210"/>
                  <a:gd name="T53" fmla="*/ 216733485 h 508"/>
                  <a:gd name="T54" fmla="*/ 30241879 w 210"/>
                  <a:gd name="T55" fmla="*/ 141128766 h 508"/>
                  <a:gd name="T56" fmla="*/ 15120939 w 210"/>
                  <a:gd name="T57" fmla="*/ 80645005 h 508"/>
                  <a:gd name="T58" fmla="*/ 0 w 210"/>
                  <a:gd name="T59" fmla="*/ 30241880 h 508"/>
                  <a:gd name="T60" fmla="*/ 0 w 210"/>
                  <a:gd name="T61" fmla="*/ 30241880 h 508"/>
                  <a:gd name="T62" fmla="*/ 10080625 w 210"/>
                  <a:gd name="T63" fmla="*/ 25201563 h 508"/>
                  <a:gd name="T64" fmla="*/ 40322501 w 210"/>
                  <a:gd name="T65" fmla="*/ 10080626 h 508"/>
                  <a:gd name="T66" fmla="*/ 60483757 w 210"/>
                  <a:gd name="T67" fmla="*/ 5040313 h 508"/>
                  <a:gd name="T68" fmla="*/ 85685312 w 210"/>
                  <a:gd name="T69" fmla="*/ 0 h 508"/>
                  <a:gd name="T70" fmla="*/ 110886892 w 210"/>
                  <a:gd name="T71" fmla="*/ 0 h 508"/>
                  <a:gd name="T72" fmla="*/ 136088448 w 210"/>
                  <a:gd name="T73" fmla="*/ 0 h 508"/>
                  <a:gd name="T74" fmla="*/ 166330314 w 210"/>
                  <a:gd name="T75" fmla="*/ 15120940 h 508"/>
                  <a:gd name="T76" fmla="*/ 191531869 w 210"/>
                  <a:gd name="T77" fmla="*/ 30241880 h 508"/>
                  <a:gd name="T78" fmla="*/ 216733474 w 210"/>
                  <a:gd name="T79" fmla="*/ 60483760 h 508"/>
                  <a:gd name="T80" fmla="*/ 241935029 w 210"/>
                  <a:gd name="T81" fmla="*/ 95765939 h 508"/>
                  <a:gd name="T82" fmla="*/ 267136584 w 210"/>
                  <a:gd name="T83" fmla="*/ 146169077 h 508"/>
                  <a:gd name="T84" fmla="*/ 287297828 w 210"/>
                  <a:gd name="T85" fmla="*/ 206652812 h 508"/>
                  <a:gd name="T86" fmla="*/ 302418761 w 210"/>
                  <a:gd name="T87" fmla="*/ 287297843 h 508"/>
                  <a:gd name="T88" fmla="*/ 312499383 w 210"/>
                  <a:gd name="T89" fmla="*/ 378023446 h 508"/>
                  <a:gd name="T90" fmla="*/ 312499383 w 210"/>
                  <a:gd name="T91" fmla="*/ 378023446 h 5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10"/>
                  <a:gd name="T139" fmla="*/ 0 h 508"/>
                  <a:gd name="T140" fmla="*/ 210 w 210"/>
                  <a:gd name="T141" fmla="*/ 508 h 5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10" h="508">
                    <a:moveTo>
                      <a:pt x="124" y="150"/>
                    </a:moveTo>
                    <a:lnTo>
                      <a:pt x="124" y="150"/>
                    </a:lnTo>
                    <a:lnTo>
                      <a:pt x="124" y="182"/>
                    </a:lnTo>
                    <a:lnTo>
                      <a:pt x="126" y="216"/>
                    </a:lnTo>
                    <a:lnTo>
                      <a:pt x="130" y="256"/>
                    </a:lnTo>
                    <a:lnTo>
                      <a:pt x="134" y="278"/>
                    </a:lnTo>
                    <a:lnTo>
                      <a:pt x="140" y="300"/>
                    </a:lnTo>
                    <a:lnTo>
                      <a:pt x="146" y="322"/>
                    </a:lnTo>
                    <a:lnTo>
                      <a:pt x="154" y="344"/>
                    </a:lnTo>
                    <a:lnTo>
                      <a:pt x="166" y="366"/>
                    </a:lnTo>
                    <a:lnTo>
                      <a:pt x="178" y="386"/>
                    </a:lnTo>
                    <a:lnTo>
                      <a:pt x="192" y="404"/>
                    </a:lnTo>
                    <a:lnTo>
                      <a:pt x="210" y="420"/>
                    </a:lnTo>
                    <a:lnTo>
                      <a:pt x="80" y="508"/>
                    </a:lnTo>
                    <a:lnTo>
                      <a:pt x="72" y="494"/>
                    </a:lnTo>
                    <a:lnTo>
                      <a:pt x="64" y="478"/>
                    </a:lnTo>
                    <a:lnTo>
                      <a:pt x="56" y="454"/>
                    </a:lnTo>
                    <a:lnTo>
                      <a:pt x="48" y="424"/>
                    </a:lnTo>
                    <a:lnTo>
                      <a:pt x="42" y="384"/>
                    </a:lnTo>
                    <a:lnTo>
                      <a:pt x="36" y="336"/>
                    </a:lnTo>
                    <a:lnTo>
                      <a:pt x="36" y="282"/>
                    </a:lnTo>
                    <a:lnTo>
                      <a:pt x="34" y="224"/>
                    </a:lnTo>
                    <a:lnTo>
                      <a:pt x="30" y="172"/>
                    </a:lnTo>
                    <a:lnTo>
                      <a:pt x="26" y="126"/>
                    </a:lnTo>
                    <a:lnTo>
                      <a:pt x="18" y="86"/>
                    </a:lnTo>
                    <a:lnTo>
                      <a:pt x="12" y="56"/>
                    </a:lnTo>
                    <a:lnTo>
                      <a:pt x="6" y="32"/>
                    </a:lnTo>
                    <a:lnTo>
                      <a:pt x="0" y="12"/>
                    </a:lnTo>
                    <a:lnTo>
                      <a:pt x="4" y="10"/>
                    </a:lnTo>
                    <a:lnTo>
                      <a:pt x="16" y="4"/>
                    </a:lnTo>
                    <a:lnTo>
                      <a:pt x="24" y="2"/>
                    </a:lnTo>
                    <a:lnTo>
                      <a:pt x="3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6" y="6"/>
                    </a:lnTo>
                    <a:lnTo>
                      <a:pt x="76" y="12"/>
                    </a:lnTo>
                    <a:lnTo>
                      <a:pt x="86" y="24"/>
                    </a:lnTo>
                    <a:lnTo>
                      <a:pt x="96" y="38"/>
                    </a:lnTo>
                    <a:lnTo>
                      <a:pt x="106" y="58"/>
                    </a:lnTo>
                    <a:lnTo>
                      <a:pt x="114" y="82"/>
                    </a:lnTo>
                    <a:lnTo>
                      <a:pt x="120" y="114"/>
                    </a:lnTo>
                    <a:lnTo>
                      <a:pt x="124" y="150"/>
                    </a:lnTo>
                    <a:close/>
                  </a:path>
                </a:pathLst>
              </a:custGeom>
              <a:solidFill>
                <a:srgbClr val="EF44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49"/>
              <p:cNvSpPr>
                <a:spLocks/>
              </p:cNvSpPr>
              <p:nvPr/>
            </p:nvSpPr>
            <p:spPr bwMode="auto">
              <a:xfrm>
                <a:off x="4079875" y="2879725"/>
                <a:ext cx="209550" cy="381000"/>
              </a:xfrm>
              <a:custGeom>
                <a:avLst/>
                <a:gdLst>
                  <a:gd name="T0" fmla="*/ 317539640 w 132"/>
                  <a:gd name="T1" fmla="*/ 252015660 h 240"/>
                  <a:gd name="T2" fmla="*/ 277217159 w 132"/>
                  <a:gd name="T3" fmla="*/ 408265308 h 240"/>
                  <a:gd name="T4" fmla="*/ 272176848 w 132"/>
                  <a:gd name="T5" fmla="*/ 483870075 h 240"/>
                  <a:gd name="T6" fmla="*/ 252015608 w 132"/>
                  <a:gd name="T7" fmla="*/ 383063752 h 240"/>
                  <a:gd name="T8" fmla="*/ 246975298 w 132"/>
                  <a:gd name="T9" fmla="*/ 337700951 h 240"/>
                  <a:gd name="T10" fmla="*/ 231854367 w 132"/>
                  <a:gd name="T11" fmla="*/ 433466963 h 240"/>
                  <a:gd name="T12" fmla="*/ 211693126 w 132"/>
                  <a:gd name="T13" fmla="*/ 524192565 h 240"/>
                  <a:gd name="T14" fmla="*/ 181451216 w 132"/>
                  <a:gd name="T15" fmla="*/ 599797233 h 240"/>
                  <a:gd name="T16" fmla="*/ 171370595 w 132"/>
                  <a:gd name="T17" fmla="*/ 604837545 h 240"/>
                  <a:gd name="T18" fmla="*/ 201612456 w 132"/>
                  <a:gd name="T19" fmla="*/ 388104063 h 240"/>
                  <a:gd name="T20" fmla="*/ 206652767 w 132"/>
                  <a:gd name="T21" fmla="*/ 327620328 h 240"/>
                  <a:gd name="T22" fmla="*/ 201612456 w 132"/>
                  <a:gd name="T23" fmla="*/ 302418772 h 240"/>
                  <a:gd name="T24" fmla="*/ 191531836 w 132"/>
                  <a:gd name="T25" fmla="*/ 302418772 h 240"/>
                  <a:gd name="T26" fmla="*/ 161289975 w 132"/>
                  <a:gd name="T27" fmla="*/ 347781573 h 240"/>
                  <a:gd name="T28" fmla="*/ 151209355 w 132"/>
                  <a:gd name="T29" fmla="*/ 383063752 h 240"/>
                  <a:gd name="T30" fmla="*/ 136088424 w 132"/>
                  <a:gd name="T31" fmla="*/ 423386341 h 240"/>
                  <a:gd name="T32" fmla="*/ 126007804 w 132"/>
                  <a:gd name="T33" fmla="*/ 418346030 h 240"/>
                  <a:gd name="T34" fmla="*/ 126007804 w 132"/>
                  <a:gd name="T35" fmla="*/ 398184685 h 240"/>
                  <a:gd name="T36" fmla="*/ 126007804 w 132"/>
                  <a:gd name="T37" fmla="*/ 277217216 h 240"/>
                  <a:gd name="T38" fmla="*/ 120967494 w 132"/>
                  <a:gd name="T39" fmla="*/ 226814104 h 240"/>
                  <a:gd name="T40" fmla="*/ 115927184 w 132"/>
                  <a:gd name="T41" fmla="*/ 226814104 h 240"/>
                  <a:gd name="T42" fmla="*/ 50403114 w 132"/>
                  <a:gd name="T43" fmla="*/ 388104063 h 240"/>
                  <a:gd name="T44" fmla="*/ 60483747 w 132"/>
                  <a:gd name="T45" fmla="*/ 246975349 h 240"/>
                  <a:gd name="T46" fmla="*/ 65524057 w 132"/>
                  <a:gd name="T47" fmla="*/ 206652810 h 240"/>
                  <a:gd name="T48" fmla="*/ 65524057 w 132"/>
                  <a:gd name="T49" fmla="*/ 201612498 h 240"/>
                  <a:gd name="T50" fmla="*/ 20161247 w 132"/>
                  <a:gd name="T51" fmla="*/ 257055971 h 240"/>
                  <a:gd name="T52" fmla="*/ 0 w 132"/>
                  <a:gd name="T53" fmla="*/ 292338150 h 240"/>
                  <a:gd name="T54" fmla="*/ 5040312 w 132"/>
                  <a:gd name="T55" fmla="*/ 277217216 h 240"/>
                  <a:gd name="T56" fmla="*/ 80644988 w 132"/>
                  <a:gd name="T57" fmla="*/ 80645004 h 240"/>
                  <a:gd name="T58" fmla="*/ 126007804 w 132"/>
                  <a:gd name="T59" fmla="*/ 0 h 240"/>
                  <a:gd name="T60" fmla="*/ 110886873 w 132"/>
                  <a:gd name="T61" fmla="*/ 55443448 h 240"/>
                  <a:gd name="T62" fmla="*/ 95765918 w 132"/>
                  <a:gd name="T63" fmla="*/ 110886896 h 240"/>
                  <a:gd name="T64" fmla="*/ 95765918 w 132"/>
                  <a:gd name="T65" fmla="*/ 126007830 h 240"/>
                  <a:gd name="T66" fmla="*/ 105846563 w 132"/>
                  <a:gd name="T67" fmla="*/ 120967519 h 240"/>
                  <a:gd name="T68" fmla="*/ 131048114 w 132"/>
                  <a:gd name="T69" fmla="*/ 65524071 h 240"/>
                  <a:gd name="T70" fmla="*/ 136088424 w 132"/>
                  <a:gd name="T71" fmla="*/ 70564382 h 240"/>
                  <a:gd name="T72" fmla="*/ 141128734 w 132"/>
                  <a:gd name="T73" fmla="*/ 126007830 h 240"/>
                  <a:gd name="T74" fmla="*/ 146169045 w 132"/>
                  <a:gd name="T75" fmla="*/ 151209386 h 240"/>
                  <a:gd name="T76" fmla="*/ 146169045 w 132"/>
                  <a:gd name="T77" fmla="*/ 146169075 h 240"/>
                  <a:gd name="T78" fmla="*/ 201612456 w 132"/>
                  <a:gd name="T79" fmla="*/ 45362813 h 240"/>
                  <a:gd name="T80" fmla="*/ 216733437 w 132"/>
                  <a:gd name="T81" fmla="*/ 20161251 h 240"/>
                  <a:gd name="T82" fmla="*/ 221773747 w 132"/>
                  <a:gd name="T83" fmla="*/ 30241880 h 240"/>
                  <a:gd name="T84" fmla="*/ 181451216 w 132"/>
                  <a:gd name="T85" fmla="*/ 131048141 h 240"/>
                  <a:gd name="T86" fmla="*/ 181451216 w 132"/>
                  <a:gd name="T87" fmla="*/ 151209386 h 240"/>
                  <a:gd name="T88" fmla="*/ 181451216 w 132"/>
                  <a:gd name="T89" fmla="*/ 176410942 h 240"/>
                  <a:gd name="T90" fmla="*/ 191531836 w 132"/>
                  <a:gd name="T91" fmla="*/ 161290009 h 240"/>
                  <a:gd name="T92" fmla="*/ 201612456 w 132"/>
                  <a:gd name="T93" fmla="*/ 136088453 h 240"/>
                  <a:gd name="T94" fmla="*/ 216733437 w 132"/>
                  <a:gd name="T95" fmla="*/ 115927208 h 240"/>
                  <a:gd name="T96" fmla="*/ 221773747 w 132"/>
                  <a:gd name="T97" fmla="*/ 146169075 h 240"/>
                  <a:gd name="T98" fmla="*/ 221773747 w 132"/>
                  <a:gd name="T99" fmla="*/ 191531876 h 240"/>
                  <a:gd name="T100" fmla="*/ 221773747 w 132"/>
                  <a:gd name="T101" fmla="*/ 246975349 h 240"/>
                  <a:gd name="T102" fmla="*/ 231854367 w 132"/>
                  <a:gd name="T103" fmla="*/ 252015660 h 240"/>
                  <a:gd name="T104" fmla="*/ 236894677 w 132"/>
                  <a:gd name="T105" fmla="*/ 236894726 h 240"/>
                  <a:gd name="T106" fmla="*/ 292338089 w 132"/>
                  <a:gd name="T107" fmla="*/ 65524071 h 240"/>
                  <a:gd name="T108" fmla="*/ 292338089 w 132"/>
                  <a:gd name="T109" fmla="*/ 75604693 h 240"/>
                  <a:gd name="T110" fmla="*/ 272176848 w 132"/>
                  <a:gd name="T111" fmla="*/ 171370631 h 240"/>
                  <a:gd name="T112" fmla="*/ 277217159 w 132"/>
                  <a:gd name="T113" fmla="*/ 196572187 h 240"/>
                  <a:gd name="T114" fmla="*/ 287297779 w 132"/>
                  <a:gd name="T115" fmla="*/ 186491565 h 240"/>
                  <a:gd name="T116" fmla="*/ 307459020 w 132"/>
                  <a:gd name="T117" fmla="*/ 161290009 h 240"/>
                  <a:gd name="T118" fmla="*/ 327620260 w 132"/>
                  <a:gd name="T119" fmla="*/ 151209386 h 240"/>
                  <a:gd name="T120" fmla="*/ 332660570 w 132"/>
                  <a:gd name="T121" fmla="*/ 176410942 h 240"/>
                  <a:gd name="T122" fmla="*/ 317539640 w 132"/>
                  <a:gd name="T123" fmla="*/ 252015660 h 24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32"/>
                  <a:gd name="T187" fmla="*/ 0 h 240"/>
                  <a:gd name="T188" fmla="*/ 132 w 132"/>
                  <a:gd name="T189" fmla="*/ 240 h 24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32" h="240">
                    <a:moveTo>
                      <a:pt x="126" y="100"/>
                    </a:moveTo>
                    <a:lnTo>
                      <a:pt x="126" y="100"/>
                    </a:lnTo>
                    <a:lnTo>
                      <a:pt x="116" y="132"/>
                    </a:lnTo>
                    <a:lnTo>
                      <a:pt x="110" y="162"/>
                    </a:lnTo>
                    <a:lnTo>
                      <a:pt x="108" y="192"/>
                    </a:lnTo>
                    <a:lnTo>
                      <a:pt x="100" y="152"/>
                    </a:lnTo>
                    <a:lnTo>
                      <a:pt x="98" y="140"/>
                    </a:lnTo>
                    <a:lnTo>
                      <a:pt x="98" y="134"/>
                    </a:lnTo>
                    <a:lnTo>
                      <a:pt x="98" y="142"/>
                    </a:lnTo>
                    <a:lnTo>
                      <a:pt x="92" y="172"/>
                    </a:lnTo>
                    <a:lnTo>
                      <a:pt x="84" y="208"/>
                    </a:lnTo>
                    <a:lnTo>
                      <a:pt x="78" y="228"/>
                    </a:lnTo>
                    <a:lnTo>
                      <a:pt x="72" y="238"/>
                    </a:lnTo>
                    <a:lnTo>
                      <a:pt x="68" y="240"/>
                    </a:lnTo>
                    <a:lnTo>
                      <a:pt x="76" y="192"/>
                    </a:lnTo>
                    <a:lnTo>
                      <a:pt x="80" y="154"/>
                    </a:lnTo>
                    <a:lnTo>
                      <a:pt x="82" y="130"/>
                    </a:lnTo>
                    <a:lnTo>
                      <a:pt x="82" y="124"/>
                    </a:lnTo>
                    <a:lnTo>
                      <a:pt x="80" y="120"/>
                    </a:lnTo>
                    <a:lnTo>
                      <a:pt x="78" y="120"/>
                    </a:lnTo>
                    <a:lnTo>
                      <a:pt x="76" y="120"/>
                    </a:lnTo>
                    <a:lnTo>
                      <a:pt x="70" y="126"/>
                    </a:lnTo>
                    <a:lnTo>
                      <a:pt x="64" y="138"/>
                    </a:lnTo>
                    <a:lnTo>
                      <a:pt x="60" y="152"/>
                    </a:lnTo>
                    <a:lnTo>
                      <a:pt x="56" y="166"/>
                    </a:lnTo>
                    <a:lnTo>
                      <a:pt x="54" y="168"/>
                    </a:lnTo>
                    <a:lnTo>
                      <a:pt x="52" y="170"/>
                    </a:lnTo>
                    <a:lnTo>
                      <a:pt x="50" y="166"/>
                    </a:lnTo>
                    <a:lnTo>
                      <a:pt x="50" y="158"/>
                    </a:lnTo>
                    <a:lnTo>
                      <a:pt x="52" y="136"/>
                    </a:lnTo>
                    <a:lnTo>
                      <a:pt x="50" y="110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6" y="90"/>
                    </a:lnTo>
                    <a:lnTo>
                      <a:pt x="20" y="154"/>
                    </a:lnTo>
                    <a:lnTo>
                      <a:pt x="22" y="122"/>
                    </a:lnTo>
                    <a:lnTo>
                      <a:pt x="24" y="98"/>
                    </a:lnTo>
                    <a:lnTo>
                      <a:pt x="26" y="82"/>
                    </a:lnTo>
                    <a:lnTo>
                      <a:pt x="26" y="80"/>
                    </a:lnTo>
                    <a:lnTo>
                      <a:pt x="18" y="88"/>
                    </a:lnTo>
                    <a:lnTo>
                      <a:pt x="8" y="102"/>
                    </a:lnTo>
                    <a:lnTo>
                      <a:pt x="0" y="116"/>
                    </a:lnTo>
                    <a:lnTo>
                      <a:pt x="2" y="110"/>
                    </a:lnTo>
                    <a:lnTo>
                      <a:pt x="14" y="76"/>
                    </a:lnTo>
                    <a:lnTo>
                      <a:pt x="32" y="32"/>
                    </a:lnTo>
                    <a:lnTo>
                      <a:pt x="42" y="14"/>
                    </a:lnTo>
                    <a:lnTo>
                      <a:pt x="50" y="0"/>
                    </a:lnTo>
                    <a:lnTo>
                      <a:pt x="44" y="22"/>
                    </a:lnTo>
                    <a:lnTo>
                      <a:pt x="38" y="38"/>
                    </a:lnTo>
                    <a:lnTo>
                      <a:pt x="38" y="44"/>
                    </a:lnTo>
                    <a:lnTo>
                      <a:pt x="38" y="50"/>
                    </a:lnTo>
                    <a:lnTo>
                      <a:pt x="40" y="52"/>
                    </a:lnTo>
                    <a:lnTo>
                      <a:pt x="42" y="48"/>
                    </a:lnTo>
                    <a:lnTo>
                      <a:pt x="48" y="38"/>
                    </a:lnTo>
                    <a:lnTo>
                      <a:pt x="52" y="26"/>
                    </a:lnTo>
                    <a:lnTo>
                      <a:pt x="54" y="24"/>
                    </a:lnTo>
                    <a:lnTo>
                      <a:pt x="54" y="28"/>
                    </a:lnTo>
                    <a:lnTo>
                      <a:pt x="56" y="50"/>
                    </a:lnTo>
                    <a:lnTo>
                      <a:pt x="56" y="58"/>
                    </a:lnTo>
                    <a:lnTo>
                      <a:pt x="58" y="60"/>
                    </a:lnTo>
                    <a:lnTo>
                      <a:pt x="58" y="58"/>
                    </a:lnTo>
                    <a:lnTo>
                      <a:pt x="72" y="32"/>
                    </a:lnTo>
                    <a:lnTo>
                      <a:pt x="80" y="18"/>
                    </a:lnTo>
                    <a:lnTo>
                      <a:pt x="86" y="8"/>
                    </a:lnTo>
                    <a:lnTo>
                      <a:pt x="88" y="10"/>
                    </a:lnTo>
                    <a:lnTo>
                      <a:pt x="88" y="12"/>
                    </a:lnTo>
                    <a:lnTo>
                      <a:pt x="84" y="24"/>
                    </a:lnTo>
                    <a:lnTo>
                      <a:pt x="72" y="52"/>
                    </a:lnTo>
                    <a:lnTo>
                      <a:pt x="72" y="60"/>
                    </a:lnTo>
                    <a:lnTo>
                      <a:pt x="72" y="68"/>
                    </a:lnTo>
                    <a:lnTo>
                      <a:pt x="72" y="70"/>
                    </a:lnTo>
                    <a:lnTo>
                      <a:pt x="74" y="70"/>
                    </a:lnTo>
                    <a:lnTo>
                      <a:pt x="76" y="64"/>
                    </a:lnTo>
                    <a:lnTo>
                      <a:pt x="80" y="54"/>
                    </a:lnTo>
                    <a:lnTo>
                      <a:pt x="86" y="48"/>
                    </a:lnTo>
                    <a:lnTo>
                      <a:pt x="86" y="46"/>
                    </a:lnTo>
                    <a:lnTo>
                      <a:pt x="88" y="48"/>
                    </a:lnTo>
                    <a:lnTo>
                      <a:pt x="88" y="58"/>
                    </a:lnTo>
                    <a:lnTo>
                      <a:pt x="88" y="76"/>
                    </a:lnTo>
                    <a:lnTo>
                      <a:pt x="88" y="94"/>
                    </a:lnTo>
                    <a:lnTo>
                      <a:pt x="88" y="98"/>
                    </a:lnTo>
                    <a:lnTo>
                      <a:pt x="90" y="102"/>
                    </a:lnTo>
                    <a:lnTo>
                      <a:pt x="92" y="100"/>
                    </a:lnTo>
                    <a:lnTo>
                      <a:pt x="94" y="94"/>
                    </a:lnTo>
                    <a:lnTo>
                      <a:pt x="110" y="42"/>
                    </a:lnTo>
                    <a:lnTo>
                      <a:pt x="116" y="26"/>
                    </a:lnTo>
                    <a:lnTo>
                      <a:pt x="116" y="30"/>
                    </a:lnTo>
                    <a:lnTo>
                      <a:pt x="112" y="50"/>
                    </a:lnTo>
                    <a:lnTo>
                      <a:pt x="108" y="68"/>
                    </a:lnTo>
                    <a:lnTo>
                      <a:pt x="110" y="78"/>
                    </a:lnTo>
                    <a:lnTo>
                      <a:pt x="114" y="74"/>
                    </a:lnTo>
                    <a:lnTo>
                      <a:pt x="116" y="68"/>
                    </a:lnTo>
                    <a:lnTo>
                      <a:pt x="122" y="64"/>
                    </a:lnTo>
                    <a:lnTo>
                      <a:pt x="126" y="60"/>
                    </a:lnTo>
                    <a:lnTo>
                      <a:pt x="130" y="60"/>
                    </a:lnTo>
                    <a:lnTo>
                      <a:pt x="132" y="62"/>
                    </a:lnTo>
                    <a:lnTo>
                      <a:pt x="132" y="70"/>
                    </a:lnTo>
                    <a:lnTo>
                      <a:pt x="130" y="82"/>
                    </a:lnTo>
                    <a:lnTo>
                      <a:pt x="126" y="100"/>
                    </a:lnTo>
                    <a:close/>
                  </a:path>
                </a:pathLst>
              </a:custGeom>
              <a:solidFill>
                <a:srgbClr val="F68A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50"/>
              <p:cNvSpPr>
                <a:spLocks/>
              </p:cNvSpPr>
              <p:nvPr/>
            </p:nvSpPr>
            <p:spPr bwMode="auto">
              <a:xfrm>
                <a:off x="5286375" y="3492500"/>
                <a:ext cx="79375" cy="152400"/>
              </a:xfrm>
              <a:custGeom>
                <a:avLst/>
                <a:gdLst>
                  <a:gd name="T0" fmla="*/ 0 w 50"/>
                  <a:gd name="T1" fmla="*/ 0 h 96"/>
                  <a:gd name="T2" fmla="*/ 0 w 50"/>
                  <a:gd name="T3" fmla="*/ 0 h 96"/>
                  <a:gd name="T4" fmla="*/ 5040313 w 50"/>
                  <a:gd name="T5" fmla="*/ 25201561 h 96"/>
                  <a:gd name="T6" fmla="*/ 25201561 w 50"/>
                  <a:gd name="T7" fmla="*/ 90725621 h 96"/>
                  <a:gd name="T8" fmla="*/ 55443445 w 50"/>
                  <a:gd name="T9" fmla="*/ 171370620 h 96"/>
                  <a:gd name="T10" fmla="*/ 75604689 w 50"/>
                  <a:gd name="T11" fmla="*/ 211693157 h 96"/>
                  <a:gd name="T12" fmla="*/ 95765933 w 50"/>
                  <a:gd name="T13" fmla="*/ 241935022 h 96"/>
                  <a:gd name="T14" fmla="*/ 126007824 w 50"/>
                  <a:gd name="T15" fmla="*/ 226814090 h 96"/>
                  <a:gd name="T16" fmla="*/ 126007824 w 50"/>
                  <a:gd name="T17" fmla="*/ 226814090 h 96"/>
                  <a:gd name="T18" fmla="*/ 115927202 w 50"/>
                  <a:gd name="T19" fmla="*/ 216733468 h 96"/>
                  <a:gd name="T20" fmla="*/ 90725622 w 50"/>
                  <a:gd name="T21" fmla="*/ 181451242 h 96"/>
                  <a:gd name="T22" fmla="*/ 50403122 w 50"/>
                  <a:gd name="T23" fmla="*/ 110886889 h 96"/>
                  <a:gd name="T24" fmla="*/ 0 w 50"/>
                  <a:gd name="T25" fmla="*/ 0 h 96"/>
                  <a:gd name="T26" fmla="*/ 0 w 50"/>
                  <a:gd name="T27" fmla="*/ 0 h 9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96"/>
                  <a:gd name="T44" fmla="*/ 50 w 50"/>
                  <a:gd name="T45" fmla="*/ 96 h 9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10"/>
                    </a:lnTo>
                    <a:lnTo>
                      <a:pt x="10" y="36"/>
                    </a:lnTo>
                    <a:lnTo>
                      <a:pt x="22" y="68"/>
                    </a:lnTo>
                    <a:lnTo>
                      <a:pt x="30" y="84"/>
                    </a:lnTo>
                    <a:lnTo>
                      <a:pt x="38" y="96"/>
                    </a:lnTo>
                    <a:lnTo>
                      <a:pt x="50" y="90"/>
                    </a:lnTo>
                    <a:lnTo>
                      <a:pt x="46" y="86"/>
                    </a:lnTo>
                    <a:lnTo>
                      <a:pt x="36" y="72"/>
                    </a:lnTo>
                    <a:lnTo>
                      <a:pt x="2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51"/>
              <p:cNvSpPr>
                <a:spLocks/>
              </p:cNvSpPr>
              <p:nvPr/>
            </p:nvSpPr>
            <p:spPr bwMode="auto">
              <a:xfrm>
                <a:off x="4222750" y="3165475"/>
                <a:ext cx="127000" cy="695325"/>
              </a:xfrm>
              <a:custGeom>
                <a:avLst/>
                <a:gdLst>
                  <a:gd name="T0" fmla="*/ 0 w 80"/>
                  <a:gd name="T1" fmla="*/ 90725625 h 438"/>
                  <a:gd name="T2" fmla="*/ 0 w 80"/>
                  <a:gd name="T3" fmla="*/ 90725625 h 438"/>
                  <a:gd name="T4" fmla="*/ 0 w 80"/>
                  <a:gd name="T5" fmla="*/ 176410938 h 438"/>
                  <a:gd name="T6" fmla="*/ 5040312 w 80"/>
                  <a:gd name="T7" fmla="*/ 277217209 h 438"/>
                  <a:gd name="T8" fmla="*/ 15120938 w 80"/>
                  <a:gd name="T9" fmla="*/ 403224987 h 438"/>
                  <a:gd name="T10" fmla="*/ 40322497 w 80"/>
                  <a:gd name="T11" fmla="*/ 559474730 h 438"/>
                  <a:gd name="T12" fmla="*/ 55443441 w 80"/>
                  <a:gd name="T13" fmla="*/ 640119708 h 438"/>
                  <a:gd name="T14" fmla="*/ 75604683 w 80"/>
                  <a:gd name="T15" fmla="*/ 730845307 h 438"/>
                  <a:gd name="T16" fmla="*/ 100806236 w 80"/>
                  <a:gd name="T17" fmla="*/ 816530596 h 438"/>
                  <a:gd name="T18" fmla="*/ 131048125 w 80"/>
                  <a:gd name="T19" fmla="*/ 912296705 h 438"/>
                  <a:gd name="T20" fmla="*/ 161289988 w 80"/>
                  <a:gd name="T21" fmla="*/ 1008062616 h 438"/>
                  <a:gd name="T22" fmla="*/ 201612473 w 80"/>
                  <a:gd name="T23" fmla="*/ 1103828527 h 438"/>
                  <a:gd name="T24" fmla="*/ 201612473 w 80"/>
                  <a:gd name="T25" fmla="*/ 1103828527 h 438"/>
                  <a:gd name="T26" fmla="*/ 176410920 w 80"/>
                  <a:gd name="T27" fmla="*/ 982861060 h 438"/>
                  <a:gd name="T28" fmla="*/ 151209367 w 80"/>
                  <a:gd name="T29" fmla="*/ 851812972 h 438"/>
                  <a:gd name="T30" fmla="*/ 120967503 w 80"/>
                  <a:gd name="T31" fmla="*/ 695563130 h 438"/>
                  <a:gd name="T32" fmla="*/ 95765926 w 80"/>
                  <a:gd name="T33" fmla="*/ 514111930 h 438"/>
                  <a:gd name="T34" fmla="*/ 80644994 w 80"/>
                  <a:gd name="T35" fmla="*/ 332660632 h 438"/>
                  <a:gd name="T36" fmla="*/ 75604683 w 80"/>
                  <a:gd name="T37" fmla="*/ 241935032 h 438"/>
                  <a:gd name="T38" fmla="*/ 75604683 w 80"/>
                  <a:gd name="T39" fmla="*/ 156249694 h 438"/>
                  <a:gd name="T40" fmla="*/ 80644994 w 80"/>
                  <a:gd name="T41" fmla="*/ 75604691 h 438"/>
                  <a:gd name="T42" fmla="*/ 90725615 w 80"/>
                  <a:gd name="T43" fmla="*/ 0 h 438"/>
                  <a:gd name="T44" fmla="*/ 35282186 w 80"/>
                  <a:gd name="T45" fmla="*/ 80645002 h 438"/>
                  <a:gd name="T46" fmla="*/ 0 w 80"/>
                  <a:gd name="T47" fmla="*/ 90725625 h 4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0"/>
                  <a:gd name="T73" fmla="*/ 0 h 438"/>
                  <a:gd name="T74" fmla="*/ 80 w 80"/>
                  <a:gd name="T75" fmla="*/ 438 h 4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0" h="438">
                    <a:moveTo>
                      <a:pt x="0" y="36"/>
                    </a:moveTo>
                    <a:lnTo>
                      <a:pt x="0" y="36"/>
                    </a:lnTo>
                    <a:lnTo>
                      <a:pt x="0" y="70"/>
                    </a:lnTo>
                    <a:lnTo>
                      <a:pt x="2" y="110"/>
                    </a:lnTo>
                    <a:lnTo>
                      <a:pt x="6" y="160"/>
                    </a:lnTo>
                    <a:lnTo>
                      <a:pt x="16" y="222"/>
                    </a:lnTo>
                    <a:lnTo>
                      <a:pt x="22" y="254"/>
                    </a:lnTo>
                    <a:lnTo>
                      <a:pt x="30" y="290"/>
                    </a:lnTo>
                    <a:lnTo>
                      <a:pt x="40" y="324"/>
                    </a:lnTo>
                    <a:lnTo>
                      <a:pt x="52" y="362"/>
                    </a:lnTo>
                    <a:lnTo>
                      <a:pt x="64" y="400"/>
                    </a:lnTo>
                    <a:lnTo>
                      <a:pt x="80" y="438"/>
                    </a:lnTo>
                    <a:lnTo>
                      <a:pt x="70" y="390"/>
                    </a:lnTo>
                    <a:lnTo>
                      <a:pt x="60" y="338"/>
                    </a:lnTo>
                    <a:lnTo>
                      <a:pt x="48" y="276"/>
                    </a:lnTo>
                    <a:lnTo>
                      <a:pt x="38" y="204"/>
                    </a:lnTo>
                    <a:lnTo>
                      <a:pt x="32" y="132"/>
                    </a:lnTo>
                    <a:lnTo>
                      <a:pt x="30" y="96"/>
                    </a:lnTo>
                    <a:lnTo>
                      <a:pt x="30" y="62"/>
                    </a:lnTo>
                    <a:lnTo>
                      <a:pt x="32" y="30"/>
                    </a:lnTo>
                    <a:lnTo>
                      <a:pt x="36" y="0"/>
                    </a:lnTo>
                    <a:lnTo>
                      <a:pt x="14" y="3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F44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52"/>
              <p:cNvSpPr>
                <a:spLocks noEditPoints="1"/>
              </p:cNvSpPr>
              <p:nvPr/>
            </p:nvSpPr>
            <p:spPr bwMode="auto">
              <a:xfrm>
                <a:off x="4238625" y="3238500"/>
                <a:ext cx="488950" cy="304800"/>
              </a:xfrm>
              <a:custGeom>
                <a:avLst/>
                <a:gdLst>
                  <a:gd name="T0" fmla="*/ 594756838 w 308"/>
                  <a:gd name="T1" fmla="*/ 65524066 h 192"/>
                  <a:gd name="T2" fmla="*/ 549394043 w 308"/>
                  <a:gd name="T3" fmla="*/ 45362810 h 192"/>
                  <a:gd name="T4" fmla="*/ 403224939 w 308"/>
                  <a:gd name="T5" fmla="*/ 20161250 h 192"/>
                  <a:gd name="T6" fmla="*/ 226814072 w 308"/>
                  <a:gd name="T7" fmla="*/ 0 h 192"/>
                  <a:gd name="T8" fmla="*/ 75604682 w 308"/>
                  <a:gd name="T9" fmla="*/ 0 h 192"/>
                  <a:gd name="T10" fmla="*/ 30241875 w 308"/>
                  <a:gd name="T11" fmla="*/ 5040312 h 192"/>
                  <a:gd name="T12" fmla="*/ 15120938 w 308"/>
                  <a:gd name="T13" fmla="*/ 10080625 h 192"/>
                  <a:gd name="T14" fmla="*/ 5040312 w 308"/>
                  <a:gd name="T15" fmla="*/ 30241878 h 192"/>
                  <a:gd name="T16" fmla="*/ 0 w 308"/>
                  <a:gd name="T17" fmla="*/ 70564377 h 192"/>
                  <a:gd name="T18" fmla="*/ 15120938 w 308"/>
                  <a:gd name="T19" fmla="*/ 252015644 h 192"/>
                  <a:gd name="T20" fmla="*/ 35282186 w 308"/>
                  <a:gd name="T21" fmla="*/ 398184660 h 192"/>
                  <a:gd name="T22" fmla="*/ 45362807 w 308"/>
                  <a:gd name="T23" fmla="*/ 413305593 h 192"/>
                  <a:gd name="T24" fmla="*/ 90725614 w 308"/>
                  <a:gd name="T25" fmla="*/ 443547557 h 192"/>
                  <a:gd name="T26" fmla="*/ 126007812 w 308"/>
                  <a:gd name="T27" fmla="*/ 453628179 h 192"/>
                  <a:gd name="T28" fmla="*/ 322579971 w 308"/>
                  <a:gd name="T29" fmla="*/ 478829734 h 192"/>
                  <a:gd name="T30" fmla="*/ 463708765 w 308"/>
                  <a:gd name="T31" fmla="*/ 478829734 h 192"/>
                  <a:gd name="T32" fmla="*/ 599797148 w 308"/>
                  <a:gd name="T33" fmla="*/ 458668490 h 192"/>
                  <a:gd name="T34" fmla="*/ 604837459 w 308"/>
                  <a:gd name="T35" fmla="*/ 458668490 h 192"/>
                  <a:gd name="T36" fmla="*/ 645159943 w 308"/>
                  <a:gd name="T37" fmla="*/ 428426625 h 192"/>
                  <a:gd name="T38" fmla="*/ 665321185 w 308"/>
                  <a:gd name="T39" fmla="*/ 393144349 h 192"/>
                  <a:gd name="T40" fmla="*/ 685482427 w 308"/>
                  <a:gd name="T41" fmla="*/ 342741240 h 192"/>
                  <a:gd name="T42" fmla="*/ 720764600 w 308"/>
                  <a:gd name="T43" fmla="*/ 252015644 h 192"/>
                  <a:gd name="T44" fmla="*/ 756046774 w 308"/>
                  <a:gd name="T45" fmla="*/ 216733468 h 192"/>
                  <a:gd name="T46" fmla="*/ 776208016 w 308"/>
                  <a:gd name="T47" fmla="*/ 120967511 h 192"/>
                  <a:gd name="T48" fmla="*/ 756046774 w 308"/>
                  <a:gd name="T49" fmla="*/ 120967511 h 192"/>
                  <a:gd name="T50" fmla="*/ 650200253 w 308"/>
                  <a:gd name="T51" fmla="*/ 95765932 h 192"/>
                  <a:gd name="T52" fmla="*/ 594756838 w 308"/>
                  <a:gd name="T53" fmla="*/ 65524066 h 192"/>
                  <a:gd name="T54" fmla="*/ 640119632 w 308"/>
                  <a:gd name="T55" fmla="*/ 307459064 h 192"/>
                  <a:gd name="T56" fmla="*/ 630039011 w 308"/>
                  <a:gd name="T57" fmla="*/ 337700929 h 192"/>
                  <a:gd name="T58" fmla="*/ 604837459 w 308"/>
                  <a:gd name="T59" fmla="*/ 383063727 h 192"/>
                  <a:gd name="T60" fmla="*/ 569555285 w 308"/>
                  <a:gd name="T61" fmla="*/ 413305593 h 192"/>
                  <a:gd name="T62" fmla="*/ 559474664 w 308"/>
                  <a:gd name="T63" fmla="*/ 413305593 h 192"/>
                  <a:gd name="T64" fmla="*/ 443547523 w 308"/>
                  <a:gd name="T65" fmla="*/ 433466936 h 192"/>
                  <a:gd name="T66" fmla="*/ 312499350 w 308"/>
                  <a:gd name="T67" fmla="*/ 428426625 h 192"/>
                  <a:gd name="T68" fmla="*/ 141128744 w 308"/>
                  <a:gd name="T69" fmla="*/ 403224971 h 192"/>
                  <a:gd name="T70" fmla="*/ 126007812 w 308"/>
                  <a:gd name="T71" fmla="*/ 398184660 h 192"/>
                  <a:gd name="T72" fmla="*/ 105846570 w 308"/>
                  <a:gd name="T73" fmla="*/ 367942795 h 192"/>
                  <a:gd name="T74" fmla="*/ 100806235 w 308"/>
                  <a:gd name="T75" fmla="*/ 342741240 h 192"/>
                  <a:gd name="T76" fmla="*/ 85685303 w 308"/>
                  <a:gd name="T77" fmla="*/ 136088444 h 192"/>
                  <a:gd name="T78" fmla="*/ 85685303 w 308"/>
                  <a:gd name="T79" fmla="*/ 95765932 h 192"/>
                  <a:gd name="T80" fmla="*/ 95765924 w 308"/>
                  <a:gd name="T81" fmla="*/ 75604688 h 192"/>
                  <a:gd name="T82" fmla="*/ 115927191 w 308"/>
                  <a:gd name="T83" fmla="*/ 65524066 h 192"/>
                  <a:gd name="T84" fmla="*/ 181451228 w 308"/>
                  <a:gd name="T85" fmla="*/ 60483756 h 192"/>
                  <a:gd name="T86" fmla="*/ 327620282 w 308"/>
                  <a:gd name="T87" fmla="*/ 70564377 h 192"/>
                  <a:gd name="T88" fmla="*/ 463708765 w 308"/>
                  <a:gd name="T89" fmla="*/ 90725621 h 192"/>
                  <a:gd name="T90" fmla="*/ 569555285 w 308"/>
                  <a:gd name="T91" fmla="*/ 120967511 h 192"/>
                  <a:gd name="T92" fmla="*/ 599797148 w 308"/>
                  <a:gd name="T93" fmla="*/ 131048133 h 192"/>
                  <a:gd name="T94" fmla="*/ 635079322 w 308"/>
                  <a:gd name="T95" fmla="*/ 161289998 h 192"/>
                  <a:gd name="T96" fmla="*/ 650200253 w 308"/>
                  <a:gd name="T97" fmla="*/ 196572175 h 192"/>
                  <a:gd name="T98" fmla="*/ 655240564 w 308"/>
                  <a:gd name="T99" fmla="*/ 241935022 h 192"/>
                  <a:gd name="T100" fmla="*/ 640119632 w 308"/>
                  <a:gd name="T101" fmla="*/ 307459064 h 19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8"/>
                  <a:gd name="T154" fmla="*/ 0 h 192"/>
                  <a:gd name="T155" fmla="*/ 308 w 308"/>
                  <a:gd name="T156" fmla="*/ 192 h 19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8" h="192">
                    <a:moveTo>
                      <a:pt x="236" y="26"/>
                    </a:moveTo>
                    <a:lnTo>
                      <a:pt x="236" y="26"/>
                    </a:lnTo>
                    <a:lnTo>
                      <a:pt x="228" y="22"/>
                    </a:lnTo>
                    <a:lnTo>
                      <a:pt x="218" y="18"/>
                    </a:lnTo>
                    <a:lnTo>
                      <a:pt x="192" y="12"/>
                    </a:lnTo>
                    <a:lnTo>
                      <a:pt x="160" y="8"/>
                    </a:lnTo>
                    <a:lnTo>
                      <a:pt x="126" y="4"/>
                    </a:lnTo>
                    <a:lnTo>
                      <a:pt x="90" y="0"/>
                    </a:lnTo>
                    <a:lnTo>
                      <a:pt x="58" y="0"/>
                    </a:lnTo>
                    <a:lnTo>
                      <a:pt x="30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0" y="28"/>
                    </a:lnTo>
                    <a:lnTo>
                      <a:pt x="6" y="100"/>
                    </a:lnTo>
                    <a:lnTo>
                      <a:pt x="12" y="138"/>
                    </a:lnTo>
                    <a:lnTo>
                      <a:pt x="14" y="158"/>
                    </a:lnTo>
                    <a:lnTo>
                      <a:pt x="18" y="164"/>
                    </a:lnTo>
                    <a:lnTo>
                      <a:pt x="26" y="172"/>
                    </a:lnTo>
                    <a:lnTo>
                      <a:pt x="36" y="176"/>
                    </a:lnTo>
                    <a:lnTo>
                      <a:pt x="50" y="180"/>
                    </a:lnTo>
                    <a:lnTo>
                      <a:pt x="80" y="184"/>
                    </a:lnTo>
                    <a:lnTo>
                      <a:pt x="128" y="190"/>
                    </a:lnTo>
                    <a:lnTo>
                      <a:pt x="156" y="192"/>
                    </a:lnTo>
                    <a:lnTo>
                      <a:pt x="184" y="190"/>
                    </a:lnTo>
                    <a:lnTo>
                      <a:pt x="212" y="188"/>
                    </a:lnTo>
                    <a:lnTo>
                      <a:pt x="238" y="182"/>
                    </a:lnTo>
                    <a:lnTo>
                      <a:pt x="240" y="182"/>
                    </a:lnTo>
                    <a:lnTo>
                      <a:pt x="248" y="178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64" y="156"/>
                    </a:lnTo>
                    <a:lnTo>
                      <a:pt x="272" y="136"/>
                    </a:lnTo>
                    <a:lnTo>
                      <a:pt x="280" y="112"/>
                    </a:lnTo>
                    <a:lnTo>
                      <a:pt x="286" y="100"/>
                    </a:lnTo>
                    <a:lnTo>
                      <a:pt x="292" y="92"/>
                    </a:lnTo>
                    <a:lnTo>
                      <a:pt x="300" y="86"/>
                    </a:lnTo>
                    <a:lnTo>
                      <a:pt x="308" y="84"/>
                    </a:lnTo>
                    <a:lnTo>
                      <a:pt x="308" y="48"/>
                    </a:lnTo>
                    <a:lnTo>
                      <a:pt x="300" y="48"/>
                    </a:lnTo>
                    <a:lnTo>
                      <a:pt x="282" y="44"/>
                    </a:lnTo>
                    <a:lnTo>
                      <a:pt x="258" y="38"/>
                    </a:lnTo>
                    <a:lnTo>
                      <a:pt x="246" y="32"/>
                    </a:lnTo>
                    <a:lnTo>
                      <a:pt x="236" y="26"/>
                    </a:lnTo>
                    <a:close/>
                    <a:moveTo>
                      <a:pt x="254" y="122"/>
                    </a:moveTo>
                    <a:lnTo>
                      <a:pt x="254" y="122"/>
                    </a:lnTo>
                    <a:lnTo>
                      <a:pt x="250" y="134"/>
                    </a:lnTo>
                    <a:lnTo>
                      <a:pt x="244" y="144"/>
                    </a:lnTo>
                    <a:lnTo>
                      <a:pt x="240" y="152"/>
                    </a:lnTo>
                    <a:lnTo>
                      <a:pt x="234" y="158"/>
                    </a:lnTo>
                    <a:lnTo>
                      <a:pt x="226" y="164"/>
                    </a:lnTo>
                    <a:lnTo>
                      <a:pt x="222" y="164"/>
                    </a:lnTo>
                    <a:lnTo>
                      <a:pt x="200" y="170"/>
                    </a:lnTo>
                    <a:lnTo>
                      <a:pt x="176" y="172"/>
                    </a:lnTo>
                    <a:lnTo>
                      <a:pt x="150" y="172"/>
                    </a:lnTo>
                    <a:lnTo>
                      <a:pt x="124" y="170"/>
                    </a:lnTo>
                    <a:lnTo>
                      <a:pt x="80" y="166"/>
                    </a:lnTo>
                    <a:lnTo>
                      <a:pt x="56" y="160"/>
                    </a:lnTo>
                    <a:lnTo>
                      <a:pt x="50" y="158"/>
                    </a:lnTo>
                    <a:lnTo>
                      <a:pt x="48" y="154"/>
                    </a:lnTo>
                    <a:lnTo>
                      <a:pt x="42" y="146"/>
                    </a:lnTo>
                    <a:lnTo>
                      <a:pt x="40" y="136"/>
                    </a:lnTo>
                    <a:lnTo>
                      <a:pt x="34" y="54"/>
                    </a:lnTo>
                    <a:lnTo>
                      <a:pt x="34" y="44"/>
                    </a:lnTo>
                    <a:lnTo>
                      <a:pt x="34" y="38"/>
                    </a:lnTo>
                    <a:lnTo>
                      <a:pt x="36" y="32"/>
                    </a:lnTo>
                    <a:lnTo>
                      <a:pt x="38" y="30"/>
                    </a:lnTo>
                    <a:lnTo>
                      <a:pt x="44" y="26"/>
                    </a:lnTo>
                    <a:lnTo>
                      <a:pt x="46" y="26"/>
                    </a:lnTo>
                    <a:lnTo>
                      <a:pt x="72" y="24"/>
                    </a:lnTo>
                    <a:lnTo>
                      <a:pt x="100" y="24"/>
                    </a:lnTo>
                    <a:lnTo>
                      <a:pt x="130" y="28"/>
                    </a:lnTo>
                    <a:lnTo>
                      <a:pt x="158" y="32"/>
                    </a:lnTo>
                    <a:lnTo>
                      <a:pt x="184" y="36"/>
                    </a:lnTo>
                    <a:lnTo>
                      <a:pt x="208" y="42"/>
                    </a:lnTo>
                    <a:lnTo>
                      <a:pt x="226" y="48"/>
                    </a:lnTo>
                    <a:lnTo>
                      <a:pt x="238" y="52"/>
                    </a:lnTo>
                    <a:lnTo>
                      <a:pt x="246" y="58"/>
                    </a:lnTo>
                    <a:lnTo>
                      <a:pt x="252" y="64"/>
                    </a:lnTo>
                    <a:lnTo>
                      <a:pt x="256" y="70"/>
                    </a:lnTo>
                    <a:lnTo>
                      <a:pt x="258" y="78"/>
                    </a:lnTo>
                    <a:lnTo>
                      <a:pt x="260" y="86"/>
                    </a:lnTo>
                    <a:lnTo>
                      <a:pt x="260" y="96"/>
                    </a:lnTo>
                    <a:lnTo>
                      <a:pt x="254" y="12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53"/>
              <p:cNvSpPr>
                <a:spLocks noEditPoints="1"/>
              </p:cNvSpPr>
              <p:nvPr/>
            </p:nvSpPr>
            <p:spPr bwMode="auto">
              <a:xfrm>
                <a:off x="4727575" y="3238500"/>
                <a:ext cx="488950" cy="304800"/>
              </a:xfrm>
              <a:custGeom>
                <a:avLst/>
                <a:gdLst>
                  <a:gd name="T0" fmla="*/ 0 w 308"/>
                  <a:gd name="T1" fmla="*/ 211693157 h 192"/>
                  <a:gd name="T2" fmla="*/ 20161248 w 308"/>
                  <a:gd name="T3" fmla="*/ 216733468 h 192"/>
                  <a:gd name="T4" fmla="*/ 55443440 w 308"/>
                  <a:gd name="T5" fmla="*/ 252015644 h 192"/>
                  <a:gd name="T6" fmla="*/ 90725614 w 308"/>
                  <a:gd name="T7" fmla="*/ 342741240 h 192"/>
                  <a:gd name="T8" fmla="*/ 110886881 w 308"/>
                  <a:gd name="T9" fmla="*/ 393144349 h 192"/>
                  <a:gd name="T10" fmla="*/ 131048123 w 308"/>
                  <a:gd name="T11" fmla="*/ 428426625 h 192"/>
                  <a:gd name="T12" fmla="*/ 171370607 w 308"/>
                  <a:gd name="T13" fmla="*/ 458668490 h 192"/>
                  <a:gd name="T14" fmla="*/ 176410917 w 308"/>
                  <a:gd name="T15" fmla="*/ 458668490 h 192"/>
                  <a:gd name="T16" fmla="*/ 312499350 w 308"/>
                  <a:gd name="T17" fmla="*/ 483870045 h 192"/>
                  <a:gd name="T18" fmla="*/ 453628144 w 308"/>
                  <a:gd name="T19" fmla="*/ 478829734 h 192"/>
                  <a:gd name="T20" fmla="*/ 650200253 w 308"/>
                  <a:gd name="T21" fmla="*/ 453628179 h 192"/>
                  <a:gd name="T22" fmla="*/ 685482427 w 308"/>
                  <a:gd name="T23" fmla="*/ 448587868 h 192"/>
                  <a:gd name="T24" fmla="*/ 730845221 w 308"/>
                  <a:gd name="T25" fmla="*/ 413305593 h 192"/>
                  <a:gd name="T26" fmla="*/ 740925842 w 308"/>
                  <a:gd name="T27" fmla="*/ 398184660 h 192"/>
                  <a:gd name="T28" fmla="*/ 761087084 w 308"/>
                  <a:gd name="T29" fmla="*/ 252015644 h 192"/>
                  <a:gd name="T30" fmla="*/ 776208016 w 308"/>
                  <a:gd name="T31" fmla="*/ 70564377 h 192"/>
                  <a:gd name="T32" fmla="*/ 771167705 w 308"/>
                  <a:gd name="T33" fmla="*/ 30241878 h 192"/>
                  <a:gd name="T34" fmla="*/ 761087084 w 308"/>
                  <a:gd name="T35" fmla="*/ 10080625 h 192"/>
                  <a:gd name="T36" fmla="*/ 745966153 w 308"/>
                  <a:gd name="T37" fmla="*/ 10080625 h 192"/>
                  <a:gd name="T38" fmla="*/ 700603358 w 308"/>
                  <a:gd name="T39" fmla="*/ 0 h 192"/>
                  <a:gd name="T40" fmla="*/ 549394043 w 308"/>
                  <a:gd name="T41" fmla="*/ 5040312 h 192"/>
                  <a:gd name="T42" fmla="*/ 372983076 w 308"/>
                  <a:gd name="T43" fmla="*/ 20161250 h 192"/>
                  <a:gd name="T44" fmla="*/ 226814072 w 308"/>
                  <a:gd name="T45" fmla="*/ 50403121 h 192"/>
                  <a:gd name="T46" fmla="*/ 181451228 w 308"/>
                  <a:gd name="T47" fmla="*/ 65524066 h 192"/>
                  <a:gd name="T48" fmla="*/ 156249675 w 308"/>
                  <a:gd name="T49" fmla="*/ 85685310 h 192"/>
                  <a:gd name="T50" fmla="*/ 95765924 w 308"/>
                  <a:gd name="T51" fmla="*/ 110886889 h 192"/>
                  <a:gd name="T52" fmla="*/ 20161248 w 308"/>
                  <a:gd name="T53" fmla="*/ 120967511 h 192"/>
                  <a:gd name="T54" fmla="*/ 0 w 308"/>
                  <a:gd name="T55" fmla="*/ 120967511 h 192"/>
                  <a:gd name="T56" fmla="*/ 191531849 w 308"/>
                  <a:gd name="T57" fmla="*/ 131048133 h 192"/>
                  <a:gd name="T58" fmla="*/ 262096245 w 308"/>
                  <a:gd name="T59" fmla="*/ 105846578 h 192"/>
                  <a:gd name="T60" fmla="*/ 383063697 w 308"/>
                  <a:gd name="T61" fmla="*/ 80644999 h 192"/>
                  <a:gd name="T62" fmla="*/ 529232801 w 308"/>
                  <a:gd name="T63" fmla="*/ 60483756 h 192"/>
                  <a:gd name="T64" fmla="*/ 665321185 w 308"/>
                  <a:gd name="T65" fmla="*/ 65524066 h 192"/>
                  <a:gd name="T66" fmla="*/ 670361495 w 308"/>
                  <a:gd name="T67" fmla="*/ 65524066 h 192"/>
                  <a:gd name="T68" fmla="*/ 685482427 w 308"/>
                  <a:gd name="T69" fmla="*/ 80644999 h 192"/>
                  <a:gd name="T70" fmla="*/ 690522737 w 308"/>
                  <a:gd name="T71" fmla="*/ 115927200 h 192"/>
                  <a:gd name="T72" fmla="*/ 690522737 w 308"/>
                  <a:gd name="T73" fmla="*/ 136088444 h 192"/>
                  <a:gd name="T74" fmla="*/ 675401806 w 308"/>
                  <a:gd name="T75" fmla="*/ 342741240 h 192"/>
                  <a:gd name="T76" fmla="*/ 655240564 w 308"/>
                  <a:gd name="T77" fmla="*/ 388104038 h 192"/>
                  <a:gd name="T78" fmla="*/ 640119632 w 308"/>
                  <a:gd name="T79" fmla="*/ 403224971 h 192"/>
                  <a:gd name="T80" fmla="*/ 579635906 w 308"/>
                  <a:gd name="T81" fmla="*/ 418346003 h 192"/>
                  <a:gd name="T82" fmla="*/ 403224939 w 308"/>
                  <a:gd name="T83" fmla="*/ 433466936 h 192"/>
                  <a:gd name="T84" fmla="*/ 277217177 w 308"/>
                  <a:gd name="T85" fmla="*/ 428426625 h 192"/>
                  <a:gd name="T86" fmla="*/ 226814072 w 308"/>
                  <a:gd name="T87" fmla="*/ 418346003 h 192"/>
                  <a:gd name="T88" fmla="*/ 196572159 w 308"/>
                  <a:gd name="T89" fmla="*/ 398184660 h 192"/>
                  <a:gd name="T90" fmla="*/ 171370607 w 308"/>
                  <a:gd name="T91" fmla="*/ 362902484 h 192"/>
                  <a:gd name="T92" fmla="*/ 151209365 w 308"/>
                  <a:gd name="T93" fmla="*/ 307459064 h 192"/>
                  <a:gd name="T94" fmla="*/ 136088433 w 308"/>
                  <a:gd name="T95" fmla="*/ 241935022 h 192"/>
                  <a:gd name="T96" fmla="*/ 136088433 w 308"/>
                  <a:gd name="T97" fmla="*/ 196572175 h 192"/>
                  <a:gd name="T98" fmla="*/ 156249675 w 308"/>
                  <a:gd name="T99" fmla="*/ 161289998 h 192"/>
                  <a:gd name="T100" fmla="*/ 191531849 w 308"/>
                  <a:gd name="T101" fmla="*/ 131048133 h 19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8"/>
                  <a:gd name="T154" fmla="*/ 0 h 192"/>
                  <a:gd name="T155" fmla="*/ 308 w 308"/>
                  <a:gd name="T156" fmla="*/ 192 h 19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8" h="192">
                    <a:moveTo>
                      <a:pt x="0" y="48"/>
                    </a:moveTo>
                    <a:lnTo>
                      <a:pt x="0" y="84"/>
                    </a:lnTo>
                    <a:lnTo>
                      <a:pt x="8" y="86"/>
                    </a:lnTo>
                    <a:lnTo>
                      <a:pt x="16" y="92"/>
                    </a:lnTo>
                    <a:lnTo>
                      <a:pt x="22" y="100"/>
                    </a:lnTo>
                    <a:lnTo>
                      <a:pt x="28" y="112"/>
                    </a:lnTo>
                    <a:lnTo>
                      <a:pt x="36" y="136"/>
                    </a:lnTo>
                    <a:lnTo>
                      <a:pt x="44" y="156"/>
                    </a:lnTo>
                    <a:lnTo>
                      <a:pt x="48" y="164"/>
                    </a:lnTo>
                    <a:lnTo>
                      <a:pt x="52" y="170"/>
                    </a:lnTo>
                    <a:lnTo>
                      <a:pt x="60" y="178"/>
                    </a:lnTo>
                    <a:lnTo>
                      <a:pt x="68" y="182"/>
                    </a:lnTo>
                    <a:lnTo>
                      <a:pt x="70" y="182"/>
                    </a:lnTo>
                    <a:lnTo>
                      <a:pt x="96" y="188"/>
                    </a:lnTo>
                    <a:lnTo>
                      <a:pt x="124" y="192"/>
                    </a:lnTo>
                    <a:lnTo>
                      <a:pt x="152" y="192"/>
                    </a:lnTo>
                    <a:lnTo>
                      <a:pt x="180" y="190"/>
                    </a:lnTo>
                    <a:lnTo>
                      <a:pt x="228" y="186"/>
                    </a:lnTo>
                    <a:lnTo>
                      <a:pt x="258" y="180"/>
                    </a:lnTo>
                    <a:lnTo>
                      <a:pt x="272" y="178"/>
                    </a:lnTo>
                    <a:lnTo>
                      <a:pt x="282" y="172"/>
                    </a:lnTo>
                    <a:lnTo>
                      <a:pt x="290" y="164"/>
                    </a:lnTo>
                    <a:lnTo>
                      <a:pt x="294" y="158"/>
                    </a:lnTo>
                    <a:lnTo>
                      <a:pt x="296" y="138"/>
                    </a:lnTo>
                    <a:lnTo>
                      <a:pt x="302" y="100"/>
                    </a:lnTo>
                    <a:lnTo>
                      <a:pt x="308" y="28"/>
                    </a:lnTo>
                    <a:lnTo>
                      <a:pt x="308" y="18"/>
                    </a:lnTo>
                    <a:lnTo>
                      <a:pt x="306" y="12"/>
                    </a:lnTo>
                    <a:lnTo>
                      <a:pt x="304" y="8"/>
                    </a:lnTo>
                    <a:lnTo>
                      <a:pt x="302" y="4"/>
                    </a:lnTo>
                    <a:lnTo>
                      <a:pt x="298" y="4"/>
                    </a:lnTo>
                    <a:lnTo>
                      <a:pt x="296" y="4"/>
                    </a:lnTo>
                    <a:lnTo>
                      <a:pt x="278" y="0"/>
                    </a:lnTo>
                    <a:lnTo>
                      <a:pt x="250" y="0"/>
                    </a:lnTo>
                    <a:lnTo>
                      <a:pt x="218" y="2"/>
                    </a:lnTo>
                    <a:lnTo>
                      <a:pt x="182" y="4"/>
                    </a:lnTo>
                    <a:lnTo>
                      <a:pt x="148" y="8"/>
                    </a:lnTo>
                    <a:lnTo>
                      <a:pt x="116" y="12"/>
                    </a:lnTo>
                    <a:lnTo>
                      <a:pt x="90" y="20"/>
                    </a:lnTo>
                    <a:lnTo>
                      <a:pt x="80" y="22"/>
                    </a:lnTo>
                    <a:lnTo>
                      <a:pt x="72" y="26"/>
                    </a:lnTo>
                    <a:lnTo>
                      <a:pt x="62" y="34"/>
                    </a:lnTo>
                    <a:lnTo>
                      <a:pt x="50" y="40"/>
                    </a:lnTo>
                    <a:lnTo>
                      <a:pt x="38" y="44"/>
                    </a:lnTo>
                    <a:lnTo>
                      <a:pt x="26" y="46"/>
                    </a:lnTo>
                    <a:lnTo>
                      <a:pt x="8" y="48"/>
                    </a:lnTo>
                    <a:lnTo>
                      <a:pt x="0" y="48"/>
                    </a:lnTo>
                    <a:close/>
                    <a:moveTo>
                      <a:pt x="76" y="52"/>
                    </a:moveTo>
                    <a:lnTo>
                      <a:pt x="76" y="52"/>
                    </a:lnTo>
                    <a:lnTo>
                      <a:pt x="86" y="48"/>
                    </a:lnTo>
                    <a:lnTo>
                      <a:pt x="104" y="42"/>
                    </a:lnTo>
                    <a:lnTo>
                      <a:pt x="128" y="36"/>
                    </a:lnTo>
                    <a:lnTo>
                      <a:pt x="152" y="32"/>
                    </a:lnTo>
                    <a:lnTo>
                      <a:pt x="180" y="28"/>
                    </a:lnTo>
                    <a:lnTo>
                      <a:pt x="210" y="24"/>
                    </a:lnTo>
                    <a:lnTo>
                      <a:pt x="238" y="24"/>
                    </a:lnTo>
                    <a:lnTo>
                      <a:pt x="264" y="26"/>
                    </a:lnTo>
                    <a:lnTo>
                      <a:pt x="266" y="26"/>
                    </a:lnTo>
                    <a:lnTo>
                      <a:pt x="270" y="30"/>
                    </a:lnTo>
                    <a:lnTo>
                      <a:pt x="272" y="32"/>
                    </a:lnTo>
                    <a:lnTo>
                      <a:pt x="274" y="38"/>
                    </a:lnTo>
                    <a:lnTo>
                      <a:pt x="274" y="46"/>
                    </a:lnTo>
                    <a:lnTo>
                      <a:pt x="274" y="54"/>
                    </a:lnTo>
                    <a:lnTo>
                      <a:pt x="268" y="136"/>
                    </a:lnTo>
                    <a:lnTo>
                      <a:pt x="266" y="146"/>
                    </a:lnTo>
                    <a:lnTo>
                      <a:pt x="260" y="154"/>
                    </a:lnTo>
                    <a:lnTo>
                      <a:pt x="258" y="158"/>
                    </a:lnTo>
                    <a:lnTo>
                      <a:pt x="254" y="160"/>
                    </a:lnTo>
                    <a:lnTo>
                      <a:pt x="230" y="166"/>
                    </a:lnTo>
                    <a:lnTo>
                      <a:pt x="186" y="170"/>
                    </a:lnTo>
                    <a:lnTo>
                      <a:pt x="160" y="172"/>
                    </a:lnTo>
                    <a:lnTo>
                      <a:pt x="136" y="172"/>
                    </a:lnTo>
                    <a:lnTo>
                      <a:pt x="110" y="170"/>
                    </a:lnTo>
                    <a:lnTo>
                      <a:pt x="90" y="166"/>
                    </a:lnTo>
                    <a:lnTo>
                      <a:pt x="86" y="164"/>
                    </a:lnTo>
                    <a:lnTo>
                      <a:pt x="78" y="158"/>
                    </a:lnTo>
                    <a:lnTo>
                      <a:pt x="74" y="152"/>
                    </a:lnTo>
                    <a:lnTo>
                      <a:pt x="68" y="144"/>
                    </a:lnTo>
                    <a:lnTo>
                      <a:pt x="64" y="134"/>
                    </a:lnTo>
                    <a:lnTo>
                      <a:pt x="60" y="122"/>
                    </a:lnTo>
                    <a:lnTo>
                      <a:pt x="54" y="96"/>
                    </a:lnTo>
                    <a:lnTo>
                      <a:pt x="54" y="86"/>
                    </a:lnTo>
                    <a:lnTo>
                      <a:pt x="54" y="78"/>
                    </a:lnTo>
                    <a:lnTo>
                      <a:pt x="58" y="70"/>
                    </a:lnTo>
                    <a:lnTo>
                      <a:pt x="62" y="64"/>
                    </a:lnTo>
                    <a:lnTo>
                      <a:pt x="68" y="58"/>
                    </a:lnTo>
                    <a:lnTo>
                      <a:pt x="76" y="5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54"/>
              <p:cNvSpPr>
                <a:spLocks/>
              </p:cNvSpPr>
              <p:nvPr/>
            </p:nvSpPr>
            <p:spPr bwMode="auto">
              <a:xfrm>
                <a:off x="4302125" y="2555875"/>
                <a:ext cx="1066800" cy="857250"/>
              </a:xfrm>
              <a:custGeom>
                <a:avLst/>
                <a:gdLst>
                  <a:gd name="T0" fmla="*/ 5040312 w 672"/>
                  <a:gd name="T1" fmla="*/ 519152151 h 540"/>
                  <a:gd name="T2" fmla="*/ 171370612 w 672"/>
                  <a:gd name="T3" fmla="*/ 670361458 h 540"/>
                  <a:gd name="T4" fmla="*/ 403224953 w 672"/>
                  <a:gd name="T5" fmla="*/ 861893445 h 540"/>
                  <a:gd name="T6" fmla="*/ 660280896 w 672"/>
                  <a:gd name="T7" fmla="*/ 1038304302 h 540"/>
                  <a:gd name="T8" fmla="*/ 781248352 w 672"/>
                  <a:gd name="T9" fmla="*/ 1098788025 h 540"/>
                  <a:gd name="T10" fmla="*/ 690522760 w 672"/>
                  <a:gd name="T11" fmla="*/ 1018143062 h 540"/>
                  <a:gd name="T12" fmla="*/ 559474683 w 672"/>
                  <a:gd name="T13" fmla="*/ 882054686 h 540"/>
                  <a:gd name="T14" fmla="*/ 670361517 w 672"/>
                  <a:gd name="T15" fmla="*/ 957659339 h 540"/>
                  <a:gd name="T16" fmla="*/ 947578803 w 672"/>
                  <a:gd name="T17" fmla="*/ 1134070197 h 540"/>
                  <a:gd name="T18" fmla="*/ 1123989676 w 672"/>
                  <a:gd name="T19" fmla="*/ 1224795781 h 540"/>
                  <a:gd name="T20" fmla="*/ 1310481171 w 672"/>
                  <a:gd name="T21" fmla="*/ 1300400434 h 540"/>
                  <a:gd name="T22" fmla="*/ 1507053287 w 672"/>
                  <a:gd name="T23" fmla="*/ 1350803536 h 540"/>
                  <a:gd name="T24" fmla="*/ 1693545178 w 672"/>
                  <a:gd name="T25" fmla="*/ 1360884157 h 540"/>
                  <a:gd name="T26" fmla="*/ 1663302918 w 672"/>
                  <a:gd name="T27" fmla="*/ 1310481054 h 540"/>
                  <a:gd name="T28" fmla="*/ 1552416083 w 672"/>
                  <a:gd name="T29" fmla="*/ 1088707405 h 540"/>
                  <a:gd name="T30" fmla="*/ 1476811423 w 672"/>
                  <a:gd name="T31" fmla="*/ 897175616 h 540"/>
                  <a:gd name="T32" fmla="*/ 1446569559 w 672"/>
                  <a:gd name="T33" fmla="*/ 796369213 h 540"/>
                  <a:gd name="T34" fmla="*/ 1416327695 w 672"/>
                  <a:gd name="T35" fmla="*/ 685482389 h 540"/>
                  <a:gd name="T36" fmla="*/ 1365924588 w 672"/>
                  <a:gd name="T37" fmla="*/ 559474633 h 540"/>
                  <a:gd name="T38" fmla="*/ 1290319928 w 672"/>
                  <a:gd name="T39" fmla="*/ 423386257 h 540"/>
                  <a:gd name="T40" fmla="*/ 1194554025 w 672"/>
                  <a:gd name="T41" fmla="*/ 287297782 h 540"/>
                  <a:gd name="T42" fmla="*/ 1073586569 w 672"/>
                  <a:gd name="T43" fmla="*/ 171370597 h 540"/>
                  <a:gd name="T44" fmla="*/ 927417560 w 672"/>
                  <a:gd name="T45" fmla="*/ 75604678 h 540"/>
                  <a:gd name="T46" fmla="*/ 796369284 w 672"/>
                  <a:gd name="T47" fmla="*/ 25201557 h 540"/>
                  <a:gd name="T48" fmla="*/ 700603381 w 672"/>
                  <a:gd name="T49" fmla="*/ 10080624 h 540"/>
                  <a:gd name="T50" fmla="*/ 599797168 w 672"/>
                  <a:gd name="T51" fmla="*/ 0 h 540"/>
                  <a:gd name="T52" fmla="*/ 544353751 w 672"/>
                  <a:gd name="T53" fmla="*/ 5040312 h 540"/>
                  <a:gd name="T54" fmla="*/ 352821846 w 672"/>
                  <a:gd name="T55" fmla="*/ 35282184 h 540"/>
                  <a:gd name="T56" fmla="*/ 211693147 w 672"/>
                  <a:gd name="T57" fmla="*/ 95765919 h 540"/>
                  <a:gd name="T58" fmla="*/ 115927195 w 672"/>
                  <a:gd name="T59" fmla="*/ 181451218 h 540"/>
                  <a:gd name="T60" fmla="*/ 50403119 w 672"/>
                  <a:gd name="T61" fmla="*/ 272176851 h 540"/>
                  <a:gd name="T62" fmla="*/ 20161249 w 672"/>
                  <a:gd name="T63" fmla="*/ 362902435 h 540"/>
                  <a:gd name="T64" fmla="*/ 5040312 w 672"/>
                  <a:gd name="T65" fmla="*/ 443547498 h 540"/>
                  <a:gd name="T66" fmla="*/ 5040312 w 672"/>
                  <a:gd name="T67" fmla="*/ 519152151 h 5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72"/>
                  <a:gd name="T103" fmla="*/ 0 h 540"/>
                  <a:gd name="T104" fmla="*/ 672 w 672"/>
                  <a:gd name="T105" fmla="*/ 540 h 5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72" h="540">
                    <a:moveTo>
                      <a:pt x="2" y="206"/>
                    </a:moveTo>
                    <a:lnTo>
                      <a:pt x="2" y="206"/>
                    </a:lnTo>
                    <a:lnTo>
                      <a:pt x="32" y="236"/>
                    </a:lnTo>
                    <a:lnTo>
                      <a:pt x="68" y="266"/>
                    </a:lnTo>
                    <a:lnTo>
                      <a:pt x="112" y="302"/>
                    </a:lnTo>
                    <a:lnTo>
                      <a:pt x="160" y="342"/>
                    </a:lnTo>
                    <a:lnTo>
                      <a:pt x="212" y="380"/>
                    </a:lnTo>
                    <a:lnTo>
                      <a:pt x="262" y="412"/>
                    </a:lnTo>
                    <a:lnTo>
                      <a:pt x="286" y="426"/>
                    </a:lnTo>
                    <a:lnTo>
                      <a:pt x="310" y="436"/>
                    </a:lnTo>
                    <a:lnTo>
                      <a:pt x="274" y="404"/>
                    </a:lnTo>
                    <a:lnTo>
                      <a:pt x="246" y="374"/>
                    </a:lnTo>
                    <a:lnTo>
                      <a:pt x="222" y="350"/>
                    </a:lnTo>
                    <a:lnTo>
                      <a:pt x="266" y="380"/>
                    </a:lnTo>
                    <a:lnTo>
                      <a:pt x="314" y="412"/>
                    </a:lnTo>
                    <a:lnTo>
                      <a:pt x="376" y="450"/>
                    </a:lnTo>
                    <a:lnTo>
                      <a:pt x="410" y="468"/>
                    </a:lnTo>
                    <a:lnTo>
                      <a:pt x="446" y="486"/>
                    </a:lnTo>
                    <a:lnTo>
                      <a:pt x="482" y="502"/>
                    </a:lnTo>
                    <a:lnTo>
                      <a:pt x="520" y="516"/>
                    </a:lnTo>
                    <a:lnTo>
                      <a:pt x="558" y="528"/>
                    </a:lnTo>
                    <a:lnTo>
                      <a:pt x="598" y="536"/>
                    </a:lnTo>
                    <a:lnTo>
                      <a:pt x="634" y="540"/>
                    </a:lnTo>
                    <a:lnTo>
                      <a:pt x="672" y="540"/>
                    </a:lnTo>
                    <a:lnTo>
                      <a:pt x="660" y="520"/>
                    </a:lnTo>
                    <a:lnTo>
                      <a:pt x="632" y="468"/>
                    </a:lnTo>
                    <a:lnTo>
                      <a:pt x="616" y="432"/>
                    </a:lnTo>
                    <a:lnTo>
                      <a:pt x="600" y="396"/>
                    </a:lnTo>
                    <a:lnTo>
                      <a:pt x="586" y="356"/>
                    </a:lnTo>
                    <a:lnTo>
                      <a:pt x="574" y="316"/>
                    </a:lnTo>
                    <a:lnTo>
                      <a:pt x="570" y="296"/>
                    </a:lnTo>
                    <a:lnTo>
                      <a:pt x="562" y="272"/>
                    </a:lnTo>
                    <a:lnTo>
                      <a:pt x="552" y="248"/>
                    </a:lnTo>
                    <a:lnTo>
                      <a:pt x="542" y="222"/>
                    </a:lnTo>
                    <a:lnTo>
                      <a:pt x="528" y="194"/>
                    </a:lnTo>
                    <a:lnTo>
                      <a:pt x="512" y="168"/>
                    </a:lnTo>
                    <a:lnTo>
                      <a:pt x="494" y="140"/>
                    </a:lnTo>
                    <a:lnTo>
                      <a:pt x="474" y="114"/>
                    </a:lnTo>
                    <a:lnTo>
                      <a:pt x="450" y="90"/>
                    </a:lnTo>
                    <a:lnTo>
                      <a:pt x="426" y="68"/>
                    </a:lnTo>
                    <a:lnTo>
                      <a:pt x="398" y="48"/>
                    </a:lnTo>
                    <a:lnTo>
                      <a:pt x="368" y="30"/>
                    </a:lnTo>
                    <a:lnTo>
                      <a:pt x="334" y="16"/>
                    </a:lnTo>
                    <a:lnTo>
                      <a:pt x="316" y="10"/>
                    </a:lnTo>
                    <a:lnTo>
                      <a:pt x="298" y="6"/>
                    </a:lnTo>
                    <a:lnTo>
                      <a:pt x="278" y="4"/>
                    </a:lnTo>
                    <a:lnTo>
                      <a:pt x="258" y="2"/>
                    </a:lnTo>
                    <a:lnTo>
                      <a:pt x="238" y="0"/>
                    </a:lnTo>
                    <a:lnTo>
                      <a:pt x="216" y="2"/>
                    </a:lnTo>
                    <a:lnTo>
                      <a:pt x="176" y="6"/>
                    </a:lnTo>
                    <a:lnTo>
                      <a:pt x="140" y="14"/>
                    </a:lnTo>
                    <a:lnTo>
                      <a:pt x="110" y="26"/>
                    </a:lnTo>
                    <a:lnTo>
                      <a:pt x="84" y="38"/>
                    </a:lnTo>
                    <a:lnTo>
                      <a:pt x="62" y="54"/>
                    </a:lnTo>
                    <a:lnTo>
                      <a:pt x="46" y="72"/>
                    </a:lnTo>
                    <a:lnTo>
                      <a:pt x="32" y="90"/>
                    </a:lnTo>
                    <a:lnTo>
                      <a:pt x="20" y="108"/>
                    </a:lnTo>
                    <a:lnTo>
                      <a:pt x="14" y="128"/>
                    </a:lnTo>
                    <a:lnTo>
                      <a:pt x="8" y="144"/>
                    </a:lnTo>
                    <a:lnTo>
                      <a:pt x="4" y="162"/>
                    </a:lnTo>
                    <a:lnTo>
                      <a:pt x="2" y="176"/>
                    </a:lnTo>
                    <a:lnTo>
                      <a:pt x="0" y="198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F44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55"/>
              <p:cNvSpPr>
                <a:spLocks/>
              </p:cNvSpPr>
              <p:nvPr/>
            </p:nvSpPr>
            <p:spPr bwMode="auto">
              <a:xfrm>
                <a:off x="4292600" y="2838450"/>
                <a:ext cx="1085850" cy="571500"/>
              </a:xfrm>
              <a:custGeom>
                <a:avLst/>
                <a:gdLst>
                  <a:gd name="T0" fmla="*/ 0 w 684"/>
                  <a:gd name="T1" fmla="*/ 0 h 360"/>
                  <a:gd name="T2" fmla="*/ 0 w 684"/>
                  <a:gd name="T3" fmla="*/ 0 h 360"/>
                  <a:gd name="T4" fmla="*/ 5040312 w 684"/>
                  <a:gd name="T5" fmla="*/ 15120939 h 360"/>
                  <a:gd name="T6" fmla="*/ 35282187 w 684"/>
                  <a:gd name="T7" fmla="*/ 65524065 h 360"/>
                  <a:gd name="T8" fmla="*/ 85685307 w 684"/>
                  <a:gd name="T9" fmla="*/ 141128752 h 360"/>
                  <a:gd name="T10" fmla="*/ 120967506 w 684"/>
                  <a:gd name="T11" fmla="*/ 186491549 h 360"/>
                  <a:gd name="T12" fmla="*/ 166330303 w 684"/>
                  <a:gd name="T13" fmla="*/ 231854396 h 360"/>
                  <a:gd name="T14" fmla="*/ 216733459 w 684"/>
                  <a:gd name="T15" fmla="*/ 287297814 h 360"/>
                  <a:gd name="T16" fmla="*/ 277217188 w 684"/>
                  <a:gd name="T17" fmla="*/ 342741233 h 360"/>
                  <a:gd name="T18" fmla="*/ 347781538 w 684"/>
                  <a:gd name="T19" fmla="*/ 398184652 h 360"/>
                  <a:gd name="T20" fmla="*/ 428426608 w 684"/>
                  <a:gd name="T21" fmla="*/ 453628170 h 360"/>
                  <a:gd name="T22" fmla="*/ 514111890 w 684"/>
                  <a:gd name="T23" fmla="*/ 514111899 h 360"/>
                  <a:gd name="T24" fmla="*/ 614918104 w 684"/>
                  <a:gd name="T25" fmla="*/ 574595629 h 360"/>
                  <a:gd name="T26" fmla="*/ 725804939 w 684"/>
                  <a:gd name="T27" fmla="*/ 630039047 h 360"/>
                  <a:gd name="T28" fmla="*/ 846772595 w 684"/>
                  <a:gd name="T29" fmla="*/ 685482466 h 360"/>
                  <a:gd name="T30" fmla="*/ 655240590 w 684"/>
                  <a:gd name="T31" fmla="*/ 498990967 h 360"/>
                  <a:gd name="T32" fmla="*/ 655240590 w 684"/>
                  <a:gd name="T33" fmla="*/ 498990967 h 360"/>
                  <a:gd name="T34" fmla="*/ 680442143 w 684"/>
                  <a:gd name="T35" fmla="*/ 519152210 h 360"/>
                  <a:gd name="T36" fmla="*/ 751006493 w 684"/>
                  <a:gd name="T37" fmla="*/ 569555318 h 360"/>
                  <a:gd name="T38" fmla="*/ 856853216 w 684"/>
                  <a:gd name="T39" fmla="*/ 640119669 h 360"/>
                  <a:gd name="T40" fmla="*/ 922377255 w 684"/>
                  <a:gd name="T41" fmla="*/ 680442155 h 360"/>
                  <a:gd name="T42" fmla="*/ 992941605 w 684"/>
                  <a:gd name="T43" fmla="*/ 720764642 h 360"/>
                  <a:gd name="T44" fmla="*/ 1073586576 w 684"/>
                  <a:gd name="T45" fmla="*/ 761087128 h 360"/>
                  <a:gd name="T46" fmla="*/ 1159271858 w 684"/>
                  <a:gd name="T47" fmla="*/ 796369303 h 360"/>
                  <a:gd name="T48" fmla="*/ 1244957140 w 684"/>
                  <a:gd name="T49" fmla="*/ 831651479 h 360"/>
                  <a:gd name="T50" fmla="*/ 1335682733 w 684"/>
                  <a:gd name="T51" fmla="*/ 861893542 h 360"/>
                  <a:gd name="T52" fmla="*/ 1431448636 w 684"/>
                  <a:gd name="T53" fmla="*/ 887095096 h 360"/>
                  <a:gd name="T54" fmla="*/ 1527214539 w 684"/>
                  <a:gd name="T55" fmla="*/ 902216028 h 360"/>
                  <a:gd name="T56" fmla="*/ 1628020753 w 684"/>
                  <a:gd name="T57" fmla="*/ 907256339 h 360"/>
                  <a:gd name="T58" fmla="*/ 1723787053 w 684"/>
                  <a:gd name="T59" fmla="*/ 902216028 h 360"/>
                  <a:gd name="T60" fmla="*/ 1723787053 w 684"/>
                  <a:gd name="T61" fmla="*/ 902216028 h 360"/>
                  <a:gd name="T62" fmla="*/ 1698585500 w 684"/>
                  <a:gd name="T63" fmla="*/ 902216028 h 360"/>
                  <a:gd name="T64" fmla="*/ 1622980443 w 684"/>
                  <a:gd name="T65" fmla="*/ 887095096 h 360"/>
                  <a:gd name="T66" fmla="*/ 1507053296 w 684"/>
                  <a:gd name="T67" fmla="*/ 861893542 h 360"/>
                  <a:gd name="T68" fmla="*/ 1436488947 w 684"/>
                  <a:gd name="T69" fmla="*/ 841732299 h 360"/>
                  <a:gd name="T70" fmla="*/ 1355843975 w 684"/>
                  <a:gd name="T71" fmla="*/ 816530547 h 360"/>
                  <a:gd name="T72" fmla="*/ 1265118383 w 684"/>
                  <a:gd name="T73" fmla="*/ 786288682 h 360"/>
                  <a:gd name="T74" fmla="*/ 1174392790 w 684"/>
                  <a:gd name="T75" fmla="*/ 745966195 h 360"/>
                  <a:gd name="T76" fmla="*/ 1073586576 w 684"/>
                  <a:gd name="T77" fmla="*/ 700603398 h 360"/>
                  <a:gd name="T78" fmla="*/ 967740051 w 684"/>
                  <a:gd name="T79" fmla="*/ 645159980 h 360"/>
                  <a:gd name="T80" fmla="*/ 856853216 w 684"/>
                  <a:gd name="T81" fmla="*/ 584676250 h 360"/>
                  <a:gd name="T82" fmla="*/ 740925871 w 684"/>
                  <a:gd name="T83" fmla="*/ 514111899 h 360"/>
                  <a:gd name="T84" fmla="*/ 624998725 w 684"/>
                  <a:gd name="T85" fmla="*/ 428426616 h 360"/>
                  <a:gd name="T86" fmla="*/ 509071579 w 684"/>
                  <a:gd name="T87" fmla="*/ 337700922 h 360"/>
                  <a:gd name="T88" fmla="*/ 509071579 w 684"/>
                  <a:gd name="T89" fmla="*/ 337700922 h 360"/>
                  <a:gd name="T90" fmla="*/ 564514997 w 684"/>
                  <a:gd name="T91" fmla="*/ 418345994 h 360"/>
                  <a:gd name="T92" fmla="*/ 619958415 w 684"/>
                  <a:gd name="T93" fmla="*/ 488910345 h 360"/>
                  <a:gd name="T94" fmla="*/ 680442143 w 684"/>
                  <a:gd name="T95" fmla="*/ 559474696 h 360"/>
                  <a:gd name="T96" fmla="*/ 680442143 w 684"/>
                  <a:gd name="T97" fmla="*/ 559474696 h 360"/>
                  <a:gd name="T98" fmla="*/ 630039036 w 684"/>
                  <a:gd name="T99" fmla="*/ 534273142 h 360"/>
                  <a:gd name="T100" fmla="*/ 564514997 w 684"/>
                  <a:gd name="T101" fmla="*/ 498990967 h 360"/>
                  <a:gd name="T102" fmla="*/ 483870026 w 684"/>
                  <a:gd name="T103" fmla="*/ 443547548 h 360"/>
                  <a:gd name="T104" fmla="*/ 383063712 w 684"/>
                  <a:gd name="T105" fmla="*/ 367942787 h 360"/>
                  <a:gd name="T106" fmla="*/ 267136566 w 684"/>
                  <a:gd name="T107" fmla="*/ 272176882 h 360"/>
                  <a:gd name="T108" fmla="*/ 201612478 w 684"/>
                  <a:gd name="T109" fmla="*/ 211693152 h 360"/>
                  <a:gd name="T110" fmla="*/ 136088439 w 684"/>
                  <a:gd name="T111" fmla="*/ 151209373 h 360"/>
                  <a:gd name="T112" fmla="*/ 70564375 w 684"/>
                  <a:gd name="T113" fmla="*/ 75604687 h 360"/>
                  <a:gd name="T114" fmla="*/ 0 w 684"/>
                  <a:gd name="T115" fmla="*/ 0 h 360"/>
                  <a:gd name="T116" fmla="*/ 0 w 684"/>
                  <a:gd name="T117" fmla="*/ 0 h 36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84"/>
                  <a:gd name="T178" fmla="*/ 0 h 360"/>
                  <a:gd name="T179" fmla="*/ 684 w 684"/>
                  <a:gd name="T180" fmla="*/ 360 h 36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84" h="360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14" y="26"/>
                    </a:lnTo>
                    <a:lnTo>
                      <a:pt x="34" y="56"/>
                    </a:lnTo>
                    <a:lnTo>
                      <a:pt x="48" y="74"/>
                    </a:lnTo>
                    <a:lnTo>
                      <a:pt x="66" y="92"/>
                    </a:lnTo>
                    <a:lnTo>
                      <a:pt x="86" y="114"/>
                    </a:lnTo>
                    <a:lnTo>
                      <a:pt x="110" y="136"/>
                    </a:lnTo>
                    <a:lnTo>
                      <a:pt x="138" y="158"/>
                    </a:lnTo>
                    <a:lnTo>
                      <a:pt x="170" y="180"/>
                    </a:lnTo>
                    <a:lnTo>
                      <a:pt x="204" y="204"/>
                    </a:lnTo>
                    <a:lnTo>
                      <a:pt x="244" y="228"/>
                    </a:lnTo>
                    <a:lnTo>
                      <a:pt x="288" y="250"/>
                    </a:lnTo>
                    <a:lnTo>
                      <a:pt x="336" y="272"/>
                    </a:lnTo>
                    <a:lnTo>
                      <a:pt x="260" y="198"/>
                    </a:lnTo>
                    <a:lnTo>
                      <a:pt x="270" y="206"/>
                    </a:lnTo>
                    <a:lnTo>
                      <a:pt x="298" y="226"/>
                    </a:lnTo>
                    <a:lnTo>
                      <a:pt x="340" y="254"/>
                    </a:lnTo>
                    <a:lnTo>
                      <a:pt x="366" y="270"/>
                    </a:lnTo>
                    <a:lnTo>
                      <a:pt x="394" y="286"/>
                    </a:lnTo>
                    <a:lnTo>
                      <a:pt x="426" y="302"/>
                    </a:lnTo>
                    <a:lnTo>
                      <a:pt x="460" y="316"/>
                    </a:lnTo>
                    <a:lnTo>
                      <a:pt x="494" y="330"/>
                    </a:lnTo>
                    <a:lnTo>
                      <a:pt x="530" y="342"/>
                    </a:lnTo>
                    <a:lnTo>
                      <a:pt x="568" y="352"/>
                    </a:lnTo>
                    <a:lnTo>
                      <a:pt x="606" y="358"/>
                    </a:lnTo>
                    <a:lnTo>
                      <a:pt x="646" y="360"/>
                    </a:lnTo>
                    <a:lnTo>
                      <a:pt x="684" y="358"/>
                    </a:lnTo>
                    <a:lnTo>
                      <a:pt x="674" y="358"/>
                    </a:lnTo>
                    <a:lnTo>
                      <a:pt x="644" y="352"/>
                    </a:lnTo>
                    <a:lnTo>
                      <a:pt x="598" y="342"/>
                    </a:lnTo>
                    <a:lnTo>
                      <a:pt x="570" y="334"/>
                    </a:lnTo>
                    <a:lnTo>
                      <a:pt x="538" y="324"/>
                    </a:lnTo>
                    <a:lnTo>
                      <a:pt x="502" y="312"/>
                    </a:lnTo>
                    <a:lnTo>
                      <a:pt x="466" y="296"/>
                    </a:lnTo>
                    <a:lnTo>
                      <a:pt x="426" y="278"/>
                    </a:lnTo>
                    <a:lnTo>
                      <a:pt x="384" y="256"/>
                    </a:lnTo>
                    <a:lnTo>
                      <a:pt x="340" y="232"/>
                    </a:lnTo>
                    <a:lnTo>
                      <a:pt x="294" y="204"/>
                    </a:lnTo>
                    <a:lnTo>
                      <a:pt x="248" y="170"/>
                    </a:lnTo>
                    <a:lnTo>
                      <a:pt x="202" y="134"/>
                    </a:lnTo>
                    <a:lnTo>
                      <a:pt x="224" y="166"/>
                    </a:lnTo>
                    <a:lnTo>
                      <a:pt x="246" y="194"/>
                    </a:lnTo>
                    <a:lnTo>
                      <a:pt x="270" y="222"/>
                    </a:lnTo>
                    <a:lnTo>
                      <a:pt x="250" y="212"/>
                    </a:lnTo>
                    <a:lnTo>
                      <a:pt x="224" y="198"/>
                    </a:lnTo>
                    <a:lnTo>
                      <a:pt x="192" y="176"/>
                    </a:lnTo>
                    <a:lnTo>
                      <a:pt x="152" y="146"/>
                    </a:lnTo>
                    <a:lnTo>
                      <a:pt x="106" y="108"/>
                    </a:lnTo>
                    <a:lnTo>
                      <a:pt x="80" y="84"/>
                    </a:lnTo>
                    <a:lnTo>
                      <a:pt x="54" y="60"/>
                    </a:lnTo>
                    <a:lnTo>
                      <a:pt x="28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56"/>
              <p:cNvSpPr>
                <a:spLocks/>
              </p:cNvSpPr>
              <p:nvPr/>
            </p:nvSpPr>
            <p:spPr bwMode="auto">
              <a:xfrm>
                <a:off x="4537075" y="2581275"/>
                <a:ext cx="584200" cy="536575"/>
              </a:xfrm>
              <a:custGeom>
                <a:avLst/>
                <a:gdLst>
                  <a:gd name="T0" fmla="*/ 161289996 w 368"/>
                  <a:gd name="T1" fmla="*/ 670361519 h 338"/>
                  <a:gd name="T2" fmla="*/ 342741236 w 368"/>
                  <a:gd name="T3" fmla="*/ 851812902 h 338"/>
                  <a:gd name="T4" fmla="*/ 317539681 w 368"/>
                  <a:gd name="T5" fmla="*/ 740925868 h 338"/>
                  <a:gd name="T6" fmla="*/ 428426619 w 368"/>
                  <a:gd name="T7" fmla="*/ 851812902 h 338"/>
                  <a:gd name="T8" fmla="*/ 317539681 w 368"/>
                  <a:gd name="T9" fmla="*/ 614918101 h 338"/>
                  <a:gd name="T10" fmla="*/ 509071592 w 368"/>
                  <a:gd name="T11" fmla="*/ 670361519 h 338"/>
                  <a:gd name="T12" fmla="*/ 504031281 w 368"/>
                  <a:gd name="T13" fmla="*/ 599797169 h 338"/>
                  <a:gd name="T14" fmla="*/ 468749105 w 368"/>
                  <a:gd name="T15" fmla="*/ 524192509 h 338"/>
                  <a:gd name="T16" fmla="*/ 619958430 w 368"/>
                  <a:gd name="T17" fmla="*/ 619958412 h 338"/>
                  <a:gd name="T18" fmla="*/ 544353768 w 368"/>
                  <a:gd name="T19" fmla="*/ 458668470 h 338"/>
                  <a:gd name="T20" fmla="*/ 650200295 w 368"/>
                  <a:gd name="T21" fmla="*/ 549394063 h 338"/>
                  <a:gd name="T22" fmla="*/ 604837498 w 368"/>
                  <a:gd name="T23" fmla="*/ 433466917 h 338"/>
                  <a:gd name="T24" fmla="*/ 766127444 w 368"/>
                  <a:gd name="T25" fmla="*/ 569555305 h 338"/>
                  <a:gd name="T26" fmla="*/ 695563093 w 368"/>
                  <a:gd name="T27" fmla="*/ 398184643 h 338"/>
                  <a:gd name="T28" fmla="*/ 675401849 w 368"/>
                  <a:gd name="T29" fmla="*/ 352821847 h 338"/>
                  <a:gd name="T30" fmla="*/ 781248377 w 368"/>
                  <a:gd name="T31" fmla="*/ 463708781 h 338"/>
                  <a:gd name="T32" fmla="*/ 826611174 w 368"/>
                  <a:gd name="T33" fmla="*/ 473789402 h 338"/>
                  <a:gd name="T34" fmla="*/ 776208066 w 368"/>
                  <a:gd name="T35" fmla="*/ 357862157 h 338"/>
                  <a:gd name="T36" fmla="*/ 745966201 w 368"/>
                  <a:gd name="T37" fmla="*/ 277217187 h 338"/>
                  <a:gd name="T38" fmla="*/ 786288688 w 368"/>
                  <a:gd name="T39" fmla="*/ 287297808 h 338"/>
                  <a:gd name="T40" fmla="*/ 887095103 w 368"/>
                  <a:gd name="T41" fmla="*/ 443547538 h 338"/>
                  <a:gd name="T42" fmla="*/ 841732305 w 368"/>
                  <a:gd name="T43" fmla="*/ 252015633 h 338"/>
                  <a:gd name="T44" fmla="*/ 791328998 w 368"/>
                  <a:gd name="T45" fmla="*/ 161289991 h 338"/>
                  <a:gd name="T46" fmla="*/ 806449931 w 368"/>
                  <a:gd name="T47" fmla="*/ 136088438 h 338"/>
                  <a:gd name="T48" fmla="*/ 851812927 w 368"/>
                  <a:gd name="T49" fmla="*/ 176410923 h 338"/>
                  <a:gd name="T50" fmla="*/ 917336968 w 368"/>
                  <a:gd name="T51" fmla="*/ 241935012 h 338"/>
                  <a:gd name="T52" fmla="*/ 786288688 w 368"/>
                  <a:gd name="T53" fmla="*/ 45362809 h 338"/>
                  <a:gd name="T54" fmla="*/ 786288688 w 368"/>
                  <a:gd name="T55" fmla="*/ 80644996 h 338"/>
                  <a:gd name="T56" fmla="*/ 796369309 w 368"/>
                  <a:gd name="T57" fmla="*/ 100806238 h 338"/>
                  <a:gd name="T58" fmla="*/ 660280917 w 368"/>
                  <a:gd name="T59" fmla="*/ 0 h 338"/>
                  <a:gd name="T60" fmla="*/ 715724336 w 368"/>
                  <a:gd name="T61" fmla="*/ 110886885 h 338"/>
                  <a:gd name="T62" fmla="*/ 740925890 w 368"/>
                  <a:gd name="T63" fmla="*/ 161289991 h 338"/>
                  <a:gd name="T64" fmla="*/ 685482471 w 368"/>
                  <a:gd name="T65" fmla="*/ 115927195 h 338"/>
                  <a:gd name="T66" fmla="*/ 549394079 w 368"/>
                  <a:gd name="T67" fmla="*/ 45362809 h 338"/>
                  <a:gd name="T68" fmla="*/ 594756876 w 368"/>
                  <a:gd name="T69" fmla="*/ 105846574 h 338"/>
                  <a:gd name="T70" fmla="*/ 650200295 w 368"/>
                  <a:gd name="T71" fmla="*/ 176410923 h 338"/>
                  <a:gd name="T72" fmla="*/ 574595633 w 368"/>
                  <a:gd name="T73" fmla="*/ 131048127 h 338"/>
                  <a:gd name="T74" fmla="*/ 614918119 w 368"/>
                  <a:gd name="T75" fmla="*/ 196572166 h 338"/>
                  <a:gd name="T76" fmla="*/ 609877809 w 368"/>
                  <a:gd name="T77" fmla="*/ 262096255 h 338"/>
                  <a:gd name="T78" fmla="*/ 579635944 w 368"/>
                  <a:gd name="T79" fmla="*/ 257055944 h 338"/>
                  <a:gd name="T80" fmla="*/ 372983100 w 368"/>
                  <a:gd name="T81" fmla="*/ 151209370 h 338"/>
                  <a:gd name="T82" fmla="*/ 509071592 w 368"/>
                  <a:gd name="T83" fmla="*/ 272176876 h 338"/>
                  <a:gd name="T84" fmla="*/ 509071592 w 368"/>
                  <a:gd name="T85" fmla="*/ 297378429 h 338"/>
                  <a:gd name="T86" fmla="*/ 403224965 w 368"/>
                  <a:gd name="T87" fmla="*/ 257055944 h 338"/>
                  <a:gd name="T88" fmla="*/ 423386308 w 368"/>
                  <a:gd name="T89" fmla="*/ 292338119 h 338"/>
                  <a:gd name="T90" fmla="*/ 463708795 w 368"/>
                  <a:gd name="T91" fmla="*/ 342741225 h 338"/>
                  <a:gd name="T92" fmla="*/ 347781546 w 368"/>
                  <a:gd name="T93" fmla="*/ 322579983 h 338"/>
                  <a:gd name="T94" fmla="*/ 282257506 w 368"/>
                  <a:gd name="T95" fmla="*/ 302418740 h 338"/>
                  <a:gd name="T96" fmla="*/ 307459060 w 368"/>
                  <a:gd name="T97" fmla="*/ 337700915 h 338"/>
                  <a:gd name="T98" fmla="*/ 372983100 w 368"/>
                  <a:gd name="T99" fmla="*/ 453628160 h 338"/>
                  <a:gd name="T100" fmla="*/ 287297816 w 368"/>
                  <a:gd name="T101" fmla="*/ 413305575 h 338"/>
                  <a:gd name="T102" fmla="*/ 257055951 w 368"/>
                  <a:gd name="T103" fmla="*/ 403224954 h 338"/>
                  <a:gd name="T104" fmla="*/ 282257506 w 368"/>
                  <a:gd name="T105" fmla="*/ 448587849 h 338"/>
                  <a:gd name="T106" fmla="*/ 312499371 w 368"/>
                  <a:gd name="T107" fmla="*/ 498990956 h 338"/>
                  <a:gd name="T108" fmla="*/ 272176884 w 368"/>
                  <a:gd name="T109" fmla="*/ 468749092 h 338"/>
                  <a:gd name="T110" fmla="*/ 226814086 w 368"/>
                  <a:gd name="T111" fmla="*/ 458668470 h 338"/>
                  <a:gd name="T112" fmla="*/ 95765931 w 368"/>
                  <a:gd name="T113" fmla="*/ 413305575 h 338"/>
                  <a:gd name="T114" fmla="*/ 206652794 w 368"/>
                  <a:gd name="T115" fmla="*/ 514111888 h 338"/>
                  <a:gd name="T116" fmla="*/ 186491550 w 368"/>
                  <a:gd name="T117" fmla="*/ 529232820 h 338"/>
                  <a:gd name="T118" fmla="*/ 136088442 w 368"/>
                  <a:gd name="T119" fmla="*/ 509071577 h 338"/>
                  <a:gd name="T120" fmla="*/ 146169064 w 368"/>
                  <a:gd name="T121" fmla="*/ 544353752 h 338"/>
                  <a:gd name="T122" fmla="*/ 10080625 w 368"/>
                  <a:gd name="T123" fmla="*/ 534273130 h 338"/>
                  <a:gd name="T124" fmla="*/ 40322499 w 368"/>
                  <a:gd name="T125" fmla="*/ 574595616 h 33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68"/>
                  <a:gd name="T190" fmla="*/ 0 h 338"/>
                  <a:gd name="T191" fmla="*/ 368 w 368"/>
                  <a:gd name="T192" fmla="*/ 338 h 33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68" h="338">
                    <a:moveTo>
                      <a:pt x="16" y="228"/>
                    </a:moveTo>
                    <a:lnTo>
                      <a:pt x="16" y="228"/>
                    </a:lnTo>
                    <a:lnTo>
                      <a:pt x="30" y="240"/>
                    </a:lnTo>
                    <a:lnTo>
                      <a:pt x="64" y="266"/>
                    </a:lnTo>
                    <a:lnTo>
                      <a:pt x="104" y="302"/>
                    </a:lnTo>
                    <a:lnTo>
                      <a:pt x="122" y="320"/>
                    </a:lnTo>
                    <a:lnTo>
                      <a:pt x="136" y="338"/>
                    </a:lnTo>
                    <a:lnTo>
                      <a:pt x="122" y="312"/>
                    </a:lnTo>
                    <a:lnTo>
                      <a:pt x="92" y="266"/>
                    </a:lnTo>
                    <a:lnTo>
                      <a:pt x="126" y="294"/>
                    </a:lnTo>
                    <a:lnTo>
                      <a:pt x="152" y="318"/>
                    </a:lnTo>
                    <a:lnTo>
                      <a:pt x="162" y="328"/>
                    </a:lnTo>
                    <a:lnTo>
                      <a:pt x="170" y="338"/>
                    </a:lnTo>
                    <a:lnTo>
                      <a:pt x="154" y="302"/>
                    </a:lnTo>
                    <a:lnTo>
                      <a:pt x="140" y="270"/>
                    </a:lnTo>
                    <a:lnTo>
                      <a:pt x="126" y="244"/>
                    </a:lnTo>
                    <a:lnTo>
                      <a:pt x="164" y="266"/>
                    </a:lnTo>
                    <a:lnTo>
                      <a:pt x="218" y="296"/>
                    </a:lnTo>
                    <a:lnTo>
                      <a:pt x="202" y="266"/>
                    </a:lnTo>
                    <a:lnTo>
                      <a:pt x="186" y="240"/>
                    </a:lnTo>
                    <a:lnTo>
                      <a:pt x="168" y="216"/>
                    </a:lnTo>
                    <a:lnTo>
                      <a:pt x="200" y="238"/>
                    </a:lnTo>
                    <a:lnTo>
                      <a:pt x="194" y="226"/>
                    </a:lnTo>
                    <a:lnTo>
                      <a:pt x="190" y="216"/>
                    </a:lnTo>
                    <a:lnTo>
                      <a:pt x="186" y="208"/>
                    </a:lnTo>
                    <a:lnTo>
                      <a:pt x="210" y="222"/>
                    </a:lnTo>
                    <a:lnTo>
                      <a:pt x="230" y="234"/>
                    </a:lnTo>
                    <a:lnTo>
                      <a:pt x="246" y="246"/>
                    </a:lnTo>
                    <a:lnTo>
                      <a:pt x="234" y="218"/>
                    </a:lnTo>
                    <a:lnTo>
                      <a:pt x="224" y="196"/>
                    </a:lnTo>
                    <a:lnTo>
                      <a:pt x="216" y="182"/>
                    </a:lnTo>
                    <a:lnTo>
                      <a:pt x="234" y="196"/>
                    </a:lnTo>
                    <a:lnTo>
                      <a:pt x="258" y="218"/>
                    </a:lnTo>
                    <a:lnTo>
                      <a:pt x="252" y="200"/>
                    </a:lnTo>
                    <a:lnTo>
                      <a:pt x="246" y="184"/>
                    </a:lnTo>
                    <a:lnTo>
                      <a:pt x="240" y="172"/>
                    </a:lnTo>
                    <a:lnTo>
                      <a:pt x="266" y="190"/>
                    </a:lnTo>
                    <a:lnTo>
                      <a:pt x="288" y="208"/>
                    </a:lnTo>
                    <a:lnTo>
                      <a:pt x="298" y="218"/>
                    </a:lnTo>
                    <a:lnTo>
                      <a:pt x="304" y="226"/>
                    </a:lnTo>
                    <a:lnTo>
                      <a:pt x="296" y="200"/>
                    </a:lnTo>
                    <a:lnTo>
                      <a:pt x="286" y="178"/>
                    </a:lnTo>
                    <a:lnTo>
                      <a:pt x="276" y="158"/>
                    </a:lnTo>
                    <a:lnTo>
                      <a:pt x="270" y="146"/>
                    </a:lnTo>
                    <a:lnTo>
                      <a:pt x="268" y="142"/>
                    </a:lnTo>
                    <a:lnTo>
                      <a:pt x="268" y="140"/>
                    </a:lnTo>
                    <a:lnTo>
                      <a:pt x="274" y="144"/>
                    </a:lnTo>
                    <a:lnTo>
                      <a:pt x="282" y="152"/>
                    </a:lnTo>
                    <a:lnTo>
                      <a:pt x="310" y="184"/>
                    </a:lnTo>
                    <a:lnTo>
                      <a:pt x="332" y="210"/>
                    </a:lnTo>
                    <a:lnTo>
                      <a:pt x="332" y="204"/>
                    </a:lnTo>
                    <a:lnTo>
                      <a:pt x="328" y="188"/>
                    </a:lnTo>
                    <a:lnTo>
                      <a:pt x="320" y="166"/>
                    </a:lnTo>
                    <a:lnTo>
                      <a:pt x="314" y="154"/>
                    </a:lnTo>
                    <a:lnTo>
                      <a:pt x="308" y="142"/>
                    </a:lnTo>
                    <a:lnTo>
                      <a:pt x="302" y="132"/>
                    </a:lnTo>
                    <a:lnTo>
                      <a:pt x="298" y="124"/>
                    </a:lnTo>
                    <a:lnTo>
                      <a:pt x="296" y="116"/>
                    </a:lnTo>
                    <a:lnTo>
                      <a:pt x="296" y="110"/>
                    </a:lnTo>
                    <a:lnTo>
                      <a:pt x="298" y="108"/>
                    </a:lnTo>
                    <a:lnTo>
                      <a:pt x="300" y="108"/>
                    </a:lnTo>
                    <a:lnTo>
                      <a:pt x="306" y="110"/>
                    </a:lnTo>
                    <a:lnTo>
                      <a:pt x="312" y="114"/>
                    </a:lnTo>
                    <a:lnTo>
                      <a:pt x="326" y="132"/>
                    </a:lnTo>
                    <a:lnTo>
                      <a:pt x="338" y="152"/>
                    </a:lnTo>
                    <a:lnTo>
                      <a:pt x="352" y="176"/>
                    </a:lnTo>
                    <a:lnTo>
                      <a:pt x="350" y="164"/>
                    </a:lnTo>
                    <a:lnTo>
                      <a:pt x="344" y="134"/>
                    </a:lnTo>
                    <a:lnTo>
                      <a:pt x="334" y="100"/>
                    </a:lnTo>
                    <a:lnTo>
                      <a:pt x="326" y="84"/>
                    </a:lnTo>
                    <a:lnTo>
                      <a:pt x="320" y="72"/>
                    </a:lnTo>
                    <a:lnTo>
                      <a:pt x="314" y="64"/>
                    </a:lnTo>
                    <a:lnTo>
                      <a:pt x="312" y="58"/>
                    </a:lnTo>
                    <a:lnTo>
                      <a:pt x="312" y="56"/>
                    </a:lnTo>
                    <a:lnTo>
                      <a:pt x="316" y="54"/>
                    </a:lnTo>
                    <a:lnTo>
                      <a:pt x="320" y="54"/>
                    </a:lnTo>
                    <a:lnTo>
                      <a:pt x="326" y="58"/>
                    </a:lnTo>
                    <a:lnTo>
                      <a:pt x="332" y="64"/>
                    </a:lnTo>
                    <a:lnTo>
                      <a:pt x="338" y="70"/>
                    </a:lnTo>
                    <a:lnTo>
                      <a:pt x="360" y="96"/>
                    </a:lnTo>
                    <a:lnTo>
                      <a:pt x="368" y="108"/>
                    </a:lnTo>
                    <a:lnTo>
                      <a:pt x="364" y="96"/>
                    </a:lnTo>
                    <a:lnTo>
                      <a:pt x="348" y="68"/>
                    </a:lnTo>
                    <a:lnTo>
                      <a:pt x="338" y="52"/>
                    </a:lnTo>
                    <a:lnTo>
                      <a:pt x="326" y="34"/>
                    </a:lnTo>
                    <a:lnTo>
                      <a:pt x="312" y="18"/>
                    </a:lnTo>
                    <a:lnTo>
                      <a:pt x="298" y="4"/>
                    </a:lnTo>
                    <a:lnTo>
                      <a:pt x="306" y="20"/>
                    </a:lnTo>
                    <a:lnTo>
                      <a:pt x="312" y="32"/>
                    </a:lnTo>
                    <a:lnTo>
                      <a:pt x="316" y="40"/>
                    </a:lnTo>
                    <a:lnTo>
                      <a:pt x="310" y="38"/>
                    </a:lnTo>
                    <a:lnTo>
                      <a:pt x="296" y="26"/>
                    </a:lnTo>
                    <a:lnTo>
                      <a:pt x="278" y="12"/>
                    </a:lnTo>
                    <a:lnTo>
                      <a:pt x="262" y="0"/>
                    </a:lnTo>
                    <a:lnTo>
                      <a:pt x="270" y="16"/>
                    </a:lnTo>
                    <a:lnTo>
                      <a:pt x="276" y="30"/>
                    </a:lnTo>
                    <a:lnTo>
                      <a:pt x="284" y="44"/>
                    </a:lnTo>
                    <a:lnTo>
                      <a:pt x="290" y="54"/>
                    </a:lnTo>
                    <a:lnTo>
                      <a:pt x="294" y="62"/>
                    </a:lnTo>
                    <a:lnTo>
                      <a:pt x="294" y="64"/>
                    </a:lnTo>
                    <a:lnTo>
                      <a:pt x="292" y="64"/>
                    </a:lnTo>
                    <a:lnTo>
                      <a:pt x="286" y="58"/>
                    </a:lnTo>
                    <a:lnTo>
                      <a:pt x="272" y="46"/>
                    </a:lnTo>
                    <a:lnTo>
                      <a:pt x="254" y="34"/>
                    </a:lnTo>
                    <a:lnTo>
                      <a:pt x="234" y="24"/>
                    </a:lnTo>
                    <a:lnTo>
                      <a:pt x="218" y="18"/>
                    </a:lnTo>
                    <a:lnTo>
                      <a:pt x="216" y="18"/>
                    </a:lnTo>
                    <a:lnTo>
                      <a:pt x="220" y="24"/>
                    </a:lnTo>
                    <a:lnTo>
                      <a:pt x="236" y="42"/>
                    </a:lnTo>
                    <a:lnTo>
                      <a:pt x="256" y="62"/>
                    </a:lnTo>
                    <a:lnTo>
                      <a:pt x="268" y="78"/>
                    </a:lnTo>
                    <a:lnTo>
                      <a:pt x="258" y="70"/>
                    </a:lnTo>
                    <a:lnTo>
                      <a:pt x="236" y="56"/>
                    </a:lnTo>
                    <a:lnTo>
                      <a:pt x="230" y="52"/>
                    </a:lnTo>
                    <a:lnTo>
                      <a:pt x="228" y="52"/>
                    </a:lnTo>
                    <a:lnTo>
                      <a:pt x="240" y="70"/>
                    </a:lnTo>
                    <a:lnTo>
                      <a:pt x="244" y="78"/>
                    </a:lnTo>
                    <a:lnTo>
                      <a:pt x="246" y="86"/>
                    </a:lnTo>
                    <a:lnTo>
                      <a:pt x="246" y="94"/>
                    </a:lnTo>
                    <a:lnTo>
                      <a:pt x="246" y="100"/>
                    </a:lnTo>
                    <a:lnTo>
                      <a:pt x="242" y="104"/>
                    </a:lnTo>
                    <a:lnTo>
                      <a:pt x="240" y="106"/>
                    </a:lnTo>
                    <a:lnTo>
                      <a:pt x="234" y="104"/>
                    </a:lnTo>
                    <a:lnTo>
                      <a:pt x="230" y="102"/>
                    </a:lnTo>
                    <a:lnTo>
                      <a:pt x="222" y="96"/>
                    </a:lnTo>
                    <a:lnTo>
                      <a:pt x="210" y="88"/>
                    </a:lnTo>
                    <a:lnTo>
                      <a:pt x="184" y="76"/>
                    </a:lnTo>
                    <a:lnTo>
                      <a:pt x="148" y="60"/>
                    </a:lnTo>
                    <a:lnTo>
                      <a:pt x="192" y="98"/>
                    </a:lnTo>
                    <a:lnTo>
                      <a:pt x="202" y="108"/>
                    </a:lnTo>
                    <a:lnTo>
                      <a:pt x="206" y="116"/>
                    </a:lnTo>
                    <a:lnTo>
                      <a:pt x="206" y="120"/>
                    </a:lnTo>
                    <a:lnTo>
                      <a:pt x="202" y="118"/>
                    </a:lnTo>
                    <a:lnTo>
                      <a:pt x="194" y="112"/>
                    </a:lnTo>
                    <a:lnTo>
                      <a:pt x="182" y="108"/>
                    </a:lnTo>
                    <a:lnTo>
                      <a:pt x="160" y="102"/>
                    </a:lnTo>
                    <a:lnTo>
                      <a:pt x="158" y="102"/>
                    </a:lnTo>
                    <a:lnTo>
                      <a:pt x="156" y="104"/>
                    </a:lnTo>
                    <a:lnTo>
                      <a:pt x="160" y="108"/>
                    </a:lnTo>
                    <a:lnTo>
                      <a:pt x="168" y="116"/>
                    </a:lnTo>
                    <a:lnTo>
                      <a:pt x="188" y="136"/>
                    </a:lnTo>
                    <a:lnTo>
                      <a:pt x="184" y="136"/>
                    </a:lnTo>
                    <a:lnTo>
                      <a:pt x="170" y="136"/>
                    </a:lnTo>
                    <a:lnTo>
                      <a:pt x="154" y="134"/>
                    </a:lnTo>
                    <a:lnTo>
                      <a:pt x="146" y="132"/>
                    </a:lnTo>
                    <a:lnTo>
                      <a:pt x="138" y="128"/>
                    </a:lnTo>
                    <a:lnTo>
                      <a:pt x="124" y="120"/>
                    </a:lnTo>
                    <a:lnTo>
                      <a:pt x="114" y="118"/>
                    </a:lnTo>
                    <a:lnTo>
                      <a:pt x="112" y="120"/>
                    </a:lnTo>
                    <a:lnTo>
                      <a:pt x="112" y="122"/>
                    </a:lnTo>
                    <a:lnTo>
                      <a:pt x="116" y="128"/>
                    </a:lnTo>
                    <a:lnTo>
                      <a:pt x="122" y="134"/>
                    </a:lnTo>
                    <a:lnTo>
                      <a:pt x="130" y="140"/>
                    </a:lnTo>
                    <a:lnTo>
                      <a:pt x="134" y="150"/>
                    </a:lnTo>
                    <a:lnTo>
                      <a:pt x="144" y="166"/>
                    </a:lnTo>
                    <a:lnTo>
                      <a:pt x="148" y="180"/>
                    </a:lnTo>
                    <a:lnTo>
                      <a:pt x="148" y="184"/>
                    </a:lnTo>
                    <a:lnTo>
                      <a:pt x="140" y="180"/>
                    </a:lnTo>
                    <a:lnTo>
                      <a:pt x="114" y="164"/>
                    </a:lnTo>
                    <a:lnTo>
                      <a:pt x="108" y="160"/>
                    </a:lnTo>
                    <a:lnTo>
                      <a:pt x="104" y="160"/>
                    </a:lnTo>
                    <a:lnTo>
                      <a:pt x="102" y="160"/>
                    </a:lnTo>
                    <a:lnTo>
                      <a:pt x="102" y="162"/>
                    </a:lnTo>
                    <a:lnTo>
                      <a:pt x="106" y="170"/>
                    </a:lnTo>
                    <a:lnTo>
                      <a:pt x="112" y="178"/>
                    </a:lnTo>
                    <a:lnTo>
                      <a:pt x="118" y="186"/>
                    </a:lnTo>
                    <a:lnTo>
                      <a:pt x="124" y="194"/>
                    </a:lnTo>
                    <a:lnTo>
                      <a:pt x="124" y="196"/>
                    </a:lnTo>
                    <a:lnTo>
                      <a:pt x="124" y="198"/>
                    </a:lnTo>
                    <a:lnTo>
                      <a:pt x="122" y="198"/>
                    </a:lnTo>
                    <a:lnTo>
                      <a:pt x="118" y="194"/>
                    </a:lnTo>
                    <a:lnTo>
                      <a:pt x="108" y="186"/>
                    </a:lnTo>
                    <a:lnTo>
                      <a:pt x="102" y="186"/>
                    </a:lnTo>
                    <a:lnTo>
                      <a:pt x="98" y="184"/>
                    </a:lnTo>
                    <a:lnTo>
                      <a:pt x="90" y="182"/>
                    </a:lnTo>
                    <a:lnTo>
                      <a:pt x="76" y="176"/>
                    </a:lnTo>
                    <a:lnTo>
                      <a:pt x="58" y="170"/>
                    </a:lnTo>
                    <a:lnTo>
                      <a:pt x="38" y="164"/>
                    </a:lnTo>
                    <a:lnTo>
                      <a:pt x="58" y="180"/>
                    </a:lnTo>
                    <a:lnTo>
                      <a:pt x="74" y="194"/>
                    </a:lnTo>
                    <a:lnTo>
                      <a:pt x="82" y="204"/>
                    </a:lnTo>
                    <a:lnTo>
                      <a:pt x="84" y="208"/>
                    </a:lnTo>
                    <a:lnTo>
                      <a:pt x="84" y="210"/>
                    </a:lnTo>
                    <a:lnTo>
                      <a:pt x="80" y="210"/>
                    </a:lnTo>
                    <a:lnTo>
                      <a:pt x="74" y="210"/>
                    </a:lnTo>
                    <a:lnTo>
                      <a:pt x="62" y="204"/>
                    </a:lnTo>
                    <a:lnTo>
                      <a:pt x="56" y="202"/>
                    </a:lnTo>
                    <a:lnTo>
                      <a:pt x="54" y="202"/>
                    </a:lnTo>
                    <a:lnTo>
                      <a:pt x="52" y="204"/>
                    </a:lnTo>
                    <a:lnTo>
                      <a:pt x="54" y="206"/>
                    </a:lnTo>
                    <a:lnTo>
                      <a:pt x="58" y="216"/>
                    </a:lnTo>
                    <a:lnTo>
                      <a:pt x="38" y="216"/>
                    </a:lnTo>
                    <a:lnTo>
                      <a:pt x="20" y="214"/>
                    </a:lnTo>
                    <a:lnTo>
                      <a:pt x="4" y="212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4" y="218"/>
                    </a:lnTo>
                    <a:lnTo>
                      <a:pt x="16" y="228"/>
                    </a:lnTo>
                    <a:close/>
                  </a:path>
                </a:pathLst>
              </a:custGeom>
              <a:solidFill>
                <a:srgbClr val="F68A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57"/>
              <p:cNvSpPr>
                <a:spLocks/>
              </p:cNvSpPr>
              <p:nvPr/>
            </p:nvSpPr>
            <p:spPr bwMode="auto">
              <a:xfrm>
                <a:off x="4552950" y="2968625"/>
                <a:ext cx="101600" cy="111125"/>
              </a:xfrm>
              <a:custGeom>
                <a:avLst/>
                <a:gdLst>
                  <a:gd name="T0" fmla="*/ 0 w 64"/>
                  <a:gd name="T1" fmla="*/ 0 h 70"/>
                  <a:gd name="T2" fmla="*/ 0 w 64"/>
                  <a:gd name="T3" fmla="*/ 0 h 70"/>
                  <a:gd name="T4" fmla="*/ 55443436 w 64"/>
                  <a:gd name="T5" fmla="*/ 55443438 h 70"/>
                  <a:gd name="T6" fmla="*/ 105846562 w 64"/>
                  <a:gd name="T7" fmla="*/ 105846566 h 70"/>
                  <a:gd name="T8" fmla="*/ 151209353 w 64"/>
                  <a:gd name="T9" fmla="*/ 161289979 h 70"/>
                  <a:gd name="T10" fmla="*/ 151209353 w 64"/>
                  <a:gd name="T11" fmla="*/ 161289979 h 70"/>
                  <a:gd name="T12" fmla="*/ 161289973 w 64"/>
                  <a:gd name="T13" fmla="*/ 176410910 h 70"/>
                  <a:gd name="T14" fmla="*/ 151209353 w 64"/>
                  <a:gd name="T15" fmla="*/ 171370600 h 70"/>
                  <a:gd name="T16" fmla="*/ 100806227 w 64"/>
                  <a:gd name="T17" fmla="*/ 126007807 h 70"/>
                  <a:gd name="T18" fmla="*/ 40322493 w 64"/>
                  <a:gd name="T19" fmla="*/ 55443438 h 70"/>
                  <a:gd name="T20" fmla="*/ 15120936 w 64"/>
                  <a:gd name="T21" fmla="*/ 25201558 h 70"/>
                  <a:gd name="T22" fmla="*/ 0 w 64"/>
                  <a:gd name="T23" fmla="*/ 0 h 70"/>
                  <a:gd name="T24" fmla="*/ 0 w 64"/>
                  <a:gd name="T25" fmla="*/ 0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70"/>
                  <a:gd name="T41" fmla="*/ 64 w 64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70">
                    <a:moveTo>
                      <a:pt x="0" y="0"/>
                    </a:moveTo>
                    <a:lnTo>
                      <a:pt x="0" y="0"/>
                    </a:lnTo>
                    <a:lnTo>
                      <a:pt x="22" y="22"/>
                    </a:lnTo>
                    <a:lnTo>
                      <a:pt x="42" y="42"/>
                    </a:lnTo>
                    <a:lnTo>
                      <a:pt x="60" y="64"/>
                    </a:lnTo>
                    <a:lnTo>
                      <a:pt x="64" y="70"/>
                    </a:lnTo>
                    <a:lnTo>
                      <a:pt x="60" y="68"/>
                    </a:lnTo>
                    <a:lnTo>
                      <a:pt x="40" y="50"/>
                    </a:lnTo>
                    <a:lnTo>
                      <a:pt x="16" y="22"/>
                    </a:lnTo>
                    <a:lnTo>
                      <a:pt x="6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8A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58"/>
              <p:cNvSpPr>
                <a:spLocks/>
              </p:cNvSpPr>
              <p:nvPr/>
            </p:nvSpPr>
            <p:spPr bwMode="auto">
              <a:xfrm>
                <a:off x="4470400" y="2949575"/>
                <a:ext cx="200025" cy="196850"/>
              </a:xfrm>
              <a:custGeom>
                <a:avLst/>
                <a:gdLst>
                  <a:gd name="T0" fmla="*/ 0 w 126"/>
                  <a:gd name="T1" fmla="*/ 0 h 124"/>
                  <a:gd name="T2" fmla="*/ 0 w 126"/>
                  <a:gd name="T3" fmla="*/ 0 h 124"/>
                  <a:gd name="T4" fmla="*/ 126007832 w 126"/>
                  <a:gd name="T5" fmla="*/ 115927209 h 124"/>
                  <a:gd name="T6" fmla="*/ 317539710 w 126"/>
                  <a:gd name="T7" fmla="*/ 312499397 h 124"/>
                  <a:gd name="T8" fmla="*/ 317539710 w 126"/>
                  <a:gd name="T9" fmla="*/ 312499397 h 124"/>
                  <a:gd name="T10" fmla="*/ 272176908 w 126"/>
                  <a:gd name="T11" fmla="*/ 287297841 h 124"/>
                  <a:gd name="T12" fmla="*/ 226814107 w 126"/>
                  <a:gd name="T13" fmla="*/ 262096285 h 124"/>
                  <a:gd name="T14" fmla="*/ 171370633 w 126"/>
                  <a:gd name="T15" fmla="*/ 221773795 h 124"/>
                  <a:gd name="T16" fmla="*/ 115927209 w 126"/>
                  <a:gd name="T17" fmla="*/ 176410944 h 124"/>
                  <a:gd name="T18" fmla="*/ 60483760 w 126"/>
                  <a:gd name="T19" fmla="*/ 126007831 h 124"/>
                  <a:gd name="T20" fmla="*/ 40322503 w 126"/>
                  <a:gd name="T21" fmla="*/ 95765939 h 124"/>
                  <a:gd name="T22" fmla="*/ 25201563 w 126"/>
                  <a:gd name="T23" fmla="*/ 65524071 h 124"/>
                  <a:gd name="T24" fmla="*/ 10080626 w 126"/>
                  <a:gd name="T25" fmla="*/ 30241880 h 124"/>
                  <a:gd name="T26" fmla="*/ 0 w 126"/>
                  <a:gd name="T27" fmla="*/ 0 h 124"/>
                  <a:gd name="T28" fmla="*/ 0 w 126"/>
                  <a:gd name="T29" fmla="*/ 0 h 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6"/>
                  <a:gd name="T46" fmla="*/ 0 h 124"/>
                  <a:gd name="T47" fmla="*/ 126 w 126"/>
                  <a:gd name="T48" fmla="*/ 124 h 12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6" h="124">
                    <a:moveTo>
                      <a:pt x="0" y="0"/>
                    </a:moveTo>
                    <a:lnTo>
                      <a:pt x="0" y="0"/>
                    </a:lnTo>
                    <a:lnTo>
                      <a:pt x="50" y="46"/>
                    </a:lnTo>
                    <a:lnTo>
                      <a:pt x="126" y="124"/>
                    </a:lnTo>
                    <a:lnTo>
                      <a:pt x="108" y="114"/>
                    </a:lnTo>
                    <a:lnTo>
                      <a:pt x="90" y="104"/>
                    </a:lnTo>
                    <a:lnTo>
                      <a:pt x="68" y="88"/>
                    </a:lnTo>
                    <a:lnTo>
                      <a:pt x="46" y="70"/>
                    </a:lnTo>
                    <a:lnTo>
                      <a:pt x="24" y="50"/>
                    </a:lnTo>
                    <a:lnTo>
                      <a:pt x="16" y="38"/>
                    </a:lnTo>
                    <a:lnTo>
                      <a:pt x="10" y="26"/>
                    </a:lnTo>
                    <a:lnTo>
                      <a:pt x="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8A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57"/>
            <p:cNvGrpSpPr>
              <a:grpSpLocks/>
            </p:cNvGrpSpPr>
            <p:nvPr/>
          </p:nvGrpSpPr>
          <p:grpSpPr bwMode="auto">
            <a:xfrm>
              <a:off x="6172200" y="4648200"/>
              <a:ext cx="457200" cy="457200"/>
              <a:chOff x="3810000" y="2463800"/>
              <a:chExt cx="1765300" cy="1520825"/>
            </a:xfrm>
          </p:grpSpPr>
          <p:sp>
            <p:nvSpPr>
              <p:cNvPr id="261" name="Freeform 16"/>
              <p:cNvSpPr>
                <a:spLocks/>
              </p:cNvSpPr>
              <p:nvPr/>
            </p:nvSpPr>
            <p:spPr bwMode="auto">
              <a:xfrm>
                <a:off x="4219575" y="3359150"/>
                <a:ext cx="184150" cy="625475"/>
              </a:xfrm>
              <a:custGeom>
                <a:avLst/>
                <a:gdLst>
                  <a:gd name="T0" fmla="*/ 0 w 116"/>
                  <a:gd name="T1" fmla="*/ 186491554 h 394"/>
                  <a:gd name="T2" fmla="*/ 0 w 116"/>
                  <a:gd name="T3" fmla="*/ 186491554 h 394"/>
                  <a:gd name="T4" fmla="*/ 5040313 w 116"/>
                  <a:gd name="T5" fmla="*/ 252015646 h 394"/>
                  <a:gd name="T6" fmla="*/ 15120940 w 116"/>
                  <a:gd name="T7" fmla="*/ 327620310 h 394"/>
                  <a:gd name="T8" fmla="*/ 35282191 w 116"/>
                  <a:gd name="T9" fmla="*/ 423386317 h 394"/>
                  <a:gd name="T10" fmla="*/ 70564381 w 116"/>
                  <a:gd name="T11" fmla="*/ 544353780 h 394"/>
                  <a:gd name="T12" fmla="*/ 95765937 w 116"/>
                  <a:gd name="T13" fmla="*/ 609877822 h 394"/>
                  <a:gd name="T14" fmla="*/ 126007829 w 116"/>
                  <a:gd name="T15" fmla="*/ 680442175 h 394"/>
                  <a:gd name="T16" fmla="*/ 156249696 w 116"/>
                  <a:gd name="T17" fmla="*/ 756046839 h 394"/>
                  <a:gd name="T18" fmla="*/ 196572185 w 116"/>
                  <a:gd name="T19" fmla="*/ 831651503 h 394"/>
                  <a:gd name="T20" fmla="*/ 241935036 w 116"/>
                  <a:gd name="T21" fmla="*/ 912296677 h 394"/>
                  <a:gd name="T22" fmla="*/ 292338147 w 116"/>
                  <a:gd name="T23" fmla="*/ 992941652 h 394"/>
                  <a:gd name="T24" fmla="*/ 292338147 w 116"/>
                  <a:gd name="T25" fmla="*/ 992941652 h 394"/>
                  <a:gd name="T26" fmla="*/ 231854413 w 116"/>
                  <a:gd name="T27" fmla="*/ 705643730 h 394"/>
                  <a:gd name="T28" fmla="*/ 186491563 w 116"/>
                  <a:gd name="T29" fmla="*/ 488910359 h 394"/>
                  <a:gd name="T30" fmla="*/ 171370630 w 116"/>
                  <a:gd name="T31" fmla="*/ 398184663 h 394"/>
                  <a:gd name="T32" fmla="*/ 166330318 w 116"/>
                  <a:gd name="T33" fmla="*/ 337700932 h 394"/>
                  <a:gd name="T34" fmla="*/ 166330318 w 116"/>
                  <a:gd name="T35" fmla="*/ 337700932 h 394"/>
                  <a:gd name="T36" fmla="*/ 161290007 w 116"/>
                  <a:gd name="T37" fmla="*/ 297378445 h 394"/>
                  <a:gd name="T38" fmla="*/ 146169074 w 116"/>
                  <a:gd name="T39" fmla="*/ 246975335 h 394"/>
                  <a:gd name="T40" fmla="*/ 131048140 w 116"/>
                  <a:gd name="T41" fmla="*/ 191531865 h 394"/>
                  <a:gd name="T42" fmla="*/ 110886895 w 116"/>
                  <a:gd name="T43" fmla="*/ 141128756 h 394"/>
                  <a:gd name="T44" fmla="*/ 70564381 w 116"/>
                  <a:gd name="T45" fmla="*/ 50403122 h 394"/>
                  <a:gd name="T46" fmla="*/ 55443448 w 116"/>
                  <a:gd name="T47" fmla="*/ 20161250 h 394"/>
                  <a:gd name="T48" fmla="*/ 40322502 w 116"/>
                  <a:gd name="T49" fmla="*/ 5040312 h 394"/>
                  <a:gd name="T50" fmla="*/ 40322502 w 116"/>
                  <a:gd name="T51" fmla="*/ 5040312 h 394"/>
                  <a:gd name="T52" fmla="*/ 40322502 w 116"/>
                  <a:gd name="T53" fmla="*/ 0 h 394"/>
                  <a:gd name="T54" fmla="*/ 35282191 w 116"/>
                  <a:gd name="T55" fmla="*/ 5040312 h 394"/>
                  <a:gd name="T56" fmla="*/ 25201562 w 116"/>
                  <a:gd name="T57" fmla="*/ 20161250 h 394"/>
                  <a:gd name="T58" fmla="*/ 15120940 w 116"/>
                  <a:gd name="T59" fmla="*/ 85685311 h 394"/>
                  <a:gd name="T60" fmla="*/ 0 w 116"/>
                  <a:gd name="T61" fmla="*/ 186491554 h 394"/>
                  <a:gd name="T62" fmla="*/ 0 w 116"/>
                  <a:gd name="T63" fmla="*/ 186491554 h 39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6"/>
                  <a:gd name="T97" fmla="*/ 0 h 394"/>
                  <a:gd name="T98" fmla="*/ 116 w 116"/>
                  <a:gd name="T99" fmla="*/ 394 h 39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6" h="394">
                    <a:moveTo>
                      <a:pt x="0" y="74"/>
                    </a:moveTo>
                    <a:lnTo>
                      <a:pt x="0" y="74"/>
                    </a:lnTo>
                    <a:lnTo>
                      <a:pt x="2" y="100"/>
                    </a:lnTo>
                    <a:lnTo>
                      <a:pt x="6" y="130"/>
                    </a:lnTo>
                    <a:lnTo>
                      <a:pt x="14" y="168"/>
                    </a:lnTo>
                    <a:lnTo>
                      <a:pt x="28" y="216"/>
                    </a:lnTo>
                    <a:lnTo>
                      <a:pt x="38" y="242"/>
                    </a:lnTo>
                    <a:lnTo>
                      <a:pt x="50" y="270"/>
                    </a:lnTo>
                    <a:lnTo>
                      <a:pt x="62" y="300"/>
                    </a:lnTo>
                    <a:lnTo>
                      <a:pt x="78" y="330"/>
                    </a:lnTo>
                    <a:lnTo>
                      <a:pt x="96" y="362"/>
                    </a:lnTo>
                    <a:lnTo>
                      <a:pt x="116" y="394"/>
                    </a:lnTo>
                    <a:lnTo>
                      <a:pt x="92" y="280"/>
                    </a:lnTo>
                    <a:lnTo>
                      <a:pt x="74" y="194"/>
                    </a:lnTo>
                    <a:lnTo>
                      <a:pt x="68" y="158"/>
                    </a:lnTo>
                    <a:lnTo>
                      <a:pt x="66" y="134"/>
                    </a:lnTo>
                    <a:lnTo>
                      <a:pt x="64" y="118"/>
                    </a:lnTo>
                    <a:lnTo>
                      <a:pt x="58" y="98"/>
                    </a:lnTo>
                    <a:lnTo>
                      <a:pt x="52" y="76"/>
                    </a:lnTo>
                    <a:lnTo>
                      <a:pt x="44" y="56"/>
                    </a:lnTo>
                    <a:lnTo>
                      <a:pt x="28" y="20"/>
                    </a:lnTo>
                    <a:lnTo>
                      <a:pt x="22" y="8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10" y="8"/>
                    </a:lnTo>
                    <a:lnTo>
                      <a:pt x="6" y="3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17"/>
              <p:cNvSpPr>
                <a:spLocks/>
              </p:cNvSpPr>
              <p:nvPr/>
            </p:nvSpPr>
            <p:spPr bwMode="auto">
              <a:xfrm>
                <a:off x="3835400" y="2479675"/>
                <a:ext cx="1714500" cy="1114425"/>
              </a:xfrm>
              <a:custGeom>
                <a:avLst/>
                <a:gdLst>
                  <a:gd name="T0" fmla="*/ 2147483647 w 1080"/>
                  <a:gd name="T1" fmla="*/ 1486892067 h 702"/>
                  <a:gd name="T2" fmla="*/ 2147483647 w 1080"/>
                  <a:gd name="T3" fmla="*/ 1461690514 h 702"/>
                  <a:gd name="T4" fmla="*/ 2147483647 w 1080"/>
                  <a:gd name="T5" fmla="*/ 1391126163 h 702"/>
                  <a:gd name="T6" fmla="*/ 2147483647 w 1080"/>
                  <a:gd name="T7" fmla="*/ 1280239327 h 702"/>
                  <a:gd name="T8" fmla="*/ 2147483647 w 1080"/>
                  <a:gd name="T9" fmla="*/ 1169352490 h 702"/>
                  <a:gd name="T10" fmla="*/ 2147483647 w 1080"/>
                  <a:gd name="T11" fmla="*/ 1018143168 h 702"/>
                  <a:gd name="T12" fmla="*/ 2147483647 w 1080"/>
                  <a:gd name="T13" fmla="*/ 932457885 h 702"/>
                  <a:gd name="T14" fmla="*/ 2147483647 w 1080"/>
                  <a:gd name="T15" fmla="*/ 751006500 h 702"/>
                  <a:gd name="T16" fmla="*/ 2147483647 w 1080"/>
                  <a:gd name="T17" fmla="*/ 579635934 h 702"/>
                  <a:gd name="T18" fmla="*/ 2147483647 w 1080"/>
                  <a:gd name="T19" fmla="*/ 423386301 h 702"/>
                  <a:gd name="T20" fmla="*/ 2066527984 w 1080"/>
                  <a:gd name="T21" fmla="*/ 282257501 h 702"/>
                  <a:gd name="T22" fmla="*/ 1925399298 w 1080"/>
                  <a:gd name="T23" fmla="*/ 166330304 h 702"/>
                  <a:gd name="T24" fmla="*/ 1774189992 w 1080"/>
                  <a:gd name="T25" fmla="*/ 80644997 h 702"/>
                  <a:gd name="T26" fmla="*/ 1607859357 w 1080"/>
                  <a:gd name="T27" fmla="*/ 20161249 h 702"/>
                  <a:gd name="T28" fmla="*/ 1426408189 w 1080"/>
                  <a:gd name="T29" fmla="*/ 0 h 702"/>
                  <a:gd name="T30" fmla="*/ 1335682605 w 1080"/>
                  <a:gd name="T31" fmla="*/ 5040312 h 702"/>
                  <a:gd name="T32" fmla="*/ 1159271748 w 1080"/>
                  <a:gd name="T33" fmla="*/ 30241877 h 702"/>
                  <a:gd name="T34" fmla="*/ 1003022131 w 1080"/>
                  <a:gd name="T35" fmla="*/ 90725618 h 702"/>
                  <a:gd name="T36" fmla="*/ 856853134 w 1080"/>
                  <a:gd name="T37" fmla="*/ 171370615 h 702"/>
                  <a:gd name="T38" fmla="*/ 725804870 w 1080"/>
                  <a:gd name="T39" fmla="*/ 282257501 h 702"/>
                  <a:gd name="T40" fmla="*/ 609877735 w 1080"/>
                  <a:gd name="T41" fmla="*/ 413305580 h 702"/>
                  <a:gd name="T42" fmla="*/ 504031221 w 1080"/>
                  <a:gd name="T43" fmla="*/ 564515002 h 702"/>
                  <a:gd name="T44" fmla="*/ 418345947 w 1080"/>
                  <a:gd name="T45" fmla="*/ 735885568 h 702"/>
                  <a:gd name="T46" fmla="*/ 378023366 w 1080"/>
                  <a:gd name="T47" fmla="*/ 826611161 h 702"/>
                  <a:gd name="T48" fmla="*/ 312499333 w 1080"/>
                  <a:gd name="T49" fmla="*/ 967740060 h 702"/>
                  <a:gd name="T50" fmla="*/ 246975300 w 1080"/>
                  <a:gd name="T51" fmla="*/ 1078626897 h 702"/>
                  <a:gd name="T52" fmla="*/ 186491528 w 1080"/>
                  <a:gd name="T53" fmla="*/ 1169352490 h 702"/>
                  <a:gd name="T54" fmla="*/ 75604678 w 1080"/>
                  <a:gd name="T55" fmla="*/ 1275199016 h 702"/>
                  <a:gd name="T56" fmla="*/ 0 w 1080"/>
                  <a:gd name="T57" fmla="*/ 1320561813 h 702"/>
                  <a:gd name="T58" fmla="*/ 30241874 w 1080"/>
                  <a:gd name="T59" fmla="*/ 1350803677 h 702"/>
                  <a:gd name="T60" fmla="*/ 171370597 w 1080"/>
                  <a:gd name="T61" fmla="*/ 1486892067 h 702"/>
                  <a:gd name="T62" fmla="*/ 327620264 w 1080"/>
                  <a:gd name="T63" fmla="*/ 1612899836 h 702"/>
                  <a:gd name="T64" fmla="*/ 423386257 w 1080"/>
                  <a:gd name="T65" fmla="*/ 1678424273 h 702"/>
                  <a:gd name="T66" fmla="*/ 473789359 w 1080"/>
                  <a:gd name="T67" fmla="*/ 1552416107 h 702"/>
                  <a:gd name="T68" fmla="*/ 554434323 w 1080"/>
                  <a:gd name="T69" fmla="*/ 1446569581 h 702"/>
                  <a:gd name="T70" fmla="*/ 665321148 w 1080"/>
                  <a:gd name="T71" fmla="*/ 1360884299 h 702"/>
                  <a:gd name="T72" fmla="*/ 791328903 w 1080"/>
                  <a:gd name="T73" fmla="*/ 1295360259 h 702"/>
                  <a:gd name="T74" fmla="*/ 927417478 w 1080"/>
                  <a:gd name="T75" fmla="*/ 1244957151 h 702"/>
                  <a:gd name="T76" fmla="*/ 1068546164 w 1080"/>
                  <a:gd name="T77" fmla="*/ 1204634665 h 702"/>
                  <a:gd name="T78" fmla="*/ 1325601985 w 1080"/>
                  <a:gd name="T79" fmla="*/ 1174392801 h 702"/>
                  <a:gd name="T80" fmla="*/ 1411287259 w 1080"/>
                  <a:gd name="T81" fmla="*/ 1169352490 h 702"/>
                  <a:gd name="T82" fmla="*/ 1582657806 w 1080"/>
                  <a:gd name="T83" fmla="*/ 1189513733 h 702"/>
                  <a:gd name="T84" fmla="*/ 1748988441 w 1080"/>
                  <a:gd name="T85" fmla="*/ 1234876530 h 702"/>
                  <a:gd name="T86" fmla="*/ 1905238057 w 1080"/>
                  <a:gd name="T87" fmla="*/ 1310481191 h 702"/>
                  <a:gd name="T88" fmla="*/ 1975802400 w 1080"/>
                  <a:gd name="T89" fmla="*/ 1360884299 h 702"/>
                  <a:gd name="T90" fmla="*/ 2076608605 w 1080"/>
                  <a:gd name="T91" fmla="*/ 1446569581 h 702"/>
                  <a:gd name="T92" fmla="*/ 2147483647 w 1080"/>
                  <a:gd name="T93" fmla="*/ 1547375796 h 702"/>
                  <a:gd name="T94" fmla="*/ 2147483647 w 1080"/>
                  <a:gd name="T95" fmla="*/ 1658262633 h 702"/>
                  <a:gd name="T96" fmla="*/ 2147483647 w 1080"/>
                  <a:gd name="T97" fmla="*/ 1769149866 h 702"/>
                  <a:gd name="T98" fmla="*/ 2147483647 w 1080"/>
                  <a:gd name="T99" fmla="*/ 1673383962 h 702"/>
                  <a:gd name="T100" fmla="*/ 2147483647 w 1080"/>
                  <a:gd name="T101" fmla="*/ 1582657971 h 702"/>
                  <a:gd name="T102" fmla="*/ 2147483647 w 1080"/>
                  <a:gd name="T103" fmla="*/ 1512093621 h 702"/>
                  <a:gd name="T104" fmla="*/ 2147483647 w 1080"/>
                  <a:gd name="T105" fmla="*/ 1486892067 h 70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80"/>
                  <a:gd name="T160" fmla="*/ 0 h 702"/>
                  <a:gd name="T161" fmla="*/ 1080 w 1080"/>
                  <a:gd name="T162" fmla="*/ 702 h 70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80" h="702">
                    <a:moveTo>
                      <a:pt x="1080" y="590"/>
                    </a:moveTo>
                    <a:lnTo>
                      <a:pt x="1080" y="590"/>
                    </a:lnTo>
                    <a:lnTo>
                      <a:pt x="1074" y="586"/>
                    </a:lnTo>
                    <a:lnTo>
                      <a:pt x="1064" y="580"/>
                    </a:lnTo>
                    <a:lnTo>
                      <a:pt x="1052" y="570"/>
                    </a:lnTo>
                    <a:lnTo>
                      <a:pt x="1036" y="552"/>
                    </a:lnTo>
                    <a:lnTo>
                      <a:pt x="1018" y="524"/>
                    </a:lnTo>
                    <a:lnTo>
                      <a:pt x="1010" y="508"/>
                    </a:lnTo>
                    <a:lnTo>
                      <a:pt x="1000" y="486"/>
                    </a:lnTo>
                    <a:lnTo>
                      <a:pt x="990" y="464"/>
                    </a:lnTo>
                    <a:lnTo>
                      <a:pt x="982" y="436"/>
                    </a:lnTo>
                    <a:lnTo>
                      <a:pt x="972" y="404"/>
                    </a:lnTo>
                    <a:lnTo>
                      <a:pt x="962" y="370"/>
                    </a:lnTo>
                    <a:lnTo>
                      <a:pt x="952" y="334"/>
                    </a:lnTo>
                    <a:lnTo>
                      <a:pt x="940" y="298"/>
                    </a:lnTo>
                    <a:lnTo>
                      <a:pt x="924" y="262"/>
                    </a:lnTo>
                    <a:lnTo>
                      <a:pt x="908" y="230"/>
                    </a:lnTo>
                    <a:lnTo>
                      <a:pt x="888" y="198"/>
                    </a:lnTo>
                    <a:lnTo>
                      <a:pt x="868" y="168"/>
                    </a:lnTo>
                    <a:lnTo>
                      <a:pt x="844" y="138"/>
                    </a:lnTo>
                    <a:lnTo>
                      <a:pt x="820" y="112"/>
                    </a:lnTo>
                    <a:lnTo>
                      <a:pt x="794" y="88"/>
                    </a:lnTo>
                    <a:lnTo>
                      <a:pt x="764" y="66"/>
                    </a:lnTo>
                    <a:lnTo>
                      <a:pt x="736" y="48"/>
                    </a:lnTo>
                    <a:lnTo>
                      <a:pt x="704" y="32"/>
                    </a:lnTo>
                    <a:lnTo>
                      <a:pt x="672" y="18"/>
                    </a:lnTo>
                    <a:lnTo>
                      <a:pt x="638" y="8"/>
                    </a:lnTo>
                    <a:lnTo>
                      <a:pt x="602" y="2"/>
                    </a:lnTo>
                    <a:lnTo>
                      <a:pt x="566" y="0"/>
                    </a:lnTo>
                    <a:lnTo>
                      <a:pt x="530" y="2"/>
                    </a:lnTo>
                    <a:lnTo>
                      <a:pt x="494" y="6"/>
                    </a:lnTo>
                    <a:lnTo>
                      <a:pt x="460" y="12"/>
                    </a:lnTo>
                    <a:lnTo>
                      <a:pt x="428" y="22"/>
                    </a:lnTo>
                    <a:lnTo>
                      <a:pt x="398" y="36"/>
                    </a:lnTo>
                    <a:lnTo>
                      <a:pt x="368" y="50"/>
                    </a:lnTo>
                    <a:lnTo>
                      <a:pt x="340" y="68"/>
                    </a:lnTo>
                    <a:lnTo>
                      <a:pt x="314" y="90"/>
                    </a:lnTo>
                    <a:lnTo>
                      <a:pt x="288" y="112"/>
                    </a:lnTo>
                    <a:lnTo>
                      <a:pt x="264" y="138"/>
                    </a:lnTo>
                    <a:lnTo>
                      <a:pt x="242" y="164"/>
                    </a:lnTo>
                    <a:lnTo>
                      <a:pt x="220" y="194"/>
                    </a:lnTo>
                    <a:lnTo>
                      <a:pt x="200" y="224"/>
                    </a:lnTo>
                    <a:lnTo>
                      <a:pt x="182" y="258"/>
                    </a:lnTo>
                    <a:lnTo>
                      <a:pt x="166" y="292"/>
                    </a:lnTo>
                    <a:lnTo>
                      <a:pt x="150" y="328"/>
                    </a:lnTo>
                    <a:lnTo>
                      <a:pt x="138" y="358"/>
                    </a:lnTo>
                    <a:lnTo>
                      <a:pt x="124" y="384"/>
                    </a:lnTo>
                    <a:lnTo>
                      <a:pt x="112" y="408"/>
                    </a:lnTo>
                    <a:lnTo>
                      <a:pt x="98" y="428"/>
                    </a:lnTo>
                    <a:lnTo>
                      <a:pt x="86" y="448"/>
                    </a:lnTo>
                    <a:lnTo>
                      <a:pt x="74" y="464"/>
                    </a:lnTo>
                    <a:lnTo>
                      <a:pt x="50" y="488"/>
                    </a:lnTo>
                    <a:lnTo>
                      <a:pt x="30" y="506"/>
                    </a:lnTo>
                    <a:lnTo>
                      <a:pt x="14" y="516"/>
                    </a:lnTo>
                    <a:lnTo>
                      <a:pt x="0" y="524"/>
                    </a:lnTo>
                    <a:lnTo>
                      <a:pt x="12" y="536"/>
                    </a:lnTo>
                    <a:lnTo>
                      <a:pt x="44" y="568"/>
                    </a:lnTo>
                    <a:lnTo>
                      <a:pt x="68" y="590"/>
                    </a:lnTo>
                    <a:lnTo>
                      <a:pt x="96" y="614"/>
                    </a:lnTo>
                    <a:lnTo>
                      <a:pt x="130" y="640"/>
                    </a:lnTo>
                    <a:lnTo>
                      <a:pt x="168" y="666"/>
                    </a:lnTo>
                    <a:lnTo>
                      <a:pt x="176" y="640"/>
                    </a:lnTo>
                    <a:lnTo>
                      <a:pt x="188" y="616"/>
                    </a:lnTo>
                    <a:lnTo>
                      <a:pt x="202" y="594"/>
                    </a:lnTo>
                    <a:lnTo>
                      <a:pt x="220" y="574"/>
                    </a:lnTo>
                    <a:lnTo>
                      <a:pt x="240" y="556"/>
                    </a:lnTo>
                    <a:lnTo>
                      <a:pt x="264" y="540"/>
                    </a:lnTo>
                    <a:lnTo>
                      <a:pt x="288" y="526"/>
                    </a:lnTo>
                    <a:lnTo>
                      <a:pt x="314" y="514"/>
                    </a:lnTo>
                    <a:lnTo>
                      <a:pt x="340" y="502"/>
                    </a:lnTo>
                    <a:lnTo>
                      <a:pt x="368" y="494"/>
                    </a:lnTo>
                    <a:lnTo>
                      <a:pt x="396" y="486"/>
                    </a:lnTo>
                    <a:lnTo>
                      <a:pt x="424" y="478"/>
                    </a:lnTo>
                    <a:lnTo>
                      <a:pt x="478" y="470"/>
                    </a:lnTo>
                    <a:lnTo>
                      <a:pt x="526" y="466"/>
                    </a:lnTo>
                    <a:lnTo>
                      <a:pt x="560" y="464"/>
                    </a:lnTo>
                    <a:lnTo>
                      <a:pt x="596" y="466"/>
                    </a:lnTo>
                    <a:lnTo>
                      <a:pt x="628" y="472"/>
                    </a:lnTo>
                    <a:lnTo>
                      <a:pt x="662" y="478"/>
                    </a:lnTo>
                    <a:lnTo>
                      <a:pt x="694" y="490"/>
                    </a:lnTo>
                    <a:lnTo>
                      <a:pt x="726" y="502"/>
                    </a:lnTo>
                    <a:lnTo>
                      <a:pt x="756" y="520"/>
                    </a:lnTo>
                    <a:lnTo>
                      <a:pt x="784" y="540"/>
                    </a:lnTo>
                    <a:lnTo>
                      <a:pt x="806" y="556"/>
                    </a:lnTo>
                    <a:lnTo>
                      <a:pt x="824" y="574"/>
                    </a:lnTo>
                    <a:lnTo>
                      <a:pt x="844" y="594"/>
                    </a:lnTo>
                    <a:lnTo>
                      <a:pt x="862" y="614"/>
                    </a:lnTo>
                    <a:lnTo>
                      <a:pt x="878" y="636"/>
                    </a:lnTo>
                    <a:lnTo>
                      <a:pt x="894" y="658"/>
                    </a:lnTo>
                    <a:lnTo>
                      <a:pt x="922" y="702"/>
                    </a:lnTo>
                    <a:lnTo>
                      <a:pt x="960" y="682"/>
                    </a:lnTo>
                    <a:lnTo>
                      <a:pt x="992" y="664"/>
                    </a:lnTo>
                    <a:lnTo>
                      <a:pt x="1020" y="644"/>
                    </a:lnTo>
                    <a:lnTo>
                      <a:pt x="1042" y="628"/>
                    </a:lnTo>
                    <a:lnTo>
                      <a:pt x="1060" y="612"/>
                    </a:lnTo>
                    <a:lnTo>
                      <a:pt x="1072" y="600"/>
                    </a:lnTo>
                    <a:lnTo>
                      <a:pt x="1080" y="592"/>
                    </a:lnTo>
                    <a:lnTo>
                      <a:pt x="1080" y="590"/>
                    </a:lnTo>
                    <a:close/>
                  </a:path>
                </a:pathLst>
              </a:custGeom>
              <a:solidFill>
                <a:srgbClr val="EF44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18"/>
              <p:cNvSpPr>
                <a:spLocks noEditPoints="1"/>
              </p:cNvSpPr>
              <p:nvPr/>
            </p:nvSpPr>
            <p:spPr bwMode="auto">
              <a:xfrm>
                <a:off x="3810000" y="2463800"/>
                <a:ext cx="1765300" cy="1152525"/>
              </a:xfrm>
              <a:custGeom>
                <a:avLst/>
                <a:gdLst>
                  <a:gd name="T0" fmla="*/ 2147483647 w 1112"/>
                  <a:gd name="T1" fmla="*/ 1688504913 h 726"/>
                  <a:gd name="T2" fmla="*/ 2096769873 w 1112"/>
                  <a:gd name="T3" fmla="*/ 1486892084 h 726"/>
                  <a:gd name="T4" fmla="*/ 1935479944 w 1112"/>
                  <a:gd name="T5" fmla="*/ 1360884314 h 726"/>
                  <a:gd name="T6" fmla="*/ 1633060930 w 1112"/>
                  <a:gd name="T7" fmla="*/ 1239916855 h 726"/>
                  <a:gd name="T8" fmla="*/ 1370964795 w 1112"/>
                  <a:gd name="T9" fmla="*/ 1224795922 h 726"/>
                  <a:gd name="T10" fmla="*/ 987901213 w 1112"/>
                  <a:gd name="T11" fmla="*/ 1290319963 h 726"/>
                  <a:gd name="T12" fmla="*/ 730845190 w 1112"/>
                  <a:gd name="T13" fmla="*/ 1401206801 h 726"/>
                  <a:gd name="T14" fmla="*/ 539313399 w 1112"/>
                  <a:gd name="T15" fmla="*/ 1587698300 h 726"/>
                  <a:gd name="T16" fmla="*/ 453628124 w 1112"/>
                  <a:gd name="T17" fmla="*/ 1723787089 h 726"/>
                  <a:gd name="T18" fmla="*/ 196572151 w 1112"/>
                  <a:gd name="T19" fmla="*/ 1532254882 h 726"/>
                  <a:gd name="T20" fmla="*/ 0 w 1112"/>
                  <a:gd name="T21" fmla="*/ 1335682760 h 726"/>
                  <a:gd name="T22" fmla="*/ 105846566 w 1112"/>
                  <a:gd name="T23" fmla="*/ 1275199031 h 726"/>
                  <a:gd name="T24" fmla="*/ 302418716 w 1112"/>
                  <a:gd name="T25" fmla="*/ 1038304423 h 726"/>
                  <a:gd name="T26" fmla="*/ 393144302 w 1112"/>
                  <a:gd name="T27" fmla="*/ 841732301 h 726"/>
                  <a:gd name="T28" fmla="*/ 584676192 w 1112"/>
                  <a:gd name="T29" fmla="*/ 483870036 h 726"/>
                  <a:gd name="T30" fmla="*/ 831651396 w 1112"/>
                  <a:gd name="T31" fmla="*/ 216733464 h 726"/>
                  <a:gd name="T32" fmla="*/ 1129029901 w 1112"/>
                  <a:gd name="T33" fmla="*/ 50403120 h 726"/>
                  <a:gd name="T34" fmla="*/ 1466730690 w 1112"/>
                  <a:gd name="T35" fmla="*/ 0 h 726"/>
                  <a:gd name="T36" fmla="*/ 1723786912 w 1112"/>
                  <a:gd name="T37" fmla="*/ 45362810 h 726"/>
                  <a:gd name="T38" fmla="*/ 2036286150 w 1112"/>
                  <a:gd name="T39" fmla="*/ 211693153 h 726"/>
                  <a:gd name="T40" fmla="*/ 2147483647 w 1112"/>
                  <a:gd name="T41" fmla="*/ 488910347 h 726"/>
                  <a:gd name="T42" fmla="*/ 2147483647 w 1112"/>
                  <a:gd name="T43" fmla="*/ 851812923 h 726"/>
                  <a:gd name="T44" fmla="*/ 2147483647 w 1112"/>
                  <a:gd name="T45" fmla="*/ 1113909085 h 726"/>
                  <a:gd name="T46" fmla="*/ 2147483647 w 1112"/>
                  <a:gd name="T47" fmla="*/ 1406247111 h 726"/>
                  <a:gd name="T48" fmla="*/ 2147483647 w 1112"/>
                  <a:gd name="T49" fmla="*/ 1481851774 h 726"/>
                  <a:gd name="T50" fmla="*/ 2147483647 w 1112"/>
                  <a:gd name="T51" fmla="*/ 1512093638 h 726"/>
                  <a:gd name="T52" fmla="*/ 2147483647 w 1112"/>
                  <a:gd name="T53" fmla="*/ 1607859544 h 726"/>
                  <a:gd name="T54" fmla="*/ 2147483647 w 1112"/>
                  <a:gd name="T55" fmla="*/ 1774190197 h 726"/>
                  <a:gd name="T56" fmla="*/ 1426408208 w 1112"/>
                  <a:gd name="T57" fmla="*/ 1169352504 h 726"/>
                  <a:gd name="T58" fmla="*/ 1678424119 w 1112"/>
                  <a:gd name="T59" fmla="*/ 1199594368 h 726"/>
                  <a:gd name="T60" fmla="*/ 1970762116 w 1112"/>
                  <a:gd name="T61" fmla="*/ 1320561828 h 726"/>
                  <a:gd name="T62" fmla="*/ 2127011735 w 1112"/>
                  <a:gd name="T63" fmla="*/ 1446569598 h 726"/>
                  <a:gd name="T64" fmla="*/ 2147483647 w 1112"/>
                  <a:gd name="T65" fmla="*/ 1764109576 h 726"/>
                  <a:gd name="T66" fmla="*/ 2147483647 w 1112"/>
                  <a:gd name="T67" fmla="*/ 1562496746 h 726"/>
                  <a:gd name="T68" fmla="*/ 2147483647 w 1112"/>
                  <a:gd name="T69" fmla="*/ 1446569598 h 726"/>
                  <a:gd name="T70" fmla="*/ 2147483647 w 1112"/>
                  <a:gd name="T71" fmla="*/ 1169352504 h 726"/>
                  <a:gd name="T72" fmla="*/ 2147483647 w 1112"/>
                  <a:gd name="T73" fmla="*/ 866933855 h 726"/>
                  <a:gd name="T74" fmla="*/ 2147483647 w 1112"/>
                  <a:gd name="T75" fmla="*/ 519152211 h 726"/>
                  <a:gd name="T76" fmla="*/ 2006044288 w 1112"/>
                  <a:gd name="T77" fmla="*/ 252015639 h 726"/>
                  <a:gd name="T78" fmla="*/ 1708665981 w 1112"/>
                  <a:gd name="T79" fmla="*/ 90725619 h 726"/>
                  <a:gd name="T80" fmla="*/ 1466730690 w 1112"/>
                  <a:gd name="T81" fmla="*/ 50403120 h 726"/>
                  <a:gd name="T82" fmla="*/ 1285279520 w 1112"/>
                  <a:gd name="T83" fmla="*/ 65524065 h 726"/>
                  <a:gd name="T84" fmla="*/ 987901213 w 1112"/>
                  <a:gd name="T85" fmla="*/ 171370617 h 726"/>
                  <a:gd name="T86" fmla="*/ 730845190 w 1112"/>
                  <a:gd name="T87" fmla="*/ 378023410 h 726"/>
                  <a:gd name="T88" fmla="*/ 524192468 w 1112"/>
                  <a:gd name="T89" fmla="*/ 680442157 h 726"/>
                  <a:gd name="T90" fmla="*/ 393144302 w 1112"/>
                  <a:gd name="T91" fmla="*/ 977820693 h 726"/>
                  <a:gd name="T92" fmla="*/ 191531841 w 1112"/>
                  <a:gd name="T93" fmla="*/ 1265118409 h 726"/>
                  <a:gd name="T94" fmla="*/ 80644989 w 1112"/>
                  <a:gd name="T95" fmla="*/ 1350803693 h 726"/>
                  <a:gd name="T96" fmla="*/ 378023371 w 1112"/>
                  <a:gd name="T97" fmla="*/ 1612899854 h 726"/>
                  <a:gd name="T98" fmla="*/ 509071537 w 1112"/>
                  <a:gd name="T99" fmla="*/ 1537295192 h 726"/>
                  <a:gd name="T100" fmla="*/ 705643639 w 1112"/>
                  <a:gd name="T101" fmla="*/ 1355844003 h 726"/>
                  <a:gd name="T102" fmla="*/ 972780282 w 1112"/>
                  <a:gd name="T103" fmla="*/ 1239916855 h 726"/>
                  <a:gd name="T104" fmla="*/ 1365924485 w 1112"/>
                  <a:gd name="T105" fmla="*/ 1174392814 h 72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12"/>
                  <a:gd name="T160" fmla="*/ 0 h 726"/>
                  <a:gd name="T161" fmla="*/ 1112 w 1112"/>
                  <a:gd name="T162" fmla="*/ 726 h 72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12" h="726">
                    <a:moveTo>
                      <a:pt x="934" y="726"/>
                    </a:moveTo>
                    <a:lnTo>
                      <a:pt x="930" y="718"/>
                    </a:lnTo>
                    <a:lnTo>
                      <a:pt x="900" y="670"/>
                    </a:lnTo>
                    <a:lnTo>
                      <a:pt x="884" y="648"/>
                    </a:lnTo>
                    <a:lnTo>
                      <a:pt x="866" y="628"/>
                    </a:lnTo>
                    <a:lnTo>
                      <a:pt x="850" y="608"/>
                    </a:lnTo>
                    <a:lnTo>
                      <a:pt x="832" y="590"/>
                    </a:lnTo>
                    <a:lnTo>
                      <a:pt x="814" y="572"/>
                    </a:lnTo>
                    <a:lnTo>
                      <a:pt x="794" y="558"/>
                    </a:lnTo>
                    <a:lnTo>
                      <a:pt x="768" y="540"/>
                    </a:lnTo>
                    <a:lnTo>
                      <a:pt x="740" y="524"/>
                    </a:lnTo>
                    <a:lnTo>
                      <a:pt x="712" y="510"/>
                    </a:lnTo>
                    <a:lnTo>
                      <a:pt x="680" y="500"/>
                    </a:lnTo>
                    <a:lnTo>
                      <a:pt x="648" y="492"/>
                    </a:lnTo>
                    <a:lnTo>
                      <a:pt x="614" y="488"/>
                    </a:lnTo>
                    <a:lnTo>
                      <a:pt x="580" y="484"/>
                    </a:lnTo>
                    <a:lnTo>
                      <a:pt x="544" y="486"/>
                    </a:lnTo>
                    <a:lnTo>
                      <a:pt x="498" y="490"/>
                    </a:lnTo>
                    <a:lnTo>
                      <a:pt x="448" y="498"/>
                    </a:lnTo>
                    <a:lnTo>
                      <a:pt x="420" y="504"/>
                    </a:lnTo>
                    <a:lnTo>
                      <a:pt x="392" y="512"/>
                    </a:lnTo>
                    <a:lnTo>
                      <a:pt x="366" y="520"/>
                    </a:lnTo>
                    <a:lnTo>
                      <a:pt x="340" y="530"/>
                    </a:lnTo>
                    <a:lnTo>
                      <a:pt x="314" y="542"/>
                    </a:lnTo>
                    <a:lnTo>
                      <a:pt x="290" y="556"/>
                    </a:lnTo>
                    <a:lnTo>
                      <a:pt x="266" y="572"/>
                    </a:lnTo>
                    <a:lnTo>
                      <a:pt x="246" y="590"/>
                    </a:lnTo>
                    <a:lnTo>
                      <a:pt x="228" y="608"/>
                    </a:lnTo>
                    <a:lnTo>
                      <a:pt x="214" y="630"/>
                    </a:lnTo>
                    <a:lnTo>
                      <a:pt x="202" y="652"/>
                    </a:lnTo>
                    <a:lnTo>
                      <a:pt x="194" y="678"/>
                    </a:lnTo>
                    <a:lnTo>
                      <a:pt x="192" y="692"/>
                    </a:lnTo>
                    <a:lnTo>
                      <a:pt x="180" y="684"/>
                    </a:lnTo>
                    <a:lnTo>
                      <a:pt x="140" y="658"/>
                    </a:lnTo>
                    <a:lnTo>
                      <a:pt x="106" y="632"/>
                    </a:lnTo>
                    <a:lnTo>
                      <a:pt x="78" y="608"/>
                    </a:lnTo>
                    <a:lnTo>
                      <a:pt x="54" y="588"/>
                    </a:lnTo>
                    <a:lnTo>
                      <a:pt x="20" y="554"/>
                    </a:lnTo>
                    <a:lnTo>
                      <a:pt x="8" y="540"/>
                    </a:lnTo>
                    <a:lnTo>
                      <a:pt x="0" y="530"/>
                    </a:lnTo>
                    <a:lnTo>
                      <a:pt x="12" y="524"/>
                    </a:lnTo>
                    <a:lnTo>
                      <a:pt x="26" y="516"/>
                    </a:lnTo>
                    <a:lnTo>
                      <a:pt x="42" y="506"/>
                    </a:lnTo>
                    <a:lnTo>
                      <a:pt x="62" y="488"/>
                    </a:lnTo>
                    <a:lnTo>
                      <a:pt x="84" y="464"/>
                    </a:lnTo>
                    <a:lnTo>
                      <a:pt x="108" y="432"/>
                    </a:lnTo>
                    <a:lnTo>
                      <a:pt x="120" y="412"/>
                    </a:lnTo>
                    <a:lnTo>
                      <a:pt x="132" y="388"/>
                    </a:lnTo>
                    <a:lnTo>
                      <a:pt x="144" y="362"/>
                    </a:lnTo>
                    <a:lnTo>
                      <a:pt x="156" y="334"/>
                    </a:lnTo>
                    <a:lnTo>
                      <a:pt x="174" y="296"/>
                    </a:lnTo>
                    <a:lnTo>
                      <a:pt x="192" y="258"/>
                    </a:lnTo>
                    <a:lnTo>
                      <a:pt x="212" y="224"/>
                    </a:lnTo>
                    <a:lnTo>
                      <a:pt x="232" y="192"/>
                    </a:lnTo>
                    <a:lnTo>
                      <a:pt x="254" y="162"/>
                    </a:lnTo>
                    <a:lnTo>
                      <a:pt x="278" y="134"/>
                    </a:lnTo>
                    <a:lnTo>
                      <a:pt x="304" y="108"/>
                    </a:lnTo>
                    <a:lnTo>
                      <a:pt x="330" y="86"/>
                    </a:lnTo>
                    <a:lnTo>
                      <a:pt x="358" y="66"/>
                    </a:lnTo>
                    <a:lnTo>
                      <a:pt x="386" y="48"/>
                    </a:lnTo>
                    <a:lnTo>
                      <a:pt x="416" y="34"/>
                    </a:lnTo>
                    <a:lnTo>
                      <a:pt x="448" y="20"/>
                    </a:lnTo>
                    <a:lnTo>
                      <a:pt x="480" y="12"/>
                    </a:lnTo>
                    <a:lnTo>
                      <a:pt x="512" y="4"/>
                    </a:lnTo>
                    <a:lnTo>
                      <a:pt x="546" y="0"/>
                    </a:lnTo>
                    <a:lnTo>
                      <a:pt x="582" y="0"/>
                    </a:lnTo>
                    <a:lnTo>
                      <a:pt x="616" y="2"/>
                    </a:lnTo>
                    <a:lnTo>
                      <a:pt x="650" y="8"/>
                    </a:lnTo>
                    <a:lnTo>
                      <a:pt x="684" y="18"/>
                    </a:lnTo>
                    <a:lnTo>
                      <a:pt x="716" y="30"/>
                    </a:lnTo>
                    <a:lnTo>
                      <a:pt x="748" y="44"/>
                    </a:lnTo>
                    <a:lnTo>
                      <a:pt x="778" y="62"/>
                    </a:lnTo>
                    <a:lnTo>
                      <a:pt x="808" y="84"/>
                    </a:lnTo>
                    <a:lnTo>
                      <a:pt x="834" y="108"/>
                    </a:lnTo>
                    <a:lnTo>
                      <a:pt x="860" y="134"/>
                    </a:lnTo>
                    <a:lnTo>
                      <a:pt x="886" y="162"/>
                    </a:lnTo>
                    <a:lnTo>
                      <a:pt x="908" y="194"/>
                    </a:lnTo>
                    <a:lnTo>
                      <a:pt x="928" y="226"/>
                    </a:lnTo>
                    <a:lnTo>
                      <a:pt x="946" y="262"/>
                    </a:lnTo>
                    <a:lnTo>
                      <a:pt x="964" y="298"/>
                    </a:lnTo>
                    <a:lnTo>
                      <a:pt x="978" y="338"/>
                    </a:lnTo>
                    <a:lnTo>
                      <a:pt x="988" y="378"/>
                    </a:lnTo>
                    <a:lnTo>
                      <a:pt x="996" y="410"/>
                    </a:lnTo>
                    <a:lnTo>
                      <a:pt x="1006" y="442"/>
                    </a:lnTo>
                    <a:lnTo>
                      <a:pt x="1018" y="474"/>
                    </a:lnTo>
                    <a:lnTo>
                      <a:pt x="1030" y="506"/>
                    </a:lnTo>
                    <a:lnTo>
                      <a:pt x="1046" y="534"/>
                    </a:lnTo>
                    <a:lnTo>
                      <a:pt x="1062" y="558"/>
                    </a:lnTo>
                    <a:lnTo>
                      <a:pt x="1070" y="568"/>
                    </a:lnTo>
                    <a:lnTo>
                      <a:pt x="1078" y="576"/>
                    </a:lnTo>
                    <a:lnTo>
                      <a:pt x="1088" y="584"/>
                    </a:lnTo>
                    <a:lnTo>
                      <a:pt x="1098" y="588"/>
                    </a:lnTo>
                    <a:lnTo>
                      <a:pt x="1102" y="590"/>
                    </a:lnTo>
                    <a:lnTo>
                      <a:pt x="1112" y="596"/>
                    </a:lnTo>
                    <a:lnTo>
                      <a:pt x="1108" y="600"/>
                    </a:lnTo>
                    <a:lnTo>
                      <a:pt x="1098" y="612"/>
                    </a:lnTo>
                    <a:lnTo>
                      <a:pt x="1086" y="624"/>
                    </a:lnTo>
                    <a:lnTo>
                      <a:pt x="1070" y="638"/>
                    </a:lnTo>
                    <a:lnTo>
                      <a:pt x="1052" y="654"/>
                    </a:lnTo>
                    <a:lnTo>
                      <a:pt x="1028" y="670"/>
                    </a:lnTo>
                    <a:lnTo>
                      <a:pt x="1004" y="688"/>
                    </a:lnTo>
                    <a:lnTo>
                      <a:pt x="974" y="704"/>
                    </a:lnTo>
                    <a:lnTo>
                      <a:pt x="944" y="722"/>
                    </a:lnTo>
                    <a:lnTo>
                      <a:pt x="934" y="726"/>
                    </a:lnTo>
                    <a:close/>
                    <a:moveTo>
                      <a:pt x="566" y="464"/>
                    </a:moveTo>
                    <a:lnTo>
                      <a:pt x="566" y="464"/>
                    </a:lnTo>
                    <a:lnTo>
                      <a:pt x="602" y="466"/>
                    </a:lnTo>
                    <a:lnTo>
                      <a:pt x="634" y="470"/>
                    </a:lnTo>
                    <a:lnTo>
                      <a:pt x="666" y="476"/>
                    </a:lnTo>
                    <a:lnTo>
                      <a:pt x="698" y="484"/>
                    </a:lnTo>
                    <a:lnTo>
                      <a:pt x="728" y="494"/>
                    </a:lnTo>
                    <a:lnTo>
                      <a:pt x="756" y="508"/>
                    </a:lnTo>
                    <a:lnTo>
                      <a:pt x="782" y="524"/>
                    </a:lnTo>
                    <a:lnTo>
                      <a:pt x="806" y="542"/>
                    </a:lnTo>
                    <a:lnTo>
                      <a:pt x="826" y="556"/>
                    </a:lnTo>
                    <a:lnTo>
                      <a:pt x="844" y="574"/>
                    </a:lnTo>
                    <a:lnTo>
                      <a:pt x="862" y="592"/>
                    </a:lnTo>
                    <a:lnTo>
                      <a:pt x="880" y="610"/>
                    </a:lnTo>
                    <a:lnTo>
                      <a:pt x="912" y="652"/>
                    </a:lnTo>
                    <a:lnTo>
                      <a:pt x="942" y="700"/>
                    </a:lnTo>
                    <a:lnTo>
                      <a:pt x="994" y="670"/>
                    </a:lnTo>
                    <a:lnTo>
                      <a:pt x="1036" y="642"/>
                    </a:lnTo>
                    <a:lnTo>
                      <a:pt x="1064" y="620"/>
                    </a:lnTo>
                    <a:lnTo>
                      <a:pt x="1082" y="604"/>
                    </a:lnTo>
                    <a:lnTo>
                      <a:pt x="1064" y="590"/>
                    </a:lnTo>
                    <a:lnTo>
                      <a:pt x="1048" y="574"/>
                    </a:lnTo>
                    <a:lnTo>
                      <a:pt x="1034" y="552"/>
                    </a:lnTo>
                    <a:lnTo>
                      <a:pt x="1020" y="528"/>
                    </a:lnTo>
                    <a:lnTo>
                      <a:pt x="1006" y="498"/>
                    </a:lnTo>
                    <a:lnTo>
                      <a:pt x="992" y="464"/>
                    </a:lnTo>
                    <a:lnTo>
                      <a:pt x="980" y="426"/>
                    </a:lnTo>
                    <a:lnTo>
                      <a:pt x="968" y="382"/>
                    </a:lnTo>
                    <a:lnTo>
                      <a:pt x="958" y="344"/>
                    </a:lnTo>
                    <a:lnTo>
                      <a:pt x="944" y="306"/>
                    </a:lnTo>
                    <a:lnTo>
                      <a:pt x="930" y="272"/>
                    </a:lnTo>
                    <a:lnTo>
                      <a:pt x="912" y="238"/>
                    </a:lnTo>
                    <a:lnTo>
                      <a:pt x="892" y="206"/>
                    </a:lnTo>
                    <a:lnTo>
                      <a:pt x="870" y="176"/>
                    </a:lnTo>
                    <a:lnTo>
                      <a:pt x="848" y="148"/>
                    </a:lnTo>
                    <a:lnTo>
                      <a:pt x="822" y="124"/>
                    </a:lnTo>
                    <a:lnTo>
                      <a:pt x="796" y="100"/>
                    </a:lnTo>
                    <a:lnTo>
                      <a:pt x="768" y="80"/>
                    </a:lnTo>
                    <a:lnTo>
                      <a:pt x="740" y="64"/>
                    </a:lnTo>
                    <a:lnTo>
                      <a:pt x="710" y="48"/>
                    </a:lnTo>
                    <a:lnTo>
                      <a:pt x="678" y="36"/>
                    </a:lnTo>
                    <a:lnTo>
                      <a:pt x="648" y="28"/>
                    </a:lnTo>
                    <a:lnTo>
                      <a:pt x="614" y="22"/>
                    </a:lnTo>
                    <a:lnTo>
                      <a:pt x="582" y="20"/>
                    </a:lnTo>
                    <a:lnTo>
                      <a:pt x="576" y="20"/>
                    </a:lnTo>
                    <a:lnTo>
                      <a:pt x="544" y="22"/>
                    </a:lnTo>
                    <a:lnTo>
                      <a:pt x="510" y="26"/>
                    </a:lnTo>
                    <a:lnTo>
                      <a:pt x="480" y="32"/>
                    </a:lnTo>
                    <a:lnTo>
                      <a:pt x="450" y="42"/>
                    </a:lnTo>
                    <a:lnTo>
                      <a:pt x="420" y="54"/>
                    </a:lnTo>
                    <a:lnTo>
                      <a:pt x="392" y="68"/>
                    </a:lnTo>
                    <a:lnTo>
                      <a:pt x="366" y="86"/>
                    </a:lnTo>
                    <a:lnTo>
                      <a:pt x="340" y="104"/>
                    </a:lnTo>
                    <a:lnTo>
                      <a:pt x="314" y="126"/>
                    </a:lnTo>
                    <a:lnTo>
                      <a:pt x="290" y="150"/>
                    </a:lnTo>
                    <a:lnTo>
                      <a:pt x="268" y="176"/>
                    </a:lnTo>
                    <a:lnTo>
                      <a:pt x="246" y="206"/>
                    </a:lnTo>
                    <a:lnTo>
                      <a:pt x="228" y="236"/>
                    </a:lnTo>
                    <a:lnTo>
                      <a:pt x="208" y="270"/>
                    </a:lnTo>
                    <a:lnTo>
                      <a:pt x="192" y="304"/>
                    </a:lnTo>
                    <a:lnTo>
                      <a:pt x="176" y="342"/>
                    </a:lnTo>
                    <a:lnTo>
                      <a:pt x="156" y="388"/>
                    </a:lnTo>
                    <a:lnTo>
                      <a:pt x="134" y="426"/>
                    </a:lnTo>
                    <a:lnTo>
                      <a:pt x="114" y="456"/>
                    </a:lnTo>
                    <a:lnTo>
                      <a:pt x="94" y="482"/>
                    </a:lnTo>
                    <a:lnTo>
                      <a:pt x="76" y="502"/>
                    </a:lnTo>
                    <a:lnTo>
                      <a:pt x="58" y="518"/>
                    </a:lnTo>
                    <a:lnTo>
                      <a:pt x="44" y="530"/>
                    </a:lnTo>
                    <a:lnTo>
                      <a:pt x="32" y="536"/>
                    </a:lnTo>
                    <a:lnTo>
                      <a:pt x="52" y="558"/>
                    </a:lnTo>
                    <a:lnTo>
                      <a:pt x="84" y="586"/>
                    </a:lnTo>
                    <a:lnTo>
                      <a:pt x="126" y="622"/>
                    </a:lnTo>
                    <a:lnTo>
                      <a:pt x="150" y="640"/>
                    </a:lnTo>
                    <a:lnTo>
                      <a:pt x="178" y="660"/>
                    </a:lnTo>
                    <a:lnTo>
                      <a:pt x="188" y="634"/>
                    </a:lnTo>
                    <a:lnTo>
                      <a:pt x="202" y="610"/>
                    </a:lnTo>
                    <a:lnTo>
                      <a:pt x="218" y="590"/>
                    </a:lnTo>
                    <a:lnTo>
                      <a:pt x="236" y="570"/>
                    </a:lnTo>
                    <a:lnTo>
                      <a:pt x="258" y="554"/>
                    </a:lnTo>
                    <a:lnTo>
                      <a:pt x="280" y="538"/>
                    </a:lnTo>
                    <a:lnTo>
                      <a:pt x="306" y="524"/>
                    </a:lnTo>
                    <a:lnTo>
                      <a:pt x="332" y="512"/>
                    </a:lnTo>
                    <a:lnTo>
                      <a:pt x="358" y="500"/>
                    </a:lnTo>
                    <a:lnTo>
                      <a:pt x="386" y="492"/>
                    </a:lnTo>
                    <a:lnTo>
                      <a:pt x="414" y="484"/>
                    </a:lnTo>
                    <a:lnTo>
                      <a:pt x="442" y="478"/>
                    </a:lnTo>
                    <a:lnTo>
                      <a:pt x="494" y="470"/>
                    </a:lnTo>
                    <a:lnTo>
                      <a:pt x="542" y="466"/>
                    </a:lnTo>
                    <a:lnTo>
                      <a:pt x="566" y="464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19"/>
              <p:cNvSpPr>
                <a:spLocks/>
              </p:cNvSpPr>
              <p:nvPr/>
            </p:nvSpPr>
            <p:spPr bwMode="auto">
              <a:xfrm>
                <a:off x="5137150" y="3317875"/>
                <a:ext cx="171450" cy="288925"/>
              </a:xfrm>
              <a:custGeom>
                <a:avLst/>
                <a:gdLst>
                  <a:gd name="T0" fmla="*/ 40322501 w 108"/>
                  <a:gd name="T1" fmla="*/ 105846577 h 182"/>
                  <a:gd name="T2" fmla="*/ 40322501 w 108"/>
                  <a:gd name="T3" fmla="*/ 105846577 h 182"/>
                  <a:gd name="T4" fmla="*/ 55443447 w 108"/>
                  <a:gd name="T5" fmla="*/ 80644998 h 182"/>
                  <a:gd name="T6" fmla="*/ 75604691 w 108"/>
                  <a:gd name="T7" fmla="*/ 60483755 h 182"/>
                  <a:gd name="T8" fmla="*/ 100806246 w 108"/>
                  <a:gd name="T9" fmla="*/ 35282188 h 182"/>
                  <a:gd name="T10" fmla="*/ 126007827 w 108"/>
                  <a:gd name="T11" fmla="*/ 15120939 h 182"/>
                  <a:gd name="T12" fmla="*/ 161290004 w 108"/>
                  <a:gd name="T13" fmla="*/ 5040312 h 182"/>
                  <a:gd name="T14" fmla="*/ 176410937 w 108"/>
                  <a:gd name="T15" fmla="*/ 0 h 182"/>
                  <a:gd name="T16" fmla="*/ 196572182 w 108"/>
                  <a:gd name="T17" fmla="*/ 5040312 h 182"/>
                  <a:gd name="T18" fmla="*/ 211693164 w 108"/>
                  <a:gd name="T19" fmla="*/ 10080625 h 182"/>
                  <a:gd name="T20" fmla="*/ 231854409 w 108"/>
                  <a:gd name="T21" fmla="*/ 25201560 h 182"/>
                  <a:gd name="T22" fmla="*/ 231854409 w 108"/>
                  <a:gd name="T23" fmla="*/ 25201560 h 182"/>
                  <a:gd name="T24" fmla="*/ 252015653 w 108"/>
                  <a:gd name="T25" fmla="*/ 40322499 h 182"/>
                  <a:gd name="T26" fmla="*/ 262096275 w 108"/>
                  <a:gd name="T27" fmla="*/ 60483755 h 182"/>
                  <a:gd name="T28" fmla="*/ 272176897 w 108"/>
                  <a:gd name="T29" fmla="*/ 80644998 h 182"/>
                  <a:gd name="T30" fmla="*/ 272176897 w 108"/>
                  <a:gd name="T31" fmla="*/ 105846577 h 182"/>
                  <a:gd name="T32" fmla="*/ 272176897 w 108"/>
                  <a:gd name="T33" fmla="*/ 136088441 h 182"/>
                  <a:gd name="T34" fmla="*/ 272176897 w 108"/>
                  <a:gd name="T35" fmla="*/ 161289996 h 182"/>
                  <a:gd name="T36" fmla="*/ 252015653 w 108"/>
                  <a:gd name="T37" fmla="*/ 221773775 h 182"/>
                  <a:gd name="T38" fmla="*/ 226814098 w 108"/>
                  <a:gd name="T39" fmla="*/ 282257505 h 182"/>
                  <a:gd name="T40" fmla="*/ 196572182 w 108"/>
                  <a:gd name="T41" fmla="*/ 337700923 h 182"/>
                  <a:gd name="T42" fmla="*/ 161290004 w 108"/>
                  <a:gd name="T43" fmla="*/ 388104032 h 182"/>
                  <a:gd name="T44" fmla="*/ 120967515 w 108"/>
                  <a:gd name="T45" fmla="*/ 423386306 h 182"/>
                  <a:gd name="T46" fmla="*/ 120967515 w 108"/>
                  <a:gd name="T47" fmla="*/ 423386306 h 182"/>
                  <a:gd name="T48" fmla="*/ 85685313 w 108"/>
                  <a:gd name="T49" fmla="*/ 443547550 h 182"/>
                  <a:gd name="T50" fmla="*/ 55443447 w 108"/>
                  <a:gd name="T51" fmla="*/ 453628171 h 182"/>
                  <a:gd name="T52" fmla="*/ 35282190 w 108"/>
                  <a:gd name="T53" fmla="*/ 458668482 h 182"/>
                  <a:gd name="T54" fmla="*/ 20161251 w 108"/>
                  <a:gd name="T55" fmla="*/ 453628171 h 182"/>
                  <a:gd name="T56" fmla="*/ 10080625 w 108"/>
                  <a:gd name="T57" fmla="*/ 443547550 h 182"/>
                  <a:gd name="T58" fmla="*/ 5040313 w 108"/>
                  <a:gd name="T59" fmla="*/ 433466928 h 182"/>
                  <a:gd name="T60" fmla="*/ 0 w 108"/>
                  <a:gd name="T61" fmla="*/ 423386306 h 182"/>
                  <a:gd name="T62" fmla="*/ 40322501 w 108"/>
                  <a:gd name="T63" fmla="*/ 105846577 h 1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8"/>
                  <a:gd name="T97" fmla="*/ 0 h 182"/>
                  <a:gd name="T98" fmla="*/ 108 w 108"/>
                  <a:gd name="T99" fmla="*/ 182 h 1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8" h="182">
                    <a:moveTo>
                      <a:pt x="16" y="42"/>
                    </a:moveTo>
                    <a:lnTo>
                      <a:pt x="16" y="42"/>
                    </a:lnTo>
                    <a:lnTo>
                      <a:pt x="22" y="32"/>
                    </a:lnTo>
                    <a:lnTo>
                      <a:pt x="30" y="24"/>
                    </a:lnTo>
                    <a:lnTo>
                      <a:pt x="40" y="14"/>
                    </a:lnTo>
                    <a:lnTo>
                      <a:pt x="50" y="6"/>
                    </a:lnTo>
                    <a:lnTo>
                      <a:pt x="64" y="2"/>
                    </a:lnTo>
                    <a:lnTo>
                      <a:pt x="70" y="0"/>
                    </a:lnTo>
                    <a:lnTo>
                      <a:pt x="78" y="2"/>
                    </a:lnTo>
                    <a:lnTo>
                      <a:pt x="84" y="4"/>
                    </a:lnTo>
                    <a:lnTo>
                      <a:pt x="92" y="10"/>
                    </a:lnTo>
                    <a:lnTo>
                      <a:pt x="100" y="16"/>
                    </a:lnTo>
                    <a:lnTo>
                      <a:pt x="104" y="24"/>
                    </a:lnTo>
                    <a:lnTo>
                      <a:pt x="108" y="32"/>
                    </a:lnTo>
                    <a:lnTo>
                      <a:pt x="108" y="42"/>
                    </a:lnTo>
                    <a:lnTo>
                      <a:pt x="108" y="54"/>
                    </a:lnTo>
                    <a:lnTo>
                      <a:pt x="108" y="64"/>
                    </a:lnTo>
                    <a:lnTo>
                      <a:pt x="100" y="88"/>
                    </a:lnTo>
                    <a:lnTo>
                      <a:pt x="90" y="112"/>
                    </a:lnTo>
                    <a:lnTo>
                      <a:pt x="78" y="134"/>
                    </a:lnTo>
                    <a:lnTo>
                      <a:pt x="64" y="154"/>
                    </a:lnTo>
                    <a:lnTo>
                      <a:pt x="48" y="168"/>
                    </a:lnTo>
                    <a:lnTo>
                      <a:pt x="34" y="176"/>
                    </a:lnTo>
                    <a:lnTo>
                      <a:pt x="22" y="180"/>
                    </a:lnTo>
                    <a:lnTo>
                      <a:pt x="14" y="182"/>
                    </a:lnTo>
                    <a:lnTo>
                      <a:pt x="8" y="180"/>
                    </a:lnTo>
                    <a:lnTo>
                      <a:pt x="4" y="176"/>
                    </a:lnTo>
                    <a:lnTo>
                      <a:pt x="2" y="172"/>
                    </a:lnTo>
                    <a:lnTo>
                      <a:pt x="0" y="168"/>
                    </a:lnTo>
                    <a:lnTo>
                      <a:pt x="16" y="4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20"/>
              <p:cNvSpPr>
                <a:spLocks/>
              </p:cNvSpPr>
              <p:nvPr/>
            </p:nvSpPr>
            <p:spPr bwMode="auto">
              <a:xfrm>
                <a:off x="5149850" y="3343275"/>
                <a:ext cx="136525" cy="231775"/>
              </a:xfrm>
              <a:custGeom>
                <a:avLst/>
                <a:gdLst>
                  <a:gd name="T0" fmla="*/ 50403120 w 86"/>
                  <a:gd name="T1" fmla="*/ 90725612 h 146"/>
                  <a:gd name="T2" fmla="*/ 50403120 w 86"/>
                  <a:gd name="T3" fmla="*/ 90725612 h 146"/>
                  <a:gd name="T4" fmla="*/ 60483753 w 86"/>
                  <a:gd name="T5" fmla="*/ 70564370 h 146"/>
                  <a:gd name="T6" fmla="*/ 70564375 w 86"/>
                  <a:gd name="T7" fmla="*/ 50403116 h 146"/>
                  <a:gd name="T8" fmla="*/ 85685307 w 86"/>
                  <a:gd name="T9" fmla="*/ 30241875 h 146"/>
                  <a:gd name="T10" fmla="*/ 105846575 w 86"/>
                  <a:gd name="T11" fmla="*/ 10080624 h 146"/>
                  <a:gd name="T12" fmla="*/ 131048128 w 86"/>
                  <a:gd name="T13" fmla="*/ 0 h 146"/>
                  <a:gd name="T14" fmla="*/ 141128750 w 86"/>
                  <a:gd name="T15" fmla="*/ 0 h 146"/>
                  <a:gd name="T16" fmla="*/ 156249682 w 86"/>
                  <a:gd name="T17" fmla="*/ 0 h 146"/>
                  <a:gd name="T18" fmla="*/ 171370614 w 86"/>
                  <a:gd name="T19" fmla="*/ 5040312 h 146"/>
                  <a:gd name="T20" fmla="*/ 186491546 w 86"/>
                  <a:gd name="T21" fmla="*/ 15120937 h 146"/>
                  <a:gd name="T22" fmla="*/ 186491546 w 86"/>
                  <a:gd name="T23" fmla="*/ 15120937 h 146"/>
                  <a:gd name="T24" fmla="*/ 201612478 w 86"/>
                  <a:gd name="T25" fmla="*/ 25201558 h 146"/>
                  <a:gd name="T26" fmla="*/ 206652789 w 86"/>
                  <a:gd name="T27" fmla="*/ 45362806 h 146"/>
                  <a:gd name="T28" fmla="*/ 216733460 w 86"/>
                  <a:gd name="T29" fmla="*/ 60483750 h 146"/>
                  <a:gd name="T30" fmla="*/ 216733460 w 86"/>
                  <a:gd name="T31" fmla="*/ 85685301 h 146"/>
                  <a:gd name="T32" fmla="*/ 211693149 w 86"/>
                  <a:gd name="T33" fmla="*/ 131048120 h 146"/>
                  <a:gd name="T34" fmla="*/ 201612478 w 86"/>
                  <a:gd name="T35" fmla="*/ 181451224 h 146"/>
                  <a:gd name="T36" fmla="*/ 176410925 w 86"/>
                  <a:gd name="T37" fmla="*/ 226814067 h 146"/>
                  <a:gd name="T38" fmla="*/ 151209371 w 86"/>
                  <a:gd name="T39" fmla="*/ 277217171 h 146"/>
                  <a:gd name="T40" fmla="*/ 120967507 w 86"/>
                  <a:gd name="T41" fmla="*/ 312499344 h 146"/>
                  <a:gd name="T42" fmla="*/ 90725618 w 86"/>
                  <a:gd name="T43" fmla="*/ 342741206 h 146"/>
                  <a:gd name="T44" fmla="*/ 90725618 w 86"/>
                  <a:gd name="T45" fmla="*/ 342741206 h 146"/>
                  <a:gd name="T46" fmla="*/ 60483753 w 86"/>
                  <a:gd name="T47" fmla="*/ 362902448 h 146"/>
                  <a:gd name="T48" fmla="*/ 40322498 w 86"/>
                  <a:gd name="T49" fmla="*/ 367942758 h 146"/>
                  <a:gd name="T50" fmla="*/ 25201560 w 86"/>
                  <a:gd name="T51" fmla="*/ 367942758 h 146"/>
                  <a:gd name="T52" fmla="*/ 15120938 w 86"/>
                  <a:gd name="T53" fmla="*/ 362902448 h 146"/>
                  <a:gd name="T54" fmla="*/ 5040312 w 86"/>
                  <a:gd name="T55" fmla="*/ 352821827 h 146"/>
                  <a:gd name="T56" fmla="*/ 0 w 86"/>
                  <a:gd name="T57" fmla="*/ 342741206 h 146"/>
                  <a:gd name="T58" fmla="*/ 0 w 86"/>
                  <a:gd name="T59" fmla="*/ 332660585 h 146"/>
                  <a:gd name="T60" fmla="*/ 50403120 w 86"/>
                  <a:gd name="T61" fmla="*/ 90725612 h 14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"/>
                  <a:gd name="T94" fmla="*/ 0 h 146"/>
                  <a:gd name="T95" fmla="*/ 86 w 86"/>
                  <a:gd name="T96" fmla="*/ 146 h 14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" h="146">
                    <a:moveTo>
                      <a:pt x="20" y="36"/>
                    </a:moveTo>
                    <a:lnTo>
                      <a:pt x="20" y="36"/>
                    </a:lnTo>
                    <a:lnTo>
                      <a:pt x="24" y="28"/>
                    </a:lnTo>
                    <a:lnTo>
                      <a:pt x="28" y="20"/>
                    </a:lnTo>
                    <a:lnTo>
                      <a:pt x="34" y="12"/>
                    </a:lnTo>
                    <a:lnTo>
                      <a:pt x="42" y="4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8" y="2"/>
                    </a:lnTo>
                    <a:lnTo>
                      <a:pt x="74" y="6"/>
                    </a:lnTo>
                    <a:lnTo>
                      <a:pt x="80" y="10"/>
                    </a:lnTo>
                    <a:lnTo>
                      <a:pt x="82" y="18"/>
                    </a:lnTo>
                    <a:lnTo>
                      <a:pt x="86" y="24"/>
                    </a:lnTo>
                    <a:lnTo>
                      <a:pt x="86" y="34"/>
                    </a:lnTo>
                    <a:lnTo>
                      <a:pt x="84" y="52"/>
                    </a:lnTo>
                    <a:lnTo>
                      <a:pt x="80" y="72"/>
                    </a:lnTo>
                    <a:lnTo>
                      <a:pt x="70" y="90"/>
                    </a:lnTo>
                    <a:lnTo>
                      <a:pt x="60" y="110"/>
                    </a:lnTo>
                    <a:lnTo>
                      <a:pt x="48" y="124"/>
                    </a:lnTo>
                    <a:lnTo>
                      <a:pt x="36" y="136"/>
                    </a:lnTo>
                    <a:lnTo>
                      <a:pt x="24" y="144"/>
                    </a:lnTo>
                    <a:lnTo>
                      <a:pt x="16" y="146"/>
                    </a:lnTo>
                    <a:lnTo>
                      <a:pt x="10" y="146"/>
                    </a:lnTo>
                    <a:lnTo>
                      <a:pt x="6" y="144"/>
                    </a:lnTo>
                    <a:lnTo>
                      <a:pt x="2" y="140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3BA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21"/>
              <p:cNvSpPr>
                <a:spLocks/>
              </p:cNvSpPr>
              <p:nvPr/>
            </p:nvSpPr>
            <p:spPr bwMode="auto">
              <a:xfrm>
                <a:off x="4257675" y="2657475"/>
                <a:ext cx="933450" cy="1279525"/>
              </a:xfrm>
              <a:custGeom>
                <a:avLst/>
                <a:gdLst>
                  <a:gd name="T0" fmla="*/ 25201558 w 588"/>
                  <a:gd name="T1" fmla="*/ 791329021 h 806"/>
                  <a:gd name="T2" fmla="*/ 5040312 w 588"/>
                  <a:gd name="T3" fmla="*/ 932457927 h 806"/>
                  <a:gd name="T4" fmla="*/ 5040312 w 588"/>
                  <a:gd name="T5" fmla="*/ 1083667256 h 806"/>
                  <a:gd name="T6" fmla="*/ 20161248 w 588"/>
                  <a:gd name="T7" fmla="*/ 1265118451 h 806"/>
                  <a:gd name="T8" fmla="*/ 75604681 w 588"/>
                  <a:gd name="T9" fmla="*/ 1461690579 h 806"/>
                  <a:gd name="T10" fmla="*/ 120967499 w 588"/>
                  <a:gd name="T11" fmla="*/ 1562496799 h 806"/>
                  <a:gd name="T12" fmla="*/ 181451224 w 588"/>
                  <a:gd name="T13" fmla="*/ 1658262707 h 806"/>
                  <a:gd name="T14" fmla="*/ 252015620 w 588"/>
                  <a:gd name="T15" fmla="*/ 1754029012 h 806"/>
                  <a:gd name="T16" fmla="*/ 342741207 w 588"/>
                  <a:gd name="T17" fmla="*/ 1839714299 h 806"/>
                  <a:gd name="T18" fmla="*/ 453628135 w 588"/>
                  <a:gd name="T19" fmla="*/ 1920359275 h 806"/>
                  <a:gd name="T20" fmla="*/ 579635895 w 588"/>
                  <a:gd name="T21" fmla="*/ 1985883317 h 806"/>
                  <a:gd name="T22" fmla="*/ 604837447 w 588"/>
                  <a:gd name="T23" fmla="*/ 2001004250 h 806"/>
                  <a:gd name="T24" fmla="*/ 675401793 w 588"/>
                  <a:gd name="T25" fmla="*/ 2026205805 h 806"/>
                  <a:gd name="T26" fmla="*/ 776208001 w 588"/>
                  <a:gd name="T27" fmla="*/ 2031246116 h 806"/>
                  <a:gd name="T28" fmla="*/ 861893477 w 588"/>
                  <a:gd name="T29" fmla="*/ 2011084872 h 806"/>
                  <a:gd name="T30" fmla="*/ 892135339 w 588"/>
                  <a:gd name="T31" fmla="*/ 2001004250 h 806"/>
                  <a:gd name="T32" fmla="*/ 962699685 w 588"/>
                  <a:gd name="T33" fmla="*/ 1960681762 h 806"/>
                  <a:gd name="T34" fmla="*/ 1129029928 w 588"/>
                  <a:gd name="T35" fmla="*/ 1839714299 h 806"/>
                  <a:gd name="T36" fmla="*/ 1224795826 w 588"/>
                  <a:gd name="T37" fmla="*/ 1743948391 h 806"/>
                  <a:gd name="T38" fmla="*/ 1315521413 w 588"/>
                  <a:gd name="T39" fmla="*/ 1628020841 h 806"/>
                  <a:gd name="T40" fmla="*/ 1396166380 w 588"/>
                  <a:gd name="T41" fmla="*/ 1491932445 h 806"/>
                  <a:gd name="T42" fmla="*/ 1451609794 w 588"/>
                  <a:gd name="T43" fmla="*/ 1325602183 h 806"/>
                  <a:gd name="T44" fmla="*/ 1471771036 w 588"/>
                  <a:gd name="T45" fmla="*/ 1224795963 h 806"/>
                  <a:gd name="T46" fmla="*/ 1481851657 w 588"/>
                  <a:gd name="T47" fmla="*/ 1013102903 h 806"/>
                  <a:gd name="T48" fmla="*/ 1461690415 w 588"/>
                  <a:gd name="T49" fmla="*/ 801409643 h 806"/>
                  <a:gd name="T50" fmla="*/ 1411287311 w 588"/>
                  <a:gd name="T51" fmla="*/ 594756893 h 806"/>
                  <a:gd name="T52" fmla="*/ 1335682655 w 588"/>
                  <a:gd name="T53" fmla="*/ 408265288 h 806"/>
                  <a:gd name="T54" fmla="*/ 1244957067 w 588"/>
                  <a:gd name="T55" fmla="*/ 246975337 h 806"/>
                  <a:gd name="T56" fmla="*/ 1139110549 w 588"/>
                  <a:gd name="T57" fmla="*/ 126007824 h 806"/>
                  <a:gd name="T58" fmla="*/ 1053425272 w 588"/>
                  <a:gd name="T59" fmla="*/ 60483756 h 806"/>
                  <a:gd name="T60" fmla="*/ 992941547 w 588"/>
                  <a:gd name="T61" fmla="*/ 35282189 h 806"/>
                  <a:gd name="T62" fmla="*/ 962699685 w 588"/>
                  <a:gd name="T63" fmla="*/ 30241878 h 806"/>
                  <a:gd name="T64" fmla="*/ 766127380 w 588"/>
                  <a:gd name="T65" fmla="*/ 0 h 806"/>
                  <a:gd name="T66" fmla="*/ 630038999 w 588"/>
                  <a:gd name="T67" fmla="*/ 0 h 806"/>
                  <a:gd name="T68" fmla="*/ 488910308 w 588"/>
                  <a:gd name="T69" fmla="*/ 25201561 h 806"/>
                  <a:gd name="T70" fmla="*/ 352821828 w 588"/>
                  <a:gd name="T71" fmla="*/ 90725622 h 806"/>
                  <a:gd name="T72" fmla="*/ 292338103 w 588"/>
                  <a:gd name="T73" fmla="*/ 141128757 h 806"/>
                  <a:gd name="T74" fmla="*/ 231854378 w 588"/>
                  <a:gd name="T75" fmla="*/ 206652800 h 806"/>
                  <a:gd name="T76" fmla="*/ 176410914 w 588"/>
                  <a:gd name="T77" fmla="*/ 287297825 h 806"/>
                  <a:gd name="T78" fmla="*/ 131048120 w 588"/>
                  <a:gd name="T79" fmla="*/ 383063733 h 806"/>
                  <a:gd name="T80" fmla="*/ 85685302 w 588"/>
                  <a:gd name="T81" fmla="*/ 498990985 h 806"/>
                  <a:gd name="T82" fmla="*/ 50403116 w 588"/>
                  <a:gd name="T83" fmla="*/ 635079381 h 806"/>
                  <a:gd name="T84" fmla="*/ 25201558 w 588"/>
                  <a:gd name="T85" fmla="*/ 791329021 h 80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88"/>
                  <a:gd name="T130" fmla="*/ 0 h 806"/>
                  <a:gd name="T131" fmla="*/ 588 w 588"/>
                  <a:gd name="T132" fmla="*/ 806 h 80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88" h="806">
                    <a:moveTo>
                      <a:pt x="10" y="314"/>
                    </a:moveTo>
                    <a:lnTo>
                      <a:pt x="10" y="314"/>
                    </a:lnTo>
                    <a:lnTo>
                      <a:pt x="6" y="330"/>
                    </a:lnTo>
                    <a:lnTo>
                      <a:pt x="2" y="370"/>
                    </a:lnTo>
                    <a:lnTo>
                      <a:pt x="0" y="398"/>
                    </a:lnTo>
                    <a:lnTo>
                      <a:pt x="2" y="430"/>
                    </a:lnTo>
                    <a:lnTo>
                      <a:pt x="4" y="464"/>
                    </a:lnTo>
                    <a:lnTo>
                      <a:pt x="8" y="502"/>
                    </a:lnTo>
                    <a:lnTo>
                      <a:pt x="18" y="540"/>
                    </a:lnTo>
                    <a:lnTo>
                      <a:pt x="30" y="580"/>
                    </a:lnTo>
                    <a:lnTo>
                      <a:pt x="38" y="600"/>
                    </a:lnTo>
                    <a:lnTo>
                      <a:pt x="48" y="620"/>
                    </a:lnTo>
                    <a:lnTo>
                      <a:pt x="58" y="640"/>
                    </a:lnTo>
                    <a:lnTo>
                      <a:pt x="72" y="658"/>
                    </a:lnTo>
                    <a:lnTo>
                      <a:pt x="84" y="678"/>
                    </a:lnTo>
                    <a:lnTo>
                      <a:pt x="100" y="696"/>
                    </a:lnTo>
                    <a:lnTo>
                      <a:pt x="118" y="714"/>
                    </a:lnTo>
                    <a:lnTo>
                      <a:pt x="136" y="730"/>
                    </a:lnTo>
                    <a:lnTo>
                      <a:pt x="156" y="746"/>
                    </a:lnTo>
                    <a:lnTo>
                      <a:pt x="180" y="762"/>
                    </a:lnTo>
                    <a:lnTo>
                      <a:pt x="204" y="776"/>
                    </a:lnTo>
                    <a:lnTo>
                      <a:pt x="230" y="788"/>
                    </a:lnTo>
                    <a:lnTo>
                      <a:pt x="240" y="794"/>
                    </a:lnTo>
                    <a:lnTo>
                      <a:pt x="252" y="800"/>
                    </a:lnTo>
                    <a:lnTo>
                      <a:pt x="268" y="804"/>
                    </a:lnTo>
                    <a:lnTo>
                      <a:pt x="286" y="806"/>
                    </a:lnTo>
                    <a:lnTo>
                      <a:pt x="308" y="806"/>
                    </a:lnTo>
                    <a:lnTo>
                      <a:pt x="330" y="802"/>
                    </a:lnTo>
                    <a:lnTo>
                      <a:pt x="342" y="798"/>
                    </a:lnTo>
                    <a:lnTo>
                      <a:pt x="354" y="794"/>
                    </a:lnTo>
                    <a:lnTo>
                      <a:pt x="362" y="790"/>
                    </a:lnTo>
                    <a:lnTo>
                      <a:pt x="382" y="778"/>
                    </a:lnTo>
                    <a:lnTo>
                      <a:pt x="412" y="758"/>
                    </a:lnTo>
                    <a:lnTo>
                      <a:pt x="448" y="730"/>
                    </a:lnTo>
                    <a:lnTo>
                      <a:pt x="468" y="712"/>
                    </a:lnTo>
                    <a:lnTo>
                      <a:pt x="486" y="692"/>
                    </a:lnTo>
                    <a:lnTo>
                      <a:pt x="506" y="670"/>
                    </a:lnTo>
                    <a:lnTo>
                      <a:pt x="522" y="646"/>
                    </a:lnTo>
                    <a:lnTo>
                      <a:pt x="540" y="620"/>
                    </a:lnTo>
                    <a:lnTo>
                      <a:pt x="554" y="592"/>
                    </a:lnTo>
                    <a:lnTo>
                      <a:pt x="566" y="560"/>
                    </a:lnTo>
                    <a:lnTo>
                      <a:pt x="576" y="526"/>
                    </a:lnTo>
                    <a:lnTo>
                      <a:pt x="584" y="486"/>
                    </a:lnTo>
                    <a:lnTo>
                      <a:pt x="588" y="444"/>
                    </a:lnTo>
                    <a:lnTo>
                      <a:pt x="588" y="402"/>
                    </a:lnTo>
                    <a:lnTo>
                      <a:pt x="586" y="360"/>
                    </a:lnTo>
                    <a:lnTo>
                      <a:pt x="580" y="318"/>
                    </a:lnTo>
                    <a:lnTo>
                      <a:pt x="572" y="276"/>
                    </a:lnTo>
                    <a:lnTo>
                      <a:pt x="560" y="236"/>
                    </a:lnTo>
                    <a:lnTo>
                      <a:pt x="546" y="198"/>
                    </a:lnTo>
                    <a:lnTo>
                      <a:pt x="530" y="162"/>
                    </a:lnTo>
                    <a:lnTo>
                      <a:pt x="514" y="128"/>
                    </a:lnTo>
                    <a:lnTo>
                      <a:pt x="494" y="98"/>
                    </a:lnTo>
                    <a:lnTo>
                      <a:pt x="474" y="72"/>
                    </a:lnTo>
                    <a:lnTo>
                      <a:pt x="452" y="50"/>
                    </a:lnTo>
                    <a:lnTo>
                      <a:pt x="430" y="32"/>
                    </a:lnTo>
                    <a:lnTo>
                      <a:pt x="418" y="24"/>
                    </a:lnTo>
                    <a:lnTo>
                      <a:pt x="406" y="20"/>
                    </a:lnTo>
                    <a:lnTo>
                      <a:pt x="394" y="14"/>
                    </a:lnTo>
                    <a:lnTo>
                      <a:pt x="382" y="12"/>
                    </a:lnTo>
                    <a:lnTo>
                      <a:pt x="332" y="4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50" y="0"/>
                    </a:lnTo>
                    <a:lnTo>
                      <a:pt x="222" y="4"/>
                    </a:lnTo>
                    <a:lnTo>
                      <a:pt x="194" y="10"/>
                    </a:lnTo>
                    <a:lnTo>
                      <a:pt x="166" y="22"/>
                    </a:lnTo>
                    <a:lnTo>
                      <a:pt x="140" y="36"/>
                    </a:lnTo>
                    <a:lnTo>
                      <a:pt x="128" y="46"/>
                    </a:lnTo>
                    <a:lnTo>
                      <a:pt x="116" y="56"/>
                    </a:lnTo>
                    <a:lnTo>
                      <a:pt x="104" y="68"/>
                    </a:lnTo>
                    <a:lnTo>
                      <a:pt x="92" y="82"/>
                    </a:lnTo>
                    <a:lnTo>
                      <a:pt x="80" y="98"/>
                    </a:lnTo>
                    <a:lnTo>
                      <a:pt x="70" y="114"/>
                    </a:lnTo>
                    <a:lnTo>
                      <a:pt x="60" y="132"/>
                    </a:lnTo>
                    <a:lnTo>
                      <a:pt x="52" y="152"/>
                    </a:lnTo>
                    <a:lnTo>
                      <a:pt x="42" y="174"/>
                    </a:lnTo>
                    <a:lnTo>
                      <a:pt x="34" y="198"/>
                    </a:lnTo>
                    <a:lnTo>
                      <a:pt x="26" y="224"/>
                    </a:lnTo>
                    <a:lnTo>
                      <a:pt x="20" y="252"/>
                    </a:lnTo>
                    <a:lnTo>
                      <a:pt x="14" y="282"/>
                    </a:lnTo>
                    <a:lnTo>
                      <a:pt x="10" y="314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22"/>
              <p:cNvSpPr>
                <a:spLocks/>
              </p:cNvSpPr>
              <p:nvPr/>
            </p:nvSpPr>
            <p:spPr bwMode="auto">
              <a:xfrm>
                <a:off x="4286250" y="2689225"/>
                <a:ext cx="889000" cy="1222375"/>
              </a:xfrm>
              <a:custGeom>
                <a:avLst/>
                <a:gdLst>
                  <a:gd name="T0" fmla="*/ 0 w 560"/>
                  <a:gd name="T1" fmla="*/ 977820712 h 770"/>
                  <a:gd name="T2" fmla="*/ 5040312 w 560"/>
                  <a:gd name="T3" fmla="*/ 1088707552 h 770"/>
                  <a:gd name="T4" fmla="*/ 20161247 w 560"/>
                  <a:gd name="T5" fmla="*/ 1209675013 h 770"/>
                  <a:gd name="T6" fmla="*/ 60483748 w 560"/>
                  <a:gd name="T7" fmla="*/ 1355844029 h 770"/>
                  <a:gd name="T8" fmla="*/ 131048117 w 560"/>
                  <a:gd name="T9" fmla="*/ 1512093667 h 770"/>
                  <a:gd name="T10" fmla="*/ 236894683 w 560"/>
                  <a:gd name="T11" fmla="*/ 1663302994 h 770"/>
                  <a:gd name="T12" fmla="*/ 307459028 w 560"/>
                  <a:gd name="T13" fmla="*/ 1738908055 h 770"/>
                  <a:gd name="T14" fmla="*/ 388103993 w 560"/>
                  <a:gd name="T15" fmla="*/ 1804432097 h 770"/>
                  <a:gd name="T16" fmla="*/ 488910298 w 560"/>
                  <a:gd name="T17" fmla="*/ 1869956138 h 770"/>
                  <a:gd name="T18" fmla="*/ 599797124 w 560"/>
                  <a:gd name="T19" fmla="*/ 1920359247 h 770"/>
                  <a:gd name="T20" fmla="*/ 614918055 w 560"/>
                  <a:gd name="T21" fmla="*/ 1925399558 h 770"/>
                  <a:gd name="T22" fmla="*/ 700603330 w 560"/>
                  <a:gd name="T23" fmla="*/ 1940520491 h 770"/>
                  <a:gd name="T24" fmla="*/ 776207985 w 560"/>
                  <a:gd name="T25" fmla="*/ 1930439869 h 770"/>
                  <a:gd name="T26" fmla="*/ 816530467 w 560"/>
                  <a:gd name="T27" fmla="*/ 1910278626 h 770"/>
                  <a:gd name="T28" fmla="*/ 972780285 w 560"/>
                  <a:gd name="T29" fmla="*/ 1824593340 h 770"/>
                  <a:gd name="T30" fmla="*/ 1063505871 w 560"/>
                  <a:gd name="T31" fmla="*/ 1754028988 h 770"/>
                  <a:gd name="T32" fmla="*/ 1154231456 w 560"/>
                  <a:gd name="T33" fmla="*/ 1658262684 h 770"/>
                  <a:gd name="T34" fmla="*/ 1239916731 w 560"/>
                  <a:gd name="T35" fmla="*/ 1547375844 h 770"/>
                  <a:gd name="T36" fmla="*/ 1315521386 w 560"/>
                  <a:gd name="T37" fmla="*/ 1406247139 h 770"/>
                  <a:gd name="T38" fmla="*/ 1370964799 w 560"/>
                  <a:gd name="T39" fmla="*/ 1234876568 h 770"/>
                  <a:gd name="T40" fmla="*/ 1406246971 w 560"/>
                  <a:gd name="T41" fmla="*/ 1033264132 h 770"/>
                  <a:gd name="T42" fmla="*/ 1411287282 w 560"/>
                  <a:gd name="T43" fmla="*/ 977820712 h 770"/>
                  <a:gd name="T44" fmla="*/ 1401206661 w 560"/>
                  <a:gd name="T45" fmla="*/ 871974183 h 770"/>
                  <a:gd name="T46" fmla="*/ 1376005109 w 560"/>
                  <a:gd name="T47" fmla="*/ 766127456 h 770"/>
                  <a:gd name="T48" fmla="*/ 1340722937 w 560"/>
                  <a:gd name="T49" fmla="*/ 665321237 h 770"/>
                  <a:gd name="T50" fmla="*/ 1265118283 w 560"/>
                  <a:gd name="T51" fmla="*/ 529232843 h 770"/>
                  <a:gd name="T52" fmla="*/ 1129029905 w 560"/>
                  <a:gd name="T53" fmla="*/ 362902484 h 770"/>
                  <a:gd name="T54" fmla="*/ 972780285 w 560"/>
                  <a:gd name="T55" fmla="*/ 221773779 h 770"/>
                  <a:gd name="T56" fmla="*/ 806449847 w 560"/>
                  <a:gd name="T57" fmla="*/ 110886889 h 770"/>
                  <a:gd name="T58" fmla="*/ 645159917 w 560"/>
                  <a:gd name="T59" fmla="*/ 35282189 h 770"/>
                  <a:gd name="T60" fmla="*/ 504031229 w 560"/>
                  <a:gd name="T61" fmla="*/ 0 h 770"/>
                  <a:gd name="T62" fmla="*/ 443547505 w 560"/>
                  <a:gd name="T63" fmla="*/ 0 h 770"/>
                  <a:gd name="T64" fmla="*/ 393144303 w 560"/>
                  <a:gd name="T65" fmla="*/ 15120939 h 770"/>
                  <a:gd name="T66" fmla="*/ 342741200 w 560"/>
                  <a:gd name="T67" fmla="*/ 35282189 h 770"/>
                  <a:gd name="T68" fmla="*/ 257055925 w 560"/>
                  <a:gd name="T69" fmla="*/ 120967511 h 770"/>
                  <a:gd name="T70" fmla="*/ 176410910 w 560"/>
                  <a:gd name="T71" fmla="*/ 236894712 h 770"/>
                  <a:gd name="T72" fmla="*/ 110886876 w 560"/>
                  <a:gd name="T73" fmla="*/ 378023417 h 770"/>
                  <a:gd name="T74" fmla="*/ 60483748 w 560"/>
                  <a:gd name="T75" fmla="*/ 534273154 h 770"/>
                  <a:gd name="T76" fmla="*/ 25201558 w 560"/>
                  <a:gd name="T77" fmla="*/ 690522792 h 770"/>
                  <a:gd name="T78" fmla="*/ 5040312 w 560"/>
                  <a:gd name="T79" fmla="*/ 841732317 h 770"/>
                  <a:gd name="T80" fmla="*/ 0 w 560"/>
                  <a:gd name="T81" fmla="*/ 977820712 h 77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60"/>
                  <a:gd name="T124" fmla="*/ 0 h 770"/>
                  <a:gd name="T125" fmla="*/ 560 w 560"/>
                  <a:gd name="T126" fmla="*/ 770 h 77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60" h="770">
                    <a:moveTo>
                      <a:pt x="0" y="388"/>
                    </a:moveTo>
                    <a:lnTo>
                      <a:pt x="0" y="388"/>
                    </a:lnTo>
                    <a:lnTo>
                      <a:pt x="0" y="400"/>
                    </a:lnTo>
                    <a:lnTo>
                      <a:pt x="2" y="432"/>
                    </a:lnTo>
                    <a:lnTo>
                      <a:pt x="4" y="454"/>
                    </a:lnTo>
                    <a:lnTo>
                      <a:pt x="8" y="480"/>
                    </a:lnTo>
                    <a:lnTo>
                      <a:pt x="16" y="508"/>
                    </a:lnTo>
                    <a:lnTo>
                      <a:pt x="24" y="538"/>
                    </a:lnTo>
                    <a:lnTo>
                      <a:pt x="36" y="568"/>
                    </a:lnTo>
                    <a:lnTo>
                      <a:pt x="52" y="600"/>
                    </a:lnTo>
                    <a:lnTo>
                      <a:pt x="70" y="630"/>
                    </a:lnTo>
                    <a:lnTo>
                      <a:pt x="94" y="660"/>
                    </a:lnTo>
                    <a:lnTo>
                      <a:pt x="106" y="676"/>
                    </a:lnTo>
                    <a:lnTo>
                      <a:pt x="122" y="690"/>
                    </a:lnTo>
                    <a:lnTo>
                      <a:pt x="138" y="704"/>
                    </a:lnTo>
                    <a:lnTo>
                      <a:pt x="154" y="716"/>
                    </a:lnTo>
                    <a:lnTo>
                      <a:pt x="174" y="730"/>
                    </a:lnTo>
                    <a:lnTo>
                      <a:pt x="194" y="742"/>
                    </a:lnTo>
                    <a:lnTo>
                      <a:pt x="214" y="752"/>
                    </a:lnTo>
                    <a:lnTo>
                      <a:pt x="238" y="762"/>
                    </a:lnTo>
                    <a:lnTo>
                      <a:pt x="244" y="764"/>
                    </a:lnTo>
                    <a:lnTo>
                      <a:pt x="264" y="768"/>
                    </a:lnTo>
                    <a:lnTo>
                      <a:pt x="278" y="770"/>
                    </a:lnTo>
                    <a:lnTo>
                      <a:pt x="292" y="768"/>
                    </a:lnTo>
                    <a:lnTo>
                      <a:pt x="308" y="766"/>
                    </a:lnTo>
                    <a:lnTo>
                      <a:pt x="324" y="758"/>
                    </a:lnTo>
                    <a:lnTo>
                      <a:pt x="352" y="744"/>
                    </a:lnTo>
                    <a:lnTo>
                      <a:pt x="386" y="724"/>
                    </a:lnTo>
                    <a:lnTo>
                      <a:pt x="404" y="710"/>
                    </a:lnTo>
                    <a:lnTo>
                      <a:pt x="422" y="696"/>
                    </a:lnTo>
                    <a:lnTo>
                      <a:pt x="440" y="678"/>
                    </a:lnTo>
                    <a:lnTo>
                      <a:pt x="458" y="658"/>
                    </a:lnTo>
                    <a:lnTo>
                      <a:pt x="476" y="638"/>
                    </a:lnTo>
                    <a:lnTo>
                      <a:pt x="492" y="614"/>
                    </a:lnTo>
                    <a:lnTo>
                      <a:pt x="508" y="586"/>
                    </a:lnTo>
                    <a:lnTo>
                      <a:pt x="522" y="558"/>
                    </a:lnTo>
                    <a:lnTo>
                      <a:pt x="534" y="524"/>
                    </a:lnTo>
                    <a:lnTo>
                      <a:pt x="544" y="490"/>
                    </a:lnTo>
                    <a:lnTo>
                      <a:pt x="552" y="450"/>
                    </a:lnTo>
                    <a:lnTo>
                      <a:pt x="558" y="410"/>
                    </a:lnTo>
                    <a:lnTo>
                      <a:pt x="560" y="388"/>
                    </a:lnTo>
                    <a:lnTo>
                      <a:pt x="558" y="366"/>
                    </a:lnTo>
                    <a:lnTo>
                      <a:pt x="556" y="346"/>
                    </a:lnTo>
                    <a:lnTo>
                      <a:pt x="552" y="324"/>
                    </a:lnTo>
                    <a:lnTo>
                      <a:pt x="546" y="304"/>
                    </a:lnTo>
                    <a:lnTo>
                      <a:pt x="540" y="284"/>
                    </a:lnTo>
                    <a:lnTo>
                      <a:pt x="532" y="264"/>
                    </a:lnTo>
                    <a:lnTo>
                      <a:pt x="524" y="246"/>
                    </a:lnTo>
                    <a:lnTo>
                      <a:pt x="502" y="210"/>
                    </a:lnTo>
                    <a:lnTo>
                      <a:pt x="476" y="176"/>
                    </a:lnTo>
                    <a:lnTo>
                      <a:pt x="448" y="144"/>
                    </a:lnTo>
                    <a:lnTo>
                      <a:pt x="418" y="114"/>
                    </a:lnTo>
                    <a:lnTo>
                      <a:pt x="386" y="88"/>
                    </a:lnTo>
                    <a:lnTo>
                      <a:pt x="352" y="64"/>
                    </a:lnTo>
                    <a:lnTo>
                      <a:pt x="320" y="44"/>
                    </a:lnTo>
                    <a:lnTo>
                      <a:pt x="286" y="26"/>
                    </a:lnTo>
                    <a:lnTo>
                      <a:pt x="256" y="14"/>
                    </a:lnTo>
                    <a:lnTo>
                      <a:pt x="226" y="6"/>
                    </a:lnTo>
                    <a:lnTo>
                      <a:pt x="200" y="0"/>
                    </a:lnTo>
                    <a:lnTo>
                      <a:pt x="176" y="0"/>
                    </a:lnTo>
                    <a:lnTo>
                      <a:pt x="166" y="2"/>
                    </a:lnTo>
                    <a:lnTo>
                      <a:pt x="156" y="6"/>
                    </a:lnTo>
                    <a:lnTo>
                      <a:pt x="146" y="10"/>
                    </a:lnTo>
                    <a:lnTo>
                      <a:pt x="136" y="14"/>
                    </a:lnTo>
                    <a:lnTo>
                      <a:pt x="118" y="28"/>
                    </a:lnTo>
                    <a:lnTo>
                      <a:pt x="102" y="48"/>
                    </a:lnTo>
                    <a:lnTo>
                      <a:pt x="86" y="68"/>
                    </a:lnTo>
                    <a:lnTo>
                      <a:pt x="70" y="94"/>
                    </a:lnTo>
                    <a:lnTo>
                      <a:pt x="58" y="120"/>
                    </a:lnTo>
                    <a:lnTo>
                      <a:pt x="44" y="150"/>
                    </a:lnTo>
                    <a:lnTo>
                      <a:pt x="34" y="180"/>
                    </a:lnTo>
                    <a:lnTo>
                      <a:pt x="24" y="212"/>
                    </a:lnTo>
                    <a:lnTo>
                      <a:pt x="16" y="242"/>
                    </a:lnTo>
                    <a:lnTo>
                      <a:pt x="10" y="274"/>
                    </a:lnTo>
                    <a:lnTo>
                      <a:pt x="6" y="306"/>
                    </a:lnTo>
                    <a:lnTo>
                      <a:pt x="2" y="334"/>
                    </a:lnTo>
                    <a:lnTo>
                      <a:pt x="0" y="364"/>
                    </a:lnTo>
                    <a:lnTo>
                      <a:pt x="0" y="388"/>
                    </a:lnTo>
                    <a:close/>
                  </a:path>
                </a:pathLst>
              </a:custGeom>
              <a:solidFill>
                <a:srgbClr val="FEE0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23"/>
              <p:cNvSpPr>
                <a:spLocks/>
              </p:cNvSpPr>
              <p:nvPr/>
            </p:nvSpPr>
            <p:spPr bwMode="auto">
              <a:xfrm>
                <a:off x="4679950" y="3594100"/>
                <a:ext cx="101600" cy="53975"/>
              </a:xfrm>
              <a:custGeom>
                <a:avLst/>
                <a:gdLst>
                  <a:gd name="T0" fmla="*/ 141128732 w 64"/>
                  <a:gd name="T1" fmla="*/ 5040312 h 34"/>
                  <a:gd name="T2" fmla="*/ 141128732 w 64"/>
                  <a:gd name="T3" fmla="*/ 5040312 h 34"/>
                  <a:gd name="T4" fmla="*/ 75604676 w 64"/>
                  <a:gd name="T5" fmla="*/ 0 h 34"/>
                  <a:gd name="T6" fmla="*/ 30241873 w 64"/>
                  <a:gd name="T7" fmla="*/ 5040312 h 34"/>
                  <a:gd name="T8" fmla="*/ 15120936 w 64"/>
                  <a:gd name="T9" fmla="*/ 5040312 h 34"/>
                  <a:gd name="T10" fmla="*/ 5040312 w 64"/>
                  <a:gd name="T11" fmla="*/ 10080624 h 34"/>
                  <a:gd name="T12" fmla="*/ 5040312 w 64"/>
                  <a:gd name="T13" fmla="*/ 10080624 h 34"/>
                  <a:gd name="T14" fmla="*/ 0 w 64"/>
                  <a:gd name="T15" fmla="*/ 15120937 h 34"/>
                  <a:gd name="T16" fmla="*/ 0 w 64"/>
                  <a:gd name="T17" fmla="*/ 25201557 h 34"/>
                  <a:gd name="T18" fmla="*/ 10080623 w 64"/>
                  <a:gd name="T19" fmla="*/ 45362805 h 34"/>
                  <a:gd name="T20" fmla="*/ 30241873 w 64"/>
                  <a:gd name="T21" fmla="*/ 60483748 h 34"/>
                  <a:gd name="T22" fmla="*/ 55443436 w 64"/>
                  <a:gd name="T23" fmla="*/ 80644989 h 34"/>
                  <a:gd name="T24" fmla="*/ 55443436 w 64"/>
                  <a:gd name="T25" fmla="*/ 80644989 h 34"/>
                  <a:gd name="T26" fmla="*/ 70564366 w 64"/>
                  <a:gd name="T27" fmla="*/ 80644989 h 34"/>
                  <a:gd name="T28" fmla="*/ 85685296 w 64"/>
                  <a:gd name="T29" fmla="*/ 85685299 h 34"/>
                  <a:gd name="T30" fmla="*/ 110886872 w 64"/>
                  <a:gd name="T31" fmla="*/ 80644989 h 34"/>
                  <a:gd name="T32" fmla="*/ 131048112 w 64"/>
                  <a:gd name="T33" fmla="*/ 65524058 h 34"/>
                  <a:gd name="T34" fmla="*/ 151209353 w 64"/>
                  <a:gd name="T35" fmla="*/ 50403115 h 34"/>
                  <a:gd name="T36" fmla="*/ 151209353 w 64"/>
                  <a:gd name="T37" fmla="*/ 50403115 h 34"/>
                  <a:gd name="T38" fmla="*/ 161289973 w 64"/>
                  <a:gd name="T39" fmla="*/ 30241874 h 34"/>
                  <a:gd name="T40" fmla="*/ 161289973 w 64"/>
                  <a:gd name="T41" fmla="*/ 20161247 h 34"/>
                  <a:gd name="T42" fmla="*/ 156249663 w 64"/>
                  <a:gd name="T43" fmla="*/ 10080624 h 34"/>
                  <a:gd name="T44" fmla="*/ 141128732 w 64"/>
                  <a:gd name="T45" fmla="*/ 5040312 h 34"/>
                  <a:gd name="T46" fmla="*/ 141128732 w 64"/>
                  <a:gd name="T47" fmla="*/ 5040312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4"/>
                  <a:gd name="T73" fmla="*/ 0 h 34"/>
                  <a:gd name="T74" fmla="*/ 64 w 64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4" h="34">
                    <a:moveTo>
                      <a:pt x="56" y="2"/>
                    </a:moveTo>
                    <a:lnTo>
                      <a:pt x="56" y="2"/>
                    </a:lnTo>
                    <a:lnTo>
                      <a:pt x="30" y="0"/>
                    </a:lnTo>
                    <a:lnTo>
                      <a:pt x="12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8"/>
                    </a:lnTo>
                    <a:lnTo>
                      <a:pt x="12" y="24"/>
                    </a:lnTo>
                    <a:lnTo>
                      <a:pt x="22" y="32"/>
                    </a:lnTo>
                    <a:lnTo>
                      <a:pt x="28" y="32"/>
                    </a:lnTo>
                    <a:lnTo>
                      <a:pt x="34" y="34"/>
                    </a:lnTo>
                    <a:lnTo>
                      <a:pt x="44" y="32"/>
                    </a:lnTo>
                    <a:lnTo>
                      <a:pt x="52" y="26"/>
                    </a:lnTo>
                    <a:lnTo>
                      <a:pt x="60" y="20"/>
                    </a:lnTo>
                    <a:lnTo>
                      <a:pt x="64" y="12"/>
                    </a:lnTo>
                    <a:lnTo>
                      <a:pt x="64" y="8"/>
                    </a:lnTo>
                    <a:lnTo>
                      <a:pt x="62" y="4"/>
                    </a:lnTo>
                    <a:lnTo>
                      <a:pt x="56" y="2"/>
                    </a:lnTo>
                    <a:close/>
                  </a:path>
                </a:pathLst>
              </a:custGeom>
              <a:solidFill>
                <a:srgbClr val="F3BA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24"/>
              <p:cNvSpPr>
                <a:spLocks/>
              </p:cNvSpPr>
              <p:nvPr/>
            </p:nvSpPr>
            <p:spPr bwMode="auto">
              <a:xfrm>
                <a:off x="4333875" y="3311525"/>
                <a:ext cx="73025" cy="107950"/>
              </a:xfrm>
              <a:custGeom>
                <a:avLst/>
                <a:gdLst>
                  <a:gd name="T0" fmla="*/ 90725620 w 46"/>
                  <a:gd name="T1" fmla="*/ 80644989 h 68"/>
                  <a:gd name="T2" fmla="*/ 90725620 w 46"/>
                  <a:gd name="T3" fmla="*/ 80644989 h 68"/>
                  <a:gd name="T4" fmla="*/ 75604687 w 46"/>
                  <a:gd name="T5" fmla="*/ 5040312 h 68"/>
                  <a:gd name="T6" fmla="*/ 75604687 w 46"/>
                  <a:gd name="T7" fmla="*/ 5040312 h 68"/>
                  <a:gd name="T8" fmla="*/ 35282188 w 46"/>
                  <a:gd name="T9" fmla="*/ 5040312 h 68"/>
                  <a:gd name="T10" fmla="*/ 20161250 w 46"/>
                  <a:gd name="T11" fmla="*/ 5040312 h 68"/>
                  <a:gd name="T12" fmla="*/ 0 w 46"/>
                  <a:gd name="T13" fmla="*/ 0 h 68"/>
                  <a:gd name="T14" fmla="*/ 0 w 46"/>
                  <a:gd name="T15" fmla="*/ 0 h 68"/>
                  <a:gd name="T16" fmla="*/ 15120939 w 46"/>
                  <a:gd name="T17" fmla="*/ 35282184 h 68"/>
                  <a:gd name="T18" fmla="*/ 40322499 w 46"/>
                  <a:gd name="T19" fmla="*/ 80644989 h 68"/>
                  <a:gd name="T20" fmla="*/ 75604687 w 46"/>
                  <a:gd name="T21" fmla="*/ 131048116 h 68"/>
                  <a:gd name="T22" fmla="*/ 95765931 w 46"/>
                  <a:gd name="T23" fmla="*/ 151209357 h 68"/>
                  <a:gd name="T24" fmla="*/ 115927199 w 46"/>
                  <a:gd name="T25" fmla="*/ 171370598 h 68"/>
                  <a:gd name="T26" fmla="*/ 115927199 w 46"/>
                  <a:gd name="T27" fmla="*/ 171370598 h 68"/>
                  <a:gd name="T28" fmla="*/ 105846577 w 46"/>
                  <a:gd name="T29" fmla="*/ 126007806 h 68"/>
                  <a:gd name="T30" fmla="*/ 90725620 w 46"/>
                  <a:gd name="T31" fmla="*/ 80644989 h 68"/>
                  <a:gd name="T32" fmla="*/ 90725620 w 46"/>
                  <a:gd name="T33" fmla="*/ 80644989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8"/>
                  <a:gd name="T53" fmla="*/ 46 w 46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8">
                    <a:moveTo>
                      <a:pt x="36" y="32"/>
                    </a:moveTo>
                    <a:lnTo>
                      <a:pt x="36" y="32"/>
                    </a:lnTo>
                    <a:lnTo>
                      <a:pt x="30" y="2"/>
                    </a:lnTo>
                    <a:lnTo>
                      <a:pt x="14" y="2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6" y="14"/>
                    </a:lnTo>
                    <a:lnTo>
                      <a:pt x="16" y="32"/>
                    </a:lnTo>
                    <a:lnTo>
                      <a:pt x="30" y="52"/>
                    </a:lnTo>
                    <a:lnTo>
                      <a:pt x="38" y="60"/>
                    </a:lnTo>
                    <a:lnTo>
                      <a:pt x="46" y="68"/>
                    </a:lnTo>
                    <a:lnTo>
                      <a:pt x="42" y="50"/>
                    </a:lnTo>
                    <a:lnTo>
                      <a:pt x="36" y="32"/>
                    </a:lnTo>
                    <a:close/>
                  </a:path>
                </a:pathLst>
              </a:custGeom>
              <a:solidFill>
                <a:srgbClr val="FEE0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25"/>
              <p:cNvSpPr>
                <a:spLocks/>
              </p:cNvSpPr>
              <p:nvPr/>
            </p:nvSpPr>
            <p:spPr bwMode="auto">
              <a:xfrm>
                <a:off x="4365625" y="3311525"/>
                <a:ext cx="254000" cy="142875"/>
              </a:xfrm>
              <a:custGeom>
                <a:avLst/>
                <a:gdLst>
                  <a:gd name="T0" fmla="*/ 403224945 w 160"/>
                  <a:gd name="T1" fmla="*/ 191531860 h 90"/>
                  <a:gd name="T2" fmla="*/ 403224945 w 160"/>
                  <a:gd name="T3" fmla="*/ 191531860 h 90"/>
                  <a:gd name="T4" fmla="*/ 383063703 w 160"/>
                  <a:gd name="T5" fmla="*/ 151209373 h 90"/>
                  <a:gd name="T6" fmla="*/ 352821840 w 160"/>
                  <a:gd name="T7" fmla="*/ 110886887 h 90"/>
                  <a:gd name="T8" fmla="*/ 312499355 w 160"/>
                  <a:gd name="T9" fmla="*/ 70564376 h 90"/>
                  <a:gd name="T10" fmla="*/ 287297802 w 160"/>
                  <a:gd name="T11" fmla="*/ 50403120 h 90"/>
                  <a:gd name="T12" fmla="*/ 257055939 w 160"/>
                  <a:gd name="T13" fmla="*/ 35282188 h 90"/>
                  <a:gd name="T14" fmla="*/ 226814075 w 160"/>
                  <a:gd name="T15" fmla="*/ 20161249 h 90"/>
                  <a:gd name="T16" fmla="*/ 186491541 w 160"/>
                  <a:gd name="T17" fmla="*/ 10080625 h 90"/>
                  <a:gd name="T18" fmla="*/ 146169056 w 160"/>
                  <a:gd name="T19" fmla="*/ 5040312 h 90"/>
                  <a:gd name="T20" fmla="*/ 100806236 w 160"/>
                  <a:gd name="T21" fmla="*/ 0 h 90"/>
                  <a:gd name="T22" fmla="*/ 50403118 w 160"/>
                  <a:gd name="T23" fmla="*/ 5040312 h 90"/>
                  <a:gd name="T24" fmla="*/ 0 w 160"/>
                  <a:gd name="T25" fmla="*/ 20161249 h 90"/>
                  <a:gd name="T26" fmla="*/ 0 w 160"/>
                  <a:gd name="T27" fmla="*/ 20161249 h 90"/>
                  <a:gd name="T28" fmla="*/ 5040312 w 160"/>
                  <a:gd name="T29" fmla="*/ 50403120 h 90"/>
                  <a:gd name="T30" fmla="*/ 15120938 w 160"/>
                  <a:gd name="T31" fmla="*/ 75604687 h 90"/>
                  <a:gd name="T32" fmla="*/ 30241876 w 160"/>
                  <a:gd name="T33" fmla="*/ 110886887 h 90"/>
                  <a:gd name="T34" fmla="*/ 55443441 w 160"/>
                  <a:gd name="T35" fmla="*/ 146169063 h 90"/>
                  <a:gd name="T36" fmla="*/ 85685305 w 160"/>
                  <a:gd name="T37" fmla="*/ 181451238 h 90"/>
                  <a:gd name="T38" fmla="*/ 100806236 w 160"/>
                  <a:gd name="T39" fmla="*/ 191531860 h 90"/>
                  <a:gd name="T40" fmla="*/ 120967503 w 160"/>
                  <a:gd name="T41" fmla="*/ 206652792 h 90"/>
                  <a:gd name="T42" fmla="*/ 146169056 w 160"/>
                  <a:gd name="T43" fmla="*/ 216733463 h 90"/>
                  <a:gd name="T44" fmla="*/ 171370609 w 160"/>
                  <a:gd name="T45" fmla="*/ 221773774 h 90"/>
                  <a:gd name="T46" fmla="*/ 171370609 w 160"/>
                  <a:gd name="T47" fmla="*/ 221773774 h 90"/>
                  <a:gd name="T48" fmla="*/ 221773765 w 160"/>
                  <a:gd name="T49" fmla="*/ 226814085 h 90"/>
                  <a:gd name="T50" fmla="*/ 267136560 w 160"/>
                  <a:gd name="T51" fmla="*/ 226814085 h 90"/>
                  <a:gd name="T52" fmla="*/ 307459044 w 160"/>
                  <a:gd name="T53" fmla="*/ 221773774 h 90"/>
                  <a:gd name="T54" fmla="*/ 337700908 w 160"/>
                  <a:gd name="T55" fmla="*/ 216733463 h 90"/>
                  <a:gd name="T56" fmla="*/ 388104014 w 160"/>
                  <a:gd name="T57" fmla="*/ 196572170 h 90"/>
                  <a:gd name="T58" fmla="*/ 403224945 w 160"/>
                  <a:gd name="T59" fmla="*/ 191531860 h 90"/>
                  <a:gd name="T60" fmla="*/ 403224945 w 160"/>
                  <a:gd name="T61" fmla="*/ 191531860 h 9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0"/>
                  <a:gd name="T94" fmla="*/ 0 h 90"/>
                  <a:gd name="T95" fmla="*/ 160 w 160"/>
                  <a:gd name="T96" fmla="*/ 90 h 9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0" h="90">
                    <a:moveTo>
                      <a:pt x="160" y="76"/>
                    </a:moveTo>
                    <a:lnTo>
                      <a:pt x="160" y="76"/>
                    </a:lnTo>
                    <a:lnTo>
                      <a:pt x="152" y="60"/>
                    </a:lnTo>
                    <a:lnTo>
                      <a:pt x="140" y="44"/>
                    </a:lnTo>
                    <a:lnTo>
                      <a:pt x="124" y="28"/>
                    </a:lnTo>
                    <a:lnTo>
                      <a:pt x="114" y="20"/>
                    </a:lnTo>
                    <a:lnTo>
                      <a:pt x="102" y="14"/>
                    </a:lnTo>
                    <a:lnTo>
                      <a:pt x="90" y="8"/>
                    </a:lnTo>
                    <a:lnTo>
                      <a:pt x="74" y="4"/>
                    </a:lnTo>
                    <a:lnTo>
                      <a:pt x="58" y="2"/>
                    </a:lnTo>
                    <a:lnTo>
                      <a:pt x="40" y="0"/>
                    </a:lnTo>
                    <a:lnTo>
                      <a:pt x="20" y="2"/>
                    </a:lnTo>
                    <a:lnTo>
                      <a:pt x="0" y="8"/>
                    </a:lnTo>
                    <a:lnTo>
                      <a:pt x="2" y="20"/>
                    </a:lnTo>
                    <a:lnTo>
                      <a:pt x="6" y="30"/>
                    </a:lnTo>
                    <a:lnTo>
                      <a:pt x="12" y="44"/>
                    </a:lnTo>
                    <a:lnTo>
                      <a:pt x="22" y="58"/>
                    </a:lnTo>
                    <a:lnTo>
                      <a:pt x="34" y="72"/>
                    </a:lnTo>
                    <a:lnTo>
                      <a:pt x="40" y="76"/>
                    </a:lnTo>
                    <a:lnTo>
                      <a:pt x="48" y="82"/>
                    </a:lnTo>
                    <a:lnTo>
                      <a:pt x="58" y="86"/>
                    </a:lnTo>
                    <a:lnTo>
                      <a:pt x="68" y="88"/>
                    </a:lnTo>
                    <a:lnTo>
                      <a:pt x="88" y="90"/>
                    </a:lnTo>
                    <a:lnTo>
                      <a:pt x="106" y="90"/>
                    </a:lnTo>
                    <a:lnTo>
                      <a:pt x="122" y="88"/>
                    </a:lnTo>
                    <a:lnTo>
                      <a:pt x="134" y="86"/>
                    </a:lnTo>
                    <a:lnTo>
                      <a:pt x="154" y="78"/>
                    </a:lnTo>
                    <a:lnTo>
                      <a:pt x="160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26"/>
              <p:cNvSpPr>
                <a:spLocks/>
              </p:cNvSpPr>
              <p:nvPr/>
            </p:nvSpPr>
            <p:spPr bwMode="auto">
              <a:xfrm>
                <a:off x="4403725" y="3302000"/>
                <a:ext cx="165100" cy="139700"/>
              </a:xfrm>
              <a:custGeom>
                <a:avLst/>
                <a:gdLst>
                  <a:gd name="T0" fmla="*/ 156249691 w 104"/>
                  <a:gd name="T1" fmla="*/ 15120938 h 88"/>
                  <a:gd name="T2" fmla="*/ 156249691 w 104"/>
                  <a:gd name="T3" fmla="*/ 15120938 h 88"/>
                  <a:gd name="T4" fmla="*/ 131048136 w 104"/>
                  <a:gd name="T5" fmla="*/ 10080625 h 88"/>
                  <a:gd name="T6" fmla="*/ 95765934 w 104"/>
                  <a:gd name="T7" fmla="*/ 5040312 h 88"/>
                  <a:gd name="T8" fmla="*/ 65524068 w 104"/>
                  <a:gd name="T9" fmla="*/ 0 h 88"/>
                  <a:gd name="T10" fmla="*/ 30241879 w 104"/>
                  <a:gd name="T11" fmla="*/ 5040312 h 88"/>
                  <a:gd name="T12" fmla="*/ 30241879 w 104"/>
                  <a:gd name="T13" fmla="*/ 5040312 h 88"/>
                  <a:gd name="T14" fmla="*/ 15120939 w 104"/>
                  <a:gd name="T15" fmla="*/ 25201560 h 88"/>
                  <a:gd name="T16" fmla="*/ 5040313 w 104"/>
                  <a:gd name="T17" fmla="*/ 50403120 h 88"/>
                  <a:gd name="T18" fmla="*/ 0 w 104"/>
                  <a:gd name="T19" fmla="*/ 80644997 h 88"/>
                  <a:gd name="T20" fmla="*/ 0 w 104"/>
                  <a:gd name="T21" fmla="*/ 110886886 h 88"/>
                  <a:gd name="T22" fmla="*/ 0 w 104"/>
                  <a:gd name="T23" fmla="*/ 110886886 h 88"/>
                  <a:gd name="T24" fmla="*/ 5040313 w 104"/>
                  <a:gd name="T25" fmla="*/ 136088440 h 88"/>
                  <a:gd name="T26" fmla="*/ 15120939 w 104"/>
                  <a:gd name="T27" fmla="*/ 161289994 h 88"/>
                  <a:gd name="T28" fmla="*/ 30241879 w 104"/>
                  <a:gd name="T29" fmla="*/ 181451237 h 88"/>
                  <a:gd name="T30" fmla="*/ 50403123 w 104"/>
                  <a:gd name="T31" fmla="*/ 196572169 h 88"/>
                  <a:gd name="T32" fmla="*/ 70564379 w 104"/>
                  <a:gd name="T33" fmla="*/ 211693151 h 88"/>
                  <a:gd name="T34" fmla="*/ 95765934 w 104"/>
                  <a:gd name="T35" fmla="*/ 221773772 h 88"/>
                  <a:gd name="T36" fmla="*/ 120967514 w 104"/>
                  <a:gd name="T37" fmla="*/ 221773772 h 88"/>
                  <a:gd name="T38" fmla="*/ 146169069 w 104"/>
                  <a:gd name="T39" fmla="*/ 221773772 h 88"/>
                  <a:gd name="T40" fmla="*/ 146169069 w 104"/>
                  <a:gd name="T41" fmla="*/ 221773772 h 88"/>
                  <a:gd name="T42" fmla="*/ 171370624 w 104"/>
                  <a:gd name="T43" fmla="*/ 216733462 h 88"/>
                  <a:gd name="T44" fmla="*/ 196572179 w 104"/>
                  <a:gd name="T45" fmla="*/ 206652790 h 88"/>
                  <a:gd name="T46" fmla="*/ 211693162 w 104"/>
                  <a:gd name="T47" fmla="*/ 196572169 h 88"/>
                  <a:gd name="T48" fmla="*/ 231854406 w 104"/>
                  <a:gd name="T49" fmla="*/ 181451237 h 88"/>
                  <a:gd name="T50" fmla="*/ 241935028 w 104"/>
                  <a:gd name="T51" fmla="*/ 161289994 h 88"/>
                  <a:gd name="T52" fmla="*/ 252015650 w 104"/>
                  <a:gd name="T53" fmla="*/ 141128751 h 88"/>
                  <a:gd name="T54" fmla="*/ 262096272 w 104"/>
                  <a:gd name="T55" fmla="*/ 115927197 h 88"/>
                  <a:gd name="T56" fmla="*/ 262096272 w 104"/>
                  <a:gd name="T57" fmla="*/ 95765929 h 88"/>
                  <a:gd name="T58" fmla="*/ 262096272 w 104"/>
                  <a:gd name="T59" fmla="*/ 95765929 h 88"/>
                  <a:gd name="T60" fmla="*/ 257055961 w 104"/>
                  <a:gd name="T61" fmla="*/ 80644997 h 88"/>
                  <a:gd name="T62" fmla="*/ 246975339 w 104"/>
                  <a:gd name="T63" fmla="*/ 70564375 h 88"/>
                  <a:gd name="T64" fmla="*/ 221773784 w 104"/>
                  <a:gd name="T65" fmla="*/ 45362809 h 88"/>
                  <a:gd name="T66" fmla="*/ 191531868 w 104"/>
                  <a:gd name="T67" fmla="*/ 30241877 h 88"/>
                  <a:gd name="T68" fmla="*/ 156249691 w 104"/>
                  <a:gd name="T69" fmla="*/ 15120938 h 88"/>
                  <a:gd name="T70" fmla="*/ 156249691 w 104"/>
                  <a:gd name="T71" fmla="*/ 15120938 h 8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4"/>
                  <a:gd name="T109" fmla="*/ 0 h 88"/>
                  <a:gd name="T110" fmla="*/ 104 w 104"/>
                  <a:gd name="T111" fmla="*/ 88 h 8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4" h="88">
                    <a:moveTo>
                      <a:pt x="62" y="6"/>
                    </a:moveTo>
                    <a:lnTo>
                      <a:pt x="62" y="6"/>
                    </a:lnTo>
                    <a:lnTo>
                      <a:pt x="52" y="4"/>
                    </a:lnTo>
                    <a:lnTo>
                      <a:pt x="38" y="2"/>
                    </a:lnTo>
                    <a:lnTo>
                      <a:pt x="26" y="0"/>
                    </a:lnTo>
                    <a:lnTo>
                      <a:pt x="12" y="2"/>
                    </a:lnTo>
                    <a:lnTo>
                      <a:pt x="6" y="10"/>
                    </a:lnTo>
                    <a:lnTo>
                      <a:pt x="2" y="20"/>
                    </a:lnTo>
                    <a:lnTo>
                      <a:pt x="0" y="32"/>
                    </a:lnTo>
                    <a:lnTo>
                      <a:pt x="0" y="44"/>
                    </a:lnTo>
                    <a:lnTo>
                      <a:pt x="2" y="54"/>
                    </a:lnTo>
                    <a:lnTo>
                      <a:pt x="6" y="64"/>
                    </a:lnTo>
                    <a:lnTo>
                      <a:pt x="12" y="72"/>
                    </a:lnTo>
                    <a:lnTo>
                      <a:pt x="20" y="78"/>
                    </a:lnTo>
                    <a:lnTo>
                      <a:pt x="28" y="84"/>
                    </a:lnTo>
                    <a:lnTo>
                      <a:pt x="38" y="88"/>
                    </a:lnTo>
                    <a:lnTo>
                      <a:pt x="48" y="88"/>
                    </a:lnTo>
                    <a:lnTo>
                      <a:pt x="58" y="88"/>
                    </a:lnTo>
                    <a:lnTo>
                      <a:pt x="68" y="86"/>
                    </a:lnTo>
                    <a:lnTo>
                      <a:pt x="78" y="82"/>
                    </a:lnTo>
                    <a:lnTo>
                      <a:pt x="84" y="78"/>
                    </a:lnTo>
                    <a:lnTo>
                      <a:pt x="92" y="72"/>
                    </a:lnTo>
                    <a:lnTo>
                      <a:pt x="96" y="64"/>
                    </a:lnTo>
                    <a:lnTo>
                      <a:pt x="100" y="56"/>
                    </a:lnTo>
                    <a:lnTo>
                      <a:pt x="104" y="46"/>
                    </a:lnTo>
                    <a:lnTo>
                      <a:pt x="104" y="38"/>
                    </a:lnTo>
                    <a:lnTo>
                      <a:pt x="102" y="32"/>
                    </a:lnTo>
                    <a:lnTo>
                      <a:pt x="98" y="28"/>
                    </a:lnTo>
                    <a:lnTo>
                      <a:pt x="88" y="18"/>
                    </a:lnTo>
                    <a:lnTo>
                      <a:pt x="76" y="12"/>
                    </a:lnTo>
                    <a:lnTo>
                      <a:pt x="62" y="6"/>
                    </a:lnTo>
                    <a:close/>
                  </a:path>
                </a:pathLst>
              </a:custGeom>
              <a:solidFill>
                <a:srgbClr val="178D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27"/>
              <p:cNvSpPr>
                <a:spLocks/>
              </p:cNvSpPr>
              <p:nvPr/>
            </p:nvSpPr>
            <p:spPr bwMode="auto">
              <a:xfrm>
                <a:off x="4435475" y="3311525"/>
                <a:ext cx="98425" cy="98425"/>
              </a:xfrm>
              <a:custGeom>
                <a:avLst/>
                <a:gdLst>
                  <a:gd name="T0" fmla="*/ 156249699 w 62"/>
                  <a:gd name="T1" fmla="*/ 65524071 h 62"/>
                  <a:gd name="T2" fmla="*/ 156249699 w 62"/>
                  <a:gd name="T3" fmla="*/ 65524071 h 62"/>
                  <a:gd name="T4" fmla="*/ 156249699 w 62"/>
                  <a:gd name="T5" fmla="*/ 80645005 h 62"/>
                  <a:gd name="T6" fmla="*/ 151209387 w 62"/>
                  <a:gd name="T7" fmla="*/ 95765939 h 62"/>
                  <a:gd name="T8" fmla="*/ 141128765 w 62"/>
                  <a:gd name="T9" fmla="*/ 126007831 h 62"/>
                  <a:gd name="T10" fmla="*/ 115927209 w 62"/>
                  <a:gd name="T11" fmla="*/ 141128765 h 62"/>
                  <a:gd name="T12" fmla="*/ 105846586 w 62"/>
                  <a:gd name="T13" fmla="*/ 151209387 h 62"/>
                  <a:gd name="T14" fmla="*/ 90725627 w 62"/>
                  <a:gd name="T15" fmla="*/ 151209387 h 62"/>
                  <a:gd name="T16" fmla="*/ 90725627 w 62"/>
                  <a:gd name="T17" fmla="*/ 151209387 h 62"/>
                  <a:gd name="T18" fmla="*/ 75604694 w 62"/>
                  <a:gd name="T19" fmla="*/ 156249699 h 62"/>
                  <a:gd name="T20" fmla="*/ 60483760 w 62"/>
                  <a:gd name="T21" fmla="*/ 151209387 h 62"/>
                  <a:gd name="T22" fmla="*/ 30241880 w 62"/>
                  <a:gd name="T23" fmla="*/ 136088454 h 62"/>
                  <a:gd name="T24" fmla="*/ 15120940 w 62"/>
                  <a:gd name="T25" fmla="*/ 115927209 h 62"/>
                  <a:gd name="T26" fmla="*/ 5040313 w 62"/>
                  <a:gd name="T27" fmla="*/ 100806250 h 62"/>
                  <a:gd name="T28" fmla="*/ 5040313 w 62"/>
                  <a:gd name="T29" fmla="*/ 85685316 h 62"/>
                  <a:gd name="T30" fmla="*/ 5040313 w 62"/>
                  <a:gd name="T31" fmla="*/ 85685316 h 62"/>
                  <a:gd name="T32" fmla="*/ 0 w 62"/>
                  <a:gd name="T33" fmla="*/ 70564382 h 62"/>
                  <a:gd name="T34" fmla="*/ 5040313 w 62"/>
                  <a:gd name="T35" fmla="*/ 55443449 h 62"/>
                  <a:gd name="T36" fmla="*/ 20161251 w 62"/>
                  <a:gd name="T37" fmla="*/ 30241880 h 62"/>
                  <a:gd name="T38" fmla="*/ 40322502 w 62"/>
                  <a:gd name="T39" fmla="*/ 10080626 h 62"/>
                  <a:gd name="T40" fmla="*/ 55443449 w 62"/>
                  <a:gd name="T41" fmla="*/ 5040313 h 62"/>
                  <a:gd name="T42" fmla="*/ 70564382 w 62"/>
                  <a:gd name="T43" fmla="*/ 0 h 62"/>
                  <a:gd name="T44" fmla="*/ 70564382 w 62"/>
                  <a:gd name="T45" fmla="*/ 0 h 62"/>
                  <a:gd name="T46" fmla="*/ 85685316 w 62"/>
                  <a:gd name="T47" fmla="*/ 0 h 62"/>
                  <a:gd name="T48" fmla="*/ 100806250 w 62"/>
                  <a:gd name="T49" fmla="*/ 5040313 h 62"/>
                  <a:gd name="T50" fmla="*/ 126007831 w 62"/>
                  <a:gd name="T51" fmla="*/ 15120940 h 62"/>
                  <a:gd name="T52" fmla="*/ 146169076 w 62"/>
                  <a:gd name="T53" fmla="*/ 40322502 h 62"/>
                  <a:gd name="T54" fmla="*/ 151209387 w 62"/>
                  <a:gd name="T55" fmla="*/ 50403125 h 62"/>
                  <a:gd name="T56" fmla="*/ 156249699 w 62"/>
                  <a:gd name="T57" fmla="*/ 65524071 h 62"/>
                  <a:gd name="T58" fmla="*/ 156249699 w 62"/>
                  <a:gd name="T59" fmla="*/ 65524071 h 6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"/>
                  <a:gd name="T91" fmla="*/ 0 h 62"/>
                  <a:gd name="T92" fmla="*/ 62 w 62"/>
                  <a:gd name="T93" fmla="*/ 62 h 6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" h="62">
                    <a:moveTo>
                      <a:pt x="62" y="26"/>
                    </a:moveTo>
                    <a:lnTo>
                      <a:pt x="62" y="26"/>
                    </a:lnTo>
                    <a:lnTo>
                      <a:pt x="62" y="32"/>
                    </a:lnTo>
                    <a:lnTo>
                      <a:pt x="60" y="38"/>
                    </a:lnTo>
                    <a:lnTo>
                      <a:pt x="56" y="50"/>
                    </a:lnTo>
                    <a:lnTo>
                      <a:pt x="46" y="56"/>
                    </a:lnTo>
                    <a:lnTo>
                      <a:pt x="42" y="60"/>
                    </a:lnTo>
                    <a:lnTo>
                      <a:pt x="36" y="60"/>
                    </a:lnTo>
                    <a:lnTo>
                      <a:pt x="30" y="62"/>
                    </a:lnTo>
                    <a:lnTo>
                      <a:pt x="24" y="60"/>
                    </a:lnTo>
                    <a:lnTo>
                      <a:pt x="12" y="54"/>
                    </a:lnTo>
                    <a:lnTo>
                      <a:pt x="6" y="46"/>
                    </a:lnTo>
                    <a:lnTo>
                      <a:pt x="2" y="40"/>
                    </a:lnTo>
                    <a:lnTo>
                      <a:pt x="2" y="34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8" y="12"/>
                    </a:lnTo>
                    <a:lnTo>
                      <a:pt x="16" y="4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40" y="2"/>
                    </a:lnTo>
                    <a:lnTo>
                      <a:pt x="50" y="6"/>
                    </a:lnTo>
                    <a:lnTo>
                      <a:pt x="58" y="16"/>
                    </a:lnTo>
                    <a:lnTo>
                      <a:pt x="60" y="20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28"/>
              <p:cNvSpPr>
                <a:spLocks/>
              </p:cNvSpPr>
              <p:nvPr/>
            </p:nvSpPr>
            <p:spPr bwMode="auto">
              <a:xfrm>
                <a:off x="4473575" y="3349625"/>
                <a:ext cx="25400" cy="22225"/>
              </a:xfrm>
              <a:custGeom>
                <a:avLst/>
                <a:gdLst>
                  <a:gd name="T0" fmla="*/ 40322493 w 16"/>
                  <a:gd name="T1" fmla="*/ 15120940 h 14"/>
                  <a:gd name="T2" fmla="*/ 40322493 w 16"/>
                  <a:gd name="T3" fmla="*/ 15120940 h 14"/>
                  <a:gd name="T4" fmla="*/ 40322493 w 16"/>
                  <a:gd name="T5" fmla="*/ 20161251 h 14"/>
                  <a:gd name="T6" fmla="*/ 35282183 w 16"/>
                  <a:gd name="T7" fmla="*/ 30241879 h 14"/>
                  <a:gd name="T8" fmla="*/ 30241873 w 16"/>
                  <a:gd name="T9" fmla="*/ 35282190 h 14"/>
                  <a:gd name="T10" fmla="*/ 25201557 w 16"/>
                  <a:gd name="T11" fmla="*/ 35282190 h 14"/>
                  <a:gd name="T12" fmla="*/ 25201557 w 16"/>
                  <a:gd name="T13" fmla="*/ 35282190 h 14"/>
                  <a:gd name="T14" fmla="*/ 15120936 w 16"/>
                  <a:gd name="T15" fmla="*/ 35282190 h 14"/>
                  <a:gd name="T16" fmla="*/ 10080623 w 16"/>
                  <a:gd name="T17" fmla="*/ 30241879 h 14"/>
                  <a:gd name="T18" fmla="*/ 5040312 w 16"/>
                  <a:gd name="T19" fmla="*/ 25201562 h 14"/>
                  <a:gd name="T20" fmla="*/ 0 w 16"/>
                  <a:gd name="T21" fmla="*/ 20161251 h 14"/>
                  <a:gd name="T22" fmla="*/ 0 w 16"/>
                  <a:gd name="T23" fmla="*/ 20161251 h 14"/>
                  <a:gd name="T24" fmla="*/ 5040312 w 16"/>
                  <a:gd name="T25" fmla="*/ 10080625 h 14"/>
                  <a:gd name="T26" fmla="*/ 5040312 w 16"/>
                  <a:gd name="T27" fmla="*/ 5040313 h 14"/>
                  <a:gd name="T28" fmla="*/ 10080623 w 16"/>
                  <a:gd name="T29" fmla="*/ 0 h 14"/>
                  <a:gd name="T30" fmla="*/ 20161247 w 16"/>
                  <a:gd name="T31" fmla="*/ 0 h 14"/>
                  <a:gd name="T32" fmla="*/ 20161247 w 16"/>
                  <a:gd name="T33" fmla="*/ 0 h 14"/>
                  <a:gd name="T34" fmla="*/ 25201557 w 16"/>
                  <a:gd name="T35" fmla="*/ 0 h 14"/>
                  <a:gd name="T36" fmla="*/ 35282183 w 16"/>
                  <a:gd name="T37" fmla="*/ 0 h 14"/>
                  <a:gd name="T38" fmla="*/ 40322493 w 16"/>
                  <a:gd name="T39" fmla="*/ 5040313 h 14"/>
                  <a:gd name="T40" fmla="*/ 40322493 w 16"/>
                  <a:gd name="T41" fmla="*/ 15120940 h 14"/>
                  <a:gd name="T42" fmla="*/ 40322493 w 16"/>
                  <a:gd name="T43" fmla="*/ 15120940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"/>
                  <a:gd name="T67" fmla="*/ 0 h 14"/>
                  <a:gd name="T68" fmla="*/ 16 w 16"/>
                  <a:gd name="T69" fmla="*/ 14 h 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" h="14">
                    <a:moveTo>
                      <a:pt x="16" y="6"/>
                    </a:moveTo>
                    <a:lnTo>
                      <a:pt x="16" y="6"/>
                    </a:lnTo>
                    <a:lnTo>
                      <a:pt x="16" y="8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6" y="14"/>
                    </a:lnTo>
                    <a:lnTo>
                      <a:pt x="4" y="12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29"/>
              <p:cNvSpPr>
                <a:spLocks/>
              </p:cNvSpPr>
              <p:nvPr/>
            </p:nvSpPr>
            <p:spPr bwMode="auto">
              <a:xfrm>
                <a:off x="4600575" y="3692525"/>
                <a:ext cx="254000" cy="127000"/>
              </a:xfrm>
              <a:custGeom>
                <a:avLst/>
                <a:gdLst>
                  <a:gd name="T0" fmla="*/ 0 w 160"/>
                  <a:gd name="T1" fmla="*/ 65524062 h 80"/>
                  <a:gd name="T2" fmla="*/ 0 w 160"/>
                  <a:gd name="T3" fmla="*/ 65524062 h 80"/>
                  <a:gd name="T4" fmla="*/ 20161249 w 160"/>
                  <a:gd name="T5" fmla="*/ 70564373 h 80"/>
                  <a:gd name="T6" fmla="*/ 45362808 w 160"/>
                  <a:gd name="T7" fmla="*/ 70564373 h 80"/>
                  <a:gd name="T8" fmla="*/ 60483752 w 160"/>
                  <a:gd name="T9" fmla="*/ 60483752 h 80"/>
                  <a:gd name="T10" fmla="*/ 60483752 w 160"/>
                  <a:gd name="T11" fmla="*/ 60483752 h 80"/>
                  <a:gd name="T12" fmla="*/ 85685305 w 160"/>
                  <a:gd name="T13" fmla="*/ 35282186 h 80"/>
                  <a:gd name="T14" fmla="*/ 100806236 w 160"/>
                  <a:gd name="T15" fmla="*/ 25201559 h 80"/>
                  <a:gd name="T16" fmla="*/ 115927193 w 160"/>
                  <a:gd name="T17" fmla="*/ 10080624 h 80"/>
                  <a:gd name="T18" fmla="*/ 136088435 w 160"/>
                  <a:gd name="T19" fmla="*/ 0 h 80"/>
                  <a:gd name="T20" fmla="*/ 161289988 w 160"/>
                  <a:gd name="T21" fmla="*/ 0 h 80"/>
                  <a:gd name="T22" fmla="*/ 186491541 w 160"/>
                  <a:gd name="T23" fmla="*/ 10080624 h 80"/>
                  <a:gd name="T24" fmla="*/ 211693143 w 160"/>
                  <a:gd name="T25" fmla="*/ 30241876 h 80"/>
                  <a:gd name="T26" fmla="*/ 211693143 w 160"/>
                  <a:gd name="T27" fmla="*/ 30241876 h 80"/>
                  <a:gd name="T28" fmla="*/ 216733454 w 160"/>
                  <a:gd name="T29" fmla="*/ 25201559 h 80"/>
                  <a:gd name="T30" fmla="*/ 231854386 w 160"/>
                  <a:gd name="T31" fmla="*/ 10080624 h 80"/>
                  <a:gd name="T32" fmla="*/ 252015628 w 160"/>
                  <a:gd name="T33" fmla="*/ 0 h 80"/>
                  <a:gd name="T34" fmla="*/ 267136560 w 160"/>
                  <a:gd name="T35" fmla="*/ 0 h 80"/>
                  <a:gd name="T36" fmla="*/ 277217181 w 160"/>
                  <a:gd name="T37" fmla="*/ 5040312 h 80"/>
                  <a:gd name="T38" fmla="*/ 277217181 w 160"/>
                  <a:gd name="T39" fmla="*/ 5040312 h 80"/>
                  <a:gd name="T40" fmla="*/ 307459044 w 160"/>
                  <a:gd name="T41" fmla="*/ 25201559 h 80"/>
                  <a:gd name="T42" fmla="*/ 332660597 w 160"/>
                  <a:gd name="T43" fmla="*/ 45362808 h 80"/>
                  <a:gd name="T44" fmla="*/ 362902461 w 160"/>
                  <a:gd name="T45" fmla="*/ 70564373 h 80"/>
                  <a:gd name="T46" fmla="*/ 383063703 w 160"/>
                  <a:gd name="T47" fmla="*/ 75604683 h 80"/>
                  <a:gd name="T48" fmla="*/ 403224945 w 160"/>
                  <a:gd name="T49" fmla="*/ 75604683 h 80"/>
                  <a:gd name="T50" fmla="*/ 403224945 w 160"/>
                  <a:gd name="T51" fmla="*/ 75604683 h 80"/>
                  <a:gd name="T52" fmla="*/ 393144324 w 160"/>
                  <a:gd name="T53" fmla="*/ 95765926 h 80"/>
                  <a:gd name="T54" fmla="*/ 383063703 w 160"/>
                  <a:gd name="T55" fmla="*/ 115927193 h 80"/>
                  <a:gd name="T56" fmla="*/ 367942771 w 160"/>
                  <a:gd name="T57" fmla="*/ 136088435 h 80"/>
                  <a:gd name="T58" fmla="*/ 342741218 w 160"/>
                  <a:gd name="T59" fmla="*/ 156249678 h 80"/>
                  <a:gd name="T60" fmla="*/ 312499355 w 160"/>
                  <a:gd name="T61" fmla="*/ 176410920 h 80"/>
                  <a:gd name="T62" fmla="*/ 277217181 w 160"/>
                  <a:gd name="T63" fmla="*/ 191531852 h 80"/>
                  <a:gd name="T64" fmla="*/ 226814075 w 160"/>
                  <a:gd name="T65" fmla="*/ 201612473 h 80"/>
                  <a:gd name="T66" fmla="*/ 226814075 w 160"/>
                  <a:gd name="T67" fmla="*/ 201612473 h 80"/>
                  <a:gd name="T68" fmla="*/ 181451230 w 160"/>
                  <a:gd name="T69" fmla="*/ 201612473 h 80"/>
                  <a:gd name="T70" fmla="*/ 136088435 w 160"/>
                  <a:gd name="T71" fmla="*/ 191531852 h 80"/>
                  <a:gd name="T72" fmla="*/ 100806236 w 160"/>
                  <a:gd name="T73" fmla="*/ 176410920 h 80"/>
                  <a:gd name="T74" fmla="*/ 70564373 w 160"/>
                  <a:gd name="T75" fmla="*/ 161289988 h 80"/>
                  <a:gd name="T76" fmla="*/ 40322497 w 160"/>
                  <a:gd name="T77" fmla="*/ 136088435 h 80"/>
                  <a:gd name="T78" fmla="*/ 20161249 w 160"/>
                  <a:gd name="T79" fmla="*/ 115927193 h 80"/>
                  <a:gd name="T80" fmla="*/ 10080624 w 160"/>
                  <a:gd name="T81" fmla="*/ 90725615 h 80"/>
                  <a:gd name="T82" fmla="*/ 0 w 160"/>
                  <a:gd name="T83" fmla="*/ 65524062 h 80"/>
                  <a:gd name="T84" fmla="*/ 0 w 160"/>
                  <a:gd name="T85" fmla="*/ 65524062 h 8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0"/>
                  <a:gd name="T130" fmla="*/ 0 h 80"/>
                  <a:gd name="T131" fmla="*/ 160 w 160"/>
                  <a:gd name="T132" fmla="*/ 80 h 8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0" h="80">
                    <a:moveTo>
                      <a:pt x="0" y="26"/>
                    </a:moveTo>
                    <a:lnTo>
                      <a:pt x="0" y="26"/>
                    </a:lnTo>
                    <a:lnTo>
                      <a:pt x="8" y="28"/>
                    </a:lnTo>
                    <a:lnTo>
                      <a:pt x="18" y="28"/>
                    </a:lnTo>
                    <a:lnTo>
                      <a:pt x="24" y="24"/>
                    </a:lnTo>
                    <a:lnTo>
                      <a:pt x="34" y="14"/>
                    </a:lnTo>
                    <a:lnTo>
                      <a:pt x="40" y="10"/>
                    </a:lnTo>
                    <a:lnTo>
                      <a:pt x="46" y="4"/>
                    </a:lnTo>
                    <a:lnTo>
                      <a:pt x="54" y="0"/>
                    </a:lnTo>
                    <a:lnTo>
                      <a:pt x="64" y="0"/>
                    </a:lnTo>
                    <a:lnTo>
                      <a:pt x="74" y="4"/>
                    </a:lnTo>
                    <a:lnTo>
                      <a:pt x="84" y="12"/>
                    </a:lnTo>
                    <a:lnTo>
                      <a:pt x="86" y="10"/>
                    </a:lnTo>
                    <a:lnTo>
                      <a:pt x="92" y="4"/>
                    </a:lnTo>
                    <a:lnTo>
                      <a:pt x="100" y="0"/>
                    </a:lnTo>
                    <a:lnTo>
                      <a:pt x="106" y="0"/>
                    </a:lnTo>
                    <a:lnTo>
                      <a:pt x="110" y="2"/>
                    </a:lnTo>
                    <a:lnTo>
                      <a:pt x="122" y="10"/>
                    </a:lnTo>
                    <a:lnTo>
                      <a:pt x="132" y="18"/>
                    </a:lnTo>
                    <a:lnTo>
                      <a:pt x="144" y="28"/>
                    </a:lnTo>
                    <a:lnTo>
                      <a:pt x="152" y="30"/>
                    </a:lnTo>
                    <a:lnTo>
                      <a:pt x="160" y="30"/>
                    </a:lnTo>
                    <a:lnTo>
                      <a:pt x="156" y="38"/>
                    </a:lnTo>
                    <a:lnTo>
                      <a:pt x="152" y="46"/>
                    </a:lnTo>
                    <a:lnTo>
                      <a:pt x="146" y="54"/>
                    </a:lnTo>
                    <a:lnTo>
                      <a:pt x="136" y="62"/>
                    </a:lnTo>
                    <a:lnTo>
                      <a:pt x="124" y="70"/>
                    </a:lnTo>
                    <a:lnTo>
                      <a:pt x="110" y="76"/>
                    </a:lnTo>
                    <a:lnTo>
                      <a:pt x="90" y="80"/>
                    </a:lnTo>
                    <a:lnTo>
                      <a:pt x="72" y="80"/>
                    </a:lnTo>
                    <a:lnTo>
                      <a:pt x="54" y="76"/>
                    </a:lnTo>
                    <a:lnTo>
                      <a:pt x="40" y="70"/>
                    </a:lnTo>
                    <a:lnTo>
                      <a:pt x="28" y="64"/>
                    </a:lnTo>
                    <a:lnTo>
                      <a:pt x="16" y="54"/>
                    </a:lnTo>
                    <a:lnTo>
                      <a:pt x="8" y="46"/>
                    </a:lnTo>
                    <a:lnTo>
                      <a:pt x="4" y="3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596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30"/>
              <p:cNvSpPr>
                <a:spLocks/>
              </p:cNvSpPr>
              <p:nvPr/>
            </p:nvSpPr>
            <p:spPr bwMode="auto">
              <a:xfrm>
                <a:off x="4711700" y="3771900"/>
                <a:ext cx="41275" cy="22225"/>
              </a:xfrm>
              <a:custGeom>
                <a:avLst/>
                <a:gdLst>
                  <a:gd name="T0" fmla="*/ 65524068 w 26"/>
                  <a:gd name="T1" fmla="*/ 20161251 h 14"/>
                  <a:gd name="T2" fmla="*/ 65524068 w 26"/>
                  <a:gd name="T3" fmla="*/ 20161251 h 14"/>
                  <a:gd name="T4" fmla="*/ 65524068 w 26"/>
                  <a:gd name="T5" fmla="*/ 25201562 h 14"/>
                  <a:gd name="T6" fmla="*/ 55443446 w 26"/>
                  <a:gd name="T7" fmla="*/ 30241879 h 14"/>
                  <a:gd name="T8" fmla="*/ 35282190 w 26"/>
                  <a:gd name="T9" fmla="*/ 35282190 h 14"/>
                  <a:gd name="T10" fmla="*/ 35282190 w 26"/>
                  <a:gd name="T11" fmla="*/ 35282190 h 14"/>
                  <a:gd name="T12" fmla="*/ 10080625 w 26"/>
                  <a:gd name="T13" fmla="*/ 30241879 h 14"/>
                  <a:gd name="T14" fmla="*/ 5040313 w 26"/>
                  <a:gd name="T15" fmla="*/ 25201562 h 14"/>
                  <a:gd name="T16" fmla="*/ 0 w 26"/>
                  <a:gd name="T17" fmla="*/ 20161251 h 14"/>
                  <a:gd name="T18" fmla="*/ 0 w 26"/>
                  <a:gd name="T19" fmla="*/ 20161251 h 14"/>
                  <a:gd name="T20" fmla="*/ 5040313 w 26"/>
                  <a:gd name="T21" fmla="*/ 10080625 h 14"/>
                  <a:gd name="T22" fmla="*/ 10080625 w 26"/>
                  <a:gd name="T23" fmla="*/ 5040313 h 14"/>
                  <a:gd name="T24" fmla="*/ 35282190 w 26"/>
                  <a:gd name="T25" fmla="*/ 0 h 14"/>
                  <a:gd name="T26" fmla="*/ 35282190 w 26"/>
                  <a:gd name="T27" fmla="*/ 0 h 14"/>
                  <a:gd name="T28" fmla="*/ 55443446 w 26"/>
                  <a:gd name="T29" fmla="*/ 5040313 h 14"/>
                  <a:gd name="T30" fmla="*/ 65524068 w 26"/>
                  <a:gd name="T31" fmla="*/ 10080625 h 14"/>
                  <a:gd name="T32" fmla="*/ 65524068 w 26"/>
                  <a:gd name="T33" fmla="*/ 20161251 h 14"/>
                  <a:gd name="T34" fmla="*/ 65524068 w 26"/>
                  <a:gd name="T35" fmla="*/ 20161251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14"/>
                  <a:gd name="T56" fmla="*/ 26 w 26"/>
                  <a:gd name="T57" fmla="*/ 14 h 1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14">
                    <a:moveTo>
                      <a:pt x="26" y="8"/>
                    </a:moveTo>
                    <a:lnTo>
                      <a:pt x="26" y="8"/>
                    </a:lnTo>
                    <a:lnTo>
                      <a:pt x="26" y="10"/>
                    </a:lnTo>
                    <a:lnTo>
                      <a:pt x="22" y="12"/>
                    </a:lnTo>
                    <a:lnTo>
                      <a:pt x="14" y="14"/>
                    </a:lnTo>
                    <a:lnTo>
                      <a:pt x="4" y="12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14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26" y="8"/>
                    </a:lnTo>
                    <a:close/>
                  </a:path>
                </a:pathLst>
              </a:custGeom>
              <a:solidFill>
                <a:srgbClr val="F8B7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31"/>
              <p:cNvSpPr>
                <a:spLocks/>
              </p:cNvSpPr>
              <p:nvPr/>
            </p:nvSpPr>
            <p:spPr bwMode="auto">
              <a:xfrm>
                <a:off x="4371975" y="3495675"/>
                <a:ext cx="200025" cy="200025"/>
              </a:xfrm>
              <a:custGeom>
                <a:avLst/>
                <a:gdLst>
                  <a:gd name="T0" fmla="*/ 317539710 w 126"/>
                  <a:gd name="T1" fmla="*/ 156249699 h 126"/>
                  <a:gd name="T2" fmla="*/ 317539710 w 126"/>
                  <a:gd name="T3" fmla="*/ 156249699 h 126"/>
                  <a:gd name="T4" fmla="*/ 312499399 w 126"/>
                  <a:gd name="T5" fmla="*/ 186491567 h 126"/>
                  <a:gd name="T6" fmla="*/ 302418776 w 126"/>
                  <a:gd name="T7" fmla="*/ 216733484 h 126"/>
                  <a:gd name="T8" fmla="*/ 287297842 w 126"/>
                  <a:gd name="T9" fmla="*/ 246975352 h 126"/>
                  <a:gd name="T10" fmla="*/ 272176908 w 126"/>
                  <a:gd name="T11" fmla="*/ 267136597 h 126"/>
                  <a:gd name="T12" fmla="*/ 246975352 w 126"/>
                  <a:gd name="T13" fmla="*/ 287297842 h 126"/>
                  <a:gd name="T14" fmla="*/ 221773796 w 126"/>
                  <a:gd name="T15" fmla="*/ 302418776 h 126"/>
                  <a:gd name="T16" fmla="*/ 191531878 w 126"/>
                  <a:gd name="T17" fmla="*/ 312499399 h 126"/>
                  <a:gd name="T18" fmla="*/ 156249699 w 126"/>
                  <a:gd name="T19" fmla="*/ 317539710 h 126"/>
                  <a:gd name="T20" fmla="*/ 156249699 w 126"/>
                  <a:gd name="T21" fmla="*/ 317539710 h 126"/>
                  <a:gd name="T22" fmla="*/ 126007832 w 126"/>
                  <a:gd name="T23" fmla="*/ 312499399 h 126"/>
                  <a:gd name="T24" fmla="*/ 95765939 w 126"/>
                  <a:gd name="T25" fmla="*/ 302418776 h 126"/>
                  <a:gd name="T26" fmla="*/ 70564383 w 126"/>
                  <a:gd name="T27" fmla="*/ 287297842 h 126"/>
                  <a:gd name="T28" fmla="*/ 45362814 w 126"/>
                  <a:gd name="T29" fmla="*/ 267136597 h 126"/>
                  <a:gd name="T30" fmla="*/ 25201563 w 126"/>
                  <a:gd name="T31" fmla="*/ 246975352 h 126"/>
                  <a:gd name="T32" fmla="*/ 10080626 w 126"/>
                  <a:gd name="T33" fmla="*/ 216733484 h 126"/>
                  <a:gd name="T34" fmla="*/ 0 w 126"/>
                  <a:gd name="T35" fmla="*/ 186491567 h 126"/>
                  <a:gd name="T36" fmla="*/ 0 w 126"/>
                  <a:gd name="T37" fmla="*/ 156249699 h 126"/>
                  <a:gd name="T38" fmla="*/ 0 w 126"/>
                  <a:gd name="T39" fmla="*/ 156249699 h 126"/>
                  <a:gd name="T40" fmla="*/ 0 w 126"/>
                  <a:gd name="T41" fmla="*/ 126007832 h 126"/>
                  <a:gd name="T42" fmla="*/ 10080626 w 126"/>
                  <a:gd name="T43" fmla="*/ 95765939 h 126"/>
                  <a:gd name="T44" fmla="*/ 25201563 w 126"/>
                  <a:gd name="T45" fmla="*/ 65524071 h 126"/>
                  <a:gd name="T46" fmla="*/ 45362814 w 126"/>
                  <a:gd name="T47" fmla="*/ 45362814 h 126"/>
                  <a:gd name="T48" fmla="*/ 70564383 w 126"/>
                  <a:gd name="T49" fmla="*/ 25201563 h 126"/>
                  <a:gd name="T50" fmla="*/ 95765939 w 126"/>
                  <a:gd name="T51" fmla="*/ 10080626 h 126"/>
                  <a:gd name="T52" fmla="*/ 126007832 w 126"/>
                  <a:gd name="T53" fmla="*/ 0 h 126"/>
                  <a:gd name="T54" fmla="*/ 156249699 w 126"/>
                  <a:gd name="T55" fmla="*/ 0 h 126"/>
                  <a:gd name="T56" fmla="*/ 156249699 w 126"/>
                  <a:gd name="T57" fmla="*/ 0 h 126"/>
                  <a:gd name="T58" fmla="*/ 191531878 w 126"/>
                  <a:gd name="T59" fmla="*/ 0 h 126"/>
                  <a:gd name="T60" fmla="*/ 221773796 w 126"/>
                  <a:gd name="T61" fmla="*/ 10080626 h 126"/>
                  <a:gd name="T62" fmla="*/ 246975352 w 126"/>
                  <a:gd name="T63" fmla="*/ 25201563 h 126"/>
                  <a:gd name="T64" fmla="*/ 272176908 w 126"/>
                  <a:gd name="T65" fmla="*/ 45362814 h 126"/>
                  <a:gd name="T66" fmla="*/ 287297842 w 126"/>
                  <a:gd name="T67" fmla="*/ 65524071 h 126"/>
                  <a:gd name="T68" fmla="*/ 302418776 w 126"/>
                  <a:gd name="T69" fmla="*/ 95765939 h 126"/>
                  <a:gd name="T70" fmla="*/ 312499399 w 126"/>
                  <a:gd name="T71" fmla="*/ 126007832 h 126"/>
                  <a:gd name="T72" fmla="*/ 317539710 w 126"/>
                  <a:gd name="T73" fmla="*/ 156249699 h 126"/>
                  <a:gd name="T74" fmla="*/ 317539710 w 126"/>
                  <a:gd name="T75" fmla="*/ 156249699 h 12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6"/>
                  <a:gd name="T115" fmla="*/ 0 h 126"/>
                  <a:gd name="T116" fmla="*/ 126 w 126"/>
                  <a:gd name="T117" fmla="*/ 126 h 12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6" h="126">
                    <a:moveTo>
                      <a:pt x="126" y="62"/>
                    </a:moveTo>
                    <a:lnTo>
                      <a:pt x="126" y="62"/>
                    </a:lnTo>
                    <a:lnTo>
                      <a:pt x="124" y="74"/>
                    </a:lnTo>
                    <a:lnTo>
                      <a:pt x="120" y="86"/>
                    </a:lnTo>
                    <a:lnTo>
                      <a:pt x="114" y="98"/>
                    </a:lnTo>
                    <a:lnTo>
                      <a:pt x="108" y="106"/>
                    </a:lnTo>
                    <a:lnTo>
                      <a:pt x="98" y="114"/>
                    </a:lnTo>
                    <a:lnTo>
                      <a:pt x="88" y="120"/>
                    </a:lnTo>
                    <a:lnTo>
                      <a:pt x="76" y="124"/>
                    </a:lnTo>
                    <a:lnTo>
                      <a:pt x="62" y="126"/>
                    </a:lnTo>
                    <a:lnTo>
                      <a:pt x="50" y="124"/>
                    </a:lnTo>
                    <a:lnTo>
                      <a:pt x="38" y="120"/>
                    </a:lnTo>
                    <a:lnTo>
                      <a:pt x="28" y="114"/>
                    </a:lnTo>
                    <a:lnTo>
                      <a:pt x="18" y="106"/>
                    </a:lnTo>
                    <a:lnTo>
                      <a:pt x="10" y="98"/>
                    </a:lnTo>
                    <a:lnTo>
                      <a:pt x="4" y="86"/>
                    </a:lnTo>
                    <a:lnTo>
                      <a:pt x="0" y="74"/>
                    </a:lnTo>
                    <a:lnTo>
                      <a:pt x="0" y="62"/>
                    </a:lnTo>
                    <a:lnTo>
                      <a:pt x="0" y="50"/>
                    </a:lnTo>
                    <a:lnTo>
                      <a:pt x="4" y="38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8" y="10"/>
                    </a:lnTo>
                    <a:lnTo>
                      <a:pt x="38" y="4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76" y="0"/>
                    </a:lnTo>
                    <a:lnTo>
                      <a:pt x="88" y="4"/>
                    </a:lnTo>
                    <a:lnTo>
                      <a:pt x="98" y="10"/>
                    </a:lnTo>
                    <a:lnTo>
                      <a:pt x="108" y="18"/>
                    </a:lnTo>
                    <a:lnTo>
                      <a:pt x="114" y="26"/>
                    </a:lnTo>
                    <a:lnTo>
                      <a:pt x="120" y="38"/>
                    </a:lnTo>
                    <a:lnTo>
                      <a:pt x="124" y="50"/>
                    </a:lnTo>
                    <a:lnTo>
                      <a:pt x="126" y="62"/>
                    </a:lnTo>
                    <a:close/>
                  </a:path>
                </a:pathLst>
              </a:custGeom>
              <a:solidFill>
                <a:srgbClr val="FED6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32"/>
              <p:cNvSpPr>
                <a:spLocks/>
              </p:cNvSpPr>
              <p:nvPr/>
            </p:nvSpPr>
            <p:spPr bwMode="auto">
              <a:xfrm>
                <a:off x="4860925" y="3502025"/>
                <a:ext cx="200025" cy="200025"/>
              </a:xfrm>
              <a:custGeom>
                <a:avLst/>
                <a:gdLst>
                  <a:gd name="T0" fmla="*/ 317539710 w 126"/>
                  <a:gd name="T1" fmla="*/ 156249699 h 126"/>
                  <a:gd name="T2" fmla="*/ 317539710 w 126"/>
                  <a:gd name="T3" fmla="*/ 156249699 h 126"/>
                  <a:gd name="T4" fmla="*/ 312499399 w 126"/>
                  <a:gd name="T5" fmla="*/ 191531878 h 126"/>
                  <a:gd name="T6" fmla="*/ 307459087 w 126"/>
                  <a:gd name="T7" fmla="*/ 221773796 h 126"/>
                  <a:gd name="T8" fmla="*/ 292338153 w 126"/>
                  <a:gd name="T9" fmla="*/ 246975352 h 126"/>
                  <a:gd name="T10" fmla="*/ 272176908 w 126"/>
                  <a:gd name="T11" fmla="*/ 272176908 h 126"/>
                  <a:gd name="T12" fmla="*/ 246975352 w 126"/>
                  <a:gd name="T13" fmla="*/ 287297842 h 126"/>
                  <a:gd name="T14" fmla="*/ 221773796 w 126"/>
                  <a:gd name="T15" fmla="*/ 302418776 h 126"/>
                  <a:gd name="T16" fmla="*/ 191531878 w 126"/>
                  <a:gd name="T17" fmla="*/ 312499399 h 126"/>
                  <a:gd name="T18" fmla="*/ 156249699 w 126"/>
                  <a:gd name="T19" fmla="*/ 317539710 h 126"/>
                  <a:gd name="T20" fmla="*/ 156249699 w 126"/>
                  <a:gd name="T21" fmla="*/ 317539710 h 126"/>
                  <a:gd name="T22" fmla="*/ 126007832 w 126"/>
                  <a:gd name="T23" fmla="*/ 312499399 h 126"/>
                  <a:gd name="T24" fmla="*/ 95765939 w 126"/>
                  <a:gd name="T25" fmla="*/ 302418776 h 126"/>
                  <a:gd name="T26" fmla="*/ 70564383 w 126"/>
                  <a:gd name="T27" fmla="*/ 287297842 h 126"/>
                  <a:gd name="T28" fmla="*/ 45362814 w 126"/>
                  <a:gd name="T29" fmla="*/ 272176908 h 126"/>
                  <a:gd name="T30" fmla="*/ 25201563 w 126"/>
                  <a:gd name="T31" fmla="*/ 246975352 h 126"/>
                  <a:gd name="T32" fmla="*/ 10080626 w 126"/>
                  <a:gd name="T33" fmla="*/ 221773796 h 126"/>
                  <a:gd name="T34" fmla="*/ 5040313 w 126"/>
                  <a:gd name="T35" fmla="*/ 191531878 h 126"/>
                  <a:gd name="T36" fmla="*/ 0 w 126"/>
                  <a:gd name="T37" fmla="*/ 156249699 h 126"/>
                  <a:gd name="T38" fmla="*/ 0 w 126"/>
                  <a:gd name="T39" fmla="*/ 156249699 h 126"/>
                  <a:gd name="T40" fmla="*/ 5040313 w 126"/>
                  <a:gd name="T41" fmla="*/ 126007832 h 126"/>
                  <a:gd name="T42" fmla="*/ 10080626 w 126"/>
                  <a:gd name="T43" fmla="*/ 95765939 h 126"/>
                  <a:gd name="T44" fmla="*/ 25201563 w 126"/>
                  <a:gd name="T45" fmla="*/ 70564383 h 126"/>
                  <a:gd name="T46" fmla="*/ 45362814 w 126"/>
                  <a:gd name="T47" fmla="*/ 45362814 h 126"/>
                  <a:gd name="T48" fmla="*/ 70564383 w 126"/>
                  <a:gd name="T49" fmla="*/ 25201563 h 126"/>
                  <a:gd name="T50" fmla="*/ 95765939 w 126"/>
                  <a:gd name="T51" fmla="*/ 10080626 h 126"/>
                  <a:gd name="T52" fmla="*/ 126007832 w 126"/>
                  <a:gd name="T53" fmla="*/ 0 h 126"/>
                  <a:gd name="T54" fmla="*/ 156249699 w 126"/>
                  <a:gd name="T55" fmla="*/ 0 h 126"/>
                  <a:gd name="T56" fmla="*/ 156249699 w 126"/>
                  <a:gd name="T57" fmla="*/ 0 h 126"/>
                  <a:gd name="T58" fmla="*/ 191531878 w 126"/>
                  <a:gd name="T59" fmla="*/ 0 h 126"/>
                  <a:gd name="T60" fmla="*/ 221773796 w 126"/>
                  <a:gd name="T61" fmla="*/ 10080626 h 126"/>
                  <a:gd name="T62" fmla="*/ 246975352 w 126"/>
                  <a:gd name="T63" fmla="*/ 25201563 h 126"/>
                  <a:gd name="T64" fmla="*/ 272176908 w 126"/>
                  <a:gd name="T65" fmla="*/ 45362814 h 126"/>
                  <a:gd name="T66" fmla="*/ 292338153 w 126"/>
                  <a:gd name="T67" fmla="*/ 70564383 h 126"/>
                  <a:gd name="T68" fmla="*/ 307459087 w 126"/>
                  <a:gd name="T69" fmla="*/ 95765939 h 126"/>
                  <a:gd name="T70" fmla="*/ 312499399 w 126"/>
                  <a:gd name="T71" fmla="*/ 126007832 h 126"/>
                  <a:gd name="T72" fmla="*/ 317539710 w 126"/>
                  <a:gd name="T73" fmla="*/ 156249699 h 126"/>
                  <a:gd name="T74" fmla="*/ 317539710 w 126"/>
                  <a:gd name="T75" fmla="*/ 156249699 h 12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6"/>
                  <a:gd name="T115" fmla="*/ 0 h 126"/>
                  <a:gd name="T116" fmla="*/ 126 w 126"/>
                  <a:gd name="T117" fmla="*/ 126 h 12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6" h="126">
                    <a:moveTo>
                      <a:pt x="126" y="62"/>
                    </a:moveTo>
                    <a:lnTo>
                      <a:pt x="126" y="62"/>
                    </a:lnTo>
                    <a:lnTo>
                      <a:pt x="124" y="76"/>
                    </a:lnTo>
                    <a:lnTo>
                      <a:pt x="122" y="88"/>
                    </a:lnTo>
                    <a:lnTo>
                      <a:pt x="116" y="98"/>
                    </a:lnTo>
                    <a:lnTo>
                      <a:pt x="108" y="108"/>
                    </a:lnTo>
                    <a:lnTo>
                      <a:pt x="98" y="114"/>
                    </a:lnTo>
                    <a:lnTo>
                      <a:pt x="88" y="120"/>
                    </a:lnTo>
                    <a:lnTo>
                      <a:pt x="76" y="124"/>
                    </a:lnTo>
                    <a:lnTo>
                      <a:pt x="62" y="126"/>
                    </a:lnTo>
                    <a:lnTo>
                      <a:pt x="50" y="124"/>
                    </a:lnTo>
                    <a:lnTo>
                      <a:pt x="38" y="120"/>
                    </a:lnTo>
                    <a:lnTo>
                      <a:pt x="28" y="114"/>
                    </a:lnTo>
                    <a:lnTo>
                      <a:pt x="18" y="108"/>
                    </a:lnTo>
                    <a:lnTo>
                      <a:pt x="10" y="98"/>
                    </a:lnTo>
                    <a:lnTo>
                      <a:pt x="4" y="88"/>
                    </a:lnTo>
                    <a:lnTo>
                      <a:pt x="2" y="76"/>
                    </a:lnTo>
                    <a:lnTo>
                      <a:pt x="0" y="62"/>
                    </a:lnTo>
                    <a:lnTo>
                      <a:pt x="2" y="50"/>
                    </a:lnTo>
                    <a:lnTo>
                      <a:pt x="4" y="38"/>
                    </a:lnTo>
                    <a:lnTo>
                      <a:pt x="10" y="28"/>
                    </a:lnTo>
                    <a:lnTo>
                      <a:pt x="18" y="18"/>
                    </a:lnTo>
                    <a:lnTo>
                      <a:pt x="28" y="10"/>
                    </a:lnTo>
                    <a:lnTo>
                      <a:pt x="38" y="4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76" y="0"/>
                    </a:lnTo>
                    <a:lnTo>
                      <a:pt x="88" y="4"/>
                    </a:lnTo>
                    <a:lnTo>
                      <a:pt x="98" y="10"/>
                    </a:lnTo>
                    <a:lnTo>
                      <a:pt x="108" y="18"/>
                    </a:lnTo>
                    <a:lnTo>
                      <a:pt x="116" y="28"/>
                    </a:lnTo>
                    <a:lnTo>
                      <a:pt x="122" y="38"/>
                    </a:lnTo>
                    <a:lnTo>
                      <a:pt x="124" y="50"/>
                    </a:lnTo>
                    <a:lnTo>
                      <a:pt x="126" y="62"/>
                    </a:lnTo>
                    <a:close/>
                  </a:path>
                </a:pathLst>
              </a:custGeom>
              <a:solidFill>
                <a:srgbClr val="FED6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33"/>
              <p:cNvSpPr>
                <a:spLocks/>
              </p:cNvSpPr>
              <p:nvPr/>
            </p:nvSpPr>
            <p:spPr bwMode="auto">
              <a:xfrm>
                <a:off x="4318000" y="3286125"/>
                <a:ext cx="298450" cy="136525"/>
              </a:xfrm>
              <a:custGeom>
                <a:avLst/>
                <a:gdLst>
                  <a:gd name="T0" fmla="*/ 0 w 188"/>
                  <a:gd name="T1" fmla="*/ 25201560 h 86"/>
                  <a:gd name="T2" fmla="*/ 0 w 188"/>
                  <a:gd name="T3" fmla="*/ 25201560 h 86"/>
                  <a:gd name="T4" fmla="*/ 45362810 w 188"/>
                  <a:gd name="T5" fmla="*/ 70564375 h 86"/>
                  <a:gd name="T6" fmla="*/ 45362810 w 188"/>
                  <a:gd name="T7" fmla="*/ 70564375 h 86"/>
                  <a:gd name="T8" fmla="*/ 55443444 w 188"/>
                  <a:gd name="T9" fmla="*/ 70564375 h 86"/>
                  <a:gd name="T10" fmla="*/ 65524066 w 188"/>
                  <a:gd name="T11" fmla="*/ 70564375 h 86"/>
                  <a:gd name="T12" fmla="*/ 105846578 w 188"/>
                  <a:gd name="T13" fmla="*/ 65524064 h 86"/>
                  <a:gd name="T14" fmla="*/ 151209376 w 188"/>
                  <a:gd name="T15" fmla="*/ 55443443 h 86"/>
                  <a:gd name="T16" fmla="*/ 206652795 w 188"/>
                  <a:gd name="T17" fmla="*/ 50403120 h 86"/>
                  <a:gd name="T18" fmla="*/ 206652795 w 188"/>
                  <a:gd name="T19" fmla="*/ 50403120 h 86"/>
                  <a:gd name="T20" fmla="*/ 236894710 w 188"/>
                  <a:gd name="T21" fmla="*/ 55443443 h 86"/>
                  <a:gd name="T22" fmla="*/ 272176886 w 188"/>
                  <a:gd name="T23" fmla="*/ 60483753 h 86"/>
                  <a:gd name="T24" fmla="*/ 307459062 w 188"/>
                  <a:gd name="T25" fmla="*/ 70564375 h 86"/>
                  <a:gd name="T26" fmla="*/ 347781549 w 188"/>
                  <a:gd name="T27" fmla="*/ 90725618 h 86"/>
                  <a:gd name="T28" fmla="*/ 383063725 w 188"/>
                  <a:gd name="T29" fmla="*/ 110886885 h 86"/>
                  <a:gd name="T30" fmla="*/ 418346000 w 188"/>
                  <a:gd name="T31" fmla="*/ 141128750 h 86"/>
                  <a:gd name="T32" fmla="*/ 448587865 w 188"/>
                  <a:gd name="T33" fmla="*/ 176410925 h 86"/>
                  <a:gd name="T34" fmla="*/ 473789420 w 188"/>
                  <a:gd name="T35" fmla="*/ 216733460 h 86"/>
                  <a:gd name="T36" fmla="*/ 473789420 w 188"/>
                  <a:gd name="T37" fmla="*/ 216733460 h 86"/>
                  <a:gd name="T38" fmla="*/ 463708798 w 188"/>
                  <a:gd name="T39" fmla="*/ 191531857 h 86"/>
                  <a:gd name="T40" fmla="*/ 453628176 w 188"/>
                  <a:gd name="T41" fmla="*/ 166330303 h 86"/>
                  <a:gd name="T42" fmla="*/ 433466933 w 188"/>
                  <a:gd name="T43" fmla="*/ 131048128 h 86"/>
                  <a:gd name="T44" fmla="*/ 408265279 w 188"/>
                  <a:gd name="T45" fmla="*/ 95765928 h 86"/>
                  <a:gd name="T46" fmla="*/ 372983103 w 188"/>
                  <a:gd name="T47" fmla="*/ 65524064 h 86"/>
                  <a:gd name="T48" fmla="*/ 337700927 w 188"/>
                  <a:gd name="T49" fmla="*/ 35282187 h 86"/>
                  <a:gd name="T50" fmla="*/ 312499373 w 188"/>
                  <a:gd name="T51" fmla="*/ 25201560 h 86"/>
                  <a:gd name="T52" fmla="*/ 292338129 w 188"/>
                  <a:gd name="T53" fmla="*/ 15120938 h 86"/>
                  <a:gd name="T54" fmla="*/ 292338129 w 188"/>
                  <a:gd name="T55" fmla="*/ 15120938 h 86"/>
                  <a:gd name="T56" fmla="*/ 241935021 w 188"/>
                  <a:gd name="T57" fmla="*/ 5040312 h 86"/>
                  <a:gd name="T58" fmla="*/ 196572173 w 188"/>
                  <a:gd name="T59" fmla="*/ 0 h 86"/>
                  <a:gd name="T60" fmla="*/ 146169065 w 188"/>
                  <a:gd name="T61" fmla="*/ 0 h 86"/>
                  <a:gd name="T62" fmla="*/ 100806242 w 188"/>
                  <a:gd name="T63" fmla="*/ 5040312 h 86"/>
                  <a:gd name="T64" fmla="*/ 25201561 w 188"/>
                  <a:gd name="T65" fmla="*/ 15120938 h 86"/>
                  <a:gd name="T66" fmla="*/ 0 w 188"/>
                  <a:gd name="T67" fmla="*/ 25201560 h 86"/>
                  <a:gd name="T68" fmla="*/ 0 w 188"/>
                  <a:gd name="T69" fmla="*/ 25201560 h 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8"/>
                  <a:gd name="T106" fmla="*/ 0 h 86"/>
                  <a:gd name="T107" fmla="*/ 188 w 188"/>
                  <a:gd name="T108" fmla="*/ 86 h 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8" h="86">
                    <a:moveTo>
                      <a:pt x="0" y="10"/>
                    </a:moveTo>
                    <a:lnTo>
                      <a:pt x="0" y="10"/>
                    </a:lnTo>
                    <a:lnTo>
                      <a:pt x="18" y="28"/>
                    </a:lnTo>
                    <a:lnTo>
                      <a:pt x="22" y="28"/>
                    </a:lnTo>
                    <a:lnTo>
                      <a:pt x="26" y="28"/>
                    </a:lnTo>
                    <a:lnTo>
                      <a:pt x="42" y="26"/>
                    </a:lnTo>
                    <a:lnTo>
                      <a:pt x="60" y="22"/>
                    </a:lnTo>
                    <a:lnTo>
                      <a:pt x="82" y="20"/>
                    </a:lnTo>
                    <a:lnTo>
                      <a:pt x="94" y="22"/>
                    </a:lnTo>
                    <a:lnTo>
                      <a:pt x="108" y="24"/>
                    </a:lnTo>
                    <a:lnTo>
                      <a:pt x="122" y="28"/>
                    </a:lnTo>
                    <a:lnTo>
                      <a:pt x="138" y="36"/>
                    </a:lnTo>
                    <a:lnTo>
                      <a:pt x="152" y="44"/>
                    </a:lnTo>
                    <a:lnTo>
                      <a:pt x="166" y="56"/>
                    </a:lnTo>
                    <a:lnTo>
                      <a:pt x="178" y="70"/>
                    </a:lnTo>
                    <a:lnTo>
                      <a:pt x="188" y="86"/>
                    </a:lnTo>
                    <a:lnTo>
                      <a:pt x="184" y="76"/>
                    </a:lnTo>
                    <a:lnTo>
                      <a:pt x="180" y="66"/>
                    </a:lnTo>
                    <a:lnTo>
                      <a:pt x="172" y="52"/>
                    </a:lnTo>
                    <a:lnTo>
                      <a:pt x="162" y="38"/>
                    </a:lnTo>
                    <a:lnTo>
                      <a:pt x="148" y="26"/>
                    </a:lnTo>
                    <a:lnTo>
                      <a:pt x="134" y="14"/>
                    </a:lnTo>
                    <a:lnTo>
                      <a:pt x="124" y="10"/>
                    </a:lnTo>
                    <a:lnTo>
                      <a:pt x="116" y="6"/>
                    </a:lnTo>
                    <a:lnTo>
                      <a:pt x="96" y="2"/>
                    </a:lnTo>
                    <a:lnTo>
                      <a:pt x="78" y="0"/>
                    </a:lnTo>
                    <a:lnTo>
                      <a:pt x="58" y="0"/>
                    </a:lnTo>
                    <a:lnTo>
                      <a:pt x="40" y="2"/>
                    </a:lnTo>
                    <a:lnTo>
                      <a:pt x="1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34"/>
              <p:cNvSpPr>
                <a:spLocks/>
              </p:cNvSpPr>
              <p:nvPr/>
            </p:nvSpPr>
            <p:spPr bwMode="auto">
              <a:xfrm>
                <a:off x="4600575" y="3692525"/>
                <a:ext cx="254000" cy="66675"/>
              </a:xfrm>
              <a:custGeom>
                <a:avLst/>
                <a:gdLst>
                  <a:gd name="T0" fmla="*/ 0 w 160"/>
                  <a:gd name="T1" fmla="*/ 65524063 h 42"/>
                  <a:gd name="T2" fmla="*/ 0 w 160"/>
                  <a:gd name="T3" fmla="*/ 65524063 h 42"/>
                  <a:gd name="T4" fmla="*/ 15120938 w 160"/>
                  <a:gd name="T5" fmla="*/ 70564374 h 42"/>
                  <a:gd name="T6" fmla="*/ 50403118 w 160"/>
                  <a:gd name="T7" fmla="*/ 85685306 h 42"/>
                  <a:gd name="T8" fmla="*/ 100806236 w 160"/>
                  <a:gd name="T9" fmla="*/ 95765928 h 42"/>
                  <a:gd name="T10" fmla="*/ 126007814 w 160"/>
                  <a:gd name="T11" fmla="*/ 95765928 h 42"/>
                  <a:gd name="T12" fmla="*/ 151209367 w 160"/>
                  <a:gd name="T13" fmla="*/ 90725617 h 42"/>
                  <a:gd name="T14" fmla="*/ 151209367 w 160"/>
                  <a:gd name="T15" fmla="*/ 90725617 h 42"/>
                  <a:gd name="T16" fmla="*/ 161289988 w 160"/>
                  <a:gd name="T17" fmla="*/ 95765928 h 42"/>
                  <a:gd name="T18" fmla="*/ 186491541 w 160"/>
                  <a:gd name="T19" fmla="*/ 105846574 h 42"/>
                  <a:gd name="T20" fmla="*/ 206652783 w 160"/>
                  <a:gd name="T21" fmla="*/ 105846574 h 42"/>
                  <a:gd name="T22" fmla="*/ 226814075 w 160"/>
                  <a:gd name="T23" fmla="*/ 105846574 h 42"/>
                  <a:gd name="T24" fmla="*/ 246975318 w 160"/>
                  <a:gd name="T25" fmla="*/ 100806238 h 42"/>
                  <a:gd name="T26" fmla="*/ 267136560 w 160"/>
                  <a:gd name="T27" fmla="*/ 90725617 h 42"/>
                  <a:gd name="T28" fmla="*/ 267136560 w 160"/>
                  <a:gd name="T29" fmla="*/ 90725617 h 42"/>
                  <a:gd name="T30" fmla="*/ 282257492 w 160"/>
                  <a:gd name="T31" fmla="*/ 95765928 h 42"/>
                  <a:gd name="T32" fmla="*/ 312499355 w 160"/>
                  <a:gd name="T33" fmla="*/ 100806238 h 42"/>
                  <a:gd name="T34" fmla="*/ 337700908 w 160"/>
                  <a:gd name="T35" fmla="*/ 100806238 h 42"/>
                  <a:gd name="T36" fmla="*/ 357862150 w 160"/>
                  <a:gd name="T37" fmla="*/ 100806238 h 42"/>
                  <a:gd name="T38" fmla="*/ 383063703 w 160"/>
                  <a:gd name="T39" fmla="*/ 90725617 h 42"/>
                  <a:gd name="T40" fmla="*/ 403224945 w 160"/>
                  <a:gd name="T41" fmla="*/ 75604685 h 42"/>
                  <a:gd name="T42" fmla="*/ 403224945 w 160"/>
                  <a:gd name="T43" fmla="*/ 75604685 h 42"/>
                  <a:gd name="T44" fmla="*/ 378023393 w 160"/>
                  <a:gd name="T45" fmla="*/ 65524063 h 42"/>
                  <a:gd name="T46" fmla="*/ 347781529 w 160"/>
                  <a:gd name="T47" fmla="*/ 55443442 h 42"/>
                  <a:gd name="T48" fmla="*/ 317539666 w 160"/>
                  <a:gd name="T49" fmla="*/ 35282187 h 42"/>
                  <a:gd name="T50" fmla="*/ 317539666 w 160"/>
                  <a:gd name="T51" fmla="*/ 35282187 h 42"/>
                  <a:gd name="T52" fmla="*/ 292338113 w 160"/>
                  <a:gd name="T53" fmla="*/ 15120938 h 42"/>
                  <a:gd name="T54" fmla="*/ 267136560 w 160"/>
                  <a:gd name="T55" fmla="*/ 0 h 42"/>
                  <a:gd name="T56" fmla="*/ 252015628 w 160"/>
                  <a:gd name="T57" fmla="*/ 0 h 42"/>
                  <a:gd name="T58" fmla="*/ 236894696 w 160"/>
                  <a:gd name="T59" fmla="*/ 0 h 42"/>
                  <a:gd name="T60" fmla="*/ 221773765 w 160"/>
                  <a:gd name="T61" fmla="*/ 5040312 h 42"/>
                  <a:gd name="T62" fmla="*/ 211693143 w 160"/>
                  <a:gd name="T63" fmla="*/ 20161249 h 42"/>
                  <a:gd name="T64" fmla="*/ 211693143 w 160"/>
                  <a:gd name="T65" fmla="*/ 20161249 h 42"/>
                  <a:gd name="T66" fmla="*/ 201612473 w 160"/>
                  <a:gd name="T67" fmla="*/ 15120938 h 42"/>
                  <a:gd name="T68" fmla="*/ 186491541 w 160"/>
                  <a:gd name="T69" fmla="*/ 5040312 h 42"/>
                  <a:gd name="T70" fmla="*/ 161289988 w 160"/>
                  <a:gd name="T71" fmla="*/ 0 h 42"/>
                  <a:gd name="T72" fmla="*/ 141128746 w 160"/>
                  <a:gd name="T73" fmla="*/ 0 h 42"/>
                  <a:gd name="T74" fmla="*/ 126007814 w 160"/>
                  <a:gd name="T75" fmla="*/ 5040312 h 42"/>
                  <a:gd name="T76" fmla="*/ 126007814 w 160"/>
                  <a:gd name="T77" fmla="*/ 5040312 h 42"/>
                  <a:gd name="T78" fmla="*/ 95765926 w 160"/>
                  <a:gd name="T79" fmla="*/ 25201560 h 42"/>
                  <a:gd name="T80" fmla="*/ 65524062 w 160"/>
                  <a:gd name="T81" fmla="*/ 45362808 h 42"/>
                  <a:gd name="T82" fmla="*/ 30241876 w 160"/>
                  <a:gd name="T83" fmla="*/ 60483753 h 42"/>
                  <a:gd name="T84" fmla="*/ 15120938 w 160"/>
                  <a:gd name="T85" fmla="*/ 65524063 h 42"/>
                  <a:gd name="T86" fmla="*/ 0 w 160"/>
                  <a:gd name="T87" fmla="*/ 65524063 h 42"/>
                  <a:gd name="T88" fmla="*/ 0 w 160"/>
                  <a:gd name="T89" fmla="*/ 65524063 h 4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0"/>
                  <a:gd name="T136" fmla="*/ 0 h 42"/>
                  <a:gd name="T137" fmla="*/ 160 w 160"/>
                  <a:gd name="T138" fmla="*/ 42 h 4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0" h="42">
                    <a:moveTo>
                      <a:pt x="0" y="26"/>
                    </a:moveTo>
                    <a:lnTo>
                      <a:pt x="0" y="26"/>
                    </a:lnTo>
                    <a:lnTo>
                      <a:pt x="6" y="28"/>
                    </a:lnTo>
                    <a:lnTo>
                      <a:pt x="20" y="34"/>
                    </a:lnTo>
                    <a:lnTo>
                      <a:pt x="40" y="38"/>
                    </a:lnTo>
                    <a:lnTo>
                      <a:pt x="50" y="38"/>
                    </a:lnTo>
                    <a:lnTo>
                      <a:pt x="60" y="36"/>
                    </a:lnTo>
                    <a:lnTo>
                      <a:pt x="64" y="38"/>
                    </a:lnTo>
                    <a:lnTo>
                      <a:pt x="74" y="42"/>
                    </a:lnTo>
                    <a:lnTo>
                      <a:pt x="82" y="42"/>
                    </a:lnTo>
                    <a:lnTo>
                      <a:pt x="90" y="42"/>
                    </a:lnTo>
                    <a:lnTo>
                      <a:pt x="98" y="40"/>
                    </a:lnTo>
                    <a:lnTo>
                      <a:pt x="106" y="36"/>
                    </a:lnTo>
                    <a:lnTo>
                      <a:pt x="112" y="38"/>
                    </a:lnTo>
                    <a:lnTo>
                      <a:pt x="124" y="40"/>
                    </a:lnTo>
                    <a:lnTo>
                      <a:pt x="134" y="40"/>
                    </a:lnTo>
                    <a:lnTo>
                      <a:pt x="142" y="40"/>
                    </a:lnTo>
                    <a:lnTo>
                      <a:pt x="152" y="36"/>
                    </a:lnTo>
                    <a:lnTo>
                      <a:pt x="160" y="30"/>
                    </a:lnTo>
                    <a:lnTo>
                      <a:pt x="150" y="26"/>
                    </a:lnTo>
                    <a:lnTo>
                      <a:pt x="138" y="22"/>
                    </a:lnTo>
                    <a:lnTo>
                      <a:pt x="126" y="14"/>
                    </a:lnTo>
                    <a:lnTo>
                      <a:pt x="116" y="6"/>
                    </a:lnTo>
                    <a:lnTo>
                      <a:pt x="106" y="0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8" y="2"/>
                    </a:lnTo>
                    <a:lnTo>
                      <a:pt x="84" y="8"/>
                    </a:lnTo>
                    <a:lnTo>
                      <a:pt x="80" y="6"/>
                    </a:lnTo>
                    <a:lnTo>
                      <a:pt x="74" y="2"/>
                    </a:lnTo>
                    <a:lnTo>
                      <a:pt x="64" y="0"/>
                    </a:lnTo>
                    <a:lnTo>
                      <a:pt x="56" y="0"/>
                    </a:lnTo>
                    <a:lnTo>
                      <a:pt x="50" y="2"/>
                    </a:lnTo>
                    <a:lnTo>
                      <a:pt x="38" y="10"/>
                    </a:lnTo>
                    <a:lnTo>
                      <a:pt x="26" y="18"/>
                    </a:lnTo>
                    <a:lnTo>
                      <a:pt x="12" y="24"/>
                    </a:lnTo>
                    <a:lnTo>
                      <a:pt x="6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E880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35"/>
              <p:cNvSpPr>
                <a:spLocks/>
              </p:cNvSpPr>
              <p:nvPr/>
            </p:nvSpPr>
            <p:spPr bwMode="auto">
              <a:xfrm>
                <a:off x="4822825" y="3057525"/>
                <a:ext cx="352425" cy="825500"/>
              </a:xfrm>
              <a:custGeom>
                <a:avLst/>
                <a:gdLst>
                  <a:gd name="T0" fmla="*/ 448587888 w 222"/>
                  <a:gd name="T1" fmla="*/ 0 h 520"/>
                  <a:gd name="T2" fmla="*/ 448587888 w 222"/>
                  <a:gd name="T3" fmla="*/ 0 h 520"/>
                  <a:gd name="T4" fmla="*/ 463708821 w 222"/>
                  <a:gd name="T5" fmla="*/ 105846562 h 520"/>
                  <a:gd name="T6" fmla="*/ 473789443 w 222"/>
                  <a:gd name="T7" fmla="*/ 211693125 h 520"/>
                  <a:gd name="T8" fmla="*/ 478829754 w 222"/>
                  <a:gd name="T9" fmla="*/ 317539638 h 520"/>
                  <a:gd name="T10" fmla="*/ 473789443 w 222"/>
                  <a:gd name="T11" fmla="*/ 423386250 h 520"/>
                  <a:gd name="T12" fmla="*/ 463708821 w 222"/>
                  <a:gd name="T13" fmla="*/ 529232762 h 520"/>
                  <a:gd name="T14" fmla="*/ 443547576 w 222"/>
                  <a:gd name="T15" fmla="*/ 630038965 h 520"/>
                  <a:gd name="T16" fmla="*/ 418346021 w 222"/>
                  <a:gd name="T17" fmla="*/ 735885478 h 520"/>
                  <a:gd name="T18" fmla="*/ 383063744 w 222"/>
                  <a:gd name="T19" fmla="*/ 836691879 h 520"/>
                  <a:gd name="T20" fmla="*/ 383063744 w 222"/>
                  <a:gd name="T21" fmla="*/ 836691879 h 520"/>
                  <a:gd name="T22" fmla="*/ 362902499 w 222"/>
                  <a:gd name="T23" fmla="*/ 882054670 h 520"/>
                  <a:gd name="T24" fmla="*/ 337700944 w 222"/>
                  <a:gd name="T25" fmla="*/ 927417461 h 520"/>
                  <a:gd name="T26" fmla="*/ 282257522 w 222"/>
                  <a:gd name="T27" fmla="*/ 1013102734 h 520"/>
                  <a:gd name="T28" fmla="*/ 221773788 w 222"/>
                  <a:gd name="T29" fmla="*/ 1088707386 h 520"/>
                  <a:gd name="T30" fmla="*/ 151209383 w 222"/>
                  <a:gd name="T31" fmla="*/ 1164312038 h 520"/>
                  <a:gd name="T32" fmla="*/ 151209383 w 222"/>
                  <a:gd name="T33" fmla="*/ 1164312038 h 520"/>
                  <a:gd name="T34" fmla="*/ 75604692 w 222"/>
                  <a:gd name="T35" fmla="*/ 1239916690 h 520"/>
                  <a:gd name="T36" fmla="*/ 0 w 222"/>
                  <a:gd name="T37" fmla="*/ 1310481032 h 520"/>
                  <a:gd name="T38" fmla="*/ 0 w 222"/>
                  <a:gd name="T39" fmla="*/ 1310481032 h 520"/>
                  <a:gd name="T40" fmla="*/ 70564380 w 222"/>
                  <a:gd name="T41" fmla="*/ 1270158551 h 520"/>
                  <a:gd name="T42" fmla="*/ 151209383 w 222"/>
                  <a:gd name="T43" fmla="*/ 1214715139 h 520"/>
                  <a:gd name="T44" fmla="*/ 196572183 w 222"/>
                  <a:gd name="T45" fmla="*/ 1179432968 h 520"/>
                  <a:gd name="T46" fmla="*/ 241935033 w 222"/>
                  <a:gd name="T47" fmla="*/ 1139110487 h 520"/>
                  <a:gd name="T48" fmla="*/ 282257522 w 222"/>
                  <a:gd name="T49" fmla="*/ 1098788006 h 520"/>
                  <a:gd name="T50" fmla="*/ 322580011 w 222"/>
                  <a:gd name="T51" fmla="*/ 1048384905 h 520"/>
                  <a:gd name="T52" fmla="*/ 367942811 w 222"/>
                  <a:gd name="T53" fmla="*/ 992941493 h 520"/>
                  <a:gd name="T54" fmla="*/ 403224988 w 222"/>
                  <a:gd name="T55" fmla="*/ 937498082 h 520"/>
                  <a:gd name="T56" fmla="*/ 438507265 w 222"/>
                  <a:gd name="T57" fmla="*/ 871974050 h 520"/>
                  <a:gd name="T58" fmla="*/ 473789443 w 222"/>
                  <a:gd name="T59" fmla="*/ 801409510 h 520"/>
                  <a:gd name="T60" fmla="*/ 498990999 w 222"/>
                  <a:gd name="T61" fmla="*/ 720764548 h 520"/>
                  <a:gd name="T62" fmla="*/ 524192554 w 222"/>
                  <a:gd name="T63" fmla="*/ 635079275 h 520"/>
                  <a:gd name="T64" fmla="*/ 544353799 w 222"/>
                  <a:gd name="T65" fmla="*/ 544353693 h 520"/>
                  <a:gd name="T66" fmla="*/ 554434421 w 222"/>
                  <a:gd name="T67" fmla="*/ 448587800 h 520"/>
                  <a:gd name="T68" fmla="*/ 554434421 w 222"/>
                  <a:gd name="T69" fmla="*/ 448587800 h 520"/>
                  <a:gd name="T70" fmla="*/ 559474732 w 222"/>
                  <a:gd name="T71" fmla="*/ 388103980 h 520"/>
                  <a:gd name="T72" fmla="*/ 554434421 w 222"/>
                  <a:gd name="T73" fmla="*/ 327620258 h 520"/>
                  <a:gd name="T74" fmla="*/ 549394110 w 222"/>
                  <a:gd name="T75" fmla="*/ 272176846 h 520"/>
                  <a:gd name="T76" fmla="*/ 534273177 w 222"/>
                  <a:gd name="T77" fmla="*/ 216733435 h 520"/>
                  <a:gd name="T78" fmla="*/ 519152243 w 222"/>
                  <a:gd name="T79" fmla="*/ 161289974 h 520"/>
                  <a:gd name="T80" fmla="*/ 498990999 w 222"/>
                  <a:gd name="T81" fmla="*/ 105846562 h 520"/>
                  <a:gd name="T82" fmla="*/ 473789443 w 222"/>
                  <a:gd name="T83" fmla="*/ 50403114 h 520"/>
                  <a:gd name="T84" fmla="*/ 448587888 w 222"/>
                  <a:gd name="T85" fmla="*/ 0 h 520"/>
                  <a:gd name="T86" fmla="*/ 448587888 w 222"/>
                  <a:gd name="T87" fmla="*/ 0 h 5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2"/>
                  <a:gd name="T133" fmla="*/ 0 h 520"/>
                  <a:gd name="T134" fmla="*/ 222 w 222"/>
                  <a:gd name="T135" fmla="*/ 520 h 5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2" h="520">
                    <a:moveTo>
                      <a:pt x="178" y="0"/>
                    </a:moveTo>
                    <a:lnTo>
                      <a:pt x="178" y="0"/>
                    </a:lnTo>
                    <a:lnTo>
                      <a:pt x="184" y="42"/>
                    </a:lnTo>
                    <a:lnTo>
                      <a:pt x="188" y="84"/>
                    </a:lnTo>
                    <a:lnTo>
                      <a:pt x="190" y="126"/>
                    </a:lnTo>
                    <a:lnTo>
                      <a:pt x="188" y="168"/>
                    </a:lnTo>
                    <a:lnTo>
                      <a:pt x="184" y="210"/>
                    </a:lnTo>
                    <a:lnTo>
                      <a:pt x="176" y="250"/>
                    </a:lnTo>
                    <a:lnTo>
                      <a:pt x="166" y="292"/>
                    </a:lnTo>
                    <a:lnTo>
                      <a:pt x="152" y="332"/>
                    </a:lnTo>
                    <a:lnTo>
                      <a:pt x="144" y="350"/>
                    </a:lnTo>
                    <a:lnTo>
                      <a:pt x="134" y="368"/>
                    </a:lnTo>
                    <a:lnTo>
                      <a:pt x="112" y="402"/>
                    </a:lnTo>
                    <a:lnTo>
                      <a:pt x="88" y="432"/>
                    </a:lnTo>
                    <a:lnTo>
                      <a:pt x="60" y="462"/>
                    </a:lnTo>
                    <a:lnTo>
                      <a:pt x="30" y="492"/>
                    </a:lnTo>
                    <a:lnTo>
                      <a:pt x="0" y="520"/>
                    </a:lnTo>
                    <a:lnTo>
                      <a:pt x="28" y="504"/>
                    </a:lnTo>
                    <a:lnTo>
                      <a:pt x="60" y="482"/>
                    </a:lnTo>
                    <a:lnTo>
                      <a:pt x="78" y="468"/>
                    </a:lnTo>
                    <a:lnTo>
                      <a:pt x="96" y="452"/>
                    </a:lnTo>
                    <a:lnTo>
                      <a:pt x="112" y="436"/>
                    </a:lnTo>
                    <a:lnTo>
                      <a:pt x="128" y="416"/>
                    </a:lnTo>
                    <a:lnTo>
                      <a:pt x="146" y="394"/>
                    </a:lnTo>
                    <a:lnTo>
                      <a:pt x="160" y="372"/>
                    </a:lnTo>
                    <a:lnTo>
                      <a:pt x="174" y="346"/>
                    </a:lnTo>
                    <a:lnTo>
                      <a:pt x="188" y="318"/>
                    </a:lnTo>
                    <a:lnTo>
                      <a:pt x="198" y="286"/>
                    </a:lnTo>
                    <a:lnTo>
                      <a:pt x="208" y="252"/>
                    </a:lnTo>
                    <a:lnTo>
                      <a:pt x="216" y="216"/>
                    </a:lnTo>
                    <a:lnTo>
                      <a:pt x="220" y="178"/>
                    </a:lnTo>
                    <a:lnTo>
                      <a:pt x="222" y="154"/>
                    </a:lnTo>
                    <a:lnTo>
                      <a:pt x="220" y="130"/>
                    </a:lnTo>
                    <a:lnTo>
                      <a:pt x="218" y="108"/>
                    </a:lnTo>
                    <a:lnTo>
                      <a:pt x="212" y="86"/>
                    </a:lnTo>
                    <a:lnTo>
                      <a:pt x="206" y="64"/>
                    </a:lnTo>
                    <a:lnTo>
                      <a:pt x="198" y="42"/>
                    </a:lnTo>
                    <a:lnTo>
                      <a:pt x="188" y="2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F3BA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36"/>
              <p:cNvSpPr>
                <a:spLocks/>
              </p:cNvSpPr>
              <p:nvPr/>
            </p:nvSpPr>
            <p:spPr bwMode="auto">
              <a:xfrm>
                <a:off x="5054600" y="3314700"/>
                <a:ext cx="73025" cy="107950"/>
              </a:xfrm>
              <a:custGeom>
                <a:avLst/>
                <a:gdLst>
                  <a:gd name="T0" fmla="*/ 25201560 w 46"/>
                  <a:gd name="T1" fmla="*/ 80644989 h 68"/>
                  <a:gd name="T2" fmla="*/ 25201560 w 46"/>
                  <a:gd name="T3" fmla="*/ 80644989 h 68"/>
                  <a:gd name="T4" fmla="*/ 40322499 w 46"/>
                  <a:gd name="T5" fmla="*/ 5040312 h 68"/>
                  <a:gd name="T6" fmla="*/ 40322499 w 46"/>
                  <a:gd name="T7" fmla="*/ 5040312 h 68"/>
                  <a:gd name="T8" fmla="*/ 80644998 w 46"/>
                  <a:gd name="T9" fmla="*/ 5040312 h 68"/>
                  <a:gd name="T10" fmla="*/ 100806241 w 46"/>
                  <a:gd name="T11" fmla="*/ 5040312 h 68"/>
                  <a:gd name="T12" fmla="*/ 115927199 w 46"/>
                  <a:gd name="T13" fmla="*/ 0 h 68"/>
                  <a:gd name="T14" fmla="*/ 115927199 w 46"/>
                  <a:gd name="T15" fmla="*/ 0 h 68"/>
                  <a:gd name="T16" fmla="*/ 100806241 w 46"/>
                  <a:gd name="T17" fmla="*/ 35282184 h 68"/>
                  <a:gd name="T18" fmla="*/ 75604687 w 46"/>
                  <a:gd name="T19" fmla="*/ 85685299 h 68"/>
                  <a:gd name="T20" fmla="*/ 40322499 w 46"/>
                  <a:gd name="T21" fmla="*/ 131048116 h 68"/>
                  <a:gd name="T22" fmla="*/ 20161250 w 46"/>
                  <a:gd name="T23" fmla="*/ 151209357 h 68"/>
                  <a:gd name="T24" fmla="*/ 0 w 46"/>
                  <a:gd name="T25" fmla="*/ 171370598 h 68"/>
                  <a:gd name="T26" fmla="*/ 0 w 46"/>
                  <a:gd name="T27" fmla="*/ 171370598 h 68"/>
                  <a:gd name="T28" fmla="*/ 10080625 w 46"/>
                  <a:gd name="T29" fmla="*/ 126007806 h 68"/>
                  <a:gd name="T30" fmla="*/ 25201560 w 46"/>
                  <a:gd name="T31" fmla="*/ 80644989 h 68"/>
                  <a:gd name="T32" fmla="*/ 25201560 w 46"/>
                  <a:gd name="T33" fmla="*/ 80644989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8"/>
                  <a:gd name="T53" fmla="*/ 46 w 46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8">
                    <a:moveTo>
                      <a:pt x="10" y="32"/>
                    </a:moveTo>
                    <a:lnTo>
                      <a:pt x="10" y="32"/>
                    </a:lnTo>
                    <a:lnTo>
                      <a:pt x="16" y="2"/>
                    </a:lnTo>
                    <a:lnTo>
                      <a:pt x="32" y="2"/>
                    </a:lnTo>
                    <a:lnTo>
                      <a:pt x="40" y="2"/>
                    </a:lnTo>
                    <a:lnTo>
                      <a:pt x="46" y="0"/>
                    </a:lnTo>
                    <a:lnTo>
                      <a:pt x="40" y="14"/>
                    </a:lnTo>
                    <a:lnTo>
                      <a:pt x="30" y="34"/>
                    </a:lnTo>
                    <a:lnTo>
                      <a:pt x="16" y="52"/>
                    </a:lnTo>
                    <a:lnTo>
                      <a:pt x="8" y="60"/>
                    </a:lnTo>
                    <a:lnTo>
                      <a:pt x="0" y="68"/>
                    </a:lnTo>
                    <a:lnTo>
                      <a:pt x="4" y="50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rgbClr val="FEE0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37"/>
              <p:cNvSpPr>
                <a:spLocks/>
              </p:cNvSpPr>
              <p:nvPr/>
            </p:nvSpPr>
            <p:spPr bwMode="auto">
              <a:xfrm>
                <a:off x="4841875" y="3317875"/>
                <a:ext cx="254000" cy="139700"/>
              </a:xfrm>
              <a:custGeom>
                <a:avLst/>
                <a:gdLst>
                  <a:gd name="T0" fmla="*/ 0 w 160"/>
                  <a:gd name="T1" fmla="*/ 186491547 h 88"/>
                  <a:gd name="T2" fmla="*/ 0 w 160"/>
                  <a:gd name="T3" fmla="*/ 186491547 h 88"/>
                  <a:gd name="T4" fmla="*/ 20161249 w 160"/>
                  <a:gd name="T5" fmla="*/ 146169061 h 88"/>
                  <a:gd name="T6" fmla="*/ 50403118 w 160"/>
                  <a:gd name="T7" fmla="*/ 105846575 h 88"/>
                  <a:gd name="T8" fmla="*/ 90725615 w 160"/>
                  <a:gd name="T9" fmla="*/ 65524065 h 88"/>
                  <a:gd name="T10" fmla="*/ 115927193 w 160"/>
                  <a:gd name="T11" fmla="*/ 45362809 h 88"/>
                  <a:gd name="T12" fmla="*/ 146169056 w 160"/>
                  <a:gd name="T13" fmla="*/ 30241877 h 88"/>
                  <a:gd name="T14" fmla="*/ 181451230 w 160"/>
                  <a:gd name="T15" fmla="*/ 15120938 h 88"/>
                  <a:gd name="T16" fmla="*/ 216733454 w 160"/>
                  <a:gd name="T17" fmla="*/ 5040312 h 88"/>
                  <a:gd name="T18" fmla="*/ 257055939 w 160"/>
                  <a:gd name="T19" fmla="*/ 0 h 88"/>
                  <a:gd name="T20" fmla="*/ 302418734 w 160"/>
                  <a:gd name="T21" fmla="*/ 0 h 88"/>
                  <a:gd name="T22" fmla="*/ 352821840 w 160"/>
                  <a:gd name="T23" fmla="*/ 5040312 h 88"/>
                  <a:gd name="T24" fmla="*/ 403224945 w 160"/>
                  <a:gd name="T25" fmla="*/ 15120938 h 88"/>
                  <a:gd name="T26" fmla="*/ 403224945 w 160"/>
                  <a:gd name="T27" fmla="*/ 15120938 h 88"/>
                  <a:gd name="T28" fmla="*/ 398184635 w 160"/>
                  <a:gd name="T29" fmla="*/ 45362809 h 88"/>
                  <a:gd name="T30" fmla="*/ 388104014 w 160"/>
                  <a:gd name="T31" fmla="*/ 70564375 h 88"/>
                  <a:gd name="T32" fmla="*/ 372983082 w 160"/>
                  <a:gd name="T33" fmla="*/ 105846575 h 88"/>
                  <a:gd name="T34" fmla="*/ 347781529 w 160"/>
                  <a:gd name="T35" fmla="*/ 141128751 h 88"/>
                  <a:gd name="T36" fmla="*/ 317539666 w 160"/>
                  <a:gd name="T37" fmla="*/ 176410926 h 88"/>
                  <a:gd name="T38" fmla="*/ 302418734 w 160"/>
                  <a:gd name="T39" fmla="*/ 191531858 h 88"/>
                  <a:gd name="T40" fmla="*/ 282257492 w 160"/>
                  <a:gd name="T41" fmla="*/ 201612480 h 88"/>
                  <a:gd name="T42" fmla="*/ 257055939 w 160"/>
                  <a:gd name="T43" fmla="*/ 211693151 h 88"/>
                  <a:gd name="T44" fmla="*/ 231854386 w 160"/>
                  <a:gd name="T45" fmla="*/ 216733462 h 88"/>
                  <a:gd name="T46" fmla="*/ 231854386 w 160"/>
                  <a:gd name="T47" fmla="*/ 216733462 h 88"/>
                  <a:gd name="T48" fmla="*/ 181451230 w 160"/>
                  <a:gd name="T49" fmla="*/ 221773772 h 88"/>
                  <a:gd name="T50" fmla="*/ 136088435 w 160"/>
                  <a:gd name="T51" fmla="*/ 221773772 h 88"/>
                  <a:gd name="T52" fmla="*/ 100806236 w 160"/>
                  <a:gd name="T53" fmla="*/ 216733462 h 88"/>
                  <a:gd name="T54" fmla="*/ 65524062 w 160"/>
                  <a:gd name="T55" fmla="*/ 211693151 h 88"/>
                  <a:gd name="T56" fmla="*/ 20161249 w 160"/>
                  <a:gd name="T57" fmla="*/ 191531858 h 88"/>
                  <a:gd name="T58" fmla="*/ 0 w 160"/>
                  <a:gd name="T59" fmla="*/ 186491547 h 88"/>
                  <a:gd name="T60" fmla="*/ 0 w 160"/>
                  <a:gd name="T61" fmla="*/ 186491547 h 8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0"/>
                  <a:gd name="T94" fmla="*/ 0 h 88"/>
                  <a:gd name="T95" fmla="*/ 160 w 160"/>
                  <a:gd name="T96" fmla="*/ 88 h 8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0" h="88">
                    <a:moveTo>
                      <a:pt x="0" y="74"/>
                    </a:moveTo>
                    <a:lnTo>
                      <a:pt x="0" y="74"/>
                    </a:lnTo>
                    <a:lnTo>
                      <a:pt x="8" y="58"/>
                    </a:lnTo>
                    <a:lnTo>
                      <a:pt x="20" y="42"/>
                    </a:lnTo>
                    <a:lnTo>
                      <a:pt x="36" y="26"/>
                    </a:lnTo>
                    <a:lnTo>
                      <a:pt x="46" y="18"/>
                    </a:lnTo>
                    <a:lnTo>
                      <a:pt x="58" y="12"/>
                    </a:lnTo>
                    <a:lnTo>
                      <a:pt x="72" y="6"/>
                    </a:lnTo>
                    <a:lnTo>
                      <a:pt x="86" y="2"/>
                    </a:lnTo>
                    <a:lnTo>
                      <a:pt x="102" y="0"/>
                    </a:lnTo>
                    <a:lnTo>
                      <a:pt x="120" y="0"/>
                    </a:lnTo>
                    <a:lnTo>
                      <a:pt x="140" y="2"/>
                    </a:lnTo>
                    <a:lnTo>
                      <a:pt x="160" y="6"/>
                    </a:lnTo>
                    <a:lnTo>
                      <a:pt x="158" y="18"/>
                    </a:lnTo>
                    <a:lnTo>
                      <a:pt x="154" y="28"/>
                    </a:lnTo>
                    <a:lnTo>
                      <a:pt x="148" y="42"/>
                    </a:lnTo>
                    <a:lnTo>
                      <a:pt x="138" y="56"/>
                    </a:lnTo>
                    <a:lnTo>
                      <a:pt x="126" y="70"/>
                    </a:lnTo>
                    <a:lnTo>
                      <a:pt x="120" y="76"/>
                    </a:lnTo>
                    <a:lnTo>
                      <a:pt x="112" y="80"/>
                    </a:lnTo>
                    <a:lnTo>
                      <a:pt x="102" y="84"/>
                    </a:lnTo>
                    <a:lnTo>
                      <a:pt x="92" y="86"/>
                    </a:lnTo>
                    <a:lnTo>
                      <a:pt x="72" y="88"/>
                    </a:lnTo>
                    <a:lnTo>
                      <a:pt x="54" y="88"/>
                    </a:lnTo>
                    <a:lnTo>
                      <a:pt x="40" y="86"/>
                    </a:lnTo>
                    <a:lnTo>
                      <a:pt x="26" y="84"/>
                    </a:lnTo>
                    <a:lnTo>
                      <a:pt x="8" y="76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38"/>
              <p:cNvSpPr>
                <a:spLocks/>
              </p:cNvSpPr>
              <p:nvPr/>
            </p:nvSpPr>
            <p:spPr bwMode="auto">
              <a:xfrm>
                <a:off x="4895850" y="3305175"/>
                <a:ext cx="165100" cy="142875"/>
              </a:xfrm>
              <a:custGeom>
                <a:avLst/>
                <a:gdLst>
                  <a:gd name="T0" fmla="*/ 105846581 w 104"/>
                  <a:gd name="T1" fmla="*/ 15120939 h 90"/>
                  <a:gd name="T2" fmla="*/ 105846581 w 104"/>
                  <a:gd name="T3" fmla="*/ 15120939 h 90"/>
                  <a:gd name="T4" fmla="*/ 136088447 w 104"/>
                  <a:gd name="T5" fmla="*/ 10080625 h 90"/>
                  <a:gd name="T6" fmla="*/ 166330313 w 104"/>
                  <a:gd name="T7" fmla="*/ 5040312 h 90"/>
                  <a:gd name="T8" fmla="*/ 196572179 w 104"/>
                  <a:gd name="T9" fmla="*/ 0 h 90"/>
                  <a:gd name="T10" fmla="*/ 231854406 w 104"/>
                  <a:gd name="T11" fmla="*/ 5040312 h 90"/>
                  <a:gd name="T12" fmla="*/ 231854406 w 104"/>
                  <a:gd name="T13" fmla="*/ 5040312 h 90"/>
                  <a:gd name="T14" fmla="*/ 246975339 w 104"/>
                  <a:gd name="T15" fmla="*/ 30241877 h 90"/>
                  <a:gd name="T16" fmla="*/ 257055961 w 104"/>
                  <a:gd name="T17" fmla="*/ 55443444 h 90"/>
                  <a:gd name="T18" fmla="*/ 262096272 w 104"/>
                  <a:gd name="T19" fmla="*/ 80644997 h 90"/>
                  <a:gd name="T20" fmla="*/ 262096272 w 104"/>
                  <a:gd name="T21" fmla="*/ 110886887 h 90"/>
                  <a:gd name="T22" fmla="*/ 262096272 w 104"/>
                  <a:gd name="T23" fmla="*/ 110886887 h 90"/>
                  <a:gd name="T24" fmla="*/ 257055961 w 104"/>
                  <a:gd name="T25" fmla="*/ 136088441 h 90"/>
                  <a:gd name="T26" fmla="*/ 246975339 w 104"/>
                  <a:gd name="T27" fmla="*/ 161289995 h 90"/>
                  <a:gd name="T28" fmla="*/ 231854406 w 104"/>
                  <a:gd name="T29" fmla="*/ 181451238 h 90"/>
                  <a:gd name="T30" fmla="*/ 211693162 w 104"/>
                  <a:gd name="T31" fmla="*/ 196572170 h 90"/>
                  <a:gd name="T32" fmla="*/ 191531868 w 104"/>
                  <a:gd name="T33" fmla="*/ 211693152 h 90"/>
                  <a:gd name="T34" fmla="*/ 166330313 w 104"/>
                  <a:gd name="T35" fmla="*/ 221773774 h 90"/>
                  <a:gd name="T36" fmla="*/ 141128758 w 104"/>
                  <a:gd name="T37" fmla="*/ 226814085 h 90"/>
                  <a:gd name="T38" fmla="*/ 115927203 w 104"/>
                  <a:gd name="T39" fmla="*/ 221773774 h 90"/>
                  <a:gd name="T40" fmla="*/ 115927203 w 104"/>
                  <a:gd name="T41" fmla="*/ 221773774 h 90"/>
                  <a:gd name="T42" fmla="*/ 90725623 w 104"/>
                  <a:gd name="T43" fmla="*/ 216733463 h 90"/>
                  <a:gd name="T44" fmla="*/ 70564379 w 104"/>
                  <a:gd name="T45" fmla="*/ 206652792 h 90"/>
                  <a:gd name="T46" fmla="*/ 50403123 w 104"/>
                  <a:gd name="T47" fmla="*/ 196572170 h 90"/>
                  <a:gd name="T48" fmla="*/ 30241879 w 104"/>
                  <a:gd name="T49" fmla="*/ 181451238 h 90"/>
                  <a:gd name="T50" fmla="*/ 20161250 w 104"/>
                  <a:gd name="T51" fmla="*/ 161289995 h 90"/>
                  <a:gd name="T52" fmla="*/ 10080625 w 104"/>
                  <a:gd name="T53" fmla="*/ 141128752 h 90"/>
                  <a:gd name="T54" fmla="*/ 0 w 104"/>
                  <a:gd name="T55" fmla="*/ 120967509 h 90"/>
                  <a:gd name="T56" fmla="*/ 0 w 104"/>
                  <a:gd name="T57" fmla="*/ 95765930 h 90"/>
                  <a:gd name="T58" fmla="*/ 0 w 104"/>
                  <a:gd name="T59" fmla="*/ 95765930 h 90"/>
                  <a:gd name="T60" fmla="*/ 5040313 w 104"/>
                  <a:gd name="T61" fmla="*/ 80644997 h 90"/>
                  <a:gd name="T62" fmla="*/ 15120939 w 104"/>
                  <a:gd name="T63" fmla="*/ 70564376 h 90"/>
                  <a:gd name="T64" fmla="*/ 40322501 w 104"/>
                  <a:gd name="T65" fmla="*/ 45362810 h 90"/>
                  <a:gd name="T66" fmla="*/ 70564379 w 104"/>
                  <a:gd name="T67" fmla="*/ 30241877 h 90"/>
                  <a:gd name="T68" fmla="*/ 105846581 w 104"/>
                  <a:gd name="T69" fmla="*/ 15120939 h 90"/>
                  <a:gd name="T70" fmla="*/ 105846581 w 104"/>
                  <a:gd name="T71" fmla="*/ 15120939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4"/>
                  <a:gd name="T109" fmla="*/ 0 h 90"/>
                  <a:gd name="T110" fmla="*/ 104 w 104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4" h="90">
                    <a:moveTo>
                      <a:pt x="42" y="6"/>
                    </a:moveTo>
                    <a:lnTo>
                      <a:pt x="42" y="6"/>
                    </a:lnTo>
                    <a:lnTo>
                      <a:pt x="54" y="4"/>
                    </a:lnTo>
                    <a:lnTo>
                      <a:pt x="66" y="2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98" y="12"/>
                    </a:lnTo>
                    <a:lnTo>
                      <a:pt x="102" y="22"/>
                    </a:lnTo>
                    <a:lnTo>
                      <a:pt x="104" y="32"/>
                    </a:lnTo>
                    <a:lnTo>
                      <a:pt x="104" y="44"/>
                    </a:lnTo>
                    <a:lnTo>
                      <a:pt x="102" y="54"/>
                    </a:lnTo>
                    <a:lnTo>
                      <a:pt x="98" y="64"/>
                    </a:lnTo>
                    <a:lnTo>
                      <a:pt x="92" y="72"/>
                    </a:lnTo>
                    <a:lnTo>
                      <a:pt x="84" y="78"/>
                    </a:lnTo>
                    <a:lnTo>
                      <a:pt x="76" y="84"/>
                    </a:lnTo>
                    <a:lnTo>
                      <a:pt x="66" y="88"/>
                    </a:lnTo>
                    <a:lnTo>
                      <a:pt x="56" y="90"/>
                    </a:lnTo>
                    <a:lnTo>
                      <a:pt x="46" y="88"/>
                    </a:lnTo>
                    <a:lnTo>
                      <a:pt x="36" y="86"/>
                    </a:lnTo>
                    <a:lnTo>
                      <a:pt x="28" y="82"/>
                    </a:lnTo>
                    <a:lnTo>
                      <a:pt x="20" y="78"/>
                    </a:lnTo>
                    <a:lnTo>
                      <a:pt x="12" y="72"/>
                    </a:lnTo>
                    <a:lnTo>
                      <a:pt x="8" y="64"/>
                    </a:lnTo>
                    <a:lnTo>
                      <a:pt x="4" y="56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2" y="32"/>
                    </a:lnTo>
                    <a:lnTo>
                      <a:pt x="6" y="28"/>
                    </a:lnTo>
                    <a:lnTo>
                      <a:pt x="16" y="18"/>
                    </a:lnTo>
                    <a:lnTo>
                      <a:pt x="28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78D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39"/>
              <p:cNvSpPr>
                <a:spLocks/>
              </p:cNvSpPr>
              <p:nvPr/>
            </p:nvSpPr>
            <p:spPr bwMode="auto">
              <a:xfrm>
                <a:off x="4930775" y="3314700"/>
                <a:ext cx="98425" cy="98425"/>
              </a:xfrm>
              <a:custGeom>
                <a:avLst/>
                <a:gdLst>
                  <a:gd name="T0" fmla="*/ 5040313 w 62"/>
                  <a:gd name="T1" fmla="*/ 65524071 h 62"/>
                  <a:gd name="T2" fmla="*/ 5040313 w 62"/>
                  <a:gd name="T3" fmla="*/ 65524071 h 62"/>
                  <a:gd name="T4" fmla="*/ 0 w 62"/>
                  <a:gd name="T5" fmla="*/ 85685316 h 62"/>
                  <a:gd name="T6" fmla="*/ 5040313 w 62"/>
                  <a:gd name="T7" fmla="*/ 95765939 h 62"/>
                  <a:gd name="T8" fmla="*/ 15120940 w 62"/>
                  <a:gd name="T9" fmla="*/ 126007831 h 62"/>
                  <a:gd name="T10" fmla="*/ 40322502 w 62"/>
                  <a:gd name="T11" fmla="*/ 146169076 h 62"/>
                  <a:gd name="T12" fmla="*/ 55443449 w 62"/>
                  <a:gd name="T13" fmla="*/ 151209387 h 62"/>
                  <a:gd name="T14" fmla="*/ 70564382 w 62"/>
                  <a:gd name="T15" fmla="*/ 156249699 h 62"/>
                  <a:gd name="T16" fmla="*/ 70564382 w 62"/>
                  <a:gd name="T17" fmla="*/ 156249699 h 62"/>
                  <a:gd name="T18" fmla="*/ 85685316 w 62"/>
                  <a:gd name="T19" fmla="*/ 156249699 h 62"/>
                  <a:gd name="T20" fmla="*/ 100806250 w 62"/>
                  <a:gd name="T21" fmla="*/ 151209387 h 62"/>
                  <a:gd name="T22" fmla="*/ 126007831 w 62"/>
                  <a:gd name="T23" fmla="*/ 141128765 h 62"/>
                  <a:gd name="T24" fmla="*/ 146169076 w 62"/>
                  <a:gd name="T25" fmla="*/ 115927209 h 62"/>
                  <a:gd name="T26" fmla="*/ 151209387 w 62"/>
                  <a:gd name="T27" fmla="*/ 100806250 h 62"/>
                  <a:gd name="T28" fmla="*/ 156249699 w 62"/>
                  <a:gd name="T29" fmla="*/ 90725627 h 62"/>
                  <a:gd name="T30" fmla="*/ 156249699 w 62"/>
                  <a:gd name="T31" fmla="*/ 90725627 h 62"/>
                  <a:gd name="T32" fmla="*/ 156249699 w 62"/>
                  <a:gd name="T33" fmla="*/ 70564382 h 62"/>
                  <a:gd name="T34" fmla="*/ 151209387 w 62"/>
                  <a:gd name="T35" fmla="*/ 60483760 h 62"/>
                  <a:gd name="T36" fmla="*/ 141128765 w 62"/>
                  <a:gd name="T37" fmla="*/ 30241880 h 62"/>
                  <a:gd name="T38" fmla="*/ 115927209 w 62"/>
                  <a:gd name="T39" fmla="*/ 10080626 h 62"/>
                  <a:gd name="T40" fmla="*/ 105846586 w 62"/>
                  <a:gd name="T41" fmla="*/ 5040313 h 62"/>
                  <a:gd name="T42" fmla="*/ 90725627 w 62"/>
                  <a:gd name="T43" fmla="*/ 0 h 62"/>
                  <a:gd name="T44" fmla="*/ 90725627 w 62"/>
                  <a:gd name="T45" fmla="*/ 0 h 62"/>
                  <a:gd name="T46" fmla="*/ 70564382 w 62"/>
                  <a:gd name="T47" fmla="*/ 0 h 62"/>
                  <a:gd name="T48" fmla="*/ 60483760 w 62"/>
                  <a:gd name="T49" fmla="*/ 5040313 h 62"/>
                  <a:gd name="T50" fmla="*/ 30241880 w 62"/>
                  <a:gd name="T51" fmla="*/ 15120940 h 62"/>
                  <a:gd name="T52" fmla="*/ 10080626 w 62"/>
                  <a:gd name="T53" fmla="*/ 40322502 h 62"/>
                  <a:gd name="T54" fmla="*/ 5040313 w 62"/>
                  <a:gd name="T55" fmla="*/ 50403125 h 62"/>
                  <a:gd name="T56" fmla="*/ 5040313 w 62"/>
                  <a:gd name="T57" fmla="*/ 65524071 h 62"/>
                  <a:gd name="T58" fmla="*/ 5040313 w 62"/>
                  <a:gd name="T59" fmla="*/ 65524071 h 6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"/>
                  <a:gd name="T91" fmla="*/ 0 h 62"/>
                  <a:gd name="T92" fmla="*/ 62 w 62"/>
                  <a:gd name="T93" fmla="*/ 62 h 6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" h="62">
                    <a:moveTo>
                      <a:pt x="2" y="26"/>
                    </a:moveTo>
                    <a:lnTo>
                      <a:pt x="2" y="26"/>
                    </a:lnTo>
                    <a:lnTo>
                      <a:pt x="0" y="34"/>
                    </a:lnTo>
                    <a:lnTo>
                      <a:pt x="2" y="38"/>
                    </a:lnTo>
                    <a:lnTo>
                      <a:pt x="6" y="50"/>
                    </a:lnTo>
                    <a:lnTo>
                      <a:pt x="16" y="58"/>
                    </a:lnTo>
                    <a:lnTo>
                      <a:pt x="22" y="60"/>
                    </a:lnTo>
                    <a:lnTo>
                      <a:pt x="28" y="62"/>
                    </a:lnTo>
                    <a:lnTo>
                      <a:pt x="34" y="62"/>
                    </a:lnTo>
                    <a:lnTo>
                      <a:pt x="40" y="60"/>
                    </a:lnTo>
                    <a:lnTo>
                      <a:pt x="50" y="56"/>
                    </a:lnTo>
                    <a:lnTo>
                      <a:pt x="58" y="46"/>
                    </a:lnTo>
                    <a:lnTo>
                      <a:pt x="60" y="40"/>
                    </a:lnTo>
                    <a:lnTo>
                      <a:pt x="62" y="36"/>
                    </a:lnTo>
                    <a:lnTo>
                      <a:pt x="62" y="28"/>
                    </a:lnTo>
                    <a:lnTo>
                      <a:pt x="60" y="24"/>
                    </a:lnTo>
                    <a:lnTo>
                      <a:pt x="56" y="12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2" y="6"/>
                    </a:lnTo>
                    <a:lnTo>
                      <a:pt x="4" y="16"/>
                    </a:lnTo>
                    <a:lnTo>
                      <a:pt x="2" y="20"/>
                    </a:ln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40"/>
              <p:cNvSpPr>
                <a:spLocks/>
              </p:cNvSpPr>
              <p:nvPr/>
            </p:nvSpPr>
            <p:spPr bwMode="auto">
              <a:xfrm>
                <a:off x="4965700" y="3352800"/>
                <a:ext cx="25400" cy="22225"/>
              </a:xfrm>
              <a:custGeom>
                <a:avLst/>
                <a:gdLst>
                  <a:gd name="T0" fmla="*/ 0 w 16"/>
                  <a:gd name="T1" fmla="*/ 15120940 h 14"/>
                  <a:gd name="T2" fmla="*/ 0 w 16"/>
                  <a:gd name="T3" fmla="*/ 15120940 h 14"/>
                  <a:gd name="T4" fmla="*/ 0 w 16"/>
                  <a:gd name="T5" fmla="*/ 20161251 h 14"/>
                  <a:gd name="T6" fmla="*/ 5040312 w 16"/>
                  <a:gd name="T7" fmla="*/ 30241879 h 14"/>
                  <a:gd name="T8" fmla="*/ 10080623 w 16"/>
                  <a:gd name="T9" fmla="*/ 35282190 h 14"/>
                  <a:gd name="T10" fmla="*/ 15120936 w 16"/>
                  <a:gd name="T11" fmla="*/ 35282190 h 14"/>
                  <a:gd name="T12" fmla="*/ 15120936 w 16"/>
                  <a:gd name="T13" fmla="*/ 35282190 h 14"/>
                  <a:gd name="T14" fmla="*/ 25201557 w 16"/>
                  <a:gd name="T15" fmla="*/ 35282190 h 14"/>
                  <a:gd name="T16" fmla="*/ 30241873 w 16"/>
                  <a:gd name="T17" fmla="*/ 35282190 h 14"/>
                  <a:gd name="T18" fmla="*/ 35282183 w 16"/>
                  <a:gd name="T19" fmla="*/ 25201562 h 14"/>
                  <a:gd name="T20" fmla="*/ 40322493 w 16"/>
                  <a:gd name="T21" fmla="*/ 20161251 h 14"/>
                  <a:gd name="T22" fmla="*/ 40322493 w 16"/>
                  <a:gd name="T23" fmla="*/ 20161251 h 14"/>
                  <a:gd name="T24" fmla="*/ 40322493 w 16"/>
                  <a:gd name="T25" fmla="*/ 10080625 h 14"/>
                  <a:gd name="T26" fmla="*/ 35282183 w 16"/>
                  <a:gd name="T27" fmla="*/ 5040313 h 14"/>
                  <a:gd name="T28" fmla="*/ 30241873 w 16"/>
                  <a:gd name="T29" fmla="*/ 0 h 14"/>
                  <a:gd name="T30" fmla="*/ 20161247 w 16"/>
                  <a:gd name="T31" fmla="*/ 0 h 14"/>
                  <a:gd name="T32" fmla="*/ 20161247 w 16"/>
                  <a:gd name="T33" fmla="*/ 0 h 14"/>
                  <a:gd name="T34" fmla="*/ 15120936 w 16"/>
                  <a:gd name="T35" fmla="*/ 0 h 14"/>
                  <a:gd name="T36" fmla="*/ 10080623 w 16"/>
                  <a:gd name="T37" fmla="*/ 0 h 14"/>
                  <a:gd name="T38" fmla="*/ 5040312 w 16"/>
                  <a:gd name="T39" fmla="*/ 10080625 h 14"/>
                  <a:gd name="T40" fmla="*/ 0 w 16"/>
                  <a:gd name="T41" fmla="*/ 15120940 h 14"/>
                  <a:gd name="T42" fmla="*/ 0 w 16"/>
                  <a:gd name="T43" fmla="*/ 15120940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"/>
                  <a:gd name="T67" fmla="*/ 0 h 14"/>
                  <a:gd name="T68" fmla="*/ 16 w 16"/>
                  <a:gd name="T69" fmla="*/ 14 h 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" h="14">
                    <a:moveTo>
                      <a:pt x="0" y="6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41"/>
              <p:cNvSpPr>
                <a:spLocks/>
              </p:cNvSpPr>
              <p:nvPr/>
            </p:nvSpPr>
            <p:spPr bwMode="auto">
              <a:xfrm>
                <a:off x="4845050" y="3289300"/>
                <a:ext cx="301625" cy="136525"/>
              </a:xfrm>
              <a:custGeom>
                <a:avLst/>
                <a:gdLst>
                  <a:gd name="T0" fmla="*/ 478829732 w 190"/>
                  <a:gd name="T1" fmla="*/ 25201560 h 86"/>
                  <a:gd name="T2" fmla="*/ 478829732 w 190"/>
                  <a:gd name="T3" fmla="*/ 25201560 h 86"/>
                  <a:gd name="T4" fmla="*/ 428426623 w 190"/>
                  <a:gd name="T5" fmla="*/ 70564375 h 86"/>
                  <a:gd name="T6" fmla="*/ 428426623 w 190"/>
                  <a:gd name="T7" fmla="*/ 70564375 h 86"/>
                  <a:gd name="T8" fmla="*/ 418346002 w 190"/>
                  <a:gd name="T9" fmla="*/ 75604685 h 86"/>
                  <a:gd name="T10" fmla="*/ 408265281 w 190"/>
                  <a:gd name="T11" fmla="*/ 70564375 h 86"/>
                  <a:gd name="T12" fmla="*/ 372983104 w 190"/>
                  <a:gd name="T13" fmla="*/ 65524064 h 86"/>
                  <a:gd name="T14" fmla="*/ 322579996 w 190"/>
                  <a:gd name="T15" fmla="*/ 55443443 h 86"/>
                  <a:gd name="T16" fmla="*/ 267136576 w 190"/>
                  <a:gd name="T17" fmla="*/ 50403120 h 86"/>
                  <a:gd name="T18" fmla="*/ 267136576 w 190"/>
                  <a:gd name="T19" fmla="*/ 50403120 h 86"/>
                  <a:gd name="T20" fmla="*/ 236894711 w 190"/>
                  <a:gd name="T21" fmla="*/ 55443443 h 86"/>
                  <a:gd name="T22" fmla="*/ 201612485 w 190"/>
                  <a:gd name="T23" fmla="*/ 60483753 h 86"/>
                  <a:gd name="T24" fmla="*/ 166330309 w 190"/>
                  <a:gd name="T25" fmla="*/ 70564375 h 86"/>
                  <a:gd name="T26" fmla="*/ 131048133 w 190"/>
                  <a:gd name="T27" fmla="*/ 90725618 h 86"/>
                  <a:gd name="T28" fmla="*/ 90725621 w 190"/>
                  <a:gd name="T29" fmla="*/ 110886885 h 86"/>
                  <a:gd name="T30" fmla="*/ 55443444 w 190"/>
                  <a:gd name="T31" fmla="*/ 141128750 h 86"/>
                  <a:gd name="T32" fmla="*/ 25201561 w 190"/>
                  <a:gd name="T33" fmla="*/ 176410925 h 86"/>
                  <a:gd name="T34" fmla="*/ 0 w 190"/>
                  <a:gd name="T35" fmla="*/ 216733460 h 86"/>
                  <a:gd name="T36" fmla="*/ 0 w 190"/>
                  <a:gd name="T37" fmla="*/ 216733460 h 86"/>
                  <a:gd name="T38" fmla="*/ 10080625 w 190"/>
                  <a:gd name="T39" fmla="*/ 191531857 h 86"/>
                  <a:gd name="T40" fmla="*/ 20161250 w 190"/>
                  <a:gd name="T41" fmla="*/ 166330303 h 86"/>
                  <a:gd name="T42" fmla="*/ 40322499 w 190"/>
                  <a:gd name="T43" fmla="*/ 131048128 h 86"/>
                  <a:gd name="T44" fmla="*/ 65524066 w 190"/>
                  <a:gd name="T45" fmla="*/ 95765928 h 86"/>
                  <a:gd name="T46" fmla="*/ 100806242 w 190"/>
                  <a:gd name="T47" fmla="*/ 65524064 h 86"/>
                  <a:gd name="T48" fmla="*/ 136088443 w 190"/>
                  <a:gd name="T49" fmla="*/ 35282187 h 86"/>
                  <a:gd name="T50" fmla="*/ 161289998 w 190"/>
                  <a:gd name="T51" fmla="*/ 25201560 h 86"/>
                  <a:gd name="T52" fmla="*/ 186491552 w 190"/>
                  <a:gd name="T53" fmla="*/ 15120938 h 86"/>
                  <a:gd name="T54" fmla="*/ 186491552 w 190"/>
                  <a:gd name="T55" fmla="*/ 15120938 h 86"/>
                  <a:gd name="T56" fmla="*/ 231854400 w 190"/>
                  <a:gd name="T57" fmla="*/ 5040312 h 86"/>
                  <a:gd name="T58" fmla="*/ 282257509 w 190"/>
                  <a:gd name="T59" fmla="*/ 0 h 86"/>
                  <a:gd name="T60" fmla="*/ 327620306 w 190"/>
                  <a:gd name="T61" fmla="*/ 0 h 86"/>
                  <a:gd name="T62" fmla="*/ 372983104 w 190"/>
                  <a:gd name="T63" fmla="*/ 5040312 h 86"/>
                  <a:gd name="T64" fmla="*/ 448587867 w 190"/>
                  <a:gd name="T65" fmla="*/ 20161249 h 86"/>
                  <a:gd name="T66" fmla="*/ 478829732 w 190"/>
                  <a:gd name="T67" fmla="*/ 25201560 h 86"/>
                  <a:gd name="T68" fmla="*/ 478829732 w 190"/>
                  <a:gd name="T69" fmla="*/ 25201560 h 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90"/>
                  <a:gd name="T106" fmla="*/ 0 h 86"/>
                  <a:gd name="T107" fmla="*/ 190 w 190"/>
                  <a:gd name="T108" fmla="*/ 86 h 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90" h="86">
                    <a:moveTo>
                      <a:pt x="190" y="10"/>
                    </a:moveTo>
                    <a:lnTo>
                      <a:pt x="190" y="10"/>
                    </a:lnTo>
                    <a:lnTo>
                      <a:pt x="170" y="28"/>
                    </a:lnTo>
                    <a:lnTo>
                      <a:pt x="166" y="30"/>
                    </a:lnTo>
                    <a:lnTo>
                      <a:pt x="162" y="28"/>
                    </a:lnTo>
                    <a:lnTo>
                      <a:pt x="148" y="26"/>
                    </a:lnTo>
                    <a:lnTo>
                      <a:pt x="128" y="22"/>
                    </a:lnTo>
                    <a:lnTo>
                      <a:pt x="106" y="20"/>
                    </a:lnTo>
                    <a:lnTo>
                      <a:pt x="94" y="22"/>
                    </a:lnTo>
                    <a:lnTo>
                      <a:pt x="80" y="24"/>
                    </a:lnTo>
                    <a:lnTo>
                      <a:pt x="66" y="28"/>
                    </a:lnTo>
                    <a:lnTo>
                      <a:pt x="52" y="36"/>
                    </a:lnTo>
                    <a:lnTo>
                      <a:pt x="36" y="44"/>
                    </a:lnTo>
                    <a:lnTo>
                      <a:pt x="22" y="56"/>
                    </a:lnTo>
                    <a:lnTo>
                      <a:pt x="10" y="70"/>
                    </a:lnTo>
                    <a:lnTo>
                      <a:pt x="0" y="86"/>
                    </a:lnTo>
                    <a:lnTo>
                      <a:pt x="4" y="76"/>
                    </a:lnTo>
                    <a:lnTo>
                      <a:pt x="8" y="66"/>
                    </a:lnTo>
                    <a:lnTo>
                      <a:pt x="16" y="52"/>
                    </a:lnTo>
                    <a:lnTo>
                      <a:pt x="26" y="38"/>
                    </a:lnTo>
                    <a:lnTo>
                      <a:pt x="40" y="26"/>
                    </a:lnTo>
                    <a:lnTo>
                      <a:pt x="54" y="14"/>
                    </a:lnTo>
                    <a:lnTo>
                      <a:pt x="64" y="10"/>
                    </a:lnTo>
                    <a:lnTo>
                      <a:pt x="74" y="6"/>
                    </a:lnTo>
                    <a:lnTo>
                      <a:pt x="92" y="2"/>
                    </a:lnTo>
                    <a:lnTo>
                      <a:pt x="112" y="0"/>
                    </a:lnTo>
                    <a:lnTo>
                      <a:pt x="130" y="0"/>
                    </a:lnTo>
                    <a:lnTo>
                      <a:pt x="148" y="2"/>
                    </a:lnTo>
                    <a:lnTo>
                      <a:pt x="178" y="8"/>
                    </a:lnTo>
                    <a:lnTo>
                      <a:pt x="190" y="1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42"/>
              <p:cNvSpPr>
                <a:spLocks/>
              </p:cNvSpPr>
              <p:nvPr/>
            </p:nvSpPr>
            <p:spPr bwMode="auto">
              <a:xfrm>
                <a:off x="4321175" y="3101975"/>
                <a:ext cx="257175" cy="117475"/>
              </a:xfrm>
              <a:custGeom>
                <a:avLst/>
                <a:gdLst>
                  <a:gd name="T0" fmla="*/ 0 w 162"/>
                  <a:gd name="T1" fmla="*/ 90725612 h 74"/>
                  <a:gd name="T2" fmla="*/ 0 w 162"/>
                  <a:gd name="T3" fmla="*/ 90725612 h 74"/>
                  <a:gd name="T4" fmla="*/ 10080624 w 162"/>
                  <a:gd name="T5" fmla="*/ 80644992 h 74"/>
                  <a:gd name="T6" fmla="*/ 30241876 w 162"/>
                  <a:gd name="T7" fmla="*/ 65524060 h 74"/>
                  <a:gd name="T8" fmla="*/ 70564373 w 162"/>
                  <a:gd name="T9" fmla="*/ 50403117 h 74"/>
                  <a:gd name="T10" fmla="*/ 90725616 w 162"/>
                  <a:gd name="T11" fmla="*/ 45362806 h 74"/>
                  <a:gd name="T12" fmla="*/ 115927193 w 162"/>
                  <a:gd name="T13" fmla="*/ 40322496 h 74"/>
                  <a:gd name="T14" fmla="*/ 146169057 w 162"/>
                  <a:gd name="T15" fmla="*/ 35282185 h 74"/>
                  <a:gd name="T16" fmla="*/ 176410921 w 162"/>
                  <a:gd name="T17" fmla="*/ 40322496 h 74"/>
                  <a:gd name="T18" fmla="*/ 211693144 w 162"/>
                  <a:gd name="T19" fmla="*/ 45362806 h 74"/>
                  <a:gd name="T20" fmla="*/ 246975319 w 162"/>
                  <a:gd name="T21" fmla="*/ 60483750 h 74"/>
                  <a:gd name="T22" fmla="*/ 287297803 w 162"/>
                  <a:gd name="T23" fmla="*/ 80644992 h 74"/>
                  <a:gd name="T24" fmla="*/ 322579978 w 162"/>
                  <a:gd name="T25" fmla="*/ 105846568 h 74"/>
                  <a:gd name="T26" fmla="*/ 362902462 w 162"/>
                  <a:gd name="T27" fmla="*/ 141128741 h 74"/>
                  <a:gd name="T28" fmla="*/ 408265258 w 162"/>
                  <a:gd name="T29" fmla="*/ 186491535 h 74"/>
                  <a:gd name="T30" fmla="*/ 408265258 w 162"/>
                  <a:gd name="T31" fmla="*/ 186491535 h 74"/>
                  <a:gd name="T32" fmla="*/ 372983084 w 162"/>
                  <a:gd name="T33" fmla="*/ 136088431 h 74"/>
                  <a:gd name="T34" fmla="*/ 327620288 w 162"/>
                  <a:gd name="T35" fmla="*/ 90725612 h 74"/>
                  <a:gd name="T36" fmla="*/ 302418735 w 162"/>
                  <a:gd name="T37" fmla="*/ 65524060 h 74"/>
                  <a:gd name="T38" fmla="*/ 277217182 w 162"/>
                  <a:gd name="T39" fmla="*/ 45362806 h 74"/>
                  <a:gd name="T40" fmla="*/ 246975319 w 162"/>
                  <a:gd name="T41" fmla="*/ 25201558 h 74"/>
                  <a:gd name="T42" fmla="*/ 211693144 w 162"/>
                  <a:gd name="T43" fmla="*/ 10080624 h 74"/>
                  <a:gd name="T44" fmla="*/ 181451231 w 162"/>
                  <a:gd name="T45" fmla="*/ 0 h 74"/>
                  <a:gd name="T46" fmla="*/ 146169057 w 162"/>
                  <a:gd name="T47" fmla="*/ 0 h 74"/>
                  <a:gd name="T48" fmla="*/ 110886883 w 162"/>
                  <a:gd name="T49" fmla="*/ 5040312 h 74"/>
                  <a:gd name="T50" fmla="*/ 70564373 w 162"/>
                  <a:gd name="T51" fmla="*/ 20161248 h 74"/>
                  <a:gd name="T52" fmla="*/ 35282187 w 162"/>
                  <a:gd name="T53" fmla="*/ 50403117 h 74"/>
                  <a:gd name="T54" fmla="*/ 0 w 162"/>
                  <a:gd name="T55" fmla="*/ 90725612 h 74"/>
                  <a:gd name="T56" fmla="*/ 0 w 162"/>
                  <a:gd name="T57" fmla="*/ 90725612 h 7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2"/>
                  <a:gd name="T88" fmla="*/ 0 h 74"/>
                  <a:gd name="T89" fmla="*/ 162 w 162"/>
                  <a:gd name="T90" fmla="*/ 74 h 7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2" h="74">
                    <a:moveTo>
                      <a:pt x="0" y="36"/>
                    </a:moveTo>
                    <a:lnTo>
                      <a:pt x="0" y="36"/>
                    </a:lnTo>
                    <a:lnTo>
                      <a:pt x="4" y="32"/>
                    </a:lnTo>
                    <a:lnTo>
                      <a:pt x="12" y="26"/>
                    </a:lnTo>
                    <a:lnTo>
                      <a:pt x="28" y="20"/>
                    </a:lnTo>
                    <a:lnTo>
                      <a:pt x="36" y="18"/>
                    </a:lnTo>
                    <a:lnTo>
                      <a:pt x="46" y="16"/>
                    </a:lnTo>
                    <a:lnTo>
                      <a:pt x="58" y="14"/>
                    </a:lnTo>
                    <a:lnTo>
                      <a:pt x="70" y="16"/>
                    </a:lnTo>
                    <a:lnTo>
                      <a:pt x="84" y="18"/>
                    </a:lnTo>
                    <a:lnTo>
                      <a:pt x="98" y="24"/>
                    </a:lnTo>
                    <a:lnTo>
                      <a:pt x="114" y="32"/>
                    </a:lnTo>
                    <a:lnTo>
                      <a:pt x="128" y="42"/>
                    </a:lnTo>
                    <a:lnTo>
                      <a:pt x="144" y="56"/>
                    </a:lnTo>
                    <a:lnTo>
                      <a:pt x="162" y="74"/>
                    </a:lnTo>
                    <a:lnTo>
                      <a:pt x="148" y="54"/>
                    </a:lnTo>
                    <a:lnTo>
                      <a:pt x="130" y="36"/>
                    </a:lnTo>
                    <a:lnTo>
                      <a:pt x="120" y="26"/>
                    </a:lnTo>
                    <a:lnTo>
                      <a:pt x="110" y="18"/>
                    </a:lnTo>
                    <a:lnTo>
                      <a:pt x="98" y="10"/>
                    </a:lnTo>
                    <a:lnTo>
                      <a:pt x="84" y="4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4" y="2"/>
                    </a:lnTo>
                    <a:lnTo>
                      <a:pt x="28" y="8"/>
                    </a:lnTo>
                    <a:lnTo>
                      <a:pt x="14" y="2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0A4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43"/>
              <p:cNvSpPr>
                <a:spLocks/>
              </p:cNvSpPr>
              <p:nvPr/>
            </p:nvSpPr>
            <p:spPr bwMode="auto">
              <a:xfrm>
                <a:off x="3987800" y="3260725"/>
                <a:ext cx="120650" cy="222250"/>
              </a:xfrm>
              <a:custGeom>
                <a:avLst/>
                <a:gdLst>
                  <a:gd name="T0" fmla="*/ 191531848 w 76"/>
                  <a:gd name="T1" fmla="*/ 0 h 140"/>
                  <a:gd name="T2" fmla="*/ 191531848 w 76"/>
                  <a:gd name="T3" fmla="*/ 0 h 140"/>
                  <a:gd name="T4" fmla="*/ 181451227 w 76"/>
                  <a:gd name="T5" fmla="*/ 35282185 h 140"/>
                  <a:gd name="T6" fmla="*/ 141128743 w 76"/>
                  <a:gd name="T7" fmla="*/ 120967497 h 140"/>
                  <a:gd name="T8" fmla="*/ 110886880 w 76"/>
                  <a:gd name="T9" fmla="*/ 171370600 h 140"/>
                  <a:gd name="T10" fmla="*/ 80644992 w 76"/>
                  <a:gd name="T11" fmla="*/ 221773753 h 140"/>
                  <a:gd name="T12" fmla="*/ 40322496 w 76"/>
                  <a:gd name="T13" fmla="*/ 267136545 h 140"/>
                  <a:gd name="T14" fmla="*/ 0 w 76"/>
                  <a:gd name="T15" fmla="*/ 302418717 h 140"/>
                  <a:gd name="T16" fmla="*/ 40322496 w 76"/>
                  <a:gd name="T17" fmla="*/ 352821820 h 140"/>
                  <a:gd name="T18" fmla="*/ 40322496 w 76"/>
                  <a:gd name="T19" fmla="*/ 352821820 h 140"/>
                  <a:gd name="T20" fmla="*/ 60483751 w 76"/>
                  <a:gd name="T21" fmla="*/ 322579959 h 140"/>
                  <a:gd name="T22" fmla="*/ 105846570 w 76"/>
                  <a:gd name="T23" fmla="*/ 241934994 h 140"/>
                  <a:gd name="T24" fmla="*/ 131048122 w 76"/>
                  <a:gd name="T25" fmla="*/ 191531841 h 140"/>
                  <a:gd name="T26" fmla="*/ 156249674 w 76"/>
                  <a:gd name="T27" fmla="*/ 131048117 h 140"/>
                  <a:gd name="T28" fmla="*/ 176410916 w 76"/>
                  <a:gd name="T29" fmla="*/ 65524059 h 140"/>
                  <a:gd name="T30" fmla="*/ 191531848 w 76"/>
                  <a:gd name="T31" fmla="*/ 0 h 140"/>
                  <a:gd name="T32" fmla="*/ 191531848 w 76"/>
                  <a:gd name="T33" fmla="*/ 0 h 1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140"/>
                  <a:gd name="T53" fmla="*/ 76 w 76"/>
                  <a:gd name="T54" fmla="*/ 140 h 1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140">
                    <a:moveTo>
                      <a:pt x="76" y="0"/>
                    </a:moveTo>
                    <a:lnTo>
                      <a:pt x="76" y="0"/>
                    </a:lnTo>
                    <a:lnTo>
                      <a:pt x="72" y="14"/>
                    </a:lnTo>
                    <a:lnTo>
                      <a:pt x="56" y="48"/>
                    </a:lnTo>
                    <a:lnTo>
                      <a:pt x="44" y="68"/>
                    </a:lnTo>
                    <a:lnTo>
                      <a:pt x="32" y="88"/>
                    </a:lnTo>
                    <a:lnTo>
                      <a:pt x="16" y="106"/>
                    </a:lnTo>
                    <a:lnTo>
                      <a:pt x="0" y="120"/>
                    </a:lnTo>
                    <a:lnTo>
                      <a:pt x="16" y="140"/>
                    </a:lnTo>
                    <a:lnTo>
                      <a:pt x="24" y="128"/>
                    </a:lnTo>
                    <a:lnTo>
                      <a:pt x="42" y="96"/>
                    </a:lnTo>
                    <a:lnTo>
                      <a:pt x="52" y="76"/>
                    </a:lnTo>
                    <a:lnTo>
                      <a:pt x="62" y="52"/>
                    </a:lnTo>
                    <a:lnTo>
                      <a:pt x="70" y="26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44"/>
              <p:cNvSpPr>
                <a:spLocks/>
              </p:cNvSpPr>
              <p:nvPr/>
            </p:nvSpPr>
            <p:spPr bwMode="auto">
              <a:xfrm>
                <a:off x="3924300" y="3333750"/>
                <a:ext cx="104775" cy="82550"/>
              </a:xfrm>
              <a:custGeom>
                <a:avLst/>
                <a:gdLst>
                  <a:gd name="T0" fmla="*/ 166330285 w 66"/>
                  <a:gd name="T1" fmla="*/ 0 h 52"/>
                  <a:gd name="T2" fmla="*/ 166330285 w 66"/>
                  <a:gd name="T3" fmla="*/ 0 h 52"/>
                  <a:gd name="T4" fmla="*/ 120967494 w 66"/>
                  <a:gd name="T5" fmla="*/ 50403123 h 52"/>
                  <a:gd name="T6" fmla="*/ 75604677 w 66"/>
                  <a:gd name="T7" fmla="*/ 90725623 h 52"/>
                  <a:gd name="T8" fmla="*/ 35282184 w 66"/>
                  <a:gd name="T9" fmla="*/ 131048136 h 52"/>
                  <a:gd name="T10" fmla="*/ 0 w 66"/>
                  <a:gd name="T11" fmla="*/ 95765934 h 52"/>
                  <a:gd name="T12" fmla="*/ 0 w 66"/>
                  <a:gd name="T13" fmla="*/ 95765934 h 52"/>
                  <a:gd name="T14" fmla="*/ 15120937 w 66"/>
                  <a:gd name="T15" fmla="*/ 95765934 h 52"/>
                  <a:gd name="T16" fmla="*/ 50403114 w 66"/>
                  <a:gd name="T17" fmla="*/ 80645001 h 52"/>
                  <a:gd name="T18" fmla="*/ 105846563 w 66"/>
                  <a:gd name="T19" fmla="*/ 50403123 h 52"/>
                  <a:gd name="T20" fmla="*/ 136088424 w 66"/>
                  <a:gd name="T21" fmla="*/ 25201561 h 52"/>
                  <a:gd name="T22" fmla="*/ 166330285 w 66"/>
                  <a:gd name="T23" fmla="*/ 0 h 52"/>
                  <a:gd name="T24" fmla="*/ 166330285 w 66"/>
                  <a:gd name="T25" fmla="*/ 0 h 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6"/>
                  <a:gd name="T40" fmla="*/ 0 h 52"/>
                  <a:gd name="T41" fmla="*/ 66 w 66"/>
                  <a:gd name="T42" fmla="*/ 52 h 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6" h="52">
                    <a:moveTo>
                      <a:pt x="66" y="0"/>
                    </a:moveTo>
                    <a:lnTo>
                      <a:pt x="66" y="0"/>
                    </a:lnTo>
                    <a:lnTo>
                      <a:pt x="48" y="20"/>
                    </a:lnTo>
                    <a:lnTo>
                      <a:pt x="30" y="36"/>
                    </a:lnTo>
                    <a:lnTo>
                      <a:pt x="14" y="52"/>
                    </a:lnTo>
                    <a:lnTo>
                      <a:pt x="0" y="38"/>
                    </a:lnTo>
                    <a:lnTo>
                      <a:pt x="6" y="38"/>
                    </a:lnTo>
                    <a:lnTo>
                      <a:pt x="20" y="32"/>
                    </a:lnTo>
                    <a:lnTo>
                      <a:pt x="42" y="20"/>
                    </a:lnTo>
                    <a:lnTo>
                      <a:pt x="54" y="1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45"/>
              <p:cNvSpPr>
                <a:spLocks/>
              </p:cNvSpPr>
              <p:nvPr/>
            </p:nvSpPr>
            <p:spPr bwMode="auto">
              <a:xfrm>
                <a:off x="3937000" y="2921000"/>
                <a:ext cx="390525" cy="809625"/>
              </a:xfrm>
              <a:custGeom>
                <a:avLst/>
                <a:gdLst>
                  <a:gd name="T0" fmla="*/ 619958482 w 246"/>
                  <a:gd name="T1" fmla="*/ 5040313 h 510"/>
                  <a:gd name="T2" fmla="*/ 619958482 w 246"/>
                  <a:gd name="T3" fmla="*/ 5040313 h 510"/>
                  <a:gd name="T4" fmla="*/ 609877860 w 246"/>
                  <a:gd name="T5" fmla="*/ 65524072 h 510"/>
                  <a:gd name="T6" fmla="*/ 584676303 w 246"/>
                  <a:gd name="T7" fmla="*/ 221773796 h 510"/>
                  <a:gd name="T8" fmla="*/ 574595681 w 246"/>
                  <a:gd name="T9" fmla="*/ 322580022 h 510"/>
                  <a:gd name="T10" fmla="*/ 564515058 w 246"/>
                  <a:gd name="T11" fmla="*/ 428426658 h 510"/>
                  <a:gd name="T12" fmla="*/ 554434436 w 246"/>
                  <a:gd name="T13" fmla="*/ 539313507 h 510"/>
                  <a:gd name="T14" fmla="*/ 554434436 w 246"/>
                  <a:gd name="T15" fmla="*/ 650200355 h 510"/>
                  <a:gd name="T16" fmla="*/ 554434436 w 246"/>
                  <a:gd name="T17" fmla="*/ 650200355 h 510"/>
                  <a:gd name="T18" fmla="*/ 559474747 w 246"/>
                  <a:gd name="T19" fmla="*/ 846772694 h 510"/>
                  <a:gd name="T20" fmla="*/ 554434436 w 246"/>
                  <a:gd name="T21" fmla="*/ 927417675 h 510"/>
                  <a:gd name="T22" fmla="*/ 549394125 w 246"/>
                  <a:gd name="T23" fmla="*/ 997982033 h 510"/>
                  <a:gd name="T24" fmla="*/ 534273191 w 246"/>
                  <a:gd name="T25" fmla="*/ 1063506080 h 510"/>
                  <a:gd name="T26" fmla="*/ 509071635 w 246"/>
                  <a:gd name="T27" fmla="*/ 1134070438 h 510"/>
                  <a:gd name="T28" fmla="*/ 473789456 w 246"/>
                  <a:gd name="T29" fmla="*/ 1204634796 h 510"/>
                  <a:gd name="T30" fmla="*/ 423386343 w 246"/>
                  <a:gd name="T31" fmla="*/ 1285279777 h 510"/>
                  <a:gd name="T32" fmla="*/ 423386343 w 246"/>
                  <a:gd name="T33" fmla="*/ 1285279777 h 510"/>
                  <a:gd name="T34" fmla="*/ 257055973 w 246"/>
                  <a:gd name="T35" fmla="*/ 1164312306 h 510"/>
                  <a:gd name="T36" fmla="*/ 115927208 w 246"/>
                  <a:gd name="T37" fmla="*/ 1068546391 h 510"/>
                  <a:gd name="T38" fmla="*/ 0 w 246"/>
                  <a:gd name="T39" fmla="*/ 992941722 h 510"/>
                  <a:gd name="T40" fmla="*/ 0 w 246"/>
                  <a:gd name="T41" fmla="*/ 992941722 h 510"/>
                  <a:gd name="T42" fmla="*/ 10080626 w 246"/>
                  <a:gd name="T43" fmla="*/ 992941722 h 510"/>
                  <a:gd name="T44" fmla="*/ 35282191 w 246"/>
                  <a:gd name="T45" fmla="*/ 992941722 h 510"/>
                  <a:gd name="T46" fmla="*/ 70564382 w 246"/>
                  <a:gd name="T47" fmla="*/ 977820788 h 510"/>
                  <a:gd name="T48" fmla="*/ 90725627 w 246"/>
                  <a:gd name="T49" fmla="*/ 962699854 h 510"/>
                  <a:gd name="T50" fmla="*/ 115927208 w 246"/>
                  <a:gd name="T51" fmla="*/ 942538609 h 510"/>
                  <a:gd name="T52" fmla="*/ 141128765 w 246"/>
                  <a:gd name="T53" fmla="*/ 917337052 h 510"/>
                  <a:gd name="T54" fmla="*/ 166330321 w 246"/>
                  <a:gd name="T55" fmla="*/ 887095185 h 510"/>
                  <a:gd name="T56" fmla="*/ 191531877 w 246"/>
                  <a:gd name="T57" fmla="*/ 846772694 h 510"/>
                  <a:gd name="T58" fmla="*/ 216733483 w 246"/>
                  <a:gd name="T59" fmla="*/ 796369383 h 510"/>
                  <a:gd name="T60" fmla="*/ 241935039 w 246"/>
                  <a:gd name="T61" fmla="*/ 735885647 h 510"/>
                  <a:gd name="T62" fmla="*/ 272176907 w 246"/>
                  <a:gd name="T63" fmla="*/ 665321289 h 510"/>
                  <a:gd name="T64" fmla="*/ 292338152 w 246"/>
                  <a:gd name="T65" fmla="*/ 579635997 h 510"/>
                  <a:gd name="T66" fmla="*/ 317539708 w 246"/>
                  <a:gd name="T67" fmla="*/ 488910394 h 510"/>
                  <a:gd name="T68" fmla="*/ 317539708 w 246"/>
                  <a:gd name="T69" fmla="*/ 488910394 h 510"/>
                  <a:gd name="T70" fmla="*/ 342741264 w 246"/>
                  <a:gd name="T71" fmla="*/ 393144380 h 510"/>
                  <a:gd name="T72" fmla="*/ 367942820 w 246"/>
                  <a:gd name="T73" fmla="*/ 312499399 h 510"/>
                  <a:gd name="T74" fmla="*/ 393144377 w 246"/>
                  <a:gd name="T75" fmla="*/ 241935041 h 510"/>
                  <a:gd name="T76" fmla="*/ 418346032 w 246"/>
                  <a:gd name="T77" fmla="*/ 181451256 h 510"/>
                  <a:gd name="T78" fmla="*/ 443547588 w 246"/>
                  <a:gd name="T79" fmla="*/ 136088455 h 510"/>
                  <a:gd name="T80" fmla="*/ 468749145 w 246"/>
                  <a:gd name="T81" fmla="*/ 95765939 h 510"/>
                  <a:gd name="T82" fmla="*/ 488910390 w 246"/>
                  <a:gd name="T83" fmla="*/ 65524072 h 510"/>
                  <a:gd name="T84" fmla="*/ 514111946 w 246"/>
                  <a:gd name="T85" fmla="*/ 40322503 h 510"/>
                  <a:gd name="T86" fmla="*/ 534273191 w 246"/>
                  <a:gd name="T87" fmla="*/ 25201563 h 510"/>
                  <a:gd name="T88" fmla="*/ 554434436 w 246"/>
                  <a:gd name="T89" fmla="*/ 15120940 h 510"/>
                  <a:gd name="T90" fmla="*/ 589716615 w 246"/>
                  <a:gd name="T91" fmla="*/ 5040313 h 510"/>
                  <a:gd name="T92" fmla="*/ 609877860 w 246"/>
                  <a:gd name="T93" fmla="*/ 0 h 510"/>
                  <a:gd name="T94" fmla="*/ 619958482 w 246"/>
                  <a:gd name="T95" fmla="*/ 5040313 h 510"/>
                  <a:gd name="T96" fmla="*/ 619958482 w 246"/>
                  <a:gd name="T97" fmla="*/ 5040313 h 51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6"/>
                  <a:gd name="T148" fmla="*/ 0 h 510"/>
                  <a:gd name="T149" fmla="*/ 246 w 246"/>
                  <a:gd name="T150" fmla="*/ 510 h 51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6" h="510">
                    <a:moveTo>
                      <a:pt x="246" y="2"/>
                    </a:moveTo>
                    <a:lnTo>
                      <a:pt x="246" y="2"/>
                    </a:lnTo>
                    <a:lnTo>
                      <a:pt x="242" y="26"/>
                    </a:lnTo>
                    <a:lnTo>
                      <a:pt x="232" y="88"/>
                    </a:lnTo>
                    <a:lnTo>
                      <a:pt x="228" y="128"/>
                    </a:lnTo>
                    <a:lnTo>
                      <a:pt x="224" y="170"/>
                    </a:lnTo>
                    <a:lnTo>
                      <a:pt x="220" y="214"/>
                    </a:lnTo>
                    <a:lnTo>
                      <a:pt x="220" y="258"/>
                    </a:lnTo>
                    <a:lnTo>
                      <a:pt x="222" y="336"/>
                    </a:lnTo>
                    <a:lnTo>
                      <a:pt x="220" y="368"/>
                    </a:lnTo>
                    <a:lnTo>
                      <a:pt x="218" y="396"/>
                    </a:lnTo>
                    <a:lnTo>
                      <a:pt x="212" y="422"/>
                    </a:lnTo>
                    <a:lnTo>
                      <a:pt x="202" y="450"/>
                    </a:lnTo>
                    <a:lnTo>
                      <a:pt x="188" y="478"/>
                    </a:lnTo>
                    <a:lnTo>
                      <a:pt x="168" y="510"/>
                    </a:lnTo>
                    <a:lnTo>
                      <a:pt x="102" y="462"/>
                    </a:lnTo>
                    <a:lnTo>
                      <a:pt x="46" y="424"/>
                    </a:lnTo>
                    <a:lnTo>
                      <a:pt x="0" y="394"/>
                    </a:lnTo>
                    <a:lnTo>
                      <a:pt x="4" y="394"/>
                    </a:lnTo>
                    <a:lnTo>
                      <a:pt x="14" y="394"/>
                    </a:lnTo>
                    <a:lnTo>
                      <a:pt x="28" y="388"/>
                    </a:lnTo>
                    <a:lnTo>
                      <a:pt x="36" y="382"/>
                    </a:lnTo>
                    <a:lnTo>
                      <a:pt x="46" y="374"/>
                    </a:lnTo>
                    <a:lnTo>
                      <a:pt x="56" y="364"/>
                    </a:lnTo>
                    <a:lnTo>
                      <a:pt x="66" y="352"/>
                    </a:lnTo>
                    <a:lnTo>
                      <a:pt x="76" y="336"/>
                    </a:lnTo>
                    <a:lnTo>
                      <a:pt x="86" y="316"/>
                    </a:lnTo>
                    <a:lnTo>
                      <a:pt x="96" y="292"/>
                    </a:lnTo>
                    <a:lnTo>
                      <a:pt x="108" y="264"/>
                    </a:lnTo>
                    <a:lnTo>
                      <a:pt x="116" y="230"/>
                    </a:lnTo>
                    <a:lnTo>
                      <a:pt x="126" y="194"/>
                    </a:lnTo>
                    <a:lnTo>
                      <a:pt x="136" y="156"/>
                    </a:lnTo>
                    <a:lnTo>
                      <a:pt x="146" y="124"/>
                    </a:lnTo>
                    <a:lnTo>
                      <a:pt x="156" y="96"/>
                    </a:lnTo>
                    <a:lnTo>
                      <a:pt x="166" y="72"/>
                    </a:lnTo>
                    <a:lnTo>
                      <a:pt x="176" y="54"/>
                    </a:lnTo>
                    <a:lnTo>
                      <a:pt x="186" y="38"/>
                    </a:lnTo>
                    <a:lnTo>
                      <a:pt x="194" y="26"/>
                    </a:lnTo>
                    <a:lnTo>
                      <a:pt x="204" y="16"/>
                    </a:lnTo>
                    <a:lnTo>
                      <a:pt x="212" y="10"/>
                    </a:lnTo>
                    <a:lnTo>
                      <a:pt x="220" y="6"/>
                    </a:lnTo>
                    <a:lnTo>
                      <a:pt x="234" y="2"/>
                    </a:lnTo>
                    <a:lnTo>
                      <a:pt x="242" y="0"/>
                    </a:lnTo>
                    <a:lnTo>
                      <a:pt x="246" y="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46"/>
              <p:cNvSpPr>
                <a:spLocks/>
              </p:cNvSpPr>
              <p:nvPr/>
            </p:nvSpPr>
            <p:spPr bwMode="auto">
              <a:xfrm>
                <a:off x="3994150" y="2889250"/>
                <a:ext cx="342900" cy="806450"/>
              </a:xfrm>
              <a:custGeom>
                <a:avLst/>
                <a:gdLst>
                  <a:gd name="T0" fmla="*/ 236894720 w 216"/>
                  <a:gd name="T1" fmla="*/ 378023446 h 508"/>
                  <a:gd name="T2" fmla="*/ 236894720 w 216"/>
                  <a:gd name="T3" fmla="*/ 378023446 h 508"/>
                  <a:gd name="T4" fmla="*/ 231854409 w 216"/>
                  <a:gd name="T5" fmla="*/ 453628214 h 508"/>
                  <a:gd name="T6" fmla="*/ 226814098 w 216"/>
                  <a:gd name="T7" fmla="*/ 539313506 h 508"/>
                  <a:gd name="T8" fmla="*/ 211693164 w 216"/>
                  <a:gd name="T9" fmla="*/ 645160043 h 508"/>
                  <a:gd name="T10" fmla="*/ 196572182 w 216"/>
                  <a:gd name="T11" fmla="*/ 700603468 h 508"/>
                  <a:gd name="T12" fmla="*/ 181451248 w 216"/>
                  <a:gd name="T13" fmla="*/ 756046892 h 508"/>
                  <a:gd name="T14" fmla="*/ 166330315 w 216"/>
                  <a:gd name="T15" fmla="*/ 811490316 h 508"/>
                  <a:gd name="T16" fmla="*/ 141128760 w 216"/>
                  <a:gd name="T17" fmla="*/ 866933939 h 508"/>
                  <a:gd name="T18" fmla="*/ 110886893 w 216"/>
                  <a:gd name="T19" fmla="*/ 922377363 h 508"/>
                  <a:gd name="T20" fmla="*/ 80645002 w 216"/>
                  <a:gd name="T21" fmla="*/ 972780476 h 508"/>
                  <a:gd name="T22" fmla="*/ 40322501 w 216"/>
                  <a:gd name="T23" fmla="*/ 1018143277 h 508"/>
                  <a:gd name="T24" fmla="*/ 0 w 216"/>
                  <a:gd name="T25" fmla="*/ 1058465768 h 508"/>
                  <a:gd name="T26" fmla="*/ 327620319 w 216"/>
                  <a:gd name="T27" fmla="*/ 1280239464 h 508"/>
                  <a:gd name="T28" fmla="*/ 327620319 w 216"/>
                  <a:gd name="T29" fmla="*/ 1280239464 h 508"/>
                  <a:gd name="T30" fmla="*/ 347781563 w 216"/>
                  <a:gd name="T31" fmla="*/ 1244957285 h 508"/>
                  <a:gd name="T32" fmla="*/ 362902497 w 216"/>
                  <a:gd name="T33" fmla="*/ 1204634795 h 508"/>
                  <a:gd name="T34" fmla="*/ 383063741 w 216"/>
                  <a:gd name="T35" fmla="*/ 1144151059 h 508"/>
                  <a:gd name="T36" fmla="*/ 408265296 w 216"/>
                  <a:gd name="T37" fmla="*/ 1063506079 h 508"/>
                  <a:gd name="T38" fmla="*/ 423386329 w 216"/>
                  <a:gd name="T39" fmla="*/ 967740164 h 508"/>
                  <a:gd name="T40" fmla="*/ 433466951 w 216"/>
                  <a:gd name="T41" fmla="*/ 846772693 h 508"/>
                  <a:gd name="T42" fmla="*/ 438507262 w 216"/>
                  <a:gd name="T43" fmla="*/ 705643779 h 508"/>
                  <a:gd name="T44" fmla="*/ 438507262 w 216"/>
                  <a:gd name="T45" fmla="*/ 705643779 h 508"/>
                  <a:gd name="T46" fmla="*/ 443547573 w 216"/>
                  <a:gd name="T47" fmla="*/ 564515063 h 508"/>
                  <a:gd name="T48" fmla="*/ 453628195 w 216"/>
                  <a:gd name="T49" fmla="*/ 433466969 h 508"/>
                  <a:gd name="T50" fmla="*/ 468749128 w 216"/>
                  <a:gd name="T51" fmla="*/ 317539710 h 508"/>
                  <a:gd name="T52" fmla="*/ 488910373 w 216"/>
                  <a:gd name="T53" fmla="*/ 221773796 h 508"/>
                  <a:gd name="T54" fmla="*/ 509071617 w 216"/>
                  <a:gd name="T55" fmla="*/ 146169077 h 508"/>
                  <a:gd name="T56" fmla="*/ 529232861 w 216"/>
                  <a:gd name="T57" fmla="*/ 85685317 h 508"/>
                  <a:gd name="T58" fmla="*/ 544353795 w 216"/>
                  <a:gd name="T59" fmla="*/ 40322503 h 508"/>
                  <a:gd name="T60" fmla="*/ 544353795 w 216"/>
                  <a:gd name="T61" fmla="*/ 40322503 h 508"/>
                  <a:gd name="T62" fmla="*/ 534273172 w 216"/>
                  <a:gd name="T63" fmla="*/ 30241880 h 508"/>
                  <a:gd name="T64" fmla="*/ 504031306 w 216"/>
                  <a:gd name="T65" fmla="*/ 15120940 h 508"/>
                  <a:gd name="T66" fmla="*/ 483870062 w 216"/>
                  <a:gd name="T67" fmla="*/ 10080626 h 508"/>
                  <a:gd name="T68" fmla="*/ 458668506 w 216"/>
                  <a:gd name="T69" fmla="*/ 5040313 h 508"/>
                  <a:gd name="T70" fmla="*/ 433466951 w 216"/>
                  <a:gd name="T71" fmla="*/ 0 h 508"/>
                  <a:gd name="T72" fmla="*/ 408265296 w 216"/>
                  <a:gd name="T73" fmla="*/ 5040313 h 508"/>
                  <a:gd name="T74" fmla="*/ 383063741 w 216"/>
                  <a:gd name="T75" fmla="*/ 15120940 h 508"/>
                  <a:gd name="T76" fmla="*/ 352821875 w 216"/>
                  <a:gd name="T77" fmla="*/ 35282191 h 508"/>
                  <a:gd name="T78" fmla="*/ 327620319 w 216"/>
                  <a:gd name="T79" fmla="*/ 60483760 h 508"/>
                  <a:gd name="T80" fmla="*/ 302418764 w 216"/>
                  <a:gd name="T81" fmla="*/ 95765939 h 508"/>
                  <a:gd name="T82" fmla="*/ 282257519 w 216"/>
                  <a:gd name="T83" fmla="*/ 146169077 h 508"/>
                  <a:gd name="T84" fmla="*/ 262096275 w 216"/>
                  <a:gd name="T85" fmla="*/ 206652812 h 508"/>
                  <a:gd name="T86" fmla="*/ 246975342 w 216"/>
                  <a:gd name="T87" fmla="*/ 282257531 h 508"/>
                  <a:gd name="T88" fmla="*/ 236894720 w 216"/>
                  <a:gd name="T89" fmla="*/ 378023446 h 508"/>
                  <a:gd name="T90" fmla="*/ 236894720 w 216"/>
                  <a:gd name="T91" fmla="*/ 378023446 h 5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16"/>
                  <a:gd name="T139" fmla="*/ 0 h 508"/>
                  <a:gd name="T140" fmla="*/ 216 w 216"/>
                  <a:gd name="T141" fmla="*/ 508 h 5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16" h="508">
                    <a:moveTo>
                      <a:pt x="94" y="150"/>
                    </a:moveTo>
                    <a:lnTo>
                      <a:pt x="94" y="150"/>
                    </a:lnTo>
                    <a:lnTo>
                      <a:pt x="92" y="180"/>
                    </a:lnTo>
                    <a:lnTo>
                      <a:pt x="90" y="214"/>
                    </a:lnTo>
                    <a:lnTo>
                      <a:pt x="84" y="256"/>
                    </a:lnTo>
                    <a:lnTo>
                      <a:pt x="78" y="278"/>
                    </a:lnTo>
                    <a:lnTo>
                      <a:pt x="72" y="300"/>
                    </a:lnTo>
                    <a:lnTo>
                      <a:pt x="66" y="322"/>
                    </a:lnTo>
                    <a:lnTo>
                      <a:pt x="56" y="344"/>
                    </a:lnTo>
                    <a:lnTo>
                      <a:pt x="44" y="366"/>
                    </a:lnTo>
                    <a:lnTo>
                      <a:pt x="32" y="386"/>
                    </a:lnTo>
                    <a:lnTo>
                      <a:pt x="16" y="404"/>
                    </a:lnTo>
                    <a:lnTo>
                      <a:pt x="0" y="420"/>
                    </a:lnTo>
                    <a:lnTo>
                      <a:pt x="130" y="508"/>
                    </a:lnTo>
                    <a:lnTo>
                      <a:pt x="138" y="494"/>
                    </a:lnTo>
                    <a:lnTo>
                      <a:pt x="144" y="478"/>
                    </a:lnTo>
                    <a:lnTo>
                      <a:pt x="152" y="454"/>
                    </a:lnTo>
                    <a:lnTo>
                      <a:pt x="162" y="422"/>
                    </a:lnTo>
                    <a:lnTo>
                      <a:pt x="168" y="384"/>
                    </a:lnTo>
                    <a:lnTo>
                      <a:pt x="172" y="336"/>
                    </a:lnTo>
                    <a:lnTo>
                      <a:pt x="174" y="280"/>
                    </a:lnTo>
                    <a:lnTo>
                      <a:pt x="176" y="224"/>
                    </a:lnTo>
                    <a:lnTo>
                      <a:pt x="180" y="172"/>
                    </a:lnTo>
                    <a:lnTo>
                      <a:pt x="186" y="126"/>
                    </a:lnTo>
                    <a:lnTo>
                      <a:pt x="194" y="88"/>
                    </a:lnTo>
                    <a:lnTo>
                      <a:pt x="202" y="58"/>
                    </a:lnTo>
                    <a:lnTo>
                      <a:pt x="210" y="34"/>
                    </a:lnTo>
                    <a:lnTo>
                      <a:pt x="216" y="16"/>
                    </a:lnTo>
                    <a:lnTo>
                      <a:pt x="212" y="12"/>
                    </a:lnTo>
                    <a:lnTo>
                      <a:pt x="200" y="6"/>
                    </a:lnTo>
                    <a:lnTo>
                      <a:pt x="192" y="4"/>
                    </a:lnTo>
                    <a:lnTo>
                      <a:pt x="182" y="2"/>
                    </a:lnTo>
                    <a:lnTo>
                      <a:pt x="172" y="0"/>
                    </a:lnTo>
                    <a:lnTo>
                      <a:pt x="162" y="2"/>
                    </a:lnTo>
                    <a:lnTo>
                      <a:pt x="152" y="6"/>
                    </a:lnTo>
                    <a:lnTo>
                      <a:pt x="140" y="14"/>
                    </a:lnTo>
                    <a:lnTo>
                      <a:pt x="130" y="24"/>
                    </a:lnTo>
                    <a:lnTo>
                      <a:pt x="120" y="38"/>
                    </a:lnTo>
                    <a:lnTo>
                      <a:pt x="112" y="58"/>
                    </a:lnTo>
                    <a:lnTo>
                      <a:pt x="104" y="82"/>
                    </a:lnTo>
                    <a:lnTo>
                      <a:pt x="98" y="112"/>
                    </a:lnTo>
                    <a:lnTo>
                      <a:pt x="94" y="150"/>
                    </a:lnTo>
                    <a:close/>
                  </a:path>
                </a:pathLst>
              </a:custGeom>
              <a:solidFill>
                <a:srgbClr val="EF44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47"/>
              <p:cNvSpPr>
                <a:spLocks/>
              </p:cNvSpPr>
              <p:nvPr/>
            </p:nvSpPr>
            <p:spPr bwMode="auto">
              <a:xfrm>
                <a:off x="5127625" y="2924175"/>
                <a:ext cx="387350" cy="806450"/>
              </a:xfrm>
              <a:custGeom>
                <a:avLst/>
                <a:gdLst>
                  <a:gd name="T0" fmla="*/ 0 w 244"/>
                  <a:gd name="T1" fmla="*/ 0 h 508"/>
                  <a:gd name="T2" fmla="*/ 0 w 244"/>
                  <a:gd name="T3" fmla="*/ 0 h 508"/>
                  <a:gd name="T4" fmla="*/ 10080626 w 244"/>
                  <a:gd name="T5" fmla="*/ 60483760 h 508"/>
                  <a:gd name="T6" fmla="*/ 35282191 w 244"/>
                  <a:gd name="T7" fmla="*/ 216733485 h 508"/>
                  <a:gd name="T8" fmla="*/ 45362814 w 244"/>
                  <a:gd name="T9" fmla="*/ 317539710 h 508"/>
                  <a:gd name="T10" fmla="*/ 55443448 w 244"/>
                  <a:gd name="T11" fmla="*/ 428426658 h 508"/>
                  <a:gd name="T12" fmla="*/ 60483760 w 244"/>
                  <a:gd name="T13" fmla="*/ 539313506 h 508"/>
                  <a:gd name="T14" fmla="*/ 60483760 w 244"/>
                  <a:gd name="T15" fmla="*/ 645160043 h 508"/>
                  <a:gd name="T16" fmla="*/ 60483760 w 244"/>
                  <a:gd name="T17" fmla="*/ 645160043 h 508"/>
                  <a:gd name="T18" fmla="*/ 60483760 w 244"/>
                  <a:gd name="T19" fmla="*/ 841732382 h 508"/>
                  <a:gd name="T20" fmla="*/ 60483760 w 244"/>
                  <a:gd name="T21" fmla="*/ 922377363 h 508"/>
                  <a:gd name="T22" fmla="*/ 70564382 w 244"/>
                  <a:gd name="T23" fmla="*/ 992941721 h 508"/>
                  <a:gd name="T24" fmla="*/ 85685316 w 244"/>
                  <a:gd name="T25" fmla="*/ 1063506079 h 508"/>
                  <a:gd name="T26" fmla="*/ 110886897 w 244"/>
                  <a:gd name="T27" fmla="*/ 1129030126 h 508"/>
                  <a:gd name="T28" fmla="*/ 146169076 w 244"/>
                  <a:gd name="T29" fmla="*/ 1199594484 h 508"/>
                  <a:gd name="T30" fmla="*/ 191531877 w 244"/>
                  <a:gd name="T31" fmla="*/ 1280239464 h 508"/>
                  <a:gd name="T32" fmla="*/ 191531877 w 244"/>
                  <a:gd name="T33" fmla="*/ 1280239464 h 508"/>
                  <a:gd name="T34" fmla="*/ 362902508 w 244"/>
                  <a:gd name="T35" fmla="*/ 1159271993 h 508"/>
                  <a:gd name="T36" fmla="*/ 504031322 w 244"/>
                  <a:gd name="T37" fmla="*/ 1063506079 h 508"/>
                  <a:gd name="T38" fmla="*/ 614918170 w 244"/>
                  <a:gd name="T39" fmla="*/ 992941721 h 508"/>
                  <a:gd name="T40" fmla="*/ 614918170 w 244"/>
                  <a:gd name="T41" fmla="*/ 992941721 h 508"/>
                  <a:gd name="T42" fmla="*/ 609877858 w 244"/>
                  <a:gd name="T43" fmla="*/ 992941721 h 508"/>
                  <a:gd name="T44" fmla="*/ 584676302 w 244"/>
                  <a:gd name="T45" fmla="*/ 987901409 h 508"/>
                  <a:gd name="T46" fmla="*/ 554434435 w 244"/>
                  <a:gd name="T47" fmla="*/ 972780476 h 508"/>
                  <a:gd name="T48" fmla="*/ 534273190 w 244"/>
                  <a:gd name="T49" fmla="*/ 957659542 h 508"/>
                  <a:gd name="T50" fmla="*/ 514111945 w 244"/>
                  <a:gd name="T51" fmla="*/ 942538608 h 508"/>
                  <a:gd name="T52" fmla="*/ 488910389 w 244"/>
                  <a:gd name="T53" fmla="*/ 912296740 h 508"/>
                  <a:gd name="T54" fmla="*/ 468749144 w 244"/>
                  <a:gd name="T55" fmla="*/ 882054872 h 508"/>
                  <a:gd name="T56" fmla="*/ 443547587 w 244"/>
                  <a:gd name="T57" fmla="*/ 841732382 h 508"/>
                  <a:gd name="T58" fmla="*/ 418346031 w 244"/>
                  <a:gd name="T59" fmla="*/ 791329071 h 508"/>
                  <a:gd name="T60" fmla="*/ 393144376 w 244"/>
                  <a:gd name="T61" fmla="*/ 730845335 h 508"/>
                  <a:gd name="T62" fmla="*/ 367942820 w 244"/>
                  <a:gd name="T63" fmla="*/ 660280977 h 508"/>
                  <a:gd name="T64" fmla="*/ 342741263 w 244"/>
                  <a:gd name="T65" fmla="*/ 579635997 h 508"/>
                  <a:gd name="T66" fmla="*/ 317539707 w 244"/>
                  <a:gd name="T67" fmla="*/ 483870082 h 508"/>
                  <a:gd name="T68" fmla="*/ 317539707 w 244"/>
                  <a:gd name="T69" fmla="*/ 483870082 h 508"/>
                  <a:gd name="T70" fmla="*/ 297378462 w 244"/>
                  <a:gd name="T71" fmla="*/ 388104068 h 508"/>
                  <a:gd name="T72" fmla="*/ 272176906 w 244"/>
                  <a:gd name="T73" fmla="*/ 307459088 h 508"/>
                  <a:gd name="T74" fmla="*/ 246975350 w 244"/>
                  <a:gd name="T75" fmla="*/ 236894730 h 508"/>
                  <a:gd name="T76" fmla="*/ 221773794 w 244"/>
                  <a:gd name="T77" fmla="*/ 181451256 h 508"/>
                  <a:gd name="T78" fmla="*/ 191531877 w 244"/>
                  <a:gd name="T79" fmla="*/ 131048143 h 508"/>
                  <a:gd name="T80" fmla="*/ 166330321 w 244"/>
                  <a:gd name="T81" fmla="*/ 90725628 h 508"/>
                  <a:gd name="T82" fmla="*/ 141128764 w 244"/>
                  <a:gd name="T83" fmla="*/ 60483760 h 508"/>
                  <a:gd name="T84" fmla="*/ 115927208 w 244"/>
                  <a:gd name="T85" fmla="*/ 40322503 h 508"/>
                  <a:gd name="T86" fmla="*/ 90725627 w 244"/>
                  <a:gd name="T87" fmla="*/ 20161251 h 508"/>
                  <a:gd name="T88" fmla="*/ 70564382 w 244"/>
                  <a:gd name="T89" fmla="*/ 10080626 h 508"/>
                  <a:gd name="T90" fmla="*/ 30241880 w 244"/>
                  <a:gd name="T91" fmla="*/ 0 h 508"/>
                  <a:gd name="T92" fmla="*/ 10080626 w 244"/>
                  <a:gd name="T93" fmla="*/ 0 h 508"/>
                  <a:gd name="T94" fmla="*/ 0 w 244"/>
                  <a:gd name="T95" fmla="*/ 0 h 508"/>
                  <a:gd name="T96" fmla="*/ 0 w 244"/>
                  <a:gd name="T97" fmla="*/ 0 h 50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4"/>
                  <a:gd name="T148" fmla="*/ 0 h 508"/>
                  <a:gd name="T149" fmla="*/ 244 w 244"/>
                  <a:gd name="T150" fmla="*/ 508 h 50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4" h="508">
                    <a:moveTo>
                      <a:pt x="0" y="0"/>
                    </a:moveTo>
                    <a:lnTo>
                      <a:pt x="0" y="0"/>
                    </a:lnTo>
                    <a:lnTo>
                      <a:pt x="4" y="24"/>
                    </a:lnTo>
                    <a:lnTo>
                      <a:pt x="14" y="86"/>
                    </a:lnTo>
                    <a:lnTo>
                      <a:pt x="18" y="126"/>
                    </a:lnTo>
                    <a:lnTo>
                      <a:pt x="22" y="170"/>
                    </a:lnTo>
                    <a:lnTo>
                      <a:pt x="24" y="214"/>
                    </a:lnTo>
                    <a:lnTo>
                      <a:pt x="24" y="256"/>
                    </a:lnTo>
                    <a:lnTo>
                      <a:pt x="24" y="334"/>
                    </a:lnTo>
                    <a:lnTo>
                      <a:pt x="24" y="366"/>
                    </a:lnTo>
                    <a:lnTo>
                      <a:pt x="28" y="394"/>
                    </a:lnTo>
                    <a:lnTo>
                      <a:pt x="34" y="422"/>
                    </a:lnTo>
                    <a:lnTo>
                      <a:pt x="44" y="448"/>
                    </a:lnTo>
                    <a:lnTo>
                      <a:pt x="58" y="476"/>
                    </a:lnTo>
                    <a:lnTo>
                      <a:pt x="76" y="508"/>
                    </a:lnTo>
                    <a:lnTo>
                      <a:pt x="144" y="460"/>
                    </a:lnTo>
                    <a:lnTo>
                      <a:pt x="200" y="422"/>
                    </a:lnTo>
                    <a:lnTo>
                      <a:pt x="244" y="394"/>
                    </a:lnTo>
                    <a:lnTo>
                      <a:pt x="242" y="394"/>
                    </a:lnTo>
                    <a:lnTo>
                      <a:pt x="232" y="392"/>
                    </a:lnTo>
                    <a:lnTo>
                      <a:pt x="220" y="386"/>
                    </a:lnTo>
                    <a:lnTo>
                      <a:pt x="212" y="380"/>
                    </a:lnTo>
                    <a:lnTo>
                      <a:pt x="204" y="374"/>
                    </a:lnTo>
                    <a:lnTo>
                      <a:pt x="194" y="362"/>
                    </a:lnTo>
                    <a:lnTo>
                      <a:pt x="186" y="350"/>
                    </a:lnTo>
                    <a:lnTo>
                      <a:pt x="176" y="334"/>
                    </a:lnTo>
                    <a:lnTo>
                      <a:pt x="166" y="314"/>
                    </a:lnTo>
                    <a:lnTo>
                      <a:pt x="156" y="290"/>
                    </a:lnTo>
                    <a:lnTo>
                      <a:pt x="146" y="262"/>
                    </a:lnTo>
                    <a:lnTo>
                      <a:pt x="136" y="230"/>
                    </a:lnTo>
                    <a:lnTo>
                      <a:pt x="126" y="192"/>
                    </a:lnTo>
                    <a:lnTo>
                      <a:pt x="118" y="154"/>
                    </a:lnTo>
                    <a:lnTo>
                      <a:pt x="108" y="122"/>
                    </a:lnTo>
                    <a:lnTo>
                      <a:pt x="98" y="94"/>
                    </a:lnTo>
                    <a:lnTo>
                      <a:pt x="88" y="72"/>
                    </a:lnTo>
                    <a:lnTo>
                      <a:pt x="76" y="52"/>
                    </a:lnTo>
                    <a:lnTo>
                      <a:pt x="66" y="36"/>
                    </a:lnTo>
                    <a:lnTo>
                      <a:pt x="56" y="24"/>
                    </a:lnTo>
                    <a:lnTo>
                      <a:pt x="46" y="16"/>
                    </a:lnTo>
                    <a:lnTo>
                      <a:pt x="36" y="8"/>
                    </a:lnTo>
                    <a:lnTo>
                      <a:pt x="28" y="4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48"/>
              <p:cNvSpPr>
                <a:spLocks/>
              </p:cNvSpPr>
              <p:nvPr/>
            </p:nvSpPr>
            <p:spPr bwMode="auto">
              <a:xfrm>
                <a:off x="5127625" y="2889250"/>
                <a:ext cx="333375" cy="806450"/>
              </a:xfrm>
              <a:custGeom>
                <a:avLst/>
                <a:gdLst>
                  <a:gd name="T0" fmla="*/ 312499383 w 210"/>
                  <a:gd name="T1" fmla="*/ 378023446 h 508"/>
                  <a:gd name="T2" fmla="*/ 312499383 w 210"/>
                  <a:gd name="T3" fmla="*/ 378023446 h 508"/>
                  <a:gd name="T4" fmla="*/ 312499383 w 210"/>
                  <a:gd name="T5" fmla="*/ 458668526 h 508"/>
                  <a:gd name="T6" fmla="*/ 317539694 w 210"/>
                  <a:gd name="T7" fmla="*/ 544353818 h 508"/>
                  <a:gd name="T8" fmla="*/ 327620316 w 210"/>
                  <a:gd name="T9" fmla="*/ 645160043 h 508"/>
                  <a:gd name="T10" fmla="*/ 337700939 w 210"/>
                  <a:gd name="T11" fmla="*/ 700603468 h 508"/>
                  <a:gd name="T12" fmla="*/ 352821872 w 210"/>
                  <a:gd name="T13" fmla="*/ 756046892 h 508"/>
                  <a:gd name="T14" fmla="*/ 367942805 w 210"/>
                  <a:gd name="T15" fmla="*/ 811490316 h 508"/>
                  <a:gd name="T16" fmla="*/ 388104049 w 210"/>
                  <a:gd name="T17" fmla="*/ 866933939 h 508"/>
                  <a:gd name="T18" fmla="*/ 418346014 w 210"/>
                  <a:gd name="T19" fmla="*/ 922377363 h 508"/>
                  <a:gd name="T20" fmla="*/ 448587881 w 210"/>
                  <a:gd name="T21" fmla="*/ 972780476 h 508"/>
                  <a:gd name="T22" fmla="*/ 483870058 w 210"/>
                  <a:gd name="T23" fmla="*/ 1018143277 h 508"/>
                  <a:gd name="T24" fmla="*/ 529232857 w 210"/>
                  <a:gd name="T25" fmla="*/ 1058465768 h 508"/>
                  <a:gd name="T26" fmla="*/ 201612491 w 210"/>
                  <a:gd name="T27" fmla="*/ 1280239464 h 508"/>
                  <a:gd name="T28" fmla="*/ 201612491 w 210"/>
                  <a:gd name="T29" fmla="*/ 1280239464 h 508"/>
                  <a:gd name="T30" fmla="*/ 181451247 w 210"/>
                  <a:gd name="T31" fmla="*/ 1244957285 h 508"/>
                  <a:gd name="T32" fmla="*/ 161290003 w 210"/>
                  <a:gd name="T33" fmla="*/ 1204634795 h 508"/>
                  <a:gd name="T34" fmla="*/ 141128759 w 210"/>
                  <a:gd name="T35" fmla="*/ 1144151059 h 508"/>
                  <a:gd name="T36" fmla="*/ 120967514 w 210"/>
                  <a:gd name="T37" fmla="*/ 1068546390 h 508"/>
                  <a:gd name="T38" fmla="*/ 105846581 w 210"/>
                  <a:gd name="T39" fmla="*/ 967740164 h 508"/>
                  <a:gd name="T40" fmla="*/ 90725623 w 210"/>
                  <a:gd name="T41" fmla="*/ 846772693 h 508"/>
                  <a:gd name="T42" fmla="*/ 90725623 w 210"/>
                  <a:gd name="T43" fmla="*/ 710684090 h 508"/>
                  <a:gd name="T44" fmla="*/ 90725623 w 210"/>
                  <a:gd name="T45" fmla="*/ 710684090 h 508"/>
                  <a:gd name="T46" fmla="*/ 85685312 w 210"/>
                  <a:gd name="T47" fmla="*/ 564515063 h 508"/>
                  <a:gd name="T48" fmla="*/ 75604690 w 210"/>
                  <a:gd name="T49" fmla="*/ 433466969 h 508"/>
                  <a:gd name="T50" fmla="*/ 65524068 w 210"/>
                  <a:gd name="T51" fmla="*/ 317539710 h 508"/>
                  <a:gd name="T52" fmla="*/ 45362812 w 210"/>
                  <a:gd name="T53" fmla="*/ 216733485 h 508"/>
                  <a:gd name="T54" fmla="*/ 30241879 w 210"/>
                  <a:gd name="T55" fmla="*/ 141128766 h 508"/>
                  <a:gd name="T56" fmla="*/ 15120939 w 210"/>
                  <a:gd name="T57" fmla="*/ 80645005 h 508"/>
                  <a:gd name="T58" fmla="*/ 0 w 210"/>
                  <a:gd name="T59" fmla="*/ 30241880 h 508"/>
                  <a:gd name="T60" fmla="*/ 0 w 210"/>
                  <a:gd name="T61" fmla="*/ 30241880 h 508"/>
                  <a:gd name="T62" fmla="*/ 10080625 w 210"/>
                  <a:gd name="T63" fmla="*/ 25201563 h 508"/>
                  <a:gd name="T64" fmla="*/ 40322501 w 210"/>
                  <a:gd name="T65" fmla="*/ 10080626 h 508"/>
                  <a:gd name="T66" fmla="*/ 60483757 w 210"/>
                  <a:gd name="T67" fmla="*/ 5040313 h 508"/>
                  <a:gd name="T68" fmla="*/ 85685312 w 210"/>
                  <a:gd name="T69" fmla="*/ 0 h 508"/>
                  <a:gd name="T70" fmla="*/ 110886892 w 210"/>
                  <a:gd name="T71" fmla="*/ 0 h 508"/>
                  <a:gd name="T72" fmla="*/ 136088448 w 210"/>
                  <a:gd name="T73" fmla="*/ 0 h 508"/>
                  <a:gd name="T74" fmla="*/ 166330314 w 210"/>
                  <a:gd name="T75" fmla="*/ 15120940 h 508"/>
                  <a:gd name="T76" fmla="*/ 191531869 w 210"/>
                  <a:gd name="T77" fmla="*/ 30241880 h 508"/>
                  <a:gd name="T78" fmla="*/ 216733474 w 210"/>
                  <a:gd name="T79" fmla="*/ 60483760 h 508"/>
                  <a:gd name="T80" fmla="*/ 241935029 w 210"/>
                  <a:gd name="T81" fmla="*/ 95765939 h 508"/>
                  <a:gd name="T82" fmla="*/ 267136584 w 210"/>
                  <a:gd name="T83" fmla="*/ 146169077 h 508"/>
                  <a:gd name="T84" fmla="*/ 287297828 w 210"/>
                  <a:gd name="T85" fmla="*/ 206652812 h 508"/>
                  <a:gd name="T86" fmla="*/ 302418761 w 210"/>
                  <a:gd name="T87" fmla="*/ 287297843 h 508"/>
                  <a:gd name="T88" fmla="*/ 312499383 w 210"/>
                  <a:gd name="T89" fmla="*/ 378023446 h 508"/>
                  <a:gd name="T90" fmla="*/ 312499383 w 210"/>
                  <a:gd name="T91" fmla="*/ 378023446 h 5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10"/>
                  <a:gd name="T139" fmla="*/ 0 h 508"/>
                  <a:gd name="T140" fmla="*/ 210 w 210"/>
                  <a:gd name="T141" fmla="*/ 508 h 5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10" h="508">
                    <a:moveTo>
                      <a:pt x="124" y="150"/>
                    </a:moveTo>
                    <a:lnTo>
                      <a:pt x="124" y="150"/>
                    </a:lnTo>
                    <a:lnTo>
                      <a:pt x="124" y="182"/>
                    </a:lnTo>
                    <a:lnTo>
                      <a:pt x="126" y="216"/>
                    </a:lnTo>
                    <a:lnTo>
                      <a:pt x="130" y="256"/>
                    </a:lnTo>
                    <a:lnTo>
                      <a:pt x="134" y="278"/>
                    </a:lnTo>
                    <a:lnTo>
                      <a:pt x="140" y="300"/>
                    </a:lnTo>
                    <a:lnTo>
                      <a:pt x="146" y="322"/>
                    </a:lnTo>
                    <a:lnTo>
                      <a:pt x="154" y="344"/>
                    </a:lnTo>
                    <a:lnTo>
                      <a:pt x="166" y="366"/>
                    </a:lnTo>
                    <a:lnTo>
                      <a:pt x="178" y="386"/>
                    </a:lnTo>
                    <a:lnTo>
                      <a:pt x="192" y="404"/>
                    </a:lnTo>
                    <a:lnTo>
                      <a:pt x="210" y="420"/>
                    </a:lnTo>
                    <a:lnTo>
                      <a:pt x="80" y="508"/>
                    </a:lnTo>
                    <a:lnTo>
                      <a:pt x="72" y="494"/>
                    </a:lnTo>
                    <a:lnTo>
                      <a:pt x="64" y="478"/>
                    </a:lnTo>
                    <a:lnTo>
                      <a:pt x="56" y="454"/>
                    </a:lnTo>
                    <a:lnTo>
                      <a:pt x="48" y="424"/>
                    </a:lnTo>
                    <a:lnTo>
                      <a:pt x="42" y="384"/>
                    </a:lnTo>
                    <a:lnTo>
                      <a:pt x="36" y="336"/>
                    </a:lnTo>
                    <a:lnTo>
                      <a:pt x="36" y="282"/>
                    </a:lnTo>
                    <a:lnTo>
                      <a:pt x="34" y="224"/>
                    </a:lnTo>
                    <a:lnTo>
                      <a:pt x="30" y="172"/>
                    </a:lnTo>
                    <a:lnTo>
                      <a:pt x="26" y="126"/>
                    </a:lnTo>
                    <a:lnTo>
                      <a:pt x="18" y="86"/>
                    </a:lnTo>
                    <a:lnTo>
                      <a:pt x="12" y="56"/>
                    </a:lnTo>
                    <a:lnTo>
                      <a:pt x="6" y="32"/>
                    </a:lnTo>
                    <a:lnTo>
                      <a:pt x="0" y="12"/>
                    </a:lnTo>
                    <a:lnTo>
                      <a:pt x="4" y="10"/>
                    </a:lnTo>
                    <a:lnTo>
                      <a:pt x="16" y="4"/>
                    </a:lnTo>
                    <a:lnTo>
                      <a:pt x="24" y="2"/>
                    </a:lnTo>
                    <a:lnTo>
                      <a:pt x="3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6" y="6"/>
                    </a:lnTo>
                    <a:lnTo>
                      <a:pt x="76" y="12"/>
                    </a:lnTo>
                    <a:lnTo>
                      <a:pt x="86" y="24"/>
                    </a:lnTo>
                    <a:lnTo>
                      <a:pt x="96" y="38"/>
                    </a:lnTo>
                    <a:lnTo>
                      <a:pt x="106" y="58"/>
                    </a:lnTo>
                    <a:lnTo>
                      <a:pt x="114" y="82"/>
                    </a:lnTo>
                    <a:lnTo>
                      <a:pt x="120" y="114"/>
                    </a:lnTo>
                    <a:lnTo>
                      <a:pt x="124" y="150"/>
                    </a:lnTo>
                    <a:close/>
                  </a:path>
                </a:pathLst>
              </a:custGeom>
              <a:solidFill>
                <a:srgbClr val="EF44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49"/>
              <p:cNvSpPr>
                <a:spLocks/>
              </p:cNvSpPr>
              <p:nvPr/>
            </p:nvSpPr>
            <p:spPr bwMode="auto">
              <a:xfrm>
                <a:off x="4079875" y="2879725"/>
                <a:ext cx="209550" cy="381000"/>
              </a:xfrm>
              <a:custGeom>
                <a:avLst/>
                <a:gdLst>
                  <a:gd name="T0" fmla="*/ 317539640 w 132"/>
                  <a:gd name="T1" fmla="*/ 252015660 h 240"/>
                  <a:gd name="T2" fmla="*/ 277217159 w 132"/>
                  <a:gd name="T3" fmla="*/ 408265308 h 240"/>
                  <a:gd name="T4" fmla="*/ 272176848 w 132"/>
                  <a:gd name="T5" fmla="*/ 483870075 h 240"/>
                  <a:gd name="T6" fmla="*/ 252015608 w 132"/>
                  <a:gd name="T7" fmla="*/ 383063752 h 240"/>
                  <a:gd name="T8" fmla="*/ 246975298 w 132"/>
                  <a:gd name="T9" fmla="*/ 337700951 h 240"/>
                  <a:gd name="T10" fmla="*/ 231854367 w 132"/>
                  <a:gd name="T11" fmla="*/ 433466963 h 240"/>
                  <a:gd name="T12" fmla="*/ 211693126 w 132"/>
                  <a:gd name="T13" fmla="*/ 524192565 h 240"/>
                  <a:gd name="T14" fmla="*/ 181451216 w 132"/>
                  <a:gd name="T15" fmla="*/ 599797233 h 240"/>
                  <a:gd name="T16" fmla="*/ 171370595 w 132"/>
                  <a:gd name="T17" fmla="*/ 604837545 h 240"/>
                  <a:gd name="T18" fmla="*/ 201612456 w 132"/>
                  <a:gd name="T19" fmla="*/ 388104063 h 240"/>
                  <a:gd name="T20" fmla="*/ 206652767 w 132"/>
                  <a:gd name="T21" fmla="*/ 327620328 h 240"/>
                  <a:gd name="T22" fmla="*/ 201612456 w 132"/>
                  <a:gd name="T23" fmla="*/ 302418772 h 240"/>
                  <a:gd name="T24" fmla="*/ 191531836 w 132"/>
                  <a:gd name="T25" fmla="*/ 302418772 h 240"/>
                  <a:gd name="T26" fmla="*/ 161289975 w 132"/>
                  <a:gd name="T27" fmla="*/ 347781573 h 240"/>
                  <a:gd name="T28" fmla="*/ 151209355 w 132"/>
                  <a:gd name="T29" fmla="*/ 383063752 h 240"/>
                  <a:gd name="T30" fmla="*/ 136088424 w 132"/>
                  <a:gd name="T31" fmla="*/ 423386341 h 240"/>
                  <a:gd name="T32" fmla="*/ 126007804 w 132"/>
                  <a:gd name="T33" fmla="*/ 418346030 h 240"/>
                  <a:gd name="T34" fmla="*/ 126007804 w 132"/>
                  <a:gd name="T35" fmla="*/ 398184685 h 240"/>
                  <a:gd name="T36" fmla="*/ 126007804 w 132"/>
                  <a:gd name="T37" fmla="*/ 277217216 h 240"/>
                  <a:gd name="T38" fmla="*/ 120967494 w 132"/>
                  <a:gd name="T39" fmla="*/ 226814104 h 240"/>
                  <a:gd name="T40" fmla="*/ 115927184 w 132"/>
                  <a:gd name="T41" fmla="*/ 226814104 h 240"/>
                  <a:gd name="T42" fmla="*/ 50403114 w 132"/>
                  <a:gd name="T43" fmla="*/ 388104063 h 240"/>
                  <a:gd name="T44" fmla="*/ 60483747 w 132"/>
                  <a:gd name="T45" fmla="*/ 246975349 h 240"/>
                  <a:gd name="T46" fmla="*/ 65524057 w 132"/>
                  <a:gd name="T47" fmla="*/ 206652810 h 240"/>
                  <a:gd name="T48" fmla="*/ 65524057 w 132"/>
                  <a:gd name="T49" fmla="*/ 201612498 h 240"/>
                  <a:gd name="T50" fmla="*/ 20161247 w 132"/>
                  <a:gd name="T51" fmla="*/ 257055971 h 240"/>
                  <a:gd name="T52" fmla="*/ 0 w 132"/>
                  <a:gd name="T53" fmla="*/ 292338150 h 240"/>
                  <a:gd name="T54" fmla="*/ 5040312 w 132"/>
                  <a:gd name="T55" fmla="*/ 277217216 h 240"/>
                  <a:gd name="T56" fmla="*/ 80644988 w 132"/>
                  <a:gd name="T57" fmla="*/ 80645004 h 240"/>
                  <a:gd name="T58" fmla="*/ 126007804 w 132"/>
                  <a:gd name="T59" fmla="*/ 0 h 240"/>
                  <a:gd name="T60" fmla="*/ 110886873 w 132"/>
                  <a:gd name="T61" fmla="*/ 55443448 h 240"/>
                  <a:gd name="T62" fmla="*/ 95765918 w 132"/>
                  <a:gd name="T63" fmla="*/ 110886896 h 240"/>
                  <a:gd name="T64" fmla="*/ 95765918 w 132"/>
                  <a:gd name="T65" fmla="*/ 126007830 h 240"/>
                  <a:gd name="T66" fmla="*/ 105846563 w 132"/>
                  <a:gd name="T67" fmla="*/ 120967519 h 240"/>
                  <a:gd name="T68" fmla="*/ 131048114 w 132"/>
                  <a:gd name="T69" fmla="*/ 65524071 h 240"/>
                  <a:gd name="T70" fmla="*/ 136088424 w 132"/>
                  <a:gd name="T71" fmla="*/ 70564382 h 240"/>
                  <a:gd name="T72" fmla="*/ 141128734 w 132"/>
                  <a:gd name="T73" fmla="*/ 126007830 h 240"/>
                  <a:gd name="T74" fmla="*/ 146169045 w 132"/>
                  <a:gd name="T75" fmla="*/ 151209386 h 240"/>
                  <a:gd name="T76" fmla="*/ 146169045 w 132"/>
                  <a:gd name="T77" fmla="*/ 146169075 h 240"/>
                  <a:gd name="T78" fmla="*/ 201612456 w 132"/>
                  <a:gd name="T79" fmla="*/ 45362813 h 240"/>
                  <a:gd name="T80" fmla="*/ 216733437 w 132"/>
                  <a:gd name="T81" fmla="*/ 20161251 h 240"/>
                  <a:gd name="T82" fmla="*/ 221773747 w 132"/>
                  <a:gd name="T83" fmla="*/ 30241880 h 240"/>
                  <a:gd name="T84" fmla="*/ 181451216 w 132"/>
                  <a:gd name="T85" fmla="*/ 131048141 h 240"/>
                  <a:gd name="T86" fmla="*/ 181451216 w 132"/>
                  <a:gd name="T87" fmla="*/ 151209386 h 240"/>
                  <a:gd name="T88" fmla="*/ 181451216 w 132"/>
                  <a:gd name="T89" fmla="*/ 176410942 h 240"/>
                  <a:gd name="T90" fmla="*/ 191531836 w 132"/>
                  <a:gd name="T91" fmla="*/ 161290009 h 240"/>
                  <a:gd name="T92" fmla="*/ 201612456 w 132"/>
                  <a:gd name="T93" fmla="*/ 136088453 h 240"/>
                  <a:gd name="T94" fmla="*/ 216733437 w 132"/>
                  <a:gd name="T95" fmla="*/ 115927208 h 240"/>
                  <a:gd name="T96" fmla="*/ 221773747 w 132"/>
                  <a:gd name="T97" fmla="*/ 146169075 h 240"/>
                  <a:gd name="T98" fmla="*/ 221773747 w 132"/>
                  <a:gd name="T99" fmla="*/ 191531876 h 240"/>
                  <a:gd name="T100" fmla="*/ 221773747 w 132"/>
                  <a:gd name="T101" fmla="*/ 246975349 h 240"/>
                  <a:gd name="T102" fmla="*/ 231854367 w 132"/>
                  <a:gd name="T103" fmla="*/ 252015660 h 240"/>
                  <a:gd name="T104" fmla="*/ 236894677 w 132"/>
                  <a:gd name="T105" fmla="*/ 236894726 h 240"/>
                  <a:gd name="T106" fmla="*/ 292338089 w 132"/>
                  <a:gd name="T107" fmla="*/ 65524071 h 240"/>
                  <a:gd name="T108" fmla="*/ 292338089 w 132"/>
                  <a:gd name="T109" fmla="*/ 75604693 h 240"/>
                  <a:gd name="T110" fmla="*/ 272176848 w 132"/>
                  <a:gd name="T111" fmla="*/ 171370631 h 240"/>
                  <a:gd name="T112" fmla="*/ 277217159 w 132"/>
                  <a:gd name="T113" fmla="*/ 196572187 h 240"/>
                  <a:gd name="T114" fmla="*/ 287297779 w 132"/>
                  <a:gd name="T115" fmla="*/ 186491565 h 240"/>
                  <a:gd name="T116" fmla="*/ 307459020 w 132"/>
                  <a:gd name="T117" fmla="*/ 161290009 h 240"/>
                  <a:gd name="T118" fmla="*/ 327620260 w 132"/>
                  <a:gd name="T119" fmla="*/ 151209386 h 240"/>
                  <a:gd name="T120" fmla="*/ 332660570 w 132"/>
                  <a:gd name="T121" fmla="*/ 176410942 h 240"/>
                  <a:gd name="T122" fmla="*/ 317539640 w 132"/>
                  <a:gd name="T123" fmla="*/ 252015660 h 24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32"/>
                  <a:gd name="T187" fmla="*/ 0 h 240"/>
                  <a:gd name="T188" fmla="*/ 132 w 132"/>
                  <a:gd name="T189" fmla="*/ 240 h 24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32" h="240">
                    <a:moveTo>
                      <a:pt x="126" y="100"/>
                    </a:moveTo>
                    <a:lnTo>
                      <a:pt x="126" y="100"/>
                    </a:lnTo>
                    <a:lnTo>
                      <a:pt x="116" y="132"/>
                    </a:lnTo>
                    <a:lnTo>
                      <a:pt x="110" y="162"/>
                    </a:lnTo>
                    <a:lnTo>
                      <a:pt x="108" y="192"/>
                    </a:lnTo>
                    <a:lnTo>
                      <a:pt x="100" y="152"/>
                    </a:lnTo>
                    <a:lnTo>
                      <a:pt x="98" y="140"/>
                    </a:lnTo>
                    <a:lnTo>
                      <a:pt x="98" y="134"/>
                    </a:lnTo>
                    <a:lnTo>
                      <a:pt x="98" y="142"/>
                    </a:lnTo>
                    <a:lnTo>
                      <a:pt x="92" y="172"/>
                    </a:lnTo>
                    <a:lnTo>
                      <a:pt x="84" y="208"/>
                    </a:lnTo>
                    <a:lnTo>
                      <a:pt x="78" y="228"/>
                    </a:lnTo>
                    <a:lnTo>
                      <a:pt x="72" y="238"/>
                    </a:lnTo>
                    <a:lnTo>
                      <a:pt x="68" y="240"/>
                    </a:lnTo>
                    <a:lnTo>
                      <a:pt x="76" y="192"/>
                    </a:lnTo>
                    <a:lnTo>
                      <a:pt x="80" y="154"/>
                    </a:lnTo>
                    <a:lnTo>
                      <a:pt x="82" y="130"/>
                    </a:lnTo>
                    <a:lnTo>
                      <a:pt x="82" y="124"/>
                    </a:lnTo>
                    <a:lnTo>
                      <a:pt x="80" y="120"/>
                    </a:lnTo>
                    <a:lnTo>
                      <a:pt x="78" y="120"/>
                    </a:lnTo>
                    <a:lnTo>
                      <a:pt x="76" y="120"/>
                    </a:lnTo>
                    <a:lnTo>
                      <a:pt x="70" y="126"/>
                    </a:lnTo>
                    <a:lnTo>
                      <a:pt x="64" y="138"/>
                    </a:lnTo>
                    <a:lnTo>
                      <a:pt x="60" y="152"/>
                    </a:lnTo>
                    <a:lnTo>
                      <a:pt x="56" y="166"/>
                    </a:lnTo>
                    <a:lnTo>
                      <a:pt x="54" y="168"/>
                    </a:lnTo>
                    <a:lnTo>
                      <a:pt x="52" y="170"/>
                    </a:lnTo>
                    <a:lnTo>
                      <a:pt x="50" y="166"/>
                    </a:lnTo>
                    <a:lnTo>
                      <a:pt x="50" y="158"/>
                    </a:lnTo>
                    <a:lnTo>
                      <a:pt x="52" y="136"/>
                    </a:lnTo>
                    <a:lnTo>
                      <a:pt x="50" y="110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6" y="90"/>
                    </a:lnTo>
                    <a:lnTo>
                      <a:pt x="20" y="154"/>
                    </a:lnTo>
                    <a:lnTo>
                      <a:pt x="22" y="122"/>
                    </a:lnTo>
                    <a:lnTo>
                      <a:pt x="24" y="98"/>
                    </a:lnTo>
                    <a:lnTo>
                      <a:pt x="26" y="82"/>
                    </a:lnTo>
                    <a:lnTo>
                      <a:pt x="26" y="80"/>
                    </a:lnTo>
                    <a:lnTo>
                      <a:pt x="18" y="88"/>
                    </a:lnTo>
                    <a:lnTo>
                      <a:pt x="8" y="102"/>
                    </a:lnTo>
                    <a:lnTo>
                      <a:pt x="0" y="116"/>
                    </a:lnTo>
                    <a:lnTo>
                      <a:pt x="2" y="110"/>
                    </a:lnTo>
                    <a:lnTo>
                      <a:pt x="14" y="76"/>
                    </a:lnTo>
                    <a:lnTo>
                      <a:pt x="32" y="32"/>
                    </a:lnTo>
                    <a:lnTo>
                      <a:pt x="42" y="14"/>
                    </a:lnTo>
                    <a:lnTo>
                      <a:pt x="50" y="0"/>
                    </a:lnTo>
                    <a:lnTo>
                      <a:pt x="44" y="22"/>
                    </a:lnTo>
                    <a:lnTo>
                      <a:pt x="38" y="38"/>
                    </a:lnTo>
                    <a:lnTo>
                      <a:pt x="38" y="44"/>
                    </a:lnTo>
                    <a:lnTo>
                      <a:pt x="38" y="50"/>
                    </a:lnTo>
                    <a:lnTo>
                      <a:pt x="40" y="52"/>
                    </a:lnTo>
                    <a:lnTo>
                      <a:pt x="42" y="48"/>
                    </a:lnTo>
                    <a:lnTo>
                      <a:pt x="48" y="38"/>
                    </a:lnTo>
                    <a:lnTo>
                      <a:pt x="52" y="26"/>
                    </a:lnTo>
                    <a:lnTo>
                      <a:pt x="54" y="24"/>
                    </a:lnTo>
                    <a:lnTo>
                      <a:pt x="54" y="28"/>
                    </a:lnTo>
                    <a:lnTo>
                      <a:pt x="56" y="50"/>
                    </a:lnTo>
                    <a:lnTo>
                      <a:pt x="56" y="58"/>
                    </a:lnTo>
                    <a:lnTo>
                      <a:pt x="58" y="60"/>
                    </a:lnTo>
                    <a:lnTo>
                      <a:pt x="58" y="58"/>
                    </a:lnTo>
                    <a:lnTo>
                      <a:pt x="72" y="32"/>
                    </a:lnTo>
                    <a:lnTo>
                      <a:pt x="80" y="18"/>
                    </a:lnTo>
                    <a:lnTo>
                      <a:pt x="86" y="8"/>
                    </a:lnTo>
                    <a:lnTo>
                      <a:pt x="88" y="10"/>
                    </a:lnTo>
                    <a:lnTo>
                      <a:pt x="88" y="12"/>
                    </a:lnTo>
                    <a:lnTo>
                      <a:pt x="84" y="24"/>
                    </a:lnTo>
                    <a:lnTo>
                      <a:pt x="72" y="52"/>
                    </a:lnTo>
                    <a:lnTo>
                      <a:pt x="72" y="60"/>
                    </a:lnTo>
                    <a:lnTo>
                      <a:pt x="72" y="68"/>
                    </a:lnTo>
                    <a:lnTo>
                      <a:pt x="72" y="70"/>
                    </a:lnTo>
                    <a:lnTo>
                      <a:pt x="74" y="70"/>
                    </a:lnTo>
                    <a:lnTo>
                      <a:pt x="76" y="64"/>
                    </a:lnTo>
                    <a:lnTo>
                      <a:pt x="80" y="54"/>
                    </a:lnTo>
                    <a:lnTo>
                      <a:pt x="86" y="48"/>
                    </a:lnTo>
                    <a:lnTo>
                      <a:pt x="86" y="46"/>
                    </a:lnTo>
                    <a:lnTo>
                      <a:pt x="88" y="48"/>
                    </a:lnTo>
                    <a:lnTo>
                      <a:pt x="88" y="58"/>
                    </a:lnTo>
                    <a:lnTo>
                      <a:pt x="88" y="76"/>
                    </a:lnTo>
                    <a:lnTo>
                      <a:pt x="88" y="94"/>
                    </a:lnTo>
                    <a:lnTo>
                      <a:pt x="88" y="98"/>
                    </a:lnTo>
                    <a:lnTo>
                      <a:pt x="90" y="102"/>
                    </a:lnTo>
                    <a:lnTo>
                      <a:pt x="92" y="100"/>
                    </a:lnTo>
                    <a:lnTo>
                      <a:pt x="94" y="94"/>
                    </a:lnTo>
                    <a:lnTo>
                      <a:pt x="110" y="42"/>
                    </a:lnTo>
                    <a:lnTo>
                      <a:pt x="116" y="26"/>
                    </a:lnTo>
                    <a:lnTo>
                      <a:pt x="116" y="30"/>
                    </a:lnTo>
                    <a:lnTo>
                      <a:pt x="112" y="50"/>
                    </a:lnTo>
                    <a:lnTo>
                      <a:pt x="108" y="68"/>
                    </a:lnTo>
                    <a:lnTo>
                      <a:pt x="110" y="78"/>
                    </a:lnTo>
                    <a:lnTo>
                      <a:pt x="114" y="74"/>
                    </a:lnTo>
                    <a:lnTo>
                      <a:pt x="116" y="68"/>
                    </a:lnTo>
                    <a:lnTo>
                      <a:pt x="122" y="64"/>
                    </a:lnTo>
                    <a:lnTo>
                      <a:pt x="126" y="60"/>
                    </a:lnTo>
                    <a:lnTo>
                      <a:pt x="130" y="60"/>
                    </a:lnTo>
                    <a:lnTo>
                      <a:pt x="132" y="62"/>
                    </a:lnTo>
                    <a:lnTo>
                      <a:pt x="132" y="70"/>
                    </a:lnTo>
                    <a:lnTo>
                      <a:pt x="130" y="82"/>
                    </a:lnTo>
                    <a:lnTo>
                      <a:pt x="126" y="100"/>
                    </a:lnTo>
                    <a:close/>
                  </a:path>
                </a:pathLst>
              </a:custGeom>
              <a:solidFill>
                <a:srgbClr val="F68A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50"/>
              <p:cNvSpPr>
                <a:spLocks/>
              </p:cNvSpPr>
              <p:nvPr/>
            </p:nvSpPr>
            <p:spPr bwMode="auto">
              <a:xfrm>
                <a:off x="5286375" y="3492500"/>
                <a:ext cx="79375" cy="152400"/>
              </a:xfrm>
              <a:custGeom>
                <a:avLst/>
                <a:gdLst>
                  <a:gd name="T0" fmla="*/ 0 w 50"/>
                  <a:gd name="T1" fmla="*/ 0 h 96"/>
                  <a:gd name="T2" fmla="*/ 0 w 50"/>
                  <a:gd name="T3" fmla="*/ 0 h 96"/>
                  <a:gd name="T4" fmla="*/ 5040313 w 50"/>
                  <a:gd name="T5" fmla="*/ 25201561 h 96"/>
                  <a:gd name="T6" fmla="*/ 25201561 w 50"/>
                  <a:gd name="T7" fmla="*/ 90725621 h 96"/>
                  <a:gd name="T8" fmla="*/ 55443445 w 50"/>
                  <a:gd name="T9" fmla="*/ 171370620 h 96"/>
                  <a:gd name="T10" fmla="*/ 75604689 w 50"/>
                  <a:gd name="T11" fmla="*/ 211693157 h 96"/>
                  <a:gd name="T12" fmla="*/ 95765933 w 50"/>
                  <a:gd name="T13" fmla="*/ 241935022 h 96"/>
                  <a:gd name="T14" fmla="*/ 126007824 w 50"/>
                  <a:gd name="T15" fmla="*/ 226814090 h 96"/>
                  <a:gd name="T16" fmla="*/ 126007824 w 50"/>
                  <a:gd name="T17" fmla="*/ 226814090 h 96"/>
                  <a:gd name="T18" fmla="*/ 115927202 w 50"/>
                  <a:gd name="T19" fmla="*/ 216733468 h 96"/>
                  <a:gd name="T20" fmla="*/ 90725622 w 50"/>
                  <a:gd name="T21" fmla="*/ 181451242 h 96"/>
                  <a:gd name="T22" fmla="*/ 50403122 w 50"/>
                  <a:gd name="T23" fmla="*/ 110886889 h 96"/>
                  <a:gd name="T24" fmla="*/ 0 w 50"/>
                  <a:gd name="T25" fmla="*/ 0 h 96"/>
                  <a:gd name="T26" fmla="*/ 0 w 50"/>
                  <a:gd name="T27" fmla="*/ 0 h 9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96"/>
                  <a:gd name="T44" fmla="*/ 50 w 50"/>
                  <a:gd name="T45" fmla="*/ 96 h 9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10"/>
                    </a:lnTo>
                    <a:lnTo>
                      <a:pt x="10" y="36"/>
                    </a:lnTo>
                    <a:lnTo>
                      <a:pt x="22" y="68"/>
                    </a:lnTo>
                    <a:lnTo>
                      <a:pt x="30" y="84"/>
                    </a:lnTo>
                    <a:lnTo>
                      <a:pt x="38" y="96"/>
                    </a:lnTo>
                    <a:lnTo>
                      <a:pt x="50" y="90"/>
                    </a:lnTo>
                    <a:lnTo>
                      <a:pt x="46" y="86"/>
                    </a:lnTo>
                    <a:lnTo>
                      <a:pt x="36" y="72"/>
                    </a:lnTo>
                    <a:lnTo>
                      <a:pt x="2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51"/>
              <p:cNvSpPr>
                <a:spLocks/>
              </p:cNvSpPr>
              <p:nvPr/>
            </p:nvSpPr>
            <p:spPr bwMode="auto">
              <a:xfrm>
                <a:off x="4222750" y="3165475"/>
                <a:ext cx="127000" cy="695325"/>
              </a:xfrm>
              <a:custGeom>
                <a:avLst/>
                <a:gdLst>
                  <a:gd name="T0" fmla="*/ 0 w 80"/>
                  <a:gd name="T1" fmla="*/ 90725625 h 438"/>
                  <a:gd name="T2" fmla="*/ 0 w 80"/>
                  <a:gd name="T3" fmla="*/ 90725625 h 438"/>
                  <a:gd name="T4" fmla="*/ 0 w 80"/>
                  <a:gd name="T5" fmla="*/ 176410938 h 438"/>
                  <a:gd name="T6" fmla="*/ 5040312 w 80"/>
                  <a:gd name="T7" fmla="*/ 277217209 h 438"/>
                  <a:gd name="T8" fmla="*/ 15120938 w 80"/>
                  <a:gd name="T9" fmla="*/ 403224987 h 438"/>
                  <a:gd name="T10" fmla="*/ 40322497 w 80"/>
                  <a:gd name="T11" fmla="*/ 559474730 h 438"/>
                  <a:gd name="T12" fmla="*/ 55443441 w 80"/>
                  <a:gd name="T13" fmla="*/ 640119708 h 438"/>
                  <a:gd name="T14" fmla="*/ 75604683 w 80"/>
                  <a:gd name="T15" fmla="*/ 730845307 h 438"/>
                  <a:gd name="T16" fmla="*/ 100806236 w 80"/>
                  <a:gd name="T17" fmla="*/ 816530596 h 438"/>
                  <a:gd name="T18" fmla="*/ 131048125 w 80"/>
                  <a:gd name="T19" fmla="*/ 912296705 h 438"/>
                  <a:gd name="T20" fmla="*/ 161289988 w 80"/>
                  <a:gd name="T21" fmla="*/ 1008062616 h 438"/>
                  <a:gd name="T22" fmla="*/ 201612473 w 80"/>
                  <a:gd name="T23" fmla="*/ 1103828527 h 438"/>
                  <a:gd name="T24" fmla="*/ 201612473 w 80"/>
                  <a:gd name="T25" fmla="*/ 1103828527 h 438"/>
                  <a:gd name="T26" fmla="*/ 176410920 w 80"/>
                  <a:gd name="T27" fmla="*/ 982861060 h 438"/>
                  <a:gd name="T28" fmla="*/ 151209367 w 80"/>
                  <a:gd name="T29" fmla="*/ 851812972 h 438"/>
                  <a:gd name="T30" fmla="*/ 120967503 w 80"/>
                  <a:gd name="T31" fmla="*/ 695563130 h 438"/>
                  <a:gd name="T32" fmla="*/ 95765926 w 80"/>
                  <a:gd name="T33" fmla="*/ 514111930 h 438"/>
                  <a:gd name="T34" fmla="*/ 80644994 w 80"/>
                  <a:gd name="T35" fmla="*/ 332660632 h 438"/>
                  <a:gd name="T36" fmla="*/ 75604683 w 80"/>
                  <a:gd name="T37" fmla="*/ 241935032 h 438"/>
                  <a:gd name="T38" fmla="*/ 75604683 w 80"/>
                  <a:gd name="T39" fmla="*/ 156249694 h 438"/>
                  <a:gd name="T40" fmla="*/ 80644994 w 80"/>
                  <a:gd name="T41" fmla="*/ 75604691 h 438"/>
                  <a:gd name="T42" fmla="*/ 90725615 w 80"/>
                  <a:gd name="T43" fmla="*/ 0 h 438"/>
                  <a:gd name="T44" fmla="*/ 35282186 w 80"/>
                  <a:gd name="T45" fmla="*/ 80645002 h 438"/>
                  <a:gd name="T46" fmla="*/ 0 w 80"/>
                  <a:gd name="T47" fmla="*/ 90725625 h 4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0"/>
                  <a:gd name="T73" fmla="*/ 0 h 438"/>
                  <a:gd name="T74" fmla="*/ 80 w 80"/>
                  <a:gd name="T75" fmla="*/ 438 h 4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0" h="438">
                    <a:moveTo>
                      <a:pt x="0" y="36"/>
                    </a:moveTo>
                    <a:lnTo>
                      <a:pt x="0" y="36"/>
                    </a:lnTo>
                    <a:lnTo>
                      <a:pt x="0" y="70"/>
                    </a:lnTo>
                    <a:lnTo>
                      <a:pt x="2" y="110"/>
                    </a:lnTo>
                    <a:lnTo>
                      <a:pt x="6" y="160"/>
                    </a:lnTo>
                    <a:lnTo>
                      <a:pt x="16" y="222"/>
                    </a:lnTo>
                    <a:lnTo>
                      <a:pt x="22" y="254"/>
                    </a:lnTo>
                    <a:lnTo>
                      <a:pt x="30" y="290"/>
                    </a:lnTo>
                    <a:lnTo>
                      <a:pt x="40" y="324"/>
                    </a:lnTo>
                    <a:lnTo>
                      <a:pt x="52" y="362"/>
                    </a:lnTo>
                    <a:lnTo>
                      <a:pt x="64" y="400"/>
                    </a:lnTo>
                    <a:lnTo>
                      <a:pt x="80" y="438"/>
                    </a:lnTo>
                    <a:lnTo>
                      <a:pt x="70" y="390"/>
                    </a:lnTo>
                    <a:lnTo>
                      <a:pt x="60" y="338"/>
                    </a:lnTo>
                    <a:lnTo>
                      <a:pt x="48" y="276"/>
                    </a:lnTo>
                    <a:lnTo>
                      <a:pt x="38" y="204"/>
                    </a:lnTo>
                    <a:lnTo>
                      <a:pt x="32" y="132"/>
                    </a:lnTo>
                    <a:lnTo>
                      <a:pt x="30" y="96"/>
                    </a:lnTo>
                    <a:lnTo>
                      <a:pt x="30" y="62"/>
                    </a:lnTo>
                    <a:lnTo>
                      <a:pt x="32" y="30"/>
                    </a:lnTo>
                    <a:lnTo>
                      <a:pt x="36" y="0"/>
                    </a:lnTo>
                    <a:lnTo>
                      <a:pt x="14" y="3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F44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52"/>
              <p:cNvSpPr>
                <a:spLocks noEditPoints="1"/>
              </p:cNvSpPr>
              <p:nvPr/>
            </p:nvSpPr>
            <p:spPr bwMode="auto">
              <a:xfrm>
                <a:off x="4238625" y="3238500"/>
                <a:ext cx="488950" cy="304800"/>
              </a:xfrm>
              <a:custGeom>
                <a:avLst/>
                <a:gdLst>
                  <a:gd name="T0" fmla="*/ 594756838 w 308"/>
                  <a:gd name="T1" fmla="*/ 65524066 h 192"/>
                  <a:gd name="T2" fmla="*/ 549394043 w 308"/>
                  <a:gd name="T3" fmla="*/ 45362810 h 192"/>
                  <a:gd name="T4" fmla="*/ 403224939 w 308"/>
                  <a:gd name="T5" fmla="*/ 20161250 h 192"/>
                  <a:gd name="T6" fmla="*/ 226814072 w 308"/>
                  <a:gd name="T7" fmla="*/ 0 h 192"/>
                  <a:gd name="T8" fmla="*/ 75604682 w 308"/>
                  <a:gd name="T9" fmla="*/ 0 h 192"/>
                  <a:gd name="T10" fmla="*/ 30241875 w 308"/>
                  <a:gd name="T11" fmla="*/ 5040312 h 192"/>
                  <a:gd name="T12" fmla="*/ 15120938 w 308"/>
                  <a:gd name="T13" fmla="*/ 10080625 h 192"/>
                  <a:gd name="T14" fmla="*/ 5040312 w 308"/>
                  <a:gd name="T15" fmla="*/ 30241878 h 192"/>
                  <a:gd name="T16" fmla="*/ 0 w 308"/>
                  <a:gd name="T17" fmla="*/ 70564377 h 192"/>
                  <a:gd name="T18" fmla="*/ 15120938 w 308"/>
                  <a:gd name="T19" fmla="*/ 252015644 h 192"/>
                  <a:gd name="T20" fmla="*/ 35282186 w 308"/>
                  <a:gd name="T21" fmla="*/ 398184660 h 192"/>
                  <a:gd name="T22" fmla="*/ 45362807 w 308"/>
                  <a:gd name="T23" fmla="*/ 413305593 h 192"/>
                  <a:gd name="T24" fmla="*/ 90725614 w 308"/>
                  <a:gd name="T25" fmla="*/ 443547557 h 192"/>
                  <a:gd name="T26" fmla="*/ 126007812 w 308"/>
                  <a:gd name="T27" fmla="*/ 453628179 h 192"/>
                  <a:gd name="T28" fmla="*/ 322579971 w 308"/>
                  <a:gd name="T29" fmla="*/ 478829734 h 192"/>
                  <a:gd name="T30" fmla="*/ 463708765 w 308"/>
                  <a:gd name="T31" fmla="*/ 478829734 h 192"/>
                  <a:gd name="T32" fmla="*/ 599797148 w 308"/>
                  <a:gd name="T33" fmla="*/ 458668490 h 192"/>
                  <a:gd name="T34" fmla="*/ 604837459 w 308"/>
                  <a:gd name="T35" fmla="*/ 458668490 h 192"/>
                  <a:gd name="T36" fmla="*/ 645159943 w 308"/>
                  <a:gd name="T37" fmla="*/ 428426625 h 192"/>
                  <a:gd name="T38" fmla="*/ 665321185 w 308"/>
                  <a:gd name="T39" fmla="*/ 393144349 h 192"/>
                  <a:gd name="T40" fmla="*/ 685482427 w 308"/>
                  <a:gd name="T41" fmla="*/ 342741240 h 192"/>
                  <a:gd name="T42" fmla="*/ 720764600 w 308"/>
                  <a:gd name="T43" fmla="*/ 252015644 h 192"/>
                  <a:gd name="T44" fmla="*/ 756046774 w 308"/>
                  <a:gd name="T45" fmla="*/ 216733468 h 192"/>
                  <a:gd name="T46" fmla="*/ 776208016 w 308"/>
                  <a:gd name="T47" fmla="*/ 120967511 h 192"/>
                  <a:gd name="T48" fmla="*/ 756046774 w 308"/>
                  <a:gd name="T49" fmla="*/ 120967511 h 192"/>
                  <a:gd name="T50" fmla="*/ 650200253 w 308"/>
                  <a:gd name="T51" fmla="*/ 95765932 h 192"/>
                  <a:gd name="T52" fmla="*/ 594756838 w 308"/>
                  <a:gd name="T53" fmla="*/ 65524066 h 192"/>
                  <a:gd name="T54" fmla="*/ 640119632 w 308"/>
                  <a:gd name="T55" fmla="*/ 307459064 h 192"/>
                  <a:gd name="T56" fmla="*/ 630039011 w 308"/>
                  <a:gd name="T57" fmla="*/ 337700929 h 192"/>
                  <a:gd name="T58" fmla="*/ 604837459 w 308"/>
                  <a:gd name="T59" fmla="*/ 383063727 h 192"/>
                  <a:gd name="T60" fmla="*/ 569555285 w 308"/>
                  <a:gd name="T61" fmla="*/ 413305593 h 192"/>
                  <a:gd name="T62" fmla="*/ 559474664 w 308"/>
                  <a:gd name="T63" fmla="*/ 413305593 h 192"/>
                  <a:gd name="T64" fmla="*/ 443547523 w 308"/>
                  <a:gd name="T65" fmla="*/ 433466936 h 192"/>
                  <a:gd name="T66" fmla="*/ 312499350 w 308"/>
                  <a:gd name="T67" fmla="*/ 428426625 h 192"/>
                  <a:gd name="T68" fmla="*/ 141128744 w 308"/>
                  <a:gd name="T69" fmla="*/ 403224971 h 192"/>
                  <a:gd name="T70" fmla="*/ 126007812 w 308"/>
                  <a:gd name="T71" fmla="*/ 398184660 h 192"/>
                  <a:gd name="T72" fmla="*/ 105846570 w 308"/>
                  <a:gd name="T73" fmla="*/ 367942795 h 192"/>
                  <a:gd name="T74" fmla="*/ 100806235 w 308"/>
                  <a:gd name="T75" fmla="*/ 342741240 h 192"/>
                  <a:gd name="T76" fmla="*/ 85685303 w 308"/>
                  <a:gd name="T77" fmla="*/ 136088444 h 192"/>
                  <a:gd name="T78" fmla="*/ 85685303 w 308"/>
                  <a:gd name="T79" fmla="*/ 95765932 h 192"/>
                  <a:gd name="T80" fmla="*/ 95765924 w 308"/>
                  <a:gd name="T81" fmla="*/ 75604688 h 192"/>
                  <a:gd name="T82" fmla="*/ 115927191 w 308"/>
                  <a:gd name="T83" fmla="*/ 65524066 h 192"/>
                  <a:gd name="T84" fmla="*/ 181451228 w 308"/>
                  <a:gd name="T85" fmla="*/ 60483756 h 192"/>
                  <a:gd name="T86" fmla="*/ 327620282 w 308"/>
                  <a:gd name="T87" fmla="*/ 70564377 h 192"/>
                  <a:gd name="T88" fmla="*/ 463708765 w 308"/>
                  <a:gd name="T89" fmla="*/ 90725621 h 192"/>
                  <a:gd name="T90" fmla="*/ 569555285 w 308"/>
                  <a:gd name="T91" fmla="*/ 120967511 h 192"/>
                  <a:gd name="T92" fmla="*/ 599797148 w 308"/>
                  <a:gd name="T93" fmla="*/ 131048133 h 192"/>
                  <a:gd name="T94" fmla="*/ 635079322 w 308"/>
                  <a:gd name="T95" fmla="*/ 161289998 h 192"/>
                  <a:gd name="T96" fmla="*/ 650200253 w 308"/>
                  <a:gd name="T97" fmla="*/ 196572175 h 192"/>
                  <a:gd name="T98" fmla="*/ 655240564 w 308"/>
                  <a:gd name="T99" fmla="*/ 241935022 h 192"/>
                  <a:gd name="T100" fmla="*/ 640119632 w 308"/>
                  <a:gd name="T101" fmla="*/ 307459064 h 19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8"/>
                  <a:gd name="T154" fmla="*/ 0 h 192"/>
                  <a:gd name="T155" fmla="*/ 308 w 308"/>
                  <a:gd name="T156" fmla="*/ 192 h 19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8" h="192">
                    <a:moveTo>
                      <a:pt x="236" y="26"/>
                    </a:moveTo>
                    <a:lnTo>
                      <a:pt x="236" y="26"/>
                    </a:lnTo>
                    <a:lnTo>
                      <a:pt x="228" y="22"/>
                    </a:lnTo>
                    <a:lnTo>
                      <a:pt x="218" y="18"/>
                    </a:lnTo>
                    <a:lnTo>
                      <a:pt x="192" y="12"/>
                    </a:lnTo>
                    <a:lnTo>
                      <a:pt x="160" y="8"/>
                    </a:lnTo>
                    <a:lnTo>
                      <a:pt x="126" y="4"/>
                    </a:lnTo>
                    <a:lnTo>
                      <a:pt x="90" y="0"/>
                    </a:lnTo>
                    <a:lnTo>
                      <a:pt x="58" y="0"/>
                    </a:lnTo>
                    <a:lnTo>
                      <a:pt x="30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0" y="28"/>
                    </a:lnTo>
                    <a:lnTo>
                      <a:pt x="6" y="100"/>
                    </a:lnTo>
                    <a:lnTo>
                      <a:pt x="12" y="138"/>
                    </a:lnTo>
                    <a:lnTo>
                      <a:pt x="14" y="158"/>
                    </a:lnTo>
                    <a:lnTo>
                      <a:pt x="18" y="164"/>
                    </a:lnTo>
                    <a:lnTo>
                      <a:pt x="26" y="172"/>
                    </a:lnTo>
                    <a:lnTo>
                      <a:pt x="36" y="176"/>
                    </a:lnTo>
                    <a:lnTo>
                      <a:pt x="50" y="180"/>
                    </a:lnTo>
                    <a:lnTo>
                      <a:pt x="80" y="184"/>
                    </a:lnTo>
                    <a:lnTo>
                      <a:pt x="128" y="190"/>
                    </a:lnTo>
                    <a:lnTo>
                      <a:pt x="156" y="192"/>
                    </a:lnTo>
                    <a:lnTo>
                      <a:pt x="184" y="190"/>
                    </a:lnTo>
                    <a:lnTo>
                      <a:pt x="212" y="188"/>
                    </a:lnTo>
                    <a:lnTo>
                      <a:pt x="238" y="182"/>
                    </a:lnTo>
                    <a:lnTo>
                      <a:pt x="240" y="182"/>
                    </a:lnTo>
                    <a:lnTo>
                      <a:pt x="248" y="178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64" y="156"/>
                    </a:lnTo>
                    <a:lnTo>
                      <a:pt x="272" y="136"/>
                    </a:lnTo>
                    <a:lnTo>
                      <a:pt x="280" y="112"/>
                    </a:lnTo>
                    <a:lnTo>
                      <a:pt x="286" y="100"/>
                    </a:lnTo>
                    <a:lnTo>
                      <a:pt x="292" y="92"/>
                    </a:lnTo>
                    <a:lnTo>
                      <a:pt x="300" y="86"/>
                    </a:lnTo>
                    <a:lnTo>
                      <a:pt x="308" y="84"/>
                    </a:lnTo>
                    <a:lnTo>
                      <a:pt x="308" y="48"/>
                    </a:lnTo>
                    <a:lnTo>
                      <a:pt x="300" y="48"/>
                    </a:lnTo>
                    <a:lnTo>
                      <a:pt x="282" y="44"/>
                    </a:lnTo>
                    <a:lnTo>
                      <a:pt x="258" y="38"/>
                    </a:lnTo>
                    <a:lnTo>
                      <a:pt x="246" y="32"/>
                    </a:lnTo>
                    <a:lnTo>
                      <a:pt x="236" y="26"/>
                    </a:lnTo>
                    <a:close/>
                    <a:moveTo>
                      <a:pt x="254" y="122"/>
                    </a:moveTo>
                    <a:lnTo>
                      <a:pt x="254" y="122"/>
                    </a:lnTo>
                    <a:lnTo>
                      <a:pt x="250" y="134"/>
                    </a:lnTo>
                    <a:lnTo>
                      <a:pt x="244" y="144"/>
                    </a:lnTo>
                    <a:lnTo>
                      <a:pt x="240" y="152"/>
                    </a:lnTo>
                    <a:lnTo>
                      <a:pt x="234" y="158"/>
                    </a:lnTo>
                    <a:lnTo>
                      <a:pt x="226" y="164"/>
                    </a:lnTo>
                    <a:lnTo>
                      <a:pt x="222" y="164"/>
                    </a:lnTo>
                    <a:lnTo>
                      <a:pt x="200" y="170"/>
                    </a:lnTo>
                    <a:lnTo>
                      <a:pt x="176" y="172"/>
                    </a:lnTo>
                    <a:lnTo>
                      <a:pt x="150" y="172"/>
                    </a:lnTo>
                    <a:lnTo>
                      <a:pt x="124" y="170"/>
                    </a:lnTo>
                    <a:lnTo>
                      <a:pt x="80" y="166"/>
                    </a:lnTo>
                    <a:lnTo>
                      <a:pt x="56" y="160"/>
                    </a:lnTo>
                    <a:lnTo>
                      <a:pt x="50" y="158"/>
                    </a:lnTo>
                    <a:lnTo>
                      <a:pt x="48" y="154"/>
                    </a:lnTo>
                    <a:lnTo>
                      <a:pt x="42" y="146"/>
                    </a:lnTo>
                    <a:lnTo>
                      <a:pt x="40" y="136"/>
                    </a:lnTo>
                    <a:lnTo>
                      <a:pt x="34" y="54"/>
                    </a:lnTo>
                    <a:lnTo>
                      <a:pt x="34" y="44"/>
                    </a:lnTo>
                    <a:lnTo>
                      <a:pt x="34" y="38"/>
                    </a:lnTo>
                    <a:lnTo>
                      <a:pt x="36" y="32"/>
                    </a:lnTo>
                    <a:lnTo>
                      <a:pt x="38" y="30"/>
                    </a:lnTo>
                    <a:lnTo>
                      <a:pt x="44" y="26"/>
                    </a:lnTo>
                    <a:lnTo>
                      <a:pt x="46" y="26"/>
                    </a:lnTo>
                    <a:lnTo>
                      <a:pt x="72" y="24"/>
                    </a:lnTo>
                    <a:lnTo>
                      <a:pt x="100" y="24"/>
                    </a:lnTo>
                    <a:lnTo>
                      <a:pt x="130" y="28"/>
                    </a:lnTo>
                    <a:lnTo>
                      <a:pt x="158" y="32"/>
                    </a:lnTo>
                    <a:lnTo>
                      <a:pt x="184" y="36"/>
                    </a:lnTo>
                    <a:lnTo>
                      <a:pt x="208" y="42"/>
                    </a:lnTo>
                    <a:lnTo>
                      <a:pt x="226" y="48"/>
                    </a:lnTo>
                    <a:lnTo>
                      <a:pt x="238" y="52"/>
                    </a:lnTo>
                    <a:lnTo>
                      <a:pt x="246" y="58"/>
                    </a:lnTo>
                    <a:lnTo>
                      <a:pt x="252" y="64"/>
                    </a:lnTo>
                    <a:lnTo>
                      <a:pt x="256" y="70"/>
                    </a:lnTo>
                    <a:lnTo>
                      <a:pt x="258" y="78"/>
                    </a:lnTo>
                    <a:lnTo>
                      <a:pt x="260" y="86"/>
                    </a:lnTo>
                    <a:lnTo>
                      <a:pt x="260" y="96"/>
                    </a:lnTo>
                    <a:lnTo>
                      <a:pt x="254" y="12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53"/>
              <p:cNvSpPr>
                <a:spLocks noEditPoints="1"/>
              </p:cNvSpPr>
              <p:nvPr/>
            </p:nvSpPr>
            <p:spPr bwMode="auto">
              <a:xfrm>
                <a:off x="4727575" y="3238500"/>
                <a:ext cx="488950" cy="304800"/>
              </a:xfrm>
              <a:custGeom>
                <a:avLst/>
                <a:gdLst>
                  <a:gd name="T0" fmla="*/ 0 w 308"/>
                  <a:gd name="T1" fmla="*/ 211693157 h 192"/>
                  <a:gd name="T2" fmla="*/ 20161248 w 308"/>
                  <a:gd name="T3" fmla="*/ 216733468 h 192"/>
                  <a:gd name="T4" fmla="*/ 55443440 w 308"/>
                  <a:gd name="T5" fmla="*/ 252015644 h 192"/>
                  <a:gd name="T6" fmla="*/ 90725614 w 308"/>
                  <a:gd name="T7" fmla="*/ 342741240 h 192"/>
                  <a:gd name="T8" fmla="*/ 110886881 w 308"/>
                  <a:gd name="T9" fmla="*/ 393144349 h 192"/>
                  <a:gd name="T10" fmla="*/ 131048123 w 308"/>
                  <a:gd name="T11" fmla="*/ 428426625 h 192"/>
                  <a:gd name="T12" fmla="*/ 171370607 w 308"/>
                  <a:gd name="T13" fmla="*/ 458668490 h 192"/>
                  <a:gd name="T14" fmla="*/ 176410917 w 308"/>
                  <a:gd name="T15" fmla="*/ 458668490 h 192"/>
                  <a:gd name="T16" fmla="*/ 312499350 w 308"/>
                  <a:gd name="T17" fmla="*/ 483870045 h 192"/>
                  <a:gd name="T18" fmla="*/ 453628144 w 308"/>
                  <a:gd name="T19" fmla="*/ 478829734 h 192"/>
                  <a:gd name="T20" fmla="*/ 650200253 w 308"/>
                  <a:gd name="T21" fmla="*/ 453628179 h 192"/>
                  <a:gd name="T22" fmla="*/ 685482427 w 308"/>
                  <a:gd name="T23" fmla="*/ 448587868 h 192"/>
                  <a:gd name="T24" fmla="*/ 730845221 w 308"/>
                  <a:gd name="T25" fmla="*/ 413305593 h 192"/>
                  <a:gd name="T26" fmla="*/ 740925842 w 308"/>
                  <a:gd name="T27" fmla="*/ 398184660 h 192"/>
                  <a:gd name="T28" fmla="*/ 761087084 w 308"/>
                  <a:gd name="T29" fmla="*/ 252015644 h 192"/>
                  <a:gd name="T30" fmla="*/ 776208016 w 308"/>
                  <a:gd name="T31" fmla="*/ 70564377 h 192"/>
                  <a:gd name="T32" fmla="*/ 771167705 w 308"/>
                  <a:gd name="T33" fmla="*/ 30241878 h 192"/>
                  <a:gd name="T34" fmla="*/ 761087084 w 308"/>
                  <a:gd name="T35" fmla="*/ 10080625 h 192"/>
                  <a:gd name="T36" fmla="*/ 745966153 w 308"/>
                  <a:gd name="T37" fmla="*/ 10080625 h 192"/>
                  <a:gd name="T38" fmla="*/ 700603358 w 308"/>
                  <a:gd name="T39" fmla="*/ 0 h 192"/>
                  <a:gd name="T40" fmla="*/ 549394043 w 308"/>
                  <a:gd name="T41" fmla="*/ 5040312 h 192"/>
                  <a:gd name="T42" fmla="*/ 372983076 w 308"/>
                  <a:gd name="T43" fmla="*/ 20161250 h 192"/>
                  <a:gd name="T44" fmla="*/ 226814072 w 308"/>
                  <a:gd name="T45" fmla="*/ 50403121 h 192"/>
                  <a:gd name="T46" fmla="*/ 181451228 w 308"/>
                  <a:gd name="T47" fmla="*/ 65524066 h 192"/>
                  <a:gd name="T48" fmla="*/ 156249675 w 308"/>
                  <a:gd name="T49" fmla="*/ 85685310 h 192"/>
                  <a:gd name="T50" fmla="*/ 95765924 w 308"/>
                  <a:gd name="T51" fmla="*/ 110886889 h 192"/>
                  <a:gd name="T52" fmla="*/ 20161248 w 308"/>
                  <a:gd name="T53" fmla="*/ 120967511 h 192"/>
                  <a:gd name="T54" fmla="*/ 0 w 308"/>
                  <a:gd name="T55" fmla="*/ 120967511 h 192"/>
                  <a:gd name="T56" fmla="*/ 191531849 w 308"/>
                  <a:gd name="T57" fmla="*/ 131048133 h 192"/>
                  <a:gd name="T58" fmla="*/ 262096245 w 308"/>
                  <a:gd name="T59" fmla="*/ 105846578 h 192"/>
                  <a:gd name="T60" fmla="*/ 383063697 w 308"/>
                  <a:gd name="T61" fmla="*/ 80644999 h 192"/>
                  <a:gd name="T62" fmla="*/ 529232801 w 308"/>
                  <a:gd name="T63" fmla="*/ 60483756 h 192"/>
                  <a:gd name="T64" fmla="*/ 665321185 w 308"/>
                  <a:gd name="T65" fmla="*/ 65524066 h 192"/>
                  <a:gd name="T66" fmla="*/ 670361495 w 308"/>
                  <a:gd name="T67" fmla="*/ 65524066 h 192"/>
                  <a:gd name="T68" fmla="*/ 685482427 w 308"/>
                  <a:gd name="T69" fmla="*/ 80644999 h 192"/>
                  <a:gd name="T70" fmla="*/ 690522737 w 308"/>
                  <a:gd name="T71" fmla="*/ 115927200 h 192"/>
                  <a:gd name="T72" fmla="*/ 690522737 w 308"/>
                  <a:gd name="T73" fmla="*/ 136088444 h 192"/>
                  <a:gd name="T74" fmla="*/ 675401806 w 308"/>
                  <a:gd name="T75" fmla="*/ 342741240 h 192"/>
                  <a:gd name="T76" fmla="*/ 655240564 w 308"/>
                  <a:gd name="T77" fmla="*/ 388104038 h 192"/>
                  <a:gd name="T78" fmla="*/ 640119632 w 308"/>
                  <a:gd name="T79" fmla="*/ 403224971 h 192"/>
                  <a:gd name="T80" fmla="*/ 579635906 w 308"/>
                  <a:gd name="T81" fmla="*/ 418346003 h 192"/>
                  <a:gd name="T82" fmla="*/ 403224939 w 308"/>
                  <a:gd name="T83" fmla="*/ 433466936 h 192"/>
                  <a:gd name="T84" fmla="*/ 277217177 w 308"/>
                  <a:gd name="T85" fmla="*/ 428426625 h 192"/>
                  <a:gd name="T86" fmla="*/ 226814072 w 308"/>
                  <a:gd name="T87" fmla="*/ 418346003 h 192"/>
                  <a:gd name="T88" fmla="*/ 196572159 w 308"/>
                  <a:gd name="T89" fmla="*/ 398184660 h 192"/>
                  <a:gd name="T90" fmla="*/ 171370607 w 308"/>
                  <a:gd name="T91" fmla="*/ 362902484 h 192"/>
                  <a:gd name="T92" fmla="*/ 151209365 w 308"/>
                  <a:gd name="T93" fmla="*/ 307459064 h 192"/>
                  <a:gd name="T94" fmla="*/ 136088433 w 308"/>
                  <a:gd name="T95" fmla="*/ 241935022 h 192"/>
                  <a:gd name="T96" fmla="*/ 136088433 w 308"/>
                  <a:gd name="T97" fmla="*/ 196572175 h 192"/>
                  <a:gd name="T98" fmla="*/ 156249675 w 308"/>
                  <a:gd name="T99" fmla="*/ 161289998 h 192"/>
                  <a:gd name="T100" fmla="*/ 191531849 w 308"/>
                  <a:gd name="T101" fmla="*/ 131048133 h 19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8"/>
                  <a:gd name="T154" fmla="*/ 0 h 192"/>
                  <a:gd name="T155" fmla="*/ 308 w 308"/>
                  <a:gd name="T156" fmla="*/ 192 h 19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8" h="192">
                    <a:moveTo>
                      <a:pt x="0" y="48"/>
                    </a:moveTo>
                    <a:lnTo>
                      <a:pt x="0" y="84"/>
                    </a:lnTo>
                    <a:lnTo>
                      <a:pt x="8" y="86"/>
                    </a:lnTo>
                    <a:lnTo>
                      <a:pt x="16" y="92"/>
                    </a:lnTo>
                    <a:lnTo>
                      <a:pt x="22" y="100"/>
                    </a:lnTo>
                    <a:lnTo>
                      <a:pt x="28" y="112"/>
                    </a:lnTo>
                    <a:lnTo>
                      <a:pt x="36" y="136"/>
                    </a:lnTo>
                    <a:lnTo>
                      <a:pt x="44" y="156"/>
                    </a:lnTo>
                    <a:lnTo>
                      <a:pt x="48" y="164"/>
                    </a:lnTo>
                    <a:lnTo>
                      <a:pt x="52" y="170"/>
                    </a:lnTo>
                    <a:lnTo>
                      <a:pt x="60" y="178"/>
                    </a:lnTo>
                    <a:lnTo>
                      <a:pt x="68" y="182"/>
                    </a:lnTo>
                    <a:lnTo>
                      <a:pt x="70" y="182"/>
                    </a:lnTo>
                    <a:lnTo>
                      <a:pt x="96" y="188"/>
                    </a:lnTo>
                    <a:lnTo>
                      <a:pt x="124" y="192"/>
                    </a:lnTo>
                    <a:lnTo>
                      <a:pt x="152" y="192"/>
                    </a:lnTo>
                    <a:lnTo>
                      <a:pt x="180" y="190"/>
                    </a:lnTo>
                    <a:lnTo>
                      <a:pt x="228" y="186"/>
                    </a:lnTo>
                    <a:lnTo>
                      <a:pt x="258" y="180"/>
                    </a:lnTo>
                    <a:lnTo>
                      <a:pt x="272" y="178"/>
                    </a:lnTo>
                    <a:lnTo>
                      <a:pt x="282" y="172"/>
                    </a:lnTo>
                    <a:lnTo>
                      <a:pt x="290" y="164"/>
                    </a:lnTo>
                    <a:lnTo>
                      <a:pt x="294" y="158"/>
                    </a:lnTo>
                    <a:lnTo>
                      <a:pt x="296" y="138"/>
                    </a:lnTo>
                    <a:lnTo>
                      <a:pt x="302" y="100"/>
                    </a:lnTo>
                    <a:lnTo>
                      <a:pt x="308" y="28"/>
                    </a:lnTo>
                    <a:lnTo>
                      <a:pt x="308" y="18"/>
                    </a:lnTo>
                    <a:lnTo>
                      <a:pt x="306" y="12"/>
                    </a:lnTo>
                    <a:lnTo>
                      <a:pt x="304" y="8"/>
                    </a:lnTo>
                    <a:lnTo>
                      <a:pt x="302" y="4"/>
                    </a:lnTo>
                    <a:lnTo>
                      <a:pt x="298" y="4"/>
                    </a:lnTo>
                    <a:lnTo>
                      <a:pt x="296" y="4"/>
                    </a:lnTo>
                    <a:lnTo>
                      <a:pt x="278" y="0"/>
                    </a:lnTo>
                    <a:lnTo>
                      <a:pt x="250" y="0"/>
                    </a:lnTo>
                    <a:lnTo>
                      <a:pt x="218" y="2"/>
                    </a:lnTo>
                    <a:lnTo>
                      <a:pt x="182" y="4"/>
                    </a:lnTo>
                    <a:lnTo>
                      <a:pt x="148" y="8"/>
                    </a:lnTo>
                    <a:lnTo>
                      <a:pt x="116" y="12"/>
                    </a:lnTo>
                    <a:lnTo>
                      <a:pt x="90" y="20"/>
                    </a:lnTo>
                    <a:lnTo>
                      <a:pt x="80" y="22"/>
                    </a:lnTo>
                    <a:lnTo>
                      <a:pt x="72" y="26"/>
                    </a:lnTo>
                    <a:lnTo>
                      <a:pt x="62" y="34"/>
                    </a:lnTo>
                    <a:lnTo>
                      <a:pt x="50" y="40"/>
                    </a:lnTo>
                    <a:lnTo>
                      <a:pt x="38" y="44"/>
                    </a:lnTo>
                    <a:lnTo>
                      <a:pt x="26" y="46"/>
                    </a:lnTo>
                    <a:lnTo>
                      <a:pt x="8" y="48"/>
                    </a:lnTo>
                    <a:lnTo>
                      <a:pt x="0" y="48"/>
                    </a:lnTo>
                    <a:close/>
                    <a:moveTo>
                      <a:pt x="76" y="52"/>
                    </a:moveTo>
                    <a:lnTo>
                      <a:pt x="76" y="52"/>
                    </a:lnTo>
                    <a:lnTo>
                      <a:pt x="86" y="48"/>
                    </a:lnTo>
                    <a:lnTo>
                      <a:pt x="104" y="42"/>
                    </a:lnTo>
                    <a:lnTo>
                      <a:pt x="128" y="36"/>
                    </a:lnTo>
                    <a:lnTo>
                      <a:pt x="152" y="32"/>
                    </a:lnTo>
                    <a:lnTo>
                      <a:pt x="180" y="28"/>
                    </a:lnTo>
                    <a:lnTo>
                      <a:pt x="210" y="24"/>
                    </a:lnTo>
                    <a:lnTo>
                      <a:pt x="238" y="24"/>
                    </a:lnTo>
                    <a:lnTo>
                      <a:pt x="264" y="26"/>
                    </a:lnTo>
                    <a:lnTo>
                      <a:pt x="266" y="26"/>
                    </a:lnTo>
                    <a:lnTo>
                      <a:pt x="270" y="30"/>
                    </a:lnTo>
                    <a:lnTo>
                      <a:pt x="272" y="32"/>
                    </a:lnTo>
                    <a:lnTo>
                      <a:pt x="274" y="38"/>
                    </a:lnTo>
                    <a:lnTo>
                      <a:pt x="274" y="46"/>
                    </a:lnTo>
                    <a:lnTo>
                      <a:pt x="274" y="54"/>
                    </a:lnTo>
                    <a:lnTo>
                      <a:pt x="268" y="136"/>
                    </a:lnTo>
                    <a:lnTo>
                      <a:pt x="266" y="146"/>
                    </a:lnTo>
                    <a:lnTo>
                      <a:pt x="260" y="154"/>
                    </a:lnTo>
                    <a:lnTo>
                      <a:pt x="258" y="158"/>
                    </a:lnTo>
                    <a:lnTo>
                      <a:pt x="254" y="160"/>
                    </a:lnTo>
                    <a:lnTo>
                      <a:pt x="230" y="166"/>
                    </a:lnTo>
                    <a:lnTo>
                      <a:pt x="186" y="170"/>
                    </a:lnTo>
                    <a:lnTo>
                      <a:pt x="160" y="172"/>
                    </a:lnTo>
                    <a:lnTo>
                      <a:pt x="136" y="172"/>
                    </a:lnTo>
                    <a:lnTo>
                      <a:pt x="110" y="170"/>
                    </a:lnTo>
                    <a:lnTo>
                      <a:pt x="90" y="166"/>
                    </a:lnTo>
                    <a:lnTo>
                      <a:pt x="86" y="164"/>
                    </a:lnTo>
                    <a:lnTo>
                      <a:pt x="78" y="158"/>
                    </a:lnTo>
                    <a:lnTo>
                      <a:pt x="74" y="152"/>
                    </a:lnTo>
                    <a:lnTo>
                      <a:pt x="68" y="144"/>
                    </a:lnTo>
                    <a:lnTo>
                      <a:pt x="64" y="134"/>
                    </a:lnTo>
                    <a:lnTo>
                      <a:pt x="60" y="122"/>
                    </a:lnTo>
                    <a:lnTo>
                      <a:pt x="54" y="96"/>
                    </a:lnTo>
                    <a:lnTo>
                      <a:pt x="54" y="86"/>
                    </a:lnTo>
                    <a:lnTo>
                      <a:pt x="54" y="78"/>
                    </a:lnTo>
                    <a:lnTo>
                      <a:pt x="58" y="70"/>
                    </a:lnTo>
                    <a:lnTo>
                      <a:pt x="62" y="64"/>
                    </a:lnTo>
                    <a:lnTo>
                      <a:pt x="68" y="58"/>
                    </a:lnTo>
                    <a:lnTo>
                      <a:pt x="76" y="5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54"/>
              <p:cNvSpPr>
                <a:spLocks/>
              </p:cNvSpPr>
              <p:nvPr/>
            </p:nvSpPr>
            <p:spPr bwMode="auto">
              <a:xfrm>
                <a:off x="4302125" y="2555875"/>
                <a:ext cx="1066800" cy="857250"/>
              </a:xfrm>
              <a:custGeom>
                <a:avLst/>
                <a:gdLst>
                  <a:gd name="T0" fmla="*/ 5040312 w 672"/>
                  <a:gd name="T1" fmla="*/ 519152151 h 540"/>
                  <a:gd name="T2" fmla="*/ 171370612 w 672"/>
                  <a:gd name="T3" fmla="*/ 670361458 h 540"/>
                  <a:gd name="T4" fmla="*/ 403224953 w 672"/>
                  <a:gd name="T5" fmla="*/ 861893445 h 540"/>
                  <a:gd name="T6" fmla="*/ 660280896 w 672"/>
                  <a:gd name="T7" fmla="*/ 1038304302 h 540"/>
                  <a:gd name="T8" fmla="*/ 781248352 w 672"/>
                  <a:gd name="T9" fmla="*/ 1098788025 h 540"/>
                  <a:gd name="T10" fmla="*/ 690522760 w 672"/>
                  <a:gd name="T11" fmla="*/ 1018143062 h 540"/>
                  <a:gd name="T12" fmla="*/ 559474683 w 672"/>
                  <a:gd name="T13" fmla="*/ 882054686 h 540"/>
                  <a:gd name="T14" fmla="*/ 670361517 w 672"/>
                  <a:gd name="T15" fmla="*/ 957659339 h 540"/>
                  <a:gd name="T16" fmla="*/ 947578803 w 672"/>
                  <a:gd name="T17" fmla="*/ 1134070197 h 540"/>
                  <a:gd name="T18" fmla="*/ 1123989676 w 672"/>
                  <a:gd name="T19" fmla="*/ 1224795781 h 540"/>
                  <a:gd name="T20" fmla="*/ 1310481171 w 672"/>
                  <a:gd name="T21" fmla="*/ 1300400434 h 540"/>
                  <a:gd name="T22" fmla="*/ 1507053287 w 672"/>
                  <a:gd name="T23" fmla="*/ 1350803536 h 540"/>
                  <a:gd name="T24" fmla="*/ 1693545178 w 672"/>
                  <a:gd name="T25" fmla="*/ 1360884157 h 540"/>
                  <a:gd name="T26" fmla="*/ 1663302918 w 672"/>
                  <a:gd name="T27" fmla="*/ 1310481054 h 540"/>
                  <a:gd name="T28" fmla="*/ 1552416083 w 672"/>
                  <a:gd name="T29" fmla="*/ 1088707405 h 540"/>
                  <a:gd name="T30" fmla="*/ 1476811423 w 672"/>
                  <a:gd name="T31" fmla="*/ 897175616 h 540"/>
                  <a:gd name="T32" fmla="*/ 1446569559 w 672"/>
                  <a:gd name="T33" fmla="*/ 796369213 h 540"/>
                  <a:gd name="T34" fmla="*/ 1416327695 w 672"/>
                  <a:gd name="T35" fmla="*/ 685482389 h 540"/>
                  <a:gd name="T36" fmla="*/ 1365924588 w 672"/>
                  <a:gd name="T37" fmla="*/ 559474633 h 540"/>
                  <a:gd name="T38" fmla="*/ 1290319928 w 672"/>
                  <a:gd name="T39" fmla="*/ 423386257 h 540"/>
                  <a:gd name="T40" fmla="*/ 1194554025 w 672"/>
                  <a:gd name="T41" fmla="*/ 287297782 h 540"/>
                  <a:gd name="T42" fmla="*/ 1073586569 w 672"/>
                  <a:gd name="T43" fmla="*/ 171370597 h 540"/>
                  <a:gd name="T44" fmla="*/ 927417560 w 672"/>
                  <a:gd name="T45" fmla="*/ 75604678 h 540"/>
                  <a:gd name="T46" fmla="*/ 796369284 w 672"/>
                  <a:gd name="T47" fmla="*/ 25201557 h 540"/>
                  <a:gd name="T48" fmla="*/ 700603381 w 672"/>
                  <a:gd name="T49" fmla="*/ 10080624 h 540"/>
                  <a:gd name="T50" fmla="*/ 599797168 w 672"/>
                  <a:gd name="T51" fmla="*/ 0 h 540"/>
                  <a:gd name="T52" fmla="*/ 544353751 w 672"/>
                  <a:gd name="T53" fmla="*/ 5040312 h 540"/>
                  <a:gd name="T54" fmla="*/ 352821846 w 672"/>
                  <a:gd name="T55" fmla="*/ 35282184 h 540"/>
                  <a:gd name="T56" fmla="*/ 211693147 w 672"/>
                  <a:gd name="T57" fmla="*/ 95765919 h 540"/>
                  <a:gd name="T58" fmla="*/ 115927195 w 672"/>
                  <a:gd name="T59" fmla="*/ 181451218 h 540"/>
                  <a:gd name="T60" fmla="*/ 50403119 w 672"/>
                  <a:gd name="T61" fmla="*/ 272176851 h 540"/>
                  <a:gd name="T62" fmla="*/ 20161249 w 672"/>
                  <a:gd name="T63" fmla="*/ 362902435 h 540"/>
                  <a:gd name="T64" fmla="*/ 5040312 w 672"/>
                  <a:gd name="T65" fmla="*/ 443547498 h 540"/>
                  <a:gd name="T66" fmla="*/ 5040312 w 672"/>
                  <a:gd name="T67" fmla="*/ 519152151 h 5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72"/>
                  <a:gd name="T103" fmla="*/ 0 h 540"/>
                  <a:gd name="T104" fmla="*/ 672 w 672"/>
                  <a:gd name="T105" fmla="*/ 540 h 5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72" h="540">
                    <a:moveTo>
                      <a:pt x="2" y="206"/>
                    </a:moveTo>
                    <a:lnTo>
                      <a:pt x="2" y="206"/>
                    </a:lnTo>
                    <a:lnTo>
                      <a:pt x="32" y="236"/>
                    </a:lnTo>
                    <a:lnTo>
                      <a:pt x="68" y="266"/>
                    </a:lnTo>
                    <a:lnTo>
                      <a:pt x="112" y="302"/>
                    </a:lnTo>
                    <a:lnTo>
                      <a:pt x="160" y="342"/>
                    </a:lnTo>
                    <a:lnTo>
                      <a:pt x="212" y="380"/>
                    </a:lnTo>
                    <a:lnTo>
                      <a:pt x="262" y="412"/>
                    </a:lnTo>
                    <a:lnTo>
                      <a:pt x="286" y="426"/>
                    </a:lnTo>
                    <a:lnTo>
                      <a:pt x="310" y="436"/>
                    </a:lnTo>
                    <a:lnTo>
                      <a:pt x="274" y="404"/>
                    </a:lnTo>
                    <a:lnTo>
                      <a:pt x="246" y="374"/>
                    </a:lnTo>
                    <a:lnTo>
                      <a:pt x="222" y="350"/>
                    </a:lnTo>
                    <a:lnTo>
                      <a:pt x="266" y="380"/>
                    </a:lnTo>
                    <a:lnTo>
                      <a:pt x="314" y="412"/>
                    </a:lnTo>
                    <a:lnTo>
                      <a:pt x="376" y="450"/>
                    </a:lnTo>
                    <a:lnTo>
                      <a:pt x="410" y="468"/>
                    </a:lnTo>
                    <a:lnTo>
                      <a:pt x="446" y="486"/>
                    </a:lnTo>
                    <a:lnTo>
                      <a:pt x="482" y="502"/>
                    </a:lnTo>
                    <a:lnTo>
                      <a:pt x="520" y="516"/>
                    </a:lnTo>
                    <a:lnTo>
                      <a:pt x="558" y="528"/>
                    </a:lnTo>
                    <a:lnTo>
                      <a:pt x="598" y="536"/>
                    </a:lnTo>
                    <a:lnTo>
                      <a:pt x="634" y="540"/>
                    </a:lnTo>
                    <a:lnTo>
                      <a:pt x="672" y="540"/>
                    </a:lnTo>
                    <a:lnTo>
                      <a:pt x="660" y="520"/>
                    </a:lnTo>
                    <a:lnTo>
                      <a:pt x="632" y="468"/>
                    </a:lnTo>
                    <a:lnTo>
                      <a:pt x="616" y="432"/>
                    </a:lnTo>
                    <a:lnTo>
                      <a:pt x="600" y="396"/>
                    </a:lnTo>
                    <a:lnTo>
                      <a:pt x="586" y="356"/>
                    </a:lnTo>
                    <a:lnTo>
                      <a:pt x="574" y="316"/>
                    </a:lnTo>
                    <a:lnTo>
                      <a:pt x="570" y="296"/>
                    </a:lnTo>
                    <a:lnTo>
                      <a:pt x="562" y="272"/>
                    </a:lnTo>
                    <a:lnTo>
                      <a:pt x="552" y="248"/>
                    </a:lnTo>
                    <a:lnTo>
                      <a:pt x="542" y="222"/>
                    </a:lnTo>
                    <a:lnTo>
                      <a:pt x="528" y="194"/>
                    </a:lnTo>
                    <a:lnTo>
                      <a:pt x="512" y="168"/>
                    </a:lnTo>
                    <a:lnTo>
                      <a:pt x="494" y="140"/>
                    </a:lnTo>
                    <a:lnTo>
                      <a:pt x="474" y="114"/>
                    </a:lnTo>
                    <a:lnTo>
                      <a:pt x="450" y="90"/>
                    </a:lnTo>
                    <a:lnTo>
                      <a:pt x="426" y="68"/>
                    </a:lnTo>
                    <a:lnTo>
                      <a:pt x="398" y="48"/>
                    </a:lnTo>
                    <a:lnTo>
                      <a:pt x="368" y="30"/>
                    </a:lnTo>
                    <a:lnTo>
                      <a:pt x="334" y="16"/>
                    </a:lnTo>
                    <a:lnTo>
                      <a:pt x="316" y="10"/>
                    </a:lnTo>
                    <a:lnTo>
                      <a:pt x="298" y="6"/>
                    </a:lnTo>
                    <a:lnTo>
                      <a:pt x="278" y="4"/>
                    </a:lnTo>
                    <a:lnTo>
                      <a:pt x="258" y="2"/>
                    </a:lnTo>
                    <a:lnTo>
                      <a:pt x="238" y="0"/>
                    </a:lnTo>
                    <a:lnTo>
                      <a:pt x="216" y="2"/>
                    </a:lnTo>
                    <a:lnTo>
                      <a:pt x="176" y="6"/>
                    </a:lnTo>
                    <a:lnTo>
                      <a:pt x="140" y="14"/>
                    </a:lnTo>
                    <a:lnTo>
                      <a:pt x="110" y="26"/>
                    </a:lnTo>
                    <a:lnTo>
                      <a:pt x="84" y="38"/>
                    </a:lnTo>
                    <a:lnTo>
                      <a:pt x="62" y="54"/>
                    </a:lnTo>
                    <a:lnTo>
                      <a:pt x="46" y="72"/>
                    </a:lnTo>
                    <a:lnTo>
                      <a:pt x="32" y="90"/>
                    </a:lnTo>
                    <a:lnTo>
                      <a:pt x="20" y="108"/>
                    </a:lnTo>
                    <a:lnTo>
                      <a:pt x="14" y="128"/>
                    </a:lnTo>
                    <a:lnTo>
                      <a:pt x="8" y="144"/>
                    </a:lnTo>
                    <a:lnTo>
                      <a:pt x="4" y="162"/>
                    </a:lnTo>
                    <a:lnTo>
                      <a:pt x="2" y="176"/>
                    </a:lnTo>
                    <a:lnTo>
                      <a:pt x="0" y="198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F44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55"/>
              <p:cNvSpPr>
                <a:spLocks/>
              </p:cNvSpPr>
              <p:nvPr/>
            </p:nvSpPr>
            <p:spPr bwMode="auto">
              <a:xfrm>
                <a:off x="4292600" y="2838450"/>
                <a:ext cx="1085850" cy="571500"/>
              </a:xfrm>
              <a:custGeom>
                <a:avLst/>
                <a:gdLst>
                  <a:gd name="T0" fmla="*/ 0 w 684"/>
                  <a:gd name="T1" fmla="*/ 0 h 360"/>
                  <a:gd name="T2" fmla="*/ 0 w 684"/>
                  <a:gd name="T3" fmla="*/ 0 h 360"/>
                  <a:gd name="T4" fmla="*/ 5040312 w 684"/>
                  <a:gd name="T5" fmla="*/ 15120939 h 360"/>
                  <a:gd name="T6" fmla="*/ 35282187 w 684"/>
                  <a:gd name="T7" fmla="*/ 65524065 h 360"/>
                  <a:gd name="T8" fmla="*/ 85685307 w 684"/>
                  <a:gd name="T9" fmla="*/ 141128752 h 360"/>
                  <a:gd name="T10" fmla="*/ 120967506 w 684"/>
                  <a:gd name="T11" fmla="*/ 186491549 h 360"/>
                  <a:gd name="T12" fmla="*/ 166330303 w 684"/>
                  <a:gd name="T13" fmla="*/ 231854396 h 360"/>
                  <a:gd name="T14" fmla="*/ 216733459 w 684"/>
                  <a:gd name="T15" fmla="*/ 287297814 h 360"/>
                  <a:gd name="T16" fmla="*/ 277217188 w 684"/>
                  <a:gd name="T17" fmla="*/ 342741233 h 360"/>
                  <a:gd name="T18" fmla="*/ 347781538 w 684"/>
                  <a:gd name="T19" fmla="*/ 398184652 h 360"/>
                  <a:gd name="T20" fmla="*/ 428426608 w 684"/>
                  <a:gd name="T21" fmla="*/ 453628170 h 360"/>
                  <a:gd name="T22" fmla="*/ 514111890 w 684"/>
                  <a:gd name="T23" fmla="*/ 514111899 h 360"/>
                  <a:gd name="T24" fmla="*/ 614918104 w 684"/>
                  <a:gd name="T25" fmla="*/ 574595629 h 360"/>
                  <a:gd name="T26" fmla="*/ 725804939 w 684"/>
                  <a:gd name="T27" fmla="*/ 630039047 h 360"/>
                  <a:gd name="T28" fmla="*/ 846772595 w 684"/>
                  <a:gd name="T29" fmla="*/ 685482466 h 360"/>
                  <a:gd name="T30" fmla="*/ 655240590 w 684"/>
                  <a:gd name="T31" fmla="*/ 498990967 h 360"/>
                  <a:gd name="T32" fmla="*/ 655240590 w 684"/>
                  <a:gd name="T33" fmla="*/ 498990967 h 360"/>
                  <a:gd name="T34" fmla="*/ 680442143 w 684"/>
                  <a:gd name="T35" fmla="*/ 519152210 h 360"/>
                  <a:gd name="T36" fmla="*/ 751006493 w 684"/>
                  <a:gd name="T37" fmla="*/ 569555318 h 360"/>
                  <a:gd name="T38" fmla="*/ 856853216 w 684"/>
                  <a:gd name="T39" fmla="*/ 640119669 h 360"/>
                  <a:gd name="T40" fmla="*/ 922377255 w 684"/>
                  <a:gd name="T41" fmla="*/ 680442155 h 360"/>
                  <a:gd name="T42" fmla="*/ 992941605 w 684"/>
                  <a:gd name="T43" fmla="*/ 720764642 h 360"/>
                  <a:gd name="T44" fmla="*/ 1073586576 w 684"/>
                  <a:gd name="T45" fmla="*/ 761087128 h 360"/>
                  <a:gd name="T46" fmla="*/ 1159271858 w 684"/>
                  <a:gd name="T47" fmla="*/ 796369303 h 360"/>
                  <a:gd name="T48" fmla="*/ 1244957140 w 684"/>
                  <a:gd name="T49" fmla="*/ 831651479 h 360"/>
                  <a:gd name="T50" fmla="*/ 1335682733 w 684"/>
                  <a:gd name="T51" fmla="*/ 861893542 h 360"/>
                  <a:gd name="T52" fmla="*/ 1431448636 w 684"/>
                  <a:gd name="T53" fmla="*/ 887095096 h 360"/>
                  <a:gd name="T54" fmla="*/ 1527214539 w 684"/>
                  <a:gd name="T55" fmla="*/ 902216028 h 360"/>
                  <a:gd name="T56" fmla="*/ 1628020753 w 684"/>
                  <a:gd name="T57" fmla="*/ 907256339 h 360"/>
                  <a:gd name="T58" fmla="*/ 1723787053 w 684"/>
                  <a:gd name="T59" fmla="*/ 902216028 h 360"/>
                  <a:gd name="T60" fmla="*/ 1723787053 w 684"/>
                  <a:gd name="T61" fmla="*/ 902216028 h 360"/>
                  <a:gd name="T62" fmla="*/ 1698585500 w 684"/>
                  <a:gd name="T63" fmla="*/ 902216028 h 360"/>
                  <a:gd name="T64" fmla="*/ 1622980443 w 684"/>
                  <a:gd name="T65" fmla="*/ 887095096 h 360"/>
                  <a:gd name="T66" fmla="*/ 1507053296 w 684"/>
                  <a:gd name="T67" fmla="*/ 861893542 h 360"/>
                  <a:gd name="T68" fmla="*/ 1436488947 w 684"/>
                  <a:gd name="T69" fmla="*/ 841732299 h 360"/>
                  <a:gd name="T70" fmla="*/ 1355843975 w 684"/>
                  <a:gd name="T71" fmla="*/ 816530547 h 360"/>
                  <a:gd name="T72" fmla="*/ 1265118383 w 684"/>
                  <a:gd name="T73" fmla="*/ 786288682 h 360"/>
                  <a:gd name="T74" fmla="*/ 1174392790 w 684"/>
                  <a:gd name="T75" fmla="*/ 745966195 h 360"/>
                  <a:gd name="T76" fmla="*/ 1073586576 w 684"/>
                  <a:gd name="T77" fmla="*/ 700603398 h 360"/>
                  <a:gd name="T78" fmla="*/ 967740051 w 684"/>
                  <a:gd name="T79" fmla="*/ 645159980 h 360"/>
                  <a:gd name="T80" fmla="*/ 856853216 w 684"/>
                  <a:gd name="T81" fmla="*/ 584676250 h 360"/>
                  <a:gd name="T82" fmla="*/ 740925871 w 684"/>
                  <a:gd name="T83" fmla="*/ 514111899 h 360"/>
                  <a:gd name="T84" fmla="*/ 624998725 w 684"/>
                  <a:gd name="T85" fmla="*/ 428426616 h 360"/>
                  <a:gd name="T86" fmla="*/ 509071579 w 684"/>
                  <a:gd name="T87" fmla="*/ 337700922 h 360"/>
                  <a:gd name="T88" fmla="*/ 509071579 w 684"/>
                  <a:gd name="T89" fmla="*/ 337700922 h 360"/>
                  <a:gd name="T90" fmla="*/ 564514997 w 684"/>
                  <a:gd name="T91" fmla="*/ 418345994 h 360"/>
                  <a:gd name="T92" fmla="*/ 619958415 w 684"/>
                  <a:gd name="T93" fmla="*/ 488910345 h 360"/>
                  <a:gd name="T94" fmla="*/ 680442143 w 684"/>
                  <a:gd name="T95" fmla="*/ 559474696 h 360"/>
                  <a:gd name="T96" fmla="*/ 680442143 w 684"/>
                  <a:gd name="T97" fmla="*/ 559474696 h 360"/>
                  <a:gd name="T98" fmla="*/ 630039036 w 684"/>
                  <a:gd name="T99" fmla="*/ 534273142 h 360"/>
                  <a:gd name="T100" fmla="*/ 564514997 w 684"/>
                  <a:gd name="T101" fmla="*/ 498990967 h 360"/>
                  <a:gd name="T102" fmla="*/ 483870026 w 684"/>
                  <a:gd name="T103" fmla="*/ 443547548 h 360"/>
                  <a:gd name="T104" fmla="*/ 383063712 w 684"/>
                  <a:gd name="T105" fmla="*/ 367942787 h 360"/>
                  <a:gd name="T106" fmla="*/ 267136566 w 684"/>
                  <a:gd name="T107" fmla="*/ 272176882 h 360"/>
                  <a:gd name="T108" fmla="*/ 201612478 w 684"/>
                  <a:gd name="T109" fmla="*/ 211693152 h 360"/>
                  <a:gd name="T110" fmla="*/ 136088439 w 684"/>
                  <a:gd name="T111" fmla="*/ 151209373 h 360"/>
                  <a:gd name="T112" fmla="*/ 70564375 w 684"/>
                  <a:gd name="T113" fmla="*/ 75604687 h 360"/>
                  <a:gd name="T114" fmla="*/ 0 w 684"/>
                  <a:gd name="T115" fmla="*/ 0 h 360"/>
                  <a:gd name="T116" fmla="*/ 0 w 684"/>
                  <a:gd name="T117" fmla="*/ 0 h 36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84"/>
                  <a:gd name="T178" fmla="*/ 0 h 360"/>
                  <a:gd name="T179" fmla="*/ 684 w 684"/>
                  <a:gd name="T180" fmla="*/ 360 h 36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84" h="360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14" y="26"/>
                    </a:lnTo>
                    <a:lnTo>
                      <a:pt x="34" y="56"/>
                    </a:lnTo>
                    <a:lnTo>
                      <a:pt x="48" y="74"/>
                    </a:lnTo>
                    <a:lnTo>
                      <a:pt x="66" y="92"/>
                    </a:lnTo>
                    <a:lnTo>
                      <a:pt x="86" y="114"/>
                    </a:lnTo>
                    <a:lnTo>
                      <a:pt x="110" y="136"/>
                    </a:lnTo>
                    <a:lnTo>
                      <a:pt x="138" y="158"/>
                    </a:lnTo>
                    <a:lnTo>
                      <a:pt x="170" y="180"/>
                    </a:lnTo>
                    <a:lnTo>
                      <a:pt x="204" y="204"/>
                    </a:lnTo>
                    <a:lnTo>
                      <a:pt x="244" y="228"/>
                    </a:lnTo>
                    <a:lnTo>
                      <a:pt x="288" y="250"/>
                    </a:lnTo>
                    <a:lnTo>
                      <a:pt x="336" y="272"/>
                    </a:lnTo>
                    <a:lnTo>
                      <a:pt x="260" y="198"/>
                    </a:lnTo>
                    <a:lnTo>
                      <a:pt x="270" y="206"/>
                    </a:lnTo>
                    <a:lnTo>
                      <a:pt x="298" y="226"/>
                    </a:lnTo>
                    <a:lnTo>
                      <a:pt x="340" y="254"/>
                    </a:lnTo>
                    <a:lnTo>
                      <a:pt x="366" y="270"/>
                    </a:lnTo>
                    <a:lnTo>
                      <a:pt x="394" y="286"/>
                    </a:lnTo>
                    <a:lnTo>
                      <a:pt x="426" y="302"/>
                    </a:lnTo>
                    <a:lnTo>
                      <a:pt x="460" y="316"/>
                    </a:lnTo>
                    <a:lnTo>
                      <a:pt x="494" y="330"/>
                    </a:lnTo>
                    <a:lnTo>
                      <a:pt x="530" y="342"/>
                    </a:lnTo>
                    <a:lnTo>
                      <a:pt x="568" y="352"/>
                    </a:lnTo>
                    <a:lnTo>
                      <a:pt x="606" y="358"/>
                    </a:lnTo>
                    <a:lnTo>
                      <a:pt x="646" y="360"/>
                    </a:lnTo>
                    <a:lnTo>
                      <a:pt x="684" y="358"/>
                    </a:lnTo>
                    <a:lnTo>
                      <a:pt x="674" y="358"/>
                    </a:lnTo>
                    <a:lnTo>
                      <a:pt x="644" y="352"/>
                    </a:lnTo>
                    <a:lnTo>
                      <a:pt x="598" y="342"/>
                    </a:lnTo>
                    <a:lnTo>
                      <a:pt x="570" y="334"/>
                    </a:lnTo>
                    <a:lnTo>
                      <a:pt x="538" y="324"/>
                    </a:lnTo>
                    <a:lnTo>
                      <a:pt x="502" y="312"/>
                    </a:lnTo>
                    <a:lnTo>
                      <a:pt x="466" y="296"/>
                    </a:lnTo>
                    <a:lnTo>
                      <a:pt x="426" y="278"/>
                    </a:lnTo>
                    <a:lnTo>
                      <a:pt x="384" y="256"/>
                    </a:lnTo>
                    <a:lnTo>
                      <a:pt x="340" y="232"/>
                    </a:lnTo>
                    <a:lnTo>
                      <a:pt x="294" y="204"/>
                    </a:lnTo>
                    <a:lnTo>
                      <a:pt x="248" y="170"/>
                    </a:lnTo>
                    <a:lnTo>
                      <a:pt x="202" y="134"/>
                    </a:lnTo>
                    <a:lnTo>
                      <a:pt x="224" y="166"/>
                    </a:lnTo>
                    <a:lnTo>
                      <a:pt x="246" y="194"/>
                    </a:lnTo>
                    <a:lnTo>
                      <a:pt x="270" y="222"/>
                    </a:lnTo>
                    <a:lnTo>
                      <a:pt x="250" y="212"/>
                    </a:lnTo>
                    <a:lnTo>
                      <a:pt x="224" y="198"/>
                    </a:lnTo>
                    <a:lnTo>
                      <a:pt x="192" y="176"/>
                    </a:lnTo>
                    <a:lnTo>
                      <a:pt x="152" y="146"/>
                    </a:lnTo>
                    <a:lnTo>
                      <a:pt x="106" y="108"/>
                    </a:lnTo>
                    <a:lnTo>
                      <a:pt x="80" y="84"/>
                    </a:lnTo>
                    <a:lnTo>
                      <a:pt x="54" y="60"/>
                    </a:lnTo>
                    <a:lnTo>
                      <a:pt x="28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56"/>
              <p:cNvSpPr>
                <a:spLocks/>
              </p:cNvSpPr>
              <p:nvPr/>
            </p:nvSpPr>
            <p:spPr bwMode="auto">
              <a:xfrm>
                <a:off x="4537075" y="2581275"/>
                <a:ext cx="584200" cy="536575"/>
              </a:xfrm>
              <a:custGeom>
                <a:avLst/>
                <a:gdLst>
                  <a:gd name="T0" fmla="*/ 161289996 w 368"/>
                  <a:gd name="T1" fmla="*/ 670361519 h 338"/>
                  <a:gd name="T2" fmla="*/ 342741236 w 368"/>
                  <a:gd name="T3" fmla="*/ 851812902 h 338"/>
                  <a:gd name="T4" fmla="*/ 317539681 w 368"/>
                  <a:gd name="T5" fmla="*/ 740925868 h 338"/>
                  <a:gd name="T6" fmla="*/ 428426619 w 368"/>
                  <a:gd name="T7" fmla="*/ 851812902 h 338"/>
                  <a:gd name="T8" fmla="*/ 317539681 w 368"/>
                  <a:gd name="T9" fmla="*/ 614918101 h 338"/>
                  <a:gd name="T10" fmla="*/ 509071592 w 368"/>
                  <a:gd name="T11" fmla="*/ 670361519 h 338"/>
                  <a:gd name="T12" fmla="*/ 504031281 w 368"/>
                  <a:gd name="T13" fmla="*/ 599797169 h 338"/>
                  <a:gd name="T14" fmla="*/ 468749105 w 368"/>
                  <a:gd name="T15" fmla="*/ 524192509 h 338"/>
                  <a:gd name="T16" fmla="*/ 619958430 w 368"/>
                  <a:gd name="T17" fmla="*/ 619958412 h 338"/>
                  <a:gd name="T18" fmla="*/ 544353768 w 368"/>
                  <a:gd name="T19" fmla="*/ 458668470 h 338"/>
                  <a:gd name="T20" fmla="*/ 650200295 w 368"/>
                  <a:gd name="T21" fmla="*/ 549394063 h 338"/>
                  <a:gd name="T22" fmla="*/ 604837498 w 368"/>
                  <a:gd name="T23" fmla="*/ 433466917 h 338"/>
                  <a:gd name="T24" fmla="*/ 766127444 w 368"/>
                  <a:gd name="T25" fmla="*/ 569555305 h 338"/>
                  <a:gd name="T26" fmla="*/ 695563093 w 368"/>
                  <a:gd name="T27" fmla="*/ 398184643 h 338"/>
                  <a:gd name="T28" fmla="*/ 675401849 w 368"/>
                  <a:gd name="T29" fmla="*/ 352821847 h 338"/>
                  <a:gd name="T30" fmla="*/ 781248377 w 368"/>
                  <a:gd name="T31" fmla="*/ 463708781 h 338"/>
                  <a:gd name="T32" fmla="*/ 826611174 w 368"/>
                  <a:gd name="T33" fmla="*/ 473789402 h 338"/>
                  <a:gd name="T34" fmla="*/ 776208066 w 368"/>
                  <a:gd name="T35" fmla="*/ 357862157 h 338"/>
                  <a:gd name="T36" fmla="*/ 745966201 w 368"/>
                  <a:gd name="T37" fmla="*/ 277217187 h 338"/>
                  <a:gd name="T38" fmla="*/ 786288688 w 368"/>
                  <a:gd name="T39" fmla="*/ 287297808 h 338"/>
                  <a:gd name="T40" fmla="*/ 887095103 w 368"/>
                  <a:gd name="T41" fmla="*/ 443547538 h 338"/>
                  <a:gd name="T42" fmla="*/ 841732305 w 368"/>
                  <a:gd name="T43" fmla="*/ 252015633 h 338"/>
                  <a:gd name="T44" fmla="*/ 791328998 w 368"/>
                  <a:gd name="T45" fmla="*/ 161289991 h 338"/>
                  <a:gd name="T46" fmla="*/ 806449931 w 368"/>
                  <a:gd name="T47" fmla="*/ 136088438 h 338"/>
                  <a:gd name="T48" fmla="*/ 851812927 w 368"/>
                  <a:gd name="T49" fmla="*/ 176410923 h 338"/>
                  <a:gd name="T50" fmla="*/ 917336968 w 368"/>
                  <a:gd name="T51" fmla="*/ 241935012 h 338"/>
                  <a:gd name="T52" fmla="*/ 786288688 w 368"/>
                  <a:gd name="T53" fmla="*/ 45362809 h 338"/>
                  <a:gd name="T54" fmla="*/ 786288688 w 368"/>
                  <a:gd name="T55" fmla="*/ 80644996 h 338"/>
                  <a:gd name="T56" fmla="*/ 796369309 w 368"/>
                  <a:gd name="T57" fmla="*/ 100806238 h 338"/>
                  <a:gd name="T58" fmla="*/ 660280917 w 368"/>
                  <a:gd name="T59" fmla="*/ 0 h 338"/>
                  <a:gd name="T60" fmla="*/ 715724336 w 368"/>
                  <a:gd name="T61" fmla="*/ 110886885 h 338"/>
                  <a:gd name="T62" fmla="*/ 740925890 w 368"/>
                  <a:gd name="T63" fmla="*/ 161289991 h 338"/>
                  <a:gd name="T64" fmla="*/ 685482471 w 368"/>
                  <a:gd name="T65" fmla="*/ 115927195 h 338"/>
                  <a:gd name="T66" fmla="*/ 549394079 w 368"/>
                  <a:gd name="T67" fmla="*/ 45362809 h 338"/>
                  <a:gd name="T68" fmla="*/ 594756876 w 368"/>
                  <a:gd name="T69" fmla="*/ 105846574 h 338"/>
                  <a:gd name="T70" fmla="*/ 650200295 w 368"/>
                  <a:gd name="T71" fmla="*/ 176410923 h 338"/>
                  <a:gd name="T72" fmla="*/ 574595633 w 368"/>
                  <a:gd name="T73" fmla="*/ 131048127 h 338"/>
                  <a:gd name="T74" fmla="*/ 614918119 w 368"/>
                  <a:gd name="T75" fmla="*/ 196572166 h 338"/>
                  <a:gd name="T76" fmla="*/ 609877809 w 368"/>
                  <a:gd name="T77" fmla="*/ 262096255 h 338"/>
                  <a:gd name="T78" fmla="*/ 579635944 w 368"/>
                  <a:gd name="T79" fmla="*/ 257055944 h 338"/>
                  <a:gd name="T80" fmla="*/ 372983100 w 368"/>
                  <a:gd name="T81" fmla="*/ 151209370 h 338"/>
                  <a:gd name="T82" fmla="*/ 509071592 w 368"/>
                  <a:gd name="T83" fmla="*/ 272176876 h 338"/>
                  <a:gd name="T84" fmla="*/ 509071592 w 368"/>
                  <a:gd name="T85" fmla="*/ 297378429 h 338"/>
                  <a:gd name="T86" fmla="*/ 403224965 w 368"/>
                  <a:gd name="T87" fmla="*/ 257055944 h 338"/>
                  <a:gd name="T88" fmla="*/ 423386308 w 368"/>
                  <a:gd name="T89" fmla="*/ 292338119 h 338"/>
                  <a:gd name="T90" fmla="*/ 463708795 w 368"/>
                  <a:gd name="T91" fmla="*/ 342741225 h 338"/>
                  <a:gd name="T92" fmla="*/ 347781546 w 368"/>
                  <a:gd name="T93" fmla="*/ 322579983 h 338"/>
                  <a:gd name="T94" fmla="*/ 282257506 w 368"/>
                  <a:gd name="T95" fmla="*/ 302418740 h 338"/>
                  <a:gd name="T96" fmla="*/ 307459060 w 368"/>
                  <a:gd name="T97" fmla="*/ 337700915 h 338"/>
                  <a:gd name="T98" fmla="*/ 372983100 w 368"/>
                  <a:gd name="T99" fmla="*/ 453628160 h 338"/>
                  <a:gd name="T100" fmla="*/ 287297816 w 368"/>
                  <a:gd name="T101" fmla="*/ 413305575 h 338"/>
                  <a:gd name="T102" fmla="*/ 257055951 w 368"/>
                  <a:gd name="T103" fmla="*/ 403224954 h 338"/>
                  <a:gd name="T104" fmla="*/ 282257506 w 368"/>
                  <a:gd name="T105" fmla="*/ 448587849 h 338"/>
                  <a:gd name="T106" fmla="*/ 312499371 w 368"/>
                  <a:gd name="T107" fmla="*/ 498990956 h 338"/>
                  <a:gd name="T108" fmla="*/ 272176884 w 368"/>
                  <a:gd name="T109" fmla="*/ 468749092 h 338"/>
                  <a:gd name="T110" fmla="*/ 226814086 w 368"/>
                  <a:gd name="T111" fmla="*/ 458668470 h 338"/>
                  <a:gd name="T112" fmla="*/ 95765931 w 368"/>
                  <a:gd name="T113" fmla="*/ 413305575 h 338"/>
                  <a:gd name="T114" fmla="*/ 206652794 w 368"/>
                  <a:gd name="T115" fmla="*/ 514111888 h 338"/>
                  <a:gd name="T116" fmla="*/ 186491550 w 368"/>
                  <a:gd name="T117" fmla="*/ 529232820 h 338"/>
                  <a:gd name="T118" fmla="*/ 136088442 w 368"/>
                  <a:gd name="T119" fmla="*/ 509071577 h 338"/>
                  <a:gd name="T120" fmla="*/ 146169064 w 368"/>
                  <a:gd name="T121" fmla="*/ 544353752 h 338"/>
                  <a:gd name="T122" fmla="*/ 10080625 w 368"/>
                  <a:gd name="T123" fmla="*/ 534273130 h 338"/>
                  <a:gd name="T124" fmla="*/ 40322499 w 368"/>
                  <a:gd name="T125" fmla="*/ 574595616 h 33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68"/>
                  <a:gd name="T190" fmla="*/ 0 h 338"/>
                  <a:gd name="T191" fmla="*/ 368 w 368"/>
                  <a:gd name="T192" fmla="*/ 338 h 33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68" h="338">
                    <a:moveTo>
                      <a:pt x="16" y="228"/>
                    </a:moveTo>
                    <a:lnTo>
                      <a:pt x="16" y="228"/>
                    </a:lnTo>
                    <a:lnTo>
                      <a:pt x="30" y="240"/>
                    </a:lnTo>
                    <a:lnTo>
                      <a:pt x="64" y="266"/>
                    </a:lnTo>
                    <a:lnTo>
                      <a:pt x="104" y="302"/>
                    </a:lnTo>
                    <a:lnTo>
                      <a:pt x="122" y="320"/>
                    </a:lnTo>
                    <a:lnTo>
                      <a:pt x="136" y="338"/>
                    </a:lnTo>
                    <a:lnTo>
                      <a:pt x="122" y="312"/>
                    </a:lnTo>
                    <a:lnTo>
                      <a:pt x="92" y="266"/>
                    </a:lnTo>
                    <a:lnTo>
                      <a:pt x="126" y="294"/>
                    </a:lnTo>
                    <a:lnTo>
                      <a:pt x="152" y="318"/>
                    </a:lnTo>
                    <a:lnTo>
                      <a:pt x="162" y="328"/>
                    </a:lnTo>
                    <a:lnTo>
                      <a:pt x="170" y="338"/>
                    </a:lnTo>
                    <a:lnTo>
                      <a:pt x="154" y="302"/>
                    </a:lnTo>
                    <a:lnTo>
                      <a:pt x="140" y="270"/>
                    </a:lnTo>
                    <a:lnTo>
                      <a:pt x="126" y="244"/>
                    </a:lnTo>
                    <a:lnTo>
                      <a:pt x="164" y="266"/>
                    </a:lnTo>
                    <a:lnTo>
                      <a:pt x="218" y="296"/>
                    </a:lnTo>
                    <a:lnTo>
                      <a:pt x="202" y="266"/>
                    </a:lnTo>
                    <a:lnTo>
                      <a:pt x="186" y="240"/>
                    </a:lnTo>
                    <a:lnTo>
                      <a:pt x="168" y="216"/>
                    </a:lnTo>
                    <a:lnTo>
                      <a:pt x="200" y="238"/>
                    </a:lnTo>
                    <a:lnTo>
                      <a:pt x="194" y="226"/>
                    </a:lnTo>
                    <a:lnTo>
                      <a:pt x="190" y="216"/>
                    </a:lnTo>
                    <a:lnTo>
                      <a:pt x="186" y="208"/>
                    </a:lnTo>
                    <a:lnTo>
                      <a:pt x="210" y="222"/>
                    </a:lnTo>
                    <a:lnTo>
                      <a:pt x="230" y="234"/>
                    </a:lnTo>
                    <a:lnTo>
                      <a:pt x="246" y="246"/>
                    </a:lnTo>
                    <a:lnTo>
                      <a:pt x="234" y="218"/>
                    </a:lnTo>
                    <a:lnTo>
                      <a:pt x="224" y="196"/>
                    </a:lnTo>
                    <a:lnTo>
                      <a:pt x="216" y="182"/>
                    </a:lnTo>
                    <a:lnTo>
                      <a:pt x="234" y="196"/>
                    </a:lnTo>
                    <a:lnTo>
                      <a:pt x="258" y="218"/>
                    </a:lnTo>
                    <a:lnTo>
                      <a:pt x="252" y="200"/>
                    </a:lnTo>
                    <a:lnTo>
                      <a:pt x="246" y="184"/>
                    </a:lnTo>
                    <a:lnTo>
                      <a:pt x="240" y="172"/>
                    </a:lnTo>
                    <a:lnTo>
                      <a:pt x="266" y="190"/>
                    </a:lnTo>
                    <a:lnTo>
                      <a:pt x="288" y="208"/>
                    </a:lnTo>
                    <a:lnTo>
                      <a:pt x="298" y="218"/>
                    </a:lnTo>
                    <a:lnTo>
                      <a:pt x="304" y="226"/>
                    </a:lnTo>
                    <a:lnTo>
                      <a:pt x="296" y="200"/>
                    </a:lnTo>
                    <a:lnTo>
                      <a:pt x="286" y="178"/>
                    </a:lnTo>
                    <a:lnTo>
                      <a:pt x="276" y="158"/>
                    </a:lnTo>
                    <a:lnTo>
                      <a:pt x="270" y="146"/>
                    </a:lnTo>
                    <a:lnTo>
                      <a:pt x="268" y="142"/>
                    </a:lnTo>
                    <a:lnTo>
                      <a:pt x="268" y="140"/>
                    </a:lnTo>
                    <a:lnTo>
                      <a:pt x="274" y="144"/>
                    </a:lnTo>
                    <a:lnTo>
                      <a:pt x="282" y="152"/>
                    </a:lnTo>
                    <a:lnTo>
                      <a:pt x="310" y="184"/>
                    </a:lnTo>
                    <a:lnTo>
                      <a:pt x="332" y="210"/>
                    </a:lnTo>
                    <a:lnTo>
                      <a:pt x="332" y="204"/>
                    </a:lnTo>
                    <a:lnTo>
                      <a:pt x="328" y="188"/>
                    </a:lnTo>
                    <a:lnTo>
                      <a:pt x="320" y="166"/>
                    </a:lnTo>
                    <a:lnTo>
                      <a:pt x="314" y="154"/>
                    </a:lnTo>
                    <a:lnTo>
                      <a:pt x="308" y="142"/>
                    </a:lnTo>
                    <a:lnTo>
                      <a:pt x="302" y="132"/>
                    </a:lnTo>
                    <a:lnTo>
                      <a:pt x="298" y="124"/>
                    </a:lnTo>
                    <a:lnTo>
                      <a:pt x="296" y="116"/>
                    </a:lnTo>
                    <a:lnTo>
                      <a:pt x="296" y="110"/>
                    </a:lnTo>
                    <a:lnTo>
                      <a:pt x="298" y="108"/>
                    </a:lnTo>
                    <a:lnTo>
                      <a:pt x="300" y="108"/>
                    </a:lnTo>
                    <a:lnTo>
                      <a:pt x="306" y="110"/>
                    </a:lnTo>
                    <a:lnTo>
                      <a:pt x="312" y="114"/>
                    </a:lnTo>
                    <a:lnTo>
                      <a:pt x="326" y="132"/>
                    </a:lnTo>
                    <a:lnTo>
                      <a:pt x="338" y="152"/>
                    </a:lnTo>
                    <a:lnTo>
                      <a:pt x="352" y="176"/>
                    </a:lnTo>
                    <a:lnTo>
                      <a:pt x="350" y="164"/>
                    </a:lnTo>
                    <a:lnTo>
                      <a:pt x="344" y="134"/>
                    </a:lnTo>
                    <a:lnTo>
                      <a:pt x="334" y="100"/>
                    </a:lnTo>
                    <a:lnTo>
                      <a:pt x="326" y="84"/>
                    </a:lnTo>
                    <a:lnTo>
                      <a:pt x="320" y="72"/>
                    </a:lnTo>
                    <a:lnTo>
                      <a:pt x="314" y="64"/>
                    </a:lnTo>
                    <a:lnTo>
                      <a:pt x="312" y="58"/>
                    </a:lnTo>
                    <a:lnTo>
                      <a:pt x="312" y="56"/>
                    </a:lnTo>
                    <a:lnTo>
                      <a:pt x="316" y="54"/>
                    </a:lnTo>
                    <a:lnTo>
                      <a:pt x="320" y="54"/>
                    </a:lnTo>
                    <a:lnTo>
                      <a:pt x="326" y="58"/>
                    </a:lnTo>
                    <a:lnTo>
                      <a:pt x="332" y="64"/>
                    </a:lnTo>
                    <a:lnTo>
                      <a:pt x="338" y="70"/>
                    </a:lnTo>
                    <a:lnTo>
                      <a:pt x="360" y="96"/>
                    </a:lnTo>
                    <a:lnTo>
                      <a:pt x="368" y="108"/>
                    </a:lnTo>
                    <a:lnTo>
                      <a:pt x="364" y="96"/>
                    </a:lnTo>
                    <a:lnTo>
                      <a:pt x="348" y="68"/>
                    </a:lnTo>
                    <a:lnTo>
                      <a:pt x="338" y="52"/>
                    </a:lnTo>
                    <a:lnTo>
                      <a:pt x="326" y="34"/>
                    </a:lnTo>
                    <a:lnTo>
                      <a:pt x="312" y="18"/>
                    </a:lnTo>
                    <a:lnTo>
                      <a:pt x="298" y="4"/>
                    </a:lnTo>
                    <a:lnTo>
                      <a:pt x="306" y="20"/>
                    </a:lnTo>
                    <a:lnTo>
                      <a:pt x="312" y="32"/>
                    </a:lnTo>
                    <a:lnTo>
                      <a:pt x="316" y="40"/>
                    </a:lnTo>
                    <a:lnTo>
                      <a:pt x="310" y="38"/>
                    </a:lnTo>
                    <a:lnTo>
                      <a:pt x="296" y="26"/>
                    </a:lnTo>
                    <a:lnTo>
                      <a:pt x="278" y="12"/>
                    </a:lnTo>
                    <a:lnTo>
                      <a:pt x="262" y="0"/>
                    </a:lnTo>
                    <a:lnTo>
                      <a:pt x="270" y="16"/>
                    </a:lnTo>
                    <a:lnTo>
                      <a:pt x="276" y="30"/>
                    </a:lnTo>
                    <a:lnTo>
                      <a:pt x="284" y="44"/>
                    </a:lnTo>
                    <a:lnTo>
                      <a:pt x="290" y="54"/>
                    </a:lnTo>
                    <a:lnTo>
                      <a:pt x="294" y="62"/>
                    </a:lnTo>
                    <a:lnTo>
                      <a:pt x="294" y="64"/>
                    </a:lnTo>
                    <a:lnTo>
                      <a:pt x="292" y="64"/>
                    </a:lnTo>
                    <a:lnTo>
                      <a:pt x="286" y="58"/>
                    </a:lnTo>
                    <a:lnTo>
                      <a:pt x="272" y="46"/>
                    </a:lnTo>
                    <a:lnTo>
                      <a:pt x="254" y="34"/>
                    </a:lnTo>
                    <a:lnTo>
                      <a:pt x="234" y="24"/>
                    </a:lnTo>
                    <a:lnTo>
                      <a:pt x="218" y="18"/>
                    </a:lnTo>
                    <a:lnTo>
                      <a:pt x="216" y="18"/>
                    </a:lnTo>
                    <a:lnTo>
                      <a:pt x="220" y="24"/>
                    </a:lnTo>
                    <a:lnTo>
                      <a:pt x="236" y="42"/>
                    </a:lnTo>
                    <a:lnTo>
                      <a:pt x="256" y="62"/>
                    </a:lnTo>
                    <a:lnTo>
                      <a:pt x="268" y="78"/>
                    </a:lnTo>
                    <a:lnTo>
                      <a:pt x="258" y="70"/>
                    </a:lnTo>
                    <a:lnTo>
                      <a:pt x="236" y="56"/>
                    </a:lnTo>
                    <a:lnTo>
                      <a:pt x="230" y="52"/>
                    </a:lnTo>
                    <a:lnTo>
                      <a:pt x="228" y="52"/>
                    </a:lnTo>
                    <a:lnTo>
                      <a:pt x="240" y="70"/>
                    </a:lnTo>
                    <a:lnTo>
                      <a:pt x="244" y="78"/>
                    </a:lnTo>
                    <a:lnTo>
                      <a:pt x="246" y="86"/>
                    </a:lnTo>
                    <a:lnTo>
                      <a:pt x="246" y="94"/>
                    </a:lnTo>
                    <a:lnTo>
                      <a:pt x="246" y="100"/>
                    </a:lnTo>
                    <a:lnTo>
                      <a:pt x="242" y="104"/>
                    </a:lnTo>
                    <a:lnTo>
                      <a:pt x="240" y="106"/>
                    </a:lnTo>
                    <a:lnTo>
                      <a:pt x="234" y="104"/>
                    </a:lnTo>
                    <a:lnTo>
                      <a:pt x="230" y="102"/>
                    </a:lnTo>
                    <a:lnTo>
                      <a:pt x="222" y="96"/>
                    </a:lnTo>
                    <a:lnTo>
                      <a:pt x="210" y="88"/>
                    </a:lnTo>
                    <a:lnTo>
                      <a:pt x="184" y="76"/>
                    </a:lnTo>
                    <a:lnTo>
                      <a:pt x="148" y="60"/>
                    </a:lnTo>
                    <a:lnTo>
                      <a:pt x="192" y="98"/>
                    </a:lnTo>
                    <a:lnTo>
                      <a:pt x="202" y="108"/>
                    </a:lnTo>
                    <a:lnTo>
                      <a:pt x="206" y="116"/>
                    </a:lnTo>
                    <a:lnTo>
                      <a:pt x="206" y="120"/>
                    </a:lnTo>
                    <a:lnTo>
                      <a:pt x="202" y="118"/>
                    </a:lnTo>
                    <a:lnTo>
                      <a:pt x="194" y="112"/>
                    </a:lnTo>
                    <a:lnTo>
                      <a:pt x="182" y="108"/>
                    </a:lnTo>
                    <a:lnTo>
                      <a:pt x="160" y="102"/>
                    </a:lnTo>
                    <a:lnTo>
                      <a:pt x="158" y="102"/>
                    </a:lnTo>
                    <a:lnTo>
                      <a:pt x="156" y="104"/>
                    </a:lnTo>
                    <a:lnTo>
                      <a:pt x="160" y="108"/>
                    </a:lnTo>
                    <a:lnTo>
                      <a:pt x="168" y="116"/>
                    </a:lnTo>
                    <a:lnTo>
                      <a:pt x="188" y="136"/>
                    </a:lnTo>
                    <a:lnTo>
                      <a:pt x="184" y="136"/>
                    </a:lnTo>
                    <a:lnTo>
                      <a:pt x="170" y="136"/>
                    </a:lnTo>
                    <a:lnTo>
                      <a:pt x="154" y="134"/>
                    </a:lnTo>
                    <a:lnTo>
                      <a:pt x="146" y="132"/>
                    </a:lnTo>
                    <a:lnTo>
                      <a:pt x="138" y="128"/>
                    </a:lnTo>
                    <a:lnTo>
                      <a:pt x="124" y="120"/>
                    </a:lnTo>
                    <a:lnTo>
                      <a:pt x="114" y="118"/>
                    </a:lnTo>
                    <a:lnTo>
                      <a:pt x="112" y="120"/>
                    </a:lnTo>
                    <a:lnTo>
                      <a:pt x="112" y="122"/>
                    </a:lnTo>
                    <a:lnTo>
                      <a:pt x="116" y="128"/>
                    </a:lnTo>
                    <a:lnTo>
                      <a:pt x="122" y="134"/>
                    </a:lnTo>
                    <a:lnTo>
                      <a:pt x="130" y="140"/>
                    </a:lnTo>
                    <a:lnTo>
                      <a:pt x="134" y="150"/>
                    </a:lnTo>
                    <a:lnTo>
                      <a:pt x="144" y="166"/>
                    </a:lnTo>
                    <a:lnTo>
                      <a:pt x="148" y="180"/>
                    </a:lnTo>
                    <a:lnTo>
                      <a:pt x="148" y="184"/>
                    </a:lnTo>
                    <a:lnTo>
                      <a:pt x="140" y="180"/>
                    </a:lnTo>
                    <a:lnTo>
                      <a:pt x="114" y="164"/>
                    </a:lnTo>
                    <a:lnTo>
                      <a:pt x="108" y="160"/>
                    </a:lnTo>
                    <a:lnTo>
                      <a:pt x="104" y="160"/>
                    </a:lnTo>
                    <a:lnTo>
                      <a:pt x="102" y="160"/>
                    </a:lnTo>
                    <a:lnTo>
                      <a:pt x="102" y="162"/>
                    </a:lnTo>
                    <a:lnTo>
                      <a:pt x="106" y="170"/>
                    </a:lnTo>
                    <a:lnTo>
                      <a:pt x="112" y="178"/>
                    </a:lnTo>
                    <a:lnTo>
                      <a:pt x="118" y="186"/>
                    </a:lnTo>
                    <a:lnTo>
                      <a:pt x="124" y="194"/>
                    </a:lnTo>
                    <a:lnTo>
                      <a:pt x="124" y="196"/>
                    </a:lnTo>
                    <a:lnTo>
                      <a:pt x="124" y="198"/>
                    </a:lnTo>
                    <a:lnTo>
                      <a:pt x="122" y="198"/>
                    </a:lnTo>
                    <a:lnTo>
                      <a:pt x="118" y="194"/>
                    </a:lnTo>
                    <a:lnTo>
                      <a:pt x="108" y="186"/>
                    </a:lnTo>
                    <a:lnTo>
                      <a:pt x="102" y="186"/>
                    </a:lnTo>
                    <a:lnTo>
                      <a:pt x="98" y="184"/>
                    </a:lnTo>
                    <a:lnTo>
                      <a:pt x="90" y="182"/>
                    </a:lnTo>
                    <a:lnTo>
                      <a:pt x="76" y="176"/>
                    </a:lnTo>
                    <a:lnTo>
                      <a:pt x="58" y="170"/>
                    </a:lnTo>
                    <a:lnTo>
                      <a:pt x="38" y="164"/>
                    </a:lnTo>
                    <a:lnTo>
                      <a:pt x="58" y="180"/>
                    </a:lnTo>
                    <a:lnTo>
                      <a:pt x="74" y="194"/>
                    </a:lnTo>
                    <a:lnTo>
                      <a:pt x="82" y="204"/>
                    </a:lnTo>
                    <a:lnTo>
                      <a:pt x="84" y="208"/>
                    </a:lnTo>
                    <a:lnTo>
                      <a:pt x="84" y="210"/>
                    </a:lnTo>
                    <a:lnTo>
                      <a:pt x="80" y="210"/>
                    </a:lnTo>
                    <a:lnTo>
                      <a:pt x="74" y="210"/>
                    </a:lnTo>
                    <a:lnTo>
                      <a:pt x="62" y="204"/>
                    </a:lnTo>
                    <a:lnTo>
                      <a:pt x="56" y="202"/>
                    </a:lnTo>
                    <a:lnTo>
                      <a:pt x="54" y="202"/>
                    </a:lnTo>
                    <a:lnTo>
                      <a:pt x="52" y="204"/>
                    </a:lnTo>
                    <a:lnTo>
                      <a:pt x="54" y="206"/>
                    </a:lnTo>
                    <a:lnTo>
                      <a:pt x="58" y="216"/>
                    </a:lnTo>
                    <a:lnTo>
                      <a:pt x="38" y="216"/>
                    </a:lnTo>
                    <a:lnTo>
                      <a:pt x="20" y="214"/>
                    </a:lnTo>
                    <a:lnTo>
                      <a:pt x="4" y="212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4" y="218"/>
                    </a:lnTo>
                    <a:lnTo>
                      <a:pt x="16" y="228"/>
                    </a:lnTo>
                    <a:close/>
                  </a:path>
                </a:pathLst>
              </a:custGeom>
              <a:solidFill>
                <a:srgbClr val="F68A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57"/>
              <p:cNvSpPr>
                <a:spLocks/>
              </p:cNvSpPr>
              <p:nvPr/>
            </p:nvSpPr>
            <p:spPr bwMode="auto">
              <a:xfrm>
                <a:off x="4552950" y="2968625"/>
                <a:ext cx="101600" cy="111125"/>
              </a:xfrm>
              <a:custGeom>
                <a:avLst/>
                <a:gdLst>
                  <a:gd name="T0" fmla="*/ 0 w 64"/>
                  <a:gd name="T1" fmla="*/ 0 h 70"/>
                  <a:gd name="T2" fmla="*/ 0 w 64"/>
                  <a:gd name="T3" fmla="*/ 0 h 70"/>
                  <a:gd name="T4" fmla="*/ 55443436 w 64"/>
                  <a:gd name="T5" fmla="*/ 55443438 h 70"/>
                  <a:gd name="T6" fmla="*/ 105846562 w 64"/>
                  <a:gd name="T7" fmla="*/ 105846566 h 70"/>
                  <a:gd name="T8" fmla="*/ 151209353 w 64"/>
                  <a:gd name="T9" fmla="*/ 161289979 h 70"/>
                  <a:gd name="T10" fmla="*/ 151209353 w 64"/>
                  <a:gd name="T11" fmla="*/ 161289979 h 70"/>
                  <a:gd name="T12" fmla="*/ 161289973 w 64"/>
                  <a:gd name="T13" fmla="*/ 176410910 h 70"/>
                  <a:gd name="T14" fmla="*/ 151209353 w 64"/>
                  <a:gd name="T15" fmla="*/ 171370600 h 70"/>
                  <a:gd name="T16" fmla="*/ 100806227 w 64"/>
                  <a:gd name="T17" fmla="*/ 126007807 h 70"/>
                  <a:gd name="T18" fmla="*/ 40322493 w 64"/>
                  <a:gd name="T19" fmla="*/ 55443438 h 70"/>
                  <a:gd name="T20" fmla="*/ 15120936 w 64"/>
                  <a:gd name="T21" fmla="*/ 25201558 h 70"/>
                  <a:gd name="T22" fmla="*/ 0 w 64"/>
                  <a:gd name="T23" fmla="*/ 0 h 70"/>
                  <a:gd name="T24" fmla="*/ 0 w 64"/>
                  <a:gd name="T25" fmla="*/ 0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70"/>
                  <a:gd name="T41" fmla="*/ 64 w 64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70">
                    <a:moveTo>
                      <a:pt x="0" y="0"/>
                    </a:moveTo>
                    <a:lnTo>
                      <a:pt x="0" y="0"/>
                    </a:lnTo>
                    <a:lnTo>
                      <a:pt x="22" y="22"/>
                    </a:lnTo>
                    <a:lnTo>
                      <a:pt x="42" y="42"/>
                    </a:lnTo>
                    <a:lnTo>
                      <a:pt x="60" y="64"/>
                    </a:lnTo>
                    <a:lnTo>
                      <a:pt x="64" y="70"/>
                    </a:lnTo>
                    <a:lnTo>
                      <a:pt x="60" y="68"/>
                    </a:lnTo>
                    <a:lnTo>
                      <a:pt x="40" y="50"/>
                    </a:lnTo>
                    <a:lnTo>
                      <a:pt x="16" y="22"/>
                    </a:lnTo>
                    <a:lnTo>
                      <a:pt x="6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8A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58"/>
              <p:cNvSpPr>
                <a:spLocks/>
              </p:cNvSpPr>
              <p:nvPr/>
            </p:nvSpPr>
            <p:spPr bwMode="auto">
              <a:xfrm>
                <a:off x="4470400" y="2949575"/>
                <a:ext cx="200025" cy="196850"/>
              </a:xfrm>
              <a:custGeom>
                <a:avLst/>
                <a:gdLst>
                  <a:gd name="T0" fmla="*/ 0 w 126"/>
                  <a:gd name="T1" fmla="*/ 0 h 124"/>
                  <a:gd name="T2" fmla="*/ 0 w 126"/>
                  <a:gd name="T3" fmla="*/ 0 h 124"/>
                  <a:gd name="T4" fmla="*/ 126007832 w 126"/>
                  <a:gd name="T5" fmla="*/ 115927209 h 124"/>
                  <a:gd name="T6" fmla="*/ 317539710 w 126"/>
                  <a:gd name="T7" fmla="*/ 312499397 h 124"/>
                  <a:gd name="T8" fmla="*/ 317539710 w 126"/>
                  <a:gd name="T9" fmla="*/ 312499397 h 124"/>
                  <a:gd name="T10" fmla="*/ 272176908 w 126"/>
                  <a:gd name="T11" fmla="*/ 287297841 h 124"/>
                  <a:gd name="T12" fmla="*/ 226814107 w 126"/>
                  <a:gd name="T13" fmla="*/ 262096285 h 124"/>
                  <a:gd name="T14" fmla="*/ 171370633 w 126"/>
                  <a:gd name="T15" fmla="*/ 221773795 h 124"/>
                  <a:gd name="T16" fmla="*/ 115927209 w 126"/>
                  <a:gd name="T17" fmla="*/ 176410944 h 124"/>
                  <a:gd name="T18" fmla="*/ 60483760 w 126"/>
                  <a:gd name="T19" fmla="*/ 126007831 h 124"/>
                  <a:gd name="T20" fmla="*/ 40322503 w 126"/>
                  <a:gd name="T21" fmla="*/ 95765939 h 124"/>
                  <a:gd name="T22" fmla="*/ 25201563 w 126"/>
                  <a:gd name="T23" fmla="*/ 65524071 h 124"/>
                  <a:gd name="T24" fmla="*/ 10080626 w 126"/>
                  <a:gd name="T25" fmla="*/ 30241880 h 124"/>
                  <a:gd name="T26" fmla="*/ 0 w 126"/>
                  <a:gd name="T27" fmla="*/ 0 h 124"/>
                  <a:gd name="T28" fmla="*/ 0 w 126"/>
                  <a:gd name="T29" fmla="*/ 0 h 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6"/>
                  <a:gd name="T46" fmla="*/ 0 h 124"/>
                  <a:gd name="T47" fmla="*/ 126 w 126"/>
                  <a:gd name="T48" fmla="*/ 124 h 12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6" h="124">
                    <a:moveTo>
                      <a:pt x="0" y="0"/>
                    </a:moveTo>
                    <a:lnTo>
                      <a:pt x="0" y="0"/>
                    </a:lnTo>
                    <a:lnTo>
                      <a:pt x="50" y="46"/>
                    </a:lnTo>
                    <a:lnTo>
                      <a:pt x="126" y="124"/>
                    </a:lnTo>
                    <a:lnTo>
                      <a:pt x="108" y="114"/>
                    </a:lnTo>
                    <a:lnTo>
                      <a:pt x="90" y="104"/>
                    </a:lnTo>
                    <a:lnTo>
                      <a:pt x="68" y="88"/>
                    </a:lnTo>
                    <a:lnTo>
                      <a:pt x="46" y="70"/>
                    </a:lnTo>
                    <a:lnTo>
                      <a:pt x="24" y="50"/>
                    </a:lnTo>
                    <a:lnTo>
                      <a:pt x="16" y="38"/>
                    </a:lnTo>
                    <a:lnTo>
                      <a:pt x="10" y="26"/>
                    </a:lnTo>
                    <a:lnTo>
                      <a:pt x="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8A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102"/>
            <p:cNvGrpSpPr>
              <a:grpSpLocks/>
            </p:cNvGrpSpPr>
            <p:nvPr/>
          </p:nvGrpSpPr>
          <p:grpSpPr bwMode="auto">
            <a:xfrm>
              <a:off x="7010400" y="4648200"/>
              <a:ext cx="381000" cy="457200"/>
              <a:chOff x="4108450" y="2111375"/>
              <a:chExt cx="1450975" cy="1717675"/>
            </a:xfrm>
          </p:grpSpPr>
          <p:sp>
            <p:nvSpPr>
              <p:cNvPr id="305" name="Freeform 65"/>
              <p:cNvSpPr>
                <a:spLocks/>
              </p:cNvSpPr>
              <p:nvPr/>
            </p:nvSpPr>
            <p:spPr bwMode="auto">
              <a:xfrm>
                <a:off x="4108450" y="2111375"/>
                <a:ext cx="1377950" cy="1047750"/>
              </a:xfrm>
              <a:custGeom>
                <a:avLst/>
                <a:gdLst>
                  <a:gd name="T0" fmla="*/ 141128760 w 868"/>
                  <a:gd name="T1" fmla="*/ 1033264077 h 660"/>
                  <a:gd name="T2" fmla="*/ 146169071 w 868"/>
                  <a:gd name="T3" fmla="*/ 831651453 h 660"/>
                  <a:gd name="T4" fmla="*/ 206652804 w 868"/>
                  <a:gd name="T5" fmla="*/ 609877785 h 660"/>
                  <a:gd name="T6" fmla="*/ 317539697 w 868"/>
                  <a:gd name="T7" fmla="*/ 438507224 h 660"/>
                  <a:gd name="T8" fmla="*/ 443547574 w 868"/>
                  <a:gd name="T9" fmla="*/ 317539669 h 660"/>
                  <a:gd name="T10" fmla="*/ 614918150 w 868"/>
                  <a:gd name="T11" fmla="*/ 216733457 h 660"/>
                  <a:gd name="T12" fmla="*/ 640119706 w 868"/>
                  <a:gd name="T13" fmla="*/ 201612475 h 660"/>
                  <a:gd name="T14" fmla="*/ 851812970 w 868"/>
                  <a:gd name="T15" fmla="*/ 136088437 h 660"/>
                  <a:gd name="T16" fmla="*/ 1123989768 w 868"/>
                  <a:gd name="T17" fmla="*/ 105846573 h 660"/>
                  <a:gd name="T18" fmla="*/ 1255037856 w 868"/>
                  <a:gd name="T19" fmla="*/ 115927194 h 660"/>
                  <a:gd name="T20" fmla="*/ 1441529366 w 868"/>
                  <a:gd name="T21" fmla="*/ 156249679 h 660"/>
                  <a:gd name="T22" fmla="*/ 1612899943 w 868"/>
                  <a:gd name="T23" fmla="*/ 241935010 h 660"/>
                  <a:gd name="T24" fmla="*/ 1754029050 w 868"/>
                  <a:gd name="T25" fmla="*/ 347781533 h 660"/>
                  <a:gd name="T26" fmla="*/ 1905238383 w 868"/>
                  <a:gd name="T27" fmla="*/ 524192505 h 660"/>
                  <a:gd name="T28" fmla="*/ 2001004293 w 868"/>
                  <a:gd name="T29" fmla="*/ 705643687 h 660"/>
                  <a:gd name="T30" fmla="*/ 2066528338 w 868"/>
                  <a:gd name="T31" fmla="*/ 922377243 h 660"/>
                  <a:gd name="T32" fmla="*/ 2076608960 w 868"/>
                  <a:gd name="T33" fmla="*/ 1098788115 h 660"/>
                  <a:gd name="T34" fmla="*/ 2091729893 w 868"/>
                  <a:gd name="T35" fmla="*/ 1436488928 h 660"/>
                  <a:gd name="T36" fmla="*/ 2137092693 w 868"/>
                  <a:gd name="T37" fmla="*/ 1466730792 h 660"/>
                  <a:gd name="T38" fmla="*/ 2147483647 w 868"/>
                  <a:gd name="T39" fmla="*/ 1335682715 h 660"/>
                  <a:gd name="T40" fmla="*/ 2147483647 w 868"/>
                  <a:gd name="T41" fmla="*/ 1098788115 h 660"/>
                  <a:gd name="T42" fmla="*/ 2147483647 w 868"/>
                  <a:gd name="T43" fmla="*/ 1008062524 h 660"/>
                  <a:gd name="T44" fmla="*/ 2147173315 w 868"/>
                  <a:gd name="T45" fmla="*/ 791328968 h 660"/>
                  <a:gd name="T46" fmla="*/ 2076608960 w 868"/>
                  <a:gd name="T47" fmla="*/ 599797164 h 660"/>
                  <a:gd name="T48" fmla="*/ 1950601183 w 868"/>
                  <a:gd name="T49" fmla="*/ 398184639 h 660"/>
                  <a:gd name="T50" fmla="*/ 1754029050 w 868"/>
                  <a:gd name="T51" fmla="*/ 211693146 h 660"/>
                  <a:gd name="T52" fmla="*/ 1612899943 w 868"/>
                  <a:gd name="T53" fmla="*/ 115927194 h 660"/>
                  <a:gd name="T54" fmla="*/ 1416327811 w 868"/>
                  <a:gd name="T55" fmla="*/ 40322497 h 660"/>
                  <a:gd name="T56" fmla="*/ 1199594434 w 868"/>
                  <a:gd name="T57" fmla="*/ 5040312 h 660"/>
                  <a:gd name="T58" fmla="*/ 1018143236 w 868"/>
                  <a:gd name="T59" fmla="*/ 5040312 h 660"/>
                  <a:gd name="T60" fmla="*/ 761087172 w 868"/>
                  <a:gd name="T61" fmla="*/ 50403119 h 660"/>
                  <a:gd name="T62" fmla="*/ 594756906 w 868"/>
                  <a:gd name="T63" fmla="*/ 110886884 h 660"/>
                  <a:gd name="T64" fmla="*/ 498990996 w 868"/>
                  <a:gd name="T65" fmla="*/ 156249679 h 660"/>
                  <a:gd name="T66" fmla="*/ 322580008 w 868"/>
                  <a:gd name="T67" fmla="*/ 282257495 h 660"/>
                  <a:gd name="T68" fmla="*/ 186491560 w 868"/>
                  <a:gd name="T69" fmla="*/ 438507224 h 660"/>
                  <a:gd name="T70" fmla="*/ 75604691 w 868"/>
                  <a:gd name="T71" fmla="*/ 645159960 h 660"/>
                  <a:gd name="T72" fmla="*/ 40322501 w 868"/>
                  <a:gd name="T73" fmla="*/ 821570832 h 660"/>
                  <a:gd name="T74" fmla="*/ 35282190 w 868"/>
                  <a:gd name="T75" fmla="*/ 1224795881 h 660"/>
                  <a:gd name="T76" fmla="*/ 40322501 w 868"/>
                  <a:gd name="T77" fmla="*/ 1360884268 h 660"/>
                  <a:gd name="T78" fmla="*/ 20161251 w 868"/>
                  <a:gd name="T79" fmla="*/ 1436488928 h 660"/>
                  <a:gd name="T80" fmla="*/ 50403123 w 868"/>
                  <a:gd name="T81" fmla="*/ 1496972656 h 660"/>
                  <a:gd name="T82" fmla="*/ 186491560 w 868"/>
                  <a:gd name="T83" fmla="*/ 1663302907 h 660"/>
                  <a:gd name="T84" fmla="*/ 206652804 w 868"/>
                  <a:gd name="T85" fmla="*/ 1567537005 h 660"/>
                  <a:gd name="T86" fmla="*/ 146169071 w 868"/>
                  <a:gd name="T87" fmla="*/ 1481851724 h 660"/>
                  <a:gd name="T88" fmla="*/ 146169071 w 868"/>
                  <a:gd name="T89" fmla="*/ 1219755571 h 6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68"/>
                  <a:gd name="T136" fmla="*/ 0 h 660"/>
                  <a:gd name="T137" fmla="*/ 868 w 868"/>
                  <a:gd name="T138" fmla="*/ 660 h 6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68" h="660">
                    <a:moveTo>
                      <a:pt x="58" y="484"/>
                    </a:moveTo>
                    <a:lnTo>
                      <a:pt x="58" y="484"/>
                    </a:lnTo>
                    <a:lnTo>
                      <a:pt x="56" y="410"/>
                    </a:lnTo>
                    <a:lnTo>
                      <a:pt x="56" y="370"/>
                    </a:lnTo>
                    <a:lnTo>
                      <a:pt x="58" y="330"/>
                    </a:lnTo>
                    <a:lnTo>
                      <a:pt x="64" y="298"/>
                    </a:lnTo>
                    <a:lnTo>
                      <a:pt x="72" y="268"/>
                    </a:lnTo>
                    <a:lnTo>
                      <a:pt x="82" y="242"/>
                    </a:lnTo>
                    <a:lnTo>
                      <a:pt x="96" y="216"/>
                    </a:lnTo>
                    <a:lnTo>
                      <a:pt x="110" y="194"/>
                    </a:lnTo>
                    <a:lnTo>
                      <a:pt x="126" y="174"/>
                    </a:lnTo>
                    <a:lnTo>
                      <a:pt x="142" y="156"/>
                    </a:lnTo>
                    <a:lnTo>
                      <a:pt x="160" y="140"/>
                    </a:lnTo>
                    <a:lnTo>
                      <a:pt x="176" y="126"/>
                    </a:lnTo>
                    <a:lnTo>
                      <a:pt x="194" y="114"/>
                    </a:lnTo>
                    <a:lnTo>
                      <a:pt x="222" y="96"/>
                    </a:lnTo>
                    <a:lnTo>
                      <a:pt x="244" y="86"/>
                    </a:lnTo>
                    <a:lnTo>
                      <a:pt x="254" y="82"/>
                    </a:lnTo>
                    <a:lnTo>
                      <a:pt x="254" y="80"/>
                    </a:lnTo>
                    <a:lnTo>
                      <a:pt x="270" y="74"/>
                    </a:lnTo>
                    <a:lnTo>
                      <a:pt x="310" y="62"/>
                    </a:lnTo>
                    <a:lnTo>
                      <a:pt x="338" y="54"/>
                    </a:lnTo>
                    <a:lnTo>
                      <a:pt x="372" y="48"/>
                    </a:lnTo>
                    <a:lnTo>
                      <a:pt x="408" y="44"/>
                    </a:lnTo>
                    <a:lnTo>
                      <a:pt x="446" y="42"/>
                    </a:lnTo>
                    <a:lnTo>
                      <a:pt x="472" y="42"/>
                    </a:lnTo>
                    <a:lnTo>
                      <a:pt x="498" y="46"/>
                    </a:lnTo>
                    <a:lnTo>
                      <a:pt x="524" y="50"/>
                    </a:lnTo>
                    <a:lnTo>
                      <a:pt x="550" y="56"/>
                    </a:lnTo>
                    <a:lnTo>
                      <a:pt x="572" y="62"/>
                    </a:lnTo>
                    <a:lnTo>
                      <a:pt x="596" y="72"/>
                    </a:lnTo>
                    <a:lnTo>
                      <a:pt x="618" y="82"/>
                    </a:lnTo>
                    <a:lnTo>
                      <a:pt x="640" y="96"/>
                    </a:lnTo>
                    <a:lnTo>
                      <a:pt x="670" y="116"/>
                    </a:lnTo>
                    <a:lnTo>
                      <a:pt x="696" y="138"/>
                    </a:lnTo>
                    <a:lnTo>
                      <a:pt x="718" y="160"/>
                    </a:lnTo>
                    <a:lnTo>
                      <a:pt x="740" y="184"/>
                    </a:lnTo>
                    <a:lnTo>
                      <a:pt x="756" y="208"/>
                    </a:lnTo>
                    <a:lnTo>
                      <a:pt x="772" y="232"/>
                    </a:lnTo>
                    <a:lnTo>
                      <a:pt x="784" y="256"/>
                    </a:lnTo>
                    <a:lnTo>
                      <a:pt x="794" y="280"/>
                    </a:lnTo>
                    <a:lnTo>
                      <a:pt x="804" y="302"/>
                    </a:lnTo>
                    <a:lnTo>
                      <a:pt x="810" y="324"/>
                    </a:lnTo>
                    <a:lnTo>
                      <a:pt x="820" y="366"/>
                    </a:lnTo>
                    <a:lnTo>
                      <a:pt x="824" y="404"/>
                    </a:lnTo>
                    <a:lnTo>
                      <a:pt x="824" y="432"/>
                    </a:lnTo>
                    <a:lnTo>
                      <a:pt x="824" y="436"/>
                    </a:lnTo>
                    <a:lnTo>
                      <a:pt x="826" y="518"/>
                    </a:lnTo>
                    <a:lnTo>
                      <a:pt x="830" y="570"/>
                    </a:lnTo>
                    <a:lnTo>
                      <a:pt x="834" y="620"/>
                    </a:lnTo>
                    <a:lnTo>
                      <a:pt x="848" y="582"/>
                    </a:lnTo>
                    <a:lnTo>
                      <a:pt x="854" y="556"/>
                    </a:lnTo>
                    <a:lnTo>
                      <a:pt x="860" y="530"/>
                    </a:lnTo>
                    <a:lnTo>
                      <a:pt x="868" y="478"/>
                    </a:lnTo>
                    <a:lnTo>
                      <a:pt x="868" y="436"/>
                    </a:lnTo>
                    <a:lnTo>
                      <a:pt x="868" y="432"/>
                    </a:lnTo>
                    <a:lnTo>
                      <a:pt x="866" y="400"/>
                    </a:lnTo>
                    <a:lnTo>
                      <a:pt x="862" y="360"/>
                    </a:lnTo>
                    <a:lnTo>
                      <a:pt x="858" y="338"/>
                    </a:lnTo>
                    <a:lnTo>
                      <a:pt x="852" y="314"/>
                    </a:lnTo>
                    <a:lnTo>
                      <a:pt x="844" y="290"/>
                    </a:lnTo>
                    <a:lnTo>
                      <a:pt x="834" y="264"/>
                    </a:lnTo>
                    <a:lnTo>
                      <a:pt x="824" y="238"/>
                    </a:lnTo>
                    <a:lnTo>
                      <a:pt x="810" y="212"/>
                    </a:lnTo>
                    <a:lnTo>
                      <a:pt x="792" y="184"/>
                    </a:lnTo>
                    <a:lnTo>
                      <a:pt x="774" y="158"/>
                    </a:lnTo>
                    <a:lnTo>
                      <a:pt x="750" y="132"/>
                    </a:lnTo>
                    <a:lnTo>
                      <a:pt x="726" y="108"/>
                    </a:lnTo>
                    <a:lnTo>
                      <a:pt x="696" y="84"/>
                    </a:lnTo>
                    <a:lnTo>
                      <a:pt x="664" y="62"/>
                    </a:lnTo>
                    <a:lnTo>
                      <a:pt x="640" y="46"/>
                    </a:lnTo>
                    <a:lnTo>
                      <a:pt x="614" y="34"/>
                    </a:lnTo>
                    <a:lnTo>
                      <a:pt x="588" y="24"/>
                    </a:lnTo>
                    <a:lnTo>
                      <a:pt x="562" y="16"/>
                    </a:lnTo>
                    <a:lnTo>
                      <a:pt x="534" y="10"/>
                    </a:lnTo>
                    <a:lnTo>
                      <a:pt x="506" y="4"/>
                    </a:lnTo>
                    <a:lnTo>
                      <a:pt x="476" y="2"/>
                    </a:lnTo>
                    <a:lnTo>
                      <a:pt x="446" y="0"/>
                    </a:lnTo>
                    <a:lnTo>
                      <a:pt x="404" y="2"/>
                    </a:lnTo>
                    <a:lnTo>
                      <a:pt x="366" y="6"/>
                    </a:lnTo>
                    <a:lnTo>
                      <a:pt x="332" y="14"/>
                    </a:lnTo>
                    <a:lnTo>
                      <a:pt x="302" y="20"/>
                    </a:lnTo>
                    <a:lnTo>
                      <a:pt x="276" y="28"/>
                    </a:lnTo>
                    <a:lnTo>
                      <a:pt x="256" y="34"/>
                    </a:lnTo>
                    <a:lnTo>
                      <a:pt x="236" y="44"/>
                    </a:lnTo>
                    <a:lnTo>
                      <a:pt x="224" y="48"/>
                    </a:lnTo>
                    <a:lnTo>
                      <a:pt x="198" y="62"/>
                    </a:lnTo>
                    <a:lnTo>
                      <a:pt x="166" y="82"/>
                    </a:lnTo>
                    <a:lnTo>
                      <a:pt x="148" y="96"/>
                    </a:lnTo>
                    <a:lnTo>
                      <a:pt x="128" y="112"/>
                    </a:lnTo>
                    <a:lnTo>
                      <a:pt x="110" y="130"/>
                    </a:lnTo>
                    <a:lnTo>
                      <a:pt x="90" y="150"/>
                    </a:lnTo>
                    <a:lnTo>
                      <a:pt x="74" y="174"/>
                    </a:lnTo>
                    <a:lnTo>
                      <a:pt x="56" y="198"/>
                    </a:lnTo>
                    <a:lnTo>
                      <a:pt x="42" y="226"/>
                    </a:lnTo>
                    <a:lnTo>
                      <a:pt x="30" y="256"/>
                    </a:lnTo>
                    <a:lnTo>
                      <a:pt x="22" y="290"/>
                    </a:lnTo>
                    <a:lnTo>
                      <a:pt x="16" y="326"/>
                    </a:lnTo>
                    <a:lnTo>
                      <a:pt x="12" y="368"/>
                    </a:lnTo>
                    <a:lnTo>
                      <a:pt x="12" y="410"/>
                    </a:lnTo>
                    <a:lnTo>
                      <a:pt x="14" y="486"/>
                    </a:lnTo>
                    <a:lnTo>
                      <a:pt x="16" y="516"/>
                    </a:lnTo>
                    <a:lnTo>
                      <a:pt x="16" y="540"/>
                    </a:lnTo>
                    <a:lnTo>
                      <a:pt x="16" y="552"/>
                    </a:lnTo>
                    <a:lnTo>
                      <a:pt x="12" y="562"/>
                    </a:lnTo>
                    <a:lnTo>
                      <a:pt x="8" y="570"/>
                    </a:lnTo>
                    <a:lnTo>
                      <a:pt x="0" y="576"/>
                    </a:lnTo>
                    <a:lnTo>
                      <a:pt x="20" y="594"/>
                    </a:lnTo>
                    <a:lnTo>
                      <a:pt x="40" y="616"/>
                    </a:lnTo>
                    <a:lnTo>
                      <a:pt x="58" y="640"/>
                    </a:lnTo>
                    <a:lnTo>
                      <a:pt x="74" y="660"/>
                    </a:lnTo>
                    <a:lnTo>
                      <a:pt x="80" y="640"/>
                    </a:lnTo>
                    <a:lnTo>
                      <a:pt x="82" y="622"/>
                    </a:lnTo>
                    <a:lnTo>
                      <a:pt x="54" y="616"/>
                    </a:lnTo>
                    <a:lnTo>
                      <a:pt x="58" y="588"/>
                    </a:lnTo>
                    <a:lnTo>
                      <a:pt x="60" y="556"/>
                    </a:lnTo>
                    <a:lnTo>
                      <a:pt x="60" y="522"/>
                    </a:lnTo>
                    <a:lnTo>
                      <a:pt x="58" y="484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66"/>
              <p:cNvSpPr>
                <a:spLocks/>
              </p:cNvSpPr>
              <p:nvPr/>
            </p:nvSpPr>
            <p:spPr bwMode="auto">
              <a:xfrm>
                <a:off x="4276725" y="2749550"/>
                <a:ext cx="1003300" cy="682625"/>
              </a:xfrm>
              <a:custGeom>
                <a:avLst/>
                <a:gdLst>
                  <a:gd name="T0" fmla="*/ 1572577289 w 632"/>
                  <a:gd name="T1" fmla="*/ 1023183544 h 430"/>
                  <a:gd name="T2" fmla="*/ 1572577289 w 632"/>
                  <a:gd name="T3" fmla="*/ 1023183544 h 430"/>
                  <a:gd name="T4" fmla="*/ 1592738532 w 632"/>
                  <a:gd name="T5" fmla="*/ 997981989 h 430"/>
                  <a:gd name="T6" fmla="*/ 1592738532 w 632"/>
                  <a:gd name="T7" fmla="*/ 997981989 h 430"/>
                  <a:gd name="T8" fmla="*/ 1542335426 w 632"/>
                  <a:gd name="T9" fmla="*/ 982861055 h 430"/>
                  <a:gd name="T10" fmla="*/ 1486892010 w 632"/>
                  <a:gd name="T11" fmla="*/ 962699811 h 430"/>
                  <a:gd name="T12" fmla="*/ 1436488904 w 632"/>
                  <a:gd name="T13" fmla="*/ 942538567 h 430"/>
                  <a:gd name="T14" fmla="*/ 1381045488 w 632"/>
                  <a:gd name="T15" fmla="*/ 912296700 h 430"/>
                  <a:gd name="T16" fmla="*/ 1381045488 w 632"/>
                  <a:gd name="T17" fmla="*/ 912296700 h 430"/>
                  <a:gd name="T18" fmla="*/ 1335682693 w 632"/>
                  <a:gd name="T19" fmla="*/ 882054834 h 430"/>
                  <a:gd name="T20" fmla="*/ 1290319898 w 632"/>
                  <a:gd name="T21" fmla="*/ 846772656 h 430"/>
                  <a:gd name="T22" fmla="*/ 1244957103 w 632"/>
                  <a:gd name="T23" fmla="*/ 806449969 h 430"/>
                  <a:gd name="T24" fmla="*/ 1194553998 w 632"/>
                  <a:gd name="T25" fmla="*/ 761087170 h 430"/>
                  <a:gd name="T26" fmla="*/ 1103828408 w 632"/>
                  <a:gd name="T27" fmla="*/ 665321260 h 430"/>
                  <a:gd name="T28" fmla="*/ 1018143129 w 632"/>
                  <a:gd name="T29" fmla="*/ 549394105 h 430"/>
                  <a:gd name="T30" fmla="*/ 937498160 w 632"/>
                  <a:gd name="T31" fmla="*/ 433466950 h 430"/>
                  <a:gd name="T32" fmla="*/ 856853191 w 632"/>
                  <a:gd name="T33" fmla="*/ 312499386 h 430"/>
                  <a:gd name="T34" fmla="*/ 791328955 w 632"/>
                  <a:gd name="T35" fmla="*/ 191531870 h 430"/>
                  <a:gd name="T36" fmla="*/ 730845229 w 632"/>
                  <a:gd name="T37" fmla="*/ 75604691 h 430"/>
                  <a:gd name="T38" fmla="*/ 690522744 w 632"/>
                  <a:gd name="T39" fmla="*/ 0 h 430"/>
                  <a:gd name="T40" fmla="*/ 640119639 w 632"/>
                  <a:gd name="T41" fmla="*/ 65524069 h 430"/>
                  <a:gd name="T42" fmla="*/ 640119639 w 632"/>
                  <a:gd name="T43" fmla="*/ 65524069 h 430"/>
                  <a:gd name="T44" fmla="*/ 488910322 w 632"/>
                  <a:gd name="T45" fmla="*/ 241935031 h 430"/>
                  <a:gd name="T46" fmla="*/ 332660596 w 632"/>
                  <a:gd name="T47" fmla="*/ 423386328 h 430"/>
                  <a:gd name="T48" fmla="*/ 55443441 w 632"/>
                  <a:gd name="T49" fmla="*/ 730845303 h 430"/>
                  <a:gd name="T50" fmla="*/ 55443441 w 632"/>
                  <a:gd name="T51" fmla="*/ 730845303 h 430"/>
                  <a:gd name="T52" fmla="*/ 30241876 w 632"/>
                  <a:gd name="T53" fmla="*/ 761087170 h 430"/>
                  <a:gd name="T54" fmla="*/ 0 w 632"/>
                  <a:gd name="T55" fmla="*/ 786288725 h 430"/>
                  <a:gd name="T56" fmla="*/ 0 w 632"/>
                  <a:gd name="T57" fmla="*/ 786288725 h 430"/>
                  <a:gd name="T58" fmla="*/ 45362807 w 632"/>
                  <a:gd name="T59" fmla="*/ 882054834 h 430"/>
                  <a:gd name="T60" fmla="*/ 45362807 w 632"/>
                  <a:gd name="T61" fmla="*/ 882054834 h 430"/>
                  <a:gd name="T62" fmla="*/ 90725615 w 632"/>
                  <a:gd name="T63" fmla="*/ 846772656 h 430"/>
                  <a:gd name="T64" fmla="*/ 136088435 w 632"/>
                  <a:gd name="T65" fmla="*/ 801409658 h 430"/>
                  <a:gd name="T66" fmla="*/ 136088435 w 632"/>
                  <a:gd name="T67" fmla="*/ 801409658 h 430"/>
                  <a:gd name="T68" fmla="*/ 388104012 w 632"/>
                  <a:gd name="T69" fmla="*/ 524192550 h 430"/>
                  <a:gd name="T70" fmla="*/ 529232806 w 632"/>
                  <a:gd name="T71" fmla="*/ 357862185 h 430"/>
                  <a:gd name="T72" fmla="*/ 670361502 w 632"/>
                  <a:gd name="T73" fmla="*/ 191531870 h 430"/>
                  <a:gd name="T74" fmla="*/ 670361502 w 632"/>
                  <a:gd name="T75" fmla="*/ 191531870 h 430"/>
                  <a:gd name="T76" fmla="*/ 735885539 w 632"/>
                  <a:gd name="T77" fmla="*/ 312499386 h 430"/>
                  <a:gd name="T78" fmla="*/ 806449887 w 632"/>
                  <a:gd name="T79" fmla="*/ 428426639 h 430"/>
                  <a:gd name="T80" fmla="*/ 882054744 w 632"/>
                  <a:gd name="T81" fmla="*/ 549394105 h 430"/>
                  <a:gd name="T82" fmla="*/ 967740023 w 632"/>
                  <a:gd name="T83" fmla="*/ 660280948 h 430"/>
                  <a:gd name="T84" fmla="*/ 1053425302 w 632"/>
                  <a:gd name="T85" fmla="*/ 766127481 h 430"/>
                  <a:gd name="T86" fmla="*/ 1144150892 w 632"/>
                  <a:gd name="T87" fmla="*/ 856853279 h 430"/>
                  <a:gd name="T88" fmla="*/ 1189513687 w 632"/>
                  <a:gd name="T89" fmla="*/ 902216078 h 430"/>
                  <a:gd name="T90" fmla="*/ 1234876482 w 632"/>
                  <a:gd name="T91" fmla="*/ 937498256 h 430"/>
                  <a:gd name="T92" fmla="*/ 1280239277 w 632"/>
                  <a:gd name="T93" fmla="*/ 972780433 h 430"/>
                  <a:gd name="T94" fmla="*/ 1325602072 w 632"/>
                  <a:gd name="T95" fmla="*/ 1003022300 h 430"/>
                  <a:gd name="T96" fmla="*/ 1325602072 w 632"/>
                  <a:gd name="T97" fmla="*/ 1003022300 h 430"/>
                  <a:gd name="T98" fmla="*/ 1376005178 w 632"/>
                  <a:gd name="T99" fmla="*/ 1028223855 h 430"/>
                  <a:gd name="T100" fmla="*/ 1421367973 w 632"/>
                  <a:gd name="T101" fmla="*/ 1053425410 h 430"/>
                  <a:gd name="T102" fmla="*/ 1471771078 w 632"/>
                  <a:gd name="T103" fmla="*/ 1068546344 h 430"/>
                  <a:gd name="T104" fmla="*/ 1522174184 w 632"/>
                  <a:gd name="T105" fmla="*/ 1083667277 h 430"/>
                  <a:gd name="T106" fmla="*/ 1522174184 w 632"/>
                  <a:gd name="T107" fmla="*/ 1083667277 h 430"/>
                  <a:gd name="T108" fmla="*/ 1572577289 w 632"/>
                  <a:gd name="T109" fmla="*/ 1023183544 h 430"/>
                  <a:gd name="T110" fmla="*/ 1572577289 w 632"/>
                  <a:gd name="T111" fmla="*/ 1023183544 h 43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32"/>
                  <a:gd name="T169" fmla="*/ 0 h 430"/>
                  <a:gd name="T170" fmla="*/ 632 w 632"/>
                  <a:gd name="T171" fmla="*/ 430 h 43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32" h="430">
                    <a:moveTo>
                      <a:pt x="624" y="406"/>
                    </a:moveTo>
                    <a:lnTo>
                      <a:pt x="624" y="406"/>
                    </a:lnTo>
                    <a:lnTo>
                      <a:pt x="632" y="396"/>
                    </a:lnTo>
                    <a:lnTo>
                      <a:pt x="612" y="390"/>
                    </a:lnTo>
                    <a:lnTo>
                      <a:pt x="590" y="382"/>
                    </a:lnTo>
                    <a:lnTo>
                      <a:pt x="570" y="374"/>
                    </a:lnTo>
                    <a:lnTo>
                      <a:pt x="548" y="362"/>
                    </a:lnTo>
                    <a:lnTo>
                      <a:pt x="530" y="350"/>
                    </a:lnTo>
                    <a:lnTo>
                      <a:pt x="512" y="336"/>
                    </a:lnTo>
                    <a:lnTo>
                      <a:pt x="494" y="320"/>
                    </a:lnTo>
                    <a:lnTo>
                      <a:pt x="474" y="302"/>
                    </a:lnTo>
                    <a:lnTo>
                      <a:pt x="438" y="264"/>
                    </a:lnTo>
                    <a:lnTo>
                      <a:pt x="404" y="218"/>
                    </a:lnTo>
                    <a:lnTo>
                      <a:pt x="372" y="172"/>
                    </a:lnTo>
                    <a:lnTo>
                      <a:pt x="340" y="124"/>
                    </a:lnTo>
                    <a:lnTo>
                      <a:pt x="314" y="76"/>
                    </a:lnTo>
                    <a:lnTo>
                      <a:pt x="290" y="30"/>
                    </a:lnTo>
                    <a:lnTo>
                      <a:pt x="274" y="0"/>
                    </a:lnTo>
                    <a:lnTo>
                      <a:pt x="254" y="26"/>
                    </a:lnTo>
                    <a:lnTo>
                      <a:pt x="194" y="96"/>
                    </a:lnTo>
                    <a:lnTo>
                      <a:pt x="132" y="168"/>
                    </a:lnTo>
                    <a:lnTo>
                      <a:pt x="22" y="290"/>
                    </a:lnTo>
                    <a:lnTo>
                      <a:pt x="12" y="302"/>
                    </a:lnTo>
                    <a:lnTo>
                      <a:pt x="0" y="312"/>
                    </a:lnTo>
                    <a:lnTo>
                      <a:pt x="18" y="350"/>
                    </a:lnTo>
                    <a:lnTo>
                      <a:pt x="36" y="336"/>
                    </a:lnTo>
                    <a:lnTo>
                      <a:pt x="54" y="318"/>
                    </a:lnTo>
                    <a:lnTo>
                      <a:pt x="154" y="208"/>
                    </a:lnTo>
                    <a:lnTo>
                      <a:pt x="210" y="142"/>
                    </a:lnTo>
                    <a:lnTo>
                      <a:pt x="266" y="76"/>
                    </a:lnTo>
                    <a:lnTo>
                      <a:pt x="292" y="124"/>
                    </a:lnTo>
                    <a:lnTo>
                      <a:pt x="320" y="170"/>
                    </a:lnTo>
                    <a:lnTo>
                      <a:pt x="350" y="218"/>
                    </a:lnTo>
                    <a:lnTo>
                      <a:pt x="384" y="262"/>
                    </a:lnTo>
                    <a:lnTo>
                      <a:pt x="418" y="304"/>
                    </a:lnTo>
                    <a:lnTo>
                      <a:pt x="454" y="340"/>
                    </a:lnTo>
                    <a:lnTo>
                      <a:pt x="472" y="358"/>
                    </a:lnTo>
                    <a:lnTo>
                      <a:pt x="490" y="372"/>
                    </a:lnTo>
                    <a:lnTo>
                      <a:pt x="508" y="386"/>
                    </a:lnTo>
                    <a:lnTo>
                      <a:pt x="526" y="398"/>
                    </a:lnTo>
                    <a:lnTo>
                      <a:pt x="546" y="408"/>
                    </a:lnTo>
                    <a:lnTo>
                      <a:pt x="564" y="418"/>
                    </a:lnTo>
                    <a:lnTo>
                      <a:pt x="584" y="424"/>
                    </a:lnTo>
                    <a:lnTo>
                      <a:pt x="604" y="430"/>
                    </a:lnTo>
                    <a:lnTo>
                      <a:pt x="624" y="40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67"/>
              <p:cNvSpPr>
                <a:spLocks/>
              </p:cNvSpPr>
              <p:nvPr/>
            </p:nvSpPr>
            <p:spPr bwMode="auto">
              <a:xfrm>
                <a:off x="4495800" y="2146300"/>
                <a:ext cx="962025" cy="1260475"/>
              </a:xfrm>
              <a:custGeom>
                <a:avLst/>
                <a:gdLst>
                  <a:gd name="T0" fmla="*/ 1224795841 w 606"/>
                  <a:gd name="T1" fmla="*/ 1980842997 h 794"/>
                  <a:gd name="T2" fmla="*/ 1355843913 w 606"/>
                  <a:gd name="T3" fmla="*/ 1779230559 h 794"/>
                  <a:gd name="T4" fmla="*/ 1396166397 w 606"/>
                  <a:gd name="T5" fmla="*/ 1713706517 h 794"/>
                  <a:gd name="T6" fmla="*/ 1466730743 w 606"/>
                  <a:gd name="T7" fmla="*/ 1567537102 h 794"/>
                  <a:gd name="T8" fmla="*/ 1522174159 w 606"/>
                  <a:gd name="T9" fmla="*/ 1411287463 h 794"/>
                  <a:gd name="T10" fmla="*/ 1527214469 w 606"/>
                  <a:gd name="T11" fmla="*/ 1386085908 h 794"/>
                  <a:gd name="T12" fmla="*/ 1522174159 w 606"/>
                  <a:gd name="T13" fmla="*/ 1285279689 h 794"/>
                  <a:gd name="T14" fmla="*/ 1517133848 w 606"/>
                  <a:gd name="T15" fmla="*/ 1033264142 h 794"/>
                  <a:gd name="T16" fmla="*/ 1512093538 w 606"/>
                  <a:gd name="T17" fmla="*/ 947578856 h 794"/>
                  <a:gd name="T18" fmla="*/ 1491932296 w 606"/>
                  <a:gd name="T19" fmla="*/ 791329018 h 794"/>
                  <a:gd name="T20" fmla="*/ 1456650123 w 606"/>
                  <a:gd name="T21" fmla="*/ 675401866 h 794"/>
                  <a:gd name="T22" fmla="*/ 1401206707 w 606"/>
                  <a:gd name="T23" fmla="*/ 549394092 h 794"/>
                  <a:gd name="T24" fmla="*/ 1330642361 w 606"/>
                  <a:gd name="T25" fmla="*/ 428426629 h 794"/>
                  <a:gd name="T26" fmla="*/ 1229836151 w 606"/>
                  <a:gd name="T27" fmla="*/ 307459067 h 794"/>
                  <a:gd name="T28" fmla="*/ 1103828390 w 606"/>
                  <a:gd name="T29" fmla="*/ 196572177 h 794"/>
                  <a:gd name="T30" fmla="*/ 1028223733 w 606"/>
                  <a:gd name="T31" fmla="*/ 141128756 h 794"/>
                  <a:gd name="T32" fmla="*/ 846772556 w 606"/>
                  <a:gd name="T33" fmla="*/ 55443445 h 794"/>
                  <a:gd name="T34" fmla="*/ 670361491 w 606"/>
                  <a:gd name="T35" fmla="*/ 10080625 h 794"/>
                  <a:gd name="T36" fmla="*/ 498990935 w 606"/>
                  <a:gd name="T37" fmla="*/ 0 h 794"/>
                  <a:gd name="T38" fmla="*/ 337700901 w 606"/>
                  <a:gd name="T39" fmla="*/ 10080625 h 794"/>
                  <a:gd name="T40" fmla="*/ 201612468 w 606"/>
                  <a:gd name="T41" fmla="*/ 35282189 h 794"/>
                  <a:gd name="T42" fmla="*/ 25201559 w 606"/>
                  <a:gd name="T43" fmla="*/ 90725622 h 794"/>
                  <a:gd name="T44" fmla="*/ 0 w 606"/>
                  <a:gd name="T45" fmla="*/ 100806244 h 794"/>
                  <a:gd name="T46" fmla="*/ 181451227 w 606"/>
                  <a:gd name="T47" fmla="*/ 614918134 h 794"/>
                  <a:gd name="T48" fmla="*/ 226814070 w 606"/>
                  <a:gd name="T49" fmla="*/ 791329018 h 794"/>
                  <a:gd name="T50" fmla="*/ 236894691 w 606"/>
                  <a:gd name="T51" fmla="*/ 826611194 h 794"/>
                  <a:gd name="T52" fmla="*/ 307459038 w 606"/>
                  <a:gd name="T53" fmla="*/ 1003022276 h 794"/>
                  <a:gd name="T54" fmla="*/ 488910314 w 606"/>
                  <a:gd name="T55" fmla="*/ 1330642488 h 794"/>
                  <a:gd name="T56" fmla="*/ 604837455 w 606"/>
                  <a:gd name="T57" fmla="*/ 1507053371 h 794"/>
                  <a:gd name="T58" fmla="*/ 730845217 w 606"/>
                  <a:gd name="T59" fmla="*/ 1668343718 h 794"/>
                  <a:gd name="T60" fmla="*/ 866933798 w 606"/>
                  <a:gd name="T61" fmla="*/ 1809472425 h 794"/>
                  <a:gd name="T62" fmla="*/ 1003022180 w 606"/>
                  <a:gd name="T63" fmla="*/ 1915318955 h 794"/>
                  <a:gd name="T64" fmla="*/ 1058465595 w 606"/>
                  <a:gd name="T65" fmla="*/ 1945560821 h 794"/>
                  <a:gd name="T66" fmla="*/ 1164312115 w 606"/>
                  <a:gd name="T67" fmla="*/ 1985883308 h 794"/>
                  <a:gd name="T68" fmla="*/ 1209674910 w 606"/>
                  <a:gd name="T69" fmla="*/ 2001004241 h 794"/>
                  <a:gd name="T70" fmla="*/ 1224795841 w 606"/>
                  <a:gd name="T71" fmla="*/ 1980842997 h 79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06"/>
                  <a:gd name="T109" fmla="*/ 0 h 794"/>
                  <a:gd name="T110" fmla="*/ 606 w 606"/>
                  <a:gd name="T111" fmla="*/ 794 h 79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06" h="794">
                    <a:moveTo>
                      <a:pt x="486" y="786"/>
                    </a:moveTo>
                    <a:lnTo>
                      <a:pt x="486" y="786"/>
                    </a:lnTo>
                    <a:lnTo>
                      <a:pt x="522" y="734"/>
                    </a:lnTo>
                    <a:lnTo>
                      <a:pt x="538" y="706"/>
                    </a:lnTo>
                    <a:lnTo>
                      <a:pt x="554" y="680"/>
                    </a:lnTo>
                    <a:lnTo>
                      <a:pt x="568" y="650"/>
                    </a:lnTo>
                    <a:lnTo>
                      <a:pt x="582" y="622"/>
                    </a:lnTo>
                    <a:lnTo>
                      <a:pt x="594" y="592"/>
                    </a:lnTo>
                    <a:lnTo>
                      <a:pt x="604" y="560"/>
                    </a:lnTo>
                    <a:lnTo>
                      <a:pt x="606" y="550"/>
                    </a:lnTo>
                    <a:lnTo>
                      <a:pt x="604" y="510"/>
                    </a:lnTo>
                    <a:lnTo>
                      <a:pt x="602" y="472"/>
                    </a:lnTo>
                    <a:lnTo>
                      <a:pt x="602" y="410"/>
                    </a:lnTo>
                    <a:lnTo>
                      <a:pt x="600" y="376"/>
                    </a:lnTo>
                    <a:lnTo>
                      <a:pt x="596" y="336"/>
                    </a:lnTo>
                    <a:lnTo>
                      <a:pt x="592" y="314"/>
                    </a:lnTo>
                    <a:lnTo>
                      <a:pt x="586" y="292"/>
                    </a:lnTo>
                    <a:lnTo>
                      <a:pt x="578" y="268"/>
                    </a:lnTo>
                    <a:lnTo>
                      <a:pt x="568" y="244"/>
                    </a:lnTo>
                    <a:lnTo>
                      <a:pt x="556" y="218"/>
                    </a:lnTo>
                    <a:lnTo>
                      <a:pt x="544" y="194"/>
                    </a:lnTo>
                    <a:lnTo>
                      <a:pt x="528" y="170"/>
                    </a:lnTo>
                    <a:lnTo>
                      <a:pt x="510" y="146"/>
                    </a:lnTo>
                    <a:lnTo>
                      <a:pt x="488" y="122"/>
                    </a:lnTo>
                    <a:lnTo>
                      <a:pt x="464" y="100"/>
                    </a:lnTo>
                    <a:lnTo>
                      <a:pt x="438" y="78"/>
                    </a:lnTo>
                    <a:lnTo>
                      <a:pt x="408" y="56"/>
                    </a:lnTo>
                    <a:lnTo>
                      <a:pt x="372" y="36"/>
                    </a:lnTo>
                    <a:lnTo>
                      <a:pt x="336" y="22"/>
                    </a:lnTo>
                    <a:lnTo>
                      <a:pt x="302" y="10"/>
                    </a:lnTo>
                    <a:lnTo>
                      <a:pt x="266" y="4"/>
                    </a:lnTo>
                    <a:lnTo>
                      <a:pt x="232" y="0"/>
                    </a:lnTo>
                    <a:lnTo>
                      <a:pt x="198" y="0"/>
                    </a:lnTo>
                    <a:lnTo>
                      <a:pt x="166" y="0"/>
                    </a:lnTo>
                    <a:lnTo>
                      <a:pt x="134" y="4"/>
                    </a:lnTo>
                    <a:lnTo>
                      <a:pt x="106" y="8"/>
                    </a:lnTo>
                    <a:lnTo>
                      <a:pt x="80" y="14"/>
                    </a:lnTo>
                    <a:lnTo>
                      <a:pt x="38" y="26"/>
                    </a:lnTo>
                    <a:lnTo>
                      <a:pt x="10" y="36"/>
                    </a:lnTo>
                    <a:lnTo>
                      <a:pt x="0" y="40"/>
                    </a:lnTo>
                    <a:lnTo>
                      <a:pt x="42" y="152"/>
                    </a:lnTo>
                    <a:lnTo>
                      <a:pt x="72" y="244"/>
                    </a:lnTo>
                    <a:lnTo>
                      <a:pt x="84" y="284"/>
                    </a:lnTo>
                    <a:lnTo>
                      <a:pt x="90" y="314"/>
                    </a:lnTo>
                    <a:lnTo>
                      <a:pt x="94" y="328"/>
                    </a:lnTo>
                    <a:lnTo>
                      <a:pt x="102" y="348"/>
                    </a:lnTo>
                    <a:lnTo>
                      <a:pt x="122" y="398"/>
                    </a:lnTo>
                    <a:lnTo>
                      <a:pt x="154" y="460"/>
                    </a:lnTo>
                    <a:lnTo>
                      <a:pt x="194" y="528"/>
                    </a:lnTo>
                    <a:lnTo>
                      <a:pt x="216" y="564"/>
                    </a:lnTo>
                    <a:lnTo>
                      <a:pt x="240" y="598"/>
                    </a:lnTo>
                    <a:lnTo>
                      <a:pt x="264" y="632"/>
                    </a:lnTo>
                    <a:lnTo>
                      <a:pt x="290" y="662"/>
                    </a:lnTo>
                    <a:lnTo>
                      <a:pt x="316" y="692"/>
                    </a:lnTo>
                    <a:lnTo>
                      <a:pt x="344" y="718"/>
                    </a:lnTo>
                    <a:lnTo>
                      <a:pt x="372" y="742"/>
                    </a:lnTo>
                    <a:lnTo>
                      <a:pt x="398" y="760"/>
                    </a:lnTo>
                    <a:lnTo>
                      <a:pt x="420" y="772"/>
                    </a:lnTo>
                    <a:lnTo>
                      <a:pt x="442" y="780"/>
                    </a:lnTo>
                    <a:lnTo>
                      <a:pt x="462" y="788"/>
                    </a:lnTo>
                    <a:lnTo>
                      <a:pt x="480" y="794"/>
                    </a:lnTo>
                    <a:lnTo>
                      <a:pt x="486" y="786"/>
                    </a:lnTo>
                    <a:close/>
                  </a:path>
                </a:pathLst>
              </a:custGeom>
              <a:solidFill>
                <a:srgbClr val="B39B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68"/>
              <p:cNvSpPr>
                <a:spLocks/>
              </p:cNvSpPr>
              <p:nvPr/>
            </p:nvSpPr>
            <p:spPr bwMode="auto">
              <a:xfrm>
                <a:off x="4149725" y="2209800"/>
                <a:ext cx="387350" cy="1063625"/>
              </a:xfrm>
              <a:custGeom>
                <a:avLst/>
                <a:gdLst>
                  <a:gd name="T0" fmla="*/ 549394124 w 244"/>
                  <a:gd name="T1" fmla="*/ 0 h 670"/>
                  <a:gd name="T2" fmla="*/ 478829766 w 244"/>
                  <a:gd name="T3" fmla="*/ 35282187 h 670"/>
                  <a:gd name="T4" fmla="*/ 352821886 w 244"/>
                  <a:gd name="T5" fmla="*/ 115927195 h 670"/>
                  <a:gd name="T6" fmla="*/ 262096284 w 244"/>
                  <a:gd name="T7" fmla="*/ 196572165 h 670"/>
                  <a:gd name="T8" fmla="*/ 171370632 w 244"/>
                  <a:gd name="T9" fmla="*/ 297378428 h 670"/>
                  <a:gd name="T10" fmla="*/ 95765938 w 244"/>
                  <a:gd name="T11" fmla="*/ 428426605 h 670"/>
                  <a:gd name="T12" fmla="*/ 40322502 w 244"/>
                  <a:gd name="T13" fmla="*/ 584676235 h 670"/>
                  <a:gd name="T14" fmla="*/ 30241880 w 244"/>
                  <a:gd name="T15" fmla="*/ 670361517 h 670"/>
                  <a:gd name="T16" fmla="*/ 25201562 w 244"/>
                  <a:gd name="T17" fmla="*/ 877014452 h 670"/>
                  <a:gd name="T18" fmla="*/ 35282191 w 244"/>
                  <a:gd name="T19" fmla="*/ 1134070296 h 670"/>
                  <a:gd name="T20" fmla="*/ 30241880 w 244"/>
                  <a:gd name="T21" fmla="*/ 1229836199 h 670"/>
                  <a:gd name="T22" fmla="*/ 15120940 w 244"/>
                  <a:gd name="T23" fmla="*/ 1275198995 h 670"/>
                  <a:gd name="T24" fmla="*/ 0 w 244"/>
                  <a:gd name="T25" fmla="*/ 1290319927 h 670"/>
                  <a:gd name="T26" fmla="*/ 35282191 w 244"/>
                  <a:gd name="T27" fmla="*/ 1365924587 h 670"/>
                  <a:gd name="T28" fmla="*/ 70564382 w 244"/>
                  <a:gd name="T29" fmla="*/ 1441529247 h 670"/>
                  <a:gd name="T30" fmla="*/ 85685316 w 244"/>
                  <a:gd name="T31" fmla="*/ 1406247072 h 670"/>
                  <a:gd name="T32" fmla="*/ 80645005 w 244"/>
                  <a:gd name="T33" fmla="*/ 1451609868 h 670"/>
                  <a:gd name="T34" fmla="*/ 141128764 w 244"/>
                  <a:gd name="T35" fmla="*/ 1537295149 h 670"/>
                  <a:gd name="T36" fmla="*/ 191531877 w 244"/>
                  <a:gd name="T37" fmla="*/ 1622980430 h 670"/>
                  <a:gd name="T38" fmla="*/ 221773794 w 244"/>
                  <a:gd name="T39" fmla="*/ 1688504866 h 670"/>
                  <a:gd name="T40" fmla="*/ 297378462 w 244"/>
                  <a:gd name="T41" fmla="*/ 1622980430 h 670"/>
                  <a:gd name="T42" fmla="*/ 337700952 w 244"/>
                  <a:gd name="T43" fmla="*/ 1572577324 h 670"/>
                  <a:gd name="T44" fmla="*/ 398184687 w 244"/>
                  <a:gd name="T45" fmla="*/ 1456650179 h 670"/>
                  <a:gd name="T46" fmla="*/ 438507276 w 244"/>
                  <a:gd name="T47" fmla="*/ 1325602101 h 670"/>
                  <a:gd name="T48" fmla="*/ 473789455 w 244"/>
                  <a:gd name="T49" fmla="*/ 1108868743 h 670"/>
                  <a:gd name="T50" fmla="*/ 509071634 w 244"/>
                  <a:gd name="T51" fmla="*/ 836691967 h 670"/>
                  <a:gd name="T52" fmla="*/ 529232879 w 244"/>
                  <a:gd name="T53" fmla="*/ 720764623 h 670"/>
                  <a:gd name="T54" fmla="*/ 564515057 w 244"/>
                  <a:gd name="T55" fmla="*/ 635079342 h 670"/>
                  <a:gd name="T56" fmla="*/ 584676302 w 244"/>
                  <a:gd name="T57" fmla="*/ 599797167 h 670"/>
                  <a:gd name="T58" fmla="*/ 604837547 w 244"/>
                  <a:gd name="T59" fmla="*/ 509071575 h 670"/>
                  <a:gd name="T60" fmla="*/ 614918170 w 244"/>
                  <a:gd name="T61" fmla="*/ 403224952 h 670"/>
                  <a:gd name="T62" fmla="*/ 599797236 w 244"/>
                  <a:gd name="T63" fmla="*/ 246975322 h 670"/>
                  <a:gd name="T64" fmla="*/ 569555368 w 244"/>
                  <a:gd name="T65" fmla="*/ 70564374 h 670"/>
                  <a:gd name="T66" fmla="*/ 549394124 w 244"/>
                  <a:gd name="T67" fmla="*/ 0 h 6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4"/>
                  <a:gd name="T103" fmla="*/ 0 h 670"/>
                  <a:gd name="T104" fmla="*/ 244 w 244"/>
                  <a:gd name="T105" fmla="*/ 670 h 6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4" h="670">
                    <a:moveTo>
                      <a:pt x="218" y="0"/>
                    </a:moveTo>
                    <a:lnTo>
                      <a:pt x="218" y="0"/>
                    </a:lnTo>
                    <a:lnTo>
                      <a:pt x="210" y="4"/>
                    </a:lnTo>
                    <a:lnTo>
                      <a:pt x="190" y="14"/>
                    </a:lnTo>
                    <a:lnTo>
                      <a:pt x="158" y="34"/>
                    </a:lnTo>
                    <a:lnTo>
                      <a:pt x="140" y="46"/>
                    </a:lnTo>
                    <a:lnTo>
                      <a:pt x="122" y="60"/>
                    </a:lnTo>
                    <a:lnTo>
                      <a:pt x="104" y="78"/>
                    </a:lnTo>
                    <a:lnTo>
                      <a:pt x="86" y="98"/>
                    </a:lnTo>
                    <a:lnTo>
                      <a:pt x="68" y="118"/>
                    </a:lnTo>
                    <a:lnTo>
                      <a:pt x="52" y="144"/>
                    </a:lnTo>
                    <a:lnTo>
                      <a:pt x="38" y="170"/>
                    </a:lnTo>
                    <a:lnTo>
                      <a:pt x="26" y="200"/>
                    </a:lnTo>
                    <a:lnTo>
                      <a:pt x="16" y="232"/>
                    </a:lnTo>
                    <a:lnTo>
                      <a:pt x="12" y="266"/>
                    </a:lnTo>
                    <a:lnTo>
                      <a:pt x="8" y="308"/>
                    </a:lnTo>
                    <a:lnTo>
                      <a:pt x="10" y="348"/>
                    </a:lnTo>
                    <a:lnTo>
                      <a:pt x="14" y="420"/>
                    </a:lnTo>
                    <a:lnTo>
                      <a:pt x="14" y="450"/>
                    </a:lnTo>
                    <a:lnTo>
                      <a:pt x="14" y="476"/>
                    </a:lnTo>
                    <a:lnTo>
                      <a:pt x="12" y="488"/>
                    </a:lnTo>
                    <a:lnTo>
                      <a:pt x="10" y="498"/>
                    </a:lnTo>
                    <a:lnTo>
                      <a:pt x="6" y="506"/>
                    </a:lnTo>
                    <a:lnTo>
                      <a:pt x="0" y="512"/>
                    </a:lnTo>
                    <a:lnTo>
                      <a:pt x="6" y="524"/>
                    </a:lnTo>
                    <a:lnTo>
                      <a:pt x="14" y="542"/>
                    </a:lnTo>
                    <a:lnTo>
                      <a:pt x="22" y="560"/>
                    </a:lnTo>
                    <a:lnTo>
                      <a:pt x="28" y="572"/>
                    </a:lnTo>
                    <a:lnTo>
                      <a:pt x="34" y="558"/>
                    </a:lnTo>
                    <a:lnTo>
                      <a:pt x="32" y="576"/>
                    </a:lnTo>
                    <a:lnTo>
                      <a:pt x="56" y="610"/>
                    </a:lnTo>
                    <a:lnTo>
                      <a:pt x="76" y="644"/>
                    </a:lnTo>
                    <a:lnTo>
                      <a:pt x="88" y="670"/>
                    </a:lnTo>
                    <a:lnTo>
                      <a:pt x="104" y="658"/>
                    </a:lnTo>
                    <a:lnTo>
                      <a:pt x="118" y="644"/>
                    </a:lnTo>
                    <a:lnTo>
                      <a:pt x="134" y="624"/>
                    </a:lnTo>
                    <a:lnTo>
                      <a:pt x="146" y="602"/>
                    </a:lnTo>
                    <a:lnTo>
                      <a:pt x="158" y="578"/>
                    </a:lnTo>
                    <a:lnTo>
                      <a:pt x="166" y="554"/>
                    </a:lnTo>
                    <a:lnTo>
                      <a:pt x="174" y="526"/>
                    </a:lnTo>
                    <a:lnTo>
                      <a:pt x="180" y="498"/>
                    </a:lnTo>
                    <a:lnTo>
                      <a:pt x="188" y="440"/>
                    </a:lnTo>
                    <a:lnTo>
                      <a:pt x="194" y="384"/>
                    </a:lnTo>
                    <a:lnTo>
                      <a:pt x="202" y="332"/>
                    </a:lnTo>
                    <a:lnTo>
                      <a:pt x="206" y="308"/>
                    </a:lnTo>
                    <a:lnTo>
                      <a:pt x="210" y="286"/>
                    </a:lnTo>
                    <a:lnTo>
                      <a:pt x="216" y="268"/>
                    </a:lnTo>
                    <a:lnTo>
                      <a:pt x="224" y="252"/>
                    </a:lnTo>
                    <a:lnTo>
                      <a:pt x="232" y="238"/>
                    </a:lnTo>
                    <a:lnTo>
                      <a:pt x="238" y="220"/>
                    </a:lnTo>
                    <a:lnTo>
                      <a:pt x="240" y="202"/>
                    </a:lnTo>
                    <a:lnTo>
                      <a:pt x="242" y="182"/>
                    </a:lnTo>
                    <a:lnTo>
                      <a:pt x="244" y="160"/>
                    </a:lnTo>
                    <a:lnTo>
                      <a:pt x="242" y="140"/>
                    </a:lnTo>
                    <a:lnTo>
                      <a:pt x="238" y="98"/>
                    </a:lnTo>
                    <a:lnTo>
                      <a:pt x="232" y="60"/>
                    </a:lnTo>
                    <a:lnTo>
                      <a:pt x="226" y="28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B39B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69"/>
              <p:cNvSpPr>
                <a:spLocks/>
              </p:cNvSpPr>
              <p:nvPr/>
            </p:nvSpPr>
            <p:spPr bwMode="auto">
              <a:xfrm>
                <a:off x="4133850" y="3003550"/>
                <a:ext cx="231775" cy="371475"/>
              </a:xfrm>
              <a:custGeom>
                <a:avLst/>
                <a:gdLst>
                  <a:gd name="T0" fmla="*/ 282257481 w 146"/>
                  <a:gd name="T1" fmla="*/ 131048140 h 234"/>
                  <a:gd name="T2" fmla="*/ 282257481 w 146"/>
                  <a:gd name="T3" fmla="*/ 131048140 h 234"/>
                  <a:gd name="T4" fmla="*/ 267136550 w 146"/>
                  <a:gd name="T5" fmla="*/ 100806249 h 234"/>
                  <a:gd name="T6" fmla="*/ 246975308 w 146"/>
                  <a:gd name="T7" fmla="*/ 70564381 h 234"/>
                  <a:gd name="T8" fmla="*/ 221773757 w 146"/>
                  <a:gd name="T9" fmla="*/ 40322502 h 234"/>
                  <a:gd name="T10" fmla="*/ 186491534 w 146"/>
                  <a:gd name="T11" fmla="*/ 15120940 h 234"/>
                  <a:gd name="T12" fmla="*/ 171370603 w 146"/>
                  <a:gd name="T13" fmla="*/ 5040313 h 234"/>
                  <a:gd name="T14" fmla="*/ 151209361 w 146"/>
                  <a:gd name="T15" fmla="*/ 0 h 234"/>
                  <a:gd name="T16" fmla="*/ 126007809 w 146"/>
                  <a:gd name="T17" fmla="*/ 0 h 234"/>
                  <a:gd name="T18" fmla="*/ 105846568 w 146"/>
                  <a:gd name="T19" fmla="*/ 0 h 234"/>
                  <a:gd name="T20" fmla="*/ 80644991 w 146"/>
                  <a:gd name="T21" fmla="*/ 10080625 h 234"/>
                  <a:gd name="T22" fmla="*/ 55443439 w 146"/>
                  <a:gd name="T23" fmla="*/ 25201562 h 234"/>
                  <a:gd name="T24" fmla="*/ 55443439 w 146"/>
                  <a:gd name="T25" fmla="*/ 25201562 h 234"/>
                  <a:gd name="T26" fmla="*/ 30241875 w 146"/>
                  <a:gd name="T27" fmla="*/ 50403124 h 234"/>
                  <a:gd name="T28" fmla="*/ 15120937 w 146"/>
                  <a:gd name="T29" fmla="*/ 75604693 h 234"/>
                  <a:gd name="T30" fmla="*/ 5040312 w 146"/>
                  <a:gd name="T31" fmla="*/ 105846585 h 234"/>
                  <a:gd name="T32" fmla="*/ 0 w 146"/>
                  <a:gd name="T33" fmla="*/ 136088452 h 234"/>
                  <a:gd name="T34" fmla="*/ 0 w 146"/>
                  <a:gd name="T35" fmla="*/ 171370630 h 234"/>
                  <a:gd name="T36" fmla="*/ 5040312 w 146"/>
                  <a:gd name="T37" fmla="*/ 211693169 h 234"/>
                  <a:gd name="T38" fmla="*/ 10080624 w 146"/>
                  <a:gd name="T39" fmla="*/ 252015658 h 234"/>
                  <a:gd name="T40" fmla="*/ 25201558 w 146"/>
                  <a:gd name="T41" fmla="*/ 287297837 h 234"/>
                  <a:gd name="T42" fmla="*/ 60483750 w 146"/>
                  <a:gd name="T43" fmla="*/ 367942816 h 234"/>
                  <a:gd name="T44" fmla="*/ 105846568 w 146"/>
                  <a:gd name="T45" fmla="*/ 438507272 h 234"/>
                  <a:gd name="T46" fmla="*/ 156249672 w 146"/>
                  <a:gd name="T47" fmla="*/ 504031317 h 234"/>
                  <a:gd name="T48" fmla="*/ 181451224 w 146"/>
                  <a:gd name="T49" fmla="*/ 529232873 h 234"/>
                  <a:gd name="T50" fmla="*/ 206652776 w 146"/>
                  <a:gd name="T51" fmla="*/ 549394118 h 234"/>
                  <a:gd name="T52" fmla="*/ 206652776 w 146"/>
                  <a:gd name="T53" fmla="*/ 549394118 h 234"/>
                  <a:gd name="T54" fmla="*/ 257055929 w 146"/>
                  <a:gd name="T55" fmla="*/ 579635985 h 234"/>
                  <a:gd name="T56" fmla="*/ 292338102 w 146"/>
                  <a:gd name="T57" fmla="*/ 589716607 h 234"/>
                  <a:gd name="T58" fmla="*/ 322579964 w 146"/>
                  <a:gd name="T59" fmla="*/ 589716607 h 234"/>
                  <a:gd name="T60" fmla="*/ 342741206 w 146"/>
                  <a:gd name="T61" fmla="*/ 579635985 h 234"/>
                  <a:gd name="T62" fmla="*/ 352821827 w 146"/>
                  <a:gd name="T63" fmla="*/ 564515051 h 234"/>
                  <a:gd name="T64" fmla="*/ 362902448 w 146"/>
                  <a:gd name="T65" fmla="*/ 549394118 h 234"/>
                  <a:gd name="T66" fmla="*/ 367942758 w 146"/>
                  <a:gd name="T67" fmla="*/ 534273184 h 234"/>
                  <a:gd name="T68" fmla="*/ 282257481 w 146"/>
                  <a:gd name="T69" fmla="*/ 131048140 h 2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6"/>
                  <a:gd name="T106" fmla="*/ 0 h 234"/>
                  <a:gd name="T107" fmla="*/ 146 w 146"/>
                  <a:gd name="T108" fmla="*/ 234 h 23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6" h="234">
                    <a:moveTo>
                      <a:pt x="112" y="52"/>
                    </a:moveTo>
                    <a:lnTo>
                      <a:pt x="112" y="52"/>
                    </a:lnTo>
                    <a:lnTo>
                      <a:pt x="106" y="40"/>
                    </a:lnTo>
                    <a:lnTo>
                      <a:pt x="98" y="28"/>
                    </a:lnTo>
                    <a:lnTo>
                      <a:pt x="88" y="16"/>
                    </a:lnTo>
                    <a:lnTo>
                      <a:pt x="74" y="6"/>
                    </a:lnTo>
                    <a:lnTo>
                      <a:pt x="68" y="2"/>
                    </a:lnTo>
                    <a:lnTo>
                      <a:pt x="60" y="0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2" y="20"/>
                    </a:lnTo>
                    <a:lnTo>
                      <a:pt x="6" y="30"/>
                    </a:lnTo>
                    <a:lnTo>
                      <a:pt x="2" y="42"/>
                    </a:lnTo>
                    <a:lnTo>
                      <a:pt x="0" y="54"/>
                    </a:lnTo>
                    <a:lnTo>
                      <a:pt x="0" y="68"/>
                    </a:lnTo>
                    <a:lnTo>
                      <a:pt x="2" y="84"/>
                    </a:lnTo>
                    <a:lnTo>
                      <a:pt x="4" y="100"/>
                    </a:lnTo>
                    <a:lnTo>
                      <a:pt x="10" y="114"/>
                    </a:lnTo>
                    <a:lnTo>
                      <a:pt x="24" y="146"/>
                    </a:lnTo>
                    <a:lnTo>
                      <a:pt x="42" y="174"/>
                    </a:lnTo>
                    <a:lnTo>
                      <a:pt x="62" y="200"/>
                    </a:lnTo>
                    <a:lnTo>
                      <a:pt x="72" y="210"/>
                    </a:lnTo>
                    <a:lnTo>
                      <a:pt x="82" y="218"/>
                    </a:lnTo>
                    <a:lnTo>
                      <a:pt x="102" y="230"/>
                    </a:lnTo>
                    <a:lnTo>
                      <a:pt x="116" y="234"/>
                    </a:lnTo>
                    <a:lnTo>
                      <a:pt x="128" y="234"/>
                    </a:lnTo>
                    <a:lnTo>
                      <a:pt x="136" y="230"/>
                    </a:lnTo>
                    <a:lnTo>
                      <a:pt x="140" y="224"/>
                    </a:lnTo>
                    <a:lnTo>
                      <a:pt x="144" y="218"/>
                    </a:lnTo>
                    <a:lnTo>
                      <a:pt x="146" y="212"/>
                    </a:lnTo>
                    <a:lnTo>
                      <a:pt x="112" y="5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70"/>
              <p:cNvSpPr>
                <a:spLocks/>
              </p:cNvSpPr>
              <p:nvPr/>
            </p:nvSpPr>
            <p:spPr bwMode="auto">
              <a:xfrm>
                <a:off x="4168775" y="3041650"/>
                <a:ext cx="184150" cy="298450"/>
              </a:xfrm>
              <a:custGeom>
                <a:avLst/>
                <a:gdLst>
                  <a:gd name="T0" fmla="*/ 221773791 w 116"/>
                  <a:gd name="T1" fmla="*/ 105846578 h 188"/>
                  <a:gd name="T2" fmla="*/ 221773791 w 116"/>
                  <a:gd name="T3" fmla="*/ 105846578 h 188"/>
                  <a:gd name="T4" fmla="*/ 211693169 w 116"/>
                  <a:gd name="T5" fmla="*/ 80644999 h 188"/>
                  <a:gd name="T6" fmla="*/ 196572185 w 116"/>
                  <a:gd name="T7" fmla="*/ 60483755 h 188"/>
                  <a:gd name="T8" fmla="*/ 176410941 w 116"/>
                  <a:gd name="T9" fmla="*/ 35282188 h 188"/>
                  <a:gd name="T10" fmla="*/ 151209385 w 116"/>
                  <a:gd name="T11" fmla="*/ 15120939 h 188"/>
                  <a:gd name="T12" fmla="*/ 136088451 w 116"/>
                  <a:gd name="T13" fmla="*/ 5040312 h 188"/>
                  <a:gd name="T14" fmla="*/ 120967518 w 116"/>
                  <a:gd name="T15" fmla="*/ 0 h 188"/>
                  <a:gd name="T16" fmla="*/ 100806248 w 116"/>
                  <a:gd name="T17" fmla="*/ 0 h 188"/>
                  <a:gd name="T18" fmla="*/ 85685315 w 116"/>
                  <a:gd name="T19" fmla="*/ 5040312 h 188"/>
                  <a:gd name="T20" fmla="*/ 65524070 w 116"/>
                  <a:gd name="T21" fmla="*/ 10080625 h 188"/>
                  <a:gd name="T22" fmla="*/ 45362813 w 116"/>
                  <a:gd name="T23" fmla="*/ 25201561 h 188"/>
                  <a:gd name="T24" fmla="*/ 45362813 w 116"/>
                  <a:gd name="T25" fmla="*/ 25201561 h 188"/>
                  <a:gd name="T26" fmla="*/ 25201562 w 116"/>
                  <a:gd name="T27" fmla="*/ 40322499 h 188"/>
                  <a:gd name="T28" fmla="*/ 10080625 w 116"/>
                  <a:gd name="T29" fmla="*/ 60483755 h 188"/>
                  <a:gd name="T30" fmla="*/ 5040313 w 116"/>
                  <a:gd name="T31" fmla="*/ 85685309 h 188"/>
                  <a:gd name="T32" fmla="*/ 0 w 116"/>
                  <a:gd name="T33" fmla="*/ 110886889 h 188"/>
                  <a:gd name="T34" fmla="*/ 0 w 116"/>
                  <a:gd name="T35" fmla="*/ 141128754 h 188"/>
                  <a:gd name="T36" fmla="*/ 5040313 w 116"/>
                  <a:gd name="T37" fmla="*/ 171370619 h 188"/>
                  <a:gd name="T38" fmla="*/ 20161251 w 116"/>
                  <a:gd name="T39" fmla="*/ 231854399 h 188"/>
                  <a:gd name="T40" fmla="*/ 50403124 w 116"/>
                  <a:gd name="T41" fmla="*/ 297378440 h 188"/>
                  <a:gd name="T42" fmla="*/ 85685315 w 116"/>
                  <a:gd name="T43" fmla="*/ 352821860 h 188"/>
                  <a:gd name="T44" fmla="*/ 126007829 w 116"/>
                  <a:gd name="T45" fmla="*/ 403224968 h 188"/>
                  <a:gd name="T46" fmla="*/ 166330318 w 116"/>
                  <a:gd name="T47" fmla="*/ 443547554 h 188"/>
                  <a:gd name="T48" fmla="*/ 166330318 w 116"/>
                  <a:gd name="T49" fmla="*/ 443547554 h 188"/>
                  <a:gd name="T50" fmla="*/ 206652808 w 116"/>
                  <a:gd name="T51" fmla="*/ 463708798 h 188"/>
                  <a:gd name="T52" fmla="*/ 236894724 w 116"/>
                  <a:gd name="T53" fmla="*/ 473789420 h 188"/>
                  <a:gd name="T54" fmla="*/ 257055969 w 116"/>
                  <a:gd name="T55" fmla="*/ 473789420 h 188"/>
                  <a:gd name="T56" fmla="*/ 272176903 w 116"/>
                  <a:gd name="T57" fmla="*/ 463708798 h 188"/>
                  <a:gd name="T58" fmla="*/ 282257525 w 116"/>
                  <a:gd name="T59" fmla="*/ 453628176 h 188"/>
                  <a:gd name="T60" fmla="*/ 287297836 w 116"/>
                  <a:gd name="T61" fmla="*/ 438507244 h 188"/>
                  <a:gd name="T62" fmla="*/ 292338147 w 116"/>
                  <a:gd name="T63" fmla="*/ 428426622 h 188"/>
                  <a:gd name="T64" fmla="*/ 221773791 w 116"/>
                  <a:gd name="T65" fmla="*/ 105846578 h 1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6"/>
                  <a:gd name="T100" fmla="*/ 0 h 188"/>
                  <a:gd name="T101" fmla="*/ 116 w 116"/>
                  <a:gd name="T102" fmla="*/ 188 h 1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6" h="188">
                    <a:moveTo>
                      <a:pt x="88" y="42"/>
                    </a:moveTo>
                    <a:lnTo>
                      <a:pt x="88" y="42"/>
                    </a:lnTo>
                    <a:lnTo>
                      <a:pt x="84" y="32"/>
                    </a:lnTo>
                    <a:lnTo>
                      <a:pt x="78" y="24"/>
                    </a:lnTo>
                    <a:lnTo>
                      <a:pt x="70" y="14"/>
                    </a:lnTo>
                    <a:lnTo>
                      <a:pt x="60" y="6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4" y="2"/>
                    </a:lnTo>
                    <a:lnTo>
                      <a:pt x="26" y="4"/>
                    </a:lnTo>
                    <a:lnTo>
                      <a:pt x="18" y="10"/>
                    </a:lnTo>
                    <a:lnTo>
                      <a:pt x="10" y="16"/>
                    </a:lnTo>
                    <a:lnTo>
                      <a:pt x="4" y="24"/>
                    </a:lnTo>
                    <a:lnTo>
                      <a:pt x="2" y="34"/>
                    </a:lnTo>
                    <a:lnTo>
                      <a:pt x="0" y="44"/>
                    </a:lnTo>
                    <a:lnTo>
                      <a:pt x="0" y="56"/>
                    </a:lnTo>
                    <a:lnTo>
                      <a:pt x="2" y="68"/>
                    </a:lnTo>
                    <a:lnTo>
                      <a:pt x="8" y="92"/>
                    </a:lnTo>
                    <a:lnTo>
                      <a:pt x="20" y="118"/>
                    </a:lnTo>
                    <a:lnTo>
                      <a:pt x="34" y="140"/>
                    </a:lnTo>
                    <a:lnTo>
                      <a:pt x="50" y="160"/>
                    </a:lnTo>
                    <a:lnTo>
                      <a:pt x="66" y="176"/>
                    </a:lnTo>
                    <a:lnTo>
                      <a:pt x="82" y="184"/>
                    </a:lnTo>
                    <a:lnTo>
                      <a:pt x="94" y="188"/>
                    </a:lnTo>
                    <a:lnTo>
                      <a:pt x="102" y="188"/>
                    </a:lnTo>
                    <a:lnTo>
                      <a:pt x="108" y="184"/>
                    </a:lnTo>
                    <a:lnTo>
                      <a:pt x="112" y="180"/>
                    </a:lnTo>
                    <a:lnTo>
                      <a:pt x="114" y="174"/>
                    </a:lnTo>
                    <a:lnTo>
                      <a:pt x="116" y="170"/>
                    </a:lnTo>
                    <a:lnTo>
                      <a:pt x="88" y="42"/>
                    </a:lnTo>
                    <a:close/>
                  </a:path>
                </a:pathLst>
              </a:custGeom>
              <a:solidFill>
                <a:srgbClr val="F1AE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71"/>
              <p:cNvSpPr>
                <a:spLocks/>
              </p:cNvSpPr>
              <p:nvPr/>
            </p:nvSpPr>
            <p:spPr bwMode="auto">
              <a:xfrm>
                <a:off x="5260975" y="3003550"/>
                <a:ext cx="231775" cy="371475"/>
              </a:xfrm>
              <a:custGeom>
                <a:avLst/>
                <a:gdLst>
                  <a:gd name="T0" fmla="*/ 85685301 w 146"/>
                  <a:gd name="T1" fmla="*/ 131048140 h 234"/>
                  <a:gd name="T2" fmla="*/ 85685301 w 146"/>
                  <a:gd name="T3" fmla="*/ 131048140 h 234"/>
                  <a:gd name="T4" fmla="*/ 100806233 w 146"/>
                  <a:gd name="T5" fmla="*/ 100806249 h 234"/>
                  <a:gd name="T6" fmla="*/ 120967499 w 146"/>
                  <a:gd name="T7" fmla="*/ 70564381 h 234"/>
                  <a:gd name="T8" fmla="*/ 146169051 w 146"/>
                  <a:gd name="T9" fmla="*/ 40322502 h 234"/>
                  <a:gd name="T10" fmla="*/ 176410913 w 146"/>
                  <a:gd name="T11" fmla="*/ 15120940 h 234"/>
                  <a:gd name="T12" fmla="*/ 196572155 w 146"/>
                  <a:gd name="T13" fmla="*/ 5040313 h 234"/>
                  <a:gd name="T14" fmla="*/ 216733446 w 146"/>
                  <a:gd name="T15" fmla="*/ 0 h 234"/>
                  <a:gd name="T16" fmla="*/ 236894688 w 146"/>
                  <a:gd name="T17" fmla="*/ 0 h 234"/>
                  <a:gd name="T18" fmla="*/ 262096240 w 146"/>
                  <a:gd name="T19" fmla="*/ 0 h 234"/>
                  <a:gd name="T20" fmla="*/ 287297792 w 146"/>
                  <a:gd name="T21" fmla="*/ 10080625 h 234"/>
                  <a:gd name="T22" fmla="*/ 312499344 w 146"/>
                  <a:gd name="T23" fmla="*/ 25201562 h 234"/>
                  <a:gd name="T24" fmla="*/ 312499344 w 146"/>
                  <a:gd name="T25" fmla="*/ 25201562 h 234"/>
                  <a:gd name="T26" fmla="*/ 332660585 w 146"/>
                  <a:gd name="T27" fmla="*/ 50403124 h 234"/>
                  <a:gd name="T28" fmla="*/ 352821827 w 146"/>
                  <a:gd name="T29" fmla="*/ 75604693 h 234"/>
                  <a:gd name="T30" fmla="*/ 362902448 w 146"/>
                  <a:gd name="T31" fmla="*/ 105846585 h 234"/>
                  <a:gd name="T32" fmla="*/ 367942758 w 146"/>
                  <a:gd name="T33" fmla="*/ 136088452 h 234"/>
                  <a:gd name="T34" fmla="*/ 367942758 w 146"/>
                  <a:gd name="T35" fmla="*/ 171370630 h 234"/>
                  <a:gd name="T36" fmla="*/ 362902448 w 146"/>
                  <a:gd name="T37" fmla="*/ 211693169 h 234"/>
                  <a:gd name="T38" fmla="*/ 352821827 w 146"/>
                  <a:gd name="T39" fmla="*/ 252015658 h 234"/>
                  <a:gd name="T40" fmla="*/ 342741206 w 146"/>
                  <a:gd name="T41" fmla="*/ 287297837 h 234"/>
                  <a:gd name="T42" fmla="*/ 307459033 w 146"/>
                  <a:gd name="T43" fmla="*/ 367942816 h 234"/>
                  <a:gd name="T44" fmla="*/ 262096240 w 146"/>
                  <a:gd name="T45" fmla="*/ 438507272 h 234"/>
                  <a:gd name="T46" fmla="*/ 211693136 w 146"/>
                  <a:gd name="T47" fmla="*/ 504031317 h 234"/>
                  <a:gd name="T48" fmla="*/ 181451224 w 146"/>
                  <a:gd name="T49" fmla="*/ 529232873 h 234"/>
                  <a:gd name="T50" fmla="*/ 156249672 w 146"/>
                  <a:gd name="T51" fmla="*/ 549394118 h 234"/>
                  <a:gd name="T52" fmla="*/ 156249672 w 146"/>
                  <a:gd name="T53" fmla="*/ 549394118 h 234"/>
                  <a:gd name="T54" fmla="*/ 110886878 w 146"/>
                  <a:gd name="T55" fmla="*/ 579635985 h 234"/>
                  <a:gd name="T56" fmla="*/ 70564370 w 146"/>
                  <a:gd name="T57" fmla="*/ 589716607 h 234"/>
                  <a:gd name="T58" fmla="*/ 45362806 w 146"/>
                  <a:gd name="T59" fmla="*/ 589716607 h 234"/>
                  <a:gd name="T60" fmla="*/ 25201558 w 146"/>
                  <a:gd name="T61" fmla="*/ 579635985 h 234"/>
                  <a:gd name="T62" fmla="*/ 10080624 w 146"/>
                  <a:gd name="T63" fmla="*/ 564515051 h 234"/>
                  <a:gd name="T64" fmla="*/ 0 w 146"/>
                  <a:gd name="T65" fmla="*/ 549394118 h 234"/>
                  <a:gd name="T66" fmla="*/ 0 w 146"/>
                  <a:gd name="T67" fmla="*/ 534273184 h 234"/>
                  <a:gd name="T68" fmla="*/ 85685301 w 146"/>
                  <a:gd name="T69" fmla="*/ 131048140 h 2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6"/>
                  <a:gd name="T106" fmla="*/ 0 h 234"/>
                  <a:gd name="T107" fmla="*/ 146 w 146"/>
                  <a:gd name="T108" fmla="*/ 234 h 23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6" h="234">
                    <a:moveTo>
                      <a:pt x="34" y="52"/>
                    </a:moveTo>
                    <a:lnTo>
                      <a:pt x="34" y="52"/>
                    </a:lnTo>
                    <a:lnTo>
                      <a:pt x="40" y="40"/>
                    </a:lnTo>
                    <a:lnTo>
                      <a:pt x="48" y="28"/>
                    </a:lnTo>
                    <a:lnTo>
                      <a:pt x="58" y="16"/>
                    </a:lnTo>
                    <a:lnTo>
                      <a:pt x="70" y="6"/>
                    </a:lnTo>
                    <a:lnTo>
                      <a:pt x="78" y="2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4" y="0"/>
                    </a:lnTo>
                    <a:lnTo>
                      <a:pt x="114" y="4"/>
                    </a:lnTo>
                    <a:lnTo>
                      <a:pt x="124" y="10"/>
                    </a:lnTo>
                    <a:lnTo>
                      <a:pt x="132" y="20"/>
                    </a:lnTo>
                    <a:lnTo>
                      <a:pt x="140" y="30"/>
                    </a:lnTo>
                    <a:lnTo>
                      <a:pt x="144" y="42"/>
                    </a:lnTo>
                    <a:lnTo>
                      <a:pt x="146" y="54"/>
                    </a:lnTo>
                    <a:lnTo>
                      <a:pt x="146" y="68"/>
                    </a:lnTo>
                    <a:lnTo>
                      <a:pt x="144" y="84"/>
                    </a:lnTo>
                    <a:lnTo>
                      <a:pt x="140" y="100"/>
                    </a:lnTo>
                    <a:lnTo>
                      <a:pt x="136" y="114"/>
                    </a:lnTo>
                    <a:lnTo>
                      <a:pt x="122" y="146"/>
                    </a:lnTo>
                    <a:lnTo>
                      <a:pt x="104" y="174"/>
                    </a:lnTo>
                    <a:lnTo>
                      <a:pt x="84" y="200"/>
                    </a:lnTo>
                    <a:lnTo>
                      <a:pt x="72" y="210"/>
                    </a:lnTo>
                    <a:lnTo>
                      <a:pt x="62" y="218"/>
                    </a:lnTo>
                    <a:lnTo>
                      <a:pt x="44" y="230"/>
                    </a:lnTo>
                    <a:lnTo>
                      <a:pt x="28" y="234"/>
                    </a:lnTo>
                    <a:lnTo>
                      <a:pt x="18" y="234"/>
                    </a:lnTo>
                    <a:lnTo>
                      <a:pt x="10" y="230"/>
                    </a:lnTo>
                    <a:lnTo>
                      <a:pt x="4" y="224"/>
                    </a:lnTo>
                    <a:lnTo>
                      <a:pt x="0" y="218"/>
                    </a:lnTo>
                    <a:lnTo>
                      <a:pt x="0" y="212"/>
                    </a:lnTo>
                    <a:lnTo>
                      <a:pt x="34" y="5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72"/>
              <p:cNvSpPr>
                <a:spLocks/>
              </p:cNvSpPr>
              <p:nvPr/>
            </p:nvSpPr>
            <p:spPr bwMode="auto">
              <a:xfrm>
                <a:off x="5270500" y="3041650"/>
                <a:ext cx="187325" cy="298450"/>
              </a:xfrm>
              <a:custGeom>
                <a:avLst/>
                <a:gdLst>
                  <a:gd name="T0" fmla="*/ 70564382 w 118"/>
                  <a:gd name="T1" fmla="*/ 105846578 h 188"/>
                  <a:gd name="T2" fmla="*/ 70564382 w 118"/>
                  <a:gd name="T3" fmla="*/ 105846578 h 188"/>
                  <a:gd name="T4" fmla="*/ 80645004 w 118"/>
                  <a:gd name="T5" fmla="*/ 80644999 h 188"/>
                  <a:gd name="T6" fmla="*/ 95765938 w 118"/>
                  <a:gd name="T7" fmla="*/ 60483755 h 188"/>
                  <a:gd name="T8" fmla="*/ 115927207 w 118"/>
                  <a:gd name="T9" fmla="*/ 35282188 h 188"/>
                  <a:gd name="T10" fmla="*/ 146169074 w 118"/>
                  <a:gd name="T11" fmla="*/ 15120939 h 188"/>
                  <a:gd name="T12" fmla="*/ 156249697 w 118"/>
                  <a:gd name="T13" fmla="*/ 5040312 h 188"/>
                  <a:gd name="T14" fmla="*/ 176410941 w 118"/>
                  <a:gd name="T15" fmla="*/ 0 h 188"/>
                  <a:gd name="T16" fmla="*/ 191531875 w 118"/>
                  <a:gd name="T17" fmla="*/ 0 h 188"/>
                  <a:gd name="T18" fmla="*/ 211693169 w 118"/>
                  <a:gd name="T19" fmla="*/ 5040312 h 188"/>
                  <a:gd name="T20" fmla="*/ 231854414 w 118"/>
                  <a:gd name="T21" fmla="*/ 10080625 h 188"/>
                  <a:gd name="T22" fmla="*/ 252015659 w 118"/>
                  <a:gd name="T23" fmla="*/ 25201561 h 188"/>
                  <a:gd name="T24" fmla="*/ 252015659 w 118"/>
                  <a:gd name="T25" fmla="*/ 25201561 h 188"/>
                  <a:gd name="T26" fmla="*/ 267136593 w 118"/>
                  <a:gd name="T27" fmla="*/ 40322499 h 188"/>
                  <a:gd name="T28" fmla="*/ 282257526 w 118"/>
                  <a:gd name="T29" fmla="*/ 60483755 h 188"/>
                  <a:gd name="T30" fmla="*/ 292338149 w 118"/>
                  <a:gd name="T31" fmla="*/ 85685309 h 188"/>
                  <a:gd name="T32" fmla="*/ 297378460 w 118"/>
                  <a:gd name="T33" fmla="*/ 110886889 h 188"/>
                  <a:gd name="T34" fmla="*/ 297378460 w 118"/>
                  <a:gd name="T35" fmla="*/ 141128754 h 188"/>
                  <a:gd name="T36" fmla="*/ 292338149 w 118"/>
                  <a:gd name="T37" fmla="*/ 171370619 h 188"/>
                  <a:gd name="T38" fmla="*/ 272176904 w 118"/>
                  <a:gd name="T39" fmla="*/ 231854399 h 188"/>
                  <a:gd name="T40" fmla="*/ 246975348 w 118"/>
                  <a:gd name="T41" fmla="*/ 297378440 h 188"/>
                  <a:gd name="T42" fmla="*/ 211693169 w 118"/>
                  <a:gd name="T43" fmla="*/ 352821860 h 188"/>
                  <a:gd name="T44" fmla="*/ 171370630 w 118"/>
                  <a:gd name="T45" fmla="*/ 403224968 h 188"/>
                  <a:gd name="T46" fmla="*/ 126007830 w 118"/>
                  <a:gd name="T47" fmla="*/ 443547554 h 188"/>
                  <a:gd name="T48" fmla="*/ 126007830 w 118"/>
                  <a:gd name="T49" fmla="*/ 443547554 h 188"/>
                  <a:gd name="T50" fmla="*/ 90725626 w 118"/>
                  <a:gd name="T51" fmla="*/ 463708798 h 188"/>
                  <a:gd name="T52" fmla="*/ 60483759 w 118"/>
                  <a:gd name="T53" fmla="*/ 473789420 h 188"/>
                  <a:gd name="T54" fmla="*/ 35282191 w 118"/>
                  <a:gd name="T55" fmla="*/ 473789420 h 188"/>
                  <a:gd name="T56" fmla="*/ 20161251 w 118"/>
                  <a:gd name="T57" fmla="*/ 463708798 h 188"/>
                  <a:gd name="T58" fmla="*/ 10080625 w 118"/>
                  <a:gd name="T59" fmla="*/ 453628176 h 188"/>
                  <a:gd name="T60" fmla="*/ 5040313 w 118"/>
                  <a:gd name="T61" fmla="*/ 438507244 h 188"/>
                  <a:gd name="T62" fmla="*/ 0 w 118"/>
                  <a:gd name="T63" fmla="*/ 428426622 h 188"/>
                  <a:gd name="T64" fmla="*/ 70564382 w 118"/>
                  <a:gd name="T65" fmla="*/ 105846578 h 1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8"/>
                  <a:gd name="T100" fmla="*/ 0 h 188"/>
                  <a:gd name="T101" fmla="*/ 118 w 118"/>
                  <a:gd name="T102" fmla="*/ 188 h 1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8" h="188">
                    <a:moveTo>
                      <a:pt x="28" y="42"/>
                    </a:moveTo>
                    <a:lnTo>
                      <a:pt x="28" y="42"/>
                    </a:lnTo>
                    <a:lnTo>
                      <a:pt x="32" y="32"/>
                    </a:lnTo>
                    <a:lnTo>
                      <a:pt x="38" y="24"/>
                    </a:lnTo>
                    <a:lnTo>
                      <a:pt x="46" y="14"/>
                    </a:lnTo>
                    <a:lnTo>
                      <a:pt x="58" y="6"/>
                    </a:lnTo>
                    <a:lnTo>
                      <a:pt x="62" y="2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4" y="2"/>
                    </a:lnTo>
                    <a:lnTo>
                      <a:pt x="92" y="4"/>
                    </a:lnTo>
                    <a:lnTo>
                      <a:pt x="100" y="10"/>
                    </a:lnTo>
                    <a:lnTo>
                      <a:pt x="106" y="16"/>
                    </a:lnTo>
                    <a:lnTo>
                      <a:pt x="112" y="24"/>
                    </a:lnTo>
                    <a:lnTo>
                      <a:pt x="116" y="34"/>
                    </a:lnTo>
                    <a:lnTo>
                      <a:pt x="118" y="44"/>
                    </a:lnTo>
                    <a:lnTo>
                      <a:pt x="118" y="56"/>
                    </a:lnTo>
                    <a:lnTo>
                      <a:pt x="116" y="68"/>
                    </a:lnTo>
                    <a:lnTo>
                      <a:pt x="108" y="92"/>
                    </a:lnTo>
                    <a:lnTo>
                      <a:pt x="98" y="118"/>
                    </a:lnTo>
                    <a:lnTo>
                      <a:pt x="84" y="140"/>
                    </a:lnTo>
                    <a:lnTo>
                      <a:pt x="68" y="160"/>
                    </a:lnTo>
                    <a:lnTo>
                      <a:pt x="50" y="176"/>
                    </a:lnTo>
                    <a:lnTo>
                      <a:pt x="36" y="184"/>
                    </a:lnTo>
                    <a:lnTo>
                      <a:pt x="24" y="188"/>
                    </a:lnTo>
                    <a:lnTo>
                      <a:pt x="14" y="188"/>
                    </a:lnTo>
                    <a:lnTo>
                      <a:pt x="8" y="184"/>
                    </a:lnTo>
                    <a:lnTo>
                      <a:pt x="4" y="180"/>
                    </a:lnTo>
                    <a:lnTo>
                      <a:pt x="2" y="174"/>
                    </a:lnTo>
                    <a:lnTo>
                      <a:pt x="0" y="170"/>
                    </a:ln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F1AE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73"/>
              <p:cNvSpPr>
                <a:spLocks/>
              </p:cNvSpPr>
              <p:nvPr/>
            </p:nvSpPr>
            <p:spPr bwMode="auto">
              <a:xfrm>
                <a:off x="4210050" y="2819400"/>
                <a:ext cx="92075" cy="342900"/>
              </a:xfrm>
              <a:custGeom>
                <a:avLst/>
                <a:gdLst>
                  <a:gd name="T0" fmla="*/ 0 w 58"/>
                  <a:gd name="T1" fmla="*/ 5040313 h 216"/>
                  <a:gd name="T2" fmla="*/ 0 w 58"/>
                  <a:gd name="T3" fmla="*/ 5040313 h 216"/>
                  <a:gd name="T4" fmla="*/ 5040313 w 58"/>
                  <a:gd name="T5" fmla="*/ 70564380 h 216"/>
                  <a:gd name="T6" fmla="*/ 15120940 w 58"/>
                  <a:gd name="T7" fmla="*/ 141128760 h 216"/>
                  <a:gd name="T8" fmla="*/ 25201562 w 58"/>
                  <a:gd name="T9" fmla="*/ 226814098 h 216"/>
                  <a:gd name="T10" fmla="*/ 45362813 w 58"/>
                  <a:gd name="T11" fmla="*/ 312499386 h 216"/>
                  <a:gd name="T12" fmla="*/ 70564381 w 58"/>
                  <a:gd name="T13" fmla="*/ 403224985 h 216"/>
                  <a:gd name="T14" fmla="*/ 85685315 w 58"/>
                  <a:gd name="T15" fmla="*/ 443547573 h 216"/>
                  <a:gd name="T16" fmla="*/ 105846584 w 58"/>
                  <a:gd name="T17" fmla="*/ 483870062 h 216"/>
                  <a:gd name="T18" fmla="*/ 126007829 w 58"/>
                  <a:gd name="T19" fmla="*/ 514111928 h 216"/>
                  <a:gd name="T20" fmla="*/ 146169074 w 58"/>
                  <a:gd name="T21" fmla="*/ 544353795 h 216"/>
                  <a:gd name="T22" fmla="*/ 126007829 w 58"/>
                  <a:gd name="T23" fmla="*/ 80645002 h 216"/>
                  <a:gd name="T24" fmla="*/ 126007829 w 58"/>
                  <a:gd name="T25" fmla="*/ 80645002 h 216"/>
                  <a:gd name="T26" fmla="*/ 105846584 w 58"/>
                  <a:gd name="T27" fmla="*/ 60483758 h 216"/>
                  <a:gd name="T28" fmla="*/ 65524070 w 58"/>
                  <a:gd name="T29" fmla="*/ 25201562 h 216"/>
                  <a:gd name="T30" fmla="*/ 45362813 w 58"/>
                  <a:gd name="T31" fmla="*/ 10080625 h 216"/>
                  <a:gd name="T32" fmla="*/ 25201562 w 58"/>
                  <a:gd name="T33" fmla="*/ 0 h 216"/>
                  <a:gd name="T34" fmla="*/ 10080625 w 58"/>
                  <a:gd name="T35" fmla="*/ 0 h 216"/>
                  <a:gd name="T36" fmla="*/ 5040313 w 58"/>
                  <a:gd name="T37" fmla="*/ 0 h 216"/>
                  <a:gd name="T38" fmla="*/ 0 w 58"/>
                  <a:gd name="T39" fmla="*/ 5040313 h 216"/>
                  <a:gd name="T40" fmla="*/ 0 w 58"/>
                  <a:gd name="T41" fmla="*/ 5040313 h 2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8"/>
                  <a:gd name="T64" fmla="*/ 0 h 216"/>
                  <a:gd name="T65" fmla="*/ 58 w 58"/>
                  <a:gd name="T66" fmla="*/ 216 h 21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8" h="216">
                    <a:moveTo>
                      <a:pt x="0" y="2"/>
                    </a:moveTo>
                    <a:lnTo>
                      <a:pt x="0" y="2"/>
                    </a:lnTo>
                    <a:lnTo>
                      <a:pt x="2" y="28"/>
                    </a:lnTo>
                    <a:lnTo>
                      <a:pt x="6" y="56"/>
                    </a:lnTo>
                    <a:lnTo>
                      <a:pt x="10" y="90"/>
                    </a:lnTo>
                    <a:lnTo>
                      <a:pt x="18" y="124"/>
                    </a:lnTo>
                    <a:lnTo>
                      <a:pt x="28" y="160"/>
                    </a:lnTo>
                    <a:lnTo>
                      <a:pt x="34" y="176"/>
                    </a:lnTo>
                    <a:lnTo>
                      <a:pt x="42" y="192"/>
                    </a:lnTo>
                    <a:lnTo>
                      <a:pt x="50" y="204"/>
                    </a:lnTo>
                    <a:lnTo>
                      <a:pt x="58" y="216"/>
                    </a:lnTo>
                    <a:lnTo>
                      <a:pt x="50" y="32"/>
                    </a:lnTo>
                    <a:lnTo>
                      <a:pt x="42" y="24"/>
                    </a:lnTo>
                    <a:lnTo>
                      <a:pt x="26" y="10"/>
                    </a:lnTo>
                    <a:lnTo>
                      <a:pt x="18" y="4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39B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74"/>
              <p:cNvSpPr>
                <a:spLocks/>
              </p:cNvSpPr>
              <p:nvPr/>
            </p:nvSpPr>
            <p:spPr bwMode="auto">
              <a:xfrm>
                <a:off x="5321300" y="2844800"/>
                <a:ext cx="92075" cy="342900"/>
              </a:xfrm>
              <a:custGeom>
                <a:avLst/>
                <a:gdLst>
                  <a:gd name="T0" fmla="*/ 146169074 w 58"/>
                  <a:gd name="T1" fmla="*/ 10080625 h 216"/>
                  <a:gd name="T2" fmla="*/ 146169074 w 58"/>
                  <a:gd name="T3" fmla="*/ 10080625 h 216"/>
                  <a:gd name="T4" fmla="*/ 141128762 w 58"/>
                  <a:gd name="T5" fmla="*/ 75604691 h 216"/>
                  <a:gd name="T6" fmla="*/ 136088451 w 58"/>
                  <a:gd name="T7" fmla="*/ 146169071 h 216"/>
                  <a:gd name="T8" fmla="*/ 120967518 w 58"/>
                  <a:gd name="T9" fmla="*/ 226814098 h 216"/>
                  <a:gd name="T10" fmla="*/ 105846584 w 58"/>
                  <a:gd name="T11" fmla="*/ 317539697 h 216"/>
                  <a:gd name="T12" fmla="*/ 80645004 w 58"/>
                  <a:gd name="T13" fmla="*/ 408265296 h 216"/>
                  <a:gd name="T14" fmla="*/ 60483759 w 58"/>
                  <a:gd name="T15" fmla="*/ 448587884 h 216"/>
                  <a:gd name="T16" fmla="*/ 45362813 w 58"/>
                  <a:gd name="T17" fmla="*/ 483870062 h 216"/>
                  <a:gd name="T18" fmla="*/ 25201562 w 58"/>
                  <a:gd name="T19" fmla="*/ 519152239 h 216"/>
                  <a:gd name="T20" fmla="*/ 0 w 58"/>
                  <a:gd name="T21" fmla="*/ 544353795 h 216"/>
                  <a:gd name="T22" fmla="*/ 20161251 w 58"/>
                  <a:gd name="T23" fmla="*/ 80645002 h 216"/>
                  <a:gd name="T24" fmla="*/ 20161251 w 58"/>
                  <a:gd name="T25" fmla="*/ 80645002 h 216"/>
                  <a:gd name="T26" fmla="*/ 40322502 w 58"/>
                  <a:gd name="T27" fmla="*/ 65524069 h 216"/>
                  <a:gd name="T28" fmla="*/ 80645004 w 58"/>
                  <a:gd name="T29" fmla="*/ 30241879 h 216"/>
                  <a:gd name="T30" fmla="*/ 105846584 w 58"/>
                  <a:gd name="T31" fmla="*/ 15120939 h 216"/>
                  <a:gd name="T32" fmla="*/ 126007829 w 58"/>
                  <a:gd name="T33" fmla="*/ 5040313 h 216"/>
                  <a:gd name="T34" fmla="*/ 141128762 w 58"/>
                  <a:gd name="T35" fmla="*/ 0 h 216"/>
                  <a:gd name="T36" fmla="*/ 146169074 w 58"/>
                  <a:gd name="T37" fmla="*/ 5040313 h 216"/>
                  <a:gd name="T38" fmla="*/ 146169074 w 58"/>
                  <a:gd name="T39" fmla="*/ 10080625 h 216"/>
                  <a:gd name="T40" fmla="*/ 146169074 w 58"/>
                  <a:gd name="T41" fmla="*/ 10080625 h 2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8"/>
                  <a:gd name="T64" fmla="*/ 0 h 216"/>
                  <a:gd name="T65" fmla="*/ 58 w 58"/>
                  <a:gd name="T66" fmla="*/ 216 h 21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8" h="216">
                    <a:moveTo>
                      <a:pt x="58" y="4"/>
                    </a:moveTo>
                    <a:lnTo>
                      <a:pt x="58" y="4"/>
                    </a:lnTo>
                    <a:lnTo>
                      <a:pt x="56" y="30"/>
                    </a:lnTo>
                    <a:lnTo>
                      <a:pt x="54" y="58"/>
                    </a:lnTo>
                    <a:lnTo>
                      <a:pt x="48" y="90"/>
                    </a:lnTo>
                    <a:lnTo>
                      <a:pt x="42" y="126"/>
                    </a:lnTo>
                    <a:lnTo>
                      <a:pt x="32" y="162"/>
                    </a:lnTo>
                    <a:lnTo>
                      <a:pt x="24" y="178"/>
                    </a:lnTo>
                    <a:lnTo>
                      <a:pt x="18" y="192"/>
                    </a:lnTo>
                    <a:lnTo>
                      <a:pt x="10" y="206"/>
                    </a:lnTo>
                    <a:lnTo>
                      <a:pt x="0" y="216"/>
                    </a:lnTo>
                    <a:lnTo>
                      <a:pt x="8" y="32"/>
                    </a:lnTo>
                    <a:lnTo>
                      <a:pt x="16" y="26"/>
                    </a:lnTo>
                    <a:lnTo>
                      <a:pt x="32" y="12"/>
                    </a:lnTo>
                    <a:lnTo>
                      <a:pt x="42" y="6"/>
                    </a:lnTo>
                    <a:lnTo>
                      <a:pt x="50" y="2"/>
                    </a:lnTo>
                    <a:lnTo>
                      <a:pt x="56" y="0"/>
                    </a:lnTo>
                    <a:lnTo>
                      <a:pt x="58" y="2"/>
                    </a:lnTo>
                    <a:lnTo>
                      <a:pt x="58" y="4"/>
                    </a:lnTo>
                    <a:close/>
                  </a:path>
                </a:pathLst>
              </a:custGeom>
              <a:solidFill>
                <a:srgbClr val="B39B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75"/>
              <p:cNvSpPr>
                <a:spLocks/>
              </p:cNvSpPr>
              <p:nvPr/>
            </p:nvSpPr>
            <p:spPr bwMode="auto">
              <a:xfrm>
                <a:off x="4283075" y="2530475"/>
                <a:ext cx="1038225" cy="1289050"/>
              </a:xfrm>
              <a:custGeom>
                <a:avLst/>
                <a:gdLst>
                  <a:gd name="T0" fmla="*/ 0 w 654"/>
                  <a:gd name="T1" fmla="*/ 246975337 h 812"/>
                  <a:gd name="T2" fmla="*/ 5040312 w 654"/>
                  <a:gd name="T3" fmla="*/ 534273163 h 812"/>
                  <a:gd name="T4" fmla="*/ 30241876 w 654"/>
                  <a:gd name="T5" fmla="*/ 947578862 h 812"/>
                  <a:gd name="T6" fmla="*/ 75604684 w 654"/>
                  <a:gd name="T7" fmla="*/ 1305440942 h 812"/>
                  <a:gd name="T8" fmla="*/ 120967504 w 654"/>
                  <a:gd name="T9" fmla="*/ 1542335558 h 812"/>
                  <a:gd name="T10" fmla="*/ 151209368 w 654"/>
                  <a:gd name="T11" fmla="*/ 1658262711 h 812"/>
                  <a:gd name="T12" fmla="*/ 196572164 w 654"/>
                  <a:gd name="T13" fmla="*/ 1713706528 h 812"/>
                  <a:gd name="T14" fmla="*/ 332660600 w 654"/>
                  <a:gd name="T15" fmla="*/ 1844754614 h 812"/>
                  <a:gd name="T16" fmla="*/ 433466912 w 654"/>
                  <a:gd name="T17" fmla="*/ 1910278657 h 812"/>
                  <a:gd name="T18" fmla="*/ 559474677 w 654"/>
                  <a:gd name="T19" fmla="*/ 1975802700 h 812"/>
                  <a:gd name="T20" fmla="*/ 700603374 w 654"/>
                  <a:gd name="T21" fmla="*/ 2021165499 h 812"/>
                  <a:gd name="T22" fmla="*/ 866933823 w 654"/>
                  <a:gd name="T23" fmla="*/ 2046367053 h 812"/>
                  <a:gd name="T24" fmla="*/ 887095066 w 654"/>
                  <a:gd name="T25" fmla="*/ 2041326742 h 812"/>
                  <a:gd name="T26" fmla="*/ 1028223763 w 654"/>
                  <a:gd name="T27" fmla="*/ 2011084877 h 812"/>
                  <a:gd name="T28" fmla="*/ 1129029975 w 654"/>
                  <a:gd name="T29" fmla="*/ 1975802700 h 812"/>
                  <a:gd name="T30" fmla="*/ 1244957120 w 654"/>
                  <a:gd name="T31" fmla="*/ 1920359279 h 812"/>
                  <a:gd name="T32" fmla="*/ 1365924574 w 654"/>
                  <a:gd name="T33" fmla="*/ 1839714303 h 812"/>
                  <a:gd name="T34" fmla="*/ 1476811408 w 654"/>
                  <a:gd name="T35" fmla="*/ 1733867772 h 812"/>
                  <a:gd name="T36" fmla="*/ 1577617620 w 654"/>
                  <a:gd name="T37" fmla="*/ 1597778979 h 812"/>
                  <a:gd name="T38" fmla="*/ 1592738552 w 654"/>
                  <a:gd name="T39" fmla="*/ 1476811515 h 812"/>
                  <a:gd name="T40" fmla="*/ 1638101348 w 654"/>
                  <a:gd name="T41" fmla="*/ 982861039 h 812"/>
                  <a:gd name="T42" fmla="*/ 1648181969 w 654"/>
                  <a:gd name="T43" fmla="*/ 569555340 h 812"/>
                  <a:gd name="T44" fmla="*/ 1643141658 w 654"/>
                  <a:gd name="T45" fmla="*/ 367942801 h 812"/>
                  <a:gd name="T46" fmla="*/ 1633061037 w 654"/>
                  <a:gd name="T47" fmla="*/ 322580002 h 812"/>
                  <a:gd name="T48" fmla="*/ 1602819174 w 654"/>
                  <a:gd name="T49" fmla="*/ 241935026 h 812"/>
                  <a:gd name="T50" fmla="*/ 1547375757 w 654"/>
                  <a:gd name="T51" fmla="*/ 171370623 h 812"/>
                  <a:gd name="T52" fmla="*/ 1471771097 w 654"/>
                  <a:gd name="T53" fmla="*/ 115927202 h 812"/>
                  <a:gd name="T54" fmla="*/ 1381045506 w 654"/>
                  <a:gd name="T55" fmla="*/ 70564379 h 812"/>
                  <a:gd name="T56" fmla="*/ 1275198983 w 654"/>
                  <a:gd name="T57" fmla="*/ 35282189 h 812"/>
                  <a:gd name="T58" fmla="*/ 1093747801 w 654"/>
                  <a:gd name="T59" fmla="*/ 5040313 h 812"/>
                  <a:gd name="T60" fmla="*/ 826611140 w 654"/>
                  <a:gd name="T61" fmla="*/ 0 h 812"/>
                  <a:gd name="T62" fmla="*/ 559474677 w 654"/>
                  <a:gd name="T63" fmla="*/ 35282189 h 812"/>
                  <a:gd name="T64" fmla="*/ 302418736 w 654"/>
                  <a:gd name="T65" fmla="*/ 100806244 h 812"/>
                  <a:gd name="T66" fmla="*/ 85685305 w 654"/>
                  <a:gd name="T67" fmla="*/ 191531867 h 812"/>
                  <a:gd name="T68" fmla="*/ 0 w 654"/>
                  <a:gd name="T69" fmla="*/ 246975337 h 8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54"/>
                  <a:gd name="T106" fmla="*/ 0 h 812"/>
                  <a:gd name="T107" fmla="*/ 654 w 654"/>
                  <a:gd name="T108" fmla="*/ 812 h 8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54" h="812">
                    <a:moveTo>
                      <a:pt x="0" y="98"/>
                    </a:moveTo>
                    <a:lnTo>
                      <a:pt x="0" y="98"/>
                    </a:lnTo>
                    <a:lnTo>
                      <a:pt x="0" y="152"/>
                    </a:lnTo>
                    <a:lnTo>
                      <a:pt x="2" y="212"/>
                    </a:lnTo>
                    <a:lnTo>
                      <a:pt x="6" y="288"/>
                    </a:lnTo>
                    <a:lnTo>
                      <a:pt x="12" y="376"/>
                    </a:lnTo>
                    <a:lnTo>
                      <a:pt x="22" y="470"/>
                    </a:lnTo>
                    <a:lnTo>
                      <a:pt x="30" y="518"/>
                    </a:lnTo>
                    <a:lnTo>
                      <a:pt x="38" y="566"/>
                    </a:lnTo>
                    <a:lnTo>
                      <a:pt x="48" y="612"/>
                    </a:lnTo>
                    <a:lnTo>
                      <a:pt x="60" y="658"/>
                    </a:lnTo>
                    <a:lnTo>
                      <a:pt x="64" y="664"/>
                    </a:lnTo>
                    <a:lnTo>
                      <a:pt x="78" y="680"/>
                    </a:lnTo>
                    <a:lnTo>
                      <a:pt x="102" y="704"/>
                    </a:lnTo>
                    <a:lnTo>
                      <a:pt x="132" y="732"/>
                    </a:lnTo>
                    <a:lnTo>
                      <a:pt x="152" y="746"/>
                    </a:lnTo>
                    <a:lnTo>
                      <a:pt x="172" y="758"/>
                    </a:lnTo>
                    <a:lnTo>
                      <a:pt x="196" y="772"/>
                    </a:lnTo>
                    <a:lnTo>
                      <a:pt x="222" y="784"/>
                    </a:lnTo>
                    <a:lnTo>
                      <a:pt x="250" y="794"/>
                    </a:lnTo>
                    <a:lnTo>
                      <a:pt x="278" y="802"/>
                    </a:lnTo>
                    <a:lnTo>
                      <a:pt x="310" y="808"/>
                    </a:lnTo>
                    <a:lnTo>
                      <a:pt x="344" y="812"/>
                    </a:lnTo>
                    <a:lnTo>
                      <a:pt x="352" y="810"/>
                    </a:lnTo>
                    <a:lnTo>
                      <a:pt x="374" y="806"/>
                    </a:lnTo>
                    <a:lnTo>
                      <a:pt x="408" y="798"/>
                    </a:lnTo>
                    <a:lnTo>
                      <a:pt x="428" y="792"/>
                    </a:lnTo>
                    <a:lnTo>
                      <a:pt x="448" y="784"/>
                    </a:lnTo>
                    <a:lnTo>
                      <a:pt x="472" y="774"/>
                    </a:lnTo>
                    <a:lnTo>
                      <a:pt x="494" y="762"/>
                    </a:lnTo>
                    <a:lnTo>
                      <a:pt x="518" y="746"/>
                    </a:lnTo>
                    <a:lnTo>
                      <a:pt x="542" y="730"/>
                    </a:lnTo>
                    <a:lnTo>
                      <a:pt x="564" y="710"/>
                    </a:lnTo>
                    <a:lnTo>
                      <a:pt x="586" y="688"/>
                    </a:lnTo>
                    <a:lnTo>
                      <a:pt x="608" y="662"/>
                    </a:lnTo>
                    <a:lnTo>
                      <a:pt x="626" y="634"/>
                    </a:lnTo>
                    <a:lnTo>
                      <a:pt x="632" y="586"/>
                    </a:lnTo>
                    <a:lnTo>
                      <a:pt x="644" y="466"/>
                    </a:lnTo>
                    <a:lnTo>
                      <a:pt x="650" y="390"/>
                    </a:lnTo>
                    <a:lnTo>
                      <a:pt x="654" y="308"/>
                    </a:lnTo>
                    <a:lnTo>
                      <a:pt x="654" y="226"/>
                    </a:lnTo>
                    <a:lnTo>
                      <a:pt x="654" y="186"/>
                    </a:lnTo>
                    <a:lnTo>
                      <a:pt x="652" y="146"/>
                    </a:lnTo>
                    <a:lnTo>
                      <a:pt x="648" y="128"/>
                    </a:lnTo>
                    <a:lnTo>
                      <a:pt x="644" y="110"/>
                    </a:lnTo>
                    <a:lnTo>
                      <a:pt x="636" y="96"/>
                    </a:lnTo>
                    <a:lnTo>
                      <a:pt x="626" y="80"/>
                    </a:lnTo>
                    <a:lnTo>
                      <a:pt x="614" y="68"/>
                    </a:lnTo>
                    <a:lnTo>
                      <a:pt x="600" y="56"/>
                    </a:lnTo>
                    <a:lnTo>
                      <a:pt x="584" y="46"/>
                    </a:lnTo>
                    <a:lnTo>
                      <a:pt x="566" y="36"/>
                    </a:lnTo>
                    <a:lnTo>
                      <a:pt x="548" y="28"/>
                    </a:lnTo>
                    <a:lnTo>
                      <a:pt x="528" y="20"/>
                    </a:lnTo>
                    <a:lnTo>
                      <a:pt x="506" y="14"/>
                    </a:lnTo>
                    <a:lnTo>
                      <a:pt x="482" y="10"/>
                    </a:lnTo>
                    <a:lnTo>
                      <a:pt x="434" y="2"/>
                    </a:lnTo>
                    <a:lnTo>
                      <a:pt x="382" y="0"/>
                    </a:lnTo>
                    <a:lnTo>
                      <a:pt x="328" y="0"/>
                    </a:lnTo>
                    <a:lnTo>
                      <a:pt x="274" y="6"/>
                    </a:lnTo>
                    <a:lnTo>
                      <a:pt x="222" y="14"/>
                    </a:lnTo>
                    <a:lnTo>
                      <a:pt x="170" y="24"/>
                    </a:lnTo>
                    <a:lnTo>
                      <a:pt x="120" y="40"/>
                    </a:lnTo>
                    <a:lnTo>
                      <a:pt x="74" y="56"/>
                    </a:lnTo>
                    <a:lnTo>
                      <a:pt x="34" y="76"/>
                    </a:lnTo>
                    <a:lnTo>
                      <a:pt x="16" y="86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E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76"/>
              <p:cNvSpPr>
                <a:spLocks noEditPoints="1"/>
              </p:cNvSpPr>
              <p:nvPr/>
            </p:nvSpPr>
            <p:spPr bwMode="auto">
              <a:xfrm>
                <a:off x="4270375" y="2514600"/>
                <a:ext cx="1069975" cy="1314450"/>
              </a:xfrm>
              <a:custGeom>
                <a:avLst/>
                <a:gdLst>
                  <a:gd name="T0" fmla="*/ 589716547 w 674"/>
                  <a:gd name="T1" fmla="*/ 2041326754 h 828"/>
                  <a:gd name="T2" fmla="*/ 357862157 w 674"/>
                  <a:gd name="T3" fmla="*/ 1900198046 h 828"/>
                  <a:gd name="T4" fmla="*/ 191531855 w 674"/>
                  <a:gd name="T5" fmla="*/ 1743948405 h 828"/>
                  <a:gd name="T6" fmla="*/ 151209370 w 674"/>
                  <a:gd name="T7" fmla="*/ 1688504983 h 828"/>
                  <a:gd name="T8" fmla="*/ 95765928 w 674"/>
                  <a:gd name="T9" fmla="*/ 1456650280 h 828"/>
                  <a:gd name="T10" fmla="*/ 30241876 w 674"/>
                  <a:gd name="T11" fmla="*/ 977820734 h 828"/>
                  <a:gd name="T12" fmla="*/ 0 w 674"/>
                  <a:gd name="T13" fmla="*/ 413305602 h 828"/>
                  <a:gd name="T14" fmla="*/ 5040312 w 674"/>
                  <a:gd name="T15" fmla="*/ 257055961 h 828"/>
                  <a:gd name="T16" fmla="*/ 90725617 w 674"/>
                  <a:gd name="T17" fmla="*/ 201612490 h 828"/>
                  <a:gd name="T18" fmla="*/ 423386295 w 674"/>
                  <a:gd name="T19" fmla="*/ 70564379 h 828"/>
                  <a:gd name="T20" fmla="*/ 821570838 w 674"/>
                  <a:gd name="T21" fmla="*/ 5040313 h 828"/>
                  <a:gd name="T22" fmla="*/ 1038304396 w 674"/>
                  <a:gd name="T23" fmla="*/ 5040313 h 828"/>
                  <a:gd name="T24" fmla="*/ 1255037755 w 674"/>
                  <a:gd name="T25" fmla="*/ 30241878 h 828"/>
                  <a:gd name="T26" fmla="*/ 1431448628 w 674"/>
                  <a:gd name="T27" fmla="*/ 80645001 h 828"/>
                  <a:gd name="T28" fmla="*/ 1562496706 w 674"/>
                  <a:gd name="T29" fmla="*/ 161290002 h 828"/>
                  <a:gd name="T30" fmla="*/ 1648181987 w 674"/>
                  <a:gd name="T31" fmla="*/ 267136583 h 828"/>
                  <a:gd name="T32" fmla="*/ 1683464559 w 674"/>
                  <a:gd name="T33" fmla="*/ 393144358 h 828"/>
                  <a:gd name="T34" fmla="*/ 1698585491 w 674"/>
                  <a:gd name="T35" fmla="*/ 786288717 h 828"/>
                  <a:gd name="T36" fmla="*/ 1673383938 w 674"/>
                  <a:gd name="T37" fmla="*/ 1330642505 h 828"/>
                  <a:gd name="T38" fmla="*/ 1628020745 w 674"/>
                  <a:gd name="T39" fmla="*/ 1617940232 h 828"/>
                  <a:gd name="T40" fmla="*/ 1582657949 w 674"/>
                  <a:gd name="T41" fmla="*/ 1693545294 h 828"/>
                  <a:gd name="T42" fmla="*/ 1426408318 w 674"/>
                  <a:gd name="T43" fmla="*/ 1864915869 h 828"/>
                  <a:gd name="T44" fmla="*/ 1219755580 w 674"/>
                  <a:gd name="T45" fmla="*/ 2011084888 h 828"/>
                  <a:gd name="T46" fmla="*/ 1134070299 w 674"/>
                  <a:gd name="T47" fmla="*/ 2056447687 h 828"/>
                  <a:gd name="T48" fmla="*/ 967740046 w 674"/>
                  <a:gd name="T49" fmla="*/ 2086689553 h 828"/>
                  <a:gd name="T50" fmla="*/ 740925868 w 674"/>
                  <a:gd name="T51" fmla="*/ 2081649242 h 828"/>
                  <a:gd name="T52" fmla="*/ 645159965 w 674"/>
                  <a:gd name="T53" fmla="*/ 2066528309 h 828"/>
                  <a:gd name="T54" fmla="*/ 241935012 w 674"/>
                  <a:gd name="T55" fmla="*/ 1708666227 h 828"/>
                  <a:gd name="T56" fmla="*/ 393144332 w 674"/>
                  <a:gd name="T57" fmla="*/ 1849794936 h 828"/>
                  <a:gd name="T58" fmla="*/ 645159965 w 674"/>
                  <a:gd name="T59" fmla="*/ 2001004266 h 828"/>
                  <a:gd name="T60" fmla="*/ 735885557 w 674"/>
                  <a:gd name="T61" fmla="*/ 2021165510 h 828"/>
                  <a:gd name="T62" fmla="*/ 952619114 w 674"/>
                  <a:gd name="T63" fmla="*/ 2021165510 h 828"/>
                  <a:gd name="T64" fmla="*/ 1149191231 w 674"/>
                  <a:gd name="T65" fmla="*/ 1980843022 h 828"/>
                  <a:gd name="T66" fmla="*/ 1260078065 w 674"/>
                  <a:gd name="T67" fmla="*/ 1920359290 h 828"/>
                  <a:gd name="T68" fmla="*/ 1426408318 w 674"/>
                  <a:gd name="T69" fmla="*/ 1789311204 h 828"/>
                  <a:gd name="T70" fmla="*/ 1572577327 w 674"/>
                  <a:gd name="T71" fmla="*/ 1602819299 h 828"/>
                  <a:gd name="T72" fmla="*/ 1617940123 w 674"/>
                  <a:gd name="T73" fmla="*/ 1154231619 h 828"/>
                  <a:gd name="T74" fmla="*/ 1643141677 w 674"/>
                  <a:gd name="T75" fmla="*/ 579635965 h 828"/>
                  <a:gd name="T76" fmla="*/ 1628020745 w 674"/>
                  <a:gd name="T77" fmla="*/ 352821870 h 828"/>
                  <a:gd name="T78" fmla="*/ 1582657949 w 674"/>
                  <a:gd name="T79" fmla="*/ 246975339 h 828"/>
                  <a:gd name="T80" fmla="*/ 1486892046 w 674"/>
                  <a:gd name="T81" fmla="*/ 161290002 h 828"/>
                  <a:gd name="T82" fmla="*/ 1345763347 w 674"/>
                  <a:gd name="T83" fmla="*/ 95765934 h 828"/>
                  <a:gd name="T84" fmla="*/ 1169352473 w 674"/>
                  <a:gd name="T85" fmla="*/ 60483757 h 828"/>
                  <a:gd name="T86" fmla="*/ 957659425 w 674"/>
                  <a:gd name="T87" fmla="*/ 45362812 h 828"/>
                  <a:gd name="T88" fmla="*/ 700603382 w 674"/>
                  <a:gd name="T89" fmla="*/ 60483757 h 828"/>
                  <a:gd name="T90" fmla="*/ 332660604 w 674"/>
                  <a:gd name="T91" fmla="*/ 146169069 h 828"/>
                  <a:gd name="T92" fmla="*/ 50403119 w 674"/>
                  <a:gd name="T93" fmla="*/ 282257516 h 828"/>
                  <a:gd name="T94" fmla="*/ 55443442 w 674"/>
                  <a:gd name="T95" fmla="*/ 614918142 h 828"/>
                  <a:gd name="T96" fmla="*/ 110886884 w 674"/>
                  <a:gd name="T97" fmla="*/ 1224795973 h 828"/>
                  <a:gd name="T98" fmla="*/ 171370613 w 674"/>
                  <a:gd name="T99" fmla="*/ 1557456500 h 82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74"/>
                  <a:gd name="T151" fmla="*/ 0 h 828"/>
                  <a:gd name="T152" fmla="*/ 674 w 674"/>
                  <a:gd name="T153" fmla="*/ 828 h 82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74" h="828">
                    <a:moveTo>
                      <a:pt x="256" y="820"/>
                    </a:moveTo>
                    <a:lnTo>
                      <a:pt x="256" y="820"/>
                    </a:lnTo>
                    <a:lnTo>
                      <a:pt x="234" y="810"/>
                    </a:lnTo>
                    <a:lnTo>
                      <a:pt x="212" y="800"/>
                    </a:lnTo>
                    <a:lnTo>
                      <a:pt x="176" y="778"/>
                    </a:lnTo>
                    <a:lnTo>
                      <a:pt x="142" y="754"/>
                    </a:lnTo>
                    <a:lnTo>
                      <a:pt x="114" y="730"/>
                    </a:lnTo>
                    <a:lnTo>
                      <a:pt x="92" y="710"/>
                    </a:lnTo>
                    <a:lnTo>
                      <a:pt x="76" y="692"/>
                    </a:lnTo>
                    <a:lnTo>
                      <a:pt x="60" y="672"/>
                    </a:lnTo>
                    <a:lnTo>
                      <a:pt x="60" y="670"/>
                    </a:lnTo>
                    <a:lnTo>
                      <a:pt x="48" y="624"/>
                    </a:lnTo>
                    <a:lnTo>
                      <a:pt x="38" y="578"/>
                    </a:lnTo>
                    <a:lnTo>
                      <a:pt x="30" y="530"/>
                    </a:lnTo>
                    <a:lnTo>
                      <a:pt x="22" y="482"/>
                    </a:lnTo>
                    <a:lnTo>
                      <a:pt x="12" y="388"/>
                    </a:lnTo>
                    <a:lnTo>
                      <a:pt x="4" y="300"/>
                    </a:lnTo>
                    <a:lnTo>
                      <a:pt x="0" y="224"/>
                    </a:lnTo>
                    <a:lnTo>
                      <a:pt x="0" y="164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2" y="102"/>
                    </a:lnTo>
                    <a:lnTo>
                      <a:pt x="18" y="90"/>
                    </a:lnTo>
                    <a:lnTo>
                      <a:pt x="36" y="80"/>
                    </a:lnTo>
                    <a:lnTo>
                      <a:pt x="74" y="60"/>
                    </a:lnTo>
                    <a:lnTo>
                      <a:pt x="118" y="44"/>
                    </a:lnTo>
                    <a:lnTo>
                      <a:pt x="168" y="28"/>
                    </a:lnTo>
                    <a:lnTo>
                      <a:pt x="218" y="18"/>
                    </a:lnTo>
                    <a:lnTo>
                      <a:pt x="272" y="8"/>
                    </a:lnTo>
                    <a:lnTo>
                      <a:pt x="326" y="2"/>
                    </a:lnTo>
                    <a:lnTo>
                      <a:pt x="380" y="0"/>
                    </a:lnTo>
                    <a:lnTo>
                      <a:pt x="412" y="2"/>
                    </a:lnTo>
                    <a:lnTo>
                      <a:pt x="442" y="4"/>
                    </a:lnTo>
                    <a:lnTo>
                      <a:pt x="470" y="6"/>
                    </a:lnTo>
                    <a:lnTo>
                      <a:pt x="498" y="12"/>
                    </a:lnTo>
                    <a:lnTo>
                      <a:pt x="522" y="18"/>
                    </a:lnTo>
                    <a:lnTo>
                      <a:pt x="546" y="24"/>
                    </a:lnTo>
                    <a:lnTo>
                      <a:pt x="568" y="32"/>
                    </a:lnTo>
                    <a:lnTo>
                      <a:pt x="586" y="42"/>
                    </a:lnTo>
                    <a:lnTo>
                      <a:pt x="604" y="52"/>
                    </a:lnTo>
                    <a:lnTo>
                      <a:pt x="620" y="64"/>
                    </a:lnTo>
                    <a:lnTo>
                      <a:pt x="634" y="76"/>
                    </a:lnTo>
                    <a:lnTo>
                      <a:pt x="644" y="90"/>
                    </a:lnTo>
                    <a:lnTo>
                      <a:pt x="654" y="106"/>
                    </a:lnTo>
                    <a:lnTo>
                      <a:pt x="662" y="122"/>
                    </a:lnTo>
                    <a:lnTo>
                      <a:pt x="666" y="138"/>
                    </a:lnTo>
                    <a:lnTo>
                      <a:pt x="668" y="156"/>
                    </a:lnTo>
                    <a:lnTo>
                      <a:pt x="672" y="234"/>
                    </a:lnTo>
                    <a:lnTo>
                      <a:pt x="674" y="312"/>
                    </a:lnTo>
                    <a:lnTo>
                      <a:pt x="672" y="390"/>
                    </a:lnTo>
                    <a:lnTo>
                      <a:pt x="670" y="462"/>
                    </a:lnTo>
                    <a:lnTo>
                      <a:pt x="664" y="528"/>
                    </a:lnTo>
                    <a:lnTo>
                      <a:pt x="658" y="584"/>
                    </a:lnTo>
                    <a:lnTo>
                      <a:pt x="650" y="626"/>
                    </a:lnTo>
                    <a:lnTo>
                      <a:pt x="646" y="642"/>
                    </a:lnTo>
                    <a:lnTo>
                      <a:pt x="642" y="652"/>
                    </a:lnTo>
                    <a:lnTo>
                      <a:pt x="628" y="672"/>
                    </a:lnTo>
                    <a:lnTo>
                      <a:pt x="612" y="694"/>
                    </a:lnTo>
                    <a:lnTo>
                      <a:pt x="590" y="716"/>
                    </a:lnTo>
                    <a:lnTo>
                      <a:pt x="566" y="740"/>
                    </a:lnTo>
                    <a:lnTo>
                      <a:pt x="540" y="760"/>
                    </a:lnTo>
                    <a:lnTo>
                      <a:pt x="512" y="782"/>
                    </a:lnTo>
                    <a:lnTo>
                      <a:pt x="484" y="798"/>
                    </a:lnTo>
                    <a:lnTo>
                      <a:pt x="458" y="812"/>
                    </a:lnTo>
                    <a:lnTo>
                      <a:pt x="450" y="816"/>
                    </a:lnTo>
                    <a:lnTo>
                      <a:pt x="438" y="818"/>
                    </a:lnTo>
                    <a:lnTo>
                      <a:pt x="412" y="824"/>
                    </a:lnTo>
                    <a:lnTo>
                      <a:pt x="384" y="828"/>
                    </a:lnTo>
                    <a:lnTo>
                      <a:pt x="352" y="828"/>
                    </a:lnTo>
                    <a:lnTo>
                      <a:pt x="322" y="828"/>
                    </a:lnTo>
                    <a:lnTo>
                      <a:pt x="294" y="826"/>
                    </a:lnTo>
                    <a:lnTo>
                      <a:pt x="270" y="824"/>
                    </a:lnTo>
                    <a:lnTo>
                      <a:pt x="256" y="820"/>
                    </a:lnTo>
                    <a:close/>
                    <a:moveTo>
                      <a:pt x="78" y="658"/>
                    </a:moveTo>
                    <a:lnTo>
                      <a:pt x="78" y="658"/>
                    </a:lnTo>
                    <a:lnTo>
                      <a:pt x="96" y="678"/>
                    </a:lnTo>
                    <a:lnTo>
                      <a:pt x="112" y="694"/>
                    </a:lnTo>
                    <a:lnTo>
                      <a:pt x="132" y="714"/>
                    </a:lnTo>
                    <a:lnTo>
                      <a:pt x="156" y="734"/>
                    </a:lnTo>
                    <a:lnTo>
                      <a:pt x="186" y="756"/>
                    </a:lnTo>
                    <a:lnTo>
                      <a:pt x="218" y="776"/>
                    </a:lnTo>
                    <a:lnTo>
                      <a:pt x="256" y="794"/>
                    </a:lnTo>
                    <a:lnTo>
                      <a:pt x="270" y="798"/>
                    </a:lnTo>
                    <a:lnTo>
                      <a:pt x="292" y="802"/>
                    </a:lnTo>
                    <a:lnTo>
                      <a:pt x="318" y="804"/>
                    </a:lnTo>
                    <a:lnTo>
                      <a:pt x="348" y="804"/>
                    </a:lnTo>
                    <a:lnTo>
                      <a:pt x="378" y="802"/>
                    </a:lnTo>
                    <a:lnTo>
                      <a:pt x="406" y="800"/>
                    </a:lnTo>
                    <a:lnTo>
                      <a:pt x="434" y="794"/>
                    </a:lnTo>
                    <a:lnTo>
                      <a:pt x="456" y="786"/>
                    </a:lnTo>
                    <a:lnTo>
                      <a:pt x="478" y="774"/>
                    </a:lnTo>
                    <a:lnTo>
                      <a:pt x="500" y="762"/>
                    </a:lnTo>
                    <a:lnTo>
                      <a:pt x="522" y="746"/>
                    </a:lnTo>
                    <a:lnTo>
                      <a:pt x="544" y="728"/>
                    </a:lnTo>
                    <a:lnTo>
                      <a:pt x="566" y="710"/>
                    </a:lnTo>
                    <a:lnTo>
                      <a:pt x="586" y="688"/>
                    </a:lnTo>
                    <a:lnTo>
                      <a:pt x="606" y="662"/>
                    </a:lnTo>
                    <a:lnTo>
                      <a:pt x="624" y="636"/>
                    </a:lnTo>
                    <a:lnTo>
                      <a:pt x="632" y="578"/>
                    </a:lnTo>
                    <a:lnTo>
                      <a:pt x="642" y="458"/>
                    </a:lnTo>
                    <a:lnTo>
                      <a:pt x="648" y="386"/>
                    </a:lnTo>
                    <a:lnTo>
                      <a:pt x="650" y="308"/>
                    </a:lnTo>
                    <a:lnTo>
                      <a:pt x="652" y="230"/>
                    </a:lnTo>
                    <a:lnTo>
                      <a:pt x="648" y="156"/>
                    </a:lnTo>
                    <a:lnTo>
                      <a:pt x="646" y="140"/>
                    </a:lnTo>
                    <a:lnTo>
                      <a:pt x="642" y="126"/>
                    </a:lnTo>
                    <a:lnTo>
                      <a:pt x="636" y="112"/>
                    </a:lnTo>
                    <a:lnTo>
                      <a:pt x="628" y="98"/>
                    </a:lnTo>
                    <a:lnTo>
                      <a:pt x="616" y="86"/>
                    </a:lnTo>
                    <a:lnTo>
                      <a:pt x="604" y="74"/>
                    </a:lnTo>
                    <a:lnTo>
                      <a:pt x="590" y="64"/>
                    </a:lnTo>
                    <a:lnTo>
                      <a:pt x="574" y="54"/>
                    </a:lnTo>
                    <a:lnTo>
                      <a:pt x="554" y="46"/>
                    </a:lnTo>
                    <a:lnTo>
                      <a:pt x="534" y="38"/>
                    </a:lnTo>
                    <a:lnTo>
                      <a:pt x="514" y="32"/>
                    </a:lnTo>
                    <a:lnTo>
                      <a:pt x="490" y="28"/>
                    </a:lnTo>
                    <a:lnTo>
                      <a:pt x="464" y="24"/>
                    </a:lnTo>
                    <a:lnTo>
                      <a:pt x="438" y="20"/>
                    </a:lnTo>
                    <a:lnTo>
                      <a:pt x="410" y="18"/>
                    </a:lnTo>
                    <a:lnTo>
                      <a:pt x="380" y="18"/>
                    </a:lnTo>
                    <a:lnTo>
                      <a:pt x="328" y="20"/>
                    </a:lnTo>
                    <a:lnTo>
                      <a:pt x="278" y="24"/>
                    </a:lnTo>
                    <a:lnTo>
                      <a:pt x="226" y="34"/>
                    </a:lnTo>
                    <a:lnTo>
                      <a:pt x="178" y="44"/>
                    </a:lnTo>
                    <a:lnTo>
                      <a:pt x="132" y="58"/>
                    </a:lnTo>
                    <a:lnTo>
                      <a:pt x="90" y="74"/>
                    </a:lnTo>
                    <a:lnTo>
                      <a:pt x="52" y="92"/>
                    </a:lnTo>
                    <a:lnTo>
                      <a:pt x="20" y="112"/>
                    </a:lnTo>
                    <a:lnTo>
                      <a:pt x="20" y="182"/>
                    </a:lnTo>
                    <a:lnTo>
                      <a:pt x="22" y="244"/>
                    </a:lnTo>
                    <a:lnTo>
                      <a:pt x="26" y="318"/>
                    </a:lnTo>
                    <a:lnTo>
                      <a:pt x="34" y="400"/>
                    </a:lnTo>
                    <a:lnTo>
                      <a:pt x="44" y="486"/>
                    </a:lnTo>
                    <a:lnTo>
                      <a:pt x="50" y="530"/>
                    </a:lnTo>
                    <a:lnTo>
                      <a:pt x="58" y="574"/>
                    </a:lnTo>
                    <a:lnTo>
                      <a:pt x="68" y="618"/>
                    </a:lnTo>
                    <a:lnTo>
                      <a:pt x="78" y="658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77"/>
              <p:cNvSpPr>
                <a:spLocks/>
              </p:cNvSpPr>
              <p:nvPr/>
            </p:nvSpPr>
            <p:spPr bwMode="auto">
              <a:xfrm>
                <a:off x="4368800" y="3013075"/>
                <a:ext cx="320675" cy="117475"/>
              </a:xfrm>
              <a:custGeom>
                <a:avLst/>
                <a:gdLst>
                  <a:gd name="T0" fmla="*/ 509071607 w 202"/>
                  <a:gd name="T1" fmla="*/ 151209362 h 74"/>
                  <a:gd name="T2" fmla="*/ 509071607 w 202"/>
                  <a:gd name="T3" fmla="*/ 151209362 h 74"/>
                  <a:gd name="T4" fmla="*/ 448587875 w 202"/>
                  <a:gd name="T5" fmla="*/ 95765923 h 74"/>
                  <a:gd name="T6" fmla="*/ 383063733 w 202"/>
                  <a:gd name="T7" fmla="*/ 45362806 h 74"/>
                  <a:gd name="T8" fmla="*/ 347781557 w 202"/>
                  <a:gd name="T9" fmla="*/ 25201558 h 74"/>
                  <a:gd name="T10" fmla="*/ 307459069 w 202"/>
                  <a:gd name="T11" fmla="*/ 0 h 74"/>
                  <a:gd name="T12" fmla="*/ 307459069 w 202"/>
                  <a:gd name="T13" fmla="*/ 0 h 74"/>
                  <a:gd name="T14" fmla="*/ 277217203 w 202"/>
                  <a:gd name="T15" fmla="*/ 5040312 h 74"/>
                  <a:gd name="T16" fmla="*/ 201612489 w 202"/>
                  <a:gd name="T17" fmla="*/ 25201558 h 74"/>
                  <a:gd name="T18" fmla="*/ 100806244 w 202"/>
                  <a:gd name="T19" fmla="*/ 55443439 h 74"/>
                  <a:gd name="T20" fmla="*/ 50403122 w 202"/>
                  <a:gd name="T21" fmla="*/ 75604681 h 74"/>
                  <a:gd name="T22" fmla="*/ 0 w 202"/>
                  <a:gd name="T23" fmla="*/ 100806233 h 74"/>
                  <a:gd name="T24" fmla="*/ 0 w 202"/>
                  <a:gd name="T25" fmla="*/ 100806233 h 74"/>
                  <a:gd name="T26" fmla="*/ 40322500 w 202"/>
                  <a:gd name="T27" fmla="*/ 120967500 h 74"/>
                  <a:gd name="T28" fmla="*/ 90725622 w 202"/>
                  <a:gd name="T29" fmla="*/ 146169052 h 74"/>
                  <a:gd name="T30" fmla="*/ 151209379 w 202"/>
                  <a:gd name="T31" fmla="*/ 166330294 h 74"/>
                  <a:gd name="T32" fmla="*/ 226814093 w 202"/>
                  <a:gd name="T33" fmla="*/ 181451225 h 74"/>
                  <a:gd name="T34" fmla="*/ 267136581 w 202"/>
                  <a:gd name="T35" fmla="*/ 186491535 h 74"/>
                  <a:gd name="T36" fmla="*/ 312499380 w 202"/>
                  <a:gd name="T37" fmla="*/ 186491535 h 74"/>
                  <a:gd name="T38" fmla="*/ 357862179 w 202"/>
                  <a:gd name="T39" fmla="*/ 186491535 h 74"/>
                  <a:gd name="T40" fmla="*/ 408265288 w 202"/>
                  <a:gd name="T41" fmla="*/ 181451225 h 74"/>
                  <a:gd name="T42" fmla="*/ 458668497 w 202"/>
                  <a:gd name="T43" fmla="*/ 171370604 h 74"/>
                  <a:gd name="T44" fmla="*/ 509071607 w 202"/>
                  <a:gd name="T45" fmla="*/ 151209362 h 74"/>
                  <a:gd name="T46" fmla="*/ 509071607 w 202"/>
                  <a:gd name="T47" fmla="*/ 151209362 h 7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2"/>
                  <a:gd name="T73" fmla="*/ 0 h 74"/>
                  <a:gd name="T74" fmla="*/ 202 w 202"/>
                  <a:gd name="T75" fmla="*/ 74 h 7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2" h="74">
                    <a:moveTo>
                      <a:pt x="202" y="60"/>
                    </a:moveTo>
                    <a:lnTo>
                      <a:pt x="202" y="60"/>
                    </a:lnTo>
                    <a:lnTo>
                      <a:pt x="178" y="38"/>
                    </a:lnTo>
                    <a:lnTo>
                      <a:pt x="152" y="18"/>
                    </a:lnTo>
                    <a:lnTo>
                      <a:pt x="138" y="10"/>
                    </a:lnTo>
                    <a:lnTo>
                      <a:pt x="122" y="0"/>
                    </a:lnTo>
                    <a:lnTo>
                      <a:pt x="110" y="2"/>
                    </a:lnTo>
                    <a:lnTo>
                      <a:pt x="80" y="10"/>
                    </a:lnTo>
                    <a:lnTo>
                      <a:pt x="40" y="22"/>
                    </a:lnTo>
                    <a:lnTo>
                      <a:pt x="20" y="30"/>
                    </a:lnTo>
                    <a:lnTo>
                      <a:pt x="0" y="40"/>
                    </a:lnTo>
                    <a:lnTo>
                      <a:pt x="16" y="48"/>
                    </a:lnTo>
                    <a:lnTo>
                      <a:pt x="36" y="58"/>
                    </a:lnTo>
                    <a:lnTo>
                      <a:pt x="60" y="66"/>
                    </a:lnTo>
                    <a:lnTo>
                      <a:pt x="90" y="72"/>
                    </a:lnTo>
                    <a:lnTo>
                      <a:pt x="106" y="74"/>
                    </a:lnTo>
                    <a:lnTo>
                      <a:pt x="124" y="74"/>
                    </a:lnTo>
                    <a:lnTo>
                      <a:pt x="142" y="74"/>
                    </a:lnTo>
                    <a:lnTo>
                      <a:pt x="162" y="72"/>
                    </a:lnTo>
                    <a:lnTo>
                      <a:pt x="182" y="68"/>
                    </a:lnTo>
                    <a:lnTo>
                      <a:pt x="202" y="60"/>
                    </a:lnTo>
                    <a:close/>
                  </a:path>
                </a:pathLst>
              </a:custGeom>
              <a:solidFill>
                <a:srgbClr val="FFFD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78"/>
              <p:cNvSpPr>
                <a:spLocks/>
              </p:cNvSpPr>
              <p:nvPr/>
            </p:nvSpPr>
            <p:spPr bwMode="auto">
              <a:xfrm>
                <a:off x="4457700" y="3013075"/>
                <a:ext cx="161925" cy="114300"/>
              </a:xfrm>
              <a:custGeom>
                <a:avLst/>
                <a:gdLst>
                  <a:gd name="T0" fmla="*/ 131048135 w 102"/>
                  <a:gd name="T1" fmla="*/ 0 h 72"/>
                  <a:gd name="T2" fmla="*/ 131048135 w 102"/>
                  <a:gd name="T3" fmla="*/ 0 h 72"/>
                  <a:gd name="T4" fmla="*/ 70564379 w 102"/>
                  <a:gd name="T5" fmla="*/ 0 h 72"/>
                  <a:gd name="T6" fmla="*/ 40322500 w 102"/>
                  <a:gd name="T7" fmla="*/ 5040312 h 72"/>
                  <a:gd name="T8" fmla="*/ 10080625 w 102"/>
                  <a:gd name="T9" fmla="*/ 5040312 h 72"/>
                  <a:gd name="T10" fmla="*/ 10080625 w 102"/>
                  <a:gd name="T11" fmla="*/ 5040312 h 72"/>
                  <a:gd name="T12" fmla="*/ 5040313 w 102"/>
                  <a:gd name="T13" fmla="*/ 25201558 h 72"/>
                  <a:gd name="T14" fmla="*/ 0 w 102"/>
                  <a:gd name="T15" fmla="*/ 50403116 h 72"/>
                  <a:gd name="T16" fmla="*/ 0 w 102"/>
                  <a:gd name="T17" fmla="*/ 80644991 h 72"/>
                  <a:gd name="T18" fmla="*/ 10080625 w 102"/>
                  <a:gd name="T19" fmla="*/ 105846567 h 72"/>
                  <a:gd name="T20" fmla="*/ 10080625 w 102"/>
                  <a:gd name="T21" fmla="*/ 105846567 h 72"/>
                  <a:gd name="T22" fmla="*/ 20161250 w 102"/>
                  <a:gd name="T23" fmla="*/ 126007809 h 72"/>
                  <a:gd name="T24" fmla="*/ 35282189 w 102"/>
                  <a:gd name="T25" fmla="*/ 146169050 h 72"/>
                  <a:gd name="T26" fmla="*/ 55443446 w 102"/>
                  <a:gd name="T27" fmla="*/ 161289981 h 72"/>
                  <a:gd name="T28" fmla="*/ 80645001 w 102"/>
                  <a:gd name="T29" fmla="*/ 171370602 h 72"/>
                  <a:gd name="T30" fmla="*/ 100806245 w 102"/>
                  <a:gd name="T31" fmla="*/ 181451223 h 72"/>
                  <a:gd name="T32" fmla="*/ 126007824 w 102"/>
                  <a:gd name="T33" fmla="*/ 181451223 h 72"/>
                  <a:gd name="T34" fmla="*/ 151209379 w 102"/>
                  <a:gd name="T35" fmla="*/ 181451223 h 72"/>
                  <a:gd name="T36" fmla="*/ 176410934 w 102"/>
                  <a:gd name="T37" fmla="*/ 171370602 h 72"/>
                  <a:gd name="T38" fmla="*/ 176410934 w 102"/>
                  <a:gd name="T39" fmla="*/ 171370602 h 72"/>
                  <a:gd name="T40" fmla="*/ 201612489 w 102"/>
                  <a:gd name="T41" fmla="*/ 161289981 h 72"/>
                  <a:gd name="T42" fmla="*/ 216733472 w 102"/>
                  <a:gd name="T43" fmla="*/ 146169050 h 72"/>
                  <a:gd name="T44" fmla="*/ 231854405 w 102"/>
                  <a:gd name="T45" fmla="*/ 131048119 h 72"/>
                  <a:gd name="T46" fmla="*/ 241935027 w 102"/>
                  <a:gd name="T47" fmla="*/ 110886878 h 72"/>
                  <a:gd name="T48" fmla="*/ 252015649 w 102"/>
                  <a:gd name="T49" fmla="*/ 90725611 h 72"/>
                  <a:gd name="T50" fmla="*/ 257055960 w 102"/>
                  <a:gd name="T51" fmla="*/ 70564370 h 72"/>
                  <a:gd name="T52" fmla="*/ 257055960 w 102"/>
                  <a:gd name="T53" fmla="*/ 50403116 h 72"/>
                  <a:gd name="T54" fmla="*/ 252015649 w 102"/>
                  <a:gd name="T55" fmla="*/ 30241875 h 72"/>
                  <a:gd name="T56" fmla="*/ 252015649 w 102"/>
                  <a:gd name="T57" fmla="*/ 30241875 h 72"/>
                  <a:gd name="T58" fmla="*/ 191531867 w 102"/>
                  <a:gd name="T59" fmla="*/ 10080624 h 72"/>
                  <a:gd name="T60" fmla="*/ 161290001 w 102"/>
                  <a:gd name="T61" fmla="*/ 0 h 72"/>
                  <a:gd name="T62" fmla="*/ 131048135 w 102"/>
                  <a:gd name="T63" fmla="*/ 0 h 72"/>
                  <a:gd name="T64" fmla="*/ 131048135 w 102"/>
                  <a:gd name="T65" fmla="*/ 0 h 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2"/>
                  <a:gd name="T100" fmla="*/ 0 h 72"/>
                  <a:gd name="T101" fmla="*/ 102 w 102"/>
                  <a:gd name="T102" fmla="*/ 72 h 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2" h="72">
                    <a:moveTo>
                      <a:pt x="52" y="0"/>
                    </a:moveTo>
                    <a:lnTo>
                      <a:pt x="52" y="0"/>
                    </a:lnTo>
                    <a:lnTo>
                      <a:pt x="28" y="0"/>
                    </a:lnTo>
                    <a:lnTo>
                      <a:pt x="16" y="2"/>
                    </a:lnTo>
                    <a:lnTo>
                      <a:pt x="4" y="2"/>
                    </a:lnTo>
                    <a:lnTo>
                      <a:pt x="2" y="10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4" y="42"/>
                    </a:lnTo>
                    <a:lnTo>
                      <a:pt x="8" y="50"/>
                    </a:lnTo>
                    <a:lnTo>
                      <a:pt x="14" y="58"/>
                    </a:lnTo>
                    <a:lnTo>
                      <a:pt x="22" y="64"/>
                    </a:lnTo>
                    <a:lnTo>
                      <a:pt x="32" y="68"/>
                    </a:lnTo>
                    <a:lnTo>
                      <a:pt x="40" y="72"/>
                    </a:lnTo>
                    <a:lnTo>
                      <a:pt x="50" y="72"/>
                    </a:lnTo>
                    <a:lnTo>
                      <a:pt x="60" y="72"/>
                    </a:lnTo>
                    <a:lnTo>
                      <a:pt x="70" y="68"/>
                    </a:lnTo>
                    <a:lnTo>
                      <a:pt x="80" y="64"/>
                    </a:lnTo>
                    <a:lnTo>
                      <a:pt x="86" y="58"/>
                    </a:lnTo>
                    <a:lnTo>
                      <a:pt x="92" y="52"/>
                    </a:lnTo>
                    <a:lnTo>
                      <a:pt x="96" y="44"/>
                    </a:lnTo>
                    <a:lnTo>
                      <a:pt x="100" y="36"/>
                    </a:lnTo>
                    <a:lnTo>
                      <a:pt x="102" y="28"/>
                    </a:lnTo>
                    <a:lnTo>
                      <a:pt x="102" y="20"/>
                    </a:lnTo>
                    <a:lnTo>
                      <a:pt x="100" y="12"/>
                    </a:lnTo>
                    <a:lnTo>
                      <a:pt x="76" y="4"/>
                    </a:lnTo>
                    <a:lnTo>
                      <a:pt x="64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484E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79"/>
              <p:cNvSpPr>
                <a:spLocks/>
              </p:cNvSpPr>
              <p:nvPr/>
            </p:nvSpPr>
            <p:spPr bwMode="auto">
              <a:xfrm>
                <a:off x="4492625" y="3009900"/>
                <a:ext cx="92075" cy="88900"/>
              </a:xfrm>
              <a:custGeom>
                <a:avLst/>
                <a:gdLst>
                  <a:gd name="T0" fmla="*/ 141128762 w 58"/>
                  <a:gd name="T1" fmla="*/ 45362813 h 56"/>
                  <a:gd name="T2" fmla="*/ 141128762 w 58"/>
                  <a:gd name="T3" fmla="*/ 45362813 h 56"/>
                  <a:gd name="T4" fmla="*/ 146169074 w 58"/>
                  <a:gd name="T5" fmla="*/ 55443447 h 56"/>
                  <a:gd name="T6" fmla="*/ 146169074 w 58"/>
                  <a:gd name="T7" fmla="*/ 70564381 h 56"/>
                  <a:gd name="T8" fmla="*/ 141128762 w 58"/>
                  <a:gd name="T9" fmla="*/ 95765936 h 56"/>
                  <a:gd name="T10" fmla="*/ 126007829 w 58"/>
                  <a:gd name="T11" fmla="*/ 120967517 h 56"/>
                  <a:gd name="T12" fmla="*/ 100806248 w 58"/>
                  <a:gd name="T13" fmla="*/ 136088450 h 56"/>
                  <a:gd name="T14" fmla="*/ 100806248 w 58"/>
                  <a:gd name="T15" fmla="*/ 136088450 h 56"/>
                  <a:gd name="T16" fmla="*/ 70564381 w 58"/>
                  <a:gd name="T17" fmla="*/ 141128761 h 56"/>
                  <a:gd name="T18" fmla="*/ 45362813 w 58"/>
                  <a:gd name="T19" fmla="*/ 136088450 h 56"/>
                  <a:gd name="T20" fmla="*/ 20161251 w 58"/>
                  <a:gd name="T21" fmla="*/ 120967517 h 56"/>
                  <a:gd name="T22" fmla="*/ 5040313 w 58"/>
                  <a:gd name="T23" fmla="*/ 95765936 h 56"/>
                  <a:gd name="T24" fmla="*/ 5040313 w 58"/>
                  <a:gd name="T25" fmla="*/ 95765936 h 56"/>
                  <a:gd name="T26" fmla="*/ 0 w 58"/>
                  <a:gd name="T27" fmla="*/ 85685314 h 56"/>
                  <a:gd name="T28" fmla="*/ 0 w 58"/>
                  <a:gd name="T29" fmla="*/ 70564381 h 56"/>
                  <a:gd name="T30" fmla="*/ 5040313 w 58"/>
                  <a:gd name="T31" fmla="*/ 45362813 h 56"/>
                  <a:gd name="T32" fmla="*/ 20161251 w 58"/>
                  <a:gd name="T33" fmla="*/ 20161251 h 56"/>
                  <a:gd name="T34" fmla="*/ 45362813 w 58"/>
                  <a:gd name="T35" fmla="*/ 5040313 h 56"/>
                  <a:gd name="T36" fmla="*/ 45362813 w 58"/>
                  <a:gd name="T37" fmla="*/ 5040313 h 56"/>
                  <a:gd name="T38" fmla="*/ 70564381 w 58"/>
                  <a:gd name="T39" fmla="*/ 0 h 56"/>
                  <a:gd name="T40" fmla="*/ 100806248 w 58"/>
                  <a:gd name="T41" fmla="*/ 5040313 h 56"/>
                  <a:gd name="T42" fmla="*/ 126007829 w 58"/>
                  <a:gd name="T43" fmla="*/ 20161251 h 56"/>
                  <a:gd name="T44" fmla="*/ 141128762 w 58"/>
                  <a:gd name="T45" fmla="*/ 45362813 h 56"/>
                  <a:gd name="T46" fmla="*/ 141128762 w 58"/>
                  <a:gd name="T47" fmla="*/ 45362813 h 5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8"/>
                  <a:gd name="T73" fmla="*/ 0 h 56"/>
                  <a:gd name="T74" fmla="*/ 58 w 58"/>
                  <a:gd name="T75" fmla="*/ 56 h 5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8" h="56">
                    <a:moveTo>
                      <a:pt x="56" y="18"/>
                    </a:moveTo>
                    <a:lnTo>
                      <a:pt x="56" y="18"/>
                    </a:lnTo>
                    <a:lnTo>
                      <a:pt x="58" y="22"/>
                    </a:lnTo>
                    <a:lnTo>
                      <a:pt x="58" y="28"/>
                    </a:lnTo>
                    <a:lnTo>
                      <a:pt x="56" y="38"/>
                    </a:lnTo>
                    <a:lnTo>
                      <a:pt x="50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50" y="8"/>
                    </a:lnTo>
                    <a:lnTo>
                      <a:pt x="56" y="18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80"/>
              <p:cNvSpPr>
                <a:spLocks/>
              </p:cNvSpPr>
              <p:nvPr/>
            </p:nvSpPr>
            <p:spPr bwMode="auto">
              <a:xfrm>
                <a:off x="4527550" y="3041650"/>
                <a:ext cx="22225" cy="22225"/>
              </a:xfrm>
              <a:custGeom>
                <a:avLst/>
                <a:gdLst>
                  <a:gd name="T0" fmla="*/ 35282190 w 14"/>
                  <a:gd name="T1" fmla="*/ 10080625 h 14"/>
                  <a:gd name="T2" fmla="*/ 35282190 w 14"/>
                  <a:gd name="T3" fmla="*/ 10080625 h 14"/>
                  <a:gd name="T4" fmla="*/ 35282190 w 14"/>
                  <a:gd name="T5" fmla="*/ 25201562 h 14"/>
                  <a:gd name="T6" fmla="*/ 25201562 w 14"/>
                  <a:gd name="T7" fmla="*/ 35282190 h 14"/>
                  <a:gd name="T8" fmla="*/ 25201562 w 14"/>
                  <a:gd name="T9" fmla="*/ 35282190 h 14"/>
                  <a:gd name="T10" fmla="*/ 15120940 w 14"/>
                  <a:gd name="T11" fmla="*/ 35282190 h 14"/>
                  <a:gd name="T12" fmla="*/ 0 w 14"/>
                  <a:gd name="T13" fmla="*/ 25201562 h 14"/>
                  <a:gd name="T14" fmla="*/ 0 w 14"/>
                  <a:gd name="T15" fmla="*/ 25201562 h 14"/>
                  <a:gd name="T16" fmla="*/ 0 w 14"/>
                  <a:gd name="T17" fmla="*/ 10080625 h 14"/>
                  <a:gd name="T18" fmla="*/ 15120940 w 14"/>
                  <a:gd name="T19" fmla="*/ 0 h 14"/>
                  <a:gd name="T20" fmla="*/ 15120940 w 14"/>
                  <a:gd name="T21" fmla="*/ 0 h 14"/>
                  <a:gd name="T22" fmla="*/ 25201562 w 14"/>
                  <a:gd name="T23" fmla="*/ 0 h 14"/>
                  <a:gd name="T24" fmla="*/ 35282190 w 14"/>
                  <a:gd name="T25" fmla="*/ 10080625 h 14"/>
                  <a:gd name="T26" fmla="*/ 35282190 w 14"/>
                  <a:gd name="T27" fmla="*/ 10080625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14"/>
                  <a:gd name="T44" fmla="*/ 14 w 14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14">
                    <a:moveTo>
                      <a:pt x="14" y="4"/>
                    </a:moveTo>
                    <a:lnTo>
                      <a:pt x="14" y="4"/>
                    </a:lnTo>
                    <a:lnTo>
                      <a:pt x="14" y="10"/>
                    </a:lnTo>
                    <a:lnTo>
                      <a:pt x="10" y="14"/>
                    </a:lnTo>
                    <a:lnTo>
                      <a:pt x="6" y="14"/>
                    </a:lnTo>
                    <a:lnTo>
                      <a:pt x="0" y="10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81"/>
              <p:cNvSpPr>
                <a:spLocks/>
              </p:cNvSpPr>
              <p:nvPr/>
            </p:nvSpPr>
            <p:spPr bwMode="auto">
              <a:xfrm>
                <a:off x="4368800" y="2940050"/>
                <a:ext cx="320675" cy="168275"/>
              </a:xfrm>
              <a:custGeom>
                <a:avLst/>
                <a:gdLst>
                  <a:gd name="T0" fmla="*/ 0 w 202"/>
                  <a:gd name="T1" fmla="*/ 216733474 h 106"/>
                  <a:gd name="T2" fmla="*/ 0 w 202"/>
                  <a:gd name="T3" fmla="*/ 216733474 h 106"/>
                  <a:gd name="T4" fmla="*/ 30241878 w 202"/>
                  <a:gd name="T5" fmla="*/ 201612492 h 106"/>
                  <a:gd name="T6" fmla="*/ 110886891 w 202"/>
                  <a:gd name="T7" fmla="*/ 161290003 h 106"/>
                  <a:gd name="T8" fmla="*/ 156249690 w 202"/>
                  <a:gd name="T9" fmla="*/ 146169070 h 106"/>
                  <a:gd name="T10" fmla="*/ 211693160 w 202"/>
                  <a:gd name="T11" fmla="*/ 131048137 h 106"/>
                  <a:gd name="T12" fmla="*/ 262096270 w 202"/>
                  <a:gd name="T13" fmla="*/ 120967515 h 106"/>
                  <a:gd name="T14" fmla="*/ 307459069 w 202"/>
                  <a:gd name="T15" fmla="*/ 115927204 h 106"/>
                  <a:gd name="T16" fmla="*/ 307459069 w 202"/>
                  <a:gd name="T17" fmla="*/ 115927204 h 106"/>
                  <a:gd name="T18" fmla="*/ 383063733 w 202"/>
                  <a:gd name="T19" fmla="*/ 171370625 h 106"/>
                  <a:gd name="T20" fmla="*/ 448587875 w 202"/>
                  <a:gd name="T21" fmla="*/ 221773785 h 106"/>
                  <a:gd name="T22" fmla="*/ 509071607 w 202"/>
                  <a:gd name="T23" fmla="*/ 267136585 h 106"/>
                  <a:gd name="T24" fmla="*/ 509071607 w 202"/>
                  <a:gd name="T25" fmla="*/ 267136585 h 106"/>
                  <a:gd name="T26" fmla="*/ 498990985 w 202"/>
                  <a:gd name="T27" fmla="*/ 236894719 h 106"/>
                  <a:gd name="T28" fmla="*/ 488910363 w 202"/>
                  <a:gd name="T29" fmla="*/ 201612492 h 106"/>
                  <a:gd name="T30" fmla="*/ 468749119 w 202"/>
                  <a:gd name="T31" fmla="*/ 161290003 h 106"/>
                  <a:gd name="T32" fmla="*/ 443547564 w 202"/>
                  <a:gd name="T33" fmla="*/ 115927204 h 106"/>
                  <a:gd name="T34" fmla="*/ 413305599 w 202"/>
                  <a:gd name="T35" fmla="*/ 75604691 h 106"/>
                  <a:gd name="T36" fmla="*/ 378023422 w 202"/>
                  <a:gd name="T37" fmla="*/ 40322501 h 106"/>
                  <a:gd name="T38" fmla="*/ 357862179 w 202"/>
                  <a:gd name="T39" fmla="*/ 25201561 h 106"/>
                  <a:gd name="T40" fmla="*/ 332660624 w 202"/>
                  <a:gd name="T41" fmla="*/ 10080625 h 106"/>
                  <a:gd name="T42" fmla="*/ 332660624 w 202"/>
                  <a:gd name="T43" fmla="*/ 10080625 h 106"/>
                  <a:gd name="T44" fmla="*/ 307459069 w 202"/>
                  <a:gd name="T45" fmla="*/ 5040313 h 106"/>
                  <a:gd name="T46" fmla="*/ 282257514 w 202"/>
                  <a:gd name="T47" fmla="*/ 0 h 106"/>
                  <a:gd name="T48" fmla="*/ 257055959 w 202"/>
                  <a:gd name="T49" fmla="*/ 0 h 106"/>
                  <a:gd name="T50" fmla="*/ 231854404 w 202"/>
                  <a:gd name="T51" fmla="*/ 5040313 h 106"/>
                  <a:gd name="T52" fmla="*/ 181451245 w 202"/>
                  <a:gd name="T53" fmla="*/ 25201561 h 106"/>
                  <a:gd name="T54" fmla="*/ 131048135 w 202"/>
                  <a:gd name="T55" fmla="*/ 55443446 h 106"/>
                  <a:gd name="T56" fmla="*/ 85685311 w 202"/>
                  <a:gd name="T57" fmla="*/ 90725624 h 106"/>
                  <a:gd name="T58" fmla="*/ 50403122 w 202"/>
                  <a:gd name="T59" fmla="*/ 131048137 h 106"/>
                  <a:gd name="T60" fmla="*/ 20161250 w 202"/>
                  <a:gd name="T61" fmla="*/ 176410936 h 106"/>
                  <a:gd name="T62" fmla="*/ 0 w 202"/>
                  <a:gd name="T63" fmla="*/ 216733474 h 106"/>
                  <a:gd name="T64" fmla="*/ 0 w 202"/>
                  <a:gd name="T65" fmla="*/ 216733474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2"/>
                  <a:gd name="T100" fmla="*/ 0 h 106"/>
                  <a:gd name="T101" fmla="*/ 202 w 202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2" h="106">
                    <a:moveTo>
                      <a:pt x="0" y="86"/>
                    </a:moveTo>
                    <a:lnTo>
                      <a:pt x="0" y="86"/>
                    </a:lnTo>
                    <a:lnTo>
                      <a:pt x="12" y="80"/>
                    </a:lnTo>
                    <a:lnTo>
                      <a:pt x="44" y="64"/>
                    </a:lnTo>
                    <a:lnTo>
                      <a:pt x="62" y="58"/>
                    </a:lnTo>
                    <a:lnTo>
                      <a:pt x="84" y="52"/>
                    </a:lnTo>
                    <a:lnTo>
                      <a:pt x="104" y="48"/>
                    </a:lnTo>
                    <a:lnTo>
                      <a:pt x="122" y="46"/>
                    </a:lnTo>
                    <a:lnTo>
                      <a:pt x="152" y="68"/>
                    </a:lnTo>
                    <a:lnTo>
                      <a:pt x="178" y="88"/>
                    </a:lnTo>
                    <a:lnTo>
                      <a:pt x="202" y="106"/>
                    </a:lnTo>
                    <a:lnTo>
                      <a:pt x="198" y="94"/>
                    </a:lnTo>
                    <a:lnTo>
                      <a:pt x="194" y="80"/>
                    </a:lnTo>
                    <a:lnTo>
                      <a:pt x="186" y="64"/>
                    </a:lnTo>
                    <a:lnTo>
                      <a:pt x="176" y="46"/>
                    </a:lnTo>
                    <a:lnTo>
                      <a:pt x="164" y="30"/>
                    </a:lnTo>
                    <a:lnTo>
                      <a:pt x="150" y="16"/>
                    </a:lnTo>
                    <a:lnTo>
                      <a:pt x="142" y="10"/>
                    </a:lnTo>
                    <a:lnTo>
                      <a:pt x="132" y="4"/>
                    </a:lnTo>
                    <a:lnTo>
                      <a:pt x="122" y="2"/>
                    </a:lnTo>
                    <a:lnTo>
                      <a:pt x="112" y="0"/>
                    </a:lnTo>
                    <a:lnTo>
                      <a:pt x="102" y="0"/>
                    </a:lnTo>
                    <a:lnTo>
                      <a:pt x="92" y="2"/>
                    </a:lnTo>
                    <a:lnTo>
                      <a:pt x="72" y="10"/>
                    </a:lnTo>
                    <a:lnTo>
                      <a:pt x="52" y="22"/>
                    </a:lnTo>
                    <a:lnTo>
                      <a:pt x="34" y="36"/>
                    </a:lnTo>
                    <a:lnTo>
                      <a:pt x="20" y="52"/>
                    </a:lnTo>
                    <a:lnTo>
                      <a:pt x="8" y="7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E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82"/>
              <p:cNvSpPr>
                <a:spLocks/>
              </p:cNvSpPr>
              <p:nvPr/>
            </p:nvSpPr>
            <p:spPr bwMode="auto">
              <a:xfrm>
                <a:off x="4359275" y="3000375"/>
                <a:ext cx="342900" cy="117475"/>
              </a:xfrm>
              <a:custGeom>
                <a:avLst/>
                <a:gdLst>
                  <a:gd name="T0" fmla="*/ 544353795 w 216"/>
                  <a:gd name="T1" fmla="*/ 186491535 h 74"/>
                  <a:gd name="T2" fmla="*/ 544353795 w 216"/>
                  <a:gd name="T3" fmla="*/ 186491535 h 74"/>
                  <a:gd name="T4" fmla="*/ 524192550 w 216"/>
                  <a:gd name="T5" fmla="*/ 161289983 h 74"/>
                  <a:gd name="T6" fmla="*/ 498990995 w 216"/>
                  <a:gd name="T7" fmla="*/ 131048121 h 74"/>
                  <a:gd name="T8" fmla="*/ 468749128 w 216"/>
                  <a:gd name="T9" fmla="*/ 95765923 h 74"/>
                  <a:gd name="T10" fmla="*/ 428426640 w 216"/>
                  <a:gd name="T11" fmla="*/ 60483750 h 74"/>
                  <a:gd name="T12" fmla="*/ 383063741 w 216"/>
                  <a:gd name="T13" fmla="*/ 30241875 h 74"/>
                  <a:gd name="T14" fmla="*/ 352821875 w 216"/>
                  <a:gd name="T15" fmla="*/ 20161248 h 74"/>
                  <a:gd name="T16" fmla="*/ 322580008 w 216"/>
                  <a:gd name="T17" fmla="*/ 10080624 h 74"/>
                  <a:gd name="T18" fmla="*/ 292338142 w 216"/>
                  <a:gd name="T19" fmla="*/ 5040312 h 74"/>
                  <a:gd name="T20" fmla="*/ 262096275 w 216"/>
                  <a:gd name="T21" fmla="*/ 0 h 74"/>
                  <a:gd name="T22" fmla="*/ 262096275 w 216"/>
                  <a:gd name="T23" fmla="*/ 0 h 74"/>
                  <a:gd name="T24" fmla="*/ 196572182 w 216"/>
                  <a:gd name="T25" fmla="*/ 10080624 h 74"/>
                  <a:gd name="T26" fmla="*/ 141128760 w 216"/>
                  <a:gd name="T27" fmla="*/ 20161248 h 74"/>
                  <a:gd name="T28" fmla="*/ 95765935 w 216"/>
                  <a:gd name="T29" fmla="*/ 40322496 h 74"/>
                  <a:gd name="T30" fmla="*/ 60483758 w 216"/>
                  <a:gd name="T31" fmla="*/ 60483750 h 74"/>
                  <a:gd name="T32" fmla="*/ 35282190 w 216"/>
                  <a:gd name="T33" fmla="*/ 85685302 h 74"/>
                  <a:gd name="T34" fmla="*/ 15120939 w 216"/>
                  <a:gd name="T35" fmla="*/ 100806233 h 74"/>
                  <a:gd name="T36" fmla="*/ 0 w 216"/>
                  <a:gd name="T37" fmla="*/ 120967500 h 74"/>
                  <a:gd name="T38" fmla="*/ 25201562 w 216"/>
                  <a:gd name="T39" fmla="*/ 136088431 h 74"/>
                  <a:gd name="T40" fmla="*/ 25201562 w 216"/>
                  <a:gd name="T41" fmla="*/ 136088431 h 74"/>
                  <a:gd name="T42" fmla="*/ 50403123 w 216"/>
                  <a:gd name="T43" fmla="*/ 120967500 h 74"/>
                  <a:gd name="T44" fmla="*/ 75604691 w 216"/>
                  <a:gd name="T45" fmla="*/ 100806233 h 74"/>
                  <a:gd name="T46" fmla="*/ 105846582 w 216"/>
                  <a:gd name="T47" fmla="*/ 80644992 h 74"/>
                  <a:gd name="T48" fmla="*/ 146169071 w 216"/>
                  <a:gd name="T49" fmla="*/ 60483750 h 74"/>
                  <a:gd name="T50" fmla="*/ 191531870 w 216"/>
                  <a:gd name="T51" fmla="*/ 45362806 h 74"/>
                  <a:gd name="T52" fmla="*/ 241935031 w 216"/>
                  <a:gd name="T53" fmla="*/ 40322496 h 74"/>
                  <a:gd name="T54" fmla="*/ 272176897 w 216"/>
                  <a:gd name="T55" fmla="*/ 40322496 h 74"/>
                  <a:gd name="T56" fmla="*/ 297378453 w 216"/>
                  <a:gd name="T57" fmla="*/ 45362806 h 74"/>
                  <a:gd name="T58" fmla="*/ 297378453 w 216"/>
                  <a:gd name="T59" fmla="*/ 45362806 h 74"/>
                  <a:gd name="T60" fmla="*/ 352821875 w 216"/>
                  <a:gd name="T61" fmla="*/ 60483750 h 74"/>
                  <a:gd name="T62" fmla="*/ 398184674 w 216"/>
                  <a:gd name="T63" fmla="*/ 80644992 h 74"/>
                  <a:gd name="T64" fmla="*/ 438507262 w 216"/>
                  <a:gd name="T65" fmla="*/ 105846568 h 74"/>
                  <a:gd name="T66" fmla="*/ 473789440 w 216"/>
                  <a:gd name="T67" fmla="*/ 131048121 h 74"/>
                  <a:gd name="T68" fmla="*/ 524192550 w 216"/>
                  <a:gd name="T69" fmla="*/ 171370604 h 74"/>
                  <a:gd name="T70" fmla="*/ 544353795 w 216"/>
                  <a:gd name="T71" fmla="*/ 186491535 h 74"/>
                  <a:gd name="T72" fmla="*/ 544353795 w 216"/>
                  <a:gd name="T73" fmla="*/ 186491535 h 7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6"/>
                  <a:gd name="T112" fmla="*/ 0 h 74"/>
                  <a:gd name="T113" fmla="*/ 216 w 216"/>
                  <a:gd name="T114" fmla="*/ 74 h 7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6" h="74">
                    <a:moveTo>
                      <a:pt x="216" y="74"/>
                    </a:moveTo>
                    <a:lnTo>
                      <a:pt x="216" y="74"/>
                    </a:lnTo>
                    <a:lnTo>
                      <a:pt x="208" y="64"/>
                    </a:lnTo>
                    <a:lnTo>
                      <a:pt x="198" y="52"/>
                    </a:lnTo>
                    <a:lnTo>
                      <a:pt x="186" y="38"/>
                    </a:lnTo>
                    <a:lnTo>
                      <a:pt x="170" y="24"/>
                    </a:lnTo>
                    <a:lnTo>
                      <a:pt x="152" y="12"/>
                    </a:lnTo>
                    <a:lnTo>
                      <a:pt x="140" y="8"/>
                    </a:lnTo>
                    <a:lnTo>
                      <a:pt x="128" y="4"/>
                    </a:lnTo>
                    <a:lnTo>
                      <a:pt x="116" y="2"/>
                    </a:lnTo>
                    <a:lnTo>
                      <a:pt x="104" y="0"/>
                    </a:lnTo>
                    <a:lnTo>
                      <a:pt x="78" y="4"/>
                    </a:lnTo>
                    <a:lnTo>
                      <a:pt x="56" y="8"/>
                    </a:lnTo>
                    <a:lnTo>
                      <a:pt x="38" y="16"/>
                    </a:lnTo>
                    <a:lnTo>
                      <a:pt x="24" y="24"/>
                    </a:lnTo>
                    <a:lnTo>
                      <a:pt x="14" y="34"/>
                    </a:lnTo>
                    <a:lnTo>
                      <a:pt x="6" y="40"/>
                    </a:lnTo>
                    <a:lnTo>
                      <a:pt x="0" y="48"/>
                    </a:lnTo>
                    <a:lnTo>
                      <a:pt x="10" y="54"/>
                    </a:lnTo>
                    <a:lnTo>
                      <a:pt x="20" y="48"/>
                    </a:lnTo>
                    <a:lnTo>
                      <a:pt x="30" y="40"/>
                    </a:lnTo>
                    <a:lnTo>
                      <a:pt x="42" y="32"/>
                    </a:lnTo>
                    <a:lnTo>
                      <a:pt x="58" y="24"/>
                    </a:lnTo>
                    <a:lnTo>
                      <a:pt x="76" y="18"/>
                    </a:lnTo>
                    <a:lnTo>
                      <a:pt x="96" y="16"/>
                    </a:lnTo>
                    <a:lnTo>
                      <a:pt x="108" y="16"/>
                    </a:lnTo>
                    <a:lnTo>
                      <a:pt x="118" y="18"/>
                    </a:lnTo>
                    <a:lnTo>
                      <a:pt x="140" y="24"/>
                    </a:lnTo>
                    <a:lnTo>
                      <a:pt x="158" y="32"/>
                    </a:lnTo>
                    <a:lnTo>
                      <a:pt x="174" y="42"/>
                    </a:lnTo>
                    <a:lnTo>
                      <a:pt x="188" y="52"/>
                    </a:lnTo>
                    <a:lnTo>
                      <a:pt x="208" y="68"/>
                    </a:lnTo>
                    <a:lnTo>
                      <a:pt x="216" y="74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83"/>
              <p:cNvSpPr>
                <a:spLocks/>
              </p:cNvSpPr>
              <p:nvPr/>
            </p:nvSpPr>
            <p:spPr bwMode="auto">
              <a:xfrm>
                <a:off x="4943475" y="3013075"/>
                <a:ext cx="320675" cy="117475"/>
              </a:xfrm>
              <a:custGeom>
                <a:avLst/>
                <a:gdLst>
                  <a:gd name="T0" fmla="*/ 0 w 202"/>
                  <a:gd name="T1" fmla="*/ 151209362 h 74"/>
                  <a:gd name="T2" fmla="*/ 0 w 202"/>
                  <a:gd name="T3" fmla="*/ 151209362 h 74"/>
                  <a:gd name="T4" fmla="*/ 60483757 w 202"/>
                  <a:gd name="T5" fmla="*/ 95765923 h 74"/>
                  <a:gd name="T6" fmla="*/ 126007824 w 202"/>
                  <a:gd name="T7" fmla="*/ 45362806 h 74"/>
                  <a:gd name="T8" fmla="*/ 161290001 w 202"/>
                  <a:gd name="T9" fmla="*/ 25201558 h 74"/>
                  <a:gd name="T10" fmla="*/ 201612489 w 202"/>
                  <a:gd name="T11" fmla="*/ 0 h 74"/>
                  <a:gd name="T12" fmla="*/ 201612489 w 202"/>
                  <a:gd name="T13" fmla="*/ 0 h 74"/>
                  <a:gd name="T14" fmla="*/ 231854404 w 202"/>
                  <a:gd name="T15" fmla="*/ 5040312 h 74"/>
                  <a:gd name="T16" fmla="*/ 307459069 w 202"/>
                  <a:gd name="T17" fmla="*/ 20161248 h 74"/>
                  <a:gd name="T18" fmla="*/ 352821868 w 202"/>
                  <a:gd name="T19" fmla="*/ 30241875 h 74"/>
                  <a:gd name="T20" fmla="*/ 408265288 w 202"/>
                  <a:gd name="T21" fmla="*/ 45362806 h 74"/>
                  <a:gd name="T22" fmla="*/ 458668497 w 202"/>
                  <a:gd name="T23" fmla="*/ 70564371 h 74"/>
                  <a:gd name="T24" fmla="*/ 509071607 w 202"/>
                  <a:gd name="T25" fmla="*/ 100806233 h 74"/>
                  <a:gd name="T26" fmla="*/ 509071607 w 202"/>
                  <a:gd name="T27" fmla="*/ 100806233 h 74"/>
                  <a:gd name="T28" fmla="*/ 468749119 w 202"/>
                  <a:gd name="T29" fmla="*/ 120967500 h 74"/>
                  <a:gd name="T30" fmla="*/ 418346010 w 202"/>
                  <a:gd name="T31" fmla="*/ 146169052 h 74"/>
                  <a:gd name="T32" fmla="*/ 357862179 w 202"/>
                  <a:gd name="T33" fmla="*/ 166330294 h 74"/>
                  <a:gd name="T34" fmla="*/ 282257514 w 202"/>
                  <a:gd name="T35" fmla="*/ 181451225 h 74"/>
                  <a:gd name="T36" fmla="*/ 236894715 w 202"/>
                  <a:gd name="T37" fmla="*/ 186491535 h 74"/>
                  <a:gd name="T38" fmla="*/ 196572178 w 202"/>
                  <a:gd name="T39" fmla="*/ 186491535 h 74"/>
                  <a:gd name="T40" fmla="*/ 151209379 w 202"/>
                  <a:gd name="T41" fmla="*/ 186491535 h 74"/>
                  <a:gd name="T42" fmla="*/ 100806244 w 202"/>
                  <a:gd name="T43" fmla="*/ 181451225 h 74"/>
                  <a:gd name="T44" fmla="*/ 50403122 w 202"/>
                  <a:gd name="T45" fmla="*/ 171370604 h 74"/>
                  <a:gd name="T46" fmla="*/ 0 w 202"/>
                  <a:gd name="T47" fmla="*/ 151209362 h 74"/>
                  <a:gd name="T48" fmla="*/ 0 w 202"/>
                  <a:gd name="T49" fmla="*/ 151209362 h 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2"/>
                  <a:gd name="T76" fmla="*/ 0 h 74"/>
                  <a:gd name="T77" fmla="*/ 202 w 202"/>
                  <a:gd name="T78" fmla="*/ 74 h 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2" h="74">
                    <a:moveTo>
                      <a:pt x="0" y="60"/>
                    </a:moveTo>
                    <a:lnTo>
                      <a:pt x="0" y="60"/>
                    </a:lnTo>
                    <a:lnTo>
                      <a:pt x="24" y="38"/>
                    </a:lnTo>
                    <a:lnTo>
                      <a:pt x="50" y="18"/>
                    </a:lnTo>
                    <a:lnTo>
                      <a:pt x="64" y="10"/>
                    </a:lnTo>
                    <a:lnTo>
                      <a:pt x="80" y="0"/>
                    </a:lnTo>
                    <a:lnTo>
                      <a:pt x="92" y="2"/>
                    </a:lnTo>
                    <a:lnTo>
                      <a:pt x="122" y="8"/>
                    </a:lnTo>
                    <a:lnTo>
                      <a:pt x="140" y="12"/>
                    </a:lnTo>
                    <a:lnTo>
                      <a:pt x="162" y="18"/>
                    </a:lnTo>
                    <a:lnTo>
                      <a:pt x="182" y="28"/>
                    </a:lnTo>
                    <a:lnTo>
                      <a:pt x="202" y="40"/>
                    </a:lnTo>
                    <a:lnTo>
                      <a:pt x="186" y="48"/>
                    </a:lnTo>
                    <a:lnTo>
                      <a:pt x="166" y="58"/>
                    </a:lnTo>
                    <a:lnTo>
                      <a:pt x="142" y="66"/>
                    </a:lnTo>
                    <a:lnTo>
                      <a:pt x="112" y="72"/>
                    </a:lnTo>
                    <a:lnTo>
                      <a:pt x="94" y="74"/>
                    </a:lnTo>
                    <a:lnTo>
                      <a:pt x="78" y="74"/>
                    </a:lnTo>
                    <a:lnTo>
                      <a:pt x="60" y="74"/>
                    </a:lnTo>
                    <a:lnTo>
                      <a:pt x="40" y="72"/>
                    </a:lnTo>
                    <a:lnTo>
                      <a:pt x="20" y="68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FFD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84"/>
              <p:cNvSpPr>
                <a:spLocks/>
              </p:cNvSpPr>
              <p:nvPr/>
            </p:nvSpPr>
            <p:spPr bwMode="auto">
              <a:xfrm>
                <a:off x="5013325" y="3013075"/>
                <a:ext cx="161925" cy="114300"/>
              </a:xfrm>
              <a:custGeom>
                <a:avLst/>
                <a:gdLst>
                  <a:gd name="T0" fmla="*/ 126007824 w 102"/>
                  <a:gd name="T1" fmla="*/ 0 h 72"/>
                  <a:gd name="T2" fmla="*/ 126007824 w 102"/>
                  <a:gd name="T3" fmla="*/ 0 h 72"/>
                  <a:gd name="T4" fmla="*/ 186491556 w 102"/>
                  <a:gd name="T5" fmla="*/ 0 h 72"/>
                  <a:gd name="T6" fmla="*/ 216733472 w 102"/>
                  <a:gd name="T7" fmla="*/ 5040312 h 72"/>
                  <a:gd name="T8" fmla="*/ 246975338 w 102"/>
                  <a:gd name="T9" fmla="*/ 5040312 h 72"/>
                  <a:gd name="T10" fmla="*/ 246975338 w 102"/>
                  <a:gd name="T11" fmla="*/ 5040312 h 72"/>
                  <a:gd name="T12" fmla="*/ 252015649 w 102"/>
                  <a:gd name="T13" fmla="*/ 25201558 h 72"/>
                  <a:gd name="T14" fmla="*/ 257055960 w 102"/>
                  <a:gd name="T15" fmla="*/ 50403116 h 72"/>
                  <a:gd name="T16" fmla="*/ 257055960 w 102"/>
                  <a:gd name="T17" fmla="*/ 80644991 h 72"/>
                  <a:gd name="T18" fmla="*/ 246975338 w 102"/>
                  <a:gd name="T19" fmla="*/ 105846567 h 72"/>
                  <a:gd name="T20" fmla="*/ 246975338 w 102"/>
                  <a:gd name="T21" fmla="*/ 105846567 h 72"/>
                  <a:gd name="T22" fmla="*/ 236894716 w 102"/>
                  <a:gd name="T23" fmla="*/ 126007809 h 72"/>
                  <a:gd name="T24" fmla="*/ 221773783 w 102"/>
                  <a:gd name="T25" fmla="*/ 146169050 h 72"/>
                  <a:gd name="T26" fmla="*/ 201612489 w 102"/>
                  <a:gd name="T27" fmla="*/ 161289981 h 72"/>
                  <a:gd name="T28" fmla="*/ 176410934 w 102"/>
                  <a:gd name="T29" fmla="*/ 171370602 h 72"/>
                  <a:gd name="T30" fmla="*/ 156249690 w 102"/>
                  <a:gd name="T31" fmla="*/ 181451223 h 72"/>
                  <a:gd name="T32" fmla="*/ 131048135 w 102"/>
                  <a:gd name="T33" fmla="*/ 181451223 h 72"/>
                  <a:gd name="T34" fmla="*/ 105846580 w 102"/>
                  <a:gd name="T35" fmla="*/ 181451223 h 72"/>
                  <a:gd name="T36" fmla="*/ 80645001 w 102"/>
                  <a:gd name="T37" fmla="*/ 171370602 h 72"/>
                  <a:gd name="T38" fmla="*/ 80645001 w 102"/>
                  <a:gd name="T39" fmla="*/ 171370602 h 72"/>
                  <a:gd name="T40" fmla="*/ 55443446 w 102"/>
                  <a:gd name="T41" fmla="*/ 161289981 h 72"/>
                  <a:gd name="T42" fmla="*/ 40322500 w 102"/>
                  <a:gd name="T43" fmla="*/ 146169050 h 72"/>
                  <a:gd name="T44" fmla="*/ 25201561 w 102"/>
                  <a:gd name="T45" fmla="*/ 131048119 h 72"/>
                  <a:gd name="T46" fmla="*/ 15120939 w 102"/>
                  <a:gd name="T47" fmla="*/ 110886878 h 72"/>
                  <a:gd name="T48" fmla="*/ 5040313 w 102"/>
                  <a:gd name="T49" fmla="*/ 90725611 h 72"/>
                  <a:gd name="T50" fmla="*/ 0 w 102"/>
                  <a:gd name="T51" fmla="*/ 70564370 h 72"/>
                  <a:gd name="T52" fmla="*/ 0 w 102"/>
                  <a:gd name="T53" fmla="*/ 50403116 h 72"/>
                  <a:gd name="T54" fmla="*/ 5040313 w 102"/>
                  <a:gd name="T55" fmla="*/ 30241875 h 72"/>
                  <a:gd name="T56" fmla="*/ 5040313 w 102"/>
                  <a:gd name="T57" fmla="*/ 30241875 h 72"/>
                  <a:gd name="T58" fmla="*/ 65524068 w 102"/>
                  <a:gd name="T59" fmla="*/ 10080624 h 72"/>
                  <a:gd name="T60" fmla="*/ 95765934 w 102"/>
                  <a:gd name="T61" fmla="*/ 0 h 72"/>
                  <a:gd name="T62" fmla="*/ 126007824 w 102"/>
                  <a:gd name="T63" fmla="*/ 0 h 72"/>
                  <a:gd name="T64" fmla="*/ 126007824 w 102"/>
                  <a:gd name="T65" fmla="*/ 0 h 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2"/>
                  <a:gd name="T100" fmla="*/ 0 h 72"/>
                  <a:gd name="T101" fmla="*/ 102 w 102"/>
                  <a:gd name="T102" fmla="*/ 72 h 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2" h="72">
                    <a:moveTo>
                      <a:pt x="50" y="0"/>
                    </a:moveTo>
                    <a:lnTo>
                      <a:pt x="50" y="0"/>
                    </a:lnTo>
                    <a:lnTo>
                      <a:pt x="74" y="0"/>
                    </a:lnTo>
                    <a:lnTo>
                      <a:pt x="86" y="2"/>
                    </a:lnTo>
                    <a:lnTo>
                      <a:pt x="98" y="2"/>
                    </a:lnTo>
                    <a:lnTo>
                      <a:pt x="100" y="10"/>
                    </a:lnTo>
                    <a:lnTo>
                      <a:pt x="102" y="20"/>
                    </a:lnTo>
                    <a:lnTo>
                      <a:pt x="102" y="32"/>
                    </a:lnTo>
                    <a:lnTo>
                      <a:pt x="98" y="42"/>
                    </a:lnTo>
                    <a:lnTo>
                      <a:pt x="94" y="50"/>
                    </a:lnTo>
                    <a:lnTo>
                      <a:pt x="88" y="58"/>
                    </a:lnTo>
                    <a:lnTo>
                      <a:pt x="80" y="64"/>
                    </a:lnTo>
                    <a:lnTo>
                      <a:pt x="70" y="68"/>
                    </a:lnTo>
                    <a:lnTo>
                      <a:pt x="62" y="72"/>
                    </a:lnTo>
                    <a:lnTo>
                      <a:pt x="52" y="72"/>
                    </a:lnTo>
                    <a:lnTo>
                      <a:pt x="42" y="72"/>
                    </a:lnTo>
                    <a:lnTo>
                      <a:pt x="32" y="68"/>
                    </a:lnTo>
                    <a:lnTo>
                      <a:pt x="22" y="64"/>
                    </a:lnTo>
                    <a:lnTo>
                      <a:pt x="16" y="58"/>
                    </a:lnTo>
                    <a:lnTo>
                      <a:pt x="10" y="52"/>
                    </a:lnTo>
                    <a:lnTo>
                      <a:pt x="6" y="44"/>
                    </a:lnTo>
                    <a:lnTo>
                      <a:pt x="2" y="36"/>
                    </a:lnTo>
                    <a:lnTo>
                      <a:pt x="0" y="28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26" y="4"/>
                    </a:lnTo>
                    <a:lnTo>
                      <a:pt x="38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484E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85"/>
              <p:cNvSpPr>
                <a:spLocks/>
              </p:cNvSpPr>
              <p:nvPr/>
            </p:nvSpPr>
            <p:spPr bwMode="auto">
              <a:xfrm>
                <a:off x="5048250" y="3009900"/>
                <a:ext cx="92075" cy="88900"/>
              </a:xfrm>
              <a:custGeom>
                <a:avLst/>
                <a:gdLst>
                  <a:gd name="T0" fmla="*/ 5040313 w 58"/>
                  <a:gd name="T1" fmla="*/ 45362813 h 56"/>
                  <a:gd name="T2" fmla="*/ 5040313 w 58"/>
                  <a:gd name="T3" fmla="*/ 45362813 h 56"/>
                  <a:gd name="T4" fmla="*/ 0 w 58"/>
                  <a:gd name="T5" fmla="*/ 55443447 h 56"/>
                  <a:gd name="T6" fmla="*/ 0 w 58"/>
                  <a:gd name="T7" fmla="*/ 70564381 h 56"/>
                  <a:gd name="T8" fmla="*/ 5040313 w 58"/>
                  <a:gd name="T9" fmla="*/ 95765936 h 56"/>
                  <a:gd name="T10" fmla="*/ 20161251 w 58"/>
                  <a:gd name="T11" fmla="*/ 120967517 h 56"/>
                  <a:gd name="T12" fmla="*/ 45362813 w 58"/>
                  <a:gd name="T13" fmla="*/ 136088450 h 56"/>
                  <a:gd name="T14" fmla="*/ 45362813 w 58"/>
                  <a:gd name="T15" fmla="*/ 136088450 h 56"/>
                  <a:gd name="T16" fmla="*/ 75604692 w 58"/>
                  <a:gd name="T17" fmla="*/ 141128761 h 56"/>
                  <a:gd name="T18" fmla="*/ 100806248 w 58"/>
                  <a:gd name="T19" fmla="*/ 136088450 h 56"/>
                  <a:gd name="T20" fmla="*/ 126007829 w 58"/>
                  <a:gd name="T21" fmla="*/ 120967517 h 56"/>
                  <a:gd name="T22" fmla="*/ 141128762 w 58"/>
                  <a:gd name="T23" fmla="*/ 95765936 h 56"/>
                  <a:gd name="T24" fmla="*/ 141128762 w 58"/>
                  <a:gd name="T25" fmla="*/ 95765936 h 56"/>
                  <a:gd name="T26" fmla="*/ 146169074 w 58"/>
                  <a:gd name="T27" fmla="*/ 85685314 h 56"/>
                  <a:gd name="T28" fmla="*/ 146169074 w 58"/>
                  <a:gd name="T29" fmla="*/ 70564381 h 56"/>
                  <a:gd name="T30" fmla="*/ 141128762 w 58"/>
                  <a:gd name="T31" fmla="*/ 45362813 h 56"/>
                  <a:gd name="T32" fmla="*/ 126007829 w 58"/>
                  <a:gd name="T33" fmla="*/ 20161251 h 56"/>
                  <a:gd name="T34" fmla="*/ 100806248 w 58"/>
                  <a:gd name="T35" fmla="*/ 5040313 h 56"/>
                  <a:gd name="T36" fmla="*/ 100806248 w 58"/>
                  <a:gd name="T37" fmla="*/ 5040313 h 56"/>
                  <a:gd name="T38" fmla="*/ 75604692 w 58"/>
                  <a:gd name="T39" fmla="*/ 0 h 56"/>
                  <a:gd name="T40" fmla="*/ 45362813 w 58"/>
                  <a:gd name="T41" fmla="*/ 5040313 h 56"/>
                  <a:gd name="T42" fmla="*/ 20161251 w 58"/>
                  <a:gd name="T43" fmla="*/ 20161251 h 56"/>
                  <a:gd name="T44" fmla="*/ 5040313 w 58"/>
                  <a:gd name="T45" fmla="*/ 45362813 h 56"/>
                  <a:gd name="T46" fmla="*/ 5040313 w 58"/>
                  <a:gd name="T47" fmla="*/ 45362813 h 5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8"/>
                  <a:gd name="T73" fmla="*/ 0 h 56"/>
                  <a:gd name="T74" fmla="*/ 58 w 58"/>
                  <a:gd name="T75" fmla="*/ 56 h 5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8" h="56">
                    <a:moveTo>
                      <a:pt x="2" y="18"/>
                    </a:moveTo>
                    <a:lnTo>
                      <a:pt x="2" y="18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2" y="38"/>
                    </a:lnTo>
                    <a:lnTo>
                      <a:pt x="8" y="48"/>
                    </a:lnTo>
                    <a:lnTo>
                      <a:pt x="18" y="54"/>
                    </a:lnTo>
                    <a:lnTo>
                      <a:pt x="30" y="56"/>
                    </a:lnTo>
                    <a:lnTo>
                      <a:pt x="40" y="54"/>
                    </a:lnTo>
                    <a:lnTo>
                      <a:pt x="50" y="48"/>
                    </a:lnTo>
                    <a:lnTo>
                      <a:pt x="56" y="38"/>
                    </a:lnTo>
                    <a:lnTo>
                      <a:pt x="58" y="34"/>
                    </a:lnTo>
                    <a:lnTo>
                      <a:pt x="58" y="28"/>
                    </a:lnTo>
                    <a:lnTo>
                      <a:pt x="56" y="18"/>
                    </a:lnTo>
                    <a:lnTo>
                      <a:pt x="50" y="8"/>
                    </a:lnTo>
                    <a:lnTo>
                      <a:pt x="40" y="2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86"/>
              <p:cNvSpPr>
                <a:spLocks/>
              </p:cNvSpPr>
              <p:nvPr/>
            </p:nvSpPr>
            <p:spPr bwMode="auto">
              <a:xfrm>
                <a:off x="5083175" y="3041650"/>
                <a:ext cx="22225" cy="22225"/>
              </a:xfrm>
              <a:custGeom>
                <a:avLst/>
                <a:gdLst>
                  <a:gd name="T0" fmla="*/ 0 w 14"/>
                  <a:gd name="T1" fmla="*/ 10080625 h 14"/>
                  <a:gd name="T2" fmla="*/ 0 w 14"/>
                  <a:gd name="T3" fmla="*/ 10080625 h 14"/>
                  <a:gd name="T4" fmla="*/ 0 w 14"/>
                  <a:gd name="T5" fmla="*/ 25201562 h 14"/>
                  <a:gd name="T6" fmla="*/ 10080625 w 14"/>
                  <a:gd name="T7" fmla="*/ 35282190 h 14"/>
                  <a:gd name="T8" fmla="*/ 10080625 w 14"/>
                  <a:gd name="T9" fmla="*/ 35282190 h 14"/>
                  <a:gd name="T10" fmla="*/ 20161251 w 14"/>
                  <a:gd name="T11" fmla="*/ 35282190 h 14"/>
                  <a:gd name="T12" fmla="*/ 35282190 w 14"/>
                  <a:gd name="T13" fmla="*/ 25201562 h 14"/>
                  <a:gd name="T14" fmla="*/ 35282190 w 14"/>
                  <a:gd name="T15" fmla="*/ 25201562 h 14"/>
                  <a:gd name="T16" fmla="*/ 35282190 w 14"/>
                  <a:gd name="T17" fmla="*/ 20161251 h 14"/>
                  <a:gd name="T18" fmla="*/ 35282190 w 14"/>
                  <a:gd name="T19" fmla="*/ 10080625 h 14"/>
                  <a:gd name="T20" fmla="*/ 20161251 w 14"/>
                  <a:gd name="T21" fmla="*/ 0 h 14"/>
                  <a:gd name="T22" fmla="*/ 20161251 w 14"/>
                  <a:gd name="T23" fmla="*/ 0 h 14"/>
                  <a:gd name="T24" fmla="*/ 10080625 w 14"/>
                  <a:gd name="T25" fmla="*/ 0 h 14"/>
                  <a:gd name="T26" fmla="*/ 0 w 14"/>
                  <a:gd name="T27" fmla="*/ 10080625 h 14"/>
                  <a:gd name="T28" fmla="*/ 0 w 14"/>
                  <a:gd name="T29" fmla="*/ 10080625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"/>
                  <a:gd name="T46" fmla="*/ 0 h 14"/>
                  <a:gd name="T47" fmla="*/ 14 w 14"/>
                  <a:gd name="T48" fmla="*/ 14 h 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" h="14">
                    <a:moveTo>
                      <a:pt x="0" y="4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4" y="14"/>
                    </a:lnTo>
                    <a:lnTo>
                      <a:pt x="8" y="14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87"/>
              <p:cNvSpPr>
                <a:spLocks/>
              </p:cNvSpPr>
              <p:nvPr/>
            </p:nvSpPr>
            <p:spPr bwMode="auto">
              <a:xfrm>
                <a:off x="4943475" y="2940050"/>
                <a:ext cx="320675" cy="168275"/>
              </a:xfrm>
              <a:custGeom>
                <a:avLst/>
                <a:gdLst>
                  <a:gd name="T0" fmla="*/ 509071607 w 202"/>
                  <a:gd name="T1" fmla="*/ 216733474 h 106"/>
                  <a:gd name="T2" fmla="*/ 509071607 w 202"/>
                  <a:gd name="T3" fmla="*/ 216733474 h 106"/>
                  <a:gd name="T4" fmla="*/ 478829741 w 202"/>
                  <a:gd name="T5" fmla="*/ 201612492 h 106"/>
                  <a:gd name="T6" fmla="*/ 398184666 w 202"/>
                  <a:gd name="T7" fmla="*/ 161290003 h 106"/>
                  <a:gd name="T8" fmla="*/ 352821868 w 202"/>
                  <a:gd name="T9" fmla="*/ 146169070 h 106"/>
                  <a:gd name="T10" fmla="*/ 297378447 w 202"/>
                  <a:gd name="T11" fmla="*/ 131048137 h 106"/>
                  <a:gd name="T12" fmla="*/ 246975337 w 202"/>
                  <a:gd name="T13" fmla="*/ 120967515 h 106"/>
                  <a:gd name="T14" fmla="*/ 201612489 w 202"/>
                  <a:gd name="T15" fmla="*/ 115927204 h 106"/>
                  <a:gd name="T16" fmla="*/ 201612489 w 202"/>
                  <a:gd name="T17" fmla="*/ 115927204 h 106"/>
                  <a:gd name="T18" fmla="*/ 126007824 w 202"/>
                  <a:gd name="T19" fmla="*/ 171370625 h 106"/>
                  <a:gd name="T20" fmla="*/ 60483757 w 202"/>
                  <a:gd name="T21" fmla="*/ 221773785 h 106"/>
                  <a:gd name="T22" fmla="*/ 0 w 202"/>
                  <a:gd name="T23" fmla="*/ 267136585 h 106"/>
                  <a:gd name="T24" fmla="*/ 0 w 202"/>
                  <a:gd name="T25" fmla="*/ 267136585 h 106"/>
                  <a:gd name="T26" fmla="*/ 10080625 w 202"/>
                  <a:gd name="T27" fmla="*/ 236894719 h 106"/>
                  <a:gd name="T28" fmla="*/ 20161250 w 202"/>
                  <a:gd name="T29" fmla="*/ 201612492 h 106"/>
                  <a:gd name="T30" fmla="*/ 40322500 w 202"/>
                  <a:gd name="T31" fmla="*/ 161290003 h 106"/>
                  <a:gd name="T32" fmla="*/ 65524068 w 202"/>
                  <a:gd name="T33" fmla="*/ 115927204 h 106"/>
                  <a:gd name="T34" fmla="*/ 95765933 w 202"/>
                  <a:gd name="T35" fmla="*/ 75604691 h 106"/>
                  <a:gd name="T36" fmla="*/ 131048135 w 202"/>
                  <a:gd name="T37" fmla="*/ 40322501 h 106"/>
                  <a:gd name="T38" fmla="*/ 151209379 w 202"/>
                  <a:gd name="T39" fmla="*/ 25201561 h 106"/>
                  <a:gd name="T40" fmla="*/ 176410934 w 202"/>
                  <a:gd name="T41" fmla="*/ 10080625 h 106"/>
                  <a:gd name="T42" fmla="*/ 176410934 w 202"/>
                  <a:gd name="T43" fmla="*/ 10080625 h 106"/>
                  <a:gd name="T44" fmla="*/ 201612489 w 202"/>
                  <a:gd name="T45" fmla="*/ 5040313 h 106"/>
                  <a:gd name="T46" fmla="*/ 226814093 w 202"/>
                  <a:gd name="T47" fmla="*/ 0 h 106"/>
                  <a:gd name="T48" fmla="*/ 252015648 w 202"/>
                  <a:gd name="T49" fmla="*/ 0 h 106"/>
                  <a:gd name="T50" fmla="*/ 277217203 w 202"/>
                  <a:gd name="T51" fmla="*/ 5040313 h 106"/>
                  <a:gd name="T52" fmla="*/ 327620313 w 202"/>
                  <a:gd name="T53" fmla="*/ 25201561 h 106"/>
                  <a:gd name="T54" fmla="*/ 378023422 w 202"/>
                  <a:gd name="T55" fmla="*/ 55443446 h 106"/>
                  <a:gd name="T56" fmla="*/ 423386321 w 202"/>
                  <a:gd name="T57" fmla="*/ 90725624 h 106"/>
                  <a:gd name="T58" fmla="*/ 458668497 w 202"/>
                  <a:gd name="T59" fmla="*/ 131048137 h 106"/>
                  <a:gd name="T60" fmla="*/ 488910363 w 202"/>
                  <a:gd name="T61" fmla="*/ 176410936 h 106"/>
                  <a:gd name="T62" fmla="*/ 509071607 w 202"/>
                  <a:gd name="T63" fmla="*/ 216733474 h 106"/>
                  <a:gd name="T64" fmla="*/ 509071607 w 202"/>
                  <a:gd name="T65" fmla="*/ 216733474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2"/>
                  <a:gd name="T100" fmla="*/ 0 h 106"/>
                  <a:gd name="T101" fmla="*/ 202 w 202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2" h="106">
                    <a:moveTo>
                      <a:pt x="202" y="86"/>
                    </a:moveTo>
                    <a:lnTo>
                      <a:pt x="202" y="86"/>
                    </a:lnTo>
                    <a:lnTo>
                      <a:pt x="190" y="80"/>
                    </a:lnTo>
                    <a:lnTo>
                      <a:pt x="158" y="64"/>
                    </a:lnTo>
                    <a:lnTo>
                      <a:pt x="140" y="58"/>
                    </a:lnTo>
                    <a:lnTo>
                      <a:pt x="118" y="52"/>
                    </a:lnTo>
                    <a:lnTo>
                      <a:pt x="98" y="48"/>
                    </a:lnTo>
                    <a:lnTo>
                      <a:pt x="80" y="46"/>
                    </a:lnTo>
                    <a:lnTo>
                      <a:pt x="50" y="68"/>
                    </a:lnTo>
                    <a:lnTo>
                      <a:pt x="24" y="88"/>
                    </a:lnTo>
                    <a:lnTo>
                      <a:pt x="0" y="106"/>
                    </a:lnTo>
                    <a:lnTo>
                      <a:pt x="4" y="94"/>
                    </a:lnTo>
                    <a:lnTo>
                      <a:pt x="8" y="80"/>
                    </a:lnTo>
                    <a:lnTo>
                      <a:pt x="16" y="64"/>
                    </a:lnTo>
                    <a:lnTo>
                      <a:pt x="26" y="46"/>
                    </a:lnTo>
                    <a:lnTo>
                      <a:pt x="38" y="30"/>
                    </a:lnTo>
                    <a:lnTo>
                      <a:pt x="52" y="16"/>
                    </a:lnTo>
                    <a:lnTo>
                      <a:pt x="60" y="10"/>
                    </a:lnTo>
                    <a:lnTo>
                      <a:pt x="70" y="4"/>
                    </a:lnTo>
                    <a:lnTo>
                      <a:pt x="80" y="2"/>
                    </a:lnTo>
                    <a:lnTo>
                      <a:pt x="90" y="0"/>
                    </a:lnTo>
                    <a:lnTo>
                      <a:pt x="100" y="0"/>
                    </a:lnTo>
                    <a:lnTo>
                      <a:pt x="110" y="2"/>
                    </a:lnTo>
                    <a:lnTo>
                      <a:pt x="130" y="10"/>
                    </a:lnTo>
                    <a:lnTo>
                      <a:pt x="150" y="22"/>
                    </a:lnTo>
                    <a:lnTo>
                      <a:pt x="168" y="36"/>
                    </a:lnTo>
                    <a:lnTo>
                      <a:pt x="182" y="52"/>
                    </a:lnTo>
                    <a:lnTo>
                      <a:pt x="194" y="70"/>
                    </a:lnTo>
                    <a:lnTo>
                      <a:pt x="202" y="86"/>
                    </a:lnTo>
                    <a:close/>
                  </a:path>
                </a:pathLst>
              </a:custGeom>
              <a:solidFill>
                <a:srgbClr val="FFE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88"/>
              <p:cNvSpPr>
                <a:spLocks/>
              </p:cNvSpPr>
              <p:nvPr/>
            </p:nvSpPr>
            <p:spPr bwMode="auto">
              <a:xfrm>
                <a:off x="4930775" y="3000375"/>
                <a:ext cx="349250" cy="117475"/>
              </a:xfrm>
              <a:custGeom>
                <a:avLst/>
                <a:gdLst>
                  <a:gd name="T0" fmla="*/ 0 w 220"/>
                  <a:gd name="T1" fmla="*/ 186491535 h 74"/>
                  <a:gd name="T2" fmla="*/ 0 w 220"/>
                  <a:gd name="T3" fmla="*/ 186491535 h 74"/>
                  <a:gd name="T4" fmla="*/ 20161251 w 220"/>
                  <a:gd name="T5" fmla="*/ 156249673 h 74"/>
                  <a:gd name="T6" fmla="*/ 40322501 w 220"/>
                  <a:gd name="T7" fmla="*/ 126007810 h 74"/>
                  <a:gd name="T8" fmla="*/ 70564380 w 220"/>
                  <a:gd name="T9" fmla="*/ 90725612 h 74"/>
                  <a:gd name="T10" fmla="*/ 105846583 w 220"/>
                  <a:gd name="T11" fmla="*/ 60483750 h 74"/>
                  <a:gd name="T12" fmla="*/ 151209383 w 220"/>
                  <a:gd name="T13" fmla="*/ 30241875 h 74"/>
                  <a:gd name="T14" fmla="*/ 181451249 w 220"/>
                  <a:gd name="T15" fmla="*/ 15120937 h 74"/>
                  <a:gd name="T16" fmla="*/ 206652805 w 220"/>
                  <a:gd name="T17" fmla="*/ 5040312 h 74"/>
                  <a:gd name="T18" fmla="*/ 241935032 w 220"/>
                  <a:gd name="T19" fmla="*/ 0 h 74"/>
                  <a:gd name="T20" fmla="*/ 272176899 w 220"/>
                  <a:gd name="T21" fmla="*/ 0 h 74"/>
                  <a:gd name="T22" fmla="*/ 272176899 w 220"/>
                  <a:gd name="T23" fmla="*/ 0 h 74"/>
                  <a:gd name="T24" fmla="*/ 337700943 w 220"/>
                  <a:gd name="T25" fmla="*/ 5040312 h 74"/>
                  <a:gd name="T26" fmla="*/ 393144365 w 220"/>
                  <a:gd name="T27" fmla="*/ 20161248 h 74"/>
                  <a:gd name="T28" fmla="*/ 443547575 w 220"/>
                  <a:gd name="T29" fmla="*/ 40322496 h 74"/>
                  <a:gd name="T30" fmla="*/ 483870064 w 220"/>
                  <a:gd name="T31" fmla="*/ 60483750 h 74"/>
                  <a:gd name="T32" fmla="*/ 514111931 w 220"/>
                  <a:gd name="T33" fmla="*/ 80644992 h 74"/>
                  <a:gd name="T34" fmla="*/ 534273175 w 220"/>
                  <a:gd name="T35" fmla="*/ 100806233 h 74"/>
                  <a:gd name="T36" fmla="*/ 554434420 w 220"/>
                  <a:gd name="T37" fmla="*/ 120967500 h 74"/>
                  <a:gd name="T38" fmla="*/ 519152242 w 220"/>
                  <a:gd name="T39" fmla="*/ 136088431 h 74"/>
                  <a:gd name="T40" fmla="*/ 519152242 w 220"/>
                  <a:gd name="T41" fmla="*/ 136088431 h 74"/>
                  <a:gd name="T42" fmla="*/ 493950686 w 220"/>
                  <a:gd name="T43" fmla="*/ 120967500 h 74"/>
                  <a:gd name="T44" fmla="*/ 468749131 w 220"/>
                  <a:gd name="T45" fmla="*/ 100806233 h 74"/>
                  <a:gd name="T46" fmla="*/ 438507264 w 220"/>
                  <a:gd name="T47" fmla="*/ 80644992 h 74"/>
                  <a:gd name="T48" fmla="*/ 398184676 w 220"/>
                  <a:gd name="T49" fmla="*/ 60483750 h 74"/>
                  <a:gd name="T50" fmla="*/ 352821876 w 220"/>
                  <a:gd name="T51" fmla="*/ 45362806 h 74"/>
                  <a:gd name="T52" fmla="*/ 302418765 w 220"/>
                  <a:gd name="T53" fmla="*/ 40322496 h 74"/>
                  <a:gd name="T54" fmla="*/ 272176899 w 220"/>
                  <a:gd name="T55" fmla="*/ 40322496 h 74"/>
                  <a:gd name="T56" fmla="*/ 246975343 w 220"/>
                  <a:gd name="T57" fmla="*/ 45362806 h 74"/>
                  <a:gd name="T58" fmla="*/ 246975343 w 220"/>
                  <a:gd name="T59" fmla="*/ 45362806 h 74"/>
                  <a:gd name="T60" fmla="*/ 191531871 w 220"/>
                  <a:gd name="T61" fmla="*/ 60483750 h 74"/>
                  <a:gd name="T62" fmla="*/ 146169072 w 220"/>
                  <a:gd name="T63" fmla="*/ 80644992 h 74"/>
                  <a:gd name="T64" fmla="*/ 105846583 w 220"/>
                  <a:gd name="T65" fmla="*/ 105846568 h 74"/>
                  <a:gd name="T66" fmla="*/ 70564380 w 220"/>
                  <a:gd name="T67" fmla="*/ 131048121 h 74"/>
                  <a:gd name="T68" fmla="*/ 20161251 w 220"/>
                  <a:gd name="T69" fmla="*/ 171370604 h 74"/>
                  <a:gd name="T70" fmla="*/ 0 w 220"/>
                  <a:gd name="T71" fmla="*/ 186491535 h 74"/>
                  <a:gd name="T72" fmla="*/ 0 w 220"/>
                  <a:gd name="T73" fmla="*/ 186491535 h 7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0"/>
                  <a:gd name="T112" fmla="*/ 0 h 74"/>
                  <a:gd name="T113" fmla="*/ 220 w 220"/>
                  <a:gd name="T114" fmla="*/ 74 h 7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0" h="74">
                    <a:moveTo>
                      <a:pt x="0" y="74"/>
                    </a:moveTo>
                    <a:lnTo>
                      <a:pt x="0" y="74"/>
                    </a:lnTo>
                    <a:lnTo>
                      <a:pt x="8" y="62"/>
                    </a:lnTo>
                    <a:lnTo>
                      <a:pt x="16" y="50"/>
                    </a:lnTo>
                    <a:lnTo>
                      <a:pt x="28" y="36"/>
                    </a:lnTo>
                    <a:lnTo>
                      <a:pt x="42" y="24"/>
                    </a:lnTo>
                    <a:lnTo>
                      <a:pt x="60" y="12"/>
                    </a:lnTo>
                    <a:lnTo>
                      <a:pt x="72" y="6"/>
                    </a:lnTo>
                    <a:lnTo>
                      <a:pt x="82" y="2"/>
                    </a:lnTo>
                    <a:lnTo>
                      <a:pt x="96" y="0"/>
                    </a:lnTo>
                    <a:lnTo>
                      <a:pt x="108" y="0"/>
                    </a:lnTo>
                    <a:lnTo>
                      <a:pt x="134" y="2"/>
                    </a:lnTo>
                    <a:lnTo>
                      <a:pt x="156" y="8"/>
                    </a:lnTo>
                    <a:lnTo>
                      <a:pt x="176" y="16"/>
                    </a:lnTo>
                    <a:lnTo>
                      <a:pt x="192" y="24"/>
                    </a:lnTo>
                    <a:lnTo>
                      <a:pt x="204" y="32"/>
                    </a:lnTo>
                    <a:lnTo>
                      <a:pt x="212" y="40"/>
                    </a:lnTo>
                    <a:lnTo>
                      <a:pt x="220" y="48"/>
                    </a:lnTo>
                    <a:lnTo>
                      <a:pt x="206" y="54"/>
                    </a:lnTo>
                    <a:lnTo>
                      <a:pt x="196" y="48"/>
                    </a:lnTo>
                    <a:lnTo>
                      <a:pt x="186" y="40"/>
                    </a:lnTo>
                    <a:lnTo>
                      <a:pt x="174" y="32"/>
                    </a:lnTo>
                    <a:lnTo>
                      <a:pt x="158" y="24"/>
                    </a:lnTo>
                    <a:lnTo>
                      <a:pt x="140" y="18"/>
                    </a:lnTo>
                    <a:lnTo>
                      <a:pt x="120" y="16"/>
                    </a:lnTo>
                    <a:lnTo>
                      <a:pt x="108" y="16"/>
                    </a:lnTo>
                    <a:lnTo>
                      <a:pt x="98" y="18"/>
                    </a:lnTo>
                    <a:lnTo>
                      <a:pt x="76" y="24"/>
                    </a:lnTo>
                    <a:lnTo>
                      <a:pt x="58" y="32"/>
                    </a:lnTo>
                    <a:lnTo>
                      <a:pt x="42" y="42"/>
                    </a:lnTo>
                    <a:lnTo>
                      <a:pt x="28" y="52"/>
                    </a:lnTo>
                    <a:lnTo>
                      <a:pt x="8" y="68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89"/>
              <p:cNvSpPr>
                <a:spLocks/>
              </p:cNvSpPr>
              <p:nvPr/>
            </p:nvSpPr>
            <p:spPr bwMode="auto">
              <a:xfrm>
                <a:off x="4835525" y="3041650"/>
                <a:ext cx="466725" cy="749300"/>
              </a:xfrm>
              <a:custGeom>
                <a:avLst/>
                <a:gdLst>
                  <a:gd name="T0" fmla="*/ 725804897 w 294"/>
                  <a:gd name="T1" fmla="*/ 90725626 h 472"/>
                  <a:gd name="T2" fmla="*/ 725804897 w 294"/>
                  <a:gd name="T3" fmla="*/ 90725626 h 472"/>
                  <a:gd name="T4" fmla="*/ 705643655 w 294"/>
                  <a:gd name="T5" fmla="*/ 191531875 h 472"/>
                  <a:gd name="T6" fmla="*/ 680442103 w 294"/>
                  <a:gd name="T7" fmla="*/ 307459082 h 472"/>
                  <a:gd name="T8" fmla="*/ 645159931 w 294"/>
                  <a:gd name="T9" fmla="*/ 438507273 h 472"/>
                  <a:gd name="T10" fmla="*/ 604837447 w 294"/>
                  <a:gd name="T11" fmla="*/ 579635986 h 472"/>
                  <a:gd name="T12" fmla="*/ 574595585 w 294"/>
                  <a:gd name="T13" fmla="*/ 650200343 h 472"/>
                  <a:gd name="T14" fmla="*/ 549394033 w 294"/>
                  <a:gd name="T15" fmla="*/ 715724388 h 472"/>
                  <a:gd name="T16" fmla="*/ 514111860 w 294"/>
                  <a:gd name="T17" fmla="*/ 781248434 h 472"/>
                  <a:gd name="T18" fmla="*/ 478829687 w 294"/>
                  <a:gd name="T19" fmla="*/ 846772678 h 472"/>
                  <a:gd name="T20" fmla="*/ 443547514 w 294"/>
                  <a:gd name="T21" fmla="*/ 907256412 h 472"/>
                  <a:gd name="T22" fmla="*/ 403224932 w 294"/>
                  <a:gd name="T23" fmla="*/ 962699835 h 472"/>
                  <a:gd name="T24" fmla="*/ 357862138 w 294"/>
                  <a:gd name="T25" fmla="*/ 1013102947 h 472"/>
                  <a:gd name="T26" fmla="*/ 307459034 w 294"/>
                  <a:gd name="T27" fmla="*/ 1058465748 h 472"/>
                  <a:gd name="T28" fmla="*/ 307459034 w 294"/>
                  <a:gd name="T29" fmla="*/ 1058465748 h 472"/>
                  <a:gd name="T30" fmla="*/ 241934999 w 294"/>
                  <a:gd name="T31" fmla="*/ 1108868860 h 472"/>
                  <a:gd name="T32" fmla="*/ 211693136 w 294"/>
                  <a:gd name="T33" fmla="*/ 1129030105 h 472"/>
                  <a:gd name="T34" fmla="*/ 181451224 w 294"/>
                  <a:gd name="T35" fmla="*/ 1144151038 h 472"/>
                  <a:gd name="T36" fmla="*/ 146169051 w 294"/>
                  <a:gd name="T37" fmla="*/ 1159271972 h 472"/>
                  <a:gd name="T38" fmla="*/ 105846568 w 294"/>
                  <a:gd name="T39" fmla="*/ 1169352594 h 472"/>
                  <a:gd name="T40" fmla="*/ 0 w 294"/>
                  <a:gd name="T41" fmla="*/ 1189513839 h 472"/>
                  <a:gd name="T42" fmla="*/ 0 w 294"/>
                  <a:gd name="T43" fmla="*/ 1189513839 h 472"/>
                  <a:gd name="T44" fmla="*/ 90725612 w 294"/>
                  <a:gd name="T45" fmla="*/ 1184473528 h 472"/>
                  <a:gd name="T46" fmla="*/ 166330293 w 294"/>
                  <a:gd name="T47" fmla="*/ 1174392906 h 472"/>
                  <a:gd name="T48" fmla="*/ 206652776 w 294"/>
                  <a:gd name="T49" fmla="*/ 1164312283 h 472"/>
                  <a:gd name="T50" fmla="*/ 246975309 w 294"/>
                  <a:gd name="T51" fmla="*/ 1149191350 h 472"/>
                  <a:gd name="T52" fmla="*/ 246975309 w 294"/>
                  <a:gd name="T53" fmla="*/ 1149191350 h 472"/>
                  <a:gd name="T54" fmla="*/ 292338103 w 294"/>
                  <a:gd name="T55" fmla="*/ 1123989794 h 472"/>
                  <a:gd name="T56" fmla="*/ 337700897 w 294"/>
                  <a:gd name="T57" fmla="*/ 1098788238 h 472"/>
                  <a:gd name="T58" fmla="*/ 388104001 w 294"/>
                  <a:gd name="T59" fmla="*/ 1068546371 h 472"/>
                  <a:gd name="T60" fmla="*/ 443547514 w 294"/>
                  <a:gd name="T61" fmla="*/ 1028223881 h 472"/>
                  <a:gd name="T62" fmla="*/ 498990929 w 294"/>
                  <a:gd name="T63" fmla="*/ 982861080 h 472"/>
                  <a:gd name="T64" fmla="*/ 554434343 w 294"/>
                  <a:gd name="T65" fmla="*/ 927417657 h 472"/>
                  <a:gd name="T66" fmla="*/ 609877758 w 294"/>
                  <a:gd name="T67" fmla="*/ 861893611 h 472"/>
                  <a:gd name="T68" fmla="*/ 665321172 w 294"/>
                  <a:gd name="T69" fmla="*/ 786288745 h 472"/>
                  <a:gd name="T70" fmla="*/ 665321172 w 294"/>
                  <a:gd name="T71" fmla="*/ 786288745 h 472"/>
                  <a:gd name="T72" fmla="*/ 680442103 w 294"/>
                  <a:gd name="T73" fmla="*/ 745966256 h 472"/>
                  <a:gd name="T74" fmla="*/ 695563035 w 294"/>
                  <a:gd name="T75" fmla="*/ 690522832 h 472"/>
                  <a:gd name="T76" fmla="*/ 710683966 w 294"/>
                  <a:gd name="T77" fmla="*/ 614918164 h 472"/>
                  <a:gd name="T78" fmla="*/ 720764587 w 294"/>
                  <a:gd name="T79" fmla="*/ 519152252 h 472"/>
                  <a:gd name="T80" fmla="*/ 735885518 w 294"/>
                  <a:gd name="T81" fmla="*/ 287297837 h 472"/>
                  <a:gd name="T82" fmla="*/ 740925828 w 294"/>
                  <a:gd name="T83" fmla="*/ 0 h 472"/>
                  <a:gd name="T84" fmla="*/ 740925828 w 294"/>
                  <a:gd name="T85" fmla="*/ 0 h 472"/>
                  <a:gd name="T86" fmla="*/ 730845207 w 294"/>
                  <a:gd name="T87" fmla="*/ 40322502 h 472"/>
                  <a:gd name="T88" fmla="*/ 725804897 w 294"/>
                  <a:gd name="T89" fmla="*/ 90725626 h 472"/>
                  <a:gd name="T90" fmla="*/ 725804897 w 294"/>
                  <a:gd name="T91" fmla="*/ 90725626 h 47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94"/>
                  <a:gd name="T139" fmla="*/ 0 h 472"/>
                  <a:gd name="T140" fmla="*/ 294 w 294"/>
                  <a:gd name="T141" fmla="*/ 472 h 47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94" h="472">
                    <a:moveTo>
                      <a:pt x="288" y="36"/>
                    </a:moveTo>
                    <a:lnTo>
                      <a:pt x="288" y="36"/>
                    </a:lnTo>
                    <a:lnTo>
                      <a:pt x="280" y="76"/>
                    </a:lnTo>
                    <a:lnTo>
                      <a:pt x="270" y="122"/>
                    </a:lnTo>
                    <a:lnTo>
                      <a:pt x="256" y="174"/>
                    </a:lnTo>
                    <a:lnTo>
                      <a:pt x="240" y="230"/>
                    </a:lnTo>
                    <a:lnTo>
                      <a:pt x="228" y="258"/>
                    </a:lnTo>
                    <a:lnTo>
                      <a:pt x="218" y="284"/>
                    </a:lnTo>
                    <a:lnTo>
                      <a:pt x="204" y="310"/>
                    </a:lnTo>
                    <a:lnTo>
                      <a:pt x="190" y="336"/>
                    </a:lnTo>
                    <a:lnTo>
                      <a:pt x="176" y="360"/>
                    </a:lnTo>
                    <a:lnTo>
                      <a:pt x="160" y="382"/>
                    </a:lnTo>
                    <a:lnTo>
                      <a:pt x="142" y="402"/>
                    </a:lnTo>
                    <a:lnTo>
                      <a:pt x="122" y="420"/>
                    </a:lnTo>
                    <a:lnTo>
                      <a:pt x="96" y="440"/>
                    </a:lnTo>
                    <a:lnTo>
                      <a:pt x="84" y="448"/>
                    </a:lnTo>
                    <a:lnTo>
                      <a:pt x="72" y="454"/>
                    </a:lnTo>
                    <a:lnTo>
                      <a:pt x="58" y="460"/>
                    </a:lnTo>
                    <a:lnTo>
                      <a:pt x="42" y="464"/>
                    </a:lnTo>
                    <a:lnTo>
                      <a:pt x="0" y="472"/>
                    </a:lnTo>
                    <a:lnTo>
                      <a:pt x="36" y="470"/>
                    </a:lnTo>
                    <a:lnTo>
                      <a:pt x="66" y="466"/>
                    </a:lnTo>
                    <a:lnTo>
                      <a:pt x="82" y="462"/>
                    </a:lnTo>
                    <a:lnTo>
                      <a:pt x="98" y="456"/>
                    </a:lnTo>
                    <a:lnTo>
                      <a:pt x="116" y="446"/>
                    </a:lnTo>
                    <a:lnTo>
                      <a:pt x="134" y="436"/>
                    </a:lnTo>
                    <a:lnTo>
                      <a:pt x="154" y="424"/>
                    </a:lnTo>
                    <a:lnTo>
                      <a:pt x="176" y="408"/>
                    </a:lnTo>
                    <a:lnTo>
                      <a:pt x="198" y="390"/>
                    </a:lnTo>
                    <a:lnTo>
                      <a:pt x="220" y="368"/>
                    </a:lnTo>
                    <a:lnTo>
                      <a:pt x="242" y="342"/>
                    </a:lnTo>
                    <a:lnTo>
                      <a:pt x="264" y="312"/>
                    </a:lnTo>
                    <a:lnTo>
                      <a:pt x="270" y="296"/>
                    </a:lnTo>
                    <a:lnTo>
                      <a:pt x="276" y="274"/>
                    </a:lnTo>
                    <a:lnTo>
                      <a:pt x="282" y="244"/>
                    </a:lnTo>
                    <a:lnTo>
                      <a:pt x="286" y="206"/>
                    </a:lnTo>
                    <a:lnTo>
                      <a:pt x="292" y="114"/>
                    </a:lnTo>
                    <a:lnTo>
                      <a:pt x="294" y="0"/>
                    </a:lnTo>
                    <a:lnTo>
                      <a:pt x="290" y="16"/>
                    </a:lnTo>
                    <a:lnTo>
                      <a:pt x="288" y="36"/>
                    </a:lnTo>
                    <a:close/>
                  </a:path>
                </a:pathLst>
              </a:custGeom>
              <a:solidFill>
                <a:srgbClr val="F1AE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90"/>
              <p:cNvSpPr>
                <a:spLocks/>
              </p:cNvSpPr>
              <p:nvPr/>
            </p:nvSpPr>
            <p:spPr bwMode="auto">
              <a:xfrm>
                <a:off x="4743450" y="3336925"/>
                <a:ext cx="177800" cy="57150"/>
              </a:xfrm>
              <a:custGeom>
                <a:avLst/>
                <a:gdLst>
                  <a:gd name="T0" fmla="*/ 252015656 w 112"/>
                  <a:gd name="T1" fmla="*/ 70564370 h 36"/>
                  <a:gd name="T2" fmla="*/ 252015656 w 112"/>
                  <a:gd name="T3" fmla="*/ 70564370 h 36"/>
                  <a:gd name="T4" fmla="*/ 146169072 w 112"/>
                  <a:gd name="T5" fmla="*/ 80644991 h 36"/>
                  <a:gd name="T6" fmla="*/ 15120940 w 112"/>
                  <a:gd name="T7" fmla="*/ 90725611 h 36"/>
                  <a:gd name="T8" fmla="*/ 15120940 w 112"/>
                  <a:gd name="T9" fmla="*/ 90725611 h 36"/>
                  <a:gd name="T10" fmla="*/ 5040313 w 112"/>
                  <a:gd name="T11" fmla="*/ 90725611 h 36"/>
                  <a:gd name="T12" fmla="*/ 0 w 112"/>
                  <a:gd name="T13" fmla="*/ 80644991 h 36"/>
                  <a:gd name="T14" fmla="*/ 0 w 112"/>
                  <a:gd name="T15" fmla="*/ 70564370 h 36"/>
                  <a:gd name="T16" fmla="*/ 10080625 w 112"/>
                  <a:gd name="T17" fmla="*/ 55443439 h 36"/>
                  <a:gd name="T18" fmla="*/ 25201562 w 112"/>
                  <a:gd name="T19" fmla="*/ 40322495 h 36"/>
                  <a:gd name="T20" fmla="*/ 45362813 w 112"/>
                  <a:gd name="T21" fmla="*/ 30241875 h 36"/>
                  <a:gd name="T22" fmla="*/ 70564381 w 112"/>
                  <a:gd name="T23" fmla="*/ 15120937 h 36"/>
                  <a:gd name="T24" fmla="*/ 100806247 w 112"/>
                  <a:gd name="T25" fmla="*/ 5040312 h 36"/>
                  <a:gd name="T26" fmla="*/ 100806247 w 112"/>
                  <a:gd name="T27" fmla="*/ 5040312 h 36"/>
                  <a:gd name="T28" fmla="*/ 136088450 w 112"/>
                  <a:gd name="T29" fmla="*/ 0 h 36"/>
                  <a:gd name="T30" fmla="*/ 176410939 w 112"/>
                  <a:gd name="T31" fmla="*/ 5040312 h 36"/>
                  <a:gd name="T32" fmla="*/ 216733478 w 112"/>
                  <a:gd name="T33" fmla="*/ 10080624 h 36"/>
                  <a:gd name="T34" fmla="*/ 246975344 w 112"/>
                  <a:gd name="T35" fmla="*/ 20161248 h 36"/>
                  <a:gd name="T36" fmla="*/ 272176900 w 112"/>
                  <a:gd name="T37" fmla="*/ 35282185 h 36"/>
                  <a:gd name="T38" fmla="*/ 282257522 w 112"/>
                  <a:gd name="T39" fmla="*/ 50403116 h 36"/>
                  <a:gd name="T40" fmla="*/ 277217211 w 112"/>
                  <a:gd name="T41" fmla="*/ 55443439 h 36"/>
                  <a:gd name="T42" fmla="*/ 272176900 w 112"/>
                  <a:gd name="T43" fmla="*/ 60483749 h 36"/>
                  <a:gd name="T44" fmla="*/ 252015656 w 112"/>
                  <a:gd name="T45" fmla="*/ 70564370 h 36"/>
                  <a:gd name="T46" fmla="*/ 252015656 w 112"/>
                  <a:gd name="T47" fmla="*/ 70564370 h 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2"/>
                  <a:gd name="T73" fmla="*/ 0 h 36"/>
                  <a:gd name="T74" fmla="*/ 112 w 112"/>
                  <a:gd name="T75" fmla="*/ 36 h 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2" h="36">
                    <a:moveTo>
                      <a:pt x="100" y="28"/>
                    </a:moveTo>
                    <a:lnTo>
                      <a:pt x="100" y="28"/>
                    </a:lnTo>
                    <a:lnTo>
                      <a:pt x="58" y="32"/>
                    </a:lnTo>
                    <a:lnTo>
                      <a:pt x="6" y="36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4" y="22"/>
                    </a:lnTo>
                    <a:lnTo>
                      <a:pt x="10" y="16"/>
                    </a:lnTo>
                    <a:lnTo>
                      <a:pt x="18" y="12"/>
                    </a:lnTo>
                    <a:lnTo>
                      <a:pt x="28" y="6"/>
                    </a:lnTo>
                    <a:lnTo>
                      <a:pt x="40" y="2"/>
                    </a:lnTo>
                    <a:lnTo>
                      <a:pt x="54" y="0"/>
                    </a:lnTo>
                    <a:lnTo>
                      <a:pt x="70" y="2"/>
                    </a:lnTo>
                    <a:lnTo>
                      <a:pt x="86" y="4"/>
                    </a:lnTo>
                    <a:lnTo>
                      <a:pt x="98" y="8"/>
                    </a:lnTo>
                    <a:lnTo>
                      <a:pt x="108" y="14"/>
                    </a:lnTo>
                    <a:lnTo>
                      <a:pt x="112" y="20"/>
                    </a:lnTo>
                    <a:lnTo>
                      <a:pt x="110" y="22"/>
                    </a:lnTo>
                    <a:lnTo>
                      <a:pt x="108" y="24"/>
                    </a:lnTo>
                    <a:lnTo>
                      <a:pt x="100" y="28"/>
                    </a:lnTo>
                    <a:close/>
                  </a:path>
                </a:pathLst>
              </a:custGeom>
              <a:solidFill>
                <a:srgbClr val="F1AE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91"/>
              <p:cNvSpPr>
                <a:spLocks/>
              </p:cNvSpPr>
              <p:nvPr/>
            </p:nvSpPr>
            <p:spPr bwMode="auto">
              <a:xfrm>
                <a:off x="4743450" y="3482975"/>
                <a:ext cx="222250" cy="53975"/>
              </a:xfrm>
              <a:custGeom>
                <a:avLst/>
                <a:gdLst>
                  <a:gd name="T0" fmla="*/ 25201558 w 140"/>
                  <a:gd name="T1" fmla="*/ 50403115 h 34"/>
                  <a:gd name="T2" fmla="*/ 25201558 w 140"/>
                  <a:gd name="T3" fmla="*/ 50403115 h 34"/>
                  <a:gd name="T4" fmla="*/ 120967497 w 140"/>
                  <a:gd name="T5" fmla="*/ 45362805 h 34"/>
                  <a:gd name="T6" fmla="*/ 206652772 w 140"/>
                  <a:gd name="T7" fmla="*/ 30241874 h 34"/>
                  <a:gd name="T8" fmla="*/ 252015614 w 140"/>
                  <a:gd name="T9" fmla="*/ 20161247 h 34"/>
                  <a:gd name="T10" fmla="*/ 292338097 w 140"/>
                  <a:gd name="T11" fmla="*/ 10080624 h 34"/>
                  <a:gd name="T12" fmla="*/ 292338097 w 140"/>
                  <a:gd name="T13" fmla="*/ 10080624 h 34"/>
                  <a:gd name="T14" fmla="*/ 327620269 w 140"/>
                  <a:gd name="T15" fmla="*/ 0 h 34"/>
                  <a:gd name="T16" fmla="*/ 342741200 w 140"/>
                  <a:gd name="T17" fmla="*/ 0 h 34"/>
                  <a:gd name="T18" fmla="*/ 352821820 w 140"/>
                  <a:gd name="T19" fmla="*/ 5040312 h 34"/>
                  <a:gd name="T20" fmla="*/ 352821820 w 140"/>
                  <a:gd name="T21" fmla="*/ 15120937 h 34"/>
                  <a:gd name="T22" fmla="*/ 342741200 w 140"/>
                  <a:gd name="T23" fmla="*/ 25201557 h 34"/>
                  <a:gd name="T24" fmla="*/ 322579959 w 140"/>
                  <a:gd name="T25" fmla="*/ 35282184 h 34"/>
                  <a:gd name="T26" fmla="*/ 297378407 w 140"/>
                  <a:gd name="T27" fmla="*/ 50403115 h 34"/>
                  <a:gd name="T28" fmla="*/ 267136545 w 140"/>
                  <a:gd name="T29" fmla="*/ 60483748 h 34"/>
                  <a:gd name="T30" fmla="*/ 267136545 w 140"/>
                  <a:gd name="T31" fmla="*/ 60483748 h 34"/>
                  <a:gd name="T32" fmla="*/ 201612462 w 140"/>
                  <a:gd name="T33" fmla="*/ 75604678 h 34"/>
                  <a:gd name="T34" fmla="*/ 131048117 w 140"/>
                  <a:gd name="T35" fmla="*/ 80644989 h 34"/>
                  <a:gd name="T36" fmla="*/ 65524059 w 140"/>
                  <a:gd name="T37" fmla="*/ 85685299 h 34"/>
                  <a:gd name="T38" fmla="*/ 25201558 w 140"/>
                  <a:gd name="T39" fmla="*/ 85685299 h 34"/>
                  <a:gd name="T40" fmla="*/ 25201558 w 140"/>
                  <a:gd name="T41" fmla="*/ 85685299 h 34"/>
                  <a:gd name="T42" fmla="*/ 10080624 w 140"/>
                  <a:gd name="T43" fmla="*/ 80644989 h 34"/>
                  <a:gd name="T44" fmla="*/ 0 w 140"/>
                  <a:gd name="T45" fmla="*/ 65524058 h 34"/>
                  <a:gd name="T46" fmla="*/ 0 w 140"/>
                  <a:gd name="T47" fmla="*/ 60483748 h 34"/>
                  <a:gd name="T48" fmla="*/ 5040312 w 140"/>
                  <a:gd name="T49" fmla="*/ 55443437 h 34"/>
                  <a:gd name="T50" fmla="*/ 15120937 w 140"/>
                  <a:gd name="T51" fmla="*/ 50403115 h 34"/>
                  <a:gd name="T52" fmla="*/ 25201558 w 140"/>
                  <a:gd name="T53" fmla="*/ 50403115 h 34"/>
                  <a:gd name="T54" fmla="*/ 25201558 w 140"/>
                  <a:gd name="T55" fmla="*/ 50403115 h 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0"/>
                  <a:gd name="T85" fmla="*/ 0 h 34"/>
                  <a:gd name="T86" fmla="*/ 140 w 140"/>
                  <a:gd name="T87" fmla="*/ 34 h 3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0" h="34">
                    <a:moveTo>
                      <a:pt x="10" y="20"/>
                    </a:moveTo>
                    <a:lnTo>
                      <a:pt x="10" y="20"/>
                    </a:lnTo>
                    <a:lnTo>
                      <a:pt x="48" y="18"/>
                    </a:lnTo>
                    <a:lnTo>
                      <a:pt x="82" y="12"/>
                    </a:lnTo>
                    <a:lnTo>
                      <a:pt x="100" y="8"/>
                    </a:lnTo>
                    <a:lnTo>
                      <a:pt x="116" y="4"/>
                    </a:lnTo>
                    <a:lnTo>
                      <a:pt x="130" y="0"/>
                    </a:lnTo>
                    <a:lnTo>
                      <a:pt x="136" y="0"/>
                    </a:lnTo>
                    <a:lnTo>
                      <a:pt x="140" y="2"/>
                    </a:lnTo>
                    <a:lnTo>
                      <a:pt x="140" y="6"/>
                    </a:lnTo>
                    <a:lnTo>
                      <a:pt x="136" y="10"/>
                    </a:lnTo>
                    <a:lnTo>
                      <a:pt x="128" y="14"/>
                    </a:lnTo>
                    <a:lnTo>
                      <a:pt x="118" y="20"/>
                    </a:lnTo>
                    <a:lnTo>
                      <a:pt x="106" y="24"/>
                    </a:lnTo>
                    <a:lnTo>
                      <a:pt x="80" y="30"/>
                    </a:lnTo>
                    <a:lnTo>
                      <a:pt x="52" y="32"/>
                    </a:lnTo>
                    <a:lnTo>
                      <a:pt x="26" y="34"/>
                    </a:lnTo>
                    <a:lnTo>
                      <a:pt x="10" y="34"/>
                    </a:lnTo>
                    <a:lnTo>
                      <a:pt x="4" y="32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6" y="20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F1AE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92"/>
              <p:cNvSpPr>
                <a:spLocks/>
              </p:cNvSpPr>
              <p:nvPr/>
            </p:nvSpPr>
            <p:spPr bwMode="auto">
              <a:xfrm>
                <a:off x="4803775" y="3571875"/>
                <a:ext cx="117475" cy="53975"/>
              </a:xfrm>
              <a:custGeom>
                <a:avLst/>
                <a:gdLst>
                  <a:gd name="T0" fmla="*/ 20161248 w 74"/>
                  <a:gd name="T1" fmla="*/ 20161247 h 34"/>
                  <a:gd name="T2" fmla="*/ 20161248 w 74"/>
                  <a:gd name="T3" fmla="*/ 20161247 h 34"/>
                  <a:gd name="T4" fmla="*/ 55443439 w 74"/>
                  <a:gd name="T5" fmla="*/ 20161247 h 34"/>
                  <a:gd name="T6" fmla="*/ 95765923 w 74"/>
                  <a:gd name="T7" fmla="*/ 10080624 h 34"/>
                  <a:gd name="T8" fmla="*/ 136088431 w 74"/>
                  <a:gd name="T9" fmla="*/ 0 h 34"/>
                  <a:gd name="T10" fmla="*/ 136088431 w 74"/>
                  <a:gd name="T11" fmla="*/ 0 h 34"/>
                  <a:gd name="T12" fmla="*/ 156249673 w 74"/>
                  <a:gd name="T13" fmla="*/ 0 h 34"/>
                  <a:gd name="T14" fmla="*/ 171370604 w 74"/>
                  <a:gd name="T15" fmla="*/ 5040312 h 34"/>
                  <a:gd name="T16" fmla="*/ 181451225 w 74"/>
                  <a:gd name="T17" fmla="*/ 15120937 h 34"/>
                  <a:gd name="T18" fmla="*/ 186491535 w 74"/>
                  <a:gd name="T19" fmla="*/ 25201557 h 34"/>
                  <a:gd name="T20" fmla="*/ 181451225 w 74"/>
                  <a:gd name="T21" fmla="*/ 40322494 h 34"/>
                  <a:gd name="T22" fmla="*/ 171370604 w 74"/>
                  <a:gd name="T23" fmla="*/ 55443437 h 34"/>
                  <a:gd name="T24" fmla="*/ 151209362 w 74"/>
                  <a:gd name="T25" fmla="*/ 70564368 h 34"/>
                  <a:gd name="T26" fmla="*/ 120967500 w 74"/>
                  <a:gd name="T27" fmla="*/ 80644989 h 34"/>
                  <a:gd name="T28" fmla="*/ 120967500 w 74"/>
                  <a:gd name="T29" fmla="*/ 80644989 h 34"/>
                  <a:gd name="T30" fmla="*/ 85685302 w 74"/>
                  <a:gd name="T31" fmla="*/ 85685299 h 34"/>
                  <a:gd name="T32" fmla="*/ 55443439 w 74"/>
                  <a:gd name="T33" fmla="*/ 85685299 h 34"/>
                  <a:gd name="T34" fmla="*/ 30241875 w 74"/>
                  <a:gd name="T35" fmla="*/ 80644989 h 34"/>
                  <a:gd name="T36" fmla="*/ 15120937 w 74"/>
                  <a:gd name="T37" fmla="*/ 70564368 h 34"/>
                  <a:gd name="T38" fmla="*/ 5040312 w 74"/>
                  <a:gd name="T39" fmla="*/ 60483748 h 34"/>
                  <a:gd name="T40" fmla="*/ 0 w 74"/>
                  <a:gd name="T41" fmla="*/ 50403115 h 34"/>
                  <a:gd name="T42" fmla="*/ 5040312 w 74"/>
                  <a:gd name="T43" fmla="*/ 35282184 h 34"/>
                  <a:gd name="T44" fmla="*/ 20161248 w 74"/>
                  <a:gd name="T45" fmla="*/ 20161247 h 34"/>
                  <a:gd name="T46" fmla="*/ 20161248 w 74"/>
                  <a:gd name="T47" fmla="*/ 20161247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4"/>
                  <a:gd name="T73" fmla="*/ 0 h 34"/>
                  <a:gd name="T74" fmla="*/ 74 w 74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4" h="34">
                    <a:moveTo>
                      <a:pt x="8" y="8"/>
                    </a:moveTo>
                    <a:lnTo>
                      <a:pt x="8" y="8"/>
                    </a:lnTo>
                    <a:lnTo>
                      <a:pt x="22" y="8"/>
                    </a:lnTo>
                    <a:lnTo>
                      <a:pt x="38" y="4"/>
                    </a:lnTo>
                    <a:lnTo>
                      <a:pt x="54" y="0"/>
                    </a:lnTo>
                    <a:lnTo>
                      <a:pt x="62" y="0"/>
                    </a:lnTo>
                    <a:lnTo>
                      <a:pt x="68" y="2"/>
                    </a:lnTo>
                    <a:lnTo>
                      <a:pt x="72" y="6"/>
                    </a:lnTo>
                    <a:lnTo>
                      <a:pt x="74" y="10"/>
                    </a:lnTo>
                    <a:lnTo>
                      <a:pt x="72" y="16"/>
                    </a:lnTo>
                    <a:lnTo>
                      <a:pt x="68" y="22"/>
                    </a:lnTo>
                    <a:lnTo>
                      <a:pt x="60" y="28"/>
                    </a:lnTo>
                    <a:lnTo>
                      <a:pt x="48" y="32"/>
                    </a:lnTo>
                    <a:lnTo>
                      <a:pt x="34" y="34"/>
                    </a:lnTo>
                    <a:lnTo>
                      <a:pt x="22" y="34"/>
                    </a:lnTo>
                    <a:lnTo>
                      <a:pt x="12" y="32"/>
                    </a:lnTo>
                    <a:lnTo>
                      <a:pt x="6" y="28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F1AE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93"/>
              <p:cNvSpPr>
                <a:spLocks/>
              </p:cNvSpPr>
              <p:nvPr/>
            </p:nvSpPr>
            <p:spPr bwMode="auto">
              <a:xfrm>
                <a:off x="4410075" y="3219450"/>
                <a:ext cx="247650" cy="234950"/>
              </a:xfrm>
              <a:custGeom>
                <a:avLst/>
                <a:gdLst>
                  <a:gd name="T0" fmla="*/ 393144320 w 156"/>
                  <a:gd name="T1" fmla="*/ 186491535 h 148"/>
                  <a:gd name="T2" fmla="*/ 393144320 w 156"/>
                  <a:gd name="T3" fmla="*/ 186491535 h 148"/>
                  <a:gd name="T4" fmla="*/ 388104010 w 156"/>
                  <a:gd name="T5" fmla="*/ 226814068 h 148"/>
                  <a:gd name="T6" fmla="*/ 378023389 w 156"/>
                  <a:gd name="T7" fmla="*/ 262096241 h 148"/>
                  <a:gd name="T8" fmla="*/ 357862147 w 156"/>
                  <a:gd name="T9" fmla="*/ 292338104 h 148"/>
                  <a:gd name="T10" fmla="*/ 332660594 w 156"/>
                  <a:gd name="T11" fmla="*/ 322579966 h 148"/>
                  <a:gd name="T12" fmla="*/ 307459041 w 156"/>
                  <a:gd name="T13" fmla="*/ 342741208 h 148"/>
                  <a:gd name="T14" fmla="*/ 272176868 w 156"/>
                  <a:gd name="T15" fmla="*/ 362902450 h 148"/>
                  <a:gd name="T16" fmla="*/ 236894694 w 156"/>
                  <a:gd name="T17" fmla="*/ 372983070 h 148"/>
                  <a:gd name="T18" fmla="*/ 196572160 w 156"/>
                  <a:gd name="T19" fmla="*/ 372983070 h 148"/>
                  <a:gd name="T20" fmla="*/ 196572160 w 156"/>
                  <a:gd name="T21" fmla="*/ 372983070 h 148"/>
                  <a:gd name="T22" fmla="*/ 156249676 w 156"/>
                  <a:gd name="T23" fmla="*/ 372983070 h 148"/>
                  <a:gd name="T24" fmla="*/ 120967502 w 156"/>
                  <a:gd name="T25" fmla="*/ 362902450 h 148"/>
                  <a:gd name="T26" fmla="*/ 85685304 w 156"/>
                  <a:gd name="T27" fmla="*/ 342741208 h 148"/>
                  <a:gd name="T28" fmla="*/ 55443441 w 156"/>
                  <a:gd name="T29" fmla="*/ 322579966 h 148"/>
                  <a:gd name="T30" fmla="*/ 35282186 w 156"/>
                  <a:gd name="T31" fmla="*/ 292338104 h 148"/>
                  <a:gd name="T32" fmla="*/ 15120938 w 156"/>
                  <a:gd name="T33" fmla="*/ 262096241 h 148"/>
                  <a:gd name="T34" fmla="*/ 5040312 w 156"/>
                  <a:gd name="T35" fmla="*/ 226814068 h 148"/>
                  <a:gd name="T36" fmla="*/ 0 w 156"/>
                  <a:gd name="T37" fmla="*/ 186491535 h 148"/>
                  <a:gd name="T38" fmla="*/ 0 w 156"/>
                  <a:gd name="T39" fmla="*/ 186491535 h 148"/>
                  <a:gd name="T40" fmla="*/ 5040312 w 156"/>
                  <a:gd name="T41" fmla="*/ 151209362 h 148"/>
                  <a:gd name="T42" fmla="*/ 15120938 w 156"/>
                  <a:gd name="T43" fmla="*/ 115927189 h 148"/>
                  <a:gd name="T44" fmla="*/ 35282186 w 156"/>
                  <a:gd name="T45" fmla="*/ 80644992 h 148"/>
                  <a:gd name="T46" fmla="*/ 55443441 w 156"/>
                  <a:gd name="T47" fmla="*/ 55443439 h 148"/>
                  <a:gd name="T48" fmla="*/ 85685304 w 156"/>
                  <a:gd name="T49" fmla="*/ 30241875 h 148"/>
                  <a:gd name="T50" fmla="*/ 120967502 w 156"/>
                  <a:gd name="T51" fmla="*/ 15120937 h 148"/>
                  <a:gd name="T52" fmla="*/ 156249676 w 156"/>
                  <a:gd name="T53" fmla="*/ 5040312 h 148"/>
                  <a:gd name="T54" fmla="*/ 196572160 w 156"/>
                  <a:gd name="T55" fmla="*/ 0 h 148"/>
                  <a:gd name="T56" fmla="*/ 196572160 w 156"/>
                  <a:gd name="T57" fmla="*/ 0 h 148"/>
                  <a:gd name="T58" fmla="*/ 236894694 w 156"/>
                  <a:gd name="T59" fmla="*/ 5040312 h 148"/>
                  <a:gd name="T60" fmla="*/ 272176868 w 156"/>
                  <a:gd name="T61" fmla="*/ 15120937 h 148"/>
                  <a:gd name="T62" fmla="*/ 307459041 w 156"/>
                  <a:gd name="T63" fmla="*/ 30241875 h 148"/>
                  <a:gd name="T64" fmla="*/ 332660594 w 156"/>
                  <a:gd name="T65" fmla="*/ 55443439 h 148"/>
                  <a:gd name="T66" fmla="*/ 357862147 w 156"/>
                  <a:gd name="T67" fmla="*/ 80644992 h 148"/>
                  <a:gd name="T68" fmla="*/ 378023389 w 156"/>
                  <a:gd name="T69" fmla="*/ 115927189 h 148"/>
                  <a:gd name="T70" fmla="*/ 388104010 w 156"/>
                  <a:gd name="T71" fmla="*/ 151209362 h 148"/>
                  <a:gd name="T72" fmla="*/ 393144320 w 156"/>
                  <a:gd name="T73" fmla="*/ 186491535 h 148"/>
                  <a:gd name="T74" fmla="*/ 393144320 w 156"/>
                  <a:gd name="T75" fmla="*/ 186491535 h 14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6"/>
                  <a:gd name="T115" fmla="*/ 0 h 148"/>
                  <a:gd name="T116" fmla="*/ 156 w 156"/>
                  <a:gd name="T117" fmla="*/ 148 h 14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6" h="148">
                    <a:moveTo>
                      <a:pt x="156" y="74"/>
                    </a:moveTo>
                    <a:lnTo>
                      <a:pt x="156" y="74"/>
                    </a:lnTo>
                    <a:lnTo>
                      <a:pt x="154" y="90"/>
                    </a:lnTo>
                    <a:lnTo>
                      <a:pt x="150" y="104"/>
                    </a:lnTo>
                    <a:lnTo>
                      <a:pt x="142" y="116"/>
                    </a:lnTo>
                    <a:lnTo>
                      <a:pt x="132" y="128"/>
                    </a:lnTo>
                    <a:lnTo>
                      <a:pt x="122" y="136"/>
                    </a:lnTo>
                    <a:lnTo>
                      <a:pt x="108" y="144"/>
                    </a:lnTo>
                    <a:lnTo>
                      <a:pt x="94" y="148"/>
                    </a:lnTo>
                    <a:lnTo>
                      <a:pt x="78" y="148"/>
                    </a:lnTo>
                    <a:lnTo>
                      <a:pt x="62" y="148"/>
                    </a:lnTo>
                    <a:lnTo>
                      <a:pt x="48" y="144"/>
                    </a:lnTo>
                    <a:lnTo>
                      <a:pt x="34" y="136"/>
                    </a:lnTo>
                    <a:lnTo>
                      <a:pt x="22" y="128"/>
                    </a:lnTo>
                    <a:lnTo>
                      <a:pt x="14" y="116"/>
                    </a:lnTo>
                    <a:lnTo>
                      <a:pt x="6" y="104"/>
                    </a:lnTo>
                    <a:lnTo>
                      <a:pt x="2" y="90"/>
                    </a:lnTo>
                    <a:lnTo>
                      <a:pt x="0" y="74"/>
                    </a:lnTo>
                    <a:lnTo>
                      <a:pt x="2" y="60"/>
                    </a:lnTo>
                    <a:lnTo>
                      <a:pt x="6" y="46"/>
                    </a:lnTo>
                    <a:lnTo>
                      <a:pt x="14" y="32"/>
                    </a:lnTo>
                    <a:lnTo>
                      <a:pt x="22" y="22"/>
                    </a:lnTo>
                    <a:lnTo>
                      <a:pt x="34" y="12"/>
                    </a:lnTo>
                    <a:lnTo>
                      <a:pt x="48" y="6"/>
                    </a:lnTo>
                    <a:lnTo>
                      <a:pt x="62" y="2"/>
                    </a:lnTo>
                    <a:lnTo>
                      <a:pt x="78" y="0"/>
                    </a:lnTo>
                    <a:lnTo>
                      <a:pt x="94" y="2"/>
                    </a:lnTo>
                    <a:lnTo>
                      <a:pt x="108" y="6"/>
                    </a:lnTo>
                    <a:lnTo>
                      <a:pt x="122" y="12"/>
                    </a:lnTo>
                    <a:lnTo>
                      <a:pt x="132" y="22"/>
                    </a:lnTo>
                    <a:lnTo>
                      <a:pt x="142" y="32"/>
                    </a:lnTo>
                    <a:lnTo>
                      <a:pt x="150" y="46"/>
                    </a:lnTo>
                    <a:lnTo>
                      <a:pt x="154" y="60"/>
                    </a:lnTo>
                    <a:lnTo>
                      <a:pt x="156" y="74"/>
                    </a:lnTo>
                    <a:close/>
                  </a:path>
                </a:pathLst>
              </a:custGeom>
              <a:solidFill>
                <a:srgbClr val="FDD8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94"/>
              <p:cNvSpPr>
                <a:spLocks/>
              </p:cNvSpPr>
              <p:nvPr/>
            </p:nvSpPr>
            <p:spPr bwMode="auto">
              <a:xfrm>
                <a:off x="4981575" y="3197225"/>
                <a:ext cx="247650" cy="238125"/>
              </a:xfrm>
              <a:custGeom>
                <a:avLst/>
                <a:gdLst>
                  <a:gd name="T0" fmla="*/ 393144320 w 156"/>
                  <a:gd name="T1" fmla="*/ 186491536 h 150"/>
                  <a:gd name="T2" fmla="*/ 393144320 w 156"/>
                  <a:gd name="T3" fmla="*/ 186491536 h 150"/>
                  <a:gd name="T4" fmla="*/ 388104010 w 156"/>
                  <a:gd name="T5" fmla="*/ 226814069 h 150"/>
                  <a:gd name="T6" fmla="*/ 378023389 w 156"/>
                  <a:gd name="T7" fmla="*/ 262096243 h 150"/>
                  <a:gd name="T8" fmla="*/ 357862147 w 156"/>
                  <a:gd name="T9" fmla="*/ 292338105 h 150"/>
                  <a:gd name="T10" fmla="*/ 337700905 w 156"/>
                  <a:gd name="T11" fmla="*/ 322579968 h 150"/>
                  <a:gd name="T12" fmla="*/ 307459041 w 156"/>
                  <a:gd name="T13" fmla="*/ 342741210 h 150"/>
                  <a:gd name="T14" fmla="*/ 272176868 w 156"/>
                  <a:gd name="T15" fmla="*/ 362902452 h 150"/>
                  <a:gd name="T16" fmla="*/ 236894694 w 156"/>
                  <a:gd name="T17" fmla="*/ 372983072 h 150"/>
                  <a:gd name="T18" fmla="*/ 196572160 w 156"/>
                  <a:gd name="T19" fmla="*/ 378023383 h 150"/>
                  <a:gd name="T20" fmla="*/ 196572160 w 156"/>
                  <a:gd name="T21" fmla="*/ 378023383 h 150"/>
                  <a:gd name="T22" fmla="*/ 156249676 w 156"/>
                  <a:gd name="T23" fmla="*/ 372983072 h 150"/>
                  <a:gd name="T24" fmla="*/ 120967502 w 156"/>
                  <a:gd name="T25" fmla="*/ 362902452 h 150"/>
                  <a:gd name="T26" fmla="*/ 90725614 w 156"/>
                  <a:gd name="T27" fmla="*/ 342741210 h 150"/>
                  <a:gd name="T28" fmla="*/ 60483751 w 156"/>
                  <a:gd name="T29" fmla="*/ 322579968 h 150"/>
                  <a:gd name="T30" fmla="*/ 35282186 w 156"/>
                  <a:gd name="T31" fmla="*/ 292338105 h 150"/>
                  <a:gd name="T32" fmla="*/ 20161248 w 156"/>
                  <a:gd name="T33" fmla="*/ 262096243 h 150"/>
                  <a:gd name="T34" fmla="*/ 5040312 w 156"/>
                  <a:gd name="T35" fmla="*/ 226814069 h 150"/>
                  <a:gd name="T36" fmla="*/ 0 w 156"/>
                  <a:gd name="T37" fmla="*/ 186491536 h 150"/>
                  <a:gd name="T38" fmla="*/ 0 w 156"/>
                  <a:gd name="T39" fmla="*/ 186491536 h 150"/>
                  <a:gd name="T40" fmla="*/ 5040312 w 156"/>
                  <a:gd name="T41" fmla="*/ 151209363 h 150"/>
                  <a:gd name="T42" fmla="*/ 20161248 w 156"/>
                  <a:gd name="T43" fmla="*/ 115927190 h 150"/>
                  <a:gd name="T44" fmla="*/ 35282186 w 156"/>
                  <a:gd name="T45" fmla="*/ 85685302 h 150"/>
                  <a:gd name="T46" fmla="*/ 60483751 w 156"/>
                  <a:gd name="T47" fmla="*/ 55443440 h 150"/>
                  <a:gd name="T48" fmla="*/ 90725614 w 156"/>
                  <a:gd name="T49" fmla="*/ 30241875 h 150"/>
                  <a:gd name="T50" fmla="*/ 120967502 w 156"/>
                  <a:gd name="T51" fmla="*/ 15120938 h 150"/>
                  <a:gd name="T52" fmla="*/ 156249676 w 156"/>
                  <a:gd name="T53" fmla="*/ 5040312 h 150"/>
                  <a:gd name="T54" fmla="*/ 196572160 w 156"/>
                  <a:gd name="T55" fmla="*/ 0 h 150"/>
                  <a:gd name="T56" fmla="*/ 196572160 w 156"/>
                  <a:gd name="T57" fmla="*/ 0 h 150"/>
                  <a:gd name="T58" fmla="*/ 236894694 w 156"/>
                  <a:gd name="T59" fmla="*/ 5040312 h 150"/>
                  <a:gd name="T60" fmla="*/ 272176868 w 156"/>
                  <a:gd name="T61" fmla="*/ 15120938 h 150"/>
                  <a:gd name="T62" fmla="*/ 307459041 w 156"/>
                  <a:gd name="T63" fmla="*/ 30241875 h 150"/>
                  <a:gd name="T64" fmla="*/ 337700905 w 156"/>
                  <a:gd name="T65" fmla="*/ 55443440 h 150"/>
                  <a:gd name="T66" fmla="*/ 357862147 w 156"/>
                  <a:gd name="T67" fmla="*/ 85685302 h 150"/>
                  <a:gd name="T68" fmla="*/ 378023389 w 156"/>
                  <a:gd name="T69" fmla="*/ 115927190 h 150"/>
                  <a:gd name="T70" fmla="*/ 388104010 w 156"/>
                  <a:gd name="T71" fmla="*/ 151209363 h 150"/>
                  <a:gd name="T72" fmla="*/ 393144320 w 156"/>
                  <a:gd name="T73" fmla="*/ 186491536 h 150"/>
                  <a:gd name="T74" fmla="*/ 393144320 w 156"/>
                  <a:gd name="T75" fmla="*/ 186491536 h 15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6"/>
                  <a:gd name="T115" fmla="*/ 0 h 150"/>
                  <a:gd name="T116" fmla="*/ 156 w 156"/>
                  <a:gd name="T117" fmla="*/ 150 h 15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6" h="150">
                    <a:moveTo>
                      <a:pt x="156" y="74"/>
                    </a:moveTo>
                    <a:lnTo>
                      <a:pt x="156" y="74"/>
                    </a:lnTo>
                    <a:lnTo>
                      <a:pt x="154" y="90"/>
                    </a:lnTo>
                    <a:lnTo>
                      <a:pt x="150" y="104"/>
                    </a:lnTo>
                    <a:lnTo>
                      <a:pt x="142" y="116"/>
                    </a:lnTo>
                    <a:lnTo>
                      <a:pt x="134" y="128"/>
                    </a:lnTo>
                    <a:lnTo>
                      <a:pt x="122" y="136"/>
                    </a:lnTo>
                    <a:lnTo>
                      <a:pt x="108" y="144"/>
                    </a:lnTo>
                    <a:lnTo>
                      <a:pt x="94" y="148"/>
                    </a:lnTo>
                    <a:lnTo>
                      <a:pt x="78" y="150"/>
                    </a:lnTo>
                    <a:lnTo>
                      <a:pt x="62" y="148"/>
                    </a:lnTo>
                    <a:lnTo>
                      <a:pt x="48" y="144"/>
                    </a:lnTo>
                    <a:lnTo>
                      <a:pt x="36" y="136"/>
                    </a:lnTo>
                    <a:lnTo>
                      <a:pt x="24" y="128"/>
                    </a:lnTo>
                    <a:lnTo>
                      <a:pt x="14" y="116"/>
                    </a:lnTo>
                    <a:lnTo>
                      <a:pt x="8" y="104"/>
                    </a:lnTo>
                    <a:lnTo>
                      <a:pt x="2" y="90"/>
                    </a:lnTo>
                    <a:lnTo>
                      <a:pt x="0" y="74"/>
                    </a:lnTo>
                    <a:lnTo>
                      <a:pt x="2" y="60"/>
                    </a:lnTo>
                    <a:lnTo>
                      <a:pt x="8" y="46"/>
                    </a:lnTo>
                    <a:lnTo>
                      <a:pt x="14" y="34"/>
                    </a:lnTo>
                    <a:lnTo>
                      <a:pt x="24" y="22"/>
                    </a:lnTo>
                    <a:lnTo>
                      <a:pt x="36" y="12"/>
                    </a:lnTo>
                    <a:lnTo>
                      <a:pt x="48" y="6"/>
                    </a:lnTo>
                    <a:lnTo>
                      <a:pt x="62" y="2"/>
                    </a:lnTo>
                    <a:lnTo>
                      <a:pt x="78" y="0"/>
                    </a:lnTo>
                    <a:lnTo>
                      <a:pt x="94" y="2"/>
                    </a:lnTo>
                    <a:lnTo>
                      <a:pt x="108" y="6"/>
                    </a:lnTo>
                    <a:lnTo>
                      <a:pt x="122" y="12"/>
                    </a:lnTo>
                    <a:lnTo>
                      <a:pt x="134" y="22"/>
                    </a:lnTo>
                    <a:lnTo>
                      <a:pt x="142" y="34"/>
                    </a:lnTo>
                    <a:lnTo>
                      <a:pt x="150" y="46"/>
                    </a:lnTo>
                    <a:lnTo>
                      <a:pt x="154" y="60"/>
                    </a:lnTo>
                    <a:lnTo>
                      <a:pt x="156" y="74"/>
                    </a:lnTo>
                    <a:close/>
                  </a:path>
                </a:pathLst>
              </a:custGeom>
              <a:solidFill>
                <a:srgbClr val="FDD8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95"/>
              <p:cNvSpPr>
                <a:spLocks noEditPoints="1"/>
              </p:cNvSpPr>
              <p:nvPr/>
            </p:nvSpPr>
            <p:spPr bwMode="auto">
              <a:xfrm>
                <a:off x="4213225" y="2955925"/>
                <a:ext cx="596900" cy="320675"/>
              </a:xfrm>
              <a:custGeom>
                <a:avLst/>
                <a:gdLst>
                  <a:gd name="T0" fmla="*/ 720764652 w 376"/>
                  <a:gd name="T1" fmla="*/ 65524068 h 202"/>
                  <a:gd name="T2" fmla="*/ 670361543 w 376"/>
                  <a:gd name="T3" fmla="*/ 45362811 h 202"/>
                  <a:gd name="T4" fmla="*/ 493950663 w 376"/>
                  <a:gd name="T5" fmla="*/ 20161250 h 202"/>
                  <a:gd name="T6" fmla="*/ 282257508 w 376"/>
                  <a:gd name="T7" fmla="*/ 0 h 202"/>
                  <a:gd name="T8" fmla="*/ 100806242 w 376"/>
                  <a:gd name="T9" fmla="*/ 0 h 202"/>
                  <a:gd name="T10" fmla="*/ 40322499 w 376"/>
                  <a:gd name="T11" fmla="*/ 10080625 h 202"/>
                  <a:gd name="T12" fmla="*/ 25201561 w 376"/>
                  <a:gd name="T13" fmla="*/ 15120939 h 202"/>
                  <a:gd name="T14" fmla="*/ 10080625 w 376"/>
                  <a:gd name="T15" fmla="*/ 30241878 h 202"/>
                  <a:gd name="T16" fmla="*/ 5040312 w 376"/>
                  <a:gd name="T17" fmla="*/ 70564378 h 202"/>
                  <a:gd name="T18" fmla="*/ 0 w 376"/>
                  <a:gd name="T19" fmla="*/ 151209379 h 202"/>
                  <a:gd name="T20" fmla="*/ 10080625 w 376"/>
                  <a:gd name="T21" fmla="*/ 362902490 h 202"/>
                  <a:gd name="T22" fmla="*/ 15120939 w 376"/>
                  <a:gd name="T23" fmla="*/ 418346010 h 202"/>
                  <a:gd name="T24" fmla="*/ 45362810 w 376"/>
                  <a:gd name="T25" fmla="*/ 453628186 h 202"/>
                  <a:gd name="T26" fmla="*/ 120967510 w 376"/>
                  <a:gd name="T27" fmla="*/ 478829741 h 202"/>
                  <a:gd name="T28" fmla="*/ 211693155 w 376"/>
                  <a:gd name="T29" fmla="*/ 488910363 h 202"/>
                  <a:gd name="T30" fmla="*/ 453628176 w 376"/>
                  <a:gd name="T31" fmla="*/ 509071607 h 202"/>
                  <a:gd name="T32" fmla="*/ 635079367 w 376"/>
                  <a:gd name="T33" fmla="*/ 498990985 h 202"/>
                  <a:gd name="T34" fmla="*/ 715724341 w 376"/>
                  <a:gd name="T35" fmla="*/ 483870052 h 202"/>
                  <a:gd name="T36" fmla="*/ 745966206 w 376"/>
                  <a:gd name="T37" fmla="*/ 473789430 h 202"/>
                  <a:gd name="T38" fmla="*/ 791329004 w 376"/>
                  <a:gd name="T39" fmla="*/ 433466942 h 202"/>
                  <a:gd name="T40" fmla="*/ 801409626 w 376"/>
                  <a:gd name="T41" fmla="*/ 413305599 h 202"/>
                  <a:gd name="T42" fmla="*/ 851812933 w 376"/>
                  <a:gd name="T43" fmla="*/ 292338136 h 202"/>
                  <a:gd name="T44" fmla="*/ 892135420 w 376"/>
                  <a:gd name="T45" fmla="*/ 236894715 h 202"/>
                  <a:gd name="T46" fmla="*/ 932457907 w 376"/>
                  <a:gd name="T47" fmla="*/ 216733471 h 202"/>
                  <a:gd name="T48" fmla="*/ 947578839 w 376"/>
                  <a:gd name="T49" fmla="*/ 120967513 h 202"/>
                  <a:gd name="T50" fmla="*/ 922377285 w 376"/>
                  <a:gd name="T51" fmla="*/ 120967513 h 202"/>
                  <a:gd name="T52" fmla="*/ 791329004 w 376"/>
                  <a:gd name="T53" fmla="*/ 95765933 h 202"/>
                  <a:gd name="T54" fmla="*/ 720764652 w 376"/>
                  <a:gd name="T55" fmla="*/ 65524068 h 202"/>
                  <a:gd name="T56" fmla="*/ 771167761 w 376"/>
                  <a:gd name="T57" fmla="*/ 317539691 h 202"/>
                  <a:gd name="T58" fmla="*/ 756046828 w 376"/>
                  <a:gd name="T59" fmla="*/ 352821868 h 202"/>
                  <a:gd name="T60" fmla="*/ 725804963 w 376"/>
                  <a:gd name="T61" fmla="*/ 403224977 h 202"/>
                  <a:gd name="T62" fmla="*/ 680442165 w 376"/>
                  <a:gd name="T63" fmla="*/ 433466942 h 202"/>
                  <a:gd name="T64" fmla="*/ 670361543 w 376"/>
                  <a:gd name="T65" fmla="*/ 438507253 h 202"/>
                  <a:gd name="T66" fmla="*/ 524192528 w 376"/>
                  <a:gd name="T67" fmla="*/ 453628186 h 202"/>
                  <a:gd name="T68" fmla="*/ 357862171 w 376"/>
                  <a:gd name="T69" fmla="*/ 453628186 h 202"/>
                  <a:gd name="T70" fmla="*/ 141128754 w 376"/>
                  <a:gd name="T71" fmla="*/ 423386321 h 202"/>
                  <a:gd name="T72" fmla="*/ 131048132 w 376"/>
                  <a:gd name="T73" fmla="*/ 418346010 h 202"/>
                  <a:gd name="T74" fmla="*/ 105846578 w 376"/>
                  <a:gd name="T75" fmla="*/ 388104044 h 202"/>
                  <a:gd name="T76" fmla="*/ 100806242 w 376"/>
                  <a:gd name="T77" fmla="*/ 357862179 h 202"/>
                  <a:gd name="T78" fmla="*/ 95765931 w 376"/>
                  <a:gd name="T79" fmla="*/ 141128757 h 202"/>
                  <a:gd name="T80" fmla="*/ 95765931 w 376"/>
                  <a:gd name="T81" fmla="*/ 115927202 h 202"/>
                  <a:gd name="T82" fmla="*/ 110886889 w 376"/>
                  <a:gd name="T83" fmla="*/ 85685311 h 202"/>
                  <a:gd name="T84" fmla="*/ 131048132 w 376"/>
                  <a:gd name="T85" fmla="*/ 65524068 h 202"/>
                  <a:gd name="T86" fmla="*/ 141128754 w 376"/>
                  <a:gd name="T87" fmla="*/ 65524068 h 202"/>
                  <a:gd name="T88" fmla="*/ 307459062 w 376"/>
                  <a:gd name="T89" fmla="*/ 65524068 h 202"/>
                  <a:gd name="T90" fmla="*/ 483870041 w 376"/>
                  <a:gd name="T91" fmla="*/ 80645000 h 202"/>
                  <a:gd name="T92" fmla="*/ 635079367 w 376"/>
                  <a:gd name="T93" fmla="*/ 105846580 h 202"/>
                  <a:gd name="T94" fmla="*/ 725804963 w 376"/>
                  <a:gd name="T95" fmla="*/ 136088446 h 202"/>
                  <a:gd name="T96" fmla="*/ 751006517 w 376"/>
                  <a:gd name="T97" fmla="*/ 146169068 h 202"/>
                  <a:gd name="T98" fmla="*/ 781248382 w 376"/>
                  <a:gd name="T99" fmla="*/ 181451245 h 202"/>
                  <a:gd name="T100" fmla="*/ 791329004 w 376"/>
                  <a:gd name="T101" fmla="*/ 221773782 h 202"/>
                  <a:gd name="T102" fmla="*/ 786288693 w 376"/>
                  <a:gd name="T103" fmla="*/ 282257514 h 202"/>
                  <a:gd name="T104" fmla="*/ 771167761 w 376"/>
                  <a:gd name="T105" fmla="*/ 317539691 h 20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76"/>
                  <a:gd name="T160" fmla="*/ 0 h 202"/>
                  <a:gd name="T161" fmla="*/ 376 w 376"/>
                  <a:gd name="T162" fmla="*/ 202 h 20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76" h="202">
                    <a:moveTo>
                      <a:pt x="286" y="26"/>
                    </a:moveTo>
                    <a:lnTo>
                      <a:pt x="286" y="26"/>
                    </a:lnTo>
                    <a:lnTo>
                      <a:pt x="278" y="22"/>
                    </a:lnTo>
                    <a:lnTo>
                      <a:pt x="266" y="18"/>
                    </a:lnTo>
                    <a:lnTo>
                      <a:pt x="236" y="12"/>
                    </a:lnTo>
                    <a:lnTo>
                      <a:pt x="196" y="8"/>
                    </a:lnTo>
                    <a:lnTo>
                      <a:pt x="154" y="4"/>
                    </a:lnTo>
                    <a:lnTo>
                      <a:pt x="112" y="0"/>
                    </a:lnTo>
                    <a:lnTo>
                      <a:pt x="72" y="0"/>
                    </a:lnTo>
                    <a:lnTo>
                      <a:pt x="40" y="0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2" y="20"/>
                    </a:lnTo>
                    <a:lnTo>
                      <a:pt x="2" y="28"/>
                    </a:lnTo>
                    <a:lnTo>
                      <a:pt x="0" y="60"/>
                    </a:lnTo>
                    <a:lnTo>
                      <a:pt x="2" y="104"/>
                    </a:lnTo>
                    <a:lnTo>
                      <a:pt x="4" y="144"/>
                    </a:lnTo>
                    <a:lnTo>
                      <a:pt x="6" y="166"/>
                    </a:lnTo>
                    <a:lnTo>
                      <a:pt x="10" y="172"/>
                    </a:lnTo>
                    <a:lnTo>
                      <a:pt x="18" y="180"/>
                    </a:lnTo>
                    <a:lnTo>
                      <a:pt x="32" y="186"/>
                    </a:lnTo>
                    <a:lnTo>
                      <a:pt x="48" y="190"/>
                    </a:lnTo>
                    <a:lnTo>
                      <a:pt x="84" y="194"/>
                    </a:lnTo>
                    <a:lnTo>
                      <a:pt x="146" y="200"/>
                    </a:lnTo>
                    <a:lnTo>
                      <a:pt x="180" y="202"/>
                    </a:lnTo>
                    <a:lnTo>
                      <a:pt x="216" y="202"/>
                    </a:lnTo>
                    <a:lnTo>
                      <a:pt x="252" y="198"/>
                    </a:lnTo>
                    <a:lnTo>
                      <a:pt x="284" y="192"/>
                    </a:lnTo>
                    <a:lnTo>
                      <a:pt x="288" y="190"/>
                    </a:lnTo>
                    <a:lnTo>
                      <a:pt x="296" y="188"/>
                    </a:lnTo>
                    <a:lnTo>
                      <a:pt x="308" y="178"/>
                    </a:lnTo>
                    <a:lnTo>
                      <a:pt x="314" y="172"/>
                    </a:lnTo>
                    <a:lnTo>
                      <a:pt x="318" y="164"/>
                    </a:lnTo>
                    <a:lnTo>
                      <a:pt x="328" y="142"/>
                    </a:lnTo>
                    <a:lnTo>
                      <a:pt x="338" y="116"/>
                    </a:lnTo>
                    <a:lnTo>
                      <a:pt x="346" y="104"/>
                    </a:lnTo>
                    <a:lnTo>
                      <a:pt x="354" y="94"/>
                    </a:lnTo>
                    <a:lnTo>
                      <a:pt x="364" y="88"/>
                    </a:lnTo>
                    <a:lnTo>
                      <a:pt x="370" y="86"/>
                    </a:lnTo>
                    <a:lnTo>
                      <a:pt x="376" y="84"/>
                    </a:lnTo>
                    <a:lnTo>
                      <a:pt x="376" y="48"/>
                    </a:lnTo>
                    <a:lnTo>
                      <a:pt x="366" y="48"/>
                    </a:lnTo>
                    <a:lnTo>
                      <a:pt x="342" y="44"/>
                    </a:lnTo>
                    <a:lnTo>
                      <a:pt x="314" y="38"/>
                    </a:lnTo>
                    <a:lnTo>
                      <a:pt x="298" y="32"/>
                    </a:lnTo>
                    <a:lnTo>
                      <a:pt x="286" y="26"/>
                    </a:lnTo>
                    <a:close/>
                    <a:moveTo>
                      <a:pt x="306" y="126"/>
                    </a:moveTo>
                    <a:lnTo>
                      <a:pt x="306" y="126"/>
                    </a:lnTo>
                    <a:lnTo>
                      <a:pt x="300" y="140"/>
                    </a:lnTo>
                    <a:lnTo>
                      <a:pt x="294" y="150"/>
                    </a:lnTo>
                    <a:lnTo>
                      <a:pt x="288" y="160"/>
                    </a:lnTo>
                    <a:lnTo>
                      <a:pt x="280" y="166"/>
                    </a:lnTo>
                    <a:lnTo>
                      <a:pt x="270" y="172"/>
                    </a:lnTo>
                    <a:lnTo>
                      <a:pt x="266" y="174"/>
                    </a:lnTo>
                    <a:lnTo>
                      <a:pt x="238" y="178"/>
                    </a:lnTo>
                    <a:lnTo>
                      <a:pt x="208" y="180"/>
                    </a:lnTo>
                    <a:lnTo>
                      <a:pt x="174" y="180"/>
                    </a:lnTo>
                    <a:lnTo>
                      <a:pt x="142" y="180"/>
                    </a:lnTo>
                    <a:lnTo>
                      <a:pt x="86" y="174"/>
                    </a:lnTo>
                    <a:lnTo>
                      <a:pt x="56" y="168"/>
                    </a:lnTo>
                    <a:lnTo>
                      <a:pt x="52" y="166"/>
                    </a:lnTo>
                    <a:lnTo>
                      <a:pt x="48" y="162"/>
                    </a:lnTo>
                    <a:lnTo>
                      <a:pt x="42" y="154"/>
                    </a:lnTo>
                    <a:lnTo>
                      <a:pt x="40" y="146"/>
                    </a:lnTo>
                    <a:lnTo>
                      <a:pt x="40" y="142"/>
                    </a:lnTo>
                    <a:lnTo>
                      <a:pt x="38" y="56"/>
                    </a:lnTo>
                    <a:lnTo>
                      <a:pt x="38" y="46"/>
                    </a:lnTo>
                    <a:lnTo>
                      <a:pt x="40" y="38"/>
                    </a:lnTo>
                    <a:lnTo>
                      <a:pt x="44" y="34"/>
                    </a:lnTo>
                    <a:lnTo>
                      <a:pt x="46" y="30"/>
                    </a:lnTo>
                    <a:lnTo>
                      <a:pt x="52" y="26"/>
                    </a:lnTo>
                    <a:lnTo>
                      <a:pt x="56" y="26"/>
                    </a:lnTo>
                    <a:lnTo>
                      <a:pt x="88" y="24"/>
                    </a:lnTo>
                    <a:lnTo>
                      <a:pt x="122" y="26"/>
                    </a:lnTo>
                    <a:lnTo>
                      <a:pt x="158" y="28"/>
                    </a:lnTo>
                    <a:lnTo>
                      <a:pt x="192" y="32"/>
                    </a:lnTo>
                    <a:lnTo>
                      <a:pt x="224" y="36"/>
                    </a:lnTo>
                    <a:lnTo>
                      <a:pt x="252" y="42"/>
                    </a:lnTo>
                    <a:lnTo>
                      <a:pt x="274" y="48"/>
                    </a:lnTo>
                    <a:lnTo>
                      <a:pt x="288" y="54"/>
                    </a:lnTo>
                    <a:lnTo>
                      <a:pt x="298" y="58"/>
                    </a:lnTo>
                    <a:lnTo>
                      <a:pt x="304" y="64"/>
                    </a:lnTo>
                    <a:lnTo>
                      <a:pt x="310" y="72"/>
                    </a:lnTo>
                    <a:lnTo>
                      <a:pt x="314" y="80"/>
                    </a:lnTo>
                    <a:lnTo>
                      <a:pt x="314" y="88"/>
                    </a:lnTo>
                    <a:lnTo>
                      <a:pt x="314" y="100"/>
                    </a:lnTo>
                    <a:lnTo>
                      <a:pt x="312" y="112"/>
                    </a:lnTo>
                    <a:lnTo>
                      <a:pt x="306" y="126"/>
                    </a:lnTo>
                    <a:close/>
                  </a:path>
                </a:pathLst>
              </a:custGeom>
              <a:solidFill>
                <a:srgbClr val="706A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96"/>
              <p:cNvSpPr>
                <a:spLocks noEditPoints="1"/>
              </p:cNvSpPr>
              <p:nvPr/>
            </p:nvSpPr>
            <p:spPr bwMode="auto">
              <a:xfrm>
                <a:off x="4806950" y="2949575"/>
                <a:ext cx="609600" cy="327025"/>
              </a:xfrm>
              <a:custGeom>
                <a:avLst/>
                <a:gdLst>
                  <a:gd name="T0" fmla="*/ 0 w 384"/>
                  <a:gd name="T1" fmla="*/ 221773784 h 206"/>
                  <a:gd name="T2" fmla="*/ 15120939 w 384"/>
                  <a:gd name="T3" fmla="*/ 226814095 h 206"/>
                  <a:gd name="T4" fmla="*/ 55443445 w 384"/>
                  <a:gd name="T5" fmla="*/ 246975339 h 206"/>
                  <a:gd name="T6" fmla="*/ 90725621 w 384"/>
                  <a:gd name="T7" fmla="*/ 302418760 h 206"/>
                  <a:gd name="T8" fmla="*/ 141128755 w 384"/>
                  <a:gd name="T9" fmla="*/ 423386323 h 206"/>
                  <a:gd name="T10" fmla="*/ 151209377 w 384"/>
                  <a:gd name="T11" fmla="*/ 443547567 h 206"/>
                  <a:gd name="T12" fmla="*/ 191531864 w 384"/>
                  <a:gd name="T13" fmla="*/ 483870055 h 206"/>
                  <a:gd name="T14" fmla="*/ 226814090 w 384"/>
                  <a:gd name="T15" fmla="*/ 493950677 h 206"/>
                  <a:gd name="T16" fmla="*/ 307459064 w 384"/>
                  <a:gd name="T17" fmla="*/ 509071610 h 206"/>
                  <a:gd name="T18" fmla="*/ 493950666 w 384"/>
                  <a:gd name="T19" fmla="*/ 519152232 h 206"/>
                  <a:gd name="T20" fmla="*/ 740925900 w 384"/>
                  <a:gd name="T21" fmla="*/ 504031299 h 206"/>
                  <a:gd name="T22" fmla="*/ 836692006 w 384"/>
                  <a:gd name="T23" fmla="*/ 488910366 h 206"/>
                  <a:gd name="T24" fmla="*/ 917336980 w 384"/>
                  <a:gd name="T25" fmla="*/ 463708811 h 206"/>
                  <a:gd name="T26" fmla="*/ 947578846 w 384"/>
                  <a:gd name="T27" fmla="*/ 423386323 h 206"/>
                  <a:gd name="T28" fmla="*/ 957659467 w 384"/>
                  <a:gd name="T29" fmla="*/ 367942803 h 206"/>
                  <a:gd name="T30" fmla="*/ 967740089 w 384"/>
                  <a:gd name="T31" fmla="*/ 156249691 h 206"/>
                  <a:gd name="T32" fmla="*/ 967740089 w 384"/>
                  <a:gd name="T33" fmla="*/ 70564379 h 206"/>
                  <a:gd name="T34" fmla="*/ 962699778 w 384"/>
                  <a:gd name="T35" fmla="*/ 30241878 h 206"/>
                  <a:gd name="T36" fmla="*/ 947578846 w 384"/>
                  <a:gd name="T37" fmla="*/ 15120939 h 206"/>
                  <a:gd name="T38" fmla="*/ 932457913 w 384"/>
                  <a:gd name="T39" fmla="*/ 10080625 h 206"/>
                  <a:gd name="T40" fmla="*/ 871974182 w 384"/>
                  <a:gd name="T41" fmla="*/ 0 h 206"/>
                  <a:gd name="T42" fmla="*/ 680442170 w 384"/>
                  <a:gd name="T43" fmla="*/ 5040313 h 206"/>
                  <a:gd name="T44" fmla="*/ 463708801 w 384"/>
                  <a:gd name="T45" fmla="*/ 25201561 h 206"/>
                  <a:gd name="T46" fmla="*/ 282257509 w 384"/>
                  <a:gd name="T47" fmla="*/ 55443446 h 206"/>
                  <a:gd name="T48" fmla="*/ 231854401 w 384"/>
                  <a:gd name="T49" fmla="*/ 70564379 h 206"/>
                  <a:gd name="T50" fmla="*/ 196572175 w 384"/>
                  <a:gd name="T51" fmla="*/ 90725623 h 206"/>
                  <a:gd name="T52" fmla="*/ 120967511 w 384"/>
                  <a:gd name="T53" fmla="*/ 120967514 h 206"/>
                  <a:gd name="T54" fmla="*/ 25201561 w 384"/>
                  <a:gd name="T55" fmla="*/ 131048136 h 206"/>
                  <a:gd name="T56" fmla="*/ 0 w 384"/>
                  <a:gd name="T57" fmla="*/ 131048136 h 206"/>
                  <a:gd name="T58" fmla="*/ 236894711 w 384"/>
                  <a:gd name="T59" fmla="*/ 141128758 h 206"/>
                  <a:gd name="T60" fmla="*/ 332660618 w 384"/>
                  <a:gd name="T61" fmla="*/ 110886892 h 206"/>
                  <a:gd name="T62" fmla="*/ 483870045 w 384"/>
                  <a:gd name="T63" fmla="*/ 85685312 h 206"/>
                  <a:gd name="T64" fmla="*/ 660280926 w 384"/>
                  <a:gd name="T65" fmla="*/ 65524068 h 206"/>
                  <a:gd name="T66" fmla="*/ 826611186 w 384"/>
                  <a:gd name="T67" fmla="*/ 70564379 h 206"/>
                  <a:gd name="T68" fmla="*/ 836692006 w 384"/>
                  <a:gd name="T69" fmla="*/ 70564379 h 206"/>
                  <a:gd name="T70" fmla="*/ 856853249 w 384"/>
                  <a:gd name="T71" fmla="*/ 85685312 h 206"/>
                  <a:gd name="T72" fmla="*/ 866933871 w 384"/>
                  <a:gd name="T73" fmla="*/ 120967514 h 206"/>
                  <a:gd name="T74" fmla="*/ 871974182 w 384"/>
                  <a:gd name="T75" fmla="*/ 146169069 h 206"/>
                  <a:gd name="T76" fmla="*/ 861893560 w 384"/>
                  <a:gd name="T77" fmla="*/ 367942803 h 206"/>
                  <a:gd name="T78" fmla="*/ 856853249 w 384"/>
                  <a:gd name="T79" fmla="*/ 393144358 h 206"/>
                  <a:gd name="T80" fmla="*/ 831651497 w 384"/>
                  <a:gd name="T81" fmla="*/ 428426634 h 206"/>
                  <a:gd name="T82" fmla="*/ 816530564 w 384"/>
                  <a:gd name="T83" fmla="*/ 433466945 h 206"/>
                  <a:gd name="T84" fmla="*/ 599797195 w 384"/>
                  <a:gd name="T85" fmla="*/ 463708811 h 206"/>
                  <a:gd name="T86" fmla="*/ 433466936 w 384"/>
                  <a:gd name="T87" fmla="*/ 463708811 h 206"/>
                  <a:gd name="T88" fmla="*/ 287297820 w 384"/>
                  <a:gd name="T89" fmla="*/ 443547567 h 206"/>
                  <a:gd name="T90" fmla="*/ 277217199 w 384"/>
                  <a:gd name="T91" fmla="*/ 443547567 h 206"/>
                  <a:gd name="T92" fmla="*/ 236894711 w 384"/>
                  <a:gd name="T93" fmla="*/ 408265291 h 206"/>
                  <a:gd name="T94" fmla="*/ 201612486 w 384"/>
                  <a:gd name="T95" fmla="*/ 362902492 h 206"/>
                  <a:gd name="T96" fmla="*/ 191531864 w 384"/>
                  <a:gd name="T97" fmla="*/ 327620315 h 206"/>
                  <a:gd name="T98" fmla="*/ 171370620 w 384"/>
                  <a:gd name="T99" fmla="*/ 262096272 h 206"/>
                  <a:gd name="T100" fmla="*/ 176410931 w 384"/>
                  <a:gd name="T101" fmla="*/ 206652801 h 206"/>
                  <a:gd name="T102" fmla="*/ 196572175 w 384"/>
                  <a:gd name="T103" fmla="*/ 171370624 h 206"/>
                  <a:gd name="T104" fmla="*/ 236894711 w 384"/>
                  <a:gd name="T105" fmla="*/ 141128758 h 2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84"/>
                  <a:gd name="T160" fmla="*/ 0 h 206"/>
                  <a:gd name="T161" fmla="*/ 384 w 384"/>
                  <a:gd name="T162" fmla="*/ 206 h 2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84" h="206">
                    <a:moveTo>
                      <a:pt x="0" y="52"/>
                    </a:moveTo>
                    <a:lnTo>
                      <a:pt x="0" y="88"/>
                    </a:lnTo>
                    <a:lnTo>
                      <a:pt x="6" y="90"/>
                    </a:lnTo>
                    <a:lnTo>
                      <a:pt x="12" y="92"/>
                    </a:lnTo>
                    <a:lnTo>
                      <a:pt x="22" y="98"/>
                    </a:lnTo>
                    <a:lnTo>
                      <a:pt x="30" y="108"/>
                    </a:lnTo>
                    <a:lnTo>
                      <a:pt x="36" y="120"/>
                    </a:lnTo>
                    <a:lnTo>
                      <a:pt x="46" y="146"/>
                    </a:lnTo>
                    <a:lnTo>
                      <a:pt x="56" y="168"/>
                    </a:lnTo>
                    <a:lnTo>
                      <a:pt x="60" y="176"/>
                    </a:lnTo>
                    <a:lnTo>
                      <a:pt x="66" y="182"/>
                    </a:lnTo>
                    <a:lnTo>
                      <a:pt x="76" y="192"/>
                    </a:lnTo>
                    <a:lnTo>
                      <a:pt x="86" y="194"/>
                    </a:lnTo>
                    <a:lnTo>
                      <a:pt x="90" y="196"/>
                    </a:lnTo>
                    <a:lnTo>
                      <a:pt x="122" y="202"/>
                    </a:lnTo>
                    <a:lnTo>
                      <a:pt x="158" y="206"/>
                    </a:lnTo>
                    <a:lnTo>
                      <a:pt x="196" y="206"/>
                    </a:lnTo>
                    <a:lnTo>
                      <a:pt x="232" y="204"/>
                    </a:lnTo>
                    <a:lnTo>
                      <a:pt x="294" y="200"/>
                    </a:lnTo>
                    <a:lnTo>
                      <a:pt x="332" y="194"/>
                    </a:lnTo>
                    <a:lnTo>
                      <a:pt x="350" y="190"/>
                    </a:lnTo>
                    <a:lnTo>
                      <a:pt x="364" y="184"/>
                    </a:lnTo>
                    <a:lnTo>
                      <a:pt x="372" y="176"/>
                    </a:lnTo>
                    <a:lnTo>
                      <a:pt x="376" y="168"/>
                    </a:lnTo>
                    <a:lnTo>
                      <a:pt x="380" y="146"/>
                    </a:lnTo>
                    <a:lnTo>
                      <a:pt x="382" y="106"/>
                    </a:lnTo>
                    <a:lnTo>
                      <a:pt x="384" y="62"/>
                    </a:lnTo>
                    <a:lnTo>
                      <a:pt x="384" y="28"/>
                    </a:lnTo>
                    <a:lnTo>
                      <a:pt x="384" y="20"/>
                    </a:lnTo>
                    <a:lnTo>
                      <a:pt x="382" y="12"/>
                    </a:lnTo>
                    <a:lnTo>
                      <a:pt x="380" y="8"/>
                    </a:lnTo>
                    <a:lnTo>
                      <a:pt x="376" y="6"/>
                    </a:lnTo>
                    <a:lnTo>
                      <a:pt x="372" y="4"/>
                    </a:lnTo>
                    <a:lnTo>
                      <a:pt x="370" y="4"/>
                    </a:lnTo>
                    <a:lnTo>
                      <a:pt x="346" y="0"/>
                    </a:lnTo>
                    <a:lnTo>
                      <a:pt x="312" y="0"/>
                    </a:lnTo>
                    <a:lnTo>
                      <a:pt x="270" y="2"/>
                    </a:lnTo>
                    <a:lnTo>
                      <a:pt x="226" y="4"/>
                    </a:lnTo>
                    <a:lnTo>
                      <a:pt x="184" y="10"/>
                    </a:lnTo>
                    <a:lnTo>
                      <a:pt x="144" y="14"/>
                    </a:lnTo>
                    <a:lnTo>
                      <a:pt x="112" y="22"/>
                    </a:lnTo>
                    <a:lnTo>
                      <a:pt x="100" y="24"/>
                    </a:lnTo>
                    <a:lnTo>
                      <a:pt x="92" y="28"/>
                    </a:lnTo>
                    <a:lnTo>
                      <a:pt x="78" y="36"/>
                    </a:lnTo>
                    <a:lnTo>
                      <a:pt x="62" y="44"/>
                    </a:lnTo>
                    <a:lnTo>
                      <a:pt x="48" y="48"/>
                    </a:lnTo>
                    <a:lnTo>
                      <a:pt x="32" y="50"/>
                    </a:lnTo>
                    <a:lnTo>
                      <a:pt x="10" y="52"/>
                    </a:lnTo>
                    <a:lnTo>
                      <a:pt x="0" y="52"/>
                    </a:lnTo>
                    <a:close/>
                    <a:moveTo>
                      <a:pt x="94" y="56"/>
                    </a:moveTo>
                    <a:lnTo>
                      <a:pt x="94" y="56"/>
                    </a:lnTo>
                    <a:lnTo>
                      <a:pt x="108" y="50"/>
                    </a:lnTo>
                    <a:lnTo>
                      <a:pt x="132" y="44"/>
                    </a:lnTo>
                    <a:lnTo>
                      <a:pt x="158" y="40"/>
                    </a:lnTo>
                    <a:lnTo>
                      <a:pt x="192" y="34"/>
                    </a:lnTo>
                    <a:lnTo>
                      <a:pt x="226" y="30"/>
                    </a:lnTo>
                    <a:lnTo>
                      <a:pt x="262" y="26"/>
                    </a:lnTo>
                    <a:lnTo>
                      <a:pt x="296" y="26"/>
                    </a:lnTo>
                    <a:lnTo>
                      <a:pt x="328" y="28"/>
                    </a:lnTo>
                    <a:lnTo>
                      <a:pt x="332" y="28"/>
                    </a:lnTo>
                    <a:lnTo>
                      <a:pt x="338" y="30"/>
                    </a:lnTo>
                    <a:lnTo>
                      <a:pt x="340" y="34"/>
                    </a:lnTo>
                    <a:lnTo>
                      <a:pt x="342" y="40"/>
                    </a:lnTo>
                    <a:lnTo>
                      <a:pt x="344" y="48"/>
                    </a:lnTo>
                    <a:lnTo>
                      <a:pt x="346" y="58"/>
                    </a:lnTo>
                    <a:lnTo>
                      <a:pt x="342" y="146"/>
                    </a:lnTo>
                    <a:lnTo>
                      <a:pt x="342" y="148"/>
                    </a:lnTo>
                    <a:lnTo>
                      <a:pt x="340" y="156"/>
                    </a:lnTo>
                    <a:lnTo>
                      <a:pt x="334" y="166"/>
                    </a:lnTo>
                    <a:lnTo>
                      <a:pt x="330" y="170"/>
                    </a:lnTo>
                    <a:lnTo>
                      <a:pt x="324" y="172"/>
                    </a:lnTo>
                    <a:lnTo>
                      <a:pt x="294" y="178"/>
                    </a:lnTo>
                    <a:lnTo>
                      <a:pt x="238" y="184"/>
                    </a:lnTo>
                    <a:lnTo>
                      <a:pt x="206" y="184"/>
                    </a:lnTo>
                    <a:lnTo>
                      <a:pt x="172" y="184"/>
                    </a:lnTo>
                    <a:lnTo>
                      <a:pt x="142" y="182"/>
                    </a:lnTo>
                    <a:lnTo>
                      <a:pt x="114" y="176"/>
                    </a:lnTo>
                    <a:lnTo>
                      <a:pt x="110" y="176"/>
                    </a:lnTo>
                    <a:lnTo>
                      <a:pt x="100" y="168"/>
                    </a:lnTo>
                    <a:lnTo>
                      <a:pt x="94" y="162"/>
                    </a:lnTo>
                    <a:lnTo>
                      <a:pt x="86" y="154"/>
                    </a:lnTo>
                    <a:lnTo>
                      <a:pt x="80" y="144"/>
                    </a:lnTo>
                    <a:lnTo>
                      <a:pt x="76" y="130"/>
                    </a:lnTo>
                    <a:lnTo>
                      <a:pt x="70" y="116"/>
                    </a:lnTo>
                    <a:lnTo>
                      <a:pt x="68" y="104"/>
                    </a:lnTo>
                    <a:lnTo>
                      <a:pt x="68" y="92"/>
                    </a:lnTo>
                    <a:lnTo>
                      <a:pt x="70" y="82"/>
                    </a:lnTo>
                    <a:lnTo>
                      <a:pt x="72" y="74"/>
                    </a:lnTo>
                    <a:lnTo>
                      <a:pt x="78" y="68"/>
                    </a:lnTo>
                    <a:lnTo>
                      <a:pt x="86" y="62"/>
                    </a:lnTo>
                    <a:lnTo>
                      <a:pt x="94" y="56"/>
                    </a:lnTo>
                    <a:close/>
                  </a:path>
                </a:pathLst>
              </a:custGeom>
              <a:solidFill>
                <a:srgbClr val="706A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97"/>
              <p:cNvSpPr>
                <a:spLocks/>
              </p:cNvSpPr>
              <p:nvPr/>
            </p:nvSpPr>
            <p:spPr bwMode="auto">
              <a:xfrm>
                <a:off x="4346575" y="2174875"/>
                <a:ext cx="1174750" cy="866775"/>
              </a:xfrm>
              <a:custGeom>
                <a:avLst/>
                <a:gdLst>
                  <a:gd name="T0" fmla="*/ 40322499 w 740"/>
                  <a:gd name="T1" fmla="*/ 594756807 h 546"/>
                  <a:gd name="T2" fmla="*/ 105846577 w 740"/>
                  <a:gd name="T3" fmla="*/ 710683943 h 546"/>
                  <a:gd name="T4" fmla="*/ 226814087 w 740"/>
                  <a:gd name="T5" fmla="*/ 897175621 h 546"/>
                  <a:gd name="T6" fmla="*/ 342741236 w 740"/>
                  <a:gd name="T7" fmla="*/ 1033263997 h 546"/>
                  <a:gd name="T8" fmla="*/ 483870039 w 740"/>
                  <a:gd name="T9" fmla="*/ 1159271754 h 546"/>
                  <a:gd name="T10" fmla="*/ 640119675 w 740"/>
                  <a:gd name="T11" fmla="*/ 1260077958 h 546"/>
                  <a:gd name="T12" fmla="*/ 730845270 w 740"/>
                  <a:gd name="T13" fmla="*/ 1290319820 h 546"/>
                  <a:gd name="T14" fmla="*/ 821570865 w 740"/>
                  <a:gd name="T15" fmla="*/ 1310481061 h 546"/>
                  <a:gd name="T16" fmla="*/ 917336969 w 740"/>
                  <a:gd name="T17" fmla="*/ 1315521371 h 546"/>
                  <a:gd name="T18" fmla="*/ 856853239 w 740"/>
                  <a:gd name="T19" fmla="*/ 1290319820 h 546"/>
                  <a:gd name="T20" fmla="*/ 725804959 w 740"/>
                  <a:gd name="T21" fmla="*/ 1214715166 h 546"/>
                  <a:gd name="T22" fmla="*/ 609877810 w 740"/>
                  <a:gd name="T23" fmla="*/ 1129029892 h 546"/>
                  <a:gd name="T24" fmla="*/ 544353769 w 740"/>
                  <a:gd name="T25" fmla="*/ 1063505859 h 546"/>
                  <a:gd name="T26" fmla="*/ 493950660 w 740"/>
                  <a:gd name="T27" fmla="*/ 977820585 h 546"/>
                  <a:gd name="T28" fmla="*/ 478829728 w 740"/>
                  <a:gd name="T29" fmla="*/ 937498103 h 546"/>
                  <a:gd name="T30" fmla="*/ 614918121 w 740"/>
                  <a:gd name="T31" fmla="*/ 1033263997 h 546"/>
                  <a:gd name="T32" fmla="*/ 766127446 w 740"/>
                  <a:gd name="T33" fmla="*/ 1123989582 h 546"/>
                  <a:gd name="T34" fmla="*/ 957659456 w 740"/>
                  <a:gd name="T35" fmla="*/ 1219755476 h 546"/>
                  <a:gd name="T36" fmla="*/ 1179433133 w 740"/>
                  <a:gd name="T37" fmla="*/ 1305440751 h 546"/>
                  <a:gd name="T38" fmla="*/ 1411287431 w 740"/>
                  <a:gd name="T39" fmla="*/ 1365924474 h 546"/>
                  <a:gd name="T40" fmla="*/ 1527214581 w 740"/>
                  <a:gd name="T41" fmla="*/ 1376005094 h 546"/>
                  <a:gd name="T42" fmla="*/ 1643141730 w 740"/>
                  <a:gd name="T43" fmla="*/ 1370964784 h 546"/>
                  <a:gd name="T44" fmla="*/ 1754028965 w 740"/>
                  <a:gd name="T45" fmla="*/ 1350803543 h 546"/>
                  <a:gd name="T46" fmla="*/ 1864915803 w 740"/>
                  <a:gd name="T47" fmla="*/ 1315521371 h 546"/>
                  <a:gd name="T48" fmla="*/ 1839714249 w 740"/>
                  <a:gd name="T49" fmla="*/ 1300400440 h 546"/>
                  <a:gd name="T50" fmla="*/ 1784270830 w 740"/>
                  <a:gd name="T51" fmla="*/ 1249997338 h 546"/>
                  <a:gd name="T52" fmla="*/ 1708666168 w 740"/>
                  <a:gd name="T53" fmla="*/ 1154231443 h 546"/>
                  <a:gd name="T54" fmla="*/ 1648182041 w 740"/>
                  <a:gd name="T55" fmla="*/ 997981826 h 546"/>
                  <a:gd name="T56" fmla="*/ 1612899865 w 740"/>
                  <a:gd name="T57" fmla="*/ 877014380 h 546"/>
                  <a:gd name="T58" fmla="*/ 1557456446 w 740"/>
                  <a:gd name="T59" fmla="*/ 725804874 h 546"/>
                  <a:gd name="T60" fmla="*/ 1476811472 w 740"/>
                  <a:gd name="T61" fmla="*/ 559474636 h 546"/>
                  <a:gd name="T62" fmla="*/ 1365924634 w 740"/>
                  <a:gd name="T63" fmla="*/ 388103988 h 546"/>
                  <a:gd name="T64" fmla="*/ 1219755619 w 740"/>
                  <a:gd name="T65" fmla="*/ 226814060 h 546"/>
                  <a:gd name="T66" fmla="*/ 1129030024 w 740"/>
                  <a:gd name="T67" fmla="*/ 161289977 h 546"/>
                  <a:gd name="T68" fmla="*/ 1033264118 w 740"/>
                  <a:gd name="T69" fmla="*/ 100806230 h 546"/>
                  <a:gd name="T70" fmla="*/ 922377280 w 740"/>
                  <a:gd name="T71" fmla="*/ 55443438 h 546"/>
                  <a:gd name="T72" fmla="*/ 801409622 w 740"/>
                  <a:gd name="T73" fmla="*/ 20161247 h 546"/>
                  <a:gd name="T74" fmla="*/ 670361540 w 740"/>
                  <a:gd name="T75" fmla="*/ 0 h 546"/>
                  <a:gd name="T76" fmla="*/ 524192525 w 740"/>
                  <a:gd name="T77" fmla="*/ 0 h 546"/>
                  <a:gd name="T78" fmla="*/ 458668485 w 740"/>
                  <a:gd name="T79" fmla="*/ 5040312 h 546"/>
                  <a:gd name="T80" fmla="*/ 342741236 w 740"/>
                  <a:gd name="T81" fmla="*/ 25201557 h 546"/>
                  <a:gd name="T82" fmla="*/ 246975330 w 740"/>
                  <a:gd name="T83" fmla="*/ 55443438 h 546"/>
                  <a:gd name="T84" fmla="*/ 171370618 w 740"/>
                  <a:gd name="T85" fmla="*/ 90725609 h 546"/>
                  <a:gd name="T86" fmla="*/ 110886888 w 740"/>
                  <a:gd name="T87" fmla="*/ 136088426 h 546"/>
                  <a:gd name="T88" fmla="*/ 65524066 w 740"/>
                  <a:gd name="T89" fmla="*/ 181451218 h 546"/>
                  <a:gd name="T90" fmla="*/ 25201560 w 740"/>
                  <a:gd name="T91" fmla="*/ 262096232 h 546"/>
                  <a:gd name="T92" fmla="*/ 0 w 740"/>
                  <a:gd name="T93" fmla="*/ 367942747 h 546"/>
                  <a:gd name="T94" fmla="*/ 5040312 w 740"/>
                  <a:gd name="T95" fmla="*/ 468749051 h 546"/>
                  <a:gd name="T96" fmla="*/ 30241877 w 740"/>
                  <a:gd name="T97" fmla="*/ 574595567 h 546"/>
                  <a:gd name="T98" fmla="*/ 40322499 w 740"/>
                  <a:gd name="T99" fmla="*/ 594756807 h 54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40"/>
                  <a:gd name="T151" fmla="*/ 0 h 546"/>
                  <a:gd name="T152" fmla="*/ 740 w 740"/>
                  <a:gd name="T153" fmla="*/ 546 h 54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40" h="546">
                    <a:moveTo>
                      <a:pt x="16" y="236"/>
                    </a:moveTo>
                    <a:lnTo>
                      <a:pt x="16" y="236"/>
                    </a:lnTo>
                    <a:lnTo>
                      <a:pt x="22" y="250"/>
                    </a:lnTo>
                    <a:lnTo>
                      <a:pt x="42" y="282"/>
                    </a:lnTo>
                    <a:lnTo>
                      <a:pt x="72" y="330"/>
                    </a:lnTo>
                    <a:lnTo>
                      <a:pt x="90" y="356"/>
                    </a:lnTo>
                    <a:lnTo>
                      <a:pt x="112" y="384"/>
                    </a:lnTo>
                    <a:lnTo>
                      <a:pt x="136" y="410"/>
                    </a:lnTo>
                    <a:lnTo>
                      <a:pt x="162" y="436"/>
                    </a:lnTo>
                    <a:lnTo>
                      <a:pt x="192" y="460"/>
                    </a:lnTo>
                    <a:lnTo>
                      <a:pt x="222" y="482"/>
                    </a:lnTo>
                    <a:lnTo>
                      <a:pt x="254" y="500"/>
                    </a:lnTo>
                    <a:lnTo>
                      <a:pt x="272" y="506"/>
                    </a:lnTo>
                    <a:lnTo>
                      <a:pt x="290" y="512"/>
                    </a:lnTo>
                    <a:lnTo>
                      <a:pt x="308" y="518"/>
                    </a:lnTo>
                    <a:lnTo>
                      <a:pt x="326" y="520"/>
                    </a:lnTo>
                    <a:lnTo>
                      <a:pt x="344" y="522"/>
                    </a:lnTo>
                    <a:lnTo>
                      <a:pt x="364" y="522"/>
                    </a:lnTo>
                    <a:lnTo>
                      <a:pt x="340" y="512"/>
                    </a:lnTo>
                    <a:lnTo>
                      <a:pt x="316" y="500"/>
                    </a:lnTo>
                    <a:lnTo>
                      <a:pt x="288" y="482"/>
                    </a:lnTo>
                    <a:lnTo>
                      <a:pt x="258" y="462"/>
                    </a:lnTo>
                    <a:lnTo>
                      <a:pt x="242" y="448"/>
                    </a:lnTo>
                    <a:lnTo>
                      <a:pt x="230" y="436"/>
                    </a:lnTo>
                    <a:lnTo>
                      <a:pt x="216" y="422"/>
                    </a:lnTo>
                    <a:lnTo>
                      <a:pt x="206" y="406"/>
                    </a:lnTo>
                    <a:lnTo>
                      <a:pt x="196" y="388"/>
                    </a:lnTo>
                    <a:lnTo>
                      <a:pt x="190" y="372"/>
                    </a:lnTo>
                    <a:lnTo>
                      <a:pt x="204" y="382"/>
                    </a:lnTo>
                    <a:lnTo>
                      <a:pt x="244" y="410"/>
                    </a:lnTo>
                    <a:lnTo>
                      <a:pt x="272" y="426"/>
                    </a:lnTo>
                    <a:lnTo>
                      <a:pt x="304" y="446"/>
                    </a:lnTo>
                    <a:lnTo>
                      <a:pt x="342" y="466"/>
                    </a:lnTo>
                    <a:lnTo>
                      <a:pt x="380" y="484"/>
                    </a:lnTo>
                    <a:lnTo>
                      <a:pt x="422" y="502"/>
                    </a:lnTo>
                    <a:lnTo>
                      <a:pt x="468" y="518"/>
                    </a:lnTo>
                    <a:lnTo>
                      <a:pt x="512" y="532"/>
                    </a:lnTo>
                    <a:lnTo>
                      <a:pt x="560" y="542"/>
                    </a:lnTo>
                    <a:lnTo>
                      <a:pt x="582" y="544"/>
                    </a:lnTo>
                    <a:lnTo>
                      <a:pt x="606" y="546"/>
                    </a:lnTo>
                    <a:lnTo>
                      <a:pt x="628" y="546"/>
                    </a:lnTo>
                    <a:lnTo>
                      <a:pt x="652" y="544"/>
                    </a:lnTo>
                    <a:lnTo>
                      <a:pt x="674" y="542"/>
                    </a:lnTo>
                    <a:lnTo>
                      <a:pt x="696" y="536"/>
                    </a:lnTo>
                    <a:lnTo>
                      <a:pt x="718" y="530"/>
                    </a:lnTo>
                    <a:lnTo>
                      <a:pt x="740" y="522"/>
                    </a:lnTo>
                    <a:lnTo>
                      <a:pt x="730" y="516"/>
                    </a:lnTo>
                    <a:lnTo>
                      <a:pt x="720" y="508"/>
                    </a:lnTo>
                    <a:lnTo>
                      <a:pt x="708" y="496"/>
                    </a:lnTo>
                    <a:lnTo>
                      <a:pt x="694" y="480"/>
                    </a:lnTo>
                    <a:lnTo>
                      <a:pt x="678" y="458"/>
                    </a:lnTo>
                    <a:lnTo>
                      <a:pt x="666" y="430"/>
                    </a:lnTo>
                    <a:lnTo>
                      <a:pt x="654" y="396"/>
                    </a:lnTo>
                    <a:lnTo>
                      <a:pt x="640" y="348"/>
                    </a:lnTo>
                    <a:lnTo>
                      <a:pt x="630" y="320"/>
                    </a:lnTo>
                    <a:lnTo>
                      <a:pt x="618" y="288"/>
                    </a:lnTo>
                    <a:lnTo>
                      <a:pt x="602" y="256"/>
                    </a:lnTo>
                    <a:lnTo>
                      <a:pt x="586" y="222"/>
                    </a:lnTo>
                    <a:lnTo>
                      <a:pt x="566" y="186"/>
                    </a:lnTo>
                    <a:lnTo>
                      <a:pt x="542" y="154"/>
                    </a:lnTo>
                    <a:lnTo>
                      <a:pt x="514" y="120"/>
                    </a:lnTo>
                    <a:lnTo>
                      <a:pt x="484" y="90"/>
                    </a:lnTo>
                    <a:lnTo>
                      <a:pt x="466" y="76"/>
                    </a:lnTo>
                    <a:lnTo>
                      <a:pt x="448" y="64"/>
                    </a:lnTo>
                    <a:lnTo>
                      <a:pt x="430" y="52"/>
                    </a:lnTo>
                    <a:lnTo>
                      <a:pt x="410" y="40"/>
                    </a:lnTo>
                    <a:lnTo>
                      <a:pt x="388" y="30"/>
                    </a:lnTo>
                    <a:lnTo>
                      <a:pt x="366" y="22"/>
                    </a:lnTo>
                    <a:lnTo>
                      <a:pt x="344" y="14"/>
                    </a:lnTo>
                    <a:lnTo>
                      <a:pt x="318" y="8"/>
                    </a:lnTo>
                    <a:lnTo>
                      <a:pt x="292" y="4"/>
                    </a:lnTo>
                    <a:lnTo>
                      <a:pt x="266" y="0"/>
                    </a:lnTo>
                    <a:lnTo>
                      <a:pt x="236" y="0"/>
                    </a:lnTo>
                    <a:lnTo>
                      <a:pt x="208" y="0"/>
                    </a:lnTo>
                    <a:lnTo>
                      <a:pt x="182" y="2"/>
                    </a:lnTo>
                    <a:lnTo>
                      <a:pt x="158" y="6"/>
                    </a:lnTo>
                    <a:lnTo>
                      <a:pt x="136" y="10"/>
                    </a:lnTo>
                    <a:lnTo>
                      <a:pt x="116" y="16"/>
                    </a:lnTo>
                    <a:lnTo>
                      <a:pt x="98" y="22"/>
                    </a:lnTo>
                    <a:lnTo>
                      <a:pt x="82" y="28"/>
                    </a:lnTo>
                    <a:lnTo>
                      <a:pt x="68" y="36"/>
                    </a:lnTo>
                    <a:lnTo>
                      <a:pt x="56" y="44"/>
                    </a:lnTo>
                    <a:lnTo>
                      <a:pt x="44" y="54"/>
                    </a:lnTo>
                    <a:lnTo>
                      <a:pt x="34" y="62"/>
                    </a:lnTo>
                    <a:lnTo>
                      <a:pt x="26" y="72"/>
                    </a:lnTo>
                    <a:lnTo>
                      <a:pt x="20" y="82"/>
                    </a:lnTo>
                    <a:lnTo>
                      <a:pt x="10" y="104"/>
                    </a:lnTo>
                    <a:lnTo>
                      <a:pt x="4" y="124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2" y="186"/>
                    </a:lnTo>
                    <a:lnTo>
                      <a:pt x="6" y="202"/>
                    </a:lnTo>
                    <a:lnTo>
                      <a:pt x="12" y="228"/>
                    </a:lnTo>
                    <a:lnTo>
                      <a:pt x="16" y="236"/>
                    </a:lnTo>
                    <a:close/>
                  </a:path>
                </a:pathLst>
              </a:custGeom>
              <a:solidFill>
                <a:srgbClr val="B39B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98"/>
              <p:cNvSpPr>
                <a:spLocks/>
              </p:cNvSpPr>
              <p:nvPr/>
            </p:nvSpPr>
            <p:spPr bwMode="auto">
              <a:xfrm>
                <a:off x="4260850" y="2555875"/>
                <a:ext cx="339725" cy="387350"/>
              </a:xfrm>
              <a:custGeom>
                <a:avLst/>
                <a:gdLst>
                  <a:gd name="T0" fmla="*/ 252015652 w 214"/>
                  <a:gd name="T1" fmla="*/ 10080626 h 244"/>
                  <a:gd name="T2" fmla="*/ 252015652 w 214"/>
                  <a:gd name="T3" fmla="*/ 10080626 h 244"/>
                  <a:gd name="T4" fmla="*/ 252015652 w 214"/>
                  <a:gd name="T5" fmla="*/ 75604693 h 244"/>
                  <a:gd name="T6" fmla="*/ 262096274 w 214"/>
                  <a:gd name="T7" fmla="*/ 151209387 h 244"/>
                  <a:gd name="T8" fmla="*/ 282257519 w 214"/>
                  <a:gd name="T9" fmla="*/ 236894727 h 244"/>
                  <a:gd name="T10" fmla="*/ 297378452 w 214"/>
                  <a:gd name="T11" fmla="*/ 287297840 h 244"/>
                  <a:gd name="T12" fmla="*/ 312499385 w 214"/>
                  <a:gd name="T13" fmla="*/ 337700952 h 244"/>
                  <a:gd name="T14" fmla="*/ 337700940 w 214"/>
                  <a:gd name="T15" fmla="*/ 388104065 h 244"/>
                  <a:gd name="T16" fmla="*/ 362902496 w 214"/>
                  <a:gd name="T17" fmla="*/ 438507276 h 244"/>
                  <a:gd name="T18" fmla="*/ 398184673 w 214"/>
                  <a:gd name="T19" fmla="*/ 488910389 h 244"/>
                  <a:gd name="T20" fmla="*/ 438507261 w 214"/>
                  <a:gd name="T21" fmla="*/ 534273190 h 244"/>
                  <a:gd name="T22" fmla="*/ 483870060 w 214"/>
                  <a:gd name="T23" fmla="*/ 574595680 h 244"/>
                  <a:gd name="T24" fmla="*/ 539313482 w 214"/>
                  <a:gd name="T25" fmla="*/ 614918170 h 244"/>
                  <a:gd name="T26" fmla="*/ 539313482 w 214"/>
                  <a:gd name="T27" fmla="*/ 614918170 h 244"/>
                  <a:gd name="T28" fmla="*/ 468749127 w 214"/>
                  <a:gd name="T29" fmla="*/ 594756925 h 244"/>
                  <a:gd name="T30" fmla="*/ 398184673 w 214"/>
                  <a:gd name="T31" fmla="*/ 564515057 h 244"/>
                  <a:gd name="T32" fmla="*/ 312499385 w 214"/>
                  <a:gd name="T33" fmla="*/ 524192567 h 244"/>
                  <a:gd name="T34" fmla="*/ 221773786 w 214"/>
                  <a:gd name="T35" fmla="*/ 473789455 h 244"/>
                  <a:gd name="T36" fmla="*/ 176410937 w 214"/>
                  <a:gd name="T37" fmla="*/ 443547587 h 244"/>
                  <a:gd name="T38" fmla="*/ 136088448 w 214"/>
                  <a:gd name="T39" fmla="*/ 408265310 h 244"/>
                  <a:gd name="T40" fmla="*/ 95765935 w 214"/>
                  <a:gd name="T41" fmla="*/ 372983131 h 244"/>
                  <a:gd name="T42" fmla="*/ 65524069 w 214"/>
                  <a:gd name="T43" fmla="*/ 332660641 h 244"/>
                  <a:gd name="T44" fmla="*/ 35282190 w 214"/>
                  <a:gd name="T45" fmla="*/ 292338151 h 244"/>
                  <a:gd name="T46" fmla="*/ 10080625 w 214"/>
                  <a:gd name="T47" fmla="*/ 246975350 h 244"/>
                  <a:gd name="T48" fmla="*/ 10080625 w 214"/>
                  <a:gd name="T49" fmla="*/ 246975350 h 244"/>
                  <a:gd name="T50" fmla="*/ 0 w 214"/>
                  <a:gd name="T51" fmla="*/ 206652810 h 244"/>
                  <a:gd name="T52" fmla="*/ 0 w 214"/>
                  <a:gd name="T53" fmla="*/ 176410943 h 244"/>
                  <a:gd name="T54" fmla="*/ 0 w 214"/>
                  <a:gd name="T55" fmla="*/ 146169076 h 244"/>
                  <a:gd name="T56" fmla="*/ 15120939 w 214"/>
                  <a:gd name="T57" fmla="*/ 115927208 h 244"/>
                  <a:gd name="T58" fmla="*/ 30241879 w 214"/>
                  <a:gd name="T59" fmla="*/ 90725627 h 244"/>
                  <a:gd name="T60" fmla="*/ 50403123 w 214"/>
                  <a:gd name="T61" fmla="*/ 70564382 h 244"/>
                  <a:gd name="T62" fmla="*/ 70564380 w 214"/>
                  <a:gd name="T63" fmla="*/ 50403125 h 244"/>
                  <a:gd name="T64" fmla="*/ 95765935 w 214"/>
                  <a:gd name="T65" fmla="*/ 35282191 h 244"/>
                  <a:gd name="T66" fmla="*/ 146169070 w 214"/>
                  <a:gd name="T67" fmla="*/ 10080626 h 244"/>
                  <a:gd name="T68" fmla="*/ 196572181 w 214"/>
                  <a:gd name="T69" fmla="*/ 0 h 244"/>
                  <a:gd name="T70" fmla="*/ 231854408 w 214"/>
                  <a:gd name="T71" fmla="*/ 0 h 244"/>
                  <a:gd name="T72" fmla="*/ 246975341 w 214"/>
                  <a:gd name="T73" fmla="*/ 0 h 244"/>
                  <a:gd name="T74" fmla="*/ 252015652 w 214"/>
                  <a:gd name="T75" fmla="*/ 10080626 h 244"/>
                  <a:gd name="T76" fmla="*/ 252015652 w 214"/>
                  <a:gd name="T77" fmla="*/ 10080626 h 2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14"/>
                  <a:gd name="T118" fmla="*/ 0 h 244"/>
                  <a:gd name="T119" fmla="*/ 214 w 214"/>
                  <a:gd name="T120" fmla="*/ 244 h 24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14" h="244">
                    <a:moveTo>
                      <a:pt x="100" y="4"/>
                    </a:moveTo>
                    <a:lnTo>
                      <a:pt x="100" y="4"/>
                    </a:lnTo>
                    <a:lnTo>
                      <a:pt x="100" y="30"/>
                    </a:lnTo>
                    <a:lnTo>
                      <a:pt x="104" y="60"/>
                    </a:lnTo>
                    <a:lnTo>
                      <a:pt x="112" y="94"/>
                    </a:lnTo>
                    <a:lnTo>
                      <a:pt x="118" y="114"/>
                    </a:lnTo>
                    <a:lnTo>
                      <a:pt x="124" y="134"/>
                    </a:lnTo>
                    <a:lnTo>
                      <a:pt x="134" y="154"/>
                    </a:lnTo>
                    <a:lnTo>
                      <a:pt x="144" y="174"/>
                    </a:lnTo>
                    <a:lnTo>
                      <a:pt x="158" y="194"/>
                    </a:lnTo>
                    <a:lnTo>
                      <a:pt x="174" y="212"/>
                    </a:lnTo>
                    <a:lnTo>
                      <a:pt x="192" y="228"/>
                    </a:lnTo>
                    <a:lnTo>
                      <a:pt x="214" y="244"/>
                    </a:lnTo>
                    <a:lnTo>
                      <a:pt x="186" y="236"/>
                    </a:lnTo>
                    <a:lnTo>
                      <a:pt x="158" y="224"/>
                    </a:lnTo>
                    <a:lnTo>
                      <a:pt x="124" y="208"/>
                    </a:lnTo>
                    <a:lnTo>
                      <a:pt x="88" y="188"/>
                    </a:lnTo>
                    <a:lnTo>
                      <a:pt x="70" y="176"/>
                    </a:lnTo>
                    <a:lnTo>
                      <a:pt x="54" y="162"/>
                    </a:lnTo>
                    <a:lnTo>
                      <a:pt x="38" y="148"/>
                    </a:lnTo>
                    <a:lnTo>
                      <a:pt x="26" y="132"/>
                    </a:lnTo>
                    <a:lnTo>
                      <a:pt x="14" y="116"/>
                    </a:lnTo>
                    <a:lnTo>
                      <a:pt x="4" y="98"/>
                    </a:lnTo>
                    <a:lnTo>
                      <a:pt x="0" y="82"/>
                    </a:lnTo>
                    <a:lnTo>
                      <a:pt x="0" y="70"/>
                    </a:lnTo>
                    <a:lnTo>
                      <a:pt x="0" y="58"/>
                    </a:lnTo>
                    <a:lnTo>
                      <a:pt x="6" y="46"/>
                    </a:lnTo>
                    <a:lnTo>
                      <a:pt x="12" y="36"/>
                    </a:lnTo>
                    <a:lnTo>
                      <a:pt x="20" y="28"/>
                    </a:lnTo>
                    <a:lnTo>
                      <a:pt x="28" y="20"/>
                    </a:lnTo>
                    <a:lnTo>
                      <a:pt x="38" y="14"/>
                    </a:lnTo>
                    <a:lnTo>
                      <a:pt x="58" y="4"/>
                    </a:lnTo>
                    <a:lnTo>
                      <a:pt x="78" y="0"/>
                    </a:lnTo>
                    <a:lnTo>
                      <a:pt x="92" y="0"/>
                    </a:lnTo>
                    <a:lnTo>
                      <a:pt x="98" y="0"/>
                    </a:lnTo>
                    <a:lnTo>
                      <a:pt x="100" y="4"/>
                    </a:lnTo>
                    <a:close/>
                  </a:path>
                </a:pathLst>
              </a:custGeom>
              <a:solidFill>
                <a:srgbClr val="B39B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99"/>
              <p:cNvSpPr>
                <a:spLocks/>
              </p:cNvSpPr>
              <p:nvPr/>
            </p:nvSpPr>
            <p:spPr bwMode="auto">
              <a:xfrm>
                <a:off x="4638675" y="2301875"/>
                <a:ext cx="641350" cy="495300"/>
              </a:xfrm>
              <a:custGeom>
                <a:avLst/>
                <a:gdLst>
                  <a:gd name="T0" fmla="*/ 252015648 w 404"/>
                  <a:gd name="T1" fmla="*/ 710683983 h 312"/>
                  <a:gd name="T2" fmla="*/ 317539691 w 404"/>
                  <a:gd name="T3" fmla="*/ 720764604 h 312"/>
                  <a:gd name="T4" fmla="*/ 398184666 w 404"/>
                  <a:gd name="T5" fmla="*/ 735885536 h 312"/>
                  <a:gd name="T6" fmla="*/ 408265288 w 404"/>
                  <a:gd name="T7" fmla="*/ 700603362 h 312"/>
                  <a:gd name="T8" fmla="*/ 443547564 w 404"/>
                  <a:gd name="T9" fmla="*/ 614918083 h 312"/>
                  <a:gd name="T10" fmla="*/ 504031296 w 404"/>
                  <a:gd name="T11" fmla="*/ 559474667 h 312"/>
                  <a:gd name="T12" fmla="*/ 544353784 w 404"/>
                  <a:gd name="T13" fmla="*/ 554434357 h 312"/>
                  <a:gd name="T14" fmla="*/ 509071607 w 404"/>
                  <a:gd name="T15" fmla="*/ 483870009 h 312"/>
                  <a:gd name="T16" fmla="*/ 665321247 w 404"/>
                  <a:gd name="T17" fmla="*/ 574595599 h 312"/>
                  <a:gd name="T18" fmla="*/ 594756894 w 404"/>
                  <a:gd name="T19" fmla="*/ 423386283 h 312"/>
                  <a:gd name="T20" fmla="*/ 690522802 w 404"/>
                  <a:gd name="T21" fmla="*/ 463708767 h 312"/>
                  <a:gd name="T22" fmla="*/ 730845290 w 404"/>
                  <a:gd name="T23" fmla="*/ 448587835 h 312"/>
                  <a:gd name="T24" fmla="*/ 831651510 w 404"/>
                  <a:gd name="T25" fmla="*/ 534273114 h 312"/>
                  <a:gd name="T26" fmla="*/ 761087156 w 404"/>
                  <a:gd name="T27" fmla="*/ 367942768 h 312"/>
                  <a:gd name="T28" fmla="*/ 756046845 w 404"/>
                  <a:gd name="T29" fmla="*/ 337700905 h 312"/>
                  <a:gd name="T30" fmla="*/ 907256373 w 404"/>
                  <a:gd name="T31" fmla="*/ 498990941 h 312"/>
                  <a:gd name="T32" fmla="*/ 882054818 w 404"/>
                  <a:gd name="T33" fmla="*/ 393144320 h 312"/>
                  <a:gd name="T34" fmla="*/ 831651510 w 404"/>
                  <a:gd name="T35" fmla="*/ 312499352 h 312"/>
                  <a:gd name="T36" fmla="*/ 826611199 w 404"/>
                  <a:gd name="T37" fmla="*/ 252015626 h 312"/>
                  <a:gd name="T38" fmla="*/ 861893574 w 404"/>
                  <a:gd name="T39" fmla="*/ 272176868 h 312"/>
                  <a:gd name="T40" fmla="*/ 967740104 w 404"/>
                  <a:gd name="T41" fmla="*/ 418345972 h 312"/>
                  <a:gd name="T42" fmla="*/ 907256373 w 404"/>
                  <a:gd name="T43" fmla="*/ 201612471 h 312"/>
                  <a:gd name="T44" fmla="*/ 871974196 w 404"/>
                  <a:gd name="T45" fmla="*/ 141128744 h 312"/>
                  <a:gd name="T46" fmla="*/ 907256373 w 404"/>
                  <a:gd name="T47" fmla="*/ 141128744 h 312"/>
                  <a:gd name="T48" fmla="*/ 997981970 w 404"/>
                  <a:gd name="T49" fmla="*/ 231854384 h 312"/>
                  <a:gd name="T50" fmla="*/ 967740104 w 404"/>
                  <a:gd name="T51" fmla="*/ 161289987 h 312"/>
                  <a:gd name="T52" fmla="*/ 836692019 w 404"/>
                  <a:gd name="T53" fmla="*/ 10080624 h 312"/>
                  <a:gd name="T54" fmla="*/ 887095129 w 404"/>
                  <a:gd name="T55" fmla="*/ 95765925 h 312"/>
                  <a:gd name="T56" fmla="*/ 871974196 w 404"/>
                  <a:gd name="T57" fmla="*/ 90725614 h 312"/>
                  <a:gd name="T58" fmla="*/ 740925912 w 404"/>
                  <a:gd name="T59" fmla="*/ 0 h 312"/>
                  <a:gd name="T60" fmla="*/ 796369333 w 404"/>
                  <a:gd name="T61" fmla="*/ 100806235 h 312"/>
                  <a:gd name="T62" fmla="*/ 816530577 w 404"/>
                  <a:gd name="T63" fmla="*/ 151209365 h 312"/>
                  <a:gd name="T64" fmla="*/ 715724357 w 404"/>
                  <a:gd name="T65" fmla="*/ 80644993 h 312"/>
                  <a:gd name="T66" fmla="*/ 619958449 w 404"/>
                  <a:gd name="T67" fmla="*/ 40322497 h 312"/>
                  <a:gd name="T68" fmla="*/ 715724357 w 404"/>
                  <a:gd name="T69" fmla="*/ 146169055 h 312"/>
                  <a:gd name="T70" fmla="*/ 665321247 w 404"/>
                  <a:gd name="T71" fmla="*/ 126007813 h 312"/>
                  <a:gd name="T72" fmla="*/ 645160003 w 404"/>
                  <a:gd name="T73" fmla="*/ 120967502 h 312"/>
                  <a:gd name="T74" fmla="*/ 685482491 w 404"/>
                  <a:gd name="T75" fmla="*/ 181451229 h 312"/>
                  <a:gd name="T76" fmla="*/ 675401869 w 404"/>
                  <a:gd name="T77" fmla="*/ 241935005 h 312"/>
                  <a:gd name="T78" fmla="*/ 640119693 w 404"/>
                  <a:gd name="T79" fmla="*/ 231854384 h 312"/>
                  <a:gd name="T80" fmla="*/ 423386321 w 404"/>
                  <a:gd name="T81" fmla="*/ 131048123 h 312"/>
                  <a:gd name="T82" fmla="*/ 564515028 w 404"/>
                  <a:gd name="T83" fmla="*/ 252015626 h 312"/>
                  <a:gd name="T84" fmla="*/ 564515028 w 404"/>
                  <a:gd name="T85" fmla="*/ 272176868 h 312"/>
                  <a:gd name="T86" fmla="*/ 448587875 w 404"/>
                  <a:gd name="T87" fmla="*/ 231854384 h 312"/>
                  <a:gd name="T88" fmla="*/ 448587875 w 404"/>
                  <a:gd name="T89" fmla="*/ 241935005 h 312"/>
                  <a:gd name="T90" fmla="*/ 524192540 w 404"/>
                  <a:gd name="T91" fmla="*/ 312499352 h 312"/>
                  <a:gd name="T92" fmla="*/ 408265288 w 404"/>
                  <a:gd name="T93" fmla="*/ 302418731 h 312"/>
                  <a:gd name="T94" fmla="*/ 322580002 w 404"/>
                  <a:gd name="T95" fmla="*/ 267136557 h 312"/>
                  <a:gd name="T96" fmla="*/ 342741246 w 404"/>
                  <a:gd name="T97" fmla="*/ 302418731 h 312"/>
                  <a:gd name="T98" fmla="*/ 398184666 w 404"/>
                  <a:gd name="T99" fmla="*/ 383063699 h 312"/>
                  <a:gd name="T100" fmla="*/ 383063733 w 404"/>
                  <a:gd name="T101" fmla="*/ 413305563 h 312"/>
                  <a:gd name="T102" fmla="*/ 292338136 w 404"/>
                  <a:gd name="T103" fmla="*/ 362902457 h 312"/>
                  <a:gd name="T104" fmla="*/ 307459069 w 404"/>
                  <a:gd name="T105" fmla="*/ 403224941 h 312"/>
                  <a:gd name="T106" fmla="*/ 342741246 w 404"/>
                  <a:gd name="T107" fmla="*/ 453628146 h 312"/>
                  <a:gd name="T108" fmla="*/ 322580002 w 404"/>
                  <a:gd name="T109" fmla="*/ 443547525 h 312"/>
                  <a:gd name="T110" fmla="*/ 246975337 w 404"/>
                  <a:gd name="T111" fmla="*/ 413305563 h 312"/>
                  <a:gd name="T112" fmla="*/ 105846580 w 404"/>
                  <a:gd name="T113" fmla="*/ 372983078 h 312"/>
                  <a:gd name="T114" fmla="*/ 226814093 w 404"/>
                  <a:gd name="T115" fmla="*/ 463708767 h 312"/>
                  <a:gd name="T116" fmla="*/ 221773782 w 404"/>
                  <a:gd name="T117" fmla="*/ 483870009 h 312"/>
                  <a:gd name="T118" fmla="*/ 156249690 w 404"/>
                  <a:gd name="T119" fmla="*/ 458668456 h 312"/>
                  <a:gd name="T120" fmla="*/ 156249690 w 404"/>
                  <a:gd name="T121" fmla="*/ 488910320 h 312"/>
                  <a:gd name="T122" fmla="*/ 15120939 w 404"/>
                  <a:gd name="T123" fmla="*/ 478829699 h 312"/>
                  <a:gd name="T124" fmla="*/ 10080625 w 404"/>
                  <a:gd name="T125" fmla="*/ 493950630 h 31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04"/>
                  <a:gd name="T190" fmla="*/ 0 h 312"/>
                  <a:gd name="T191" fmla="*/ 404 w 404"/>
                  <a:gd name="T192" fmla="*/ 312 h 31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04" h="312">
                    <a:moveTo>
                      <a:pt x="16" y="206"/>
                    </a:moveTo>
                    <a:lnTo>
                      <a:pt x="16" y="206"/>
                    </a:lnTo>
                    <a:lnTo>
                      <a:pt x="60" y="246"/>
                    </a:lnTo>
                    <a:lnTo>
                      <a:pt x="100" y="282"/>
                    </a:lnTo>
                    <a:lnTo>
                      <a:pt x="122" y="298"/>
                    </a:lnTo>
                    <a:lnTo>
                      <a:pt x="142" y="310"/>
                    </a:lnTo>
                    <a:lnTo>
                      <a:pt x="126" y="286"/>
                    </a:lnTo>
                    <a:lnTo>
                      <a:pt x="98" y="244"/>
                    </a:lnTo>
                    <a:lnTo>
                      <a:pt x="132" y="270"/>
                    </a:lnTo>
                    <a:lnTo>
                      <a:pt x="158" y="292"/>
                    </a:lnTo>
                    <a:lnTo>
                      <a:pt x="170" y="304"/>
                    </a:lnTo>
                    <a:lnTo>
                      <a:pt x="178" y="312"/>
                    </a:lnTo>
                    <a:lnTo>
                      <a:pt x="162" y="278"/>
                    </a:lnTo>
                    <a:lnTo>
                      <a:pt x="150" y="248"/>
                    </a:lnTo>
                    <a:lnTo>
                      <a:pt x="136" y="222"/>
                    </a:lnTo>
                    <a:lnTo>
                      <a:pt x="176" y="244"/>
                    </a:lnTo>
                    <a:lnTo>
                      <a:pt x="232" y="274"/>
                    </a:lnTo>
                    <a:lnTo>
                      <a:pt x="216" y="246"/>
                    </a:lnTo>
                    <a:lnTo>
                      <a:pt x="200" y="222"/>
                    </a:lnTo>
                    <a:lnTo>
                      <a:pt x="182" y="198"/>
                    </a:lnTo>
                    <a:lnTo>
                      <a:pt x="216" y="220"/>
                    </a:lnTo>
                    <a:lnTo>
                      <a:pt x="210" y="208"/>
                    </a:lnTo>
                    <a:lnTo>
                      <a:pt x="206" y="200"/>
                    </a:lnTo>
                    <a:lnTo>
                      <a:pt x="202" y="192"/>
                    </a:lnTo>
                    <a:lnTo>
                      <a:pt x="228" y="204"/>
                    </a:lnTo>
                    <a:lnTo>
                      <a:pt x="248" y="216"/>
                    </a:lnTo>
                    <a:lnTo>
                      <a:pt x="264" y="228"/>
                    </a:lnTo>
                    <a:lnTo>
                      <a:pt x="254" y="202"/>
                    </a:lnTo>
                    <a:lnTo>
                      <a:pt x="244" y="182"/>
                    </a:lnTo>
                    <a:lnTo>
                      <a:pt x="236" y="168"/>
                    </a:lnTo>
                    <a:lnTo>
                      <a:pt x="254" y="182"/>
                    </a:lnTo>
                    <a:lnTo>
                      <a:pt x="280" y="202"/>
                    </a:lnTo>
                    <a:lnTo>
                      <a:pt x="274" y="184"/>
                    </a:lnTo>
                    <a:lnTo>
                      <a:pt x="268" y="170"/>
                    </a:lnTo>
                    <a:lnTo>
                      <a:pt x="262" y="158"/>
                    </a:lnTo>
                    <a:lnTo>
                      <a:pt x="290" y="178"/>
                    </a:lnTo>
                    <a:lnTo>
                      <a:pt x="312" y="194"/>
                    </a:lnTo>
                    <a:lnTo>
                      <a:pt x="322" y="204"/>
                    </a:lnTo>
                    <a:lnTo>
                      <a:pt x="330" y="212"/>
                    </a:lnTo>
                    <a:lnTo>
                      <a:pt x="322" y="188"/>
                    </a:lnTo>
                    <a:lnTo>
                      <a:pt x="312" y="166"/>
                    </a:lnTo>
                    <a:lnTo>
                      <a:pt x="302" y="146"/>
                    </a:lnTo>
                    <a:lnTo>
                      <a:pt x="294" y="134"/>
                    </a:lnTo>
                    <a:lnTo>
                      <a:pt x="294" y="132"/>
                    </a:lnTo>
                    <a:lnTo>
                      <a:pt x="294" y="130"/>
                    </a:lnTo>
                    <a:lnTo>
                      <a:pt x="300" y="134"/>
                    </a:lnTo>
                    <a:lnTo>
                      <a:pt x="310" y="142"/>
                    </a:lnTo>
                    <a:lnTo>
                      <a:pt x="338" y="172"/>
                    </a:lnTo>
                    <a:lnTo>
                      <a:pt x="360" y="198"/>
                    </a:lnTo>
                    <a:lnTo>
                      <a:pt x="360" y="192"/>
                    </a:lnTo>
                    <a:lnTo>
                      <a:pt x="356" y="176"/>
                    </a:lnTo>
                    <a:lnTo>
                      <a:pt x="350" y="156"/>
                    </a:lnTo>
                    <a:lnTo>
                      <a:pt x="344" y="144"/>
                    </a:lnTo>
                    <a:lnTo>
                      <a:pt x="338" y="134"/>
                    </a:lnTo>
                    <a:lnTo>
                      <a:pt x="330" y="124"/>
                    </a:lnTo>
                    <a:lnTo>
                      <a:pt x="328" y="116"/>
                    </a:lnTo>
                    <a:lnTo>
                      <a:pt x="326" y="108"/>
                    </a:lnTo>
                    <a:lnTo>
                      <a:pt x="326" y="104"/>
                    </a:lnTo>
                    <a:lnTo>
                      <a:pt x="328" y="100"/>
                    </a:lnTo>
                    <a:lnTo>
                      <a:pt x="332" y="100"/>
                    </a:lnTo>
                    <a:lnTo>
                      <a:pt x="336" y="102"/>
                    </a:lnTo>
                    <a:lnTo>
                      <a:pt x="342" y="108"/>
                    </a:lnTo>
                    <a:lnTo>
                      <a:pt x="356" y="124"/>
                    </a:lnTo>
                    <a:lnTo>
                      <a:pt x="370" y="142"/>
                    </a:lnTo>
                    <a:lnTo>
                      <a:pt x="384" y="166"/>
                    </a:lnTo>
                    <a:lnTo>
                      <a:pt x="382" y="154"/>
                    </a:lnTo>
                    <a:lnTo>
                      <a:pt x="376" y="126"/>
                    </a:lnTo>
                    <a:lnTo>
                      <a:pt x="366" y="94"/>
                    </a:lnTo>
                    <a:lnTo>
                      <a:pt x="360" y="80"/>
                    </a:lnTo>
                    <a:lnTo>
                      <a:pt x="354" y="68"/>
                    </a:lnTo>
                    <a:lnTo>
                      <a:pt x="348" y="60"/>
                    </a:lnTo>
                    <a:lnTo>
                      <a:pt x="346" y="56"/>
                    </a:lnTo>
                    <a:lnTo>
                      <a:pt x="346" y="52"/>
                    </a:lnTo>
                    <a:lnTo>
                      <a:pt x="350" y="52"/>
                    </a:lnTo>
                    <a:lnTo>
                      <a:pt x="354" y="52"/>
                    </a:lnTo>
                    <a:lnTo>
                      <a:pt x="360" y="56"/>
                    </a:lnTo>
                    <a:lnTo>
                      <a:pt x="368" y="60"/>
                    </a:lnTo>
                    <a:lnTo>
                      <a:pt x="374" y="66"/>
                    </a:lnTo>
                    <a:lnTo>
                      <a:pt x="396" y="92"/>
                    </a:lnTo>
                    <a:lnTo>
                      <a:pt x="404" y="102"/>
                    </a:lnTo>
                    <a:lnTo>
                      <a:pt x="400" y="92"/>
                    </a:lnTo>
                    <a:lnTo>
                      <a:pt x="384" y="64"/>
                    </a:lnTo>
                    <a:lnTo>
                      <a:pt x="374" y="50"/>
                    </a:lnTo>
                    <a:lnTo>
                      <a:pt x="362" y="32"/>
                    </a:lnTo>
                    <a:lnTo>
                      <a:pt x="348" y="18"/>
                    </a:lnTo>
                    <a:lnTo>
                      <a:pt x="332" y="4"/>
                    </a:lnTo>
                    <a:lnTo>
                      <a:pt x="342" y="18"/>
                    </a:lnTo>
                    <a:lnTo>
                      <a:pt x="348" y="30"/>
                    </a:lnTo>
                    <a:lnTo>
                      <a:pt x="352" y="38"/>
                    </a:lnTo>
                    <a:lnTo>
                      <a:pt x="350" y="38"/>
                    </a:lnTo>
                    <a:lnTo>
                      <a:pt x="346" y="36"/>
                    </a:lnTo>
                    <a:lnTo>
                      <a:pt x="330" y="24"/>
                    </a:lnTo>
                    <a:lnTo>
                      <a:pt x="310" y="10"/>
                    </a:lnTo>
                    <a:lnTo>
                      <a:pt x="294" y="0"/>
                    </a:lnTo>
                    <a:lnTo>
                      <a:pt x="302" y="16"/>
                    </a:lnTo>
                    <a:lnTo>
                      <a:pt x="308" y="28"/>
                    </a:lnTo>
                    <a:lnTo>
                      <a:pt x="316" y="40"/>
                    </a:lnTo>
                    <a:lnTo>
                      <a:pt x="324" y="50"/>
                    </a:lnTo>
                    <a:lnTo>
                      <a:pt x="326" y="58"/>
                    </a:lnTo>
                    <a:lnTo>
                      <a:pt x="326" y="60"/>
                    </a:lnTo>
                    <a:lnTo>
                      <a:pt x="324" y="60"/>
                    </a:lnTo>
                    <a:lnTo>
                      <a:pt x="318" y="54"/>
                    </a:lnTo>
                    <a:lnTo>
                      <a:pt x="304" y="44"/>
                    </a:lnTo>
                    <a:lnTo>
                      <a:pt x="284" y="32"/>
                    </a:lnTo>
                    <a:lnTo>
                      <a:pt x="262" y="22"/>
                    </a:lnTo>
                    <a:lnTo>
                      <a:pt x="248" y="16"/>
                    </a:lnTo>
                    <a:lnTo>
                      <a:pt x="246" y="16"/>
                    </a:lnTo>
                    <a:lnTo>
                      <a:pt x="244" y="16"/>
                    </a:lnTo>
                    <a:lnTo>
                      <a:pt x="248" y="20"/>
                    </a:lnTo>
                    <a:lnTo>
                      <a:pt x="264" y="38"/>
                    </a:lnTo>
                    <a:lnTo>
                      <a:pt x="284" y="58"/>
                    </a:lnTo>
                    <a:lnTo>
                      <a:pt x="298" y="72"/>
                    </a:lnTo>
                    <a:lnTo>
                      <a:pt x="286" y="66"/>
                    </a:lnTo>
                    <a:lnTo>
                      <a:pt x="264" y="50"/>
                    </a:lnTo>
                    <a:lnTo>
                      <a:pt x="258" y="46"/>
                    </a:lnTo>
                    <a:lnTo>
                      <a:pt x="256" y="46"/>
                    </a:lnTo>
                    <a:lnTo>
                      <a:pt x="256" y="48"/>
                    </a:lnTo>
                    <a:lnTo>
                      <a:pt x="260" y="54"/>
                    </a:lnTo>
                    <a:lnTo>
                      <a:pt x="268" y="66"/>
                    </a:lnTo>
                    <a:lnTo>
                      <a:pt x="272" y="72"/>
                    </a:lnTo>
                    <a:lnTo>
                      <a:pt x="274" y="80"/>
                    </a:lnTo>
                    <a:lnTo>
                      <a:pt x="274" y="86"/>
                    </a:lnTo>
                    <a:lnTo>
                      <a:pt x="272" y="92"/>
                    </a:lnTo>
                    <a:lnTo>
                      <a:pt x="268" y="96"/>
                    </a:lnTo>
                    <a:lnTo>
                      <a:pt x="264" y="98"/>
                    </a:lnTo>
                    <a:lnTo>
                      <a:pt x="260" y="96"/>
                    </a:lnTo>
                    <a:lnTo>
                      <a:pt x="254" y="92"/>
                    </a:lnTo>
                    <a:lnTo>
                      <a:pt x="246" y="88"/>
                    </a:lnTo>
                    <a:lnTo>
                      <a:pt x="234" y="80"/>
                    </a:lnTo>
                    <a:lnTo>
                      <a:pt x="206" y="68"/>
                    </a:lnTo>
                    <a:lnTo>
                      <a:pt x="168" y="52"/>
                    </a:lnTo>
                    <a:lnTo>
                      <a:pt x="214" y="88"/>
                    </a:lnTo>
                    <a:lnTo>
                      <a:pt x="224" y="100"/>
                    </a:lnTo>
                    <a:lnTo>
                      <a:pt x="228" y="106"/>
                    </a:lnTo>
                    <a:lnTo>
                      <a:pt x="228" y="108"/>
                    </a:lnTo>
                    <a:lnTo>
                      <a:pt x="228" y="110"/>
                    </a:lnTo>
                    <a:lnTo>
                      <a:pt x="224" y="108"/>
                    </a:lnTo>
                    <a:lnTo>
                      <a:pt x="214" y="102"/>
                    </a:lnTo>
                    <a:lnTo>
                      <a:pt x="202" y="98"/>
                    </a:lnTo>
                    <a:lnTo>
                      <a:pt x="178" y="92"/>
                    </a:lnTo>
                    <a:lnTo>
                      <a:pt x="176" y="92"/>
                    </a:lnTo>
                    <a:lnTo>
                      <a:pt x="176" y="94"/>
                    </a:lnTo>
                    <a:lnTo>
                      <a:pt x="178" y="96"/>
                    </a:lnTo>
                    <a:lnTo>
                      <a:pt x="188" y="106"/>
                    </a:lnTo>
                    <a:lnTo>
                      <a:pt x="208" y="124"/>
                    </a:lnTo>
                    <a:lnTo>
                      <a:pt x="202" y="124"/>
                    </a:lnTo>
                    <a:lnTo>
                      <a:pt x="188" y="124"/>
                    </a:lnTo>
                    <a:lnTo>
                      <a:pt x="172" y="122"/>
                    </a:lnTo>
                    <a:lnTo>
                      <a:pt x="162" y="120"/>
                    </a:lnTo>
                    <a:lnTo>
                      <a:pt x="154" y="116"/>
                    </a:lnTo>
                    <a:lnTo>
                      <a:pt x="138" y="108"/>
                    </a:lnTo>
                    <a:lnTo>
                      <a:pt x="128" y="106"/>
                    </a:lnTo>
                    <a:lnTo>
                      <a:pt x="126" y="108"/>
                    </a:lnTo>
                    <a:lnTo>
                      <a:pt x="126" y="110"/>
                    </a:lnTo>
                    <a:lnTo>
                      <a:pt x="130" y="114"/>
                    </a:lnTo>
                    <a:lnTo>
                      <a:pt x="136" y="120"/>
                    </a:lnTo>
                    <a:lnTo>
                      <a:pt x="144" y="128"/>
                    </a:lnTo>
                    <a:lnTo>
                      <a:pt x="150" y="136"/>
                    </a:lnTo>
                    <a:lnTo>
                      <a:pt x="158" y="152"/>
                    </a:lnTo>
                    <a:lnTo>
                      <a:pt x="162" y="164"/>
                    </a:lnTo>
                    <a:lnTo>
                      <a:pt x="162" y="168"/>
                    </a:lnTo>
                    <a:lnTo>
                      <a:pt x="152" y="164"/>
                    </a:lnTo>
                    <a:lnTo>
                      <a:pt x="126" y="150"/>
                    </a:lnTo>
                    <a:lnTo>
                      <a:pt x="120" y="146"/>
                    </a:lnTo>
                    <a:lnTo>
                      <a:pt x="116" y="144"/>
                    </a:lnTo>
                    <a:lnTo>
                      <a:pt x="114" y="146"/>
                    </a:lnTo>
                    <a:lnTo>
                      <a:pt x="114" y="148"/>
                    </a:lnTo>
                    <a:lnTo>
                      <a:pt x="116" y="154"/>
                    </a:lnTo>
                    <a:lnTo>
                      <a:pt x="122" y="160"/>
                    </a:lnTo>
                    <a:lnTo>
                      <a:pt x="130" y="168"/>
                    </a:lnTo>
                    <a:lnTo>
                      <a:pt x="134" y="176"/>
                    </a:lnTo>
                    <a:lnTo>
                      <a:pt x="136" y="180"/>
                    </a:lnTo>
                    <a:lnTo>
                      <a:pt x="132" y="180"/>
                    </a:lnTo>
                    <a:lnTo>
                      <a:pt x="128" y="176"/>
                    </a:lnTo>
                    <a:lnTo>
                      <a:pt x="120" y="170"/>
                    </a:lnTo>
                    <a:lnTo>
                      <a:pt x="112" y="168"/>
                    </a:lnTo>
                    <a:lnTo>
                      <a:pt x="106" y="168"/>
                    </a:lnTo>
                    <a:lnTo>
                      <a:pt x="98" y="164"/>
                    </a:lnTo>
                    <a:lnTo>
                      <a:pt x="84" y="160"/>
                    </a:lnTo>
                    <a:lnTo>
                      <a:pt x="66" y="154"/>
                    </a:lnTo>
                    <a:lnTo>
                      <a:pt x="42" y="148"/>
                    </a:lnTo>
                    <a:lnTo>
                      <a:pt x="64" y="162"/>
                    </a:lnTo>
                    <a:lnTo>
                      <a:pt x="80" y="176"/>
                    </a:lnTo>
                    <a:lnTo>
                      <a:pt x="90" y="184"/>
                    </a:lnTo>
                    <a:lnTo>
                      <a:pt x="92" y="190"/>
                    </a:lnTo>
                    <a:lnTo>
                      <a:pt x="90" y="190"/>
                    </a:lnTo>
                    <a:lnTo>
                      <a:pt x="88" y="192"/>
                    </a:lnTo>
                    <a:lnTo>
                      <a:pt x="80" y="190"/>
                    </a:lnTo>
                    <a:lnTo>
                      <a:pt x="68" y="184"/>
                    </a:lnTo>
                    <a:lnTo>
                      <a:pt x="62" y="182"/>
                    </a:lnTo>
                    <a:lnTo>
                      <a:pt x="58" y="182"/>
                    </a:lnTo>
                    <a:lnTo>
                      <a:pt x="58" y="184"/>
                    </a:lnTo>
                    <a:lnTo>
                      <a:pt x="58" y="186"/>
                    </a:lnTo>
                    <a:lnTo>
                      <a:pt x="62" y="194"/>
                    </a:lnTo>
                    <a:lnTo>
                      <a:pt x="40" y="194"/>
                    </a:lnTo>
                    <a:lnTo>
                      <a:pt x="22" y="194"/>
                    </a:lnTo>
                    <a:lnTo>
                      <a:pt x="6" y="190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4" y="196"/>
                    </a:lnTo>
                    <a:lnTo>
                      <a:pt x="16" y="206"/>
                    </a:lnTo>
                    <a:close/>
                  </a:path>
                </a:pathLst>
              </a:custGeom>
              <a:solidFill>
                <a:srgbClr val="F9DC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100"/>
              <p:cNvSpPr>
                <a:spLocks/>
              </p:cNvSpPr>
              <p:nvPr/>
            </p:nvSpPr>
            <p:spPr bwMode="auto">
              <a:xfrm>
                <a:off x="5187950" y="2762250"/>
                <a:ext cx="371475" cy="295275"/>
              </a:xfrm>
              <a:custGeom>
                <a:avLst/>
                <a:gdLst>
                  <a:gd name="T0" fmla="*/ 0 w 234"/>
                  <a:gd name="T1" fmla="*/ 0 h 186"/>
                  <a:gd name="T2" fmla="*/ 0 w 234"/>
                  <a:gd name="T3" fmla="*/ 0 h 186"/>
                  <a:gd name="T4" fmla="*/ 55443448 w 234"/>
                  <a:gd name="T5" fmla="*/ 50403121 h 186"/>
                  <a:gd name="T6" fmla="*/ 110886896 w 234"/>
                  <a:gd name="T7" fmla="*/ 105846577 h 186"/>
                  <a:gd name="T8" fmla="*/ 186491563 w 234"/>
                  <a:gd name="T9" fmla="*/ 171370618 h 186"/>
                  <a:gd name="T10" fmla="*/ 267136592 w 234"/>
                  <a:gd name="T11" fmla="*/ 241935020 h 186"/>
                  <a:gd name="T12" fmla="*/ 347781571 w 234"/>
                  <a:gd name="T13" fmla="*/ 302418750 h 186"/>
                  <a:gd name="T14" fmla="*/ 388104060 w 234"/>
                  <a:gd name="T15" fmla="*/ 332660615 h 186"/>
                  <a:gd name="T16" fmla="*/ 433466960 w 234"/>
                  <a:gd name="T17" fmla="*/ 352821858 h 186"/>
                  <a:gd name="T18" fmla="*/ 468749139 w 234"/>
                  <a:gd name="T19" fmla="*/ 372983102 h 186"/>
                  <a:gd name="T20" fmla="*/ 504031317 w 234"/>
                  <a:gd name="T21" fmla="*/ 383063724 h 186"/>
                  <a:gd name="T22" fmla="*/ 504031317 w 234"/>
                  <a:gd name="T23" fmla="*/ 383063724 h 186"/>
                  <a:gd name="T24" fmla="*/ 483870072 w 234"/>
                  <a:gd name="T25" fmla="*/ 393144345 h 186"/>
                  <a:gd name="T26" fmla="*/ 418346027 w 234"/>
                  <a:gd name="T27" fmla="*/ 418345999 h 186"/>
                  <a:gd name="T28" fmla="*/ 367942816 w 234"/>
                  <a:gd name="T29" fmla="*/ 428426620 h 186"/>
                  <a:gd name="T30" fmla="*/ 312499393 w 234"/>
                  <a:gd name="T31" fmla="*/ 438507242 h 186"/>
                  <a:gd name="T32" fmla="*/ 252015658 w 234"/>
                  <a:gd name="T33" fmla="*/ 443547553 h 186"/>
                  <a:gd name="T34" fmla="*/ 181451252 w 234"/>
                  <a:gd name="T35" fmla="*/ 443547553 h 186"/>
                  <a:gd name="T36" fmla="*/ 186491563 w 234"/>
                  <a:gd name="T37" fmla="*/ 468749107 h 186"/>
                  <a:gd name="T38" fmla="*/ 186491563 w 234"/>
                  <a:gd name="T39" fmla="*/ 468749107 h 186"/>
                  <a:gd name="T40" fmla="*/ 221773791 w 234"/>
                  <a:gd name="T41" fmla="*/ 468749107 h 186"/>
                  <a:gd name="T42" fmla="*/ 262096281 w 234"/>
                  <a:gd name="T43" fmla="*/ 468749107 h 186"/>
                  <a:gd name="T44" fmla="*/ 312499393 w 234"/>
                  <a:gd name="T45" fmla="*/ 468749107 h 186"/>
                  <a:gd name="T46" fmla="*/ 372983127 w 234"/>
                  <a:gd name="T47" fmla="*/ 458668485 h 186"/>
                  <a:gd name="T48" fmla="*/ 443547583 w 234"/>
                  <a:gd name="T49" fmla="*/ 438507242 h 186"/>
                  <a:gd name="T50" fmla="*/ 514111939 w 234"/>
                  <a:gd name="T51" fmla="*/ 408265278 h 186"/>
                  <a:gd name="T52" fmla="*/ 589716607 w 234"/>
                  <a:gd name="T53" fmla="*/ 367942791 h 186"/>
                  <a:gd name="T54" fmla="*/ 589716607 w 234"/>
                  <a:gd name="T55" fmla="*/ 367942791 h 186"/>
                  <a:gd name="T56" fmla="*/ 544353806 w 234"/>
                  <a:gd name="T57" fmla="*/ 352821858 h 186"/>
                  <a:gd name="T58" fmla="*/ 488910383 w 234"/>
                  <a:gd name="T59" fmla="*/ 327620304 h 186"/>
                  <a:gd name="T60" fmla="*/ 418346027 w 234"/>
                  <a:gd name="T61" fmla="*/ 292338128 h 186"/>
                  <a:gd name="T62" fmla="*/ 332660637 w 234"/>
                  <a:gd name="T63" fmla="*/ 246975331 h 186"/>
                  <a:gd name="T64" fmla="*/ 231854414 w 234"/>
                  <a:gd name="T65" fmla="*/ 181451240 h 186"/>
                  <a:gd name="T66" fmla="*/ 120967518 w 234"/>
                  <a:gd name="T67" fmla="*/ 95765931 h 186"/>
                  <a:gd name="T68" fmla="*/ 0 w 234"/>
                  <a:gd name="T69" fmla="*/ 0 h 186"/>
                  <a:gd name="T70" fmla="*/ 0 w 234"/>
                  <a:gd name="T71" fmla="*/ 0 h 1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34"/>
                  <a:gd name="T109" fmla="*/ 0 h 186"/>
                  <a:gd name="T110" fmla="*/ 234 w 234"/>
                  <a:gd name="T111" fmla="*/ 186 h 18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34" h="186">
                    <a:moveTo>
                      <a:pt x="0" y="0"/>
                    </a:moveTo>
                    <a:lnTo>
                      <a:pt x="0" y="0"/>
                    </a:lnTo>
                    <a:lnTo>
                      <a:pt x="22" y="20"/>
                    </a:lnTo>
                    <a:lnTo>
                      <a:pt x="44" y="42"/>
                    </a:lnTo>
                    <a:lnTo>
                      <a:pt x="74" y="68"/>
                    </a:lnTo>
                    <a:lnTo>
                      <a:pt x="106" y="96"/>
                    </a:lnTo>
                    <a:lnTo>
                      <a:pt x="138" y="120"/>
                    </a:lnTo>
                    <a:lnTo>
                      <a:pt x="154" y="132"/>
                    </a:lnTo>
                    <a:lnTo>
                      <a:pt x="172" y="140"/>
                    </a:lnTo>
                    <a:lnTo>
                      <a:pt x="186" y="148"/>
                    </a:lnTo>
                    <a:lnTo>
                      <a:pt x="200" y="152"/>
                    </a:lnTo>
                    <a:lnTo>
                      <a:pt x="192" y="156"/>
                    </a:lnTo>
                    <a:lnTo>
                      <a:pt x="166" y="166"/>
                    </a:lnTo>
                    <a:lnTo>
                      <a:pt x="146" y="170"/>
                    </a:lnTo>
                    <a:lnTo>
                      <a:pt x="124" y="174"/>
                    </a:lnTo>
                    <a:lnTo>
                      <a:pt x="100" y="176"/>
                    </a:lnTo>
                    <a:lnTo>
                      <a:pt x="72" y="176"/>
                    </a:lnTo>
                    <a:lnTo>
                      <a:pt x="74" y="186"/>
                    </a:lnTo>
                    <a:lnTo>
                      <a:pt x="88" y="186"/>
                    </a:lnTo>
                    <a:lnTo>
                      <a:pt x="104" y="186"/>
                    </a:lnTo>
                    <a:lnTo>
                      <a:pt x="124" y="186"/>
                    </a:lnTo>
                    <a:lnTo>
                      <a:pt x="148" y="182"/>
                    </a:lnTo>
                    <a:lnTo>
                      <a:pt x="176" y="174"/>
                    </a:lnTo>
                    <a:lnTo>
                      <a:pt x="204" y="162"/>
                    </a:lnTo>
                    <a:lnTo>
                      <a:pt x="234" y="146"/>
                    </a:lnTo>
                    <a:lnTo>
                      <a:pt x="216" y="140"/>
                    </a:lnTo>
                    <a:lnTo>
                      <a:pt x="194" y="130"/>
                    </a:lnTo>
                    <a:lnTo>
                      <a:pt x="166" y="116"/>
                    </a:lnTo>
                    <a:lnTo>
                      <a:pt x="132" y="98"/>
                    </a:lnTo>
                    <a:lnTo>
                      <a:pt x="92" y="72"/>
                    </a:lnTo>
                    <a:lnTo>
                      <a:pt x="48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101"/>
              <p:cNvSpPr>
                <a:spLocks/>
              </p:cNvSpPr>
              <p:nvPr/>
            </p:nvSpPr>
            <p:spPr bwMode="auto">
              <a:xfrm>
                <a:off x="4235450" y="2549525"/>
                <a:ext cx="365125" cy="393700"/>
              </a:xfrm>
              <a:custGeom>
                <a:avLst/>
                <a:gdLst>
                  <a:gd name="T0" fmla="*/ 5040313 w 230"/>
                  <a:gd name="T1" fmla="*/ 0 h 248"/>
                  <a:gd name="T2" fmla="*/ 5040313 w 230"/>
                  <a:gd name="T3" fmla="*/ 0 h 248"/>
                  <a:gd name="T4" fmla="*/ 5040313 w 230"/>
                  <a:gd name="T5" fmla="*/ 20161251 h 248"/>
                  <a:gd name="T6" fmla="*/ 15120940 w 230"/>
                  <a:gd name="T7" fmla="*/ 70564382 h 248"/>
                  <a:gd name="T8" fmla="*/ 20161251 w 230"/>
                  <a:gd name="T9" fmla="*/ 105846586 h 248"/>
                  <a:gd name="T10" fmla="*/ 30241879 w 230"/>
                  <a:gd name="T11" fmla="*/ 146169076 h 248"/>
                  <a:gd name="T12" fmla="*/ 50403124 w 230"/>
                  <a:gd name="T13" fmla="*/ 191531877 h 248"/>
                  <a:gd name="T14" fmla="*/ 70564381 w 230"/>
                  <a:gd name="T15" fmla="*/ 241935040 h 248"/>
                  <a:gd name="T16" fmla="*/ 100806248 w 230"/>
                  <a:gd name="T17" fmla="*/ 292338152 h 248"/>
                  <a:gd name="T18" fmla="*/ 141128762 w 230"/>
                  <a:gd name="T19" fmla="*/ 342741265 h 248"/>
                  <a:gd name="T20" fmla="*/ 186491563 w 230"/>
                  <a:gd name="T21" fmla="*/ 398184689 h 248"/>
                  <a:gd name="T22" fmla="*/ 241935035 w 230"/>
                  <a:gd name="T23" fmla="*/ 448587901 h 248"/>
                  <a:gd name="T24" fmla="*/ 307459080 w 230"/>
                  <a:gd name="T25" fmla="*/ 498991013 h 248"/>
                  <a:gd name="T26" fmla="*/ 388104059 w 230"/>
                  <a:gd name="T27" fmla="*/ 544353814 h 248"/>
                  <a:gd name="T28" fmla="*/ 473789448 w 230"/>
                  <a:gd name="T29" fmla="*/ 589716616 h 248"/>
                  <a:gd name="T30" fmla="*/ 579635982 w 230"/>
                  <a:gd name="T31" fmla="*/ 624998795 h 248"/>
                  <a:gd name="T32" fmla="*/ 579635982 w 230"/>
                  <a:gd name="T33" fmla="*/ 624998795 h 248"/>
                  <a:gd name="T34" fmla="*/ 549394115 w 230"/>
                  <a:gd name="T35" fmla="*/ 619958483 h 248"/>
                  <a:gd name="T36" fmla="*/ 478829759 w 230"/>
                  <a:gd name="T37" fmla="*/ 599797238 h 248"/>
                  <a:gd name="T38" fmla="*/ 378023436 w 230"/>
                  <a:gd name="T39" fmla="*/ 559474748 h 248"/>
                  <a:gd name="T40" fmla="*/ 322580014 w 230"/>
                  <a:gd name="T41" fmla="*/ 534273192 h 248"/>
                  <a:gd name="T42" fmla="*/ 267136591 w 230"/>
                  <a:gd name="T43" fmla="*/ 498991013 h 248"/>
                  <a:gd name="T44" fmla="*/ 206652807 w 230"/>
                  <a:gd name="T45" fmla="*/ 463708834 h 248"/>
                  <a:gd name="T46" fmla="*/ 156249696 w 230"/>
                  <a:gd name="T47" fmla="*/ 418346033 h 248"/>
                  <a:gd name="T48" fmla="*/ 105846584 w 230"/>
                  <a:gd name="T49" fmla="*/ 367942821 h 248"/>
                  <a:gd name="T50" fmla="*/ 65524070 w 230"/>
                  <a:gd name="T51" fmla="*/ 307459086 h 248"/>
                  <a:gd name="T52" fmla="*/ 45362813 w 230"/>
                  <a:gd name="T53" fmla="*/ 277217218 h 248"/>
                  <a:gd name="T54" fmla="*/ 30241879 w 230"/>
                  <a:gd name="T55" fmla="*/ 241935040 h 248"/>
                  <a:gd name="T56" fmla="*/ 20161251 w 230"/>
                  <a:gd name="T57" fmla="*/ 206652811 h 248"/>
                  <a:gd name="T58" fmla="*/ 10080625 w 230"/>
                  <a:gd name="T59" fmla="*/ 171370632 h 248"/>
                  <a:gd name="T60" fmla="*/ 5040313 w 230"/>
                  <a:gd name="T61" fmla="*/ 131048142 h 248"/>
                  <a:gd name="T62" fmla="*/ 0 w 230"/>
                  <a:gd name="T63" fmla="*/ 90725627 h 248"/>
                  <a:gd name="T64" fmla="*/ 0 w 230"/>
                  <a:gd name="T65" fmla="*/ 45362814 h 248"/>
                  <a:gd name="T66" fmla="*/ 5040313 w 230"/>
                  <a:gd name="T67" fmla="*/ 0 h 248"/>
                  <a:gd name="T68" fmla="*/ 5040313 w 230"/>
                  <a:gd name="T69" fmla="*/ 0 h 24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0"/>
                  <a:gd name="T106" fmla="*/ 0 h 248"/>
                  <a:gd name="T107" fmla="*/ 230 w 230"/>
                  <a:gd name="T108" fmla="*/ 248 h 24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0" h="248">
                    <a:moveTo>
                      <a:pt x="2" y="0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6" y="28"/>
                    </a:lnTo>
                    <a:lnTo>
                      <a:pt x="8" y="42"/>
                    </a:lnTo>
                    <a:lnTo>
                      <a:pt x="12" y="58"/>
                    </a:lnTo>
                    <a:lnTo>
                      <a:pt x="20" y="76"/>
                    </a:lnTo>
                    <a:lnTo>
                      <a:pt x="28" y="96"/>
                    </a:lnTo>
                    <a:lnTo>
                      <a:pt x="40" y="116"/>
                    </a:lnTo>
                    <a:lnTo>
                      <a:pt x="56" y="136"/>
                    </a:lnTo>
                    <a:lnTo>
                      <a:pt x="74" y="158"/>
                    </a:lnTo>
                    <a:lnTo>
                      <a:pt x="96" y="178"/>
                    </a:lnTo>
                    <a:lnTo>
                      <a:pt x="122" y="198"/>
                    </a:lnTo>
                    <a:lnTo>
                      <a:pt x="154" y="216"/>
                    </a:lnTo>
                    <a:lnTo>
                      <a:pt x="188" y="234"/>
                    </a:lnTo>
                    <a:lnTo>
                      <a:pt x="230" y="248"/>
                    </a:lnTo>
                    <a:lnTo>
                      <a:pt x="218" y="246"/>
                    </a:lnTo>
                    <a:lnTo>
                      <a:pt x="190" y="238"/>
                    </a:lnTo>
                    <a:lnTo>
                      <a:pt x="150" y="222"/>
                    </a:lnTo>
                    <a:lnTo>
                      <a:pt x="128" y="212"/>
                    </a:lnTo>
                    <a:lnTo>
                      <a:pt x="106" y="198"/>
                    </a:lnTo>
                    <a:lnTo>
                      <a:pt x="82" y="184"/>
                    </a:lnTo>
                    <a:lnTo>
                      <a:pt x="62" y="166"/>
                    </a:lnTo>
                    <a:lnTo>
                      <a:pt x="42" y="146"/>
                    </a:lnTo>
                    <a:lnTo>
                      <a:pt x="26" y="122"/>
                    </a:lnTo>
                    <a:lnTo>
                      <a:pt x="18" y="110"/>
                    </a:lnTo>
                    <a:lnTo>
                      <a:pt x="12" y="96"/>
                    </a:lnTo>
                    <a:lnTo>
                      <a:pt x="8" y="82"/>
                    </a:lnTo>
                    <a:lnTo>
                      <a:pt x="4" y="68"/>
                    </a:lnTo>
                    <a:lnTo>
                      <a:pt x="2" y="52"/>
                    </a:lnTo>
                    <a:lnTo>
                      <a:pt x="0" y="36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102"/>
              <p:cNvSpPr>
                <a:spLocks/>
              </p:cNvSpPr>
              <p:nvPr/>
            </p:nvSpPr>
            <p:spPr bwMode="auto">
              <a:xfrm>
                <a:off x="4838700" y="3727450"/>
                <a:ext cx="28575" cy="25400"/>
              </a:xfrm>
              <a:custGeom>
                <a:avLst/>
                <a:gdLst>
                  <a:gd name="T0" fmla="*/ 45362806 w 18"/>
                  <a:gd name="T1" fmla="*/ 20161247 h 16"/>
                  <a:gd name="T2" fmla="*/ 45362806 w 18"/>
                  <a:gd name="T3" fmla="*/ 20161247 h 16"/>
                  <a:gd name="T4" fmla="*/ 45362806 w 18"/>
                  <a:gd name="T5" fmla="*/ 25201557 h 16"/>
                  <a:gd name="T6" fmla="*/ 40322495 w 18"/>
                  <a:gd name="T7" fmla="*/ 35282183 h 16"/>
                  <a:gd name="T8" fmla="*/ 30241875 w 18"/>
                  <a:gd name="T9" fmla="*/ 40322493 h 16"/>
                  <a:gd name="T10" fmla="*/ 25201558 w 18"/>
                  <a:gd name="T11" fmla="*/ 40322493 h 16"/>
                  <a:gd name="T12" fmla="*/ 25201558 w 18"/>
                  <a:gd name="T13" fmla="*/ 40322493 h 16"/>
                  <a:gd name="T14" fmla="*/ 15120937 w 18"/>
                  <a:gd name="T15" fmla="*/ 40322493 h 16"/>
                  <a:gd name="T16" fmla="*/ 10080624 w 18"/>
                  <a:gd name="T17" fmla="*/ 35282183 h 16"/>
                  <a:gd name="T18" fmla="*/ 5040312 w 18"/>
                  <a:gd name="T19" fmla="*/ 25201557 h 16"/>
                  <a:gd name="T20" fmla="*/ 0 w 18"/>
                  <a:gd name="T21" fmla="*/ 20161247 h 16"/>
                  <a:gd name="T22" fmla="*/ 0 w 18"/>
                  <a:gd name="T23" fmla="*/ 20161247 h 16"/>
                  <a:gd name="T24" fmla="*/ 5040312 w 18"/>
                  <a:gd name="T25" fmla="*/ 10080623 h 16"/>
                  <a:gd name="T26" fmla="*/ 10080624 w 18"/>
                  <a:gd name="T27" fmla="*/ 5040312 h 16"/>
                  <a:gd name="T28" fmla="*/ 15120937 w 18"/>
                  <a:gd name="T29" fmla="*/ 0 h 16"/>
                  <a:gd name="T30" fmla="*/ 25201558 w 18"/>
                  <a:gd name="T31" fmla="*/ 0 h 16"/>
                  <a:gd name="T32" fmla="*/ 25201558 w 18"/>
                  <a:gd name="T33" fmla="*/ 0 h 16"/>
                  <a:gd name="T34" fmla="*/ 30241875 w 18"/>
                  <a:gd name="T35" fmla="*/ 0 h 16"/>
                  <a:gd name="T36" fmla="*/ 40322495 w 18"/>
                  <a:gd name="T37" fmla="*/ 5040312 h 16"/>
                  <a:gd name="T38" fmla="*/ 45362806 w 18"/>
                  <a:gd name="T39" fmla="*/ 10080623 h 16"/>
                  <a:gd name="T40" fmla="*/ 45362806 w 18"/>
                  <a:gd name="T41" fmla="*/ 20161247 h 16"/>
                  <a:gd name="T42" fmla="*/ 45362806 w 18"/>
                  <a:gd name="T43" fmla="*/ 20161247 h 1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"/>
                  <a:gd name="T67" fmla="*/ 0 h 16"/>
                  <a:gd name="T68" fmla="*/ 18 w 18"/>
                  <a:gd name="T69" fmla="*/ 16 h 1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" h="16">
                    <a:moveTo>
                      <a:pt x="18" y="8"/>
                    </a:moveTo>
                    <a:lnTo>
                      <a:pt x="18" y="8"/>
                    </a:lnTo>
                    <a:lnTo>
                      <a:pt x="18" y="10"/>
                    </a:lnTo>
                    <a:lnTo>
                      <a:pt x="16" y="14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6" y="16"/>
                    </a:lnTo>
                    <a:lnTo>
                      <a:pt x="4" y="14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F1AE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103"/>
              <p:cNvSpPr>
                <a:spLocks/>
              </p:cNvSpPr>
              <p:nvPr/>
            </p:nvSpPr>
            <p:spPr bwMode="auto">
              <a:xfrm>
                <a:off x="4483100" y="2466975"/>
                <a:ext cx="565150" cy="460375"/>
              </a:xfrm>
              <a:custGeom>
                <a:avLst/>
                <a:gdLst>
                  <a:gd name="T0" fmla="*/ 65524065 w 356"/>
                  <a:gd name="T1" fmla="*/ 60483749 h 290"/>
                  <a:gd name="T2" fmla="*/ 65524065 w 356"/>
                  <a:gd name="T3" fmla="*/ 60483749 h 290"/>
                  <a:gd name="T4" fmla="*/ 126007819 w 356"/>
                  <a:gd name="T5" fmla="*/ 131048119 h 290"/>
                  <a:gd name="T6" fmla="*/ 191531859 w 356"/>
                  <a:gd name="T7" fmla="*/ 211693135 h 290"/>
                  <a:gd name="T8" fmla="*/ 277217192 w 356"/>
                  <a:gd name="T9" fmla="*/ 302418722 h 290"/>
                  <a:gd name="T10" fmla="*/ 378023407 w 356"/>
                  <a:gd name="T11" fmla="*/ 398184619 h 290"/>
                  <a:gd name="T12" fmla="*/ 483870033 w 356"/>
                  <a:gd name="T13" fmla="*/ 488910305 h 290"/>
                  <a:gd name="T14" fmla="*/ 539313451 w 356"/>
                  <a:gd name="T15" fmla="*/ 534273099 h 290"/>
                  <a:gd name="T16" fmla="*/ 589716559 w 356"/>
                  <a:gd name="T17" fmla="*/ 569555271 h 290"/>
                  <a:gd name="T18" fmla="*/ 645159977 w 356"/>
                  <a:gd name="T19" fmla="*/ 599797133 h 290"/>
                  <a:gd name="T20" fmla="*/ 695563085 w 356"/>
                  <a:gd name="T21" fmla="*/ 624998685 h 290"/>
                  <a:gd name="T22" fmla="*/ 695563085 w 356"/>
                  <a:gd name="T23" fmla="*/ 624998685 h 290"/>
                  <a:gd name="T24" fmla="*/ 786288679 w 356"/>
                  <a:gd name="T25" fmla="*/ 660280858 h 290"/>
                  <a:gd name="T26" fmla="*/ 841732296 w 356"/>
                  <a:gd name="T27" fmla="*/ 690522720 h 290"/>
                  <a:gd name="T28" fmla="*/ 877014471 w 356"/>
                  <a:gd name="T29" fmla="*/ 710683962 h 290"/>
                  <a:gd name="T30" fmla="*/ 897175714 w 356"/>
                  <a:gd name="T31" fmla="*/ 720764583 h 290"/>
                  <a:gd name="T32" fmla="*/ 897175714 w 356"/>
                  <a:gd name="T33" fmla="*/ 730845203 h 290"/>
                  <a:gd name="T34" fmla="*/ 892135403 w 356"/>
                  <a:gd name="T35" fmla="*/ 730845203 h 290"/>
                  <a:gd name="T36" fmla="*/ 871974160 w 356"/>
                  <a:gd name="T37" fmla="*/ 730845203 h 290"/>
                  <a:gd name="T38" fmla="*/ 871974160 w 356"/>
                  <a:gd name="T39" fmla="*/ 730845203 h 290"/>
                  <a:gd name="T40" fmla="*/ 801409611 w 356"/>
                  <a:gd name="T41" fmla="*/ 705643651 h 290"/>
                  <a:gd name="T42" fmla="*/ 660280910 w 356"/>
                  <a:gd name="T43" fmla="*/ 640119616 h 290"/>
                  <a:gd name="T44" fmla="*/ 574595626 w 356"/>
                  <a:gd name="T45" fmla="*/ 594756823 h 290"/>
                  <a:gd name="T46" fmla="*/ 488910343 w 356"/>
                  <a:gd name="T47" fmla="*/ 539313409 h 290"/>
                  <a:gd name="T48" fmla="*/ 403224961 w 356"/>
                  <a:gd name="T49" fmla="*/ 483869995 h 290"/>
                  <a:gd name="T50" fmla="*/ 327620299 w 356"/>
                  <a:gd name="T51" fmla="*/ 423386270 h 290"/>
                  <a:gd name="T52" fmla="*/ 327620299 w 356"/>
                  <a:gd name="T53" fmla="*/ 423386270 h 290"/>
                  <a:gd name="T54" fmla="*/ 267136570 w 356"/>
                  <a:gd name="T55" fmla="*/ 357862136 h 290"/>
                  <a:gd name="T56" fmla="*/ 206652791 w 356"/>
                  <a:gd name="T57" fmla="*/ 292338101 h 290"/>
                  <a:gd name="T58" fmla="*/ 110886887 w 356"/>
                  <a:gd name="T59" fmla="*/ 176410913 h 290"/>
                  <a:gd name="T60" fmla="*/ 45362809 w 356"/>
                  <a:gd name="T61" fmla="*/ 85685301 h 290"/>
                  <a:gd name="T62" fmla="*/ 15120939 w 356"/>
                  <a:gd name="T63" fmla="*/ 35282185 h 290"/>
                  <a:gd name="T64" fmla="*/ 15120939 w 356"/>
                  <a:gd name="T65" fmla="*/ 35282185 h 290"/>
                  <a:gd name="T66" fmla="*/ 5040312 w 356"/>
                  <a:gd name="T67" fmla="*/ 15120937 h 290"/>
                  <a:gd name="T68" fmla="*/ 0 w 356"/>
                  <a:gd name="T69" fmla="*/ 0 h 290"/>
                  <a:gd name="T70" fmla="*/ 15120939 w 356"/>
                  <a:gd name="T71" fmla="*/ 10080624 h 290"/>
                  <a:gd name="T72" fmla="*/ 65524065 w 356"/>
                  <a:gd name="T73" fmla="*/ 60483749 h 290"/>
                  <a:gd name="T74" fmla="*/ 65524065 w 356"/>
                  <a:gd name="T75" fmla="*/ 60483749 h 2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56"/>
                  <a:gd name="T115" fmla="*/ 0 h 290"/>
                  <a:gd name="T116" fmla="*/ 356 w 356"/>
                  <a:gd name="T117" fmla="*/ 290 h 29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56" h="290">
                    <a:moveTo>
                      <a:pt x="26" y="24"/>
                    </a:moveTo>
                    <a:lnTo>
                      <a:pt x="26" y="24"/>
                    </a:lnTo>
                    <a:lnTo>
                      <a:pt x="50" y="52"/>
                    </a:lnTo>
                    <a:lnTo>
                      <a:pt x="76" y="84"/>
                    </a:lnTo>
                    <a:lnTo>
                      <a:pt x="110" y="120"/>
                    </a:lnTo>
                    <a:lnTo>
                      <a:pt x="150" y="158"/>
                    </a:lnTo>
                    <a:lnTo>
                      <a:pt x="192" y="194"/>
                    </a:lnTo>
                    <a:lnTo>
                      <a:pt x="214" y="212"/>
                    </a:lnTo>
                    <a:lnTo>
                      <a:pt x="234" y="226"/>
                    </a:lnTo>
                    <a:lnTo>
                      <a:pt x="256" y="238"/>
                    </a:lnTo>
                    <a:lnTo>
                      <a:pt x="276" y="248"/>
                    </a:lnTo>
                    <a:lnTo>
                      <a:pt x="312" y="262"/>
                    </a:lnTo>
                    <a:lnTo>
                      <a:pt x="334" y="274"/>
                    </a:lnTo>
                    <a:lnTo>
                      <a:pt x="348" y="282"/>
                    </a:lnTo>
                    <a:lnTo>
                      <a:pt x="356" y="286"/>
                    </a:lnTo>
                    <a:lnTo>
                      <a:pt x="356" y="290"/>
                    </a:lnTo>
                    <a:lnTo>
                      <a:pt x="354" y="290"/>
                    </a:lnTo>
                    <a:lnTo>
                      <a:pt x="346" y="290"/>
                    </a:lnTo>
                    <a:lnTo>
                      <a:pt x="318" y="280"/>
                    </a:lnTo>
                    <a:lnTo>
                      <a:pt x="262" y="254"/>
                    </a:lnTo>
                    <a:lnTo>
                      <a:pt x="228" y="236"/>
                    </a:lnTo>
                    <a:lnTo>
                      <a:pt x="194" y="214"/>
                    </a:lnTo>
                    <a:lnTo>
                      <a:pt x="160" y="192"/>
                    </a:lnTo>
                    <a:lnTo>
                      <a:pt x="130" y="168"/>
                    </a:lnTo>
                    <a:lnTo>
                      <a:pt x="106" y="142"/>
                    </a:lnTo>
                    <a:lnTo>
                      <a:pt x="82" y="116"/>
                    </a:lnTo>
                    <a:lnTo>
                      <a:pt x="44" y="70"/>
                    </a:lnTo>
                    <a:lnTo>
                      <a:pt x="18" y="34"/>
                    </a:lnTo>
                    <a:lnTo>
                      <a:pt x="6" y="14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F9DC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7" name="TextBox 346"/>
          <p:cNvSpPr txBox="1"/>
          <p:nvPr/>
        </p:nvSpPr>
        <p:spPr>
          <a:xfrm>
            <a:off x="718801" y="5481935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Compute:</a:t>
            </a:r>
            <a:endParaRPr lang="en-US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102"/>
          <p:cNvGrpSpPr>
            <a:grpSpLocks/>
          </p:cNvGrpSpPr>
          <p:nvPr/>
        </p:nvGrpSpPr>
        <p:grpSpPr bwMode="auto">
          <a:xfrm>
            <a:off x="6781800" y="3505200"/>
            <a:ext cx="381000" cy="457200"/>
            <a:chOff x="4108450" y="2111375"/>
            <a:chExt cx="1450975" cy="1717675"/>
          </a:xfrm>
        </p:grpSpPr>
        <p:sp>
          <p:nvSpPr>
            <p:cNvPr id="349" name="Freeform 65"/>
            <p:cNvSpPr>
              <a:spLocks/>
            </p:cNvSpPr>
            <p:nvPr/>
          </p:nvSpPr>
          <p:spPr bwMode="auto">
            <a:xfrm>
              <a:off x="4108450" y="2111375"/>
              <a:ext cx="1377950" cy="1047750"/>
            </a:xfrm>
            <a:custGeom>
              <a:avLst/>
              <a:gdLst>
                <a:gd name="T0" fmla="*/ 141128760 w 868"/>
                <a:gd name="T1" fmla="*/ 1033264077 h 660"/>
                <a:gd name="T2" fmla="*/ 146169071 w 868"/>
                <a:gd name="T3" fmla="*/ 831651453 h 660"/>
                <a:gd name="T4" fmla="*/ 206652804 w 868"/>
                <a:gd name="T5" fmla="*/ 609877785 h 660"/>
                <a:gd name="T6" fmla="*/ 317539697 w 868"/>
                <a:gd name="T7" fmla="*/ 438507224 h 660"/>
                <a:gd name="T8" fmla="*/ 443547574 w 868"/>
                <a:gd name="T9" fmla="*/ 317539669 h 660"/>
                <a:gd name="T10" fmla="*/ 614918150 w 868"/>
                <a:gd name="T11" fmla="*/ 216733457 h 660"/>
                <a:gd name="T12" fmla="*/ 640119706 w 868"/>
                <a:gd name="T13" fmla="*/ 201612475 h 660"/>
                <a:gd name="T14" fmla="*/ 851812970 w 868"/>
                <a:gd name="T15" fmla="*/ 136088437 h 660"/>
                <a:gd name="T16" fmla="*/ 1123989768 w 868"/>
                <a:gd name="T17" fmla="*/ 105846573 h 660"/>
                <a:gd name="T18" fmla="*/ 1255037856 w 868"/>
                <a:gd name="T19" fmla="*/ 115927194 h 660"/>
                <a:gd name="T20" fmla="*/ 1441529366 w 868"/>
                <a:gd name="T21" fmla="*/ 156249679 h 660"/>
                <a:gd name="T22" fmla="*/ 1612899943 w 868"/>
                <a:gd name="T23" fmla="*/ 241935010 h 660"/>
                <a:gd name="T24" fmla="*/ 1754029050 w 868"/>
                <a:gd name="T25" fmla="*/ 347781533 h 660"/>
                <a:gd name="T26" fmla="*/ 1905238383 w 868"/>
                <a:gd name="T27" fmla="*/ 524192505 h 660"/>
                <a:gd name="T28" fmla="*/ 2001004293 w 868"/>
                <a:gd name="T29" fmla="*/ 705643687 h 660"/>
                <a:gd name="T30" fmla="*/ 2066528338 w 868"/>
                <a:gd name="T31" fmla="*/ 922377243 h 660"/>
                <a:gd name="T32" fmla="*/ 2076608960 w 868"/>
                <a:gd name="T33" fmla="*/ 1098788115 h 660"/>
                <a:gd name="T34" fmla="*/ 2091729893 w 868"/>
                <a:gd name="T35" fmla="*/ 1436488928 h 660"/>
                <a:gd name="T36" fmla="*/ 2137092693 w 868"/>
                <a:gd name="T37" fmla="*/ 1466730792 h 660"/>
                <a:gd name="T38" fmla="*/ 2147483647 w 868"/>
                <a:gd name="T39" fmla="*/ 1335682715 h 660"/>
                <a:gd name="T40" fmla="*/ 2147483647 w 868"/>
                <a:gd name="T41" fmla="*/ 1098788115 h 660"/>
                <a:gd name="T42" fmla="*/ 2147483647 w 868"/>
                <a:gd name="T43" fmla="*/ 1008062524 h 660"/>
                <a:gd name="T44" fmla="*/ 2147173315 w 868"/>
                <a:gd name="T45" fmla="*/ 791328968 h 660"/>
                <a:gd name="T46" fmla="*/ 2076608960 w 868"/>
                <a:gd name="T47" fmla="*/ 599797164 h 660"/>
                <a:gd name="T48" fmla="*/ 1950601183 w 868"/>
                <a:gd name="T49" fmla="*/ 398184639 h 660"/>
                <a:gd name="T50" fmla="*/ 1754029050 w 868"/>
                <a:gd name="T51" fmla="*/ 211693146 h 660"/>
                <a:gd name="T52" fmla="*/ 1612899943 w 868"/>
                <a:gd name="T53" fmla="*/ 115927194 h 660"/>
                <a:gd name="T54" fmla="*/ 1416327811 w 868"/>
                <a:gd name="T55" fmla="*/ 40322497 h 660"/>
                <a:gd name="T56" fmla="*/ 1199594434 w 868"/>
                <a:gd name="T57" fmla="*/ 5040312 h 660"/>
                <a:gd name="T58" fmla="*/ 1018143236 w 868"/>
                <a:gd name="T59" fmla="*/ 5040312 h 660"/>
                <a:gd name="T60" fmla="*/ 761087172 w 868"/>
                <a:gd name="T61" fmla="*/ 50403119 h 660"/>
                <a:gd name="T62" fmla="*/ 594756906 w 868"/>
                <a:gd name="T63" fmla="*/ 110886884 h 660"/>
                <a:gd name="T64" fmla="*/ 498990996 w 868"/>
                <a:gd name="T65" fmla="*/ 156249679 h 660"/>
                <a:gd name="T66" fmla="*/ 322580008 w 868"/>
                <a:gd name="T67" fmla="*/ 282257495 h 660"/>
                <a:gd name="T68" fmla="*/ 186491560 w 868"/>
                <a:gd name="T69" fmla="*/ 438507224 h 660"/>
                <a:gd name="T70" fmla="*/ 75604691 w 868"/>
                <a:gd name="T71" fmla="*/ 645159960 h 660"/>
                <a:gd name="T72" fmla="*/ 40322501 w 868"/>
                <a:gd name="T73" fmla="*/ 821570832 h 660"/>
                <a:gd name="T74" fmla="*/ 35282190 w 868"/>
                <a:gd name="T75" fmla="*/ 1224795881 h 660"/>
                <a:gd name="T76" fmla="*/ 40322501 w 868"/>
                <a:gd name="T77" fmla="*/ 1360884268 h 660"/>
                <a:gd name="T78" fmla="*/ 20161251 w 868"/>
                <a:gd name="T79" fmla="*/ 1436488928 h 660"/>
                <a:gd name="T80" fmla="*/ 50403123 w 868"/>
                <a:gd name="T81" fmla="*/ 1496972656 h 660"/>
                <a:gd name="T82" fmla="*/ 186491560 w 868"/>
                <a:gd name="T83" fmla="*/ 1663302907 h 660"/>
                <a:gd name="T84" fmla="*/ 206652804 w 868"/>
                <a:gd name="T85" fmla="*/ 1567537005 h 660"/>
                <a:gd name="T86" fmla="*/ 146169071 w 868"/>
                <a:gd name="T87" fmla="*/ 1481851724 h 660"/>
                <a:gd name="T88" fmla="*/ 146169071 w 868"/>
                <a:gd name="T89" fmla="*/ 1219755571 h 6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68"/>
                <a:gd name="T136" fmla="*/ 0 h 660"/>
                <a:gd name="T137" fmla="*/ 868 w 868"/>
                <a:gd name="T138" fmla="*/ 660 h 6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68" h="660">
                  <a:moveTo>
                    <a:pt x="58" y="484"/>
                  </a:moveTo>
                  <a:lnTo>
                    <a:pt x="58" y="484"/>
                  </a:lnTo>
                  <a:lnTo>
                    <a:pt x="56" y="410"/>
                  </a:lnTo>
                  <a:lnTo>
                    <a:pt x="56" y="370"/>
                  </a:lnTo>
                  <a:lnTo>
                    <a:pt x="58" y="330"/>
                  </a:lnTo>
                  <a:lnTo>
                    <a:pt x="64" y="298"/>
                  </a:lnTo>
                  <a:lnTo>
                    <a:pt x="72" y="268"/>
                  </a:lnTo>
                  <a:lnTo>
                    <a:pt x="82" y="242"/>
                  </a:lnTo>
                  <a:lnTo>
                    <a:pt x="96" y="216"/>
                  </a:lnTo>
                  <a:lnTo>
                    <a:pt x="110" y="194"/>
                  </a:lnTo>
                  <a:lnTo>
                    <a:pt x="126" y="174"/>
                  </a:lnTo>
                  <a:lnTo>
                    <a:pt x="142" y="156"/>
                  </a:lnTo>
                  <a:lnTo>
                    <a:pt x="160" y="140"/>
                  </a:lnTo>
                  <a:lnTo>
                    <a:pt x="176" y="126"/>
                  </a:lnTo>
                  <a:lnTo>
                    <a:pt x="194" y="114"/>
                  </a:lnTo>
                  <a:lnTo>
                    <a:pt x="222" y="96"/>
                  </a:lnTo>
                  <a:lnTo>
                    <a:pt x="244" y="86"/>
                  </a:lnTo>
                  <a:lnTo>
                    <a:pt x="254" y="82"/>
                  </a:lnTo>
                  <a:lnTo>
                    <a:pt x="254" y="80"/>
                  </a:lnTo>
                  <a:lnTo>
                    <a:pt x="270" y="74"/>
                  </a:lnTo>
                  <a:lnTo>
                    <a:pt x="310" y="62"/>
                  </a:lnTo>
                  <a:lnTo>
                    <a:pt x="338" y="54"/>
                  </a:lnTo>
                  <a:lnTo>
                    <a:pt x="372" y="48"/>
                  </a:lnTo>
                  <a:lnTo>
                    <a:pt x="408" y="44"/>
                  </a:lnTo>
                  <a:lnTo>
                    <a:pt x="446" y="42"/>
                  </a:lnTo>
                  <a:lnTo>
                    <a:pt x="472" y="42"/>
                  </a:lnTo>
                  <a:lnTo>
                    <a:pt x="498" y="46"/>
                  </a:lnTo>
                  <a:lnTo>
                    <a:pt x="524" y="50"/>
                  </a:lnTo>
                  <a:lnTo>
                    <a:pt x="550" y="56"/>
                  </a:lnTo>
                  <a:lnTo>
                    <a:pt x="572" y="62"/>
                  </a:lnTo>
                  <a:lnTo>
                    <a:pt x="596" y="72"/>
                  </a:lnTo>
                  <a:lnTo>
                    <a:pt x="618" y="82"/>
                  </a:lnTo>
                  <a:lnTo>
                    <a:pt x="640" y="96"/>
                  </a:lnTo>
                  <a:lnTo>
                    <a:pt x="670" y="116"/>
                  </a:lnTo>
                  <a:lnTo>
                    <a:pt x="696" y="138"/>
                  </a:lnTo>
                  <a:lnTo>
                    <a:pt x="718" y="160"/>
                  </a:lnTo>
                  <a:lnTo>
                    <a:pt x="740" y="184"/>
                  </a:lnTo>
                  <a:lnTo>
                    <a:pt x="756" y="208"/>
                  </a:lnTo>
                  <a:lnTo>
                    <a:pt x="772" y="232"/>
                  </a:lnTo>
                  <a:lnTo>
                    <a:pt x="784" y="256"/>
                  </a:lnTo>
                  <a:lnTo>
                    <a:pt x="794" y="280"/>
                  </a:lnTo>
                  <a:lnTo>
                    <a:pt x="804" y="302"/>
                  </a:lnTo>
                  <a:lnTo>
                    <a:pt x="810" y="324"/>
                  </a:lnTo>
                  <a:lnTo>
                    <a:pt x="820" y="366"/>
                  </a:lnTo>
                  <a:lnTo>
                    <a:pt x="824" y="404"/>
                  </a:lnTo>
                  <a:lnTo>
                    <a:pt x="824" y="432"/>
                  </a:lnTo>
                  <a:lnTo>
                    <a:pt x="824" y="436"/>
                  </a:lnTo>
                  <a:lnTo>
                    <a:pt x="826" y="518"/>
                  </a:lnTo>
                  <a:lnTo>
                    <a:pt x="830" y="570"/>
                  </a:lnTo>
                  <a:lnTo>
                    <a:pt x="834" y="620"/>
                  </a:lnTo>
                  <a:lnTo>
                    <a:pt x="848" y="582"/>
                  </a:lnTo>
                  <a:lnTo>
                    <a:pt x="854" y="556"/>
                  </a:lnTo>
                  <a:lnTo>
                    <a:pt x="860" y="530"/>
                  </a:lnTo>
                  <a:lnTo>
                    <a:pt x="868" y="478"/>
                  </a:lnTo>
                  <a:lnTo>
                    <a:pt x="868" y="436"/>
                  </a:lnTo>
                  <a:lnTo>
                    <a:pt x="868" y="432"/>
                  </a:lnTo>
                  <a:lnTo>
                    <a:pt x="866" y="400"/>
                  </a:lnTo>
                  <a:lnTo>
                    <a:pt x="862" y="360"/>
                  </a:lnTo>
                  <a:lnTo>
                    <a:pt x="858" y="338"/>
                  </a:lnTo>
                  <a:lnTo>
                    <a:pt x="852" y="314"/>
                  </a:lnTo>
                  <a:lnTo>
                    <a:pt x="844" y="290"/>
                  </a:lnTo>
                  <a:lnTo>
                    <a:pt x="834" y="264"/>
                  </a:lnTo>
                  <a:lnTo>
                    <a:pt x="824" y="238"/>
                  </a:lnTo>
                  <a:lnTo>
                    <a:pt x="810" y="212"/>
                  </a:lnTo>
                  <a:lnTo>
                    <a:pt x="792" y="184"/>
                  </a:lnTo>
                  <a:lnTo>
                    <a:pt x="774" y="158"/>
                  </a:lnTo>
                  <a:lnTo>
                    <a:pt x="750" y="132"/>
                  </a:lnTo>
                  <a:lnTo>
                    <a:pt x="726" y="108"/>
                  </a:lnTo>
                  <a:lnTo>
                    <a:pt x="696" y="84"/>
                  </a:lnTo>
                  <a:lnTo>
                    <a:pt x="664" y="62"/>
                  </a:lnTo>
                  <a:lnTo>
                    <a:pt x="640" y="46"/>
                  </a:lnTo>
                  <a:lnTo>
                    <a:pt x="614" y="34"/>
                  </a:lnTo>
                  <a:lnTo>
                    <a:pt x="588" y="24"/>
                  </a:lnTo>
                  <a:lnTo>
                    <a:pt x="562" y="16"/>
                  </a:lnTo>
                  <a:lnTo>
                    <a:pt x="534" y="10"/>
                  </a:lnTo>
                  <a:lnTo>
                    <a:pt x="506" y="4"/>
                  </a:lnTo>
                  <a:lnTo>
                    <a:pt x="476" y="2"/>
                  </a:lnTo>
                  <a:lnTo>
                    <a:pt x="446" y="0"/>
                  </a:lnTo>
                  <a:lnTo>
                    <a:pt x="404" y="2"/>
                  </a:lnTo>
                  <a:lnTo>
                    <a:pt x="366" y="6"/>
                  </a:lnTo>
                  <a:lnTo>
                    <a:pt x="332" y="14"/>
                  </a:lnTo>
                  <a:lnTo>
                    <a:pt x="302" y="20"/>
                  </a:lnTo>
                  <a:lnTo>
                    <a:pt x="276" y="28"/>
                  </a:lnTo>
                  <a:lnTo>
                    <a:pt x="256" y="34"/>
                  </a:lnTo>
                  <a:lnTo>
                    <a:pt x="236" y="44"/>
                  </a:lnTo>
                  <a:lnTo>
                    <a:pt x="224" y="48"/>
                  </a:lnTo>
                  <a:lnTo>
                    <a:pt x="198" y="62"/>
                  </a:lnTo>
                  <a:lnTo>
                    <a:pt x="166" y="82"/>
                  </a:lnTo>
                  <a:lnTo>
                    <a:pt x="148" y="96"/>
                  </a:lnTo>
                  <a:lnTo>
                    <a:pt x="128" y="112"/>
                  </a:lnTo>
                  <a:lnTo>
                    <a:pt x="110" y="130"/>
                  </a:lnTo>
                  <a:lnTo>
                    <a:pt x="90" y="150"/>
                  </a:lnTo>
                  <a:lnTo>
                    <a:pt x="74" y="174"/>
                  </a:lnTo>
                  <a:lnTo>
                    <a:pt x="56" y="198"/>
                  </a:lnTo>
                  <a:lnTo>
                    <a:pt x="42" y="226"/>
                  </a:lnTo>
                  <a:lnTo>
                    <a:pt x="30" y="256"/>
                  </a:lnTo>
                  <a:lnTo>
                    <a:pt x="22" y="290"/>
                  </a:lnTo>
                  <a:lnTo>
                    <a:pt x="16" y="326"/>
                  </a:lnTo>
                  <a:lnTo>
                    <a:pt x="12" y="368"/>
                  </a:lnTo>
                  <a:lnTo>
                    <a:pt x="12" y="410"/>
                  </a:lnTo>
                  <a:lnTo>
                    <a:pt x="14" y="486"/>
                  </a:lnTo>
                  <a:lnTo>
                    <a:pt x="16" y="516"/>
                  </a:lnTo>
                  <a:lnTo>
                    <a:pt x="16" y="540"/>
                  </a:lnTo>
                  <a:lnTo>
                    <a:pt x="16" y="552"/>
                  </a:lnTo>
                  <a:lnTo>
                    <a:pt x="12" y="562"/>
                  </a:lnTo>
                  <a:lnTo>
                    <a:pt x="8" y="570"/>
                  </a:lnTo>
                  <a:lnTo>
                    <a:pt x="0" y="576"/>
                  </a:lnTo>
                  <a:lnTo>
                    <a:pt x="20" y="594"/>
                  </a:lnTo>
                  <a:lnTo>
                    <a:pt x="40" y="616"/>
                  </a:lnTo>
                  <a:lnTo>
                    <a:pt x="58" y="640"/>
                  </a:lnTo>
                  <a:lnTo>
                    <a:pt x="74" y="660"/>
                  </a:lnTo>
                  <a:lnTo>
                    <a:pt x="80" y="640"/>
                  </a:lnTo>
                  <a:lnTo>
                    <a:pt x="82" y="622"/>
                  </a:lnTo>
                  <a:lnTo>
                    <a:pt x="54" y="616"/>
                  </a:lnTo>
                  <a:lnTo>
                    <a:pt x="58" y="588"/>
                  </a:lnTo>
                  <a:lnTo>
                    <a:pt x="60" y="556"/>
                  </a:lnTo>
                  <a:lnTo>
                    <a:pt x="60" y="522"/>
                  </a:lnTo>
                  <a:lnTo>
                    <a:pt x="58" y="48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66"/>
            <p:cNvSpPr>
              <a:spLocks/>
            </p:cNvSpPr>
            <p:nvPr/>
          </p:nvSpPr>
          <p:spPr bwMode="auto">
            <a:xfrm>
              <a:off x="4276725" y="2749550"/>
              <a:ext cx="1003300" cy="682625"/>
            </a:xfrm>
            <a:custGeom>
              <a:avLst/>
              <a:gdLst>
                <a:gd name="T0" fmla="*/ 1572577289 w 632"/>
                <a:gd name="T1" fmla="*/ 1023183544 h 430"/>
                <a:gd name="T2" fmla="*/ 1572577289 w 632"/>
                <a:gd name="T3" fmla="*/ 1023183544 h 430"/>
                <a:gd name="T4" fmla="*/ 1592738532 w 632"/>
                <a:gd name="T5" fmla="*/ 997981989 h 430"/>
                <a:gd name="T6" fmla="*/ 1592738532 w 632"/>
                <a:gd name="T7" fmla="*/ 997981989 h 430"/>
                <a:gd name="T8" fmla="*/ 1542335426 w 632"/>
                <a:gd name="T9" fmla="*/ 982861055 h 430"/>
                <a:gd name="T10" fmla="*/ 1486892010 w 632"/>
                <a:gd name="T11" fmla="*/ 962699811 h 430"/>
                <a:gd name="T12" fmla="*/ 1436488904 w 632"/>
                <a:gd name="T13" fmla="*/ 942538567 h 430"/>
                <a:gd name="T14" fmla="*/ 1381045488 w 632"/>
                <a:gd name="T15" fmla="*/ 912296700 h 430"/>
                <a:gd name="T16" fmla="*/ 1381045488 w 632"/>
                <a:gd name="T17" fmla="*/ 912296700 h 430"/>
                <a:gd name="T18" fmla="*/ 1335682693 w 632"/>
                <a:gd name="T19" fmla="*/ 882054834 h 430"/>
                <a:gd name="T20" fmla="*/ 1290319898 w 632"/>
                <a:gd name="T21" fmla="*/ 846772656 h 430"/>
                <a:gd name="T22" fmla="*/ 1244957103 w 632"/>
                <a:gd name="T23" fmla="*/ 806449969 h 430"/>
                <a:gd name="T24" fmla="*/ 1194553998 w 632"/>
                <a:gd name="T25" fmla="*/ 761087170 h 430"/>
                <a:gd name="T26" fmla="*/ 1103828408 w 632"/>
                <a:gd name="T27" fmla="*/ 665321260 h 430"/>
                <a:gd name="T28" fmla="*/ 1018143129 w 632"/>
                <a:gd name="T29" fmla="*/ 549394105 h 430"/>
                <a:gd name="T30" fmla="*/ 937498160 w 632"/>
                <a:gd name="T31" fmla="*/ 433466950 h 430"/>
                <a:gd name="T32" fmla="*/ 856853191 w 632"/>
                <a:gd name="T33" fmla="*/ 312499386 h 430"/>
                <a:gd name="T34" fmla="*/ 791328955 w 632"/>
                <a:gd name="T35" fmla="*/ 191531870 h 430"/>
                <a:gd name="T36" fmla="*/ 730845229 w 632"/>
                <a:gd name="T37" fmla="*/ 75604691 h 430"/>
                <a:gd name="T38" fmla="*/ 690522744 w 632"/>
                <a:gd name="T39" fmla="*/ 0 h 430"/>
                <a:gd name="T40" fmla="*/ 640119639 w 632"/>
                <a:gd name="T41" fmla="*/ 65524069 h 430"/>
                <a:gd name="T42" fmla="*/ 640119639 w 632"/>
                <a:gd name="T43" fmla="*/ 65524069 h 430"/>
                <a:gd name="T44" fmla="*/ 488910322 w 632"/>
                <a:gd name="T45" fmla="*/ 241935031 h 430"/>
                <a:gd name="T46" fmla="*/ 332660596 w 632"/>
                <a:gd name="T47" fmla="*/ 423386328 h 430"/>
                <a:gd name="T48" fmla="*/ 55443441 w 632"/>
                <a:gd name="T49" fmla="*/ 730845303 h 430"/>
                <a:gd name="T50" fmla="*/ 55443441 w 632"/>
                <a:gd name="T51" fmla="*/ 730845303 h 430"/>
                <a:gd name="T52" fmla="*/ 30241876 w 632"/>
                <a:gd name="T53" fmla="*/ 761087170 h 430"/>
                <a:gd name="T54" fmla="*/ 0 w 632"/>
                <a:gd name="T55" fmla="*/ 786288725 h 430"/>
                <a:gd name="T56" fmla="*/ 0 w 632"/>
                <a:gd name="T57" fmla="*/ 786288725 h 430"/>
                <a:gd name="T58" fmla="*/ 45362807 w 632"/>
                <a:gd name="T59" fmla="*/ 882054834 h 430"/>
                <a:gd name="T60" fmla="*/ 45362807 w 632"/>
                <a:gd name="T61" fmla="*/ 882054834 h 430"/>
                <a:gd name="T62" fmla="*/ 90725615 w 632"/>
                <a:gd name="T63" fmla="*/ 846772656 h 430"/>
                <a:gd name="T64" fmla="*/ 136088435 w 632"/>
                <a:gd name="T65" fmla="*/ 801409658 h 430"/>
                <a:gd name="T66" fmla="*/ 136088435 w 632"/>
                <a:gd name="T67" fmla="*/ 801409658 h 430"/>
                <a:gd name="T68" fmla="*/ 388104012 w 632"/>
                <a:gd name="T69" fmla="*/ 524192550 h 430"/>
                <a:gd name="T70" fmla="*/ 529232806 w 632"/>
                <a:gd name="T71" fmla="*/ 357862185 h 430"/>
                <a:gd name="T72" fmla="*/ 670361502 w 632"/>
                <a:gd name="T73" fmla="*/ 191531870 h 430"/>
                <a:gd name="T74" fmla="*/ 670361502 w 632"/>
                <a:gd name="T75" fmla="*/ 191531870 h 430"/>
                <a:gd name="T76" fmla="*/ 735885539 w 632"/>
                <a:gd name="T77" fmla="*/ 312499386 h 430"/>
                <a:gd name="T78" fmla="*/ 806449887 w 632"/>
                <a:gd name="T79" fmla="*/ 428426639 h 430"/>
                <a:gd name="T80" fmla="*/ 882054744 w 632"/>
                <a:gd name="T81" fmla="*/ 549394105 h 430"/>
                <a:gd name="T82" fmla="*/ 967740023 w 632"/>
                <a:gd name="T83" fmla="*/ 660280948 h 430"/>
                <a:gd name="T84" fmla="*/ 1053425302 w 632"/>
                <a:gd name="T85" fmla="*/ 766127481 h 430"/>
                <a:gd name="T86" fmla="*/ 1144150892 w 632"/>
                <a:gd name="T87" fmla="*/ 856853279 h 430"/>
                <a:gd name="T88" fmla="*/ 1189513687 w 632"/>
                <a:gd name="T89" fmla="*/ 902216078 h 430"/>
                <a:gd name="T90" fmla="*/ 1234876482 w 632"/>
                <a:gd name="T91" fmla="*/ 937498256 h 430"/>
                <a:gd name="T92" fmla="*/ 1280239277 w 632"/>
                <a:gd name="T93" fmla="*/ 972780433 h 430"/>
                <a:gd name="T94" fmla="*/ 1325602072 w 632"/>
                <a:gd name="T95" fmla="*/ 1003022300 h 430"/>
                <a:gd name="T96" fmla="*/ 1325602072 w 632"/>
                <a:gd name="T97" fmla="*/ 1003022300 h 430"/>
                <a:gd name="T98" fmla="*/ 1376005178 w 632"/>
                <a:gd name="T99" fmla="*/ 1028223855 h 430"/>
                <a:gd name="T100" fmla="*/ 1421367973 w 632"/>
                <a:gd name="T101" fmla="*/ 1053425410 h 430"/>
                <a:gd name="T102" fmla="*/ 1471771078 w 632"/>
                <a:gd name="T103" fmla="*/ 1068546344 h 430"/>
                <a:gd name="T104" fmla="*/ 1522174184 w 632"/>
                <a:gd name="T105" fmla="*/ 1083667277 h 430"/>
                <a:gd name="T106" fmla="*/ 1522174184 w 632"/>
                <a:gd name="T107" fmla="*/ 1083667277 h 430"/>
                <a:gd name="T108" fmla="*/ 1572577289 w 632"/>
                <a:gd name="T109" fmla="*/ 1023183544 h 430"/>
                <a:gd name="T110" fmla="*/ 1572577289 w 632"/>
                <a:gd name="T111" fmla="*/ 1023183544 h 4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2"/>
                <a:gd name="T169" fmla="*/ 0 h 430"/>
                <a:gd name="T170" fmla="*/ 632 w 632"/>
                <a:gd name="T171" fmla="*/ 430 h 43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2" h="430">
                  <a:moveTo>
                    <a:pt x="624" y="406"/>
                  </a:moveTo>
                  <a:lnTo>
                    <a:pt x="624" y="406"/>
                  </a:lnTo>
                  <a:lnTo>
                    <a:pt x="632" y="396"/>
                  </a:lnTo>
                  <a:lnTo>
                    <a:pt x="612" y="390"/>
                  </a:lnTo>
                  <a:lnTo>
                    <a:pt x="590" y="382"/>
                  </a:lnTo>
                  <a:lnTo>
                    <a:pt x="570" y="374"/>
                  </a:lnTo>
                  <a:lnTo>
                    <a:pt x="548" y="362"/>
                  </a:lnTo>
                  <a:lnTo>
                    <a:pt x="530" y="350"/>
                  </a:lnTo>
                  <a:lnTo>
                    <a:pt x="512" y="336"/>
                  </a:lnTo>
                  <a:lnTo>
                    <a:pt x="494" y="320"/>
                  </a:lnTo>
                  <a:lnTo>
                    <a:pt x="474" y="302"/>
                  </a:lnTo>
                  <a:lnTo>
                    <a:pt x="438" y="264"/>
                  </a:lnTo>
                  <a:lnTo>
                    <a:pt x="404" y="218"/>
                  </a:lnTo>
                  <a:lnTo>
                    <a:pt x="372" y="172"/>
                  </a:lnTo>
                  <a:lnTo>
                    <a:pt x="340" y="124"/>
                  </a:lnTo>
                  <a:lnTo>
                    <a:pt x="314" y="76"/>
                  </a:lnTo>
                  <a:lnTo>
                    <a:pt x="290" y="30"/>
                  </a:lnTo>
                  <a:lnTo>
                    <a:pt x="274" y="0"/>
                  </a:lnTo>
                  <a:lnTo>
                    <a:pt x="254" y="26"/>
                  </a:lnTo>
                  <a:lnTo>
                    <a:pt x="194" y="96"/>
                  </a:lnTo>
                  <a:lnTo>
                    <a:pt x="132" y="168"/>
                  </a:lnTo>
                  <a:lnTo>
                    <a:pt x="22" y="290"/>
                  </a:lnTo>
                  <a:lnTo>
                    <a:pt x="12" y="302"/>
                  </a:lnTo>
                  <a:lnTo>
                    <a:pt x="0" y="312"/>
                  </a:lnTo>
                  <a:lnTo>
                    <a:pt x="18" y="350"/>
                  </a:lnTo>
                  <a:lnTo>
                    <a:pt x="36" y="336"/>
                  </a:lnTo>
                  <a:lnTo>
                    <a:pt x="54" y="318"/>
                  </a:lnTo>
                  <a:lnTo>
                    <a:pt x="154" y="208"/>
                  </a:lnTo>
                  <a:lnTo>
                    <a:pt x="210" y="142"/>
                  </a:lnTo>
                  <a:lnTo>
                    <a:pt x="266" y="76"/>
                  </a:lnTo>
                  <a:lnTo>
                    <a:pt x="292" y="124"/>
                  </a:lnTo>
                  <a:lnTo>
                    <a:pt x="320" y="170"/>
                  </a:lnTo>
                  <a:lnTo>
                    <a:pt x="350" y="218"/>
                  </a:lnTo>
                  <a:lnTo>
                    <a:pt x="384" y="262"/>
                  </a:lnTo>
                  <a:lnTo>
                    <a:pt x="418" y="304"/>
                  </a:lnTo>
                  <a:lnTo>
                    <a:pt x="454" y="340"/>
                  </a:lnTo>
                  <a:lnTo>
                    <a:pt x="472" y="358"/>
                  </a:lnTo>
                  <a:lnTo>
                    <a:pt x="490" y="372"/>
                  </a:lnTo>
                  <a:lnTo>
                    <a:pt x="508" y="386"/>
                  </a:lnTo>
                  <a:lnTo>
                    <a:pt x="526" y="398"/>
                  </a:lnTo>
                  <a:lnTo>
                    <a:pt x="546" y="408"/>
                  </a:lnTo>
                  <a:lnTo>
                    <a:pt x="564" y="418"/>
                  </a:lnTo>
                  <a:lnTo>
                    <a:pt x="584" y="424"/>
                  </a:lnTo>
                  <a:lnTo>
                    <a:pt x="604" y="430"/>
                  </a:lnTo>
                  <a:lnTo>
                    <a:pt x="624" y="406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67"/>
            <p:cNvSpPr>
              <a:spLocks/>
            </p:cNvSpPr>
            <p:nvPr/>
          </p:nvSpPr>
          <p:spPr bwMode="auto">
            <a:xfrm>
              <a:off x="4495800" y="2146300"/>
              <a:ext cx="962025" cy="1260475"/>
            </a:xfrm>
            <a:custGeom>
              <a:avLst/>
              <a:gdLst>
                <a:gd name="T0" fmla="*/ 1224795841 w 606"/>
                <a:gd name="T1" fmla="*/ 1980842997 h 794"/>
                <a:gd name="T2" fmla="*/ 1355843913 w 606"/>
                <a:gd name="T3" fmla="*/ 1779230559 h 794"/>
                <a:gd name="T4" fmla="*/ 1396166397 w 606"/>
                <a:gd name="T5" fmla="*/ 1713706517 h 794"/>
                <a:gd name="T6" fmla="*/ 1466730743 w 606"/>
                <a:gd name="T7" fmla="*/ 1567537102 h 794"/>
                <a:gd name="T8" fmla="*/ 1522174159 w 606"/>
                <a:gd name="T9" fmla="*/ 1411287463 h 794"/>
                <a:gd name="T10" fmla="*/ 1527214469 w 606"/>
                <a:gd name="T11" fmla="*/ 1386085908 h 794"/>
                <a:gd name="T12" fmla="*/ 1522174159 w 606"/>
                <a:gd name="T13" fmla="*/ 1285279689 h 794"/>
                <a:gd name="T14" fmla="*/ 1517133848 w 606"/>
                <a:gd name="T15" fmla="*/ 1033264142 h 794"/>
                <a:gd name="T16" fmla="*/ 1512093538 w 606"/>
                <a:gd name="T17" fmla="*/ 947578856 h 794"/>
                <a:gd name="T18" fmla="*/ 1491932296 w 606"/>
                <a:gd name="T19" fmla="*/ 791329018 h 794"/>
                <a:gd name="T20" fmla="*/ 1456650123 w 606"/>
                <a:gd name="T21" fmla="*/ 675401866 h 794"/>
                <a:gd name="T22" fmla="*/ 1401206707 w 606"/>
                <a:gd name="T23" fmla="*/ 549394092 h 794"/>
                <a:gd name="T24" fmla="*/ 1330642361 w 606"/>
                <a:gd name="T25" fmla="*/ 428426629 h 794"/>
                <a:gd name="T26" fmla="*/ 1229836151 w 606"/>
                <a:gd name="T27" fmla="*/ 307459067 h 794"/>
                <a:gd name="T28" fmla="*/ 1103828390 w 606"/>
                <a:gd name="T29" fmla="*/ 196572177 h 794"/>
                <a:gd name="T30" fmla="*/ 1028223733 w 606"/>
                <a:gd name="T31" fmla="*/ 141128756 h 794"/>
                <a:gd name="T32" fmla="*/ 846772556 w 606"/>
                <a:gd name="T33" fmla="*/ 55443445 h 794"/>
                <a:gd name="T34" fmla="*/ 670361491 w 606"/>
                <a:gd name="T35" fmla="*/ 10080625 h 794"/>
                <a:gd name="T36" fmla="*/ 498990935 w 606"/>
                <a:gd name="T37" fmla="*/ 0 h 794"/>
                <a:gd name="T38" fmla="*/ 337700901 w 606"/>
                <a:gd name="T39" fmla="*/ 10080625 h 794"/>
                <a:gd name="T40" fmla="*/ 201612468 w 606"/>
                <a:gd name="T41" fmla="*/ 35282189 h 794"/>
                <a:gd name="T42" fmla="*/ 25201559 w 606"/>
                <a:gd name="T43" fmla="*/ 90725622 h 794"/>
                <a:gd name="T44" fmla="*/ 0 w 606"/>
                <a:gd name="T45" fmla="*/ 100806244 h 794"/>
                <a:gd name="T46" fmla="*/ 181451227 w 606"/>
                <a:gd name="T47" fmla="*/ 614918134 h 794"/>
                <a:gd name="T48" fmla="*/ 226814070 w 606"/>
                <a:gd name="T49" fmla="*/ 791329018 h 794"/>
                <a:gd name="T50" fmla="*/ 236894691 w 606"/>
                <a:gd name="T51" fmla="*/ 826611194 h 794"/>
                <a:gd name="T52" fmla="*/ 307459038 w 606"/>
                <a:gd name="T53" fmla="*/ 1003022276 h 794"/>
                <a:gd name="T54" fmla="*/ 488910314 w 606"/>
                <a:gd name="T55" fmla="*/ 1330642488 h 794"/>
                <a:gd name="T56" fmla="*/ 604837455 w 606"/>
                <a:gd name="T57" fmla="*/ 1507053371 h 794"/>
                <a:gd name="T58" fmla="*/ 730845217 w 606"/>
                <a:gd name="T59" fmla="*/ 1668343718 h 794"/>
                <a:gd name="T60" fmla="*/ 866933798 w 606"/>
                <a:gd name="T61" fmla="*/ 1809472425 h 794"/>
                <a:gd name="T62" fmla="*/ 1003022180 w 606"/>
                <a:gd name="T63" fmla="*/ 1915318955 h 794"/>
                <a:gd name="T64" fmla="*/ 1058465595 w 606"/>
                <a:gd name="T65" fmla="*/ 1945560821 h 794"/>
                <a:gd name="T66" fmla="*/ 1164312115 w 606"/>
                <a:gd name="T67" fmla="*/ 1985883308 h 794"/>
                <a:gd name="T68" fmla="*/ 1209674910 w 606"/>
                <a:gd name="T69" fmla="*/ 2001004241 h 794"/>
                <a:gd name="T70" fmla="*/ 1224795841 w 606"/>
                <a:gd name="T71" fmla="*/ 1980842997 h 79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6"/>
                <a:gd name="T109" fmla="*/ 0 h 794"/>
                <a:gd name="T110" fmla="*/ 606 w 606"/>
                <a:gd name="T111" fmla="*/ 794 h 79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6" h="794">
                  <a:moveTo>
                    <a:pt x="486" y="786"/>
                  </a:moveTo>
                  <a:lnTo>
                    <a:pt x="486" y="786"/>
                  </a:lnTo>
                  <a:lnTo>
                    <a:pt x="522" y="734"/>
                  </a:lnTo>
                  <a:lnTo>
                    <a:pt x="538" y="706"/>
                  </a:lnTo>
                  <a:lnTo>
                    <a:pt x="554" y="680"/>
                  </a:lnTo>
                  <a:lnTo>
                    <a:pt x="568" y="650"/>
                  </a:lnTo>
                  <a:lnTo>
                    <a:pt x="582" y="622"/>
                  </a:lnTo>
                  <a:lnTo>
                    <a:pt x="594" y="592"/>
                  </a:lnTo>
                  <a:lnTo>
                    <a:pt x="604" y="560"/>
                  </a:lnTo>
                  <a:lnTo>
                    <a:pt x="606" y="550"/>
                  </a:lnTo>
                  <a:lnTo>
                    <a:pt x="604" y="510"/>
                  </a:lnTo>
                  <a:lnTo>
                    <a:pt x="602" y="472"/>
                  </a:lnTo>
                  <a:lnTo>
                    <a:pt x="602" y="410"/>
                  </a:lnTo>
                  <a:lnTo>
                    <a:pt x="600" y="376"/>
                  </a:lnTo>
                  <a:lnTo>
                    <a:pt x="596" y="336"/>
                  </a:lnTo>
                  <a:lnTo>
                    <a:pt x="592" y="314"/>
                  </a:lnTo>
                  <a:lnTo>
                    <a:pt x="586" y="292"/>
                  </a:lnTo>
                  <a:lnTo>
                    <a:pt x="578" y="268"/>
                  </a:lnTo>
                  <a:lnTo>
                    <a:pt x="568" y="244"/>
                  </a:lnTo>
                  <a:lnTo>
                    <a:pt x="556" y="218"/>
                  </a:lnTo>
                  <a:lnTo>
                    <a:pt x="544" y="194"/>
                  </a:lnTo>
                  <a:lnTo>
                    <a:pt x="528" y="170"/>
                  </a:lnTo>
                  <a:lnTo>
                    <a:pt x="510" y="146"/>
                  </a:lnTo>
                  <a:lnTo>
                    <a:pt x="488" y="122"/>
                  </a:lnTo>
                  <a:lnTo>
                    <a:pt x="464" y="100"/>
                  </a:lnTo>
                  <a:lnTo>
                    <a:pt x="438" y="78"/>
                  </a:lnTo>
                  <a:lnTo>
                    <a:pt x="408" y="56"/>
                  </a:lnTo>
                  <a:lnTo>
                    <a:pt x="372" y="36"/>
                  </a:lnTo>
                  <a:lnTo>
                    <a:pt x="336" y="22"/>
                  </a:lnTo>
                  <a:lnTo>
                    <a:pt x="302" y="10"/>
                  </a:lnTo>
                  <a:lnTo>
                    <a:pt x="266" y="4"/>
                  </a:lnTo>
                  <a:lnTo>
                    <a:pt x="232" y="0"/>
                  </a:lnTo>
                  <a:lnTo>
                    <a:pt x="198" y="0"/>
                  </a:lnTo>
                  <a:lnTo>
                    <a:pt x="166" y="0"/>
                  </a:lnTo>
                  <a:lnTo>
                    <a:pt x="134" y="4"/>
                  </a:lnTo>
                  <a:lnTo>
                    <a:pt x="106" y="8"/>
                  </a:lnTo>
                  <a:lnTo>
                    <a:pt x="80" y="14"/>
                  </a:lnTo>
                  <a:lnTo>
                    <a:pt x="38" y="26"/>
                  </a:lnTo>
                  <a:lnTo>
                    <a:pt x="10" y="36"/>
                  </a:lnTo>
                  <a:lnTo>
                    <a:pt x="0" y="40"/>
                  </a:lnTo>
                  <a:lnTo>
                    <a:pt x="42" y="152"/>
                  </a:lnTo>
                  <a:lnTo>
                    <a:pt x="72" y="244"/>
                  </a:lnTo>
                  <a:lnTo>
                    <a:pt x="84" y="284"/>
                  </a:lnTo>
                  <a:lnTo>
                    <a:pt x="90" y="314"/>
                  </a:lnTo>
                  <a:lnTo>
                    <a:pt x="94" y="328"/>
                  </a:lnTo>
                  <a:lnTo>
                    <a:pt x="102" y="348"/>
                  </a:lnTo>
                  <a:lnTo>
                    <a:pt x="122" y="398"/>
                  </a:lnTo>
                  <a:lnTo>
                    <a:pt x="154" y="460"/>
                  </a:lnTo>
                  <a:lnTo>
                    <a:pt x="194" y="528"/>
                  </a:lnTo>
                  <a:lnTo>
                    <a:pt x="216" y="564"/>
                  </a:lnTo>
                  <a:lnTo>
                    <a:pt x="240" y="598"/>
                  </a:lnTo>
                  <a:lnTo>
                    <a:pt x="264" y="632"/>
                  </a:lnTo>
                  <a:lnTo>
                    <a:pt x="290" y="662"/>
                  </a:lnTo>
                  <a:lnTo>
                    <a:pt x="316" y="692"/>
                  </a:lnTo>
                  <a:lnTo>
                    <a:pt x="344" y="718"/>
                  </a:lnTo>
                  <a:lnTo>
                    <a:pt x="372" y="742"/>
                  </a:lnTo>
                  <a:lnTo>
                    <a:pt x="398" y="760"/>
                  </a:lnTo>
                  <a:lnTo>
                    <a:pt x="420" y="772"/>
                  </a:lnTo>
                  <a:lnTo>
                    <a:pt x="442" y="780"/>
                  </a:lnTo>
                  <a:lnTo>
                    <a:pt x="462" y="788"/>
                  </a:lnTo>
                  <a:lnTo>
                    <a:pt x="480" y="794"/>
                  </a:lnTo>
                  <a:lnTo>
                    <a:pt x="486" y="786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68"/>
            <p:cNvSpPr>
              <a:spLocks/>
            </p:cNvSpPr>
            <p:nvPr/>
          </p:nvSpPr>
          <p:spPr bwMode="auto">
            <a:xfrm>
              <a:off x="4149725" y="2209800"/>
              <a:ext cx="387350" cy="1063625"/>
            </a:xfrm>
            <a:custGeom>
              <a:avLst/>
              <a:gdLst>
                <a:gd name="T0" fmla="*/ 549394124 w 244"/>
                <a:gd name="T1" fmla="*/ 0 h 670"/>
                <a:gd name="T2" fmla="*/ 478829766 w 244"/>
                <a:gd name="T3" fmla="*/ 35282187 h 670"/>
                <a:gd name="T4" fmla="*/ 352821886 w 244"/>
                <a:gd name="T5" fmla="*/ 115927195 h 670"/>
                <a:gd name="T6" fmla="*/ 262096284 w 244"/>
                <a:gd name="T7" fmla="*/ 196572165 h 670"/>
                <a:gd name="T8" fmla="*/ 171370632 w 244"/>
                <a:gd name="T9" fmla="*/ 297378428 h 670"/>
                <a:gd name="T10" fmla="*/ 95765938 w 244"/>
                <a:gd name="T11" fmla="*/ 428426605 h 670"/>
                <a:gd name="T12" fmla="*/ 40322502 w 244"/>
                <a:gd name="T13" fmla="*/ 584676235 h 670"/>
                <a:gd name="T14" fmla="*/ 30241880 w 244"/>
                <a:gd name="T15" fmla="*/ 670361517 h 670"/>
                <a:gd name="T16" fmla="*/ 25201562 w 244"/>
                <a:gd name="T17" fmla="*/ 877014452 h 670"/>
                <a:gd name="T18" fmla="*/ 35282191 w 244"/>
                <a:gd name="T19" fmla="*/ 1134070296 h 670"/>
                <a:gd name="T20" fmla="*/ 30241880 w 244"/>
                <a:gd name="T21" fmla="*/ 1229836199 h 670"/>
                <a:gd name="T22" fmla="*/ 15120940 w 244"/>
                <a:gd name="T23" fmla="*/ 1275198995 h 670"/>
                <a:gd name="T24" fmla="*/ 0 w 244"/>
                <a:gd name="T25" fmla="*/ 1290319927 h 670"/>
                <a:gd name="T26" fmla="*/ 35282191 w 244"/>
                <a:gd name="T27" fmla="*/ 1365924587 h 670"/>
                <a:gd name="T28" fmla="*/ 70564382 w 244"/>
                <a:gd name="T29" fmla="*/ 1441529247 h 670"/>
                <a:gd name="T30" fmla="*/ 85685316 w 244"/>
                <a:gd name="T31" fmla="*/ 1406247072 h 670"/>
                <a:gd name="T32" fmla="*/ 80645005 w 244"/>
                <a:gd name="T33" fmla="*/ 1451609868 h 670"/>
                <a:gd name="T34" fmla="*/ 141128764 w 244"/>
                <a:gd name="T35" fmla="*/ 1537295149 h 670"/>
                <a:gd name="T36" fmla="*/ 191531877 w 244"/>
                <a:gd name="T37" fmla="*/ 1622980430 h 670"/>
                <a:gd name="T38" fmla="*/ 221773794 w 244"/>
                <a:gd name="T39" fmla="*/ 1688504866 h 670"/>
                <a:gd name="T40" fmla="*/ 297378462 w 244"/>
                <a:gd name="T41" fmla="*/ 1622980430 h 670"/>
                <a:gd name="T42" fmla="*/ 337700952 w 244"/>
                <a:gd name="T43" fmla="*/ 1572577324 h 670"/>
                <a:gd name="T44" fmla="*/ 398184687 w 244"/>
                <a:gd name="T45" fmla="*/ 1456650179 h 670"/>
                <a:gd name="T46" fmla="*/ 438507276 w 244"/>
                <a:gd name="T47" fmla="*/ 1325602101 h 670"/>
                <a:gd name="T48" fmla="*/ 473789455 w 244"/>
                <a:gd name="T49" fmla="*/ 1108868743 h 670"/>
                <a:gd name="T50" fmla="*/ 509071634 w 244"/>
                <a:gd name="T51" fmla="*/ 836691967 h 670"/>
                <a:gd name="T52" fmla="*/ 529232879 w 244"/>
                <a:gd name="T53" fmla="*/ 720764623 h 670"/>
                <a:gd name="T54" fmla="*/ 564515057 w 244"/>
                <a:gd name="T55" fmla="*/ 635079342 h 670"/>
                <a:gd name="T56" fmla="*/ 584676302 w 244"/>
                <a:gd name="T57" fmla="*/ 599797167 h 670"/>
                <a:gd name="T58" fmla="*/ 604837547 w 244"/>
                <a:gd name="T59" fmla="*/ 509071575 h 670"/>
                <a:gd name="T60" fmla="*/ 614918170 w 244"/>
                <a:gd name="T61" fmla="*/ 403224952 h 670"/>
                <a:gd name="T62" fmla="*/ 599797236 w 244"/>
                <a:gd name="T63" fmla="*/ 246975322 h 670"/>
                <a:gd name="T64" fmla="*/ 569555368 w 244"/>
                <a:gd name="T65" fmla="*/ 70564374 h 670"/>
                <a:gd name="T66" fmla="*/ 549394124 w 244"/>
                <a:gd name="T67" fmla="*/ 0 h 6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4"/>
                <a:gd name="T103" fmla="*/ 0 h 670"/>
                <a:gd name="T104" fmla="*/ 244 w 244"/>
                <a:gd name="T105" fmla="*/ 670 h 6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4" h="670">
                  <a:moveTo>
                    <a:pt x="218" y="0"/>
                  </a:moveTo>
                  <a:lnTo>
                    <a:pt x="218" y="0"/>
                  </a:lnTo>
                  <a:lnTo>
                    <a:pt x="210" y="4"/>
                  </a:lnTo>
                  <a:lnTo>
                    <a:pt x="190" y="14"/>
                  </a:lnTo>
                  <a:lnTo>
                    <a:pt x="158" y="34"/>
                  </a:lnTo>
                  <a:lnTo>
                    <a:pt x="140" y="46"/>
                  </a:lnTo>
                  <a:lnTo>
                    <a:pt x="122" y="60"/>
                  </a:lnTo>
                  <a:lnTo>
                    <a:pt x="104" y="78"/>
                  </a:lnTo>
                  <a:lnTo>
                    <a:pt x="86" y="98"/>
                  </a:lnTo>
                  <a:lnTo>
                    <a:pt x="68" y="118"/>
                  </a:lnTo>
                  <a:lnTo>
                    <a:pt x="52" y="144"/>
                  </a:lnTo>
                  <a:lnTo>
                    <a:pt x="38" y="170"/>
                  </a:lnTo>
                  <a:lnTo>
                    <a:pt x="26" y="200"/>
                  </a:lnTo>
                  <a:lnTo>
                    <a:pt x="16" y="232"/>
                  </a:lnTo>
                  <a:lnTo>
                    <a:pt x="12" y="266"/>
                  </a:lnTo>
                  <a:lnTo>
                    <a:pt x="8" y="308"/>
                  </a:lnTo>
                  <a:lnTo>
                    <a:pt x="10" y="348"/>
                  </a:lnTo>
                  <a:lnTo>
                    <a:pt x="14" y="420"/>
                  </a:lnTo>
                  <a:lnTo>
                    <a:pt x="14" y="450"/>
                  </a:lnTo>
                  <a:lnTo>
                    <a:pt x="14" y="476"/>
                  </a:lnTo>
                  <a:lnTo>
                    <a:pt x="12" y="488"/>
                  </a:lnTo>
                  <a:lnTo>
                    <a:pt x="10" y="498"/>
                  </a:lnTo>
                  <a:lnTo>
                    <a:pt x="6" y="506"/>
                  </a:lnTo>
                  <a:lnTo>
                    <a:pt x="0" y="512"/>
                  </a:lnTo>
                  <a:lnTo>
                    <a:pt x="6" y="524"/>
                  </a:lnTo>
                  <a:lnTo>
                    <a:pt x="14" y="542"/>
                  </a:lnTo>
                  <a:lnTo>
                    <a:pt x="22" y="560"/>
                  </a:lnTo>
                  <a:lnTo>
                    <a:pt x="28" y="572"/>
                  </a:lnTo>
                  <a:lnTo>
                    <a:pt x="34" y="558"/>
                  </a:lnTo>
                  <a:lnTo>
                    <a:pt x="32" y="576"/>
                  </a:lnTo>
                  <a:lnTo>
                    <a:pt x="56" y="610"/>
                  </a:lnTo>
                  <a:lnTo>
                    <a:pt x="76" y="644"/>
                  </a:lnTo>
                  <a:lnTo>
                    <a:pt x="88" y="670"/>
                  </a:lnTo>
                  <a:lnTo>
                    <a:pt x="104" y="658"/>
                  </a:lnTo>
                  <a:lnTo>
                    <a:pt x="118" y="644"/>
                  </a:lnTo>
                  <a:lnTo>
                    <a:pt x="134" y="624"/>
                  </a:lnTo>
                  <a:lnTo>
                    <a:pt x="146" y="602"/>
                  </a:lnTo>
                  <a:lnTo>
                    <a:pt x="158" y="578"/>
                  </a:lnTo>
                  <a:lnTo>
                    <a:pt x="166" y="554"/>
                  </a:lnTo>
                  <a:lnTo>
                    <a:pt x="174" y="526"/>
                  </a:lnTo>
                  <a:lnTo>
                    <a:pt x="180" y="498"/>
                  </a:lnTo>
                  <a:lnTo>
                    <a:pt x="188" y="440"/>
                  </a:lnTo>
                  <a:lnTo>
                    <a:pt x="194" y="384"/>
                  </a:lnTo>
                  <a:lnTo>
                    <a:pt x="202" y="332"/>
                  </a:lnTo>
                  <a:lnTo>
                    <a:pt x="206" y="308"/>
                  </a:lnTo>
                  <a:lnTo>
                    <a:pt x="210" y="286"/>
                  </a:lnTo>
                  <a:lnTo>
                    <a:pt x="216" y="268"/>
                  </a:lnTo>
                  <a:lnTo>
                    <a:pt x="224" y="252"/>
                  </a:lnTo>
                  <a:lnTo>
                    <a:pt x="232" y="238"/>
                  </a:lnTo>
                  <a:lnTo>
                    <a:pt x="238" y="220"/>
                  </a:lnTo>
                  <a:lnTo>
                    <a:pt x="240" y="202"/>
                  </a:lnTo>
                  <a:lnTo>
                    <a:pt x="242" y="182"/>
                  </a:lnTo>
                  <a:lnTo>
                    <a:pt x="244" y="160"/>
                  </a:lnTo>
                  <a:lnTo>
                    <a:pt x="242" y="140"/>
                  </a:lnTo>
                  <a:lnTo>
                    <a:pt x="238" y="98"/>
                  </a:lnTo>
                  <a:lnTo>
                    <a:pt x="232" y="60"/>
                  </a:lnTo>
                  <a:lnTo>
                    <a:pt x="226" y="2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69"/>
            <p:cNvSpPr>
              <a:spLocks/>
            </p:cNvSpPr>
            <p:nvPr/>
          </p:nvSpPr>
          <p:spPr bwMode="auto">
            <a:xfrm>
              <a:off x="4133850" y="3003550"/>
              <a:ext cx="231775" cy="371475"/>
            </a:xfrm>
            <a:custGeom>
              <a:avLst/>
              <a:gdLst>
                <a:gd name="T0" fmla="*/ 282257481 w 146"/>
                <a:gd name="T1" fmla="*/ 131048140 h 234"/>
                <a:gd name="T2" fmla="*/ 282257481 w 146"/>
                <a:gd name="T3" fmla="*/ 131048140 h 234"/>
                <a:gd name="T4" fmla="*/ 267136550 w 146"/>
                <a:gd name="T5" fmla="*/ 100806249 h 234"/>
                <a:gd name="T6" fmla="*/ 246975308 w 146"/>
                <a:gd name="T7" fmla="*/ 70564381 h 234"/>
                <a:gd name="T8" fmla="*/ 221773757 w 146"/>
                <a:gd name="T9" fmla="*/ 40322502 h 234"/>
                <a:gd name="T10" fmla="*/ 186491534 w 146"/>
                <a:gd name="T11" fmla="*/ 15120940 h 234"/>
                <a:gd name="T12" fmla="*/ 171370603 w 146"/>
                <a:gd name="T13" fmla="*/ 5040313 h 234"/>
                <a:gd name="T14" fmla="*/ 151209361 w 146"/>
                <a:gd name="T15" fmla="*/ 0 h 234"/>
                <a:gd name="T16" fmla="*/ 126007809 w 146"/>
                <a:gd name="T17" fmla="*/ 0 h 234"/>
                <a:gd name="T18" fmla="*/ 105846568 w 146"/>
                <a:gd name="T19" fmla="*/ 0 h 234"/>
                <a:gd name="T20" fmla="*/ 80644991 w 146"/>
                <a:gd name="T21" fmla="*/ 10080625 h 234"/>
                <a:gd name="T22" fmla="*/ 55443439 w 146"/>
                <a:gd name="T23" fmla="*/ 25201562 h 234"/>
                <a:gd name="T24" fmla="*/ 55443439 w 146"/>
                <a:gd name="T25" fmla="*/ 25201562 h 234"/>
                <a:gd name="T26" fmla="*/ 30241875 w 146"/>
                <a:gd name="T27" fmla="*/ 50403124 h 234"/>
                <a:gd name="T28" fmla="*/ 15120937 w 146"/>
                <a:gd name="T29" fmla="*/ 75604693 h 234"/>
                <a:gd name="T30" fmla="*/ 5040312 w 146"/>
                <a:gd name="T31" fmla="*/ 105846585 h 234"/>
                <a:gd name="T32" fmla="*/ 0 w 146"/>
                <a:gd name="T33" fmla="*/ 136088452 h 234"/>
                <a:gd name="T34" fmla="*/ 0 w 146"/>
                <a:gd name="T35" fmla="*/ 171370630 h 234"/>
                <a:gd name="T36" fmla="*/ 5040312 w 146"/>
                <a:gd name="T37" fmla="*/ 211693169 h 234"/>
                <a:gd name="T38" fmla="*/ 10080624 w 146"/>
                <a:gd name="T39" fmla="*/ 252015658 h 234"/>
                <a:gd name="T40" fmla="*/ 25201558 w 146"/>
                <a:gd name="T41" fmla="*/ 287297837 h 234"/>
                <a:gd name="T42" fmla="*/ 60483750 w 146"/>
                <a:gd name="T43" fmla="*/ 367942816 h 234"/>
                <a:gd name="T44" fmla="*/ 105846568 w 146"/>
                <a:gd name="T45" fmla="*/ 438507272 h 234"/>
                <a:gd name="T46" fmla="*/ 156249672 w 146"/>
                <a:gd name="T47" fmla="*/ 504031317 h 234"/>
                <a:gd name="T48" fmla="*/ 181451224 w 146"/>
                <a:gd name="T49" fmla="*/ 529232873 h 234"/>
                <a:gd name="T50" fmla="*/ 206652776 w 146"/>
                <a:gd name="T51" fmla="*/ 549394118 h 234"/>
                <a:gd name="T52" fmla="*/ 206652776 w 146"/>
                <a:gd name="T53" fmla="*/ 549394118 h 234"/>
                <a:gd name="T54" fmla="*/ 257055929 w 146"/>
                <a:gd name="T55" fmla="*/ 579635985 h 234"/>
                <a:gd name="T56" fmla="*/ 292338102 w 146"/>
                <a:gd name="T57" fmla="*/ 589716607 h 234"/>
                <a:gd name="T58" fmla="*/ 322579964 w 146"/>
                <a:gd name="T59" fmla="*/ 589716607 h 234"/>
                <a:gd name="T60" fmla="*/ 342741206 w 146"/>
                <a:gd name="T61" fmla="*/ 579635985 h 234"/>
                <a:gd name="T62" fmla="*/ 352821827 w 146"/>
                <a:gd name="T63" fmla="*/ 564515051 h 234"/>
                <a:gd name="T64" fmla="*/ 362902448 w 146"/>
                <a:gd name="T65" fmla="*/ 549394118 h 234"/>
                <a:gd name="T66" fmla="*/ 367942758 w 146"/>
                <a:gd name="T67" fmla="*/ 534273184 h 234"/>
                <a:gd name="T68" fmla="*/ 282257481 w 146"/>
                <a:gd name="T69" fmla="*/ 131048140 h 2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6"/>
                <a:gd name="T106" fmla="*/ 0 h 234"/>
                <a:gd name="T107" fmla="*/ 146 w 146"/>
                <a:gd name="T108" fmla="*/ 234 h 2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6" h="234">
                  <a:moveTo>
                    <a:pt x="112" y="52"/>
                  </a:moveTo>
                  <a:lnTo>
                    <a:pt x="112" y="52"/>
                  </a:lnTo>
                  <a:lnTo>
                    <a:pt x="106" y="40"/>
                  </a:lnTo>
                  <a:lnTo>
                    <a:pt x="98" y="28"/>
                  </a:lnTo>
                  <a:lnTo>
                    <a:pt x="88" y="16"/>
                  </a:lnTo>
                  <a:lnTo>
                    <a:pt x="74" y="6"/>
                  </a:lnTo>
                  <a:lnTo>
                    <a:pt x="68" y="2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32" y="4"/>
                  </a:lnTo>
                  <a:lnTo>
                    <a:pt x="22" y="10"/>
                  </a:lnTo>
                  <a:lnTo>
                    <a:pt x="12" y="20"/>
                  </a:lnTo>
                  <a:lnTo>
                    <a:pt x="6" y="30"/>
                  </a:lnTo>
                  <a:lnTo>
                    <a:pt x="2" y="42"/>
                  </a:lnTo>
                  <a:lnTo>
                    <a:pt x="0" y="54"/>
                  </a:lnTo>
                  <a:lnTo>
                    <a:pt x="0" y="68"/>
                  </a:lnTo>
                  <a:lnTo>
                    <a:pt x="2" y="84"/>
                  </a:lnTo>
                  <a:lnTo>
                    <a:pt x="4" y="100"/>
                  </a:lnTo>
                  <a:lnTo>
                    <a:pt x="10" y="114"/>
                  </a:lnTo>
                  <a:lnTo>
                    <a:pt x="24" y="146"/>
                  </a:lnTo>
                  <a:lnTo>
                    <a:pt x="42" y="174"/>
                  </a:lnTo>
                  <a:lnTo>
                    <a:pt x="62" y="200"/>
                  </a:lnTo>
                  <a:lnTo>
                    <a:pt x="72" y="210"/>
                  </a:lnTo>
                  <a:lnTo>
                    <a:pt x="82" y="218"/>
                  </a:lnTo>
                  <a:lnTo>
                    <a:pt x="102" y="230"/>
                  </a:lnTo>
                  <a:lnTo>
                    <a:pt x="116" y="234"/>
                  </a:lnTo>
                  <a:lnTo>
                    <a:pt x="128" y="234"/>
                  </a:lnTo>
                  <a:lnTo>
                    <a:pt x="136" y="230"/>
                  </a:lnTo>
                  <a:lnTo>
                    <a:pt x="140" y="224"/>
                  </a:lnTo>
                  <a:lnTo>
                    <a:pt x="144" y="218"/>
                  </a:lnTo>
                  <a:lnTo>
                    <a:pt x="146" y="212"/>
                  </a:lnTo>
                  <a:lnTo>
                    <a:pt x="112" y="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70"/>
            <p:cNvSpPr>
              <a:spLocks/>
            </p:cNvSpPr>
            <p:nvPr/>
          </p:nvSpPr>
          <p:spPr bwMode="auto">
            <a:xfrm>
              <a:off x="4168775" y="3041650"/>
              <a:ext cx="184150" cy="298450"/>
            </a:xfrm>
            <a:custGeom>
              <a:avLst/>
              <a:gdLst>
                <a:gd name="T0" fmla="*/ 221773791 w 116"/>
                <a:gd name="T1" fmla="*/ 105846578 h 188"/>
                <a:gd name="T2" fmla="*/ 221773791 w 116"/>
                <a:gd name="T3" fmla="*/ 105846578 h 188"/>
                <a:gd name="T4" fmla="*/ 211693169 w 116"/>
                <a:gd name="T5" fmla="*/ 80644999 h 188"/>
                <a:gd name="T6" fmla="*/ 196572185 w 116"/>
                <a:gd name="T7" fmla="*/ 60483755 h 188"/>
                <a:gd name="T8" fmla="*/ 176410941 w 116"/>
                <a:gd name="T9" fmla="*/ 35282188 h 188"/>
                <a:gd name="T10" fmla="*/ 151209385 w 116"/>
                <a:gd name="T11" fmla="*/ 15120939 h 188"/>
                <a:gd name="T12" fmla="*/ 136088451 w 116"/>
                <a:gd name="T13" fmla="*/ 5040312 h 188"/>
                <a:gd name="T14" fmla="*/ 120967518 w 116"/>
                <a:gd name="T15" fmla="*/ 0 h 188"/>
                <a:gd name="T16" fmla="*/ 100806248 w 116"/>
                <a:gd name="T17" fmla="*/ 0 h 188"/>
                <a:gd name="T18" fmla="*/ 85685315 w 116"/>
                <a:gd name="T19" fmla="*/ 5040312 h 188"/>
                <a:gd name="T20" fmla="*/ 65524070 w 116"/>
                <a:gd name="T21" fmla="*/ 10080625 h 188"/>
                <a:gd name="T22" fmla="*/ 45362813 w 116"/>
                <a:gd name="T23" fmla="*/ 25201561 h 188"/>
                <a:gd name="T24" fmla="*/ 45362813 w 116"/>
                <a:gd name="T25" fmla="*/ 25201561 h 188"/>
                <a:gd name="T26" fmla="*/ 25201562 w 116"/>
                <a:gd name="T27" fmla="*/ 40322499 h 188"/>
                <a:gd name="T28" fmla="*/ 10080625 w 116"/>
                <a:gd name="T29" fmla="*/ 60483755 h 188"/>
                <a:gd name="T30" fmla="*/ 5040313 w 116"/>
                <a:gd name="T31" fmla="*/ 85685309 h 188"/>
                <a:gd name="T32" fmla="*/ 0 w 116"/>
                <a:gd name="T33" fmla="*/ 110886889 h 188"/>
                <a:gd name="T34" fmla="*/ 0 w 116"/>
                <a:gd name="T35" fmla="*/ 141128754 h 188"/>
                <a:gd name="T36" fmla="*/ 5040313 w 116"/>
                <a:gd name="T37" fmla="*/ 171370619 h 188"/>
                <a:gd name="T38" fmla="*/ 20161251 w 116"/>
                <a:gd name="T39" fmla="*/ 231854399 h 188"/>
                <a:gd name="T40" fmla="*/ 50403124 w 116"/>
                <a:gd name="T41" fmla="*/ 297378440 h 188"/>
                <a:gd name="T42" fmla="*/ 85685315 w 116"/>
                <a:gd name="T43" fmla="*/ 352821860 h 188"/>
                <a:gd name="T44" fmla="*/ 126007829 w 116"/>
                <a:gd name="T45" fmla="*/ 403224968 h 188"/>
                <a:gd name="T46" fmla="*/ 166330318 w 116"/>
                <a:gd name="T47" fmla="*/ 443547554 h 188"/>
                <a:gd name="T48" fmla="*/ 166330318 w 116"/>
                <a:gd name="T49" fmla="*/ 443547554 h 188"/>
                <a:gd name="T50" fmla="*/ 206652808 w 116"/>
                <a:gd name="T51" fmla="*/ 463708798 h 188"/>
                <a:gd name="T52" fmla="*/ 236894724 w 116"/>
                <a:gd name="T53" fmla="*/ 473789420 h 188"/>
                <a:gd name="T54" fmla="*/ 257055969 w 116"/>
                <a:gd name="T55" fmla="*/ 473789420 h 188"/>
                <a:gd name="T56" fmla="*/ 272176903 w 116"/>
                <a:gd name="T57" fmla="*/ 463708798 h 188"/>
                <a:gd name="T58" fmla="*/ 282257525 w 116"/>
                <a:gd name="T59" fmla="*/ 453628176 h 188"/>
                <a:gd name="T60" fmla="*/ 287297836 w 116"/>
                <a:gd name="T61" fmla="*/ 438507244 h 188"/>
                <a:gd name="T62" fmla="*/ 292338147 w 116"/>
                <a:gd name="T63" fmla="*/ 428426622 h 188"/>
                <a:gd name="T64" fmla="*/ 221773791 w 116"/>
                <a:gd name="T65" fmla="*/ 105846578 h 1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"/>
                <a:gd name="T100" fmla="*/ 0 h 188"/>
                <a:gd name="T101" fmla="*/ 116 w 116"/>
                <a:gd name="T102" fmla="*/ 188 h 1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" h="188">
                  <a:moveTo>
                    <a:pt x="88" y="42"/>
                  </a:moveTo>
                  <a:lnTo>
                    <a:pt x="88" y="42"/>
                  </a:lnTo>
                  <a:lnTo>
                    <a:pt x="84" y="32"/>
                  </a:lnTo>
                  <a:lnTo>
                    <a:pt x="78" y="24"/>
                  </a:lnTo>
                  <a:lnTo>
                    <a:pt x="70" y="14"/>
                  </a:lnTo>
                  <a:lnTo>
                    <a:pt x="60" y="6"/>
                  </a:lnTo>
                  <a:lnTo>
                    <a:pt x="54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26" y="4"/>
                  </a:lnTo>
                  <a:lnTo>
                    <a:pt x="18" y="10"/>
                  </a:lnTo>
                  <a:lnTo>
                    <a:pt x="10" y="16"/>
                  </a:lnTo>
                  <a:lnTo>
                    <a:pt x="4" y="24"/>
                  </a:lnTo>
                  <a:lnTo>
                    <a:pt x="2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8" y="92"/>
                  </a:lnTo>
                  <a:lnTo>
                    <a:pt x="20" y="118"/>
                  </a:lnTo>
                  <a:lnTo>
                    <a:pt x="34" y="140"/>
                  </a:lnTo>
                  <a:lnTo>
                    <a:pt x="50" y="160"/>
                  </a:lnTo>
                  <a:lnTo>
                    <a:pt x="66" y="176"/>
                  </a:lnTo>
                  <a:lnTo>
                    <a:pt x="82" y="184"/>
                  </a:lnTo>
                  <a:lnTo>
                    <a:pt x="94" y="188"/>
                  </a:lnTo>
                  <a:lnTo>
                    <a:pt x="102" y="188"/>
                  </a:lnTo>
                  <a:lnTo>
                    <a:pt x="108" y="184"/>
                  </a:lnTo>
                  <a:lnTo>
                    <a:pt x="112" y="180"/>
                  </a:lnTo>
                  <a:lnTo>
                    <a:pt x="114" y="174"/>
                  </a:lnTo>
                  <a:lnTo>
                    <a:pt x="116" y="170"/>
                  </a:lnTo>
                  <a:lnTo>
                    <a:pt x="88" y="42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71"/>
            <p:cNvSpPr>
              <a:spLocks/>
            </p:cNvSpPr>
            <p:nvPr/>
          </p:nvSpPr>
          <p:spPr bwMode="auto">
            <a:xfrm>
              <a:off x="5260975" y="3003550"/>
              <a:ext cx="231775" cy="371475"/>
            </a:xfrm>
            <a:custGeom>
              <a:avLst/>
              <a:gdLst>
                <a:gd name="T0" fmla="*/ 85685301 w 146"/>
                <a:gd name="T1" fmla="*/ 131048140 h 234"/>
                <a:gd name="T2" fmla="*/ 85685301 w 146"/>
                <a:gd name="T3" fmla="*/ 131048140 h 234"/>
                <a:gd name="T4" fmla="*/ 100806233 w 146"/>
                <a:gd name="T5" fmla="*/ 100806249 h 234"/>
                <a:gd name="T6" fmla="*/ 120967499 w 146"/>
                <a:gd name="T7" fmla="*/ 70564381 h 234"/>
                <a:gd name="T8" fmla="*/ 146169051 w 146"/>
                <a:gd name="T9" fmla="*/ 40322502 h 234"/>
                <a:gd name="T10" fmla="*/ 176410913 w 146"/>
                <a:gd name="T11" fmla="*/ 15120940 h 234"/>
                <a:gd name="T12" fmla="*/ 196572155 w 146"/>
                <a:gd name="T13" fmla="*/ 5040313 h 234"/>
                <a:gd name="T14" fmla="*/ 216733446 w 146"/>
                <a:gd name="T15" fmla="*/ 0 h 234"/>
                <a:gd name="T16" fmla="*/ 236894688 w 146"/>
                <a:gd name="T17" fmla="*/ 0 h 234"/>
                <a:gd name="T18" fmla="*/ 262096240 w 146"/>
                <a:gd name="T19" fmla="*/ 0 h 234"/>
                <a:gd name="T20" fmla="*/ 287297792 w 146"/>
                <a:gd name="T21" fmla="*/ 10080625 h 234"/>
                <a:gd name="T22" fmla="*/ 312499344 w 146"/>
                <a:gd name="T23" fmla="*/ 25201562 h 234"/>
                <a:gd name="T24" fmla="*/ 312499344 w 146"/>
                <a:gd name="T25" fmla="*/ 25201562 h 234"/>
                <a:gd name="T26" fmla="*/ 332660585 w 146"/>
                <a:gd name="T27" fmla="*/ 50403124 h 234"/>
                <a:gd name="T28" fmla="*/ 352821827 w 146"/>
                <a:gd name="T29" fmla="*/ 75604693 h 234"/>
                <a:gd name="T30" fmla="*/ 362902448 w 146"/>
                <a:gd name="T31" fmla="*/ 105846585 h 234"/>
                <a:gd name="T32" fmla="*/ 367942758 w 146"/>
                <a:gd name="T33" fmla="*/ 136088452 h 234"/>
                <a:gd name="T34" fmla="*/ 367942758 w 146"/>
                <a:gd name="T35" fmla="*/ 171370630 h 234"/>
                <a:gd name="T36" fmla="*/ 362902448 w 146"/>
                <a:gd name="T37" fmla="*/ 211693169 h 234"/>
                <a:gd name="T38" fmla="*/ 352821827 w 146"/>
                <a:gd name="T39" fmla="*/ 252015658 h 234"/>
                <a:gd name="T40" fmla="*/ 342741206 w 146"/>
                <a:gd name="T41" fmla="*/ 287297837 h 234"/>
                <a:gd name="T42" fmla="*/ 307459033 w 146"/>
                <a:gd name="T43" fmla="*/ 367942816 h 234"/>
                <a:gd name="T44" fmla="*/ 262096240 w 146"/>
                <a:gd name="T45" fmla="*/ 438507272 h 234"/>
                <a:gd name="T46" fmla="*/ 211693136 w 146"/>
                <a:gd name="T47" fmla="*/ 504031317 h 234"/>
                <a:gd name="T48" fmla="*/ 181451224 w 146"/>
                <a:gd name="T49" fmla="*/ 529232873 h 234"/>
                <a:gd name="T50" fmla="*/ 156249672 w 146"/>
                <a:gd name="T51" fmla="*/ 549394118 h 234"/>
                <a:gd name="T52" fmla="*/ 156249672 w 146"/>
                <a:gd name="T53" fmla="*/ 549394118 h 234"/>
                <a:gd name="T54" fmla="*/ 110886878 w 146"/>
                <a:gd name="T55" fmla="*/ 579635985 h 234"/>
                <a:gd name="T56" fmla="*/ 70564370 w 146"/>
                <a:gd name="T57" fmla="*/ 589716607 h 234"/>
                <a:gd name="T58" fmla="*/ 45362806 w 146"/>
                <a:gd name="T59" fmla="*/ 589716607 h 234"/>
                <a:gd name="T60" fmla="*/ 25201558 w 146"/>
                <a:gd name="T61" fmla="*/ 579635985 h 234"/>
                <a:gd name="T62" fmla="*/ 10080624 w 146"/>
                <a:gd name="T63" fmla="*/ 564515051 h 234"/>
                <a:gd name="T64" fmla="*/ 0 w 146"/>
                <a:gd name="T65" fmla="*/ 549394118 h 234"/>
                <a:gd name="T66" fmla="*/ 0 w 146"/>
                <a:gd name="T67" fmla="*/ 534273184 h 234"/>
                <a:gd name="T68" fmla="*/ 85685301 w 146"/>
                <a:gd name="T69" fmla="*/ 131048140 h 2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6"/>
                <a:gd name="T106" fmla="*/ 0 h 234"/>
                <a:gd name="T107" fmla="*/ 146 w 146"/>
                <a:gd name="T108" fmla="*/ 234 h 2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6" h="234">
                  <a:moveTo>
                    <a:pt x="34" y="52"/>
                  </a:moveTo>
                  <a:lnTo>
                    <a:pt x="34" y="52"/>
                  </a:lnTo>
                  <a:lnTo>
                    <a:pt x="40" y="40"/>
                  </a:lnTo>
                  <a:lnTo>
                    <a:pt x="48" y="28"/>
                  </a:lnTo>
                  <a:lnTo>
                    <a:pt x="58" y="16"/>
                  </a:lnTo>
                  <a:lnTo>
                    <a:pt x="70" y="6"/>
                  </a:lnTo>
                  <a:lnTo>
                    <a:pt x="78" y="2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4" y="4"/>
                  </a:lnTo>
                  <a:lnTo>
                    <a:pt x="124" y="10"/>
                  </a:lnTo>
                  <a:lnTo>
                    <a:pt x="132" y="20"/>
                  </a:lnTo>
                  <a:lnTo>
                    <a:pt x="140" y="30"/>
                  </a:lnTo>
                  <a:lnTo>
                    <a:pt x="144" y="42"/>
                  </a:lnTo>
                  <a:lnTo>
                    <a:pt x="146" y="54"/>
                  </a:lnTo>
                  <a:lnTo>
                    <a:pt x="146" y="68"/>
                  </a:lnTo>
                  <a:lnTo>
                    <a:pt x="144" y="84"/>
                  </a:lnTo>
                  <a:lnTo>
                    <a:pt x="140" y="100"/>
                  </a:lnTo>
                  <a:lnTo>
                    <a:pt x="136" y="114"/>
                  </a:lnTo>
                  <a:lnTo>
                    <a:pt x="122" y="146"/>
                  </a:lnTo>
                  <a:lnTo>
                    <a:pt x="104" y="174"/>
                  </a:lnTo>
                  <a:lnTo>
                    <a:pt x="84" y="200"/>
                  </a:lnTo>
                  <a:lnTo>
                    <a:pt x="72" y="210"/>
                  </a:lnTo>
                  <a:lnTo>
                    <a:pt x="62" y="218"/>
                  </a:lnTo>
                  <a:lnTo>
                    <a:pt x="44" y="230"/>
                  </a:lnTo>
                  <a:lnTo>
                    <a:pt x="28" y="234"/>
                  </a:lnTo>
                  <a:lnTo>
                    <a:pt x="18" y="234"/>
                  </a:lnTo>
                  <a:lnTo>
                    <a:pt x="10" y="230"/>
                  </a:lnTo>
                  <a:lnTo>
                    <a:pt x="4" y="224"/>
                  </a:lnTo>
                  <a:lnTo>
                    <a:pt x="0" y="218"/>
                  </a:lnTo>
                  <a:lnTo>
                    <a:pt x="0" y="212"/>
                  </a:lnTo>
                  <a:lnTo>
                    <a:pt x="34" y="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72"/>
            <p:cNvSpPr>
              <a:spLocks/>
            </p:cNvSpPr>
            <p:nvPr/>
          </p:nvSpPr>
          <p:spPr bwMode="auto">
            <a:xfrm>
              <a:off x="5270500" y="3041650"/>
              <a:ext cx="187325" cy="298450"/>
            </a:xfrm>
            <a:custGeom>
              <a:avLst/>
              <a:gdLst>
                <a:gd name="T0" fmla="*/ 70564382 w 118"/>
                <a:gd name="T1" fmla="*/ 105846578 h 188"/>
                <a:gd name="T2" fmla="*/ 70564382 w 118"/>
                <a:gd name="T3" fmla="*/ 105846578 h 188"/>
                <a:gd name="T4" fmla="*/ 80645004 w 118"/>
                <a:gd name="T5" fmla="*/ 80644999 h 188"/>
                <a:gd name="T6" fmla="*/ 95765938 w 118"/>
                <a:gd name="T7" fmla="*/ 60483755 h 188"/>
                <a:gd name="T8" fmla="*/ 115927207 w 118"/>
                <a:gd name="T9" fmla="*/ 35282188 h 188"/>
                <a:gd name="T10" fmla="*/ 146169074 w 118"/>
                <a:gd name="T11" fmla="*/ 15120939 h 188"/>
                <a:gd name="T12" fmla="*/ 156249697 w 118"/>
                <a:gd name="T13" fmla="*/ 5040312 h 188"/>
                <a:gd name="T14" fmla="*/ 176410941 w 118"/>
                <a:gd name="T15" fmla="*/ 0 h 188"/>
                <a:gd name="T16" fmla="*/ 191531875 w 118"/>
                <a:gd name="T17" fmla="*/ 0 h 188"/>
                <a:gd name="T18" fmla="*/ 211693169 w 118"/>
                <a:gd name="T19" fmla="*/ 5040312 h 188"/>
                <a:gd name="T20" fmla="*/ 231854414 w 118"/>
                <a:gd name="T21" fmla="*/ 10080625 h 188"/>
                <a:gd name="T22" fmla="*/ 252015659 w 118"/>
                <a:gd name="T23" fmla="*/ 25201561 h 188"/>
                <a:gd name="T24" fmla="*/ 252015659 w 118"/>
                <a:gd name="T25" fmla="*/ 25201561 h 188"/>
                <a:gd name="T26" fmla="*/ 267136593 w 118"/>
                <a:gd name="T27" fmla="*/ 40322499 h 188"/>
                <a:gd name="T28" fmla="*/ 282257526 w 118"/>
                <a:gd name="T29" fmla="*/ 60483755 h 188"/>
                <a:gd name="T30" fmla="*/ 292338149 w 118"/>
                <a:gd name="T31" fmla="*/ 85685309 h 188"/>
                <a:gd name="T32" fmla="*/ 297378460 w 118"/>
                <a:gd name="T33" fmla="*/ 110886889 h 188"/>
                <a:gd name="T34" fmla="*/ 297378460 w 118"/>
                <a:gd name="T35" fmla="*/ 141128754 h 188"/>
                <a:gd name="T36" fmla="*/ 292338149 w 118"/>
                <a:gd name="T37" fmla="*/ 171370619 h 188"/>
                <a:gd name="T38" fmla="*/ 272176904 w 118"/>
                <a:gd name="T39" fmla="*/ 231854399 h 188"/>
                <a:gd name="T40" fmla="*/ 246975348 w 118"/>
                <a:gd name="T41" fmla="*/ 297378440 h 188"/>
                <a:gd name="T42" fmla="*/ 211693169 w 118"/>
                <a:gd name="T43" fmla="*/ 352821860 h 188"/>
                <a:gd name="T44" fmla="*/ 171370630 w 118"/>
                <a:gd name="T45" fmla="*/ 403224968 h 188"/>
                <a:gd name="T46" fmla="*/ 126007830 w 118"/>
                <a:gd name="T47" fmla="*/ 443547554 h 188"/>
                <a:gd name="T48" fmla="*/ 126007830 w 118"/>
                <a:gd name="T49" fmla="*/ 443547554 h 188"/>
                <a:gd name="T50" fmla="*/ 90725626 w 118"/>
                <a:gd name="T51" fmla="*/ 463708798 h 188"/>
                <a:gd name="T52" fmla="*/ 60483759 w 118"/>
                <a:gd name="T53" fmla="*/ 473789420 h 188"/>
                <a:gd name="T54" fmla="*/ 35282191 w 118"/>
                <a:gd name="T55" fmla="*/ 473789420 h 188"/>
                <a:gd name="T56" fmla="*/ 20161251 w 118"/>
                <a:gd name="T57" fmla="*/ 463708798 h 188"/>
                <a:gd name="T58" fmla="*/ 10080625 w 118"/>
                <a:gd name="T59" fmla="*/ 453628176 h 188"/>
                <a:gd name="T60" fmla="*/ 5040313 w 118"/>
                <a:gd name="T61" fmla="*/ 438507244 h 188"/>
                <a:gd name="T62" fmla="*/ 0 w 118"/>
                <a:gd name="T63" fmla="*/ 428426622 h 188"/>
                <a:gd name="T64" fmla="*/ 70564382 w 118"/>
                <a:gd name="T65" fmla="*/ 105846578 h 1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8"/>
                <a:gd name="T100" fmla="*/ 0 h 188"/>
                <a:gd name="T101" fmla="*/ 118 w 118"/>
                <a:gd name="T102" fmla="*/ 188 h 1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8" h="188">
                  <a:moveTo>
                    <a:pt x="28" y="42"/>
                  </a:moveTo>
                  <a:lnTo>
                    <a:pt x="28" y="42"/>
                  </a:lnTo>
                  <a:lnTo>
                    <a:pt x="32" y="32"/>
                  </a:lnTo>
                  <a:lnTo>
                    <a:pt x="38" y="24"/>
                  </a:lnTo>
                  <a:lnTo>
                    <a:pt x="46" y="14"/>
                  </a:lnTo>
                  <a:lnTo>
                    <a:pt x="58" y="6"/>
                  </a:lnTo>
                  <a:lnTo>
                    <a:pt x="62" y="2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4" y="2"/>
                  </a:lnTo>
                  <a:lnTo>
                    <a:pt x="92" y="4"/>
                  </a:lnTo>
                  <a:lnTo>
                    <a:pt x="100" y="10"/>
                  </a:lnTo>
                  <a:lnTo>
                    <a:pt x="106" y="16"/>
                  </a:lnTo>
                  <a:lnTo>
                    <a:pt x="112" y="24"/>
                  </a:lnTo>
                  <a:lnTo>
                    <a:pt x="116" y="34"/>
                  </a:lnTo>
                  <a:lnTo>
                    <a:pt x="118" y="44"/>
                  </a:lnTo>
                  <a:lnTo>
                    <a:pt x="118" y="56"/>
                  </a:lnTo>
                  <a:lnTo>
                    <a:pt x="116" y="68"/>
                  </a:lnTo>
                  <a:lnTo>
                    <a:pt x="108" y="92"/>
                  </a:lnTo>
                  <a:lnTo>
                    <a:pt x="98" y="118"/>
                  </a:lnTo>
                  <a:lnTo>
                    <a:pt x="84" y="140"/>
                  </a:lnTo>
                  <a:lnTo>
                    <a:pt x="68" y="160"/>
                  </a:lnTo>
                  <a:lnTo>
                    <a:pt x="50" y="176"/>
                  </a:lnTo>
                  <a:lnTo>
                    <a:pt x="36" y="184"/>
                  </a:lnTo>
                  <a:lnTo>
                    <a:pt x="24" y="188"/>
                  </a:lnTo>
                  <a:lnTo>
                    <a:pt x="14" y="188"/>
                  </a:lnTo>
                  <a:lnTo>
                    <a:pt x="8" y="184"/>
                  </a:lnTo>
                  <a:lnTo>
                    <a:pt x="4" y="180"/>
                  </a:lnTo>
                  <a:lnTo>
                    <a:pt x="2" y="174"/>
                  </a:lnTo>
                  <a:lnTo>
                    <a:pt x="0" y="17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73"/>
            <p:cNvSpPr>
              <a:spLocks/>
            </p:cNvSpPr>
            <p:nvPr/>
          </p:nvSpPr>
          <p:spPr bwMode="auto">
            <a:xfrm>
              <a:off x="4210050" y="2819400"/>
              <a:ext cx="92075" cy="342900"/>
            </a:xfrm>
            <a:custGeom>
              <a:avLst/>
              <a:gdLst>
                <a:gd name="T0" fmla="*/ 0 w 58"/>
                <a:gd name="T1" fmla="*/ 5040313 h 216"/>
                <a:gd name="T2" fmla="*/ 0 w 58"/>
                <a:gd name="T3" fmla="*/ 5040313 h 216"/>
                <a:gd name="T4" fmla="*/ 5040313 w 58"/>
                <a:gd name="T5" fmla="*/ 70564380 h 216"/>
                <a:gd name="T6" fmla="*/ 15120940 w 58"/>
                <a:gd name="T7" fmla="*/ 141128760 h 216"/>
                <a:gd name="T8" fmla="*/ 25201562 w 58"/>
                <a:gd name="T9" fmla="*/ 226814098 h 216"/>
                <a:gd name="T10" fmla="*/ 45362813 w 58"/>
                <a:gd name="T11" fmla="*/ 312499386 h 216"/>
                <a:gd name="T12" fmla="*/ 70564381 w 58"/>
                <a:gd name="T13" fmla="*/ 403224985 h 216"/>
                <a:gd name="T14" fmla="*/ 85685315 w 58"/>
                <a:gd name="T15" fmla="*/ 443547573 h 216"/>
                <a:gd name="T16" fmla="*/ 105846584 w 58"/>
                <a:gd name="T17" fmla="*/ 483870062 h 216"/>
                <a:gd name="T18" fmla="*/ 126007829 w 58"/>
                <a:gd name="T19" fmla="*/ 514111928 h 216"/>
                <a:gd name="T20" fmla="*/ 146169074 w 58"/>
                <a:gd name="T21" fmla="*/ 544353795 h 216"/>
                <a:gd name="T22" fmla="*/ 126007829 w 58"/>
                <a:gd name="T23" fmla="*/ 80645002 h 216"/>
                <a:gd name="T24" fmla="*/ 126007829 w 58"/>
                <a:gd name="T25" fmla="*/ 80645002 h 216"/>
                <a:gd name="T26" fmla="*/ 105846584 w 58"/>
                <a:gd name="T27" fmla="*/ 60483758 h 216"/>
                <a:gd name="T28" fmla="*/ 65524070 w 58"/>
                <a:gd name="T29" fmla="*/ 25201562 h 216"/>
                <a:gd name="T30" fmla="*/ 45362813 w 58"/>
                <a:gd name="T31" fmla="*/ 10080625 h 216"/>
                <a:gd name="T32" fmla="*/ 25201562 w 58"/>
                <a:gd name="T33" fmla="*/ 0 h 216"/>
                <a:gd name="T34" fmla="*/ 10080625 w 58"/>
                <a:gd name="T35" fmla="*/ 0 h 216"/>
                <a:gd name="T36" fmla="*/ 5040313 w 58"/>
                <a:gd name="T37" fmla="*/ 0 h 216"/>
                <a:gd name="T38" fmla="*/ 0 w 58"/>
                <a:gd name="T39" fmla="*/ 5040313 h 216"/>
                <a:gd name="T40" fmla="*/ 0 w 58"/>
                <a:gd name="T41" fmla="*/ 5040313 h 2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216"/>
                <a:gd name="T65" fmla="*/ 58 w 58"/>
                <a:gd name="T66" fmla="*/ 216 h 2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216">
                  <a:moveTo>
                    <a:pt x="0" y="2"/>
                  </a:moveTo>
                  <a:lnTo>
                    <a:pt x="0" y="2"/>
                  </a:lnTo>
                  <a:lnTo>
                    <a:pt x="2" y="28"/>
                  </a:lnTo>
                  <a:lnTo>
                    <a:pt x="6" y="56"/>
                  </a:lnTo>
                  <a:lnTo>
                    <a:pt x="10" y="90"/>
                  </a:lnTo>
                  <a:lnTo>
                    <a:pt x="18" y="124"/>
                  </a:lnTo>
                  <a:lnTo>
                    <a:pt x="28" y="160"/>
                  </a:lnTo>
                  <a:lnTo>
                    <a:pt x="34" y="176"/>
                  </a:lnTo>
                  <a:lnTo>
                    <a:pt x="42" y="192"/>
                  </a:lnTo>
                  <a:lnTo>
                    <a:pt x="50" y="204"/>
                  </a:lnTo>
                  <a:lnTo>
                    <a:pt x="58" y="216"/>
                  </a:lnTo>
                  <a:lnTo>
                    <a:pt x="50" y="32"/>
                  </a:lnTo>
                  <a:lnTo>
                    <a:pt x="42" y="24"/>
                  </a:lnTo>
                  <a:lnTo>
                    <a:pt x="26" y="10"/>
                  </a:lnTo>
                  <a:lnTo>
                    <a:pt x="18" y="4"/>
                  </a:lnTo>
                  <a:lnTo>
                    <a:pt x="10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74"/>
            <p:cNvSpPr>
              <a:spLocks/>
            </p:cNvSpPr>
            <p:nvPr/>
          </p:nvSpPr>
          <p:spPr bwMode="auto">
            <a:xfrm>
              <a:off x="5321300" y="2844800"/>
              <a:ext cx="92075" cy="342900"/>
            </a:xfrm>
            <a:custGeom>
              <a:avLst/>
              <a:gdLst>
                <a:gd name="T0" fmla="*/ 146169074 w 58"/>
                <a:gd name="T1" fmla="*/ 10080625 h 216"/>
                <a:gd name="T2" fmla="*/ 146169074 w 58"/>
                <a:gd name="T3" fmla="*/ 10080625 h 216"/>
                <a:gd name="T4" fmla="*/ 141128762 w 58"/>
                <a:gd name="T5" fmla="*/ 75604691 h 216"/>
                <a:gd name="T6" fmla="*/ 136088451 w 58"/>
                <a:gd name="T7" fmla="*/ 146169071 h 216"/>
                <a:gd name="T8" fmla="*/ 120967518 w 58"/>
                <a:gd name="T9" fmla="*/ 226814098 h 216"/>
                <a:gd name="T10" fmla="*/ 105846584 w 58"/>
                <a:gd name="T11" fmla="*/ 317539697 h 216"/>
                <a:gd name="T12" fmla="*/ 80645004 w 58"/>
                <a:gd name="T13" fmla="*/ 408265296 h 216"/>
                <a:gd name="T14" fmla="*/ 60483759 w 58"/>
                <a:gd name="T15" fmla="*/ 448587884 h 216"/>
                <a:gd name="T16" fmla="*/ 45362813 w 58"/>
                <a:gd name="T17" fmla="*/ 483870062 h 216"/>
                <a:gd name="T18" fmla="*/ 25201562 w 58"/>
                <a:gd name="T19" fmla="*/ 519152239 h 216"/>
                <a:gd name="T20" fmla="*/ 0 w 58"/>
                <a:gd name="T21" fmla="*/ 544353795 h 216"/>
                <a:gd name="T22" fmla="*/ 20161251 w 58"/>
                <a:gd name="T23" fmla="*/ 80645002 h 216"/>
                <a:gd name="T24" fmla="*/ 20161251 w 58"/>
                <a:gd name="T25" fmla="*/ 80645002 h 216"/>
                <a:gd name="T26" fmla="*/ 40322502 w 58"/>
                <a:gd name="T27" fmla="*/ 65524069 h 216"/>
                <a:gd name="T28" fmla="*/ 80645004 w 58"/>
                <a:gd name="T29" fmla="*/ 30241879 h 216"/>
                <a:gd name="T30" fmla="*/ 105846584 w 58"/>
                <a:gd name="T31" fmla="*/ 15120939 h 216"/>
                <a:gd name="T32" fmla="*/ 126007829 w 58"/>
                <a:gd name="T33" fmla="*/ 5040313 h 216"/>
                <a:gd name="T34" fmla="*/ 141128762 w 58"/>
                <a:gd name="T35" fmla="*/ 0 h 216"/>
                <a:gd name="T36" fmla="*/ 146169074 w 58"/>
                <a:gd name="T37" fmla="*/ 5040313 h 216"/>
                <a:gd name="T38" fmla="*/ 146169074 w 58"/>
                <a:gd name="T39" fmla="*/ 10080625 h 216"/>
                <a:gd name="T40" fmla="*/ 146169074 w 58"/>
                <a:gd name="T41" fmla="*/ 10080625 h 2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216"/>
                <a:gd name="T65" fmla="*/ 58 w 58"/>
                <a:gd name="T66" fmla="*/ 216 h 2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216">
                  <a:moveTo>
                    <a:pt x="58" y="4"/>
                  </a:moveTo>
                  <a:lnTo>
                    <a:pt x="58" y="4"/>
                  </a:lnTo>
                  <a:lnTo>
                    <a:pt x="56" y="30"/>
                  </a:lnTo>
                  <a:lnTo>
                    <a:pt x="54" y="58"/>
                  </a:lnTo>
                  <a:lnTo>
                    <a:pt x="48" y="90"/>
                  </a:lnTo>
                  <a:lnTo>
                    <a:pt x="42" y="126"/>
                  </a:lnTo>
                  <a:lnTo>
                    <a:pt x="32" y="162"/>
                  </a:lnTo>
                  <a:lnTo>
                    <a:pt x="24" y="178"/>
                  </a:lnTo>
                  <a:lnTo>
                    <a:pt x="18" y="192"/>
                  </a:lnTo>
                  <a:lnTo>
                    <a:pt x="10" y="206"/>
                  </a:lnTo>
                  <a:lnTo>
                    <a:pt x="0" y="216"/>
                  </a:lnTo>
                  <a:lnTo>
                    <a:pt x="8" y="32"/>
                  </a:lnTo>
                  <a:lnTo>
                    <a:pt x="16" y="26"/>
                  </a:lnTo>
                  <a:lnTo>
                    <a:pt x="32" y="12"/>
                  </a:lnTo>
                  <a:lnTo>
                    <a:pt x="42" y="6"/>
                  </a:lnTo>
                  <a:lnTo>
                    <a:pt x="50" y="2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58" y="4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75"/>
            <p:cNvSpPr>
              <a:spLocks/>
            </p:cNvSpPr>
            <p:nvPr/>
          </p:nvSpPr>
          <p:spPr bwMode="auto">
            <a:xfrm>
              <a:off x="4283075" y="2530475"/>
              <a:ext cx="1038225" cy="1289050"/>
            </a:xfrm>
            <a:custGeom>
              <a:avLst/>
              <a:gdLst>
                <a:gd name="T0" fmla="*/ 0 w 654"/>
                <a:gd name="T1" fmla="*/ 246975337 h 812"/>
                <a:gd name="T2" fmla="*/ 5040312 w 654"/>
                <a:gd name="T3" fmla="*/ 534273163 h 812"/>
                <a:gd name="T4" fmla="*/ 30241876 w 654"/>
                <a:gd name="T5" fmla="*/ 947578862 h 812"/>
                <a:gd name="T6" fmla="*/ 75604684 w 654"/>
                <a:gd name="T7" fmla="*/ 1305440942 h 812"/>
                <a:gd name="T8" fmla="*/ 120967504 w 654"/>
                <a:gd name="T9" fmla="*/ 1542335558 h 812"/>
                <a:gd name="T10" fmla="*/ 151209368 w 654"/>
                <a:gd name="T11" fmla="*/ 1658262711 h 812"/>
                <a:gd name="T12" fmla="*/ 196572164 w 654"/>
                <a:gd name="T13" fmla="*/ 1713706528 h 812"/>
                <a:gd name="T14" fmla="*/ 332660600 w 654"/>
                <a:gd name="T15" fmla="*/ 1844754614 h 812"/>
                <a:gd name="T16" fmla="*/ 433466912 w 654"/>
                <a:gd name="T17" fmla="*/ 1910278657 h 812"/>
                <a:gd name="T18" fmla="*/ 559474677 w 654"/>
                <a:gd name="T19" fmla="*/ 1975802700 h 812"/>
                <a:gd name="T20" fmla="*/ 700603374 w 654"/>
                <a:gd name="T21" fmla="*/ 2021165499 h 812"/>
                <a:gd name="T22" fmla="*/ 866933823 w 654"/>
                <a:gd name="T23" fmla="*/ 2046367053 h 812"/>
                <a:gd name="T24" fmla="*/ 887095066 w 654"/>
                <a:gd name="T25" fmla="*/ 2041326742 h 812"/>
                <a:gd name="T26" fmla="*/ 1028223763 w 654"/>
                <a:gd name="T27" fmla="*/ 2011084877 h 812"/>
                <a:gd name="T28" fmla="*/ 1129029975 w 654"/>
                <a:gd name="T29" fmla="*/ 1975802700 h 812"/>
                <a:gd name="T30" fmla="*/ 1244957120 w 654"/>
                <a:gd name="T31" fmla="*/ 1920359279 h 812"/>
                <a:gd name="T32" fmla="*/ 1365924574 w 654"/>
                <a:gd name="T33" fmla="*/ 1839714303 h 812"/>
                <a:gd name="T34" fmla="*/ 1476811408 w 654"/>
                <a:gd name="T35" fmla="*/ 1733867772 h 812"/>
                <a:gd name="T36" fmla="*/ 1577617620 w 654"/>
                <a:gd name="T37" fmla="*/ 1597778979 h 812"/>
                <a:gd name="T38" fmla="*/ 1592738552 w 654"/>
                <a:gd name="T39" fmla="*/ 1476811515 h 812"/>
                <a:gd name="T40" fmla="*/ 1638101348 w 654"/>
                <a:gd name="T41" fmla="*/ 982861039 h 812"/>
                <a:gd name="T42" fmla="*/ 1648181969 w 654"/>
                <a:gd name="T43" fmla="*/ 569555340 h 812"/>
                <a:gd name="T44" fmla="*/ 1643141658 w 654"/>
                <a:gd name="T45" fmla="*/ 367942801 h 812"/>
                <a:gd name="T46" fmla="*/ 1633061037 w 654"/>
                <a:gd name="T47" fmla="*/ 322580002 h 812"/>
                <a:gd name="T48" fmla="*/ 1602819174 w 654"/>
                <a:gd name="T49" fmla="*/ 241935026 h 812"/>
                <a:gd name="T50" fmla="*/ 1547375757 w 654"/>
                <a:gd name="T51" fmla="*/ 171370623 h 812"/>
                <a:gd name="T52" fmla="*/ 1471771097 w 654"/>
                <a:gd name="T53" fmla="*/ 115927202 h 812"/>
                <a:gd name="T54" fmla="*/ 1381045506 w 654"/>
                <a:gd name="T55" fmla="*/ 70564379 h 812"/>
                <a:gd name="T56" fmla="*/ 1275198983 w 654"/>
                <a:gd name="T57" fmla="*/ 35282189 h 812"/>
                <a:gd name="T58" fmla="*/ 1093747801 w 654"/>
                <a:gd name="T59" fmla="*/ 5040313 h 812"/>
                <a:gd name="T60" fmla="*/ 826611140 w 654"/>
                <a:gd name="T61" fmla="*/ 0 h 812"/>
                <a:gd name="T62" fmla="*/ 559474677 w 654"/>
                <a:gd name="T63" fmla="*/ 35282189 h 812"/>
                <a:gd name="T64" fmla="*/ 302418736 w 654"/>
                <a:gd name="T65" fmla="*/ 100806244 h 812"/>
                <a:gd name="T66" fmla="*/ 85685305 w 654"/>
                <a:gd name="T67" fmla="*/ 191531867 h 812"/>
                <a:gd name="T68" fmla="*/ 0 w 654"/>
                <a:gd name="T69" fmla="*/ 246975337 h 8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54"/>
                <a:gd name="T106" fmla="*/ 0 h 812"/>
                <a:gd name="T107" fmla="*/ 654 w 654"/>
                <a:gd name="T108" fmla="*/ 812 h 8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54" h="812">
                  <a:moveTo>
                    <a:pt x="0" y="98"/>
                  </a:moveTo>
                  <a:lnTo>
                    <a:pt x="0" y="98"/>
                  </a:lnTo>
                  <a:lnTo>
                    <a:pt x="0" y="152"/>
                  </a:lnTo>
                  <a:lnTo>
                    <a:pt x="2" y="212"/>
                  </a:lnTo>
                  <a:lnTo>
                    <a:pt x="6" y="288"/>
                  </a:lnTo>
                  <a:lnTo>
                    <a:pt x="12" y="376"/>
                  </a:lnTo>
                  <a:lnTo>
                    <a:pt x="22" y="470"/>
                  </a:lnTo>
                  <a:lnTo>
                    <a:pt x="30" y="518"/>
                  </a:lnTo>
                  <a:lnTo>
                    <a:pt x="38" y="566"/>
                  </a:lnTo>
                  <a:lnTo>
                    <a:pt x="48" y="612"/>
                  </a:lnTo>
                  <a:lnTo>
                    <a:pt x="60" y="658"/>
                  </a:lnTo>
                  <a:lnTo>
                    <a:pt x="64" y="664"/>
                  </a:lnTo>
                  <a:lnTo>
                    <a:pt x="78" y="680"/>
                  </a:lnTo>
                  <a:lnTo>
                    <a:pt x="102" y="704"/>
                  </a:lnTo>
                  <a:lnTo>
                    <a:pt x="132" y="732"/>
                  </a:lnTo>
                  <a:lnTo>
                    <a:pt x="152" y="746"/>
                  </a:lnTo>
                  <a:lnTo>
                    <a:pt x="172" y="758"/>
                  </a:lnTo>
                  <a:lnTo>
                    <a:pt x="196" y="772"/>
                  </a:lnTo>
                  <a:lnTo>
                    <a:pt x="222" y="784"/>
                  </a:lnTo>
                  <a:lnTo>
                    <a:pt x="250" y="794"/>
                  </a:lnTo>
                  <a:lnTo>
                    <a:pt x="278" y="802"/>
                  </a:lnTo>
                  <a:lnTo>
                    <a:pt x="310" y="808"/>
                  </a:lnTo>
                  <a:lnTo>
                    <a:pt x="344" y="812"/>
                  </a:lnTo>
                  <a:lnTo>
                    <a:pt x="352" y="810"/>
                  </a:lnTo>
                  <a:lnTo>
                    <a:pt x="374" y="806"/>
                  </a:lnTo>
                  <a:lnTo>
                    <a:pt x="408" y="798"/>
                  </a:lnTo>
                  <a:lnTo>
                    <a:pt x="428" y="792"/>
                  </a:lnTo>
                  <a:lnTo>
                    <a:pt x="448" y="784"/>
                  </a:lnTo>
                  <a:lnTo>
                    <a:pt x="472" y="774"/>
                  </a:lnTo>
                  <a:lnTo>
                    <a:pt x="494" y="762"/>
                  </a:lnTo>
                  <a:lnTo>
                    <a:pt x="518" y="746"/>
                  </a:lnTo>
                  <a:lnTo>
                    <a:pt x="542" y="730"/>
                  </a:lnTo>
                  <a:lnTo>
                    <a:pt x="564" y="710"/>
                  </a:lnTo>
                  <a:lnTo>
                    <a:pt x="586" y="688"/>
                  </a:lnTo>
                  <a:lnTo>
                    <a:pt x="608" y="662"/>
                  </a:lnTo>
                  <a:lnTo>
                    <a:pt x="626" y="634"/>
                  </a:lnTo>
                  <a:lnTo>
                    <a:pt x="632" y="586"/>
                  </a:lnTo>
                  <a:lnTo>
                    <a:pt x="644" y="466"/>
                  </a:lnTo>
                  <a:lnTo>
                    <a:pt x="650" y="390"/>
                  </a:lnTo>
                  <a:lnTo>
                    <a:pt x="654" y="308"/>
                  </a:lnTo>
                  <a:lnTo>
                    <a:pt x="654" y="226"/>
                  </a:lnTo>
                  <a:lnTo>
                    <a:pt x="654" y="186"/>
                  </a:lnTo>
                  <a:lnTo>
                    <a:pt x="652" y="146"/>
                  </a:lnTo>
                  <a:lnTo>
                    <a:pt x="648" y="128"/>
                  </a:lnTo>
                  <a:lnTo>
                    <a:pt x="644" y="110"/>
                  </a:lnTo>
                  <a:lnTo>
                    <a:pt x="636" y="96"/>
                  </a:lnTo>
                  <a:lnTo>
                    <a:pt x="626" y="80"/>
                  </a:lnTo>
                  <a:lnTo>
                    <a:pt x="614" y="68"/>
                  </a:lnTo>
                  <a:lnTo>
                    <a:pt x="600" y="56"/>
                  </a:lnTo>
                  <a:lnTo>
                    <a:pt x="584" y="46"/>
                  </a:lnTo>
                  <a:lnTo>
                    <a:pt x="566" y="36"/>
                  </a:lnTo>
                  <a:lnTo>
                    <a:pt x="548" y="28"/>
                  </a:lnTo>
                  <a:lnTo>
                    <a:pt x="528" y="20"/>
                  </a:lnTo>
                  <a:lnTo>
                    <a:pt x="506" y="14"/>
                  </a:lnTo>
                  <a:lnTo>
                    <a:pt x="482" y="10"/>
                  </a:lnTo>
                  <a:lnTo>
                    <a:pt x="434" y="2"/>
                  </a:lnTo>
                  <a:lnTo>
                    <a:pt x="382" y="0"/>
                  </a:lnTo>
                  <a:lnTo>
                    <a:pt x="328" y="0"/>
                  </a:lnTo>
                  <a:lnTo>
                    <a:pt x="274" y="6"/>
                  </a:lnTo>
                  <a:lnTo>
                    <a:pt x="222" y="14"/>
                  </a:lnTo>
                  <a:lnTo>
                    <a:pt x="170" y="24"/>
                  </a:lnTo>
                  <a:lnTo>
                    <a:pt x="120" y="40"/>
                  </a:lnTo>
                  <a:lnTo>
                    <a:pt x="74" y="56"/>
                  </a:lnTo>
                  <a:lnTo>
                    <a:pt x="34" y="76"/>
                  </a:lnTo>
                  <a:lnTo>
                    <a:pt x="16" y="86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E4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76"/>
            <p:cNvSpPr>
              <a:spLocks noEditPoints="1"/>
            </p:cNvSpPr>
            <p:nvPr/>
          </p:nvSpPr>
          <p:spPr bwMode="auto">
            <a:xfrm>
              <a:off x="4270375" y="2514600"/>
              <a:ext cx="1069975" cy="1314450"/>
            </a:xfrm>
            <a:custGeom>
              <a:avLst/>
              <a:gdLst>
                <a:gd name="T0" fmla="*/ 589716547 w 674"/>
                <a:gd name="T1" fmla="*/ 2041326754 h 828"/>
                <a:gd name="T2" fmla="*/ 357862157 w 674"/>
                <a:gd name="T3" fmla="*/ 1900198046 h 828"/>
                <a:gd name="T4" fmla="*/ 191531855 w 674"/>
                <a:gd name="T5" fmla="*/ 1743948405 h 828"/>
                <a:gd name="T6" fmla="*/ 151209370 w 674"/>
                <a:gd name="T7" fmla="*/ 1688504983 h 828"/>
                <a:gd name="T8" fmla="*/ 95765928 w 674"/>
                <a:gd name="T9" fmla="*/ 1456650280 h 828"/>
                <a:gd name="T10" fmla="*/ 30241876 w 674"/>
                <a:gd name="T11" fmla="*/ 977820734 h 828"/>
                <a:gd name="T12" fmla="*/ 0 w 674"/>
                <a:gd name="T13" fmla="*/ 413305602 h 828"/>
                <a:gd name="T14" fmla="*/ 5040312 w 674"/>
                <a:gd name="T15" fmla="*/ 257055961 h 828"/>
                <a:gd name="T16" fmla="*/ 90725617 w 674"/>
                <a:gd name="T17" fmla="*/ 201612490 h 828"/>
                <a:gd name="T18" fmla="*/ 423386295 w 674"/>
                <a:gd name="T19" fmla="*/ 70564379 h 828"/>
                <a:gd name="T20" fmla="*/ 821570838 w 674"/>
                <a:gd name="T21" fmla="*/ 5040313 h 828"/>
                <a:gd name="T22" fmla="*/ 1038304396 w 674"/>
                <a:gd name="T23" fmla="*/ 5040313 h 828"/>
                <a:gd name="T24" fmla="*/ 1255037755 w 674"/>
                <a:gd name="T25" fmla="*/ 30241878 h 828"/>
                <a:gd name="T26" fmla="*/ 1431448628 w 674"/>
                <a:gd name="T27" fmla="*/ 80645001 h 828"/>
                <a:gd name="T28" fmla="*/ 1562496706 w 674"/>
                <a:gd name="T29" fmla="*/ 161290002 h 828"/>
                <a:gd name="T30" fmla="*/ 1648181987 w 674"/>
                <a:gd name="T31" fmla="*/ 267136583 h 828"/>
                <a:gd name="T32" fmla="*/ 1683464559 w 674"/>
                <a:gd name="T33" fmla="*/ 393144358 h 828"/>
                <a:gd name="T34" fmla="*/ 1698585491 w 674"/>
                <a:gd name="T35" fmla="*/ 786288717 h 828"/>
                <a:gd name="T36" fmla="*/ 1673383938 w 674"/>
                <a:gd name="T37" fmla="*/ 1330642505 h 828"/>
                <a:gd name="T38" fmla="*/ 1628020745 w 674"/>
                <a:gd name="T39" fmla="*/ 1617940232 h 828"/>
                <a:gd name="T40" fmla="*/ 1582657949 w 674"/>
                <a:gd name="T41" fmla="*/ 1693545294 h 828"/>
                <a:gd name="T42" fmla="*/ 1426408318 w 674"/>
                <a:gd name="T43" fmla="*/ 1864915869 h 828"/>
                <a:gd name="T44" fmla="*/ 1219755580 w 674"/>
                <a:gd name="T45" fmla="*/ 2011084888 h 828"/>
                <a:gd name="T46" fmla="*/ 1134070299 w 674"/>
                <a:gd name="T47" fmla="*/ 2056447687 h 828"/>
                <a:gd name="T48" fmla="*/ 967740046 w 674"/>
                <a:gd name="T49" fmla="*/ 2086689553 h 828"/>
                <a:gd name="T50" fmla="*/ 740925868 w 674"/>
                <a:gd name="T51" fmla="*/ 2081649242 h 828"/>
                <a:gd name="T52" fmla="*/ 645159965 w 674"/>
                <a:gd name="T53" fmla="*/ 2066528309 h 828"/>
                <a:gd name="T54" fmla="*/ 241935012 w 674"/>
                <a:gd name="T55" fmla="*/ 1708666227 h 828"/>
                <a:gd name="T56" fmla="*/ 393144332 w 674"/>
                <a:gd name="T57" fmla="*/ 1849794936 h 828"/>
                <a:gd name="T58" fmla="*/ 645159965 w 674"/>
                <a:gd name="T59" fmla="*/ 2001004266 h 828"/>
                <a:gd name="T60" fmla="*/ 735885557 w 674"/>
                <a:gd name="T61" fmla="*/ 2021165510 h 828"/>
                <a:gd name="T62" fmla="*/ 952619114 w 674"/>
                <a:gd name="T63" fmla="*/ 2021165510 h 828"/>
                <a:gd name="T64" fmla="*/ 1149191231 w 674"/>
                <a:gd name="T65" fmla="*/ 1980843022 h 828"/>
                <a:gd name="T66" fmla="*/ 1260078065 w 674"/>
                <a:gd name="T67" fmla="*/ 1920359290 h 828"/>
                <a:gd name="T68" fmla="*/ 1426408318 w 674"/>
                <a:gd name="T69" fmla="*/ 1789311204 h 828"/>
                <a:gd name="T70" fmla="*/ 1572577327 w 674"/>
                <a:gd name="T71" fmla="*/ 1602819299 h 828"/>
                <a:gd name="T72" fmla="*/ 1617940123 w 674"/>
                <a:gd name="T73" fmla="*/ 1154231619 h 828"/>
                <a:gd name="T74" fmla="*/ 1643141677 w 674"/>
                <a:gd name="T75" fmla="*/ 579635965 h 828"/>
                <a:gd name="T76" fmla="*/ 1628020745 w 674"/>
                <a:gd name="T77" fmla="*/ 352821870 h 828"/>
                <a:gd name="T78" fmla="*/ 1582657949 w 674"/>
                <a:gd name="T79" fmla="*/ 246975339 h 828"/>
                <a:gd name="T80" fmla="*/ 1486892046 w 674"/>
                <a:gd name="T81" fmla="*/ 161290002 h 828"/>
                <a:gd name="T82" fmla="*/ 1345763347 w 674"/>
                <a:gd name="T83" fmla="*/ 95765934 h 828"/>
                <a:gd name="T84" fmla="*/ 1169352473 w 674"/>
                <a:gd name="T85" fmla="*/ 60483757 h 828"/>
                <a:gd name="T86" fmla="*/ 957659425 w 674"/>
                <a:gd name="T87" fmla="*/ 45362812 h 828"/>
                <a:gd name="T88" fmla="*/ 700603382 w 674"/>
                <a:gd name="T89" fmla="*/ 60483757 h 828"/>
                <a:gd name="T90" fmla="*/ 332660604 w 674"/>
                <a:gd name="T91" fmla="*/ 146169069 h 828"/>
                <a:gd name="T92" fmla="*/ 50403119 w 674"/>
                <a:gd name="T93" fmla="*/ 282257516 h 828"/>
                <a:gd name="T94" fmla="*/ 55443442 w 674"/>
                <a:gd name="T95" fmla="*/ 614918142 h 828"/>
                <a:gd name="T96" fmla="*/ 110886884 w 674"/>
                <a:gd name="T97" fmla="*/ 1224795973 h 828"/>
                <a:gd name="T98" fmla="*/ 171370613 w 674"/>
                <a:gd name="T99" fmla="*/ 1557456500 h 8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4"/>
                <a:gd name="T151" fmla="*/ 0 h 828"/>
                <a:gd name="T152" fmla="*/ 674 w 674"/>
                <a:gd name="T153" fmla="*/ 828 h 8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4" h="828">
                  <a:moveTo>
                    <a:pt x="256" y="820"/>
                  </a:moveTo>
                  <a:lnTo>
                    <a:pt x="256" y="820"/>
                  </a:lnTo>
                  <a:lnTo>
                    <a:pt x="234" y="810"/>
                  </a:lnTo>
                  <a:lnTo>
                    <a:pt x="212" y="800"/>
                  </a:lnTo>
                  <a:lnTo>
                    <a:pt x="176" y="778"/>
                  </a:lnTo>
                  <a:lnTo>
                    <a:pt x="142" y="754"/>
                  </a:lnTo>
                  <a:lnTo>
                    <a:pt x="114" y="730"/>
                  </a:lnTo>
                  <a:lnTo>
                    <a:pt x="92" y="710"/>
                  </a:lnTo>
                  <a:lnTo>
                    <a:pt x="76" y="692"/>
                  </a:lnTo>
                  <a:lnTo>
                    <a:pt x="60" y="672"/>
                  </a:lnTo>
                  <a:lnTo>
                    <a:pt x="60" y="670"/>
                  </a:lnTo>
                  <a:lnTo>
                    <a:pt x="48" y="624"/>
                  </a:lnTo>
                  <a:lnTo>
                    <a:pt x="38" y="578"/>
                  </a:lnTo>
                  <a:lnTo>
                    <a:pt x="30" y="530"/>
                  </a:lnTo>
                  <a:lnTo>
                    <a:pt x="22" y="482"/>
                  </a:lnTo>
                  <a:lnTo>
                    <a:pt x="12" y="388"/>
                  </a:lnTo>
                  <a:lnTo>
                    <a:pt x="4" y="300"/>
                  </a:lnTo>
                  <a:lnTo>
                    <a:pt x="0" y="224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18" y="90"/>
                  </a:lnTo>
                  <a:lnTo>
                    <a:pt x="36" y="80"/>
                  </a:lnTo>
                  <a:lnTo>
                    <a:pt x="74" y="60"/>
                  </a:lnTo>
                  <a:lnTo>
                    <a:pt x="118" y="44"/>
                  </a:lnTo>
                  <a:lnTo>
                    <a:pt x="168" y="28"/>
                  </a:lnTo>
                  <a:lnTo>
                    <a:pt x="218" y="18"/>
                  </a:lnTo>
                  <a:lnTo>
                    <a:pt x="272" y="8"/>
                  </a:lnTo>
                  <a:lnTo>
                    <a:pt x="326" y="2"/>
                  </a:lnTo>
                  <a:lnTo>
                    <a:pt x="380" y="0"/>
                  </a:lnTo>
                  <a:lnTo>
                    <a:pt x="412" y="2"/>
                  </a:lnTo>
                  <a:lnTo>
                    <a:pt x="442" y="4"/>
                  </a:lnTo>
                  <a:lnTo>
                    <a:pt x="470" y="6"/>
                  </a:lnTo>
                  <a:lnTo>
                    <a:pt x="498" y="12"/>
                  </a:lnTo>
                  <a:lnTo>
                    <a:pt x="522" y="18"/>
                  </a:lnTo>
                  <a:lnTo>
                    <a:pt x="546" y="24"/>
                  </a:lnTo>
                  <a:lnTo>
                    <a:pt x="568" y="32"/>
                  </a:lnTo>
                  <a:lnTo>
                    <a:pt x="586" y="42"/>
                  </a:lnTo>
                  <a:lnTo>
                    <a:pt x="604" y="52"/>
                  </a:lnTo>
                  <a:lnTo>
                    <a:pt x="620" y="64"/>
                  </a:lnTo>
                  <a:lnTo>
                    <a:pt x="634" y="76"/>
                  </a:lnTo>
                  <a:lnTo>
                    <a:pt x="644" y="90"/>
                  </a:lnTo>
                  <a:lnTo>
                    <a:pt x="654" y="106"/>
                  </a:lnTo>
                  <a:lnTo>
                    <a:pt x="662" y="122"/>
                  </a:lnTo>
                  <a:lnTo>
                    <a:pt x="666" y="138"/>
                  </a:lnTo>
                  <a:lnTo>
                    <a:pt x="668" y="156"/>
                  </a:lnTo>
                  <a:lnTo>
                    <a:pt x="672" y="234"/>
                  </a:lnTo>
                  <a:lnTo>
                    <a:pt x="674" y="312"/>
                  </a:lnTo>
                  <a:lnTo>
                    <a:pt x="672" y="390"/>
                  </a:lnTo>
                  <a:lnTo>
                    <a:pt x="670" y="462"/>
                  </a:lnTo>
                  <a:lnTo>
                    <a:pt x="664" y="528"/>
                  </a:lnTo>
                  <a:lnTo>
                    <a:pt x="658" y="584"/>
                  </a:lnTo>
                  <a:lnTo>
                    <a:pt x="650" y="626"/>
                  </a:lnTo>
                  <a:lnTo>
                    <a:pt x="646" y="642"/>
                  </a:lnTo>
                  <a:lnTo>
                    <a:pt x="642" y="652"/>
                  </a:lnTo>
                  <a:lnTo>
                    <a:pt x="628" y="672"/>
                  </a:lnTo>
                  <a:lnTo>
                    <a:pt x="612" y="694"/>
                  </a:lnTo>
                  <a:lnTo>
                    <a:pt x="590" y="716"/>
                  </a:lnTo>
                  <a:lnTo>
                    <a:pt x="566" y="740"/>
                  </a:lnTo>
                  <a:lnTo>
                    <a:pt x="540" y="760"/>
                  </a:lnTo>
                  <a:lnTo>
                    <a:pt x="512" y="782"/>
                  </a:lnTo>
                  <a:lnTo>
                    <a:pt x="484" y="798"/>
                  </a:lnTo>
                  <a:lnTo>
                    <a:pt x="458" y="812"/>
                  </a:lnTo>
                  <a:lnTo>
                    <a:pt x="450" y="816"/>
                  </a:lnTo>
                  <a:lnTo>
                    <a:pt x="438" y="818"/>
                  </a:lnTo>
                  <a:lnTo>
                    <a:pt x="412" y="824"/>
                  </a:lnTo>
                  <a:lnTo>
                    <a:pt x="384" y="828"/>
                  </a:lnTo>
                  <a:lnTo>
                    <a:pt x="352" y="828"/>
                  </a:lnTo>
                  <a:lnTo>
                    <a:pt x="322" y="828"/>
                  </a:lnTo>
                  <a:lnTo>
                    <a:pt x="294" y="826"/>
                  </a:lnTo>
                  <a:lnTo>
                    <a:pt x="270" y="824"/>
                  </a:lnTo>
                  <a:lnTo>
                    <a:pt x="256" y="820"/>
                  </a:lnTo>
                  <a:close/>
                  <a:moveTo>
                    <a:pt x="78" y="658"/>
                  </a:moveTo>
                  <a:lnTo>
                    <a:pt x="78" y="658"/>
                  </a:lnTo>
                  <a:lnTo>
                    <a:pt x="96" y="678"/>
                  </a:lnTo>
                  <a:lnTo>
                    <a:pt x="112" y="694"/>
                  </a:lnTo>
                  <a:lnTo>
                    <a:pt x="132" y="714"/>
                  </a:lnTo>
                  <a:lnTo>
                    <a:pt x="156" y="734"/>
                  </a:lnTo>
                  <a:lnTo>
                    <a:pt x="186" y="756"/>
                  </a:lnTo>
                  <a:lnTo>
                    <a:pt x="218" y="776"/>
                  </a:lnTo>
                  <a:lnTo>
                    <a:pt x="256" y="794"/>
                  </a:lnTo>
                  <a:lnTo>
                    <a:pt x="270" y="798"/>
                  </a:lnTo>
                  <a:lnTo>
                    <a:pt x="292" y="802"/>
                  </a:lnTo>
                  <a:lnTo>
                    <a:pt x="318" y="804"/>
                  </a:lnTo>
                  <a:lnTo>
                    <a:pt x="348" y="804"/>
                  </a:lnTo>
                  <a:lnTo>
                    <a:pt x="378" y="802"/>
                  </a:lnTo>
                  <a:lnTo>
                    <a:pt x="406" y="800"/>
                  </a:lnTo>
                  <a:lnTo>
                    <a:pt x="434" y="794"/>
                  </a:lnTo>
                  <a:lnTo>
                    <a:pt x="456" y="786"/>
                  </a:lnTo>
                  <a:lnTo>
                    <a:pt x="478" y="774"/>
                  </a:lnTo>
                  <a:lnTo>
                    <a:pt x="500" y="762"/>
                  </a:lnTo>
                  <a:lnTo>
                    <a:pt x="522" y="746"/>
                  </a:lnTo>
                  <a:lnTo>
                    <a:pt x="544" y="728"/>
                  </a:lnTo>
                  <a:lnTo>
                    <a:pt x="566" y="710"/>
                  </a:lnTo>
                  <a:lnTo>
                    <a:pt x="586" y="688"/>
                  </a:lnTo>
                  <a:lnTo>
                    <a:pt x="606" y="662"/>
                  </a:lnTo>
                  <a:lnTo>
                    <a:pt x="624" y="636"/>
                  </a:lnTo>
                  <a:lnTo>
                    <a:pt x="632" y="578"/>
                  </a:lnTo>
                  <a:lnTo>
                    <a:pt x="642" y="458"/>
                  </a:lnTo>
                  <a:lnTo>
                    <a:pt x="648" y="386"/>
                  </a:lnTo>
                  <a:lnTo>
                    <a:pt x="650" y="308"/>
                  </a:lnTo>
                  <a:lnTo>
                    <a:pt x="652" y="230"/>
                  </a:lnTo>
                  <a:lnTo>
                    <a:pt x="648" y="156"/>
                  </a:lnTo>
                  <a:lnTo>
                    <a:pt x="646" y="140"/>
                  </a:lnTo>
                  <a:lnTo>
                    <a:pt x="642" y="126"/>
                  </a:lnTo>
                  <a:lnTo>
                    <a:pt x="636" y="112"/>
                  </a:lnTo>
                  <a:lnTo>
                    <a:pt x="628" y="98"/>
                  </a:lnTo>
                  <a:lnTo>
                    <a:pt x="616" y="86"/>
                  </a:lnTo>
                  <a:lnTo>
                    <a:pt x="604" y="74"/>
                  </a:lnTo>
                  <a:lnTo>
                    <a:pt x="590" y="64"/>
                  </a:lnTo>
                  <a:lnTo>
                    <a:pt x="574" y="54"/>
                  </a:lnTo>
                  <a:lnTo>
                    <a:pt x="554" y="46"/>
                  </a:lnTo>
                  <a:lnTo>
                    <a:pt x="534" y="38"/>
                  </a:lnTo>
                  <a:lnTo>
                    <a:pt x="514" y="32"/>
                  </a:lnTo>
                  <a:lnTo>
                    <a:pt x="490" y="28"/>
                  </a:lnTo>
                  <a:lnTo>
                    <a:pt x="464" y="24"/>
                  </a:lnTo>
                  <a:lnTo>
                    <a:pt x="438" y="20"/>
                  </a:lnTo>
                  <a:lnTo>
                    <a:pt x="410" y="18"/>
                  </a:lnTo>
                  <a:lnTo>
                    <a:pt x="380" y="18"/>
                  </a:lnTo>
                  <a:lnTo>
                    <a:pt x="328" y="20"/>
                  </a:lnTo>
                  <a:lnTo>
                    <a:pt x="278" y="24"/>
                  </a:lnTo>
                  <a:lnTo>
                    <a:pt x="226" y="34"/>
                  </a:lnTo>
                  <a:lnTo>
                    <a:pt x="178" y="44"/>
                  </a:lnTo>
                  <a:lnTo>
                    <a:pt x="132" y="58"/>
                  </a:lnTo>
                  <a:lnTo>
                    <a:pt x="90" y="74"/>
                  </a:lnTo>
                  <a:lnTo>
                    <a:pt x="52" y="92"/>
                  </a:lnTo>
                  <a:lnTo>
                    <a:pt x="20" y="112"/>
                  </a:lnTo>
                  <a:lnTo>
                    <a:pt x="20" y="182"/>
                  </a:lnTo>
                  <a:lnTo>
                    <a:pt x="22" y="244"/>
                  </a:lnTo>
                  <a:lnTo>
                    <a:pt x="26" y="318"/>
                  </a:lnTo>
                  <a:lnTo>
                    <a:pt x="34" y="400"/>
                  </a:lnTo>
                  <a:lnTo>
                    <a:pt x="44" y="486"/>
                  </a:lnTo>
                  <a:lnTo>
                    <a:pt x="50" y="530"/>
                  </a:lnTo>
                  <a:lnTo>
                    <a:pt x="58" y="574"/>
                  </a:lnTo>
                  <a:lnTo>
                    <a:pt x="68" y="618"/>
                  </a:lnTo>
                  <a:lnTo>
                    <a:pt x="78" y="658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77"/>
            <p:cNvSpPr>
              <a:spLocks/>
            </p:cNvSpPr>
            <p:nvPr/>
          </p:nvSpPr>
          <p:spPr bwMode="auto">
            <a:xfrm>
              <a:off x="4368800" y="3013075"/>
              <a:ext cx="320675" cy="117475"/>
            </a:xfrm>
            <a:custGeom>
              <a:avLst/>
              <a:gdLst>
                <a:gd name="T0" fmla="*/ 509071607 w 202"/>
                <a:gd name="T1" fmla="*/ 151209362 h 74"/>
                <a:gd name="T2" fmla="*/ 509071607 w 202"/>
                <a:gd name="T3" fmla="*/ 151209362 h 74"/>
                <a:gd name="T4" fmla="*/ 448587875 w 202"/>
                <a:gd name="T5" fmla="*/ 95765923 h 74"/>
                <a:gd name="T6" fmla="*/ 383063733 w 202"/>
                <a:gd name="T7" fmla="*/ 45362806 h 74"/>
                <a:gd name="T8" fmla="*/ 347781557 w 202"/>
                <a:gd name="T9" fmla="*/ 25201558 h 74"/>
                <a:gd name="T10" fmla="*/ 307459069 w 202"/>
                <a:gd name="T11" fmla="*/ 0 h 74"/>
                <a:gd name="T12" fmla="*/ 307459069 w 202"/>
                <a:gd name="T13" fmla="*/ 0 h 74"/>
                <a:gd name="T14" fmla="*/ 277217203 w 202"/>
                <a:gd name="T15" fmla="*/ 5040312 h 74"/>
                <a:gd name="T16" fmla="*/ 201612489 w 202"/>
                <a:gd name="T17" fmla="*/ 25201558 h 74"/>
                <a:gd name="T18" fmla="*/ 100806244 w 202"/>
                <a:gd name="T19" fmla="*/ 55443439 h 74"/>
                <a:gd name="T20" fmla="*/ 50403122 w 202"/>
                <a:gd name="T21" fmla="*/ 75604681 h 74"/>
                <a:gd name="T22" fmla="*/ 0 w 202"/>
                <a:gd name="T23" fmla="*/ 100806233 h 74"/>
                <a:gd name="T24" fmla="*/ 0 w 202"/>
                <a:gd name="T25" fmla="*/ 100806233 h 74"/>
                <a:gd name="T26" fmla="*/ 40322500 w 202"/>
                <a:gd name="T27" fmla="*/ 120967500 h 74"/>
                <a:gd name="T28" fmla="*/ 90725622 w 202"/>
                <a:gd name="T29" fmla="*/ 146169052 h 74"/>
                <a:gd name="T30" fmla="*/ 151209379 w 202"/>
                <a:gd name="T31" fmla="*/ 166330294 h 74"/>
                <a:gd name="T32" fmla="*/ 226814093 w 202"/>
                <a:gd name="T33" fmla="*/ 181451225 h 74"/>
                <a:gd name="T34" fmla="*/ 267136581 w 202"/>
                <a:gd name="T35" fmla="*/ 186491535 h 74"/>
                <a:gd name="T36" fmla="*/ 312499380 w 202"/>
                <a:gd name="T37" fmla="*/ 186491535 h 74"/>
                <a:gd name="T38" fmla="*/ 357862179 w 202"/>
                <a:gd name="T39" fmla="*/ 186491535 h 74"/>
                <a:gd name="T40" fmla="*/ 408265288 w 202"/>
                <a:gd name="T41" fmla="*/ 181451225 h 74"/>
                <a:gd name="T42" fmla="*/ 458668497 w 202"/>
                <a:gd name="T43" fmla="*/ 171370604 h 74"/>
                <a:gd name="T44" fmla="*/ 509071607 w 202"/>
                <a:gd name="T45" fmla="*/ 151209362 h 74"/>
                <a:gd name="T46" fmla="*/ 509071607 w 202"/>
                <a:gd name="T47" fmla="*/ 151209362 h 7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2"/>
                <a:gd name="T73" fmla="*/ 0 h 74"/>
                <a:gd name="T74" fmla="*/ 202 w 202"/>
                <a:gd name="T75" fmla="*/ 74 h 7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2" h="74">
                  <a:moveTo>
                    <a:pt x="202" y="60"/>
                  </a:moveTo>
                  <a:lnTo>
                    <a:pt x="202" y="60"/>
                  </a:lnTo>
                  <a:lnTo>
                    <a:pt x="178" y="38"/>
                  </a:lnTo>
                  <a:lnTo>
                    <a:pt x="152" y="18"/>
                  </a:lnTo>
                  <a:lnTo>
                    <a:pt x="138" y="10"/>
                  </a:lnTo>
                  <a:lnTo>
                    <a:pt x="122" y="0"/>
                  </a:lnTo>
                  <a:lnTo>
                    <a:pt x="110" y="2"/>
                  </a:lnTo>
                  <a:lnTo>
                    <a:pt x="80" y="10"/>
                  </a:lnTo>
                  <a:lnTo>
                    <a:pt x="40" y="22"/>
                  </a:lnTo>
                  <a:lnTo>
                    <a:pt x="20" y="30"/>
                  </a:lnTo>
                  <a:lnTo>
                    <a:pt x="0" y="40"/>
                  </a:lnTo>
                  <a:lnTo>
                    <a:pt x="16" y="48"/>
                  </a:lnTo>
                  <a:lnTo>
                    <a:pt x="36" y="58"/>
                  </a:lnTo>
                  <a:lnTo>
                    <a:pt x="60" y="66"/>
                  </a:lnTo>
                  <a:lnTo>
                    <a:pt x="90" y="72"/>
                  </a:lnTo>
                  <a:lnTo>
                    <a:pt x="106" y="74"/>
                  </a:lnTo>
                  <a:lnTo>
                    <a:pt x="124" y="74"/>
                  </a:lnTo>
                  <a:lnTo>
                    <a:pt x="142" y="74"/>
                  </a:lnTo>
                  <a:lnTo>
                    <a:pt x="162" y="72"/>
                  </a:lnTo>
                  <a:lnTo>
                    <a:pt x="182" y="68"/>
                  </a:lnTo>
                  <a:lnTo>
                    <a:pt x="202" y="60"/>
                  </a:lnTo>
                  <a:close/>
                </a:path>
              </a:pathLst>
            </a:custGeom>
            <a:solidFill>
              <a:srgbClr val="FFFD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78"/>
            <p:cNvSpPr>
              <a:spLocks/>
            </p:cNvSpPr>
            <p:nvPr/>
          </p:nvSpPr>
          <p:spPr bwMode="auto">
            <a:xfrm>
              <a:off x="4457700" y="3013075"/>
              <a:ext cx="161925" cy="114300"/>
            </a:xfrm>
            <a:custGeom>
              <a:avLst/>
              <a:gdLst>
                <a:gd name="T0" fmla="*/ 131048135 w 102"/>
                <a:gd name="T1" fmla="*/ 0 h 72"/>
                <a:gd name="T2" fmla="*/ 131048135 w 102"/>
                <a:gd name="T3" fmla="*/ 0 h 72"/>
                <a:gd name="T4" fmla="*/ 70564379 w 102"/>
                <a:gd name="T5" fmla="*/ 0 h 72"/>
                <a:gd name="T6" fmla="*/ 40322500 w 102"/>
                <a:gd name="T7" fmla="*/ 5040312 h 72"/>
                <a:gd name="T8" fmla="*/ 10080625 w 102"/>
                <a:gd name="T9" fmla="*/ 5040312 h 72"/>
                <a:gd name="T10" fmla="*/ 10080625 w 102"/>
                <a:gd name="T11" fmla="*/ 5040312 h 72"/>
                <a:gd name="T12" fmla="*/ 5040313 w 102"/>
                <a:gd name="T13" fmla="*/ 25201558 h 72"/>
                <a:gd name="T14" fmla="*/ 0 w 102"/>
                <a:gd name="T15" fmla="*/ 50403116 h 72"/>
                <a:gd name="T16" fmla="*/ 0 w 102"/>
                <a:gd name="T17" fmla="*/ 80644991 h 72"/>
                <a:gd name="T18" fmla="*/ 10080625 w 102"/>
                <a:gd name="T19" fmla="*/ 105846567 h 72"/>
                <a:gd name="T20" fmla="*/ 10080625 w 102"/>
                <a:gd name="T21" fmla="*/ 105846567 h 72"/>
                <a:gd name="T22" fmla="*/ 20161250 w 102"/>
                <a:gd name="T23" fmla="*/ 126007809 h 72"/>
                <a:gd name="T24" fmla="*/ 35282189 w 102"/>
                <a:gd name="T25" fmla="*/ 146169050 h 72"/>
                <a:gd name="T26" fmla="*/ 55443446 w 102"/>
                <a:gd name="T27" fmla="*/ 161289981 h 72"/>
                <a:gd name="T28" fmla="*/ 80645001 w 102"/>
                <a:gd name="T29" fmla="*/ 171370602 h 72"/>
                <a:gd name="T30" fmla="*/ 100806245 w 102"/>
                <a:gd name="T31" fmla="*/ 181451223 h 72"/>
                <a:gd name="T32" fmla="*/ 126007824 w 102"/>
                <a:gd name="T33" fmla="*/ 181451223 h 72"/>
                <a:gd name="T34" fmla="*/ 151209379 w 102"/>
                <a:gd name="T35" fmla="*/ 181451223 h 72"/>
                <a:gd name="T36" fmla="*/ 176410934 w 102"/>
                <a:gd name="T37" fmla="*/ 171370602 h 72"/>
                <a:gd name="T38" fmla="*/ 176410934 w 102"/>
                <a:gd name="T39" fmla="*/ 171370602 h 72"/>
                <a:gd name="T40" fmla="*/ 201612489 w 102"/>
                <a:gd name="T41" fmla="*/ 161289981 h 72"/>
                <a:gd name="T42" fmla="*/ 216733472 w 102"/>
                <a:gd name="T43" fmla="*/ 146169050 h 72"/>
                <a:gd name="T44" fmla="*/ 231854405 w 102"/>
                <a:gd name="T45" fmla="*/ 131048119 h 72"/>
                <a:gd name="T46" fmla="*/ 241935027 w 102"/>
                <a:gd name="T47" fmla="*/ 110886878 h 72"/>
                <a:gd name="T48" fmla="*/ 252015649 w 102"/>
                <a:gd name="T49" fmla="*/ 90725611 h 72"/>
                <a:gd name="T50" fmla="*/ 257055960 w 102"/>
                <a:gd name="T51" fmla="*/ 70564370 h 72"/>
                <a:gd name="T52" fmla="*/ 257055960 w 102"/>
                <a:gd name="T53" fmla="*/ 50403116 h 72"/>
                <a:gd name="T54" fmla="*/ 252015649 w 102"/>
                <a:gd name="T55" fmla="*/ 30241875 h 72"/>
                <a:gd name="T56" fmla="*/ 252015649 w 102"/>
                <a:gd name="T57" fmla="*/ 30241875 h 72"/>
                <a:gd name="T58" fmla="*/ 191531867 w 102"/>
                <a:gd name="T59" fmla="*/ 10080624 h 72"/>
                <a:gd name="T60" fmla="*/ 161290001 w 102"/>
                <a:gd name="T61" fmla="*/ 0 h 72"/>
                <a:gd name="T62" fmla="*/ 131048135 w 102"/>
                <a:gd name="T63" fmla="*/ 0 h 72"/>
                <a:gd name="T64" fmla="*/ 131048135 w 102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"/>
                <a:gd name="T100" fmla="*/ 0 h 72"/>
                <a:gd name="T101" fmla="*/ 102 w 102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" h="72">
                  <a:moveTo>
                    <a:pt x="52" y="0"/>
                  </a:moveTo>
                  <a:lnTo>
                    <a:pt x="52" y="0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4" y="2"/>
                  </a:lnTo>
                  <a:lnTo>
                    <a:pt x="2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4" y="42"/>
                  </a:lnTo>
                  <a:lnTo>
                    <a:pt x="8" y="50"/>
                  </a:lnTo>
                  <a:lnTo>
                    <a:pt x="14" y="58"/>
                  </a:lnTo>
                  <a:lnTo>
                    <a:pt x="22" y="64"/>
                  </a:lnTo>
                  <a:lnTo>
                    <a:pt x="32" y="68"/>
                  </a:lnTo>
                  <a:lnTo>
                    <a:pt x="40" y="72"/>
                  </a:lnTo>
                  <a:lnTo>
                    <a:pt x="50" y="72"/>
                  </a:lnTo>
                  <a:lnTo>
                    <a:pt x="60" y="72"/>
                  </a:lnTo>
                  <a:lnTo>
                    <a:pt x="70" y="68"/>
                  </a:lnTo>
                  <a:lnTo>
                    <a:pt x="80" y="64"/>
                  </a:lnTo>
                  <a:lnTo>
                    <a:pt x="86" y="58"/>
                  </a:lnTo>
                  <a:lnTo>
                    <a:pt x="92" y="52"/>
                  </a:lnTo>
                  <a:lnTo>
                    <a:pt x="96" y="44"/>
                  </a:lnTo>
                  <a:lnTo>
                    <a:pt x="100" y="36"/>
                  </a:lnTo>
                  <a:lnTo>
                    <a:pt x="102" y="28"/>
                  </a:lnTo>
                  <a:lnTo>
                    <a:pt x="102" y="20"/>
                  </a:lnTo>
                  <a:lnTo>
                    <a:pt x="100" y="12"/>
                  </a:lnTo>
                  <a:lnTo>
                    <a:pt x="76" y="4"/>
                  </a:lnTo>
                  <a:lnTo>
                    <a:pt x="64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84E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79"/>
            <p:cNvSpPr>
              <a:spLocks/>
            </p:cNvSpPr>
            <p:nvPr/>
          </p:nvSpPr>
          <p:spPr bwMode="auto">
            <a:xfrm>
              <a:off x="4492625" y="3009900"/>
              <a:ext cx="92075" cy="88900"/>
            </a:xfrm>
            <a:custGeom>
              <a:avLst/>
              <a:gdLst>
                <a:gd name="T0" fmla="*/ 141128762 w 58"/>
                <a:gd name="T1" fmla="*/ 45362813 h 56"/>
                <a:gd name="T2" fmla="*/ 141128762 w 58"/>
                <a:gd name="T3" fmla="*/ 45362813 h 56"/>
                <a:gd name="T4" fmla="*/ 146169074 w 58"/>
                <a:gd name="T5" fmla="*/ 55443447 h 56"/>
                <a:gd name="T6" fmla="*/ 146169074 w 58"/>
                <a:gd name="T7" fmla="*/ 70564381 h 56"/>
                <a:gd name="T8" fmla="*/ 141128762 w 58"/>
                <a:gd name="T9" fmla="*/ 95765936 h 56"/>
                <a:gd name="T10" fmla="*/ 126007829 w 58"/>
                <a:gd name="T11" fmla="*/ 120967517 h 56"/>
                <a:gd name="T12" fmla="*/ 100806248 w 58"/>
                <a:gd name="T13" fmla="*/ 136088450 h 56"/>
                <a:gd name="T14" fmla="*/ 100806248 w 58"/>
                <a:gd name="T15" fmla="*/ 136088450 h 56"/>
                <a:gd name="T16" fmla="*/ 70564381 w 58"/>
                <a:gd name="T17" fmla="*/ 141128761 h 56"/>
                <a:gd name="T18" fmla="*/ 45362813 w 58"/>
                <a:gd name="T19" fmla="*/ 136088450 h 56"/>
                <a:gd name="T20" fmla="*/ 20161251 w 58"/>
                <a:gd name="T21" fmla="*/ 120967517 h 56"/>
                <a:gd name="T22" fmla="*/ 5040313 w 58"/>
                <a:gd name="T23" fmla="*/ 95765936 h 56"/>
                <a:gd name="T24" fmla="*/ 5040313 w 58"/>
                <a:gd name="T25" fmla="*/ 95765936 h 56"/>
                <a:gd name="T26" fmla="*/ 0 w 58"/>
                <a:gd name="T27" fmla="*/ 85685314 h 56"/>
                <a:gd name="T28" fmla="*/ 0 w 58"/>
                <a:gd name="T29" fmla="*/ 70564381 h 56"/>
                <a:gd name="T30" fmla="*/ 5040313 w 58"/>
                <a:gd name="T31" fmla="*/ 45362813 h 56"/>
                <a:gd name="T32" fmla="*/ 20161251 w 58"/>
                <a:gd name="T33" fmla="*/ 20161251 h 56"/>
                <a:gd name="T34" fmla="*/ 45362813 w 58"/>
                <a:gd name="T35" fmla="*/ 5040313 h 56"/>
                <a:gd name="T36" fmla="*/ 45362813 w 58"/>
                <a:gd name="T37" fmla="*/ 5040313 h 56"/>
                <a:gd name="T38" fmla="*/ 70564381 w 58"/>
                <a:gd name="T39" fmla="*/ 0 h 56"/>
                <a:gd name="T40" fmla="*/ 100806248 w 58"/>
                <a:gd name="T41" fmla="*/ 5040313 h 56"/>
                <a:gd name="T42" fmla="*/ 126007829 w 58"/>
                <a:gd name="T43" fmla="*/ 20161251 h 56"/>
                <a:gd name="T44" fmla="*/ 141128762 w 58"/>
                <a:gd name="T45" fmla="*/ 45362813 h 56"/>
                <a:gd name="T46" fmla="*/ 141128762 w 58"/>
                <a:gd name="T47" fmla="*/ 45362813 h 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8"/>
                <a:gd name="T73" fmla="*/ 0 h 56"/>
                <a:gd name="T74" fmla="*/ 58 w 58"/>
                <a:gd name="T75" fmla="*/ 56 h 5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8" h="56">
                  <a:moveTo>
                    <a:pt x="56" y="18"/>
                  </a:moveTo>
                  <a:lnTo>
                    <a:pt x="56" y="18"/>
                  </a:lnTo>
                  <a:lnTo>
                    <a:pt x="58" y="22"/>
                  </a:lnTo>
                  <a:lnTo>
                    <a:pt x="58" y="28"/>
                  </a:lnTo>
                  <a:lnTo>
                    <a:pt x="56" y="38"/>
                  </a:lnTo>
                  <a:lnTo>
                    <a:pt x="50" y="48"/>
                  </a:lnTo>
                  <a:lnTo>
                    <a:pt x="40" y="54"/>
                  </a:lnTo>
                  <a:lnTo>
                    <a:pt x="28" y="56"/>
                  </a:lnTo>
                  <a:lnTo>
                    <a:pt x="18" y="54"/>
                  </a:lnTo>
                  <a:lnTo>
                    <a:pt x="8" y="48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50" y="8"/>
                  </a:lnTo>
                  <a:lnTo>
                    <a:pt x="56" y="18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80"/>
            <p:cNvSpPr>
              <a:spLocks/>
            </p:cNvSpPr>
            <p:nvPr/>
          </p:nvSpPr>
          <p:spPr bwMode="auto">
            <a:xfrm>
              <a:off x="4527550" y="3041650"/>
              <a:ext cx="22225" cy="22225"/>
            </a:xfrm>
            <a:custGeom>
              <a:avLst/>
              <a:gdLst>
                <a:gd name="T0" fmla="*/ 35282190 w 14"/>
                <a:gd name="T1" fmla="*/ 10080625 h 14"/>
                <a:gd name="T2" fmla="*/ 35282190 w 14"/>
                <a:gd name="T3" fmla="*/ 10080625 h 14"/>
                <a:gd name="T4" fmla="*/ 35282190 w 14"/>
                <a:gd name="T5" fmla="*/ 25201562 h 14"/>
                <a:gd name="T6" fmla="*/ 25201562 w 14"/>
                <a:gd name="T7" fmla="*/ 35282190 h 14"/>
                <a:gd name="T8" fmla="*/ 25201562 w 14"/>
                <a:gd name="T9" fmla="*/ 35282190 h 14"/>
                <a:gd name="T10" fmla="*/ 15120940 w 14"/>
                <a:gd name="T11" fmla="*/ 35282190 h 14"/>
                <a:gd name="T12" fmla="*/ 0 w 14"/>
                <a:gd name="T13" fmla="*/ 25201562 h 14"/>
                <a:gd name="T14" fmla="*/ 0 w 14"/>
                <a:gd name="T15" fmla="*/ 25201562 h 14"/>
                <a:gd name="T16" fmla="*/ 0 w 14"/>
                <a:gd name="T17" fmla="*/ 10080625 h 14"/>
                <a:gd name="T18" fmla="*/ 15120940 w 14"/>
                <a:gd name="T19" fmla="*/ 0 h 14"/>
                <a:gd name="T20" fmla="*/ 15120940 w 14"/>
                <a:gd name="T21" fmla="*/ 0 h 14"/>
                <a:gd name="T22" fmla="*/ 25201562 w 14"/>
                <a:gd name="T23" fmla="*/ 0 h 14"/>
                <a:gd name="T24" fmla="*/ 35282190 w 14"/>
                <a:gd name="T25" fmla="*/ 10080625 h 14"/>
                <a:gd name="T26" fmla="*/ 35282190 w 14"/>
                <a:gd name="T27" fmla="*/ 10080625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4"/>
                <a:gd name="T44" fmla="*/ 14 w 14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4">
                  <a:moveTo>
                    <a:pt x="14" y="4"/>
                  </a:moveTo>
                  <a:lnTo>
                    <a:pt x="14" y="4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81"/>
            <p:cNvSpPr>
              <a:spLocks/>
            </p:cNvSpPr>
            <p:nvPr/>
          </p:nvSpPr>
          <p:spPr bwMode="auto">
            <a:xfrm>
              <a:off x="4368800" y="2940050"/>
              <a:ext cx="320675" cy="168275"/>
            </a:xfrm>
            <a:custGeom>
              <a:avLst/>
              <a:gdLst>
                <a:gd name="T0" fmla="*/ 0 w 202"/>
                <a:gd name="T1" fmla="*/ 216733474 h 106"/>
                <a:gd name="T2" fmla="*/ 0 w 202"/>
                <a:gd name="T3" fmla="*/ 216733474 h 106"/>
                <a:gd name="T4" fmla="*/ 30241878 w 202"/>
                <a:gd name="T5" fmla="*/ 201612492 h 106"/>
                <a:gd name="T6" fmla="*/ 110886891 w 202"/>
                <a:gd name="T7" fmla="*/ 161290003 h 106"/>
                <a:gd name="T8" fmla="*/ 156249690 w 202"/>
                <a:gd name="T9" fmla="*/ 146169070 h 106"/>
                <a:gd name="T10" fmla="*/ 211693160 w 202"/>
                <a:gd name="T11" fmla="*/ 131048137 h 106"/>
                <a:gd name="T12" fmla="*/ 262096270 w 202"/>
                <a:gd name="T13" fmla="*/ 120967515 h 106"/>
                <a:gd name="T14" fmla="*/ 307459069 w 202"/>
                <a:gd name="T15" fmla="*/ 115927204 h 106"/>
                <a:gd name="T16" fmla="*/ 307459069 w 202"/>
                <a:gd name="T17" fmla="*/ 115927204 h 106"/>
                <a:gd name="T18" fmla="*/ 383063733 w 202"/>
                <a:gd name="T19" fmla="*/ 171370625 h 106"/>
                <a:gd name="T20" fmla="*/ 448587875 w 202"/>
                <a:gd name="T21" fmla="*/ 221773785 h 106"/>
                <a:gd name="T22" fmla="*/ 509071607 w 202"/>
                <a:gd name="T23" fmla="*/ 267136585 h 106"/>
                <a:gd name="T24" fmla="*/ 509071607 w 202"/>
                <a:gd name="T25" fmla="*/ 267136585 h 106"/>
                <a:gd name="T26" fmla="*/ 498990985 w 202"/>
                <a:gd name="T27" fmla="*/ 236894719 h 106"/>
                <a:gd name="T28" fmla="*/ 488910363 w 202"/>
                <a:gd name="T29" fmla="*/ 201612492 h 106"/>
                <a:gd name="T30" fmla="*/ 468749119 w 202"/>
                <a:gd name="T31" fmla="*/ 161290003 h 106"/>
                <a:gd name="T32" fmla="*/ 443547564 w 202"/>
                <a:gd name="T33" fmla="*/ 115927204 h 106"/>
                <a:gd name="T34" fmla="*/ 413305599 w 202"/>
                <a:gd name="T35" fmla="*/ 75604691 h 106"/>
                <a:gd name="T36" fmla="*/ 378023422 w 202"/>
                <a:gd name="T37" fmla="*/ 40322501 h 106"/>
                <a:gd name="T38" fmla="*/ 357862179 w 202"/>
                <a:gd name="T39" fmla="*/ 25201561 h 106"/>
                <a:gd name="T40" fmla="*/ 332660624 w 202"/>
                <a:gd name="T41" fmla="*/ 10080625 h 106"/>
                <a:gd name="T42" fmla="*/ 332660624 w 202"/>
                <a:gd name="T43" fmla="*/ 10080625 h 106"/>
                <a:gd name="T44" fmla="*/ 307459069 w 202"/>
                <a:gd name="T45" fmla="*/ 5040313 h 106"/>
                <a:gd name="T46" fmla="*/ 282257514 w 202"/>
                <a:gd name="T47" fmla="*/ 0 h 106"/>
                <a:gd name="T48" fmla="*/ 257055959 w 202"/>
                <a:gd name="T49" fmla="*/ 0 h 106"/>
                <a:gd name="T50" fmla="*/ 231854404 w 202"/>
                <a:gd name="T51" fmla="*/ 5040313 h 106"/>
                <a:gd name="T52" fmla="*/ 181451245 w 202"/>
                <a:gd name="T53" fmla="*/ 25201561 h 106"/>
                <a:gd name="T54" fmla="*/ 131048135 w 202"/>
                <a:gd name="T55" fmla="*/ 55443446 h 106"/>
                <a:gd name="T56" fmla="*/ 85685311 w 202"/>
                <a:gd name="T57" fmla="*/ 90725624 h 106"/>
                <a:gd name="T58" fmla="*/ 50403122 w 202"/>
                <a:gd name="T59" fmla="*/ 131048137 h 106"/>
                <a:gd name="T60" fmla="*/ 20161250 w 202"/>
                <a:gd name="T61" fmla="*/ 176410936 h 106"/>
                <a:gd name="T62" fmla="*/ 0 w 202"/>
                <a:gd name="T63" fmla="*/ 216733474 h 106"/>
                <a:gd name="T64" fmla="*/ 0 w 202"/>
                <a:gd name="T65" fmla="*/ 216733474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106"/>
                <a:gd name="T101" fmla="*/ 202 w 202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106">
                  <a:moveTo>
                    <a:pt x="0" y="86"/>
                  </a:moveTo>
                  <a:lnTo>
                    <a:pt x="0" y="86"/>
                  </a:lnTo>
                  <a:lnTo>
                    <a:pt x="12" y="80"/>
                  </a:lnTo>
                  <a:lnTo>
                    <a:pt x="44" y="64"/>
                  </a:lnTo>
                  <a:lnTo>
                    <a:pt x="62" y="58"/>
                  </a:lnTo>
                  <a:lnTo>
                    <a:pt x="84" y="52"/>
                  </a:lnTo>
                  <a:lnTo>
                    <a:pt x="104" y="48"/>
                  </a:lnTo>
                  <a:lnTo>
                    <a:pt x="122" y="46"/>
                  </a:lnTo>
                  <a:lnTo>
                    <a:pt x="152" y="68"/>
                  </a:lnTo>
                  <a:lnTo>
                    <a:pt x="178" y="88"/>
                  </a:lnTo>
                  <a:lnTo>
                    <a:pt x="202" y="106"/>
                  </a:lnTo>
                  <a:lnTo>
                    <a:pt x="198" y="94"/>
                  </a:lnTo>
                  <a:lnTo>
                    <a:pt x="194" y="80"/>
                  </a:lnTo>
                  <a:lnTo>
                    <a:pt x="186" y="64"/>
                  </a:lnTo>
                  <a:lnTo>
                    <a:pt x="176" y="46"/>
                  </a:lnTo>
                  <a:lnTo>
                    <a:pt x="164" y="30"/>
                  </a:lnTo>
                  <a:lnTo>
                    <a:pt x="150" y="16"/>
                  </a:lnTo>
                  <a:lnTo>
                    <a:pt x="142" y="10"/>
                  </a:lnTo>
                  <a:lnTo>
                    <a:pt x="132" y="4"/>
                  </a:lnTo>
                  <a:lnTo>
                    <a:pt x="122" y="2"/>
                  </a:lnTo>
                  <a:lnTo>
                    <a:pt x="112" y="0"/>
                  </a:lnTo>
                  <a:lnTo>
                    <a:pt x="102" y="0"/>
                  </a:lnTo>
                  <a:lnTo>
                    <a:pt x="92" y="2"/>
                  </a:lnTo>
                  <a:lnTo>
                    <a:pt x="72" y="10"/>
                  </a:lnTo>
                  <a:lnTo>
                    <a:pt x="52" y="22"/>
                  </a:lnTo>
                  <a:lnTo>
                    <a:pt x="34" y="36"/>
                  </a:lnTo>
                  <a:lnTo>
                    <a:pt x="20" y="52"/>
                  </a:lnTo>
                  <a:lnTo>
                    <a:pt x="8" y="7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E4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82"/>
            <p:cNvSpPr>
              <a:spLocks/>
            </p:cNvSpPr>
            <p:nvPr/>
          </p:nvSpPr>
          <p:spPr bwMode="auto">
            <a:xfrm>
              <a:off x="4359275" y="3000375"/>
              <a:ext cx="342900" cy="117475"/>
            </a:xfrm>
            <a:custGeom>
              <a:avLst/>
              <a:gdLst>
                <a:gd name="T0" fmla="*/ 544353795 w 216"/>
                <a:gd name="T1" fmla="*/ 186491535 h 74"/>
                <a:gd name="T2" fmla="*/ 544353795 w 216"/>
                <a:gd name="T3" fmla="*/ 186491535 h 74"/>
                <a:gd name="T4" fmla="*/ 524192550 w 216"/>
                <a:gd name="T5" fmla="*/ 161289983 h 74"/>
                <a:gd name="T6" fmla="*/ 498990995 w 216"/>
                <a:gd name="T7" fmla="*/ 131048121 h 74"/>
                <a:gd name="T8" fmla="*/ 468749128 w 216"/>
                <a:gd name="T9" fmla="*/ 95765923 h 74"/>
                <a:gd name="T10" fmla="*/ 428426640 w 216"/>
                <a:gd name="T11" fmla="*/ 60483750 h 74"/>
                <a:gd name="T12" fmla="*/ 383063741 w 216"/>
                <a:gd name="T13" fmla="*/ 30241875 h 74"/>
                <a:gd name="T14" fmla="*/ 352821875 w 216"/>
                <a:gd name="T15" fmla="*/ 20161248 h 74"/>
                <a:gd name="T16" fmla="*/ 322580008 w 216"/>
                <a:gd name="T17" fmla="*/ 10080624 h 74"/>
                <a:gd name="T18" fmla="*/ 292338142 w 216"/>
                <a:gd name="T19" fmla="*/ 5040312 h 74"/>
                <a:gd name="T20" fmla="*/ 262096275 w 216"/>
                <a:gd name="T21" fmla="*/ 0 h 74"/>
                <a:gd name="T22" fmla="*/ 262096275 w 216"/>
                <a:gd name="T23" fmla="*/ 0 h 74"/>
                <a:gd name="T24" fmla="*/ 196572182 w 216"/>
                <a:gd name="T25" fmla="*/ 10080624 h 74"/>
                <a:gd name="T26" fmla="*/ 141128760 w 216"/>
                <a:gd name="T27" fmla="*/ 20161248 h 74"/>
                <a:gd name="T28" fmla="*/ 95765935 w 216"/>
                <a:gd name="T29" fmla="*/ 40322496 h 74"/>
                <a:gd name="T30" fmla="*/ 60483758 w 216"/>
                <a:gd name="T31" fmla="*/ 60483750 h 74"/>
                <a:gd name="T32" fmla="*/ 35282190 w 216"/>
                <a:gd name="T33" fmla="*/ 85685302 h 74"/>
                <a:gd name="T34" fmla="*/ 15120939 w 216"/>
                <a:gd name="T35" fmla="*/ 100806233 h 74"/>
                <a:gd name="T36" fmla="*/ 0 w 216"/>
                <a:gd name="T37" fmla="*/ 120967500 h 74"/>
                <a:gd name="T38" fmla="*/ 25201562 w 216"/>
                <a:gd name="T39" fmla="*/ 136088431 h 74"/>
                <a:gd name="T40" fmla="*/ 25201562 w 216"/>
                <a:gd name="T41" fmla="*/ 136088431 h 74"/>
                <a:gd name="T42" fmla="*/ 50403123 w 216"/>
                <a:gd name="T43" fmla="*/ 120967500 h 74"/>
                <a:gd name="T44" fmla="*/ 75604691 w 216"/>
                <a:gd name="T45" fmla="*/ 100806233 h 74"/>
                <a:gd name="T46" fmla="*/ 105846582 w 216"/>
                <a:gd name="T47" fmla="*/ 80644992 h 74"/>
                <a:gd name="T48" fmla="*/ 146169071 w 216"/>
                <a:gd name="T49" fmla="*/ 60483750 h 74"/>
                <a:gd name="T50" fmla="*/ 191531870 w 216"/>
                <a:gd name="T51" fmla="*/ 45362806 h 74"/>
                <a:gd name="T52" fmla="*/ 241935031 w 216"/>
                <a:gd name="T53" fmla="*/ 40322496 h 74"/>
                <a:gd name="T54" fmla="*/ 272176897 w 216"/>
                <a:gd name="T55" fmla="*/ 40322496 h 74"/>
                <a:gd name="T56" fmla="*/ 297378453 w 216"/>
                <a:gd name="T57" fmla="*/ 45362806 h 74"/>
                <a:gd name="T58" fmla="*/ 297378453 w 216"/>
                <a:gd name="T59" fmla="*/ 45362806 h 74"/>
                <a:gd name="T60" fmla="*/ 352821875 w 216"/>
                <a:gd name="T61" fmla="*/ 60483750 h 74"/>
                <a:gd name="T62" fmla="*/ 398184674 w 216"/>
                <a:gd name="T63" fmla="*/ 80644992 h 74"/>
                <a:gd name="T64" fmla="*/ 438507262 w 216"/>
                <a:gd name="T65" fmla="*/ 105846568 h 74"/>
                <a:gd name="T66" fmla="*/ 473789440 w 216"/>
                <a:gd name="T67" fmla="*/ 131048121 h 74"/>
                <a:gd name="T68" fmla="*/ 524192550 w 216"/>
                <a:gd name="T69" fmla="*/ 171370604 h 74"/>
                <a:gd name="T70" fmla="*/ 544353795 w 216"/>
                <a:gd name="T71" fmla="*/ 186491535 h 74"/>
                <a:gd name="T72" fmla="*/ 544353795 w 216"/>
                <a:gd name="T73" fmla="*/ 186491535 h 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6"/>
                <a:gd name="T112" fmla="*/ 0 h 74"/>
                <a:gd name="T113" fmla="*/ 216 w 216"/>
                <a:gd name="T114" fmla="*/ 74 h 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6" h="74">
                  <a:moveTo>
                    <a:pt x="216" y="74"/>
                  </a:moveTo>
                  <a:lnTo>
                    <a:pt x="216" y="74"/>
                  </a:lnTo>
                  <a:lnTo>
                    <a:pt x="208" y="64"/>
                  </a:lnTo>
                  <a:lnTo>
                    <a:pt x="198" y="52"/>
                  </a:lnTo>
                  <a:lnTo>
                    <a:pt x="186" y="38"/>
                  </a:lnTo>
                  <a:lnTo>
                    <a:pt x="170" y="24"/>
                  </a:lnTo>
                  <a:lnTo>
                    <a:pt x="152" y="12"/>
                  </a:lnTo>
                  <a:lnTo>
                    <a:pt x="140" y="8"/>
                  </a:lnTo>
                  <a:lnTo>
                    <a:pt x="128" y="4"/>
                  </a:lnTo>
                  <a:lnTo>
                    <a:pt x="116" y="2"/>
                  </a:lnTo>
                  <a:lnTo>
                    <a:pt x="104" y="0"/>
                  </a:lnTo>
                  <a:lnTo>
                    <a:pt x="78" y="4"/>
                  </a:lnTo>
                  <a:lnTo>
                    <a:pt x="56" y="8"/>
                  </a:lnTo>
                  <a:lnTo>
                    <a:pt x="38" y="16"/>
                  </a:lnTo>
                  <a:lnTo>
                    <a:pt x="24" y="24"/>
                  </a:lnTo>
                  <a:lnTo>
                    <a:pt x="14" y="34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10" y="54"/>
                  </a:lnTo>
                  <a:lnTo>
                    <a:pt x="20" y="48"/>
                  </a:lnTo>
                  <a:lnTo>
                    <a:pt x="30" y="40"/>
                  </a:lnTo>
                  <a:lnTo>
                    <a:pt x="42" y="32"/>
                  </a:lnTo>
                  <a:lnTo>
                    <a:pt x="58" y="24"/>
                  </a:lnTo>
                  <a:lnTo>
                    <a:pt x="76" y="18"/>
                  </a:lnTo>
                  <a:lnTo>
                    <a:pt x="96" y="16"/>
                  </a:lnTo>
                  <a:lnTo>
                    <a:pt x="108" y="16"/>
                  </a:lnTo>
                  <a:lnTo>
                    <a:pt x="118" y="18"/>
                  </a:lnTo>
                  <a:lnTo>
                    <a:pt x="140" y="24"/>
                  </a:lnTo>
                  <a:lnTo>
                    <a:pt x="158" y="32"/>
                  </a:lnTo>
                  <a:lnTo>
                    <a:pt x="174" y="42"/>
                  </a:lnTo>
                  <a:lnTo>
                    <a:pt x="188" y="52"/>
                  </a:lnTo>
                  <a:lnTo>
                    <a:pt x="208" y="68"/>
                  </a:lnTo>
                  <a:lnTo>
                    <a:pt x="216" y="7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83"/>
            <p:cNvSpPr>
              <a:spLocks/>
            </p:cNvSpPr>
            <p:nvPr/>
          </p:nvSpPr>
          <p:spPr bwMode="auto">
            <a:xfrm>
              <a:off x="4943475" y="3013075"/>
              <a:ext cx="320675" cy="117475"/>
            </a:xfrm>
            <a:custGeom>
              <a:avLst/>
              <a:gdLst>
                <a:gd name="T0" fmla="*/ 0 w 202"/>
                <a:gd name="T1" fmla="*/ 151209362 h 74"/>
                <a:gd name="T2" fmla="*/ 0 w 202"/>
                <a:gd name="T3" fmla="*/ 151209362 h 74"/>
                <a:gd name="T4" fmla="*/ 60483757 w 202"/>
                <a:gd name="T5" fmla="*/ 95765923 h 74"/>
                <a:gd name="T6" fmla="*/ 126007824 w 202"/>
                <a:gd name="T7" fmla="*/ 45362806 h 74"/>
                <a:gd name="T8" fmla="*/ 161290001 w 202"/>
                <a:gd name="T9" fmla="*/ 25201558 h 74"/>
                <a:gd name="T10" fmla="*/ 201612489 w 202"/>
                <a:gd name="T11" fmla="*/ 0 h 74"/>
                <a:gd name="T12" fmla="*/ 201612489 w 202"/>
                <a:gd name="T13" fmla="*/ 0 h 74"/>
                <a:gd name="T14" fmla="*/ 231854404 w 202"/>
                <a:gd name="T15" fmla="*/ 5040312 h 74"/>
                <a:gd name="T16" fmla="*/ 307459069 w 202"/>
                <a:gd name="T17" fmla="*/ 20161248 h 74"/>
                <a:gd name="T18" fmla="*/ 352821868 w 202"/>
                <a:gd name="T19" fmla="*/ 30241875 h 74"/>
                <a:gd name="T20" fmla="*/ 408265288 w 202"/>
                <a:gd name="T21" fmla="*/ 45362806 h 74"/>
                <a:gd name="T22" fmla="*/ 458668497 w 202"/>
                <a:gd name="T23" fmla="*/ 70564371 h 74"/>
                <a:gd name="T24" fmla="*/ 509071607 w 202"/>
                <a:gd name="T25" fmla="*/ 100806233 h 74"/>
                <a:gd name="T26" fmla="*/ 509071607 w 202"/>
                <a:gd name="T27" fmla="*/ 100806233 h 74"/>
                <a:gd name="T28" fmla="*/ 468749119 w 202"/>
                <a:gd name="T29" fmla="*/ 120967500 h 74"/>
                <a:gd name="T30" fmla="*/ 418346010 w 202"/>
                <a:gd name="T31" fmla="*/ 146169052 h 74"/>
                <a:gd name="T32" fmla="*/ 357862179 w 202"/>
                <a:gd name="T33" fmla="*/ 166330294 h 74"/>
                <a:gd name="T34" fmla="*/ 282257514 w 202"/>
                <a:gd name="T35" fmla="*/ 181451225 h 74"/>
                <a:gd name="T36" fmla="*/ 236894715 w 202"/>
                <a:gd name="T37" fmla="*/ 186491535 h 74"/>
                <a:gd name="T38" fmla="*/ 196572178 w 202"/>
                <a:gd name="T39" fmla="*/ 186491535 h 74"/>
                <a:gd name="T40" fmla="*/ 151209379 w 202"/>
                <a:gd name="T41" fmla="*/ 186491535 h 74"/>
                <a:gd name="T42" fmla="*/ 100806244 w 202"/>
                <a:gd name="T43" fmla="*/ 181451225 h 74"/>
                <a:gd name="T44" fmla="*/ 50403122 w 202"/>
                <a:gd name="T45" fmla="*/ 171370604 h 74"/>
                <a:gd name="T46" fmla="*/ 0 w 202"/>
                <a:gd name="T47" fmla="*/ 151209362 h 74"/>
                <a:gd name="T48" fmla="*/ 0 w 202"/>
                <a:gd name="T49" fmla="*/ 151209362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74"/>
                <a:gd name="T77" fmla="*/ 202 w 202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74">
                  <a:moveTo>
                    <a:pt x="0" y="60"/>
                  </a:moveTo>
                  <a:lnTo>
                    <a:pt x="0" y="60"/>
                  </a:lnTo>
                  <a:lnTo>
                    <a:pt x="24" y="38"/>
                  </a:lnTo>
                  <a:lnTo>
                    <a:pt x="50" y="18"/>
                  </a:lnTo>
                  <a:lnTo>
                    <a:pt x="64" y="10"/>
                  </a:lnTo>
                  <a:lnTo>
                    <a:pt x="80" y="0"/>
                  </a:lnTo>
                  <a:lnTo>
                    <a:pt x="92" y="2"/>
                  </a:lnTo>
                  <a:lnTo>
                    <a:pt x="122" y="8"/>
                  </a:lnTo>
                  <a:lnTo>
                    <a:pt x="140" y="12"/>
                  </a:lnTo>
                  <a:lnTo>
                    <a:pt x="162" y="18"/>
                  </a:lnTo>
                  <a:lnTo>
                    <a:pt x="182" y="28"/>
                  </a:lnTo>
                  <a:lnTo>
                    <a:pt x="202" y="40"/>
                  </a:lnTo>
                  <a:lnTo>
                    <a:pt x="186" y="48"/>
                  </a:lnTo>
                  <a:lnTo>
                    <a:pt x="166" y="58"/>
                  </a:lnTo>
                  <a:lnTo>
                    <a:pt x="142" y="66"/>
                  </a:lnTo>
                  <a:lnTo>
                    <a:pt x="112" y="72"/>
                  </a:lnTo>
                  <a:lnTo>
                    <a:pt x="94" y="74"/>
                  </a:lnTo>
                  <a:lnTo>
                    <a:pt x="78" y="74"/>
                  </a:lnTo>
                  <a:lnTo>
                    <a:pt x="60" y="74"/>
                  </a:lnTo>
                  <a:lnTo>
                    <a:pt x="40" y="72"/>
                  </a:lnTo>
                  <a:lnTo>
                    <a:pt x="20" y="6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D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84"/>
            <p:cNvSpPr>
              <a:spLocks/>
            </p:cNvSpPr>
            <p:nvPr/>
          </p:nvSpPr>
          <p:spPr bwMode="auto">
            <a:xfrm>
              <a:off x="5013325" y="3013075"/>
              <a:ext cx="161925" cy="114300"/>
            </a:xfrm>
            <a:custGeom>
              <a:avLst/>
              <a:gdLst>
                <a:gd name="T0" fmla="*/ 126007824 w 102"/>
                <a:gd name="T1" fmla="*/ 0 h 72"/>
                <a:gd name="T2" fmla="*/ 126007824 w 102"/>
                <a:gd name="T3" fmla="*/ 0 h 72"/>
                <a:gd name="T4" fmla="*/ 186491556 w 102"/>
                <a:gd name="T5" fmla="*/ 0 h 72"/>
                <a:gd name="T6" fmla="*/ 216733472 w 102"/>
                <a:gd name="T7" fmla="*/ 5040312 h 72"/>
                <a:gd name="T8" fmla="*/ 246975338 w 102"/>
                <a:gd name="T9" fmla="*/ 5040312 h 72"/>
                <a:gd name="T10" fmla="*/ 246975338 w 102"/>
                <a:gd name="T11" fmla="*/ 5040312 h 72"/>
                <a:gd name="T12" fmla="*/ 252015649 w 102"/>
                <a:gd name="T13" fmla="*/ 25201558 h 72"/>
                <a:gd name="T14" fmla="*/ 257055960 w 102"/>
                <a:gd name="T15" fmla="*/ 50403116 h 72"/>
                <a:gd name="T16" fmla="*/ 257055960 w 102"/>
                <a:gd name="T17" fmla="*/ 80644991 h 72"/>
                <a:gd name="T18" fmla="*/ 246975338 w 102"/>
                <a:gd name="T19" fmla="*/ 105846567 h 72"/>
                <a:gd name="T20" fmla="*/ 246975338 w 102"/>
                <a:gd name="T21" fmla="*/ 105846567 h 72"/>
                <a:gd name="T22" fmla="*/ 236894716 w 102"/>
                <a:gd name="T23" fmla="*/ 126007809 h 72"/>
                <a:gd name="T24" fmla="*/ 221773783 w 102"/>
                <a:gd name="T25" fmla="*/ 146169050 h 72"/>
                <a:gd name="T26" fmla="*/ 201612489 w 102"/>
                <a:gd name="T27" fmla="*/ 161289981 h 72"/>
                <a:gd name="T28" fmla="*/ 176410934 w 102"/>
                <a:gd name="T29" fmla="*/ 171370602 h 72"/>
                <a:gd name="T30" fmla="*/ 156249690 w 102"/>
                <a:gd name="T31" fmla="*/ 181451223 h 72"/>
                <a:gd name="T32" fmla="*/ 131048135 w 102"/>
                <a:gd name="T33" fmla="*/ 181451223 h 72"/>
                <a:gd name="T34" fmla="*/ 105846580 w 102"/>
                <a:gd name="T35" fmla="*/ 181451223 h 72"/>
                <a:gd name="T36" fmla="*/ 80645001 w 102"/>
                <a:gd name="T37" fmla="*/ 171370602 h 72"/>
                <a:gd name="T38" fmla="*/ 80645001 w 102"/>
                <a:gd name="T39" fmla="*/ 171370602 h 72"/>
                <a:gd name="T40" fmla="*/ 55443446 w 102"/>
                <a:gd name="T41" fmla="*/ 161289981 h 72"/>
                <a:gd name="T42" fmla="*/ 40322500 w 102"/>
                <a:gd name="T43" fmla="*/ 146169050 h 72"/>
                <a:gd name="T44" fmla="*/ 25201561 w 102"/>
                <a:gd name="T45" fmla="*/ 131048119 h 72"/>
                <a:gd name="T46" fmla="*/ 15120939 w 102"/>
                <a:gd name="T47" fmla="*/ 110886878 h 72"/>
                <a:gd name="T48" fmla="*/ 5040313 w 102"/>
                <a:gd name="T49" fmla="*/ 90725611 h 72"/>
                <a:gd name="T50" fmla="*/ 0 w 102"/>
                <a:gd name="T51" fmla="*/ 70564370 h 72"/>
                <a:gd name="T52" fmla="*/ 0 w 102"/>
                <a:gd name="T53" fmla="*/ 50403116 h 72"/>
                <a:gd name="T54" fmla="*/ 5040313 w 102"/>
                <a:gd name="T55" fmla="*/ 30241875 h 72"/>
                <a:gd name="T56" fmla="*/ 5040313 w 102"/>
                <a:gd name="T57" fmla="*/ 30241875 h 72"/>
                <a:gd name="T58" fmla="*/ 65524068 w 102"/>
                <a:gd name="T59" fmla="*/ 10080624 h 72"/>
                <a:gd name="T60" fmla="*/ 95765934 w 102"/>
                <a:gd name="T61" fmla="*/ 0 h 72"/>
                <a:gd name="T62" fmla="*/ 126007824 w 102"/>
                <a:gd name="T63" fmla="*/ 0 h 72"/>
                <a:gd name="T64" fmla="*/ 126007824 w 102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"/>
                <a:gd name="T100" fmla="*/ 0 h 72"/>
                <a:gd name="T101" fmla="*/ 102 w 102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" h="72">
                  <a:moveTo>
                    <a:pt x="50" y="0"/>
                  </a:moveTo>
                  <a:lnTo>
                    <a:pt x="50" y="0"/>
                  </a:lnTo>
                  <a:lnTo>
                    <a:pt x="74" y="0"/>
                  </a:lnTo>
                  <a:lnTo>
                    <a:pt x="86" y="2"/>
                  </a:lnTo>
                  <a:lnTo>
                    <a:pt x="98" y="2"/>
                  </a:lnTo>
                  <a:lnTo>
                    <a:pt x="100" y="10"/>
                  </a:lnTo>
                  <a:lnTo>
                    <a:pt x="102" y="20"/>
                  </a:lnTo>
                  <a:lnTo>
                    <a:pt x="102" y="32"/>
                  </a:lnTo>
                  <a:lnTo>
                    <a:pt x="98" y="42"/>
                  </a:lnTo>
                  <a:lnTo>
                    <a:pt x="94" y="50"/>
                  </a:lnTo>
                  <a:lnTo>
                    <a:pt x="88" y="58"/>
                  </a:lnTo>
                  <a:lnTo>
                    <a:pt x="80" y="64"/>
                  </a:lnTo>
                  <a:lnTo>
                    <a:pt x="70" y="68"/>
                  </a:lnTo>
                  <a:lnTo>
                    <a:pt x="62" y="72"/>
                  </a:lnTo>
                  <a:lnTo>
                    <a:pt x="52" y="72"/>
                  </a:lnTo>
                  <a:lnTo>
                    <a:pt x="42" y="72"/>
                  </a:lnTo>
                  <a:lnTo>
                    <a:pt x="32" y="68"/>
                  </a:lnTo>
                  <a:lnTo>
                    <a:pt x="22" y="64"/>
                  </a:lnTo>
                  <a:lnTo>
                    <a:pt x="16" y="58"/>
                  </a:lnTo>
                  <a:lnTo>
                    <a:pt x="10" y="52"/>
                  </a:lnTo>
                  <a:lnTo>
                    <a:pt x="6" y="44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26" y="4"/>
                  </a:lnTo>
                  <a:lnTo>
                    <a:pt x="38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84E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85"/>
            <p:cNvSpPr>
              <a:spLocks/>
            </p:cNvSpPr>
            <p:nvPr/>
          </p:nvSpPr>
          <p:spPr bwMode="auto">
            <a:xfrm>
              <a:off x="5048250" y="3009900"/>
              <a:ext cx="92075" cy="88900"/>
            </a:xfrm>
            <a:custGeom>
              <a:avLst/>
              <a:gdLst>
                <a:gd name="T0" fmla="*/ 5040313 w 58"/>
                <a:gd name="T1" fmla="*/ 45362813 h 56"/>
                <a:gd name="T2" fmla="*/ 5040313 w 58"/>
                <a:gd name="T3" fmla="*/ 45362813 h 56"/>
                <a:gd name="T4" fmla="*/ 0 w 58"/>
                <a:gd name="T5" fmla="*/ 55443447 h 56"/>
                <a:gd name="T6" fmla="*/ 0 w 58"/>
                <a:gd name="T7" fmla="*/ 70564381 h 56"/>
                <a:gd name="T8" fmla="*/ 5040313 w 58"/>
                <a:gd name="T9" fmla="*/ 95765936 h 56"/>
                <a:gd name="T10" fmla="*/ 20161251 w 58"/>
                <a:gd name="T11" fmla="*/ 120967517 h 56"/>
                <a:gd name="T12" fmla="*/ 45362813 w 58"/>
                <a:gd name="T13" fmla="*/ 136088450 h 56"/>
                <a:gd name="T14" fmla="*/ 45362813 w 58"/>
                <a:gd name="T15" fmla="*/ 136088450 h 56"/>
                <a:gd name="T16" fmla="*/ 75604692 w 58"/>
                <a:gd name="T17" fmla="*/ 141128761 h 56"/>
                <a:gd name="T18" fmla="*/ 100806248 w 58"/>
                <a:gd name="T19" fmla="*/ 136088450 h 56"/>
                <a:gd name="T20" fmla="*/ 126007829 w 58"/>
                <a:gd name="T21" fmla="*/ 120967517 h 56"/>
                <a:gd name="T22" fmla="*/ 141128762 w 58"/>
                <a:gd name="T23" fmla="*/ 95765936 h 56"/>
                <a:gd name="T24" fmla="*/ 141128762 w 58"/>
                <a:gd name="T25" fmla="*/ 95765936 h 56"/>
                <a:gd name="T26" fmla="*/ 146169074 w 58"/>
                <a:gd name="T27" fmla="*/ 85685314 h 56"/>
                <a:gd name="T28" fmla="*/ 146169074 w 58"/>
                <a:gd name="T29" fmla="*/ 70564381 h 56"/>
                <a:gd name="T30" fmla="*/ 141128762 w 58"/>
                <a:gd name="T31" fmla="*/ 45362813 h 56"/>
                <a:gd name="T32" fmla="*/ 126007829 w 58"/>
                <a:gd name="T33" fmla="*/ 20161251 h 56"/>
                <a:gd name="T34" fmla="*/ 100806248 w 58"/>
                <a:gd name="T35" fmla="*/ 5040313 h 56"/>
                <a:gd name="T36" fmla="*/ 100806248 w 58"/>
                <a:gd name="T37" fmla="*/ 5040313 h 56"/>
                <a:gd name="T38" fmla="*/ 75604692 w 58"/>
                <a:gd name="T39" fmla="*/ 0 h 56"/>
                <a:gd name="T40" fmla="*/ 45362813 w 58"/>
                <a:gd name="T41" fmla="*/ 5040313 h 56"/>
                <a:gd name="T42" fmla="*/ 20161251 w 58"/>
                <a:gd name="T43" fmla="*/ 20161251 h 56"/>
                <a:gd name="T44" fmla="*/ 5040313 w 58"/>
                <a:gd name="T45" fmla="*/ 45362813 h 56"/>
                <a:gd name="T46" fmla="*/ 5040313 w 58"/>
                <a:gd name="T47" fmla="*/ 45362813 h 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8"/>
                <a:gd name="T73" fmla="*/ 0 h 56"/>
                <a:gd name="T74" fmla="*/ 58 w 58"/>
                <a:gd name="T75" fmla="*/ 56 h 5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8" h="56">
                  <a:moveTo>
                    <a:pt x="2" y="18"/>
                  </a:moveTo>
                  <a:lnTo>
                    <a:pt x="2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8" y="54"/>
                  </a:lnTo>
                  <a:lnTo>
                    <a:pt x="30" y="56"/>
                  </a:lnTo>
                  <a:lnTo>
                    <a:pt x="40" y="54"/>
                  </a:lnTo>
                  <a:lnTo>
                    <a:pt x="50" y="48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58" y="28"/>
                  </a:lnTo>
                  <a:lnTo>
                    <a:pt x="56" y="18"/>
                  </a:lnTo>
                  <a:lnTo>
                    <a:pt x="50" y="8"/>
                  </a:lnTo>
                  <a:lnTo>
                    <a:pt x="40" y="2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86"/>
            <p:cNvSpPr>
              <a:spLocks/>
            </p:cNvSpPr>
            <p:nvPr/>
          </p:nvSpPr>
          <p:spPr bwMode="auto">
            <a:xfrm>
              <a:off x="5083175" y="3041650"/>
              <a:ext cx="22225" cy="22225"/>
            </a:xfrm>
            <a:custGeom>
              <a:avLst/>
              <a:gdLst>
                <a:gd name="T0" fmla="*/ 0 w 14"/>
                <a:gd name="T1" fmla="*/ 10080625 h 14"/>
                <a:gd name="T2" fmla="*/ 0 w 14"/>
                <a:gd name="T3" fmla="*/ 10080625 h 14"/>
                <a:gd name="T4" fmla="*/ 0 w 14"/>
                <a:gd name="T5" fmla="*/ 25201562 h 14"/>
                <a:gd name="T6" fmla="*/ 10080625 w 14"/>
                <a:gd name="T7" fmla="*/ 35282190 h 14"/>
                <a:gd name="T8" fmla="*/ 10080625 w 14"/>
                <a:gd name="T9" fmla="*/ 35282190 h 14"/>
                <a:gd name="T10" fmla="*/ 20161251 w 14"/>
                <a:gd name="T11" fmla="*/ 35282190 h 14"/>
                <a:gd name="T12" fmla="*/ 35282190 w 14"/>
                <a:gd name="T13" fmla="*/ 25201562 h 14"/>
                <a:gd name="T14" fmla="*/ 35282190 w 14"/>
                <a:gd name="T15" fmla="*/ 25201562 h 14"/>
                <a:gd name="T16" fmla="*/ 35282190 w 14"/>
                <a:gd name="T17" fmla="*/ 20161251 h 14"/>
                <a:gd name="T18" fmla="*/ 35282190 w 14"/>
                <a:gd name="T19" fmla="*/ 10080625 h 14"/>
                <a:gd name="T20" fmla="*/ 20161251 w 14"/>
                <a:gd name="T21" fmla="*/ 0 h 14"/>
                <a:gd name="T22" fmla="*/ 20161251 w 14"/>
                <a:gd name="T23" fmla="*/ 0 h 14"/>
                <a:gd name="T24" fmla="*/ 10080625 w 14"/>
                <a:gd name="T25" fmla="*/ 0 h 14"/>
                <a:gd name="T26" fmla="*/ 0 w 14"/>
                <a:gd name="T27" fmla="*/ 10080625 h 14"/>
                <a:gd name="T28" fmla="*/ 0 w 14"/>
                <a:gd name="T29" fmla="*/ 10080625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14"/>
                <a:gd name="T47" fmla="*/ 14 w 14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14">
                  <a:moveTo>
                    <a:pt x="0" y="4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4" y="14"/>
                  </a:lnTo>
                  <a:lnTo>
                    <a:pt x="8" y="14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87"/>
            <p:cNvSpPr>
              <a:spLocks/>
            </p:cNvSpPr>
            <p:nvPr/>
          </p:nvSpPr>
          <p:spPr bwMode="auto">
            <a:xfrm>
              <a:off x="4943475" y="2940050"/>
              <a:ext cx="320675" cy="168275"/>
            </a:xfrm>
            <a:custGeom>
              <a:avLst/>
              <a:gdLst>
                <a:gd name="T0" fmla="*/ 509071607 w 202"/>
                <a:gd name="T1" fmla="*/ 216733474 h 106"/>
                <a:gd name="T2" fmla="*/ 509071607 w 202"/>
                <a:gd name="T3" fmla="*/ 216733474 h 106"/>
                <a:gd name="T4" fmla="*/ 478829741 w 202"/>
                <a:gd name="T5" fmla="*/ 201612492 h 106"/>
                <a:gd name="T6" fmla="*/ 398184666 w 202"/>
                <a:gd name="T7" fmla="*/ 161290003 h 106"/>
                <a:gd name="T8" fmla="*/ 352821868 w 202"/>
                <a:gd name="T9" fmla="*/ 146169070 h 106"/>
                <a:gd name="T10" fmla="*/ 297378447 w 202"/>
                <a:gd name="T11" fmla="*/ 131048137 h 106"/>
                <a:gd name="T12" fmla="*/ 246975337 w 202"/>
                <a:gd name="T13" fmla="*/ 120967515 h 106"/>
                <a:gd name="T14" fmla="*/ 201612489 w 202"/>
                <a:gd name="T15" fmla="*/ 115927204 h 106"/>
                <a:gd name="T16" fmla="*/ 201612489 w 202"/>
                <a:gd name="T17" fmla="*/ 115927204 h 106"/>
                <a:gd name="T18" fmla="*/ 126007824 w 202"/>
                <a:gd name="T19" fmla="*/ 171370625 h 106"/>
                <a:gd name="T20" fmla="*/ 60483757 w 202"/>
                <a:gd name="T21" fmla="*/ 221773785 h 106"/>
                <a:gd name="T22" fmla="*/ 0 w 202"/>
                <a:gd name="T23" fmla="*/ 267136585 h 106"/>
                <a:gd name="T24" fmla="*/ 0 w 202"/>
                <a:gd name="T25" fmla="*/ 267136585 h 106"/>
                <a:gd name="T26" fmla="*/ 10080625 w 202"/>
                <a:gd name="T27" fmla="*/ 236894719 h 106"/>
                <a:gd name="T28" fmla="*/ 20161250 w 202"/>
                <a:gd name="T29" fmla="*/ 201612492 h 106"/>
                <a:gd name="T30" fmla="*/ 40322500 w 202"/>
                <a:gd name="T31" fmla="*/ 161290003 h 106"/>
                <a:gd name="T32" fmla="*/ 65524068 w 202"/>
                <a:gd name="T33" fmla="*/ 115927204 h 106"/>
                <a:gd name="T34" fmla="*/ 95765933 w 202"/>
                <a:gd name="T35" fmla="*/ 75604691 h 106"/>
                <a:gd name="T36" fmla="*/ 131048135 w 202"/>
                <a:gd name="T37" fmla="*/ 40322501 h 106"/>
                <a:gd name="T38" fmla="*/ 151209379 w 202"/>
                <a:gd name="T39" fmla="*/ 25201561 h 106"/>
                <a:gd name="T40" fmla="*/ 176410934 w 202"/>
                <a:gd name="T41" fmla="*/ 10080625 h 106"/>
                <a:gd name="T42" fmla="*/ 176410934 w 202"/>
                <a:gd name="T43" fmla="*/ 10080625 h 106"/>
                <a:gd name="T44" fmla="*/ 201612489 w 202"/>
                <a:gd name="T45" fmla="*/ 5040313 h 106"/>
                <a:gd name="T46" fmla="*/ 226814093 w 202"/>
                <a:gd name="T47" fmla="*/ 0 h 106"/>
                <a:gd name="T48" fmla="*/ 252015648 w 202"/>
                <a:gd name="T49" fmla="*/ 0 h 106"/>
                <a:gd name="T50" fmla="*/ 277217203 w 202"/>
                <a:gd name="T51" fmla="*/ 5040313 h 106"/>
                <a:gd name="T52" fmla="*/ 327620313 w 202"/>
                <a:gd name="T53" fmla="*/ 25201561 h 106"/>
                <a:gd name="T54" fmla="*/ 378023422 w 202"/>
                <a:gd name="T55" fmla="*/ 55443446 h 106"/>
                <a:gd name="T56" fmla="*/ 423386321 w 202"/>
                <a:gd name="T57" fmla="*/ 90725624 h 106"/>
                <a:gd name="T58" fmla="*/ 458668497 w 202"/>
                <a:gd name="T59" fmla="*/ 131048137 h 106"/>
                <a:gd name="T60" fmla="*/ 488910363 w 202"/>
                <a:gd name="T61" fmla="*/ 176410936 h 106"/>
                <a:gd name="T62" fmla="*/ 509071607 w 202"/>
                <a:gd name="T63" fmla="*/ 216733474 h 106"/>
                <a:gd name="T64" fmla="*/ 509071607 w 202"/>
                <a:gd name="T65" fmla="*/ 216733474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106"/>
                <a:gd name="T101" fmla="*/ 202 w 202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106">
                  <a:moveTo>
                    <a:pt x="202" y="86"/>
                  </a:moveTo>
                  <a:lnTo>
                    <a:pt x="202" y="86"/>
                  </a:lnTo>
                  <a:lnTo>
                    <a:pt x="190" y="80"/>
                  </a:lnTo>
                  <a:lnTo>
                    <a:pt x="158" y="64"/>
                  </a:lnTo>
                  <a:lnTo>
                    <a:pt x="140" y="58"/>
                  </a:lnTo>
                  <a:lnTo>
                    <a:pt x="118" y="52"/>
                  </a:lnTo>
                  <a:lnTo>
                    <a:pt x="98" y="48"/>
                  </a:lnTo>
                  <a:lnTo>
                    <a:pt x="80" y="46"/>
                  </a:lnTo>
                  <a:lnTo>
                    <a:pt x="50" y="68"/>
                  </a:lnTo>
                  <a:lnTo>
                    <a:pt x="24" y="88"/>
                  </a:lnTo>
                  <a:lnTo>
                    <a:pt x="0" y="106"/>
                  </a:lnTo>
                  <a:lnTo>
                    <a:pt x="4" y="94"/>
                  </a:lnTo>
                  <a:lnTo>
                    <a:pt x="8" y="80"/>
                  </a:lnTo>
                  <a:lnTo>
                    <a:pt x="16" y="64"/>
                  </a:lnTo>
                  <a:lnTo>
                    <a:pt x="26" y="46"/>
                  </a:lnTo>
                  <a:lnTo>
                    <a:pt x="38" y="30"/>
                  </a:lnTo>
                  <a:lnTo>
                    <a:pt x="52" y="16"/>
                  </a:lnTo>
                  <a:lnTo>
                    <a:pt x="60" y="10"/>
                  </a:lnTo>
                  <a:lnTo>
                    <a:pt x="70" y="4"/>
                  </a:lnTo>
                  <a:lnTo>
                    <a:pt x="80" y="2"/>
                  </a:lnTo>
                  <a:lnTo>
                    <a:pt x="90" y="0"/>
                  </a:lnTo>
                  <a:lnTo>
                    <a:pt x="100" y="0"/>
                  </a:lnTo>
                  <a:lnTo>
                    <a:pt x="110" y="2"/>
                  </a:lnTo>
                  <a:lnTo>
                    <a:pt x="130" y="10"/>
                  </a:lnTo>
                  <a:lnTo>
                    <a:pt x="150" y="22"/>
                  </a:lnTo>
                  <a:lnTo>
                    <a:pt x="168" y="36"/>
                  </a:lnTo>
                  <a:lnTo>
                    <a:pt x="182" y="52"/>
                  </a:lnTo>
                  <a:lnTo>
                    <a:pt x="194" y="70"/>
                  </a:lnTo>
                  <a:lnTo>
                    <a:pt x="202" y="86"/>
                  </a:lnTo>
                  <a:close/>
                </a:path>
              </a:pathLst>
            </a:custGeom>
            <a:solidFill>
              <a:srgbClr val="FFE4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88"/>
            <p:cNvSpPr>
              <a:spLocks/>
            </p:cNvSpPr>
            <p:nvPr/>
          </p:nvSpPr>
          <p:spPr bwMode="auto">
            <a:xfrm>
              <a:off x="4930775" y="3000375"/>
              <a:ext cx="349250" cy="117475"/>
            </a:xfrm>
            <a:custGeom>
              <a:avLst/>
              <a:gdLst>
                <a:gd name="T0" fmla="*/ 0 w 220"/>
                <a:gd name="T1" fmla="*/ 186491535 h 74"/>
                <a:gd name="T2" fmla="*/ 0 w 220"/>
                <a:gd name="T3" fmla="*/ 186491535 h 74"/>
                <a:gd name="T4" fmla="*/ 20161251 w 220"/>
                <a:gd name="T5" fmla="*/ 156249673 h 74"/>
                <a:gd name="T6" fmla="*/ 40322501 w 220"/>
                <a:gd name="T7" fmla="*/ 126007810 h 74"/>
                <a:gd name="T8" fmla="*/ 70564380 w 220"/>
                <a:gd name="T9" fmla="*/ 90725612 h 74"/>
                <a:gd name="T10" fmla="*/ 105846583 w 220"/>
                <a:gd name="T11" fmla="*/ 60483750 h 74"/>
                <a:gd name="T12" fmla="*/ 151209383 w 220"/>
                <a:gd name="T13" fmla="*/ 30241875 h 74"/>
                <a:gd name="T14" fmla="*/ 181451249 w 220"/>
                <a:gd name="T15" fmla="*/ 15120937 h 74"/>
                <a:gd name="T16" fmla="*/ 206652805 w 220"/>
                <a:gd name="T17" fmla="*/ 5040312 h 74"/>
                <a:gd name="T18" fmla="*/ 241935032 w 220"/>
                <a:gd name="T19" fmla="*/ 0 h 74"/>
                <a:gd name="T20" fmla="*/ 272176899 w 220"/>
                <a:gd name="T21" fmla="*/ 0 h 74"/>
                <a:gd name="T22" fmla="*/ 272176899 w 220"/>
                <a:gd name="T23" fmla="*/ 0 h 74"/>
                <a:gd name="T24" fmla="*/ 337700943 w 220"/>
                <a:gd name="T25" fmla="*/ 5040312 h 74"/>
                <a:gd name="T26" fmla="*/ 393144365 w 220"/>
                <a:gd name="T27" fmla="*/ 20161248 h 74"/>
                <a:gd name="T28" fmla="*/ 443547575 w 220"/>
                <a:gd name="T29" fmla="*/ 40322496 h 74"/>
                <a:gd name="T30" fmla="*/ 483870064 w 220"/>
                <a:gd name="T31" fmla="*/ 60483750 h 74"/>
                <a:gd name="T32" fmla="*/ 514111931 w 220"/>
                <a:gd name="T33" fmla="*/ 80644992 h 74"/>
                <a:gd name="T34" fmla="*/ 534273175 w 220"/>
                <a:gd name="T35" fmla="*/ 100806233 h 74"/>
                <a:gd name="T36" fmla="*/ 554434420 w 220"/>
                <a:gd name="T37" fmla="*/ 120967500 h 74"/>
                <a:gd name="T38" fmla="*/ 519152242 w 220"/>
                <a:gd name="T39" fmla="*/ 136088431 h 74"/>
                <a:gd name="T40" fmla="*/ 519152242 w 220"/>
                <a:gd name="T41" fmla="*/ 136088431 h 74"/>
                <a:gd name="T42" fmla="*/ 493950686 w 220"/>
                <a:gd name="T43" fmla="*/ 120967500 h 74"/>
                <a:gd name="T44" fmla="*/ 468749131 w 220"/>
                <a:gd name="T45" fmla="*/ 100806233 h 74"/>
                <a:gd name="T46" fmla="*/ 438507264 w 220"/>
                <a:gd name="T47" fmla="*/ 80644992 h 74"/>
                <a:gd name="T48" fmla="*/ 398184676 w 220"/>
                <a:gd name="T49" fmla="*/ 60483750 h 74"/>
                <a:gd name="T50" fmla="*/ 352821876 w 220"/>
                <a:gd name="T51" fmla="*/ 45362806 h 74"/>
                <a:gd name="T52" fmla="*/ 302418765 w 220"/>
                <a:gd name="T53" fmla="*/ 40322496 h 74"/>
                <a:gd name="T54" fmla="*/ 272176899 w 220"/>
                <a:gd name="T55" fmla="*/ 40322496 h 74"/>
                <a:gd name="T56" fmla="*/ 246975343 w 220"/>
                <a:gd name="T57" fmla="*/ 45362806 h 74"/>
                <a:gd name="T58" fmla="*/ 246975343 w 220"/>
                <a:gd name="T59" fmla="*/ 45362806 h 74"/>
                <a:gd name="T60" fmla="*/ 191531871 w 220"/>
                <a:gd name="T61" fmla="*/ 60483750 h 74"/>
                <a:gd name="T62" fmla="*/ 146169072 w 220"/>
                <a:gd name="T63" fmla="*/ 80644992 h 74"/>
                <a:gd name="T64" fmla="*/ 105846583 w 220"/>
                <a:gd name="T65" fmla="*/ 105846568 h 74"/>
                <a:gd name="T66" fmla="*/ 70564380 w 220"/>
                <a:gd name="T67" fmla="*/ 131048121 h 74"/>
                <a:gd name="T68" fmla="*/ 20161251 w 220"/>
                <a:gd name="T69" fmla="*/ 171370604 h 74"/>
                <a:gd name="T70" fmla="*/ 0 w 220"/>
                <a:gd name="T71" fmla="*/ 186491535 h 74"/>
                <a:gd name="T72" fmla="*/ 0 w 220"/>
                <a:gd name="T73" fmla="*/ 186491535 h 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0"/>
                <a:gd name="T112" fmla="*/ 0 h 74"/>
                <a:gd name="T113" fmla="*/ 220 w 220"/>
                <a:gd name="T114" fmla="*/ 74 h 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0" h="74">
                  <a:moveTo>
                    <a:pt x="0" y="74"/>
                  </a:moveTo>
                  <a:lnTo>
                    <a:pt x="0" y="74"/>
                  </a:lnTo>
                  <a:lnTo>
                    <a:pt x="8" y="62"/>
                  </a:lnTo>
                  <a:lnTo>
                    <a:pt x="16" y="50"/>
                  </a:lnTo>
                  <a:lnTo>
                    <a:pt x="28" y="36"/>
                  </a:lnTo>
                  <a:lnTo>
                    <a:pt x="42" y="24"/>
                  </a:lnTo>
                  <a:lnTo>
                    <a:pt x="60" y="12"/>
                  </a:lnTo>
                  <a:lnTo>
                    <a:pt x="72" y="6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8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6" y="16"/>
                  </a:lnTo>
                  <a:lnTo>
                    <a:pt x="192" y="24"/>
                  </a:lnTo>
                  <a:lnTo>
                    <a:pt x="204" y="32"/>
                  </a:lnTo>
                  <a:lnTo>
                    <a:pt x="212" y="40"/>
                  </a:lnTo>
                  <a:lnTo>
                    <a:pt x="220" y="48"/>
                  </a:lnTo>
                  <a:lnTo>
                    <a:pt x="206" y="54"/>
                  </a:lnTo>
                  <a:lnTo>
                    <a:pt x="196" y="48"/>
                  </a:lnTo>
                  <a:lnTo>
                    <a:pt x="186" y="40"/>
                  </a:lnTo>
                  <a:lnTo>
                    <a:pt x="174" y="32"/>
                  </a:lnTo>
                  <a:lnTo>
                    <a:pt x="158" y="24"/>
                  </a:lnTo>
                  <a:lnTo>
                    <a:pt x="140" y="18"/>
                  </a:lnTo>
                  <a:lnTo>
                    <a:pt x="120" y="16"/>
                  </a:lnTo>
                  <a:lnTo>
                    <a:pt x="108" y="16"/>
                  </a:lnTo>
                  <a:lnTo>
                    <a:pt x="98" y="18"/>
                  </a:lnTo>
                  <a:lnTo>
                    <a:pt x="76" y="24"/>
                  </a:lnTo>
                  <a:lnTo>
                    <a:pt x="58" y="32"/>
                  </a:lnTo>
                  <a:lnTo>
                    <a:pt x="42" y="42"/>
                  </a:lnTo>
                  <a:lnTo>
                    <a:pt x="28" y="52"/>
                  </a:lnTo>
                  <a:lnTo>
                    <a:pt x="8" y="68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89"/>
            <p:cNvSpPr>
              <a:spLocks/>
            </p:cNvSpPr>
            <p:nvPr/>
          </p:nvSpPr>
          <p:spPr bwMode="auto">
            <a:xfrm>
              <a:off x="4835525" y="3041650"/>
              <a:ext cx="466725" cy="749300"/>
            </a:xfrm>
            <a:custGeom>
              <a:avLst/>
              <a:gdLst>
                <a:gd name="T0" fmla="*/ 725804897 w 294"/>
                <a:gd name="T1" fmla="*/ 90725626 h 472"/>
                <a:gd name="T2" fmla="*/ 725804897 w 294"/>
                <a:gd name="T3" fmla="*/ 90725626 h 472"/>
                <a:gd name="T4" fmla="*/ 705643655 w 294"/>
                <a:gd name="T5" fmla="*/ 191531875 h 472"/>
                <a:gd name="T6" fmla="*/ 680442103 w 294"/>
                <a:gd name="T7" fmla="*/ 307459082 h 472"/>
                <a:gd name="T8" fmla="*/ 645159931 w 294"/>
                <a:gd name="T9" fmla="*/ 438507273 h 472"/>
                <a:gd name="T10" fmla="*/ 604837447 w 294"/>
                <a:gd name="T11" fmla="*/ 579635986 h 472"/>
                <a:gd name="T12" fmla="*/ 574595585 w 294"/>
                <a:gd name="T13" fmla="*/ 650200343 h 472"/>
                <a:gd name="T14" fmla="*/ 549394033 w 294"/>
                <a:gd name="T15" fmla="*/ 715724388 h 472"/>
                <a:gd name="T16" fmla="*/ 514111860 w 294"/>
                <a:gd name="T17" fmla="*/ 781248434 h 472"/>
                <a:gd name="T18" fmla="*/ 478829687 w 294"/>
                <a:gd name="T19" fmla="*/ 846772678 h 472"/>
                <a:gd name="T20" fmla="*/ 443547514 w 294"/>
                <a:gd name="T21" fmla="*/ 907256412 h 472"/>
                <a:gd name="T22" fmla="*/ 403224932 w 294"/>
                <a:gd name="T23" fmla="*/ 962699835 h 472"/>
                <a:gd name="T24" fmla="*/ 357862138 w 294"/>
                <a:gd name="T25" fmla="*/ 1013102947 h 472"/>
                <a:gd name="T26" fmla="*/ 307459034 w 294"/>
                <a:gd name="T27" fmla="*/ 1058465748 h 472"/>
                <a:gd name="T28" fmla="*/ 307459034 w 294"/>
                <a:gd name="T29" fmla="*/ 1058465748 h 472"/>
                <a:gd name="T30" fmla="*/ 241934999 w 294"/>
                <a:gd name="T31" fmla="*/ 1108868860 h 472"/>
                <a:gd name="T32" fmla="*/ 211693136 w 294"/>
                <a:gd name="T33" fmla="*/ 1129030105 h 472"/>
                <a:gd name="T34" fmla="*/ 181451224 w 294"/>
                <a:gd name="T35" fmla="*/ 1144151038 h 472"/>
                <a:gd name="T36" fmla="*/ 146169051 w 294"/>
                <a:gd name="T37" fmla="*/ 1159271972 h 472"/>
                <a:gd name="T38" fmla="*/ 105846568 w 294"/>
                <a:gd name="T39" fmla="*/ 1169352594 h 472"/>
                <a:gd name="T40" fmla="*/ 0 w 294"/>
                <a:gd name="T41" fmla="*/ 1189513839 h 472"/>
                <a:gd name="T42" fmla="*/ 0 w 294"/>
                <a:gd name="T43" fmla="*/ 1189513839 h 472"/>
                <a:gd name="T44" fmla="*/ 90725612 w 294"/>
                <a:gd name="T45" fmla="*/ 1184473528 h 472"/>
                <a:gd name="T46" fmla="*/ 166330293 w 294"/>
                <a:gd name="T47" fmla="*/ 1174392906 h 472"/>
                <a:gd name="T48" fmla="*/ 206652776 w 294"/>
                <a:gd name="T49" fmla="*/ 1164312283 h 472"/>
                <a:gd name="T50" fmla="*/ 246975309 w 294"/>
                <a:gd name="T51" fmla="*/ 1149191350 h 472"/>
                <a:gd name="T52" fmla="*/ 246975309 w 294"/>
                <a:gd name="T53" fmla="*/ 1149191350 h 472"/>
                <a:gd name="T54" fmla="*/ 292338103 w 294"/>
                <a:gd name="T55" fmla="*/ 1123989794 h 472"/>
                <a:gd name="T56" fmla="*/ 337700897 w 294"/>
                <a:gd name="T57" fmla="*/ 1098788238 h 472"/>
                <a:gd name="T58" fmla="*/ 388104001 w 294"/>
                <a:gd name="T59" fmla="*/ 1068546371 h 472"/>
                <a:gd name="T60" fmla="*/ 443547514 w 294"/>
                <a:gd name="T61" fmla="*/ 1028223881 h 472"/>
                <a:gd name="T62" fmla="*/ 498990929 w 294"/>
                <a:gd name="T63" fmla="*/ 982861080 h 472"/>
                <a:gd name="T64" fmla="*/ 554434343 w 294"/>
                <a:gd name="T65" fmla="*/ 927417657 h 472"/>
                <a:gd name="T66" fmla="*/ 609877758 w 294"/>
                <a:gd name="T67" fmla="*/ 861893611 h 472"/>
                <a:gd name="T68" fmla="*/ 665321172 w 294"/>
                <a:gd name="T69" fmla="*/ 786288745 h 472"/>
                <a:gd name="T70" fmla="*/ 665321172 w 294"/>
                <a:gd name="T71" fmla="*/ 786288745 h 472"/>
                <a:gd name="T72" fmla="*/ 680442103 w 294"/>
                <a:gd name="T73" fmla="*/ 745966256 h 472"/>
                <a:gd name="T74" fmla="*/ 695563035 w 294"/>
                <a:gd name="T75" fmla="*/ 690522832 h 472"/>
                <a:gd name="T76" fmla="*/ 710683966 w 294"/>
                <a:gd name="T77" fmla="*/ 614918164 h 472"/>
                <a:gd name="T78" fmla="*/ 720764587 w 294"/>
                <a:gd name="T79" fmla="*/ 519152252 h 472"/>
                <a:gd name="T80" fmla="*/ 735885518 w 294"/>
                <a:gd name="T81" fmla="*/ 287297837 h 472"/>
                <a:gd name="T82" fmla="*/ 740925828 w 294"/>
                <a:gd name="T83" fmla="*/ 0 h 472"/>
                <a:gd name="T84" fmla="*/ 740925828 w 294"/>
                <a:gd name="T85" fmla="*/ 0 h 472"/>
                <a:gd name="T86" fmla="*/ 730845207 w 294"/>
                <a:gd name="T87" fmla="*/ 40322502 h 472"/>
                <a:gd name="T88" fmla="*/ 725804897 w 294"/>
                <a:gd name="T89" fmla="*/ 90725626 h 472"/>
                <a:gd name="T90" fmla="*/ 725804897 w 294"/>
                <a:gd name="T91" fmla="*/ 90725626 h 4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94"/>
                <a:gd name="T139" fmla="*/ 0 h 472"/>
                <a:gd name="T140" fmla="*/ 294 w 294"/>
                <a:gd name="T141" fmla="*/ 472 h 47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94" h="472">
                  <a:moveTo>
                    <a:pt x="288" y="36"/>
                  </a:moveTo>
                  <a:lnTo>
                    <a:pt x="288" y="36"/>
                  </a:lnTo>
                  <a:lnTo>
                    <a:pt x="280" y="76"/>
                  </a:lnTo>
                  <a:lnTo>
                    <a:pt x="270" y="122"/>
                  </a:lnTo>
                  <a:lnTo>
                    <a:pt x="256" y="174"/>
                  </a:lnTo>
                  <a:lnTo>
                    <a:pt x="240" y="230"/>
                  </a:lnTo>
                  <a:lnTo>
                    <a:pt x="228" y="258"/>
                  </a:lnTo>
                  <a:lnTo>
                    <a:pt x="218" y="284"/>
                  </a:lnTo>
                  <a:lnTo>
                    <a:pt x="204" y="310"/>
                  </a:lnTo>
                  <a:lnTo>
                    <a:pt x="190" y="336"/>
                  </a:lnTo>
                  <a:lnTo>
                    <a:pt x="176" y="360"/>
                  </a:lnTo>
                  <a:lnTo>
                    <a:pt x="160" y="382"/>
                  </a:lnTo>
                  <a:lnTo>
                    <a:pt x="142" y="402"/>
                  </a:lnTo>
                  <a:lnTo>
                    <a:pt x="122" y="420"/>
                  </a:lnTo>
                  <a:lnTo>
                    <a:pt x="96" y="440"/>
                  </a:lnTo>
                  <a:lnTo>
                    <a:pt x="84" y="448"/>
                  </a:lnTo>
                  <a:lnTo>
                    <a:pt x="72" y="454"/>
                  </a:lnTo>
                  <a:lnTo>
                    <a:pt x="58" y="460"/>
                  </a:lnTo>
                  <a:lnTo>
                    <a:pt x="42" y="464"/>
                  </a:lnTo>
                  <a:lnTo>
                    <a:pt x="0" y="472"/>
                  </a:lnTo>
                  <a:lnTo>
                    <a:pt x="36" y="470"/>
                  </a:lnTo>
                  <a:lnTo>
                    <a:pt x="66" y="466"/>
                  </a:lnTo>
                  <a:lnTo>
                    <a:pt x="82" y="462"/>
                  </a:lnTo>
                  <a:lnTo>
                    <a:pt x="98" y="456"/>
                  </a:lnTo>
                  <a:lnTo>
                    <a:pt x="116" y="446"/>
                  </a:lnTo>
                  <a:lnTo>
                    <a:pt x="134" y="436"/>
                  </a:lnTo>
                  <a:lnTo>
                    <a:pt x="154" y="424"/>
                  </a:lnTo>
                  <a:lnTo>
                    <a:pt x="176" y="408"/>
                  </a:lnTo>
                  <a:lnTo>
                    <a:pt x="198" y="390"/>
                  </a:lnTo>
                  <a:lnTo>
                    <a:pt x="220" y="368"/>
                  </a:lnTo>
                  <a:lnTo>
                    <a:pt x="242" y="342"/>
                  </a:lnTo>
                  <a:lnTo>
                    <a:pt x="264" y="312"/>
                  </a:lnTo>
                  <a:lnTo>
                    <a:pt x="270" y="296"/>
                  </a:lnTo>
                  <a:lnTo>
                    <a:pt x="276" y="274"/>
                  </a:lnTo>
                  <a:lnTo>
                    <a:pt x="282" y="244"/>
                  </a:lnTo>
                  <a:lnTo>
                    <a:pt x="286" y="206"/>
                  </a:lnTo>
                  <a:lnTo>
                    <a:pt x="292" y="114"/>
                  </a:lnTo>
                  <a:lnTo>
                    <a:pt x="294" y="0"/>
                  </a:lnTo>
                  <a:lnTo>
                    <a:pt x="290" y="16"/>
                  </a:lnTo>
                  <a:lnTo>
                    <a:pt x="288" y="36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90"/>
            <p:cNvSpPr>
              <a:spLocks/>
            </p:cNvSpPr>
            <p:nvPr/>
          </p:nvSpPr>
          <p:spPr bwMode="auto">
            <a:xfrm>
              <a:off x="4743450" y="3336925"/>
              <a:ext cx="177800" cy="57150"/>
            </a:xfrm>
            <a:custGeom>
              <a:avLst/>
              <a:gdLst>
                <a:gd name="T0" fmla="*/ 252015656 w 112"/>
                <a:gd name="T1" fmla="*/ 70564370 h 36"/>
                <a:gd name="T2" fmla="*/ 252015656 w 112"/>
                <a:gd name="T3" fmla="*/ 70564370 h 36"/>
                <a:gd name="T4" fmla="*/ 146169072 w 112"/>
                <a:gd name="T5" fmla="*/ 80644991 h 36"/>
                <a:gd name="T6" fmla="*/ 15120940 w 112"/>
                <a:gd name="T7" fmla="*/ 90725611 h 36"/>
                <a:gd name="T8" fmla="*/ 15120940 w 112"/>
                <a:gd name="T9" fmla="*/ 90725611 h 36"/>
                <a:gd name="T10" fmla="*/ 5040313 w 112"/>
                <a:gd name="T11" fmla="*/ 90725611 h 36"/>
                <a:gd name="T12" fmla="*/ 0 w 112"/>
                <a:gd name="T13" fmla="*/ 80644991 h 36"/>
                <a:gd name="T14" fmla="*/ 0 w 112"/>
                <a:gd name="T15" fmla="*/ 70564370 h 36"/>
                <a:gd name="T16" fmla="*/ 10080625 w 112"/>
                <a:gd name="T17" fmla="*/ 55443439 h 36"/>
                <a:gd name="T18" fmla="*/ 25201562 w 112"/>
                <a:gd name="T19" fmla="*/ 40322495 h 36"/>
                <a:gd name="T20" fmla="*/ 45362813 w 112"/>
                <a:gd name="T21" fmla="*/ 30241875 h 36"/>
                <a:gd name="T22" fmla="*/ 70564381 w 112"/>
                <a:gd name="T23" fmla="*/ 15120937 h 36"/>
                <a:gd name="T24" fmla="*/ 100806247 w 112"/>
                <a:gd name="T25" fmla="*/ 5040312 h 36"/>
                <a:gd name="T26" fmla="*/ 100806247 w 112"/>
                <a:gd name="T27" fmla="*/ 5040312 h 36"/>
                <a:gd name="T28" fmla="*/ 136088450 w 112"/>
                <a:gd name="T29" fmla="*/ 0 h 36"/>
                <a:gd name="T30" fmla="*/ 176410939 w 112"/>
                <a:gd name="T31" fmla="*/ 5040312 h 36"/>
                <a:gd name="T32" fmla="*/ 216733478 w 112"/>
                <a:gd name="T33" fmla="*/ 10080624 h 36"/>
                <a:gd name="T34" fmla="*/ 246975344 w 112"/>
                <a:gd name="T35" fmla="*/ 20161248 h 36"/>
                <a:gd name="T36" fmla="*/ 272176900 w 112"/>
                <a:gd name="T37" fmla="*/ 35282185 h 36"/>
                <a:gd name="T38" fmla="*/ 282257522 w 112"/>
                <a:gd name="T39" fmla="*/ 50403116 h 36"/>
                <a:gd name="T40" fmla="*/ 277217211 w 112"/>
                <a:gd name="T41" fmla="*/ 55443439 h 36"/>
                <a:gd name="T42" fmla="*/ 272176900 w 112"/>
                <a:gd name="T43" fmla="*/ 60483749 h 36"/>
                <a:gd name="T44" fmla="*/ 252015656 w 112"/>
                <a:gd name="T45" fmla="*/ 70564370 h 36"/>
                <a:gd name="T46" fmla="*/ 252015656 w 112"/>
                <a:gd name="T47" fmla="*/ 70564370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36"/>
                <a:gd name="T74" fmla="*/ 112 w 112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36">
                  <a:moveTo>
                    <a:pt x="100" y="28"/>
                  </a:moveTo>
                  <a:lnTo>
                    <a:pt x="100" y="28"/>
                  </a:lnTo>
                  <a:lnTo>
                    <a:pt x="58" y="32"/>
                  </a:lnTo>
                  <a:lnTo>
                    <a:pt x="6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2"/>
                  </a:lnTo>
                  <a:lnTo>
                    <a:pt x="10" y="16"/>
                  </a:lnTo>
                  <a:lnTo>
                    <a:pt x="18" y="12"/>
                  </a:lnTo>
                  <a:lnTo>
                    <a:pt x="28" y="6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70" y="2"/>
                  </a:lnTo>
                  <a:lnTo>
                    <a:pt x="86" y="4"/>
                  </a:lnTo>
                  <a:lnTo>
                    <a:pt x="98" y="8"/>
                  </a:lnTo>
                  <a:lnTo>
                    <a:pt x="108" y="14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8" y="24"/>
                  </a:lnTo>
                  <a:lnTo>
                    <a:pt x="100" y="28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91"/>
            <p:cNvSpPr>
              <a:spLocks/>
            </p:cNvSpPr>
            <p:nvPr/>
          </p:nvSpPr>
          <p:spPr bwMode="auto">
            <a:xfrm>
              <a:off x="4743450" y="3482975"/>
              <a:ext cx="222250" cy="53975"/>
            </a:xfrm>
            <a:custGeom>
              <a:avLst/>
              <a:gdLst>
                <a:gd name="T0" fmla="*/ 25201558 w 140"/>
                <a:gd name="T1" fmla="*/ 50403115 h 34"/>
                <a:gd name="T2" fmla="*/ 25201558 w 140"/>
                <a:gd name="T3" fmla="*/ 50403115 h 34"/>
                <a:gd name="T4" fmla="*/ 120967497 w 140"/>
                <a:gd name="T5" fmla="*/ 45362805 h 34"/>
                <a:gd name="T6" fmla="*/ 206652772 w 140"/>
                <a:gd name="T7" fmla="*/ 30241874 h 34"/>
                <a:gd name="T8" fmla="*/ 252015614 w 140"/>
                <a:gd name="T9" fmla="*/ 20161247 h 34"/>
                <a:gd name="T10" fmla="*/ 292338097 w 140"/>
                <a:gd name="T11" fmla="*/ 10080624 h 34"/>
                <a:gd name="T12" fmla="*/ 292338097 w 140"/>
                <a:gd name="T13" fmla="*/ 10080624 h 34"/>
                <a:gd name="T14" fmla="*/ 327620269 w 140"/>
                <a:gd name="T15" fmla="*/ 0 h 34"/>
                <a:gd name="T16" fmla="*/ 342741200 w 140"/>
                <a:gd name="T17" fmla="*/ 0 h 34"/>
                <a:gd name="T18" fmla="*/ 352821820 w 140"/>
                <a:gd name="T19" fmla="*/ 5040312 h 34"/>
                <a:gd name="T20" fmla="*/ 352821820 w 140"/>
                <a:gd name="T21" fmla="*/ 15120937 h 34"/>
                <a:gd name="T22" fmla="*/ 342741200 w 140"/>
                <a:gd name="T23" fmla="*/ 25201557 h 34"/>
                <a:gd name="T24" fmla="*/ 322579959 w 140"/>
                <a:gd name="T25" fmla="*/ 35282184 h 34"/>
                <a:gd name="T26" fmla="*/ 297378407 w 140"/>
                <a:gd name="T27" fmla="*/ 50403115 h 34"/>
                <a:gd name="T28" fmla="*/ 267136545 w 140"/>
                <a:gd name="T29" fmla="*/ 60483748 h 34"/>
                <a:gd name="T30" fmla="*/ 267136545 w 140"/>
                <a:gd name="T31" fmla="*/ 60483748 h 34"/>
                <a:gd name="T32" fmla="*/ 201612462 w 140"/>
                <a:gd name="T33" fmla="*/ 75604678 h 34"/>
                <a:gd name="T34" fmla="*/ 131048117 w 140"/>
                <a:gd name="T35" fmla="*/ 80644989 h 34"/>
                <a:gd name="T36" fmla="*/ 65524059 w 140"/>
                <a:gd name="T37" fmla="*/ 85685299 h 34"/>
                <a:gd name="T38" fmla="*/ 25201558 w 140"/>
                <a:gd name="T39" fmla="*/ 85685299 h 34"/>
                <a:gd name="T40" fmla="*/ 25201558 w 140"/>
                <a:gd name="T41" fmla="*/ 85685299 h 34"/>
                <a:gd name="T42" fmla="*/ 10080624 w 140"/>
                <a:gd name="T43" fmla="*/ 80644989 h 34"/>
                <a:gd name="T44" fmla="*/ 0 w 140"/>
                <a:gd name="T45" fmla="*/ 65524058 h 34"/>
                <a:gd name="T46" fmla="*/ 0 w 140"/>
                <a:gd name="T47" fmla="*/ 60483748 h 34"/>
                <a:gd name="T48" fmla="*/ 5040312 w 140"/>
                <a:gd name="T49" fmla="*/ 55443437 h 34"/>
                <a:gd name="T50" fmla="*/ 15120937 w 140"/>
                <a:gd name="T51" fmla="*/ 50403115 h 34"/>
                <a:gd name="T52" fmla="*/ 25201558 w 140"/>
                <a:gd name="T53" fmla="*/ 50403115 h 34"/>
                <a:gd name="T54" fmla="*/ 25201558 w 140"/>
                <a:gd name="T55" fmla="*/ 50403115 h 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0"/>
                <a:gd name="T85" fmla="*/ 0 h 34"/>
                <a:gd name="T86" fmla="*/ 140 w 140"/>
                <a:gd name="T87" fmla="*/ 34 h 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0" h="34">
                  <a:moveTo>
                    <a:pt x="10" y="20"/>
                  </a:moveTo>
                  <a:lnTo>
                    <a:pt x="10" y="20"/>
                  </a:lnTo>
                  <a:lnTo>
                    <a:pt x="48" y="18"/>
                  </a:lnTo>
                  <a:lnTo>
                    <a:pt x="82" y="12"/>
                  </a:lnTo>
                  <a:lnTo>
                    <a:pt x="100" y="8"/>
                  </a:lnTo>
                  <a:lnTo>
                    <a:pt x="116" y="4"/>
                  </a:lnTo>
                  <a:lnTo>
                    <a:pt x="130" y="0"/>
                  </a:lnTo>
                  <a:lnTo>
                    <a:pt x="136" y="0"/>
                  </a:lnTo>
                  <a:lnTo>
                    <a:pt x="140" y="2"/>
                  </a:lnTo>
                  <a:lnTo>
                    <a:pt x="140" y="6"/>
                  </a:lnTo>
                  <a:lnTo>
                    <a:pt x="136" y="10"/>
                  </a:lnTo>
                  <a:lnTo>
                    <a:pt x="128" y="14"/>
                  </a:lnTo>
                  <a:lnTo>
                    <a:pt x="118" y="20"/>
                  </a:lnTo>
                  <a:lnTo>
                    <a:pt x="106" y="24"/>
                  </a:lnTo>
                  <a:lnTo>
                    <a:pt x="80" y="30"/>
                  </a:lnTo>
                  <a:lnTo>
                    <a:pt x="52" y="32"/>
                  </a:lnTo>
                  <a:lnTo>
                    <a:pt x="26" y="34"/>
                  </a:lnTo>
                  <a:lnTo>
                    <a:pt x="10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92"/>
            <p:cNvSpPr>
              <a:spLocks/>
            </p:cNvSpPr>
            <p:nvPr/>
          </p:nvSpPr>
          <p:spPr bwMode="auto">
            <a:xfrm>
              <a:off x="4803775" y="3571875"/>
              <a:ext cx="117475" cy="53975"/>
            </a:xfrm>
            <a:custGeom>
              <a:avLst/>
              <a:gdLst>
                <a:gd name="T0" fmla="*/ 20161248 w 74"/>
                <a:gd name="T1" fmla="*/ 20161247 h 34"/>
                <a:gd name="T2" fmla="*/ 20161248 w 74"/>
                <a:gd name="T3" fmla="*/ 20161247 h 34"/>
                <a:gd name="T4" fmla="*/ 55443439 w 74"/>
                <a:gd name="T5" fmla="*/ 20161247 h 34"/>
                <a:gd name="T6" fmla="*/ 95765923 w 74"/>
                <a:gd name="T7" fmla="*/ 10080624 h 34"/>
                <a:gd name="T8" fmla="*/ 136088431 w 74"/>
                <a:gd name="T9" fmla="*/ 0 h 34"/>
                <a:gd name="T10" fmla="*/ 136088431 w 74"/>
                <a:gd name="T11" fmla="*/ 0 h 34"/>
                <a:gd name="T12" fmla="*/ 156249673 w 74"/>
                <a:gd name="T13" fmla="*/ 0 h 34"/>
                <a:gd name="T14" fmla="*/ 171370604 w 74"/>
                <a:gd name="T15" fmla="*/ 5040312 h 34"/>
                <a:gd name="T16" fmla="*/ 181451225 w 74"/>
                <a:gd name="T17" fmla="*/ 15120937 h 34"/>
                <a:gd name="T18" fmla="*/ 186491535 w 74"/>
                <a:gd name="T19" fmla="*/ 25201557 h 34"/>
                <a:gd name="T20" fmla="*/ 181451225 w 74"/>
                <a:gd name="T21" fmla="*/ 40322494 h 34"/>
                <a:gd name="T22" fmla="*/ 171370604 w 74"/>
                <a:gd name="T23" fmla="*/ 55443437 h 34"/>
                <a:gd name="T24" fmla="*/ 151209362 w 74"/>
                <a:gd name="T25" fmla="*/ 70564368 h 34"/>
                <a:gd name="T26" fmla="*/ 120967500 w 74"/>
                <a:gd name="T27" fmla="*/ 80644989 h 34"/>
                <a:gd name="T28" fmla="*/ 120967500 w 74"/>
                <a:gd name="T29" fmla="*/ 80644989 h 34"/>
                <a:gd name="T30" fmla="*/ 85685302 w 74"/>
                <a:gd name="T31" fmla="*/ 85685299 h 34"/>
                <a:gd name="T32" fmla="*/ 55443439 w 74"/>
                <a:gd name="T33" fmla="*/ 85685299 h 34"/>
                <a:gd name="T34" fmla="*/ 30241875 w 74"/>
                <a:gd name="T35" fmla="*/ 80644989 h 34"/>
                <a:gd name="T36" fmla="*/ 15120937 w 74"/>
                <a:gd name="T37" fmla="*/ 70564368 h 34"/>
                <a:gd name="T38" fmla="*/ 5040312 w 74"/>
                <a:gd name="T39" fmla="*/ 60483748 h 34"/>
                <a:gd name="T40" fmla="*/ 0 w 74"/>
                <a:gd name="T41" fmla="*/ 50403115 h 34"/>
                <a:gd name="T42" fmla="*/ 5040312 w 74"/>
                <a:gd name="T43" fmla="*/ 35282184 h 34"/>
                <a:gd name="T44" fmla="*/ 20161248 w 74"/>
                <a:gd name="T45" fmla="*/ 20161247 h 34"/>
                <a:gd name="T46" fmla="*/ 20161248 w 74"/>
                <a:gd name="T47" fmla="*/ 20161247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4"/>
                <a:gd name="T73" fmla="*/ 0 h 34"/>
                <a:gd name="T74" fmla="*/ 74 w 74"/>
                <a:gd name="T75" fmla="*/ 34 h 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4" h="34">
                  <a:moveTo>
                    <a:pt x="8" y="8"/>
                  </a:moveTo>
                  <a:lnTo>
                    <a:pt x="8" y="8"/>
                  </a:lnTo>
                  <a:lnTo>
                    <a:pt x="22" y="8"/>
                  </a:lnTo>
                  <a:lnTo>
                    <a:pt x="38" y="4"/>
                  </a:lnTo>
                  <a:lnTo>
                    <a:pt x="54" y="0"/>
                  </a:lnTo>
                  <a:lnTo>
                    <a:pt x="62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4" y="10"/>
                  </a:lnTo>
                  <a:lnTo>
                    <a:pt x="72" y="16"/>
                  </a:lnTo>
                  <a:lnTo>
                    <a:pt x="68" y="22"/>
                  </a:lnTo>
                  <a:lnTo>
                    <a:pt x="60" y="28"/>
                  </a:lnTo>
                  <a:lnTo>
                    <a:pt x="48" y="32"/>
                  </a:lnTo>
                  <a:lnTo>
                    <a:pt x="34" y="34"/>
                  </a:lnTo>
                  <a:lnTo>
                    <a:pt x="22" y="34"/>
                  </a:lnTo>
                  <a:lnTo>
                    <a:pt x="12" y="32"/>
                  </a:lnTo>
                  <a:lnTo>
                    <a:pt x="6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93"/>
            <p:cNvSpPr>
              <a:spLocks/>
            </p:cNvSpPr>
            <p:nvPr/>
          </p:nvSpPr>
          <p:spPr bwMode="auto">
            <a:xfrm>
              <a:off x="4410075" y="3219450"/>
              <a:ext cx="247650" cy="234950"/>
            </a:xfrm>
            <a:custGeom>
              <a:avLst/>
              <a:gdLst>
                <a:gd name="T0" fmla="*/ 393144320 w 156"/>
                <a:gd name="T1" fmla="*/ 186491535 h 148"/>
                <a:gd name="T2" fmla="*/ 393144320 w 156"/>
                <a:gd name="T3" fmla="*/ 186491535 h 148"/>
                <a:gd name="T4" fmla="*/ 388104010 w 156"/>
                <a:gd name="T5" fmla="*/ 226814068 h 148"/>
                <a:gd name="T6" fmla="*/ 378023389 w 156"/>
                <a:gd name="T7" fmla="*/ 262096241 h 148"/>
                <a:gd name="T8" fmla="*/ 357862147 w 156"/>
                <a:gd name="T9" fmla="*/ 292338104 h 148"/>
                <a:gd name="T10" fmla="*/ 332660594 w 156"/>
                <a:gd name="T11" fmla="*/ 322579966 h 148"/>
                <a:gd name="T12" fmla="*/ 307459041 w 156"/>
                <a:gd name="T13" fmla="*/ 342741208 h 148"/>
                <a:gd name="T14" fmla="*/ 272176868 w 156"/>
                <a:gd name="T15" fmla="*/ 362902450 h 148"/>
                <a:gd name="T16" fmla="*/ 236894694 w 156"/>
                <a:gd name="T17" fmla="*/ 372983070 h 148"/>
                <a:gd name="T18" fmla="*/ 196572160 w 156"/>
                <a:gd name="T19" fmla="*/ 372983070 h 148"/>
                <a:gd name="T20" fmla="*/ 196572160 w 156"/>
                <a:gd name="T21" fmla="*/ 372983070 h 148"/>
                <a:gd name="T22" fmla="*/ 156249676 w 156"/>
                <a:gd name="T23" fmla="*/ 372983070 h 148"/>
                <a:gd name="T24" fmla="*/ 120967502 w 156"/>
                <a:gd name="T25" fmla="*/ 362902450 h 148"/>
                <a:gd name="T26" fmla="*/ 85685304 w 156"/>
                <a:gd name="T27" fmla="*/ 342741208 h 148"/>
                <a:gd name="T28" fmla="*/ 55443441 w 156"/>
                <a:gd name="T29" fmla="*/ 322579966 h 148"/>
                <a:gd name="T30" fmla="*/ 35282186 w 156"/>
                <a:gd name="T31" fmla="*/ 292338104 h 148"/>
                <a:gd name="T32" fmla="*/ 15120938 w 156"/>
                <a:gd name="T33" fmla="*/ 262096241 h 148"/>
                <a:gd name="T34" fmla="*/ 5040312 w 156"/>
                <a:gd name="T35" fmla="*/ 226814068 h 148"/>
                <a:gd name="T36" fmla="*/ 0 w 156"/>
                <a:gd name="T37" fmla="*/ 186491535 h 148"/>
                <a:gd name="T38" fmla="*/ 0 w 156"/>
                <a:gd name="T39" fmla="*/ 186491535 h 148"/>
                <a:gd name="T40" fmla="*/ 5040312 w 156"/>
                <a:gd name="T41" fmla="*/ 151209362 h 148"/>
                <a:gd name="T42" fmla="*/ 15120938 w 156"/>
                <a:gd name="T43" fmla="*/ 115927189 h 148"/>
                <a:gd name="T44" fmla="*/ 35282186 w 156"/>
                <a:gd name="T45" fmla="*/ 80644992 h 148"/>
                <a:gd name="T46" fmla="*/ 55443441 w 156"/>
                <a:gd name="T47" fmla="*/ 55443439 h 148"/>
                <a:gd name="T48" fmla="*/ 85685304 w 156"/>
                <a:gd name="T49" fmla="*/ 30241875 h 148"/>
                <a:gd name="T50" fmla="*/ 120967502 w 156"/>
                <a:gd name="T51" fmla="*/ 15120937 h 148"/>
                <a:gd name="T52" fmla="*/ 156249676 w 156"/>
                <a:gd name="T53" fmla="*/ 5040312 h 148"/>
                <a:gd name="T54" fmla="*/ 196572160 w 156"/>
                <a:gd name="T55" fmla="*/ 0 h 148"/>
                <a:gd name="T56" fmla="*/ 196572160 w 156"/>
                <a:gd name="T57" fmla="*/ 0 h 148"/>
                <a:gd name="T58" fmla="*/ 236894694 w 156"/>
                <a:gd name="T59" fmla="*/ 5040312 h 148"/>
                <a:gd name="T60" fmla="*/ 272176868 w 156"/>
                <a:gd name="T61" fmla="*/ 15120937 h 148"/>
                <a:gd name="T62" fmla="*/ 307459041 w 156"/>
                <a:gd name="T63" fmla="*/ 30241875 h 148"/>
                <a:gd name="T64" fmla="*/ 332660594 w 156"/>
                <a:gd name="T65" fmla="*/ 55443439 h 148"/>
                <a:gd name="T66" fmla="*/ 357862147 w 156"/>
                <a:gd name="T67" fmla="*/ 80644992 h 148"/>
                <a:gd name="T68" fmla="*/ 378023389 w 156"/>
                <a:gd name="T69" fmla="*/ 115927189 h 148"/>
                <a:gd name="T70" fmla="*/ 388104010 w 156"/>
                <a:gd name="T71" fmla="*/ 151209362 h 148"/>
                <a:gd name="T72" fmla="*/ 393144320 w 156"/>
                <a:gd name="T73" fmla="*/ 186491535 h 148"/>
                <a:gd name="T74" fmla="*/ 393144320 w 156"/>
                <a:gd name="T75" fmla="*/ 186491535 h 1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6"/>
                <a:gd name="T115" fmla="*/ 0 h 148"/>
                <a:gd name="T116" fmla="*/ 156 w 156"/>
                <a:gd name="T117" fmla="*/ 148 h 14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6" h="148">
                  <a:moveTo>
                    <a:pt x="156" y="74"/>
                  </a:moveTo>
                  <a:lnTo>
                    <a:pt x="156" y="74"/>
                  </a:lnTo>
                  <a:lnTo>
                    <a:pt x="154" y="90"/>
                  </a:lnTo>
                  <a:lnTo>
                    <a:pt x="150" y="104"/>
                  </a:lnTo>
                  <a:lnTo>
                    <a:pt x="142" y="116"/>
                  </a:lnTo>
                  <a:lnTo>
                    <a:pt x="132" y="128"/>
                  </a:lnTo>
                  <a:lnTo>
                    <a:pt x="122" y="136"/>
                  </a:lnTo>
                  <a:lnTo>
                    <a:pt x="108" y="144"/>
                  </a:lnTo>
                  <a:lnTo>
                    <a:pt x="94" y="148"/>
                  </a:lnTo>
                  <a:lnTo>
                    <a:pt x="78" y="148"/>
                  </a:lnTo>
                  <a:lnTo>
                    <a:pt x="62" y="148"/>
                  </a:lnTo>
                  <a:lnTo>
                    <a:pt x="48" y="144"/>
                  </a:lnTo>
                  <a:lnTo>
                    <a:pt x="34" y="136"/>
                  </a:lnTo>
                  <a:lnTo>
                    <a:pt x="22" y="128"/>
                  </a:lnTo>
                  <a:lnTo>
                    <a:pt x="14" y="116"/>
                  </a:lnTo>
                  <a:lnTo>
                    <a:pt x="6" y="104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2" y="60"/>
                  </a:lnTo>
                  <a:lnTo>
                    <a:pt x="6" y="46"/>
                  </a:lnTo>
                  <a:lnTo>
                    <a:pt x="14" y="32"/>
                  </a:lnTo>
                  <a:lnTo>
                    <a:pt x="22" y="22"/>
                  </a:lnTo>
                  <a:lnTo>
                    <a:pt x="34" y="12"/>
                  </a:lnTo>
                  <a:lnTo>
                    <a:pt x="48" y="6"/>
                  </a:lnTo>
                  <a:lnTo>
                    <a:pt x="62" y="2"/>
                  </a:lnTo>
                  <a:lnTo>
                    <a:pt x="78" y="0"/>
                  </a:lnTo>
                  <a:lnTo>
                    <a:pt x="94" y="2"/>
                  </a:lnTo>
                  <a:lnTo>
                    <a:pt x="108" y="6"/>
                  </a:lnTo>
                  <a:lnTo>
                    <a:pt x="122" y="12"/>
                  </a:lnTo>
                  <a:lnTo>
                    <a:pt x="132" y="22"/>
                  </a:lnTo>
                  <a:lnTo>
                    <a:pt x="142" y="32"/>
                  </a:lnTo>
                  <a:lnTo>
                    <a:pt x="150" y="46"/>
                  </a:lnTo>
                  <a:lnTo>
                    <a:pt x="154" y="60"/>
                  </a:lnTo>
                  <a:lnTo>
                    <a:pt x="156" y="74"/>
                  </a:lnTo>
                  <a:close/>
                </a:path>
              </a:pathLst>
            </a:custGeom>
            <a:solidFill>
              <a:srgbClr val="FDD8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94"/>
            <p:cNvSpPr>
              <a:spLocks/>
            </p:cNvSpPr>
            <p:nvPr/>
          </p:nvSpPr>
          <p:spPr bwMode="auto">
            <a:xfrm>
              <a:off x="4981575" y="3197225"/>
              <a:ext cx="247650" cy="238125"/>
            </a:xfrm>
            <a:custGeom>
              <a:avLst/>
              <a:gdLst>
                <a:gd name="T0" fmla="*/ 393144320 w 156"/>
                <a:gd name="T1" fmla="*/ 186491536 h 150"/>
                <a:gd name="T2" fmla="*/ 393144320 w 156"/>
                <a:gd name="T3" fmla="*/ 186491536 h 150"/>
                <a:gd name="T4" fmla="*/ 388104010 w 156"/>
                <a:gd name="T5" fmla="*/ 226814069 h 150"/>
                <a:gd name="T6" fmla="*/ 378023389 w 156"/>
                <a:gd name="T7" fmla="*/ 262096243 h 150"/>
                <a:gd name="T8" fmla="*/ 357862147 w 156"/>
                <a:gd name="T9" fmla="*/ 292338105 h 150"/>
                <a:gd name="T10" fmla="*/ 337700905 w 156"/>
                <a:gd name="T11" fmla="*/ 322579968 h 150"/>
                <a:gd name="T12" fmla="*/ 307459041 w 156"/>
                <a:gd name="T13" fmla="*/ 342741210 h 150"/>
                <a:gd name="T14" fmla="*/ 272176868 w 156"/>
                <a:gd name="T15" fmla="*/ 362902452 h 150"/>
                <a:gd name="T16" fmla="*/ 236894694 w 156"/>
                <a:gd name="T17" fmla="*/ 372983072 h 150"/>
                <a:gd name="T18" fmla="*/ 196572160 w 156"/>
                <a:gd name="T19" fmla="*/ 378023383 h 150"/>
                <a:gd name="T20" fmla="*/ 196572160 w 156"/>
                <a:gd name="T21" fmla="*/ 378023383 h 150"/>
                <a:gd name="T22" fmla="*/ 156249676 w 156"/>
                <a:gd name="T23" fmla="*/ 372983072 h 150"/>
                <a:gd name="T24" fmla="*/ 120967502 w 156"/>
                <a:gd name="T25" fmla="*/ 362902452 h 150"/>
                <a:gd name="T26" fmla="*/ 90725614 w 156"/>
                <a:gd name="T27" fmla="*/ 342741210 h 150"/>
                <a:gd name="T28" fmla="*/ 60483751 w 156"/>
                <a:gd name="T29" fmla="*/ 322579968 h 150"/>
                <a:gd name="T30" fmla="*/ 35282186 w 156"/>
                <a:gd name="T31" fmla="*/ 292338105 h 150"/>
                <a:gd name="T32" fmla="*/ 20161248 w 156"/>
                <a:gd name="T33" fmla="*/ 262096243 h 150"/>
                <a:gd name="T34" fmla="*/ 5040312 w 156"/>
                <a:gd name="T35" fmla="*/ 226814069 h 150"/>
                <a:gd name="T36" fmla="*/ 0 w 156"/>
                <a:gd name="T37" fmla="*/ 186491536 h 150"/>
                <a:gd name="T38" fmla="*/ 0 w 156"/>
                <a:gd name="T39" fmla="*/ 186491536 h 150"/>
                <a:gd name="T40" fmla="*/ 5040312 w 156"/>
                <a:gd name="T41" fmla="*/ 151209363 h 150"/>
                <a:gd name="T42" fmla="*/ 20161248 w 156"/>
                <a:gd name="T43" fmla="*/ 115927190 h 150"/>
                <a:gd name="T44" fmla="*/ 35282186 w 156"/>
                <a:gd name="T45" fmla="*/ 85685302 h 150"/>
                <a:gd name="T46" fmla="*/ 60483751 w 156"/>
                <a:gd name="T47" fmla="*/ 55443440 h 150"/>
                <a:gd name="T48" fmla="*/ 90725614 w 156"/>
                <a:gd name="T49" fmla="*/ 30241875 h 150"/>
                <a:gd name="T50" fmla="*/ 120967502 w 156"/>
                <a:gd name="T51" fmla="*/ 15120938 h 150"/>
                <a:gd name="T52" fmla="*/ 156249676 w 156"/>
                <a:gd name="T53" fmla="*/ 5040312 h 150"/>
                <a:gd name="T54" fmla="*/ 196572160 w 156"/>
                <a:gd name="T55" fmla="*/ 0 h 150"/>
                <a:gd name="T56" fmla="*/ 196572160 w 156"/>
                <a:gd name="T57" fmla="*/ 0 h 150"/>
                <a:gd name="T58" fmla="*/ 236894694 w 156"/>
                <a:gd name="T59" fmla="*/ 5040312 h 150"/>
                <a:gd name="T60" fmla="*/ 272176868 w 156"/>
                <a:gd name="T61" fmla="*/ 15120938 h 150"/>
                <a:gd name="T62" fmla="*/ 307459041 w 156"/>
                <a:gd name="T63" fmla="*/ 30241875 h 150"/>
                <a:gd name="T64" fmla="*/ 337700905 w 156"/>
                <a:gd name="T65" fmla="*/ 55443440 h 150"/>
                <a:gd name="T66" fmla="*/ 357862147 w 156"/>
                <a:gd name="T67" fmla="*/ 85685302 h 150"/>
                <a:gd name="T68" fmla="*/ 378023389 w 156"/>
                <a:gd name="T69" fmla="*/ 115927190 h 150"/>
                <a:gd name="T70" fmla="*/ 388104010 w 156"/>
                <a:gd name="T71" fmla="*/ 151209363 h 150"/>
                <a:gd name="T72" fmla="*/ 393144320 w 156"/>
                <a:gd name="T73" fmla="*/ 186491536 h 150"/>
                <a:gd name="T74" fmla="*/ 393144320 w 156"/>
                <a:gd name="T75" fmla="*/ 186491536 h 1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6"/>
                <a:gd name="T115" fmla="*/ 0 h 150"/>
                <a:gd name="T116" fmla="*/ 156 w 156"/>
                <a:gd name="T117" fmla="*/ 150 h 1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6" h="150">
                  <a:moveTo>
                    <a:pt x="156" y="74"/>
                  </a:moveTo>
                  <a:lnTo>
                    <a:pt x="156" y="74"/>
                  </a:lnTo>
                  <a:lnTo>
                    <a:pt x="154" y="90"/>
                  </a:lnTo>
                  <a:lnTo>
                    <a:pt x="150" y="104"/>
                  </a:lnTo>
                  <a:lnTo>
                    <a:pt x="142" y="116"/>
                  </a:lnTo>
                  <a:lnTo>
                    <a:pt x="134" y="128"/>
                  </a:lnTo>
                  <a:lnTo>
                    <a:pt x="122" y="136"/>
                  </a:lnTo>
                  <a:lnTo>
                    <a:pt x="108" y="144"/>
                  </a:lnTo>
                  <a:lnTo>
                    <a:pt x="94" y="148"/>
                  </a:lnTo>
                  <a:lnTo>
                    <a:pt x="78" y="150"/>
                  </a:lnTo>
                  <a:lnTo>
                    <a:pt x="62" y="148"/>
                  </a:lnTo>
                  <a:lnTo>
                    <a:pt x="48" y="144"/>
                  </a:lnTo>
                  <a:lnTo>
                    <a:pt x="36" y="136"/>
                  </a:lnTo>
                  <a:lnTo>
                    <a:pt x="24" y="128"/>
                  </a:lnTo>
                  <a:lnTo>
                    <a:pt x="14" y="116"/>
                  </a:lnTo>
                  <a:lnTo>
                    <a:pt x="8" y="104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2" y="60"/>
                  </a:lnTo>
                  <a:lnTo>
                    <a:pt x="8" y="46"/>
                  </a:lnTo>
                  <a:lnTo>
                    <a:pt x="14" y="34"/>
                  </a:lnTo>
                  <a:lnTo>
                    <a:pt x="24" y="22"/>
                  </a:lnTo>
                  <a:lnTo>
                    <a:pt x="36" y="12"/>
                  </a:lnTo>
                  <a:lnTo>
                    <a:pt x="48" y="6"/>
                  </a:lnTo>
                  <a:lnTo>
                    <a:pt x="62" y="2"/>
                  </a:lnTo>
                  <a:lnTo>
                    <a:pt x="78" y="0"/>
                  </a:lnTo>
                  <a:lnTo>
                    <a:pt x="94" y="2"/>
                  </a:lnTo>
                  <a:lnTo>
                    <a:pt x="108" y="6"/>
                  </a:lnTo>
                  <a:lnTo>
                    <a:pt x="122" y="12"/>
                  </a:lnTo>
                  <a:lnTo>
                    <a:pt x="134" y="22"/>
                  </a:lnTo>
                  <a:lnTo>
                    <a:pt x="142" y="34"/>
                  </a:lnTo>
                  <a:lnTo>
                    <a:pt x="150" y="46"/>
                  </a:lnTo>
                  <a:lnTo>
                    <a:pt x="154" y="60"/>
                  </a:lnTo>
                  <a:lnTo>
                    <a:pt x="156" y="74"/>
                  </a:lnTo>
                  <a:close/>
                </a:path>
              </a:pathLst>
            </a:custGeom>
            <a:solidFill>
              <a:srgbClr val="FDD8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95"/>
            <p:cNvSpPr>
              <a:spLocks noEditPoints="1"/>
            </p:cNvSpPr>
            <p:nvPr/>
          </p:nvSpPr>
          <p:spPr bwMode="auto">
            <a:xfrm>
              <a:off x="4213225" y="2955925"/>
              <a:ext cx="596900" cy="320675"/>
            </a:xfrm>
            <a:custGeom>
              <a:avLst/>
              <a:gdLst>
                <a:gd name="T0" fmla="*/ 720764652 w 376"/>
                <a:gd name="T1" fmla="*/ 65524068 h 202"/>
                <a:gd name="T2" fmla="*/ 670361543 w 376"/>
                <a:gd name="T3" fmla="*/ 45362811 h 202"/>
                <a:gd name="T4" fmla="*/ 493950663 w 376"/>
                <a:gd name="T5" fmla="*/ 20161250 h 202"/>
                <a:gd name="T6" fmla="*/ 282257508 w 376"/>
                <a:gd name="T7" fmla="*/ 0 h 202"/>
                <a:gd name="T8" fmla="*/ 100806242 w 376"/>
                <a:gd name="T9" fmla="*/ 0 h 202"/>
                <a:gd name="T10" fmla="*/ 40322499 w 376"/>
                <a:gd name="T11" fmla="*/ 10080625 h 202"/>
                <a:gd name="T12" fmla="*/ 25201561 w 376"/>
                <a:gd name="T13" fmla="*/ 15120939 h 202"/>
                <a:gd name="T14" fmla="*/ 10080625 w 376"/>
                <a:gd name="T15" fmla="*/ 30241878 h 202"/>
                <a:gd name="T16" fmla="*/ 5040312 w 376"/>
                <a:gd name="T17" fmla="*/ 70564378 h 202"/>
                <a:gd name="T18" fmla="*/ 0 w 376"/>
                <a:gd name="T19" fmla="*/ 151209379 h 202"/>
                <a:gd name="T20" fmla="*/ 10080625 w 376"/>
                <a:gd name="T21" fmla="*/ 362902490 h 202"/>
                <a:gd name="T22" fmla="*/ 15120939 w 376"/>
                <a:gd name="T23" fmla="*/ 418346010 h 202"/>
                <a:gd name="T24" fmla="*/ 45362810 w 376"/>
                <a:gd name="T25" fmla="*/ 453628186 h 202"/>
                <a:gd name="T26" fmla="*/ 120967510 w 376"/>
                <a:gd name="T27" fmla="*/ 478829741 h 202"/>
                <a:gd name="T28" fmla="*/ 211693155 w 376"/>
                <a:gd name="T29" fmla="*/ 488910363 h 202"/>
                <a:gd name="T30" fmla="*/ 453628176 w 376"/>
                <a:gd name="T31" fmla="*/ 509071607 h 202"/>
                <a:gd name="T32" fmla="*/ 635079367 w 376"/>
                <a:gd name="T33" fmla="*/ 498990985 h 202"/>
                <a:gd name="T34" fmla="*/ 715724341 w 376"/>
                <a:gd name="T35" fmla="*/ 483870052 h 202"/>
                <a:gd name="T36" fmla="*/ 745966206 w 376"/>
                <a:gd name="T37" fmla="*/ 473789430 h 202"/>
                <a:gd name="T38" fmla="*/ 791329004 w 376"/>
                <a:gd name="T39" fmla="*/ 433466942 h 202"/>
                <a:gd name="T40" fmla="*/ 801409626 w 376"/>
                <a:gd name="T41" fmla="*/ 413305599 h 202"/>
                <a:gd name="T42" fmla="*/ 851812933 w 376"/>
                <a:gd name="T43" fmla="*/ 292338136 h 202"/>
                <a:gd name="T44" fmla="*/ 892135420 w 376"/>
                <a:gd name="T45" fmla="*/ 236894715 h 202"/>
                <a:gd name="T46" fmla="*/ 932457907 w 376"/>
                <a:gd name="T47" fmla="*/ 216733471 h 202"/>
                <a:gd name="T48" fmla="*/ 947578839 w 376"/>
                <a:gd name="T49" fmla="*/ 120967513 h 202"/>
                <a:gd name="T50" fmla="*/ 922377285 w 376"/>
                <a:gd name="T51" fmla="*/ 120967513 h 202"/>
                <a:gd name="T52" fmla="*/ 791329004 w 376"/>
                <a:gd name="T53" fmla="*/ 95765933 h 202"/>
                <a:gd name="T54" fmla="*/ 720764652 w 376"/>
                <a:gd name="T55" fmla="*/ 65524068 h 202"/>
                <a:gd name="T56" fmla="*/ 771167761 w 376"/>
                <a:gd name="T57" fmla="*/ 317539691 h 202"/>
                <a:gd name="T58" fmla="*/ 756046828 w 376"/>
                <a:gd name="T59" fmla="*/ 352821868 h 202"/>
                <a:gd name="T60" fmla="*/ 725804963 w 376"/>
                <a:gd name="T61" fmla="*/ 403224977 h 202"/>
                <a:gd name="T62" fmla="*/ 680442165 w 376"/>
                <a:gd name="T63" fmla="*/ 433466942 h 202"/>
                <a:gd name="T64" fmla="*/ 670361543 w 376"/>
                <a:gd name="T65" fmla="*/ 438507253 h 202"/>
                <a:gd name="T66" fmla="*/ 524192528 w 376"/>
                <a:gd name="T67" fmla="*/ 453628186 h 202"/>
                <a:gd name="T68" fmla="*/ 357862171 w 376"/>
                <a:gd name="T69" fmla="*/ 453628186 h 202"/>
                <a:gd name="T70" fmla="*/ 141128754 w 376"/>
                <a:gd name="T71" fmla="*/ 423386321 h 202"/>
                <a:gd name="T72" fmla="*/ 131048132 w 376"/>
                <a:gd name="T73" fmla="*/ 418346010 h 202"/>
                <a:gd name="T74" fmla="*/ 105846578 w 376"/>
                <a:gd name="T75" fmla="*/ 388104044 h 202"/>
                <a:gd name="T76" fmla="*/ 100806242 w 376"/>
                <a:gd name="T77" fmla="*/ 357862179 h 202"/>
                <a:gd name="T78" fmla="*/ 95765931 w 376"/>
                <a:gd name="T79" fmla="*/ 141128757 h 202"/>
                <a:gd name="T80" fmla="*/ 95765931 w 376"/>
                <a:gd name="T81" fmla="*/ 115927202 h 202"/>
                <a:gd name="T82" fmla="*/ 110886889 w 376"/>
                <a:gd name="T83" fmla="*/ 85685311 h 202"/>
                <a:gd name="T84" fmla="*/ 131048132 w 376"/>
                <a:gd name="T85" fmla="*/ 65524068 h 202"/>
                <a:gd name="T86" fmla="*/ 141128754 w 376"/>
                <a:gd name="T87" fmla="*/ 65524068 h 202"/>
                <a:gd name="T88" fmla="*/ 307459062 w 376"/>
                <a:gd name="T89" fmla="*/ 65524068 h 202"/>
                <a:gd name="T90" fmla="*/ 483870041 w 376"/>
                <a:gd name="T91" fmla="*/ 80645000 h 202"/>
                <a:gd name="T92" fmla="*/ 635079367 w 376"/>
                <a:gd name="T93" fmla="*/ 105846580 h 202"/>
                <a:gd name="T94" fmla="*/ 725804963 w 376"/>
                <a:gd name="T95" fmla="*/ 136088446 h 202"/>
                <a:gd name="T96" fmla="*/ 751006517 w 376"/>
                <a:gd name="T97" fmla="*/ 146169068 h 202"/>
                <a:gd name="T98" fmla="*/ 781248382 w 376"/>
                <a:gd name="T99" fmla="*/ 181451245 h 202"/>
                <a:gd name="T100" fmla="*/ 791329004 w 376"/>
                <a:gd name="T101" fmla="*/ 221773782 h 202"/>
                <a:gd name="T102" fmla="*/ 786288693 w 376"/>
                <a:gd name="T103" fmla="*/ 282257514 h 202"/>
                <a:gd name="T104" fmla="*/ 771167761 w 376"/>
                <a:gd name="T105" fmla="*/ 317539691 h 2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6"/>
                <a:gd name="T160" fmla="*/ 0 h 202"/>
                <a:gd name="T161" fmla="*/ 376 w 376"/>
                <a:gd name="T162" fmla="*/ 202 h 2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6" h="202">
                  <a:moveTo>
                    <a:pt x="286" y="26"/>
                  </a:moveTo>
                  <a:lnTo>
                    <a:pt x="286" y="26"/>
                  </a:lnTo>
                  <a:lnTo>
                    <a:pt x="278" y="22"/>
                  </a:lnTo>
                  <a:lnTo>
                    <a:pt x="266" y="18"/>
                  </a:lnTo>
                  <a:lnTo>
                    <a:pt x="236" y="12"/>
                  </a:lnTo>
                  <a:lnTo>
                    <a:pt x="196" y="8"/>
                  </a:lnTo>
                  <a:lnTo>
                    <a:pt x="154" y="4"/>
                  </a:lnTo>
                  <a:lnTo>
                    <a:pt x="112" y="0"/>
                  </a:lnTo>
                  <a:lnTo>
                    <a:pt x="72" y="0"/>
                  </a:lnTo>
                  <a:lnTo>
                    <a:pt x="40" y="0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" y="20"/>
                  </a:lnTo>
                  <a:lnTo>
                    <a:pt x="2" y="28"/>
                  </a:lnTo>
                  <a:lnTo>
                    <a:pt x="0" y="60"/>
                  </a:lnTo>
                  <a:lnTo>
                    <a:pt x="2" y="104"/>
                  </a:lnTo>
                  <a:lnTo>
                    <a:pt x="4" y="144"/>
                  </a:lnTo>
                  <a:lnTo>
                    <a:pt x="6" y="166"/>
                  </a:lnTo>
                  <a:lnTo>
                    <a:pt x="10" y="172"/>
                  </a:lnTo>
                  <a:lnTo>
                    <a:pt x="18" y="180"/>
                  </a:lnTo>
                  <a:lnTo>
                    <a:pt x="32" y="186"/>
                  </a:lnTo>
                  <a:lnTo>
                    <a:pt x="48" y="190"/>
                  </a:lnTo>
                  <a:lnTo>
                    <a:pt x="84" y="194"/>
                  </a:lnTo>
                  <a:lnTo>
                    <a:pt x="146" y="200"/>
                  </a:lnTo>
                  <a:lnTo>
                    <a:pt x="180" y="202"/>
                  </a:lnTo>
                  <a:lnTo>
                    <a:pt x="216" y="202"/>
                  </a:lnTo>
                  <a:lnTo>
                    <a:pt x="252" y="198"/>
                  </a:lnTo>
                  <a:lnTo>
                    <a:pt x="284" y="192"/>
                  </a:lnTo>
                  <a:lnTo>
                    <a:pt x="288" y="190"/>
                  </a:lnTo>
                  <a:lnTo>
                    <a:pt x="296" y="188"/>
                  </a:lnTo>
                  <a:lnTo>
                    <a:pt x="308" y="178"/>
                  </a:lnTo>
                  <a:lnTo>
                    <a:pt x="314" y="172"/>
                  </a:lnTo>
                  <a:lnTo>
                    <a:pt x="318" y="164"/>
                  </a:lnTo>
                  <a:lnTo>
                    <a:pt x="328" y="142"/>
                  </a:lnTo>
                  <a:lnTo>
                    <a:pt x="338" y="116"/>
                  </a:lnTo>
                  <a:lnTo>
                    <a:pt x="346" y="104"/>
                  </a:lnTo>
                  <a:lnTo>
                    <a:pt x="354" y="94"/>
                  </a:lnTo>
                  <a:lnTo>
                    <a:pt x="364" y="88"/>
                  </a:lnTo>
                  <a:lnTo>
                    <a:pt x="370" y="86"/>
                  </a:lnTo>
                  <a:lnTo>
                    <a:pt x="376" y="84"/>
                  </a:lnTo>
                  <a:lnTo>
                    <a:pt x="376" y="48"/>
                  </a:lnTo>
                  <a:lnTo>
                    <a:pt x="366" y="48"/>
                  </a:lnTo>
                  <a:lnTo>
                    <a:pt x="342" y="44"/>
                  </a:lnTo>
                  <a:lnTo>
                    <a:pt x="314" y="38"/>
                  </a:lnTo>
                  <a:lnTo>
                    <a:pt x="298" y="32"/>
                  </a:lnTo>
                  <a:lnTo>
                    <a:pt x="286" y="26"/>
                  </a:lnTo>
                  <a:close/>
                  <a:moveTo>
                    <a:pt x="306" y="126"/>
                  </a:moveTo>
                  <a:lnTo>
                    <a:pt x="306" y="126"/>
                  </a:lnTo>
                  <a:lnTo>
                    <a:pt x="300" y="140"/>
                  </a:lnTo>
                  <a:lnTo>
                    <a:pt x="294" y="150"/>
                  </a:lnTo>
                  <a:lnTo>
                    <a:pt x="288" y="160"/>
                  </a:lnTo>
                  <a:lnTo>
                    <a:pt x="280" y="166"/>
                  </a:lnTo>
                  <a:lnTo>
                    <a:pt x="270" y="172"/>
                  </a:lnTo>
                  <a:lnTo>
                    <a:pt x="266" y="174"/>
                  </a:lnTo>
                  <a:lnTo>
                    <a:pt x="238" y="178"/>
                  </a:lnTo>
                  <a:lnTo>
                    <a:pt x="208" y="180"/>
                  </a:lnTo>
                  <a:lnTo>
                    <a:pt x="174" y="180"/>
                  </a:lnTo>
                  <a:lnTo>
                    <a:pt x="142" y="180"/>
                  </a:lnTo>
                  <a:lnTo>
                    <a:pt x="86" y="174"/>
                  </a:lnTo>
                  <a:lnTo>
                    <a:pt x="56" y="168"/>
                  </a:lnTo>
                  <a:lnTo>
                    <a:pt x="52" y="166"/>
                  </a:lnTo>
                  <a:lnTo>
                    <a:pt x="48" y="162"/>
                  </a:lnTo>
                  <a:lnTo>
                    <a:pt x="42" y="154"/>
                  </a:lnTo>
                  <a:lnTo>
                    <a:pt x="40" y="146"/>
                  </a:lnTo>
                  <a:lnTo>
                    <a:pt x="40" y="142"/>
                  </a:lnTo>
                  <a:lnTo>
                    <a:pt x="38" y="56"/>
                  </a:lnTo>
                  <a:lnTo>
                    <a:pt x="38" y="46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6" y="30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88" y="24"/>
                  </a:lnTo>
                  <a:lnTo>
                    <a:pt x="122" y="26"/>
                  </a:lnTo>
                  <a:lnTo>
                    <a:pt x="158" y="28"/>
                  </a:lnTo>
                  <a:lnTo>
                    <a:pt x="192" y="32"/>
                  </a:lnTo>
                  <a:lnTo>
                    <a:pt x="224" y="36"/>
                  </a:lnTo>
                  <a:lnTo>
                    <a:pt x="252" y="42"/>
                  </a:lnTo>
                  <a:lnTo>
                    <a:pt x="274" y="48"/>
                  </a:lnTo>
                  <a:lnTo>
                    <a:pt x="288" y="54"/>
                  </a:lnTo>
                  <a:lnTo>
                    <a:pt x="298" y="58"/>
                  </a:lnTo>
                  <a:lnTo>
                    <a:pt x="304" y="64"/>
                  </a:lnTo>
                  <a:lnTo>
                    <a:pt x="310" y="72"/>
                  </a:lnTo>
                  <a:lnTo>
                    <a:pt x="314" y="80"/>
                  </a:lnTo>
                  <a:lnTo>
                    <a:pt x="314" y="88"/>
                  </a:lnTo>
                  <a:lnTo>
                    <a:pt x="314" y="100"/>
                  </a:lnTo>
                  <a:lnTo>
                    <a:pt x="312" y="112"/>
                  </a:lnTo>
                  <a:lnTo>
                    <a:pt x="306" y="126"/>
                  </a:lnTo>
                  <a:close/>
                </a:path>
              </a:pathLst>
            </a:custGeom>
            <a:solidFill>
              <a:srgbClr val="706A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96"/>
            <p:cNvSpPr>
              <a:spLocks noEditPoints="1"/>
            </p:cNvSpPr>
            <p:nvPr/>
          </p:nvSpPr>
          <p:spPr bwMode="auto">
            <a:xfrm>
              <a:off x="4806950" y="2949575"/>
              <a:ext cx="609600" cy="327025"/>
            </a:xfrm>
            <a:custGeom>
              <a:avLst/>
              <a:gdLst>
                <a:gd name="T0" fmla="*/ 0 w 384"/>
                <a:gd name="T1" fmla="*/ 221773784 h 206"/>
                <a:gd name="T2" fmla="*/ 15120939 w 384"/>
                <a:gd name="T3" fmla="*/ 226814095 h 206"/>
                <a:gd name="T4" fmla="*/ 55443445 w 384"/>
                <a:gd name="T5" fmla="*/ 246975339 h 206"/>
                <a:gd name="T6" fmla="*/ 90725621 w 384"/>
                <a:gd name="T7" fmla="*/ 302418760 h 206"/>
                <a:gd name="T8" fmla="*/ 141128755 w 384"/>
                <a:gd name="T9" fmla="*/ 423386323 h 206"/>
                <a:gd name="T10" fmla="*/ 151209377 w 384"/>
                <a:gd name="T11" fmla="*/ 443547567 h 206"/>
                <a:gd name="T12" fmla="*/ 191531864 w 384"/>
                <a:gd name="T13" fmla="*/ 483870055 h 206"/>
                <a:gd name="T14" fmla="*/ 226814090 w 384"/>
                <a:gd name="T15" fmla="*/ 493950677 h 206"/>
                <a:gd name="T16" fmla="*/ 307459064 w 384"/>
                <a:gd name="T17" fmla="*/ 509071610 h 206"/>
                <a:gd name="T18" fmla="*/ 493950666 w 384"/>
                <a:gd name="T19" fmla="*/ 519152232 h 206"/>
                <a:gd name="T20" fmla="*/ 740925900 w 384"/>
                <a:gd name="T21" fmla="*/ 504031299 h 206"/>
                <a:gd name="T22" fmla="*/ 836692006 w 384"/>
                <a:gd name="T23" fmla="*/ 488910366 h 206"/>
                <a:gd name="T24" fmla="*/ 917336980 w 384"/>
                <a:gd name="T25" fmla="*/ 463708811 h 206"/>
                <a:gd name="T26" fmla="*/ 947578846 w 384"/>
                <a:gd name="T27" fmla="*/ 423386323 h 206"/>
                <a:gd name="T28" fmla="*/ 957659467 w 384"/>
                <a:gd name="T29" fmla="*/ 367942803 h 206"/>
                <a:gd name="T30" fmla="*/ 967740089 w 384"/>
                <a:gd name="T31" fmla="*/ 156249691 h 206"/>
                <a:gd name="T32" fmla="*/ 967740089 w 384"/>
                <a:gd name="T33" fmla="*/ 70564379 h 206"/>
                <a:gd name="T34" fmla="*/ 962699778 w 384"/>
                <a:gd name="T35" fmla="*/ 30241878 h 206"/>
                <a:gd name="T36" fmla="*/ 947578846 w 384"/>
                <a:gd name="T37" fmla="*/ 15120939 h 206"/>
                <a:gd name="T38" fmla="*/ 932457913 w 384"/>
                <a:gd name="T39" fmla="*/ 10080625 h 206"/>
                <a:gd name="T40" fmla="*/ 871974182 w 384"/>
                <a:gd name="T41" fmla="*/ 0 h 206"/>
                <a:gd name="T42" fmla="*/ 680442170 w 384"/>
                <a:gd name="T43" fmla="*/ 5040313 h 206"/>
                <a:gd name="T44" fmla="*/ 463708801 w 384"/>
                <a:gd name="T45" fmla="*/ 25201561 h 206"/>
                <a:gd name="T46" fmla="*/ 282257509 w 384"/>
                <a:gd name="T47" fmla="*/ 55443446 h 206"/>
                <a:gd name="T48" fmla="*/ 231854401 w 384"/>
                <a:gd name="T49" fmla="*/ 70564379 h 206"/>
                <a:gd name="T50" fmla="*/ 196572175 w 384"/>
                <a:gd name="T51" fmla="*/ 90725623 h 206"/>
                <a:gd name="T52" fmla="*/ 120967511 w 384"/>
                <a:gd name="T53" fmla="*/ 120967514 h 206"/>
                <a:gd name="T54" fmla="*/ 25201561 w 384"/>
                <a:gd name="T55" fmla="*/ 131048136 h 206"/>
                <a:gd name="T56" fmla="*/ 0 w 384"/>
                <a:gd name="T57" fmla="*/ 131048136 h 206"/>
                <a:gd name="T58" fmla="*/ 236894711 w 384"/>
                <a:gd name="T59" fmla="*/ 141128758 h 206"/>
                <a:gd name="T60" fmla="*/ 332660618 w 384"/>
                <a:gd name="T61" fmla="*/ 110886892 h 206"/>
                <a:gd name="T62" fmla="*/ 483870045 w 384"/>
                <a:gd name="T63" fmla="*/ 85685312 h 206"/>
                <a:gd name="T64" fmla="*/ 660280926 w 384"/>
                <a:gd name="T65" fmla="*/ 65524068 h 206"/>
                <a:gd name="T66" fmla="*/ 826611186 w 384"/>
                <a:gd name="T67" fmla="*/ 70564379 h 206"/>
                <a:gd name="T68" fmla="*/ 836692006 w 384"/>
                <a:gd name="T69" fmla="*/ 70564379 h 206"/>
                <a:gd name="T70" fmla="*/ 856853249 w 384"/>
                <a:gd name="T71" fmla="*/ 85685312 h 206"/>
                <a:gd name="T72" fmla="*/ 866933871 w 384"/>
                <a:gd name="T73" fmla="*/ 120967514 h 206"/>
                <a:gd name="T74" fmla="*/ 871974182 w 384"/>
                <a:gd name="T75" fmla="*/ 146169069 h 206"/>
                <a:gd name="T76" fmla="*/ 861893560 w 384"/>
                <a:gd name="T77" fmla="*/ 367942803 h 206"/>
                <a:gd name="T78" fmla="*/ 856853249 w 384"/>
                <a:gd name="T79" fmla="*/ 393144358 h 206"/>
                <a:gd name="T80" fmla="*/ 831651497 w 384"/>
                <a:gd name="T81" fmla="*/ 428426634 h 206"/>
                <a:gd name="T82" fmla="*/ 816530564 w 384"/>
                <a:gd name="T83" fmla="*/ 433466945 h 206"/>
                <a:gd name="T84" fmla="*/ 599797195 w 384"/>
                <a:gd name="T85" fmla="*/ 463708811 h 206"/>
                <a:gd name="T86" fmla="*/ 433466936 w 384"/>
                <a:gd name="T87" fmla="*/ 463708811 h 206"/>
                <a:gd name="T88" fmla="*/ 287297820 w 384"/>
                <a:gd name="T89" fmla="*/ 443547567 h 206"/>
                <a:gd name="T90" fmla="*/ 277217199 w 384"/>
                <a:gd name="T91" fmla="*/ 443547567 h 206"/>
                <a:gd name="T92" fmla="*/ 236894711 w 384"/>
                <a:gd name="T93" fmla="*/ 408265291 h 206"/>
                <a:gd name="T94" fmla="*/ 201612486 w 384"/>
                <a:gd name="T95" fmla="*/ 362902492 h 206"/>
                <a:gd name="T96" fmla="*/ 191531864 w 384"/>
                <a:gd name="T97" fmla="*/ 327620315 h 206"/>
                <a:gd name="T98" fmla="*/ 171370620 w 384"/>
                <a:gd name="T99" fmla="*/ 262096272 h 206"/>
                <a:gd name="T100" fmla="*/ 176410931 w 384"/>
                <a:gd name="T101" fmla="*/ 206652801 h 206"/>
                <a:gd name="T102" fmla="*/ 196572175 w 384"/>
                <a:gd name="T103" fmla="*/ 171370624 h 206"/>
                <a:gd name="T104" fmla="*/ 236894711 w 384"/>
                <a:gd name="T105" fmla="*/ 141128758 h 2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4"/>
                <a:gd name="T160" fmla="*/ 0 h 206"/>
                <a:gd name="T161" fmla="*/ 384 w 384"/>
                <a:gd name="T162" fmla="*/ 206 h 2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4" h="206">
                  <a:moveTo>
                    <a:pt x="0" y="52"/>
                  </a:moveTo>
                  <a:lnTo>
                    <a:pt x="0" y="88"/>
                  </a:lnTo>
                  <a:lnTo>
                    <a:pt x="6" y="90"/>
                  </a:lnTo>
                  <a:lnTo>
                    <a:pt x="12" y="92"/>
                  </a:lnTo>
                  <a:lnTo>
                    <a:pt x="22" y="98"/>
                  </a:lnTo>
                  <a:lnTo>
                    <a:pt x="30" y="108"/>
                  </a:lnTo>
                  <a:lnTo>
                    <a:pt x="36" y="120"/>
                  </a:lnTo>
                  <a:lnTo>
                    <a:pt x="46" y="146"/>
                  </a:lnTo>
                  <a:lnTo>
                    <a:pt x="56" y="168"/>
                  </a:lnTo>
                  <a:lnTo>
                    <a:pt x="60" y="176"/>
                  </a:lnTo>
                  <a:lnTo>
                    <a:pt x="66" y="182"/>
                  </a:lnTo>
                  <a:lnTo>
                    <a:pt x="76" y="192"/>
                  </a:lnTo>
                  <a:lnTo>
                    <a:pt x="86" y="194"/>
                  </a:lnTo>
                  <a:lnTo>
                    <a:pt x="90" y="196"/>
                  </a:lnTo>
                  <a:lnTo>
                    <a:pt x="122" y="202"/>
                  </a:lnTo>
                  <a:lnTo>
                    <a:pt x="158" y="206"/>
                  </a:lnTo>
                  <a:lnTo>
                    <a:pt x="196" y="206"/>
                  </a:lnTo>
                  <a:lnTo>
                    <a:pt x="232" y="204"/>
                  </a:lnTo>
                  <a:lnTo>
                    <a:pt x="294" y="200"/>
                  </a:lnTo>
                  <a:lnTo>
                    <a:pt x="332" y="194"/>
                  </a:lnTo>
                  <a:lnTo>
                    <a:pt x="350" y="190"/>
                  </a:lnTo>
                  <a:lnTo>
                    <a:pt x="364" y="184"/>
                  </a:lnTo>
                  <a:lnTo>
                    <a:pt x="372" y="176"/>
                  </a:lnTo>
                  <a:lnTo>
                    <a:pt x="376" y="168"/>
                  </a:lnTo>
                  <a:lnTo>
                    <a:pt x="380" y="146"/>
                  </a:lnTo>
                  <a:lnTo>
                    <a:pt x="382" y="106"/>
                  </a:lnTo>
                  <a:lnTo>
                    <a:pt x="384" y="62"/>
                  </a:lnTo>
                  <a:lnTo>
                    <a:pt x="384" y="28"/>
                  </a:lnTo>
                  <a:lnTo>
                    <a:pt x="384" y="20"/>
                  </a:lnTo>
                  <a:lnTo>
                    <a:pt x="382" y="12"/>
                  </a:lnTo>
                  <a:lnTo>
                    <a:pt x="380" y="8"/>
                  </a:lnTo>
                  <a:lnTo>
                    <a:pt x="376" y="6"/>
                  </a:lnTo>
                  <a:lnTo>
                    <a:pt x="372" y="4"/>
                  </a:lnTo>
                  <a:lnTo>
                    <a:pt x="370" y="4"/>
                  </a:lnTo>
                  <a:lnTo>
                    <a:pt x="346" y="0"/>
                  </a:lnTo>
                  <a:lnTo>
                    <a:pt x="312" y="0"/>
                  </a:lnTo>
                  <a:lnTo>
                    <a:pt x="270" y="2"/>
                  </a:lnTo>
                  <a:lnTo>
                    <a:pt x="226" y="4"/>
                  </a:lnTo>
                  <a:lnTo>
                    <a:pt x="184" y="10"/>
                  </a:lnTo>
                  <a:lnTo>
                    <a:pt x="144" y="14"/>
                  </a:lnTo>
                  <a:lnTo>
                    <a:pt x="112" y="22"/>
                  </a:lnTo>
                  <a:lnTo>
                    <a:pt x="100" y="24"/>
                  </a:lnTo>
                  <a:lnTo>
                    <a:pt x="92" y="28"/>
                  </a:lnTo>
                  <a:lnTo>
                    <a:pt x="78" y="36"/>
                  </a:lnTo>
                  <a:lnTo>
                    <a:pt x="62" y="44"/>
                  </a:lnTo>
                  <a:lnTo>
                    <a:pt x="48" y="48"/>
                  </a:lnTo>
                  <a:lnTo>
                    <a:pt x="32" y="50"/>
                  </a:lnTo>
                  <a:lnTo>
                    <a:pt x="10" y="52"/>
                  </a:lnTo>
                  <a:lnTo>
                    <a:pt x="0" y="52"/>
                  </a:lnTo>
                  <a:close/>
                  <a:moveTo>
                    <a:pt x="94" y="56"/>
                  </a:moveTo>
                  <a:lnTo>
                    <a:pt x="94" y="56"/>
                  </a:lnTo>
                  <a:lnTo>
                    <a:pt x="108" y="50"/>
                  </a:lnTo>
                  <a:lnTo>
                    <a:pt x="132" y="44"/>
                  </a:lnTo>
                  <a:lnTo>
                    <a:pt x="158" y="40"/>
                  </a:lnTo>
                  <a:lnTo>
                    <a:pt x="192" y="34"/>
                  </a:lnTo>
                  <a:lnTo>
                    <a:pt x="226" y="30"/>
                  </a:lnTo>
                  <a:lnTo>
                    <a:pt x="262" y="26"/>
                  </a:lnTo>
                  <a:lnTo>
                    <a:pt x="296" y="26"/>
                  </a:lnTo>
                  <a:lnTo>
                    <a:pt x="328" y="28"/>
                  </a:lnTo>
                  <a:lnTo>
                    <a:pt x="332" y="28"/>
                  </a:lnTo>
                  <a:lnTo>
                    <a:pt x="338" y="30"/>
                  </a:lnTo>
                  <a:lnTo>
                    <a:pt x="340" y="34"/>
                  </a:lnTo>
                  <a:lnTo>
                    <a:pt x="342" y="40"/>
                  </a:lnTo>
                  <a:lnTo>
                    <a:pt x="344" y="48"/>
                  </a:lnTo>
                  <a:lnTo>
                    <a:pt x="346" y="58"/>
                  </a:lnTo>
                  <a:lnTo>
                    <a:pt x="342" y="146"/>
                  </a:lnTo>
                  <a:lnTo>
                    <a:pt x="342" y="148"/>
                  </a:lnTo>
                  <a:lnTo>
                    <a:pt x="340" y="156"/>
                  </a:lnTo>
                  <a:lnTo>
                    <a:pt x="334" y="166"/>
                  </a:lnTo>
                  <a:lnTo>
                    <a:pt x="330" y="170"/>
                  </a:lnTo>
                  <a:lnTo>
                    <a:pt x="324" y="172"/>
                  </a:lnTo>
                  <a:lnTo>
                    <a:pt x="294" y="178"/>
                  </a:lnTo>
                  <a:lnTo>
                    <a:pt x="238" y="184"/>
                  </a:lnTo>
                  <a:lnTo>
                    <a:pt x="206" y="184"/>
                  </a:lnTo>
                  <a:lnTo>
                    <a:pt x="172" y="184"/>
                  </a:lnTo>
                  <a:lnTo>
                    <a:pt x="142" y="182"/>
                  </a:lnTo>
                  <a:lnTo>
                    <a:pt x="114" y="176"/>
                  </a:lnTo>
                  <a:lnTo>
                    <a:pt x="110" y="176"/>
                  </a:lnTo>
                  <a:lnTo>
                    <a:pt x="100" y="168"/>
                  </a:lnTo>
                  <a:lnTo>
                    <a:pt x="94" y="162"/>
                  </a:lnTo>
                  <a:lnTo>
                    <a:pt x="86" y="154"/>
                  </a:lnTo>
                  <a:lnTo>
                    <a:pt x="80" y="144"/>
                  </a:lnTo>
                  <a:lnTo>
                    <a:pt x="76" y="130"/>
                  </a:lnTo>
                  <a:lnTo>
                    <a:pt x="70" y="116"/>
                  </a:lnTo>
                  <a:lnTo>
                    <a:pt x="68" y="104"/>
                  </a:lnTo>
                  <a:lnTo>
                    <a:pt x="68" y="92"/>
                  </a:lnTo>
                  <a:lnTo>
                    <a:pt x="70" y="82"/>
                  </a:lnTo>
                  <a:lnTo>
                    <a:pt x="72" y="74"/>
                  </a:lnTo>
                  <a:lnTo>
                    <a:pt x="78" y="68"/>
                  </a:lnTo>
                  <a:lnTo>
                    <a:pt x="86" y="62"/>
                  </a:lnTo>
                  <a:lnTo>
                    <a:pt x="94" y="56"/>
                  </a:lnTo>
                  <a:close/>
                </a:path>
              </a:pathLst>
            </a:custGeom>
            <a:solidFill>
              <a:srgbClr val="706A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97"/>
            <p:cNvSpPr>
              <a:spLocks/>
            </p:cNvSpPr>
            <p:nvPr/>
          </p:nvSpPr>
          <p:spPr bwMode="auto">
            <a:xfrm>
              <a:off x="4346575" y="2174875"/>
              <a:ext cx="1174750" cy="866775"/>
            </a:xfrm>
            <a:custGeom>
              <a:avLst/>
              <a:gdLst>
                <a:gd name="T0" fmla="*/ 40322499 w 740"/>
                <a:gd name="T1" fmla="*/ 594756807 h 546"/>
                <a:gd name="T2" fmla="*/ 105846577 w 740"/>
                <a:gd name="T3" fmla="*/ 710683943 h 546"/>
                <a:gd name="T4" fmla="*/ 226814087 w 740"/>
                <a:gd name="T5" fmla="*/ 897175621 h 546"/>
                <a:gd name="T6" fmla="*/ 342741236 w 740"/>
                <a:gd name="T7" fmla="*/ 1033263997 h 546"/>
                <a:gd name="T8" fmla="*/ 483870039 w 740"/>
                <a:gd name="T9" fmla="*/ 1159271754 h 546"/>
                <a:gd name="T10" fmla="*/ 640119675 w 740"/>
                <a:gd name="T11" fmla="*/ 1260077958 h 546"/>
                <a:gd name="T12" fmla="*/ 730845270 w 740"/>
                <a:gd name="T13" fmla="*/ 1290319820 h 546"/>
                <a:gd name="T14" fmla="*/ 821570865 w 740"/>
                <a:gd name="T15" fmla="*/ 1310481061 h 546"/>
                <a:gd name="T16" fmla="*/ 917336969 w 740"/>
                <a:gd name="T17" fmla="*/ 1315521371 h 546"/>
                <a:gd name="T18" fmla="*/ 856853239 w 740"/>
                <a:gd name="T19" fmla="*/ 1290319820 h 546"/>
                <a:gd name="T20" fmla="*/ 725804959 w 740"/>
                <a:gd name="T21" fmla="*/ 1214715166 h 546"/>
                <a:gd name="T22" fmla="*/ 609877810 w 740"/>
                <a:gd name="T23" fmla="*/ 1129029892 h 546"/>
                <a:gd name="T24" fmla="*/ 544353769 w 740"/>
                <a:gd name="T25" fmla="*/ 1063505859 h 546"/>
                <a:gd name="T26" fmla="*/ 493950660 w 740"/>
                <a:gd name="T27" fmla="*/ 977820585 h 546"/>
                <a:gd name="T28" fmla="*/ 478829728 w 740"/>
                <a:gd name="T29" fmla="*/ 937498103 h 546"/>
                <a:gd name="T30" fmla="*/ 614918121 w 740"/>
                <a:gd name="T31" fmla="*/ 1033263997 h 546"/>
                <a:gd name="T32" fmla="*/ 766127446 w 740"/>
                <a:gd name="T33" fmla="*/ 1123989582 h 546"/>
                <a:gd name="T34" fmla="*/ 957659456 w 740"/>
                <a:gd name="T35" fmla="*/ 1219755476 h 546"/>
                <a:gd name="T36" fmla="*/ 1179433133 w 740"/>
                <a:gd name="T37" fmla="*/ 1305440751 h 546"/>
                <a:gd name="T38" fmla="*/ 1411287431 w 740"/>
                <a:gd name="T39" fmla="*/ 1365924474 h 546"/>
                <a:gd name="T40" fmla="*/ 1527214581 w 740"/>
                <a:gd name="T41" fmla="*/ 1376005094 h 546"/>
                <a:gd name="T42" fmla="*/ 1643141730 w 740"/>
                <a:gd name="T43" fmla="*/ 1370964784 h 546"/>
                <a:gd name="T44" fmla="*/ 1754028965 w 740"/>
                <a:gd name="T45" fmla="*/ 1350803543 h 546"/>
                <a:gd name="T46" fmla="*/ 1864915803 w 740"/>
                <a:gd name="T47" fmla="*/ 1315521371 h 546"/>
                <a:gd name="T48" fmla="*/ 1839714249 w 740"/>
                <a:gd name="T49" fmla="*/ 1300400440 h 546"/>
                <a:gd name="T50" fmla="*/ 1784270830 w 740"/>
                <a:gd name="T51" fmla="*/ 1249997338 h 546"/>
                <a:gd name="T52" fmla="*/ 1708666168 w 740"/>
                <a:gd name="T53" fmla="*/ 1154231443 h 546"/>
                <a:gd name="T54" fmla="*/ 1648182041 w 740"/>
                <a:gd name="T55" fmla="*/ 997981826 h 546"/>
                <a:gd name="T56" fmla="*/ 1612899865 w 740"/>
                <a:gd name="T57" fmla="*/ 877014380 h 546"/>
                <a:gd name="T58" fmla="*/ 1557456446 w 740"/>
                <a:gd name="T59" fmla="*/ 725804874 h 546"/>
                <a:gd name="T60" fmla="*/ 1476811472 w 740"/>
                <a:gd name="T61" fmla="*/ 559474636 h 546"/>
                <a:gd name="T62" fmla="*/ 1365924634 w 740"/>
                <a:gd name="T63" fmla="*/ 388103988 h 546"/>
                <a:gd name="T64" fmla="*/ 1219755619 w 740"/>
                <a:gd name="T65" fmla="*/ 226814060 h 546"/>
                <a:gd name="T66" fmla="*/ 1129030024 w 740"/>
                <a:gd name="T67" fmla="*/ 161289977 h 546"/>
                <a:gd name="T68" fmla="*/ 1033264118 w 740"/>
                <a:gd name="T69" fmla="*/ 100806230 h 546"/>
                <a:gd name="T70" fmla="*/ 922377280 w 740"/>
                <a:gd name="T71" fmla="*/ 55443438 h 546"/>
                <a:gd name="T72" fmla="*/ 801409622 w 740"/>
                <a:gd name="T73" fmla="*/ 20161247 h 546"/>
                <a:gd name="T74" fmla="*/ 670361540 w 740"/>
                <a:gd name="T75" fmla="*/ 0 h 546"/>
                <a:gd name="T76" fmla="*/ 524192525 w 740"/>
                <a:gd name="T77" fmla="*/ 0 h 546"/>
                <a:gd name="T78" fmla="*/ 458668485 w 740"/>
                <a:gd name="T79" fmla="*/ 5040312 h 546"/>
                <a:gd name="T80" fmla="*/ 342741236 w 740"/>
                <a:gd name="T81" fmla="*/ 25201557 h 546"/>
                <a:gd name="T82" fmla="*/ 246975330 w 740"/>
                <a:gd name="T83" fmla="*/ 55443438 h 546"/>
                <a:gd name="T84" fmla="*/ 171370618 w 740"/>
                <a:gd name="T85" fmla="*/ 90725609 h 546"/>
                <a:gd name="T86" fmla="*/ 110886888 w 740"/>
                <a:gd name="T87" fmla="*/ 136088426 h 546"/>
                <a:gd name="T88" fmla="*/ 65524066 w 740"/>
                <a:gd name="T89" fmla="*/ 181451218 h 546"/>
                <a:gd name="T90" fmla="*/ 25201560 w 740"/>
                <a:gd name="T91" fmla="*/ 262096232 h 546"/>
                <a:gd name="T92" fmla="*/ 0 w 740"/>
                <a:gd name="T93" fmla="*/ 367942747 h 546"/>
                <a:gd name="T94" fmla="*/ 5040312 w 740"/>
                <a:gd name="T95" fmla="*/ 468749051 h 546"/>
                <a:gd name="T96" fmla="*/ 30241877 w 740"/>
                <a:gd name="T97" fmla="*/ 574595567 h 546"/>
                <a:gd name="T98" fmla="*/ 40322499 w 740"/>
                <a:gd name="T99" fmla="*/ 594756807 h 5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40"/>
                <a:gd name="T151" fmla="*/ 0 h 546"/>
                <a:gd name="T152" fmla="*/ 740 w 740"/>
                <a:gd name="T153" fmla="*/ 546 h 5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40" h="546">
                  <a:moveTo>
                    <a:pt x="16" y="236"/>
                  </a:moveTo>
                  <a:lnTo>
                    <a:pt x="16" y="236"/>
                  </a:lnTo>
                  <a:lnTo>
                    <a:pt x="22" y="250"/>
                  </a:lnTo>
                  <a:lnTo>
                    <a:pt x="42" y="282"/>
                  </a:lnTo>
                  <a:lnTo>
                    <a:pt x="72" y="330"/>
                  </a:lnTo>
                  <a:lnTo>
                    <a:pt x="90" y="356"/>
                  </a:lnTo>
                  <a:lnTo>
                    <a:pt x="112" y="384"/>
                  </a:lnTo>
                  <a:lnTo>
                    <a:pt x="136" y="410"/>
                  </a:lnTo>
                  <a:lnTo>
                    <a:pt x="162" y="436"/>
                  </a:lnTo>
                  <a:lnTo>
                    <a:pt x="192" y="460"/>
                  </a:lnTo>
                  <a:lnTo>
                    <a:pt x="222" y="482"/>
                  </a:lnTo>
                  <a:lnTo>
                    <a:pt x="254" y="500"/>
                  </a:lnTo>
                  <a:lnTo>
                    <a:pt x="272" y="506"/>
                  </a:lnTo>
                  <a:lnTo>
                    <a:pt x="290" y="512"/>
                  </a:lnTo>
                  <a:lnTo>
                    <a:pt x="308" y="518"/>
                  </a:lnTo>
                  <a:lnTo>
                    <a:pt x="326" y="520"/>
                  </a:lnTo>
                  <a:lnTo>
                    <a:pt x="344" y="522"/>
                  </a:lnTo>
                  <a:lnTo>
                    <a:pt x="364" y="522"/>
                  </a:lnTo>
                  <a:lnTo>
                    <a:pt x="340" y="512"/>
                  </a:lnTo>
                  <a:lnTo>
                    <a:pt x="316" y="500"/>
                  </a:lnTo>
                  <a:lnTo>
                    <a:pt x="288" y="482"/>
                  </a:lnTo>
                  <a:lnTo>
                    <a:pt x="258" y="462"/>
                  </a:lnTo>
                  <a:lnTo>
                    <a:pt x="242" y="448"/>
                  </a:lnTo>
                  <a:lnTo>
                    <a:pt x="230" y="436"/>
                  </a:lnTo>
                  <a:lnTo>
                    <a:pt x="216" y="422"/>
                  </a:lnTo>
                  <a:lnTo>
                    <a:pt x="206" y="406"/>
                  </a:lnTo>
                  <a:lnTo>
                    <a:pt x="196" y="388"/>
                  </a:lnTo>
                  <a:lnTo>
                    <a:pt x="190" y="372"/>
                  </a:lnTo>
                  <a:lnTo>
                    <a:pt x="204" y="382"/>
                  </a:lnTo>
                  <a:lnTo>
                    <a:pt x="244" y="410"/>
                  </a:lnTo>
                  <a:lnTo>
                    <a:pt x="272" y="426"/>
                  </a:lnTo>
                  <a:lnTo>
                    <a:pt x="304" y="446"/>
                  </a:lnTo>
                  <a:lnTo>
                    <a:pt x="342" y="466"/>
                  </a:lnTo>
                  <a:lnTo>
                    <a:pt x="380" y="484"/>
                  </a:lnTo>
                  <a:lnTo>
                    <a:pt x="422" y="502"/>
                  </a:lnTo>
                  <a:lnTo>
                    <a:pt x="468" y="518"/>
                  </a:lnTo>
                  <a:lnTo>
                    <a:pt x="512" y="532"/>
                  </a:lnTo>
                  <a:lnTo>
                    <a:pt x="560" y="542"/>
                  </a:lnTo>
                  <a:lnTo>
                    <a:pt x="582" y="544"/>
                  </a:lnTo>
                  <a:lnTo>
                    <a:pt x="606" y="546"/>
                  </a:lnTo>
                  <a:lnTo>
                    <a:pt x="628" y="546"/>
                  </a:lnTo>
                  <a:lnTo>
                    <a:pt x="652" y="544"/>
                  </a:lnTo>
                  <a:lnTo>
                    <a:pt x="674" y="542"/>
                  </a:lnTo>
                  <a:lnTo>
                    <a:pt x="696" y="536"/>
                  </a:lnTo>
                  <a:lnTo>
                    <a:pt x="718" y="530"/>
                  </a:lnTo>
                  <a:lnTo>
                    <a:pt x="740" y="522"/>
                  </a:lnTo>
                  <a:lnTo>
                    <a:pt x="730" y="516"/>
                  </a:lnTo>
                  <a:lnTo>
                    <a:pt x="720" y="508"/>
                  </a:lnTo>
                  <a:lnTo>
                    <a:pt x="708" y="496"/>
                  </a:lnTo>
                  <a:lnTo>
                    <a:pt x="694" y="480"/>
                  </a:lnTo>
                  <a:lnTo>
                    <a:pt x="678" y="458"/>
                  </a:lnTo>
                  <a:lnTo>
                    <a:pt x="666" y="430"/>
                  </a:lnTo>
                  <a:lnTo>
                    <a:pt x="654" y="396"/>
                  </a:lnTo>
                  <a:lnTo>
                    <a:pt x="640" y="348"/>
                  </a:lnTo>
                  <a:lnTo>
                    <a:pt x="630" y="320"/>
                  </a:lnTo>
                  <a:lnTo>
                    <a:pt x="618" y="288"/>
                  </a:lnTo>
                  <a:lnTo>
                    <a:pt x="602" y="256"/>
                  </a:lnTo>
                  <a:lnTo>
                    <a:pt x="586" y="222"/>
                  </a:lnTo>
                  <a:lnTo>
                    <a:pt x="566" y="186"/>
                  </a:lnTo>
                  <a:lnTo>
                    <a:pt x="542" y="154"/>
                  </a:lnTo>
                  <a:lnTo>
                    <a:pt x="514" y="120"/>
                  </a:lnTo>
                  <a:lnTo>
                    <a:pt x="484" y="90"/>
                  </a:lnTo>
                  <a:lnTo>
                    <a:pt x="466" y="76"/>
                  </a:lnTo>
                  <a:lnTo>
                    <a:pt x="448" y="64"/>
                  </a:lnTo>
                  <a:lnTo>
                    <a:pt x="430" y="52"/>
                  </a:lnTo>
                  <a:lnTo>
                    <a:pt x="410" y="40"/>
                  </a:lnTo>
                  <a:lnTo>
                    <a:pt x="388" y="30"/>
                  </a:lnTo>
                  <a:lnTo>
                    <a:pt x="366" y="22"/>
                  </a:lnTo>
                  <a:lnTo>
                    <a:pt x="344" y="14"/>
                  </a:lnTo>
                  <a:lnTo>
                    <a:pt x="318" y="8"/>
                  </a:lnTo>
                  <a:lnTo>
                    <a:pt x="292" y="4"/>
                  </a:lnTo>
                  <a:lnTo>
                    <a:pt x="266" y="0"/>
                  </a:lnTo>
                  <a:lnTo>
                    <a:pt x="236" y="0"/>
                  </a:lnTo>
                  <a:lnTo>
                    <a:pt x="208" y="0"/>
                  </a:lnTo>
                  <a:lnTo>
                    <a:pt x="182" y="2"/>
                  </a:lnTo>
                  <a:lnTo>
                    <a:pt x="158" y="6"/>
                  </a:lnTo>
                  <a:lnTo>
                    <a:pt x="136" y="10"/>
                  </a:lnTo>
                  <a:lnTo>
                    <a:pt x="116" y="16"/>
                  </a:lnTo>
                  <a:lnTo>
                    <a:pt x="98" y="22"/>
                  </a:lnTo>
                  <a:lnTo>
                    <a:pt x="82" y="28"/>
                  </a:lnTo>
                  <a:lnTo>
                    <a:pt x="68" y="36"/>
                  </a:lnTo>
                  <a:lnTo>
                    <a:pt x="56" y="44"/>
                  </a:lnTo>
                  <a:lnTo>
                    <a:pt x="44" y="54"/>
                  </a:lnTo>
                  <a:lnTo>
                    <a:pt x="34" y="62"/>
                  </a:lnTo>
                  <a:lnTo>
                    <a:pt x="26" y="72"/>
                  </a:lnTo>
                  <a:lnTo>
                    <a:pt x="20" y="82"/>
                  </a:lnTo>
                  <a:lnTo>
                    <a:pt x="10" y="104"/>
                  </a:lnTo>
                  <a:lnTo>
                    <a:pt x="4" y="124"/>
                  </a:lnTo>
                  <a:lnTo>
                    <a:pt x="0" y="146"/>
                  </a:lnTo>
                  <a:lnTo>
                    <a:pt x="0" y="166"/>
                  </a:lnTo>
                  <a:lnTo>
                    <a:pt x="2" y="186"/>
                  </a:lnTo>
                  <a:lnTo>
                    <a:pt x="6" y="202"/>
                  </a:lnTo>
                  <a:lnTo>
                    <a:pt x="12" y="228"/>
                  </a:lnTo>
                  <a:lnTo>
                    <a:pt x="16" y="236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98"/>
            <p:cNvSpPr>
              <a:spLocks/>
            </p:cNvSpPr>
            <p:nvPr/>
          </p:nvSpPr>
          <p:spPr bwMode="auto">
            <a:xfrm>
              <a:off x="4260850" y="2555875"/>
              <a:ext cx="339725" cy="387350"/>
            </a:xfrm>
            <a:custGeom>
              <a:avLst/>
              <a:gdLst>
                <a:gd name="T0" fmla="*/ 252015652 w 214"/>
                <a:gd name="T1" fmla="*/ 10080626 h 244"/>
                <a:gd name="T2" fmla="*/ 252015652 w 214"/>
                <a:gd name="T3" fmla="*/ 10080626 h 244"/>
                <a:gd name="T4" fmla="*/ 252015652 w 214"/>
                <a:gd name="T5" fmla="*/ 75604693 h 244"/>
                <a:gd name="T6" fmla="*/ 262096274 w 214"/>
                <a:gd name="T7" fmla="*/ 151209387 h 244"/>
                <a:gd name="T8" fmla="*/ 282257519 w 214"/>
                <a:gd name="T9" fmla="*/ 236894727 h 244"/>
                <a:gd name="T10" fmla="*/ 297378452 w 214"/>
                <a:gd name="T11" fmla="*/ 287297840 h 244"/>
                <a:gd name="T12" fmla="*/ 312499385 w 214"/>
                <a:gd name="T13" fmla="*/ 337700952 h 244"/>
                <a:gd name="T14" fmla="*/ 337700940 w 214"/>
                <a:gd name="T15" fmla="*/ 388104065 h 244"/>
                <a:gd name="T16" fmla="*/ 362902496 w 214"/>
                <a:gd name="T17" fmla="*/ 438507276 h 244"/>
                <a:gd name="T18" fmla="*/ 398184673 w 214"/>
                <a:gd name="T19" fmla="*/ 488910389 h 244"/>
                <a:gd name="T20" fmla="*/ 438507261 w 214"/>
                <a:gd name="T21" fmla="*/ 534273190 h 244"/>
                <a:gd name="T22" fmla="*/ 483870060 w 214"/>
                <a:gd name="T23" fmla="*/ 574595680 h 244"/>
                <a:gd name="T24" fmla="*/ 539313482 w 214"/>
                <a:gd name="T25" fmla="*/ 614918170 h 244"/>
                <a:gd name="T26" fmla="*/ 539313482 w 214"/>
                <a:gd name="T27" fmla="*/ 614918170 h 244"/>
                <a:gd name="T28" fmla="*/ 468749127 w 214"/>
                <a:gd name="T29" fmla="*/ 594756925 h 244"/>
                <a:gd name="T30" fmla="*/ 398184673 w 214"/>
                <a:gd name="T31" fmla="*/ 564515057 h 244"/>
                <a:gd name="T32" fmla="*/ 312499385 w 214"/>
                <a:gd name="T33" fmla="*/ 524192567 h 244"/>
                <a:gd name="T34" fmla="*/ 221773786 w 214"/>
                <a:gd name="T35" fmla="*/ 473789455 h 244"/>
                <a:gd name="T36" fmla="*/ 176410937 w 214"/>
                <a:gd name="T37" fmla="*/ 443547587 h 244"/>
                <a:gd name="T38" fmla="*/ 136088448 w 214"/>
                <a:gd name="T39" fmla="*/ 408265310 h 244"/>
                <a:gd name="T40" fmla="*/ 95765935 w 214"/>
                <a:gd name="T41" fmla="*/ 372983131 h 244"/>
                <a:gd name="T42" fmla="*/ 65524069 w 214"/>
                <a:gd name="T43" fmla="*/ 332660641 h 244"/>
                <a:gd name="T44" fmla="*/ 35282190 w 214"/>
                <a:gd name="T45" fmla="*/ 292338151 h 244"/>
                <a:gd name="T46" fmla="*/ 10080625 w 214"/>
                <a:gd name="T47" fmla="*/ 246975350 h 244"/>
                <a:gd name="T48" fmla="*/ 10080625 w 214"/>
                <a:gd name="T49" fmla="*/ 246975350 h 244"/>
                <a:gd name="T50" fmla="*/ 0 w 214"/>
                <a:gd name="T51" fmla="*/ 206652810 h 244"/>
                <a:gd name="T52" fmla="*/ 0 w 214"/>
                <a:gd name="T53" fmla="*/ 176410943 h 244"/>
                <a:gd name="T54" fmla="*/ 0 w 214"/>
                <a:gd name="T55" fmla="*/ 146169076 h 244"/>
                <a:gd name="T56" fmla="*/ 15120939 w 214"/>
                <a:gd name="T57" fmla="*/ 115927208 h 244"/>
                <a:gd name="T58" fmla="*/ 30241879 w 214"/>
                <a:gd name="T59" fmla="*/ 90725627 h 244"/>
                <a:gd name="T60" fmla="*/ 50403123 w 214"/>
                <a:gd name="T61" fmla="*/ 70564382 h 244"/>
                <a:gd name="T62" fmla="*/ 70564380 w 214"/>
                <a:gd name="T63" fmla="*/ 50403125 h 244"/>
                <a:gd name="T64" fmla="*/ 95765935 w 214"/>
                <a:gd name="T65" fmla="*/ 35282191 h 244"/>
                <a:gd name="T66" fmla="*/ 146169070 w 214"/>
                <a:gd name="T67" fmla="*/ 10080626 h 244"/>
                <a:gd name="T68" fmla="*/ 196572181 w 214"/>
                <a:gd name="T69" fmla="*/ 0 h 244"/>
                <a:gd name="T70" fmla="*/ 231854408 w 214"/>
                <a:gd name="T71" fmla="*/ 0 h 244"/>
                <a:gd name="T72" fmla="*/ 246975341 w 214"/>
                <a:gd name="T73" fmla="*/ 0 h 244"/>
                <a:gd name="T74" fmla="*/ 252015652 w 214"/>
                <a:gd name="T75" fmla="*/ 10080626 h 244"/>
                <a:gd name="T76" fmla="*/ 252015652 w 214"/>
                <a:gd name="T77" fmla="*/ 10080626 h 2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4"/>
                <a:gd name="T118" fmla="*/ 0 h 244"/>
                <a:gd name="T119" fmla="*/ 214 w 214"/>
                <a:gd name="T120" fmla="*/ 244 h 2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4" h="244">
                  <a:moveTo>
                    <a:pt x="100" y="4"/>
                  </a:moveTo>
                  <a:lnTo>
                    <a:pt x="100" y="4"/>
                  </a:lnTo>
                  <a:lnTo>
                    <a:pt x="100" y="30"/>
                  </a:lnTo>
                  <a:lnTo>
                    <a:pt x="104" y="60"/>
                  </a:lnTo>
                  <a:lnTo>
                    <a:pt x="112" y="94"/>
                  </a:lnTo>
                  <a:lnTo>
                    <a:pt x="118" y="114"/>
                  </a:lnTo>
                  <a:lnTo>
                    <a:pt x="124" y="134"/>
                  </a:lnTo>
                  <a:lnTo>
                    <a:pt x="134" y="154"/>
                  </a:lnTo>
                  <a:lnTo>
                    <a:pt x="144" y="174"/>
                  </a:lnTo>
                  <a:lnTo>
                    <a:pt x="158" y="194"/>
                  </a:lnTo>
                  <a:lnTo>
                    <a:pt x="174" y="212"/>
                  </a:lnTo>
                  <a:lnTo>
                    <a:pt x="192" y="228"/>
                  </a:lnTo>
                  <a:lnTo>
                    <a:pt x="214" y="244"/>
                  </a:lnTo>
                  <a:lnTo>
                    <a:pt x="186" y="236"/>
                  </a:lnTo>
                  <a:lnTo>
                    <a:pt x="158" y="224"/>
                  </a:lnTo>
                  <a:lnTo>
                    <a:pt x="124" y="208"/>
                  </a:lnTo>
                  <a:lnTo>
                    <a:pt x="88" y="188"/>
                  </a:lnTo>
                  <a:lnTo>
                    <a:pt x="70" y="176"/>
                  </a:lnTo>
                  <a:lnTo>
                    <a:pt x="54" y="162"/>
                  </a:lnTo>
                  <a:lnTo>
                    <a:pt x="38" y="148"/>
                  </a:lnTo>
                  <a:lnTo>
                    <a:pt x="26" y="132"/>
                  </a:lnTo>
                  <a:lnTo>
                    <a:pt x="14" y="116"/>
                  </a:lnTo>
                  <a:lnTo>
                    <a:pt x="4" y="98"/>
                  </a:lnTo>
                  <a:lnTo>
                    <a:pt x="0" y="82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6" y="46"/>
                  </a:lnTo>
                  <a:lnTo>
                    <a:pt x="12" y="36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38" y="14"/>
                  </a:lnTo>
                  <a:lnTo>
                    <a:pt x="58" y="4"/>
                  </a:lnTo>
                  <a:lnTo>
                    <a:pt x="78" y="0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100" y="4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99"/>
            <p:cNvSpPr>
              <a:spLocks/>
            </p:cNvSpPr>
            <p:nvPr/>
          </p:nvSpPr>
          <p:spPr bwMode="auto">
            <a:xfrm>
              <a:off x="4638675" y="2301875"/>
              <a:ext cx="641350" cy="495300"/>
            </a:xfrm>
            <a:custGeom>
              <a:avLst/>
              <a:gdLst>
                <a:gd name="T0" fmla="*/ 252015648 w 404"/>
                <a:gd name="T1" fmla="*/ 710683983 h 312"/>
                <a:gd name="T2" fmla="*/ 317539691 w 404"/>
                <a:gd name="T3" fmla="*/ 720764604 h 312"/>
                <a:gd name="T4" fmla="*/ 398184666 w 404"/>
                <a:gd name="T5" fmla="*/ 735885536 h 312"/>
                <a:gd name="T6" fmla="*/ 408265288 w 404"/>
                <a:gd name="T7" fmla="*/ 700603362 h 312"/>
                <a:gd name="T8" fmla="*/ 443547564 w 404"/>
                <a:gd name="T9" fmla="*/ 614918083 h 312"/>
                <a:gd name="T10" fmla="*/ 504031296 w 404"/>
                <a:gd name="T11" fmla="*/ 559474667 h 312"/>
                <a:gd name="T12" fmla="*/ 544353784 w 404"/>
                <a:gd name="T13" fmla="*/ 554434357 h 312"/>
                <a:gd name="T14" fmla="*/ 509071607 w 404"/>
                <a:gd name="T15" fmla="*/ 483870009 h 312"/>
                <a:gd name="T16" fmla="*/ 665321247 w 404"/>
                <a:gd name="T17" fmla="*/ 574595599 h 312"/>
                <a:gd name="T18" fmla="*/ 594756894 w 404"/>
                <a:gd name="T19" fmla="*/ 423386283 h 312"/>
                <a:gd name="T20" fmla="*/ 690522802 w 404"/>
                <a:gd name="T21" fmla="*/ 463708767 h 312"/>
                <a:gd name="T22" fmla="*/ 730845290 w 404"/>
                <a:gd name="T23" fmla="*/ 448587835 h 312"/>
                <a:gd name="T24" fmla="*/ 831651510 w 404"/>
                <a:gd name="T25" fmla="*/ 534273114 h 312"/>
                <a:gd name="T26" fmla="*/ 761087156 w 404"/>
                <a:gd name="T27" fmla="*/ 367942768 h 312"/>
                <a:gd name="T28" fmla="*/ 756046845 w 404"/>
                <a:gd name="T29" fmla="*/ 337700905 h 312"/>
                <a:gd name="T30" fmla="*/ 907256373 w 404"/>
                <a:gd name="T31" fmla="*/ 498990941 h 312"/>
                <a:gd name="T32" fmla="*/ 882054818 w 404"/>
                <a:gd name="T33" fmla="*/ 393144320 h 312"/>
                <a:gd name="T34" fmla="*/ 831651510 w 404"/>
                <a:gd name="T35" fmla="*/ 312499352 h 312"/>
                <a:gd name="T36" fmla="*/ 826611199 w 404"/>
                <a:gd name="T37" fmla="*/ 252015626 h 312"/>
                <a:gd name="T38" fmla="*/ 861893574 w 404"/>
                <a:gd name="T39" fmla="*/ 272176868 h 312"/>
                <a:gd name="T40" fmla="*/ 967740104 w 404"/>
                <a:gd name="T41" fmla="*/ 418345972 h 312"/>
                <a:gd name="T42" fmla="*/ 907256373 w 404"/>
                <a:gd name="T43" fmla="*/ 201612471 h 312"/>
                <a:gd name="T44" fmla="*/ 871974196 w 404"/>
                <a:gd name="T45" fmla="*/ 141128744 h 312"/>
                <a:gd name="T46" fmla="*/ 907256373 w 404"/>
                <a:gd name="T47" fmla="*/ 141128744 h 312"/>
                <a:gd name="T48" fmla="*/ 997981970 w 404"/>
                <a:gd name="T49" fmla="*/ 231854384 h 312"/>
                <a:gd name="T50" fmla="*/ 967740104 w 404"/>
                <a:gd name="T51" fmla="*/ 161289987 h 312"/>
                <a:gd name="T52" fmla="*/ 836692019 w 404"/>
                <a:gd name="T53" fmla="*/ 10080624 h 312"/>
                <a:gd name="T54" fmla="*/ 887095129 w 404"/>
                <a:gd name="T55" fmla="*/ 95765925 h 312"/>
                <a:gd name="T56" fmla="*/ 871974196 w 404"/>
                <a:gd name="T57" fmla="*/ 90725614 h 312"/>
                <a:gd name="T58" fmla="*/ 740925912 w 404"/>
                <a:gd name="T59" fmla="*/ 0 h 312"/>
                <a:gd name="T60" fmla="*/ 796369333 w 404"/>
                <a:gd name="T61" fmla="*/ 100806235 h 312"/>
                <a:gd name="T62" fmla="*/ 816530577 w 404"/>
                <a:gd name="T63" fmla="*/ 151209365 h 312"/>
                <a:gd name="T64" fmla="*/ 715724357 w 404"/>
                <a:gd name="T65" fmla="*/ 80644993 h 312"/>
                <a:gd name="T66" fmla="*/ 619958449 w 404"/>
                <a:gd name="T67" fmla="*/ 40322497 h 312"/>
                <a:gd name="T68" fmla="*/ 715724357 w 404"/>
                <a:gd name="T69" fmla="*/ 146169055 h 312"/>
                <a:gd name="T70" fmla="*/ 665321247 w 404"/>
                <a:gd name="T71" fmla="*/ 126007813 h 312"/>
                <a:gd name="T72" fmla="*/ 645160003 w 404"/>
                <a:gd name="T73" fmla="*/ 120967502 h 312"/>
                <a:gd name="T74" fmla="*/ 685482491 w 404"/>
                <a:gd name="T75" fmla="*/ 181451229 h 312"/>
                <a:gd name="T76" fmla="*/ 675401869 w 404"/>
                <a:gd name="T77" fmla="*/ 241935005 h 312"/>
                <a:gd name="T78" fmla="*/ 640119693 w 404"/>
                <a:gd name="T79" fmla="*/ 231854384 h 312"/>
                <a:gd name="T80" fmla="*/ 423386321 w 404"/>
                <a:gd name="T81" fmla="*/ 131048123 h 312"/>
                <a:gd name="T82" fmla="*/ 564515028 w 404"/>
                <a:gd name="T83" fmla="*/ 252015626 h 312"/>
                <a:gd name="T84" fmla="*/ 564515028 w 404"/>
                <a:gd name="T85" fmla="*/ 272176868 h 312"/>
                <a:gd name="T86" fmla="*/ 448587875 w 404"/>
                <a:gd name="T87" fmla="*/ 231854384 h 312"/>
                <a:gd name="T88" fmla="*/ 448587875 w 404"/>
                <a:gd name="T89" fmla="*/ 241935005 h 312"/>
                <a:gd name="T90" fmla="*/ 524192540 w 404"/>
                <a:gd name="T91" fmla="*/ 312499352 h 312"/>
                <a:gd name="T92" fmla="*/ 408265288 w 404"/>
                <a:gd name="T93" fmla="*/ 302418731 h 312"/>
                <a:gd name="T94" fmla="*/ 322580002 w 404"/>
                <a:gd name="T95" fmla="*/ 267136557 h 312"/>
                <a:gd name="T96" fmla="*/ 342741246 w 404"/>
                <a:gd name="T97" fmla="*/ 302418731 h 312"/>
                <a:gd name="T98" fmla="*/ 398184666 w 404"/>
                <a:gd name="T99" fmla="*/ 383063699 h 312"/>
                <a:gd name="T100" fmla="*/ 383063733 w 404"/>
                <a:gd name="T101" fmla="*/ 413305563 h 312"/>
                <a:gd name="T102" fmla="*/ 292338136 w 404"/>
                <a:gd name="T103" fmla="*/ 362902457 h 312"/>
                <a:gd name="T104" fmla="*/ 307459069 w 404"/>
                <a:gd name="T105" fmla="*/ 403224941 h 312"/>
                <a:gd name="T106" fmla="*/ 342741246 w 404"/>
                <a:gd name="T107" fmla="*/ 453628146 h 312"/>
                <a:gd name="T108" fmla="*/ 322580002 w 404"/>
                <a:gd name="T109" fmla="*/ 443547525 h 312"/>
                <a:gd name="T110" fmla="*/ 246975337 w 404"/>
                <a:gd name="T111" fmla="*/ 413305563 h 312"/>
                <a:gd name="T112" fmla="*/ 105846580 w 404"/>
                <a:gd name="T113" fmla="*/ 372983078 h 312"/>
                <a:gd name="T114" fmla="*/ 226814093 w 404"/>
                <a:gd name="T115" fmla="*/ 463708767 h 312"/>
                <a:gd name="T116" fmla="*/ 221773782 w 404"/>
                <a:gd name="T117" fmla="*/ 483870009 h 312"/>
                <a:gd name="T118" fmla="*/ 156249690 w 404"/>
                <a:gd name="T119" fmla="*/ 458668456 h 312"/>
                <a:gd name="T120" fmla="*/ 156249690 w 404"/>
                <a:gd name="T121" fmla="*/ 488910320 h 312"/>
                <a:gd name="T122" fmla="*/ 15120939 w 404"/>
                <a:gd name="T123" fmla="*/ 478829699 h 312"/>
                <a:gd name="T124" fmla="*/ 10080625 w 404"/>
                <a:gd name="T125" fmla="*/ 493950630 h 3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04"/>
                <a:gd name="T190" fmla="*/ 0 h 312"/>
                <a:gd name="T191" fmla="*/ 404 w 404"/>
                <a:gd name="T192" fmla="*/ 312 h 3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04" h="312">
                  <a:moveTo>
                    <a:pt x="16" y="206"/>
                  </a:moveTo>
                  <a:lnTo>
                    <a:pt x="16" y="206"/>
                  </a:lnTo>
                  <a:lnTo>
                    <a:pt x="60" y="246"/>
                  </a:lnTo>
                  <a:lnTo>
                    <a:pt x="100" y="282"/>
                  </a:lnTo>
                  <a:lnTo>
                    <a:pt x="122" y="298"/>
                  </a:lnTo>
                  <a:lnTo>
                    <a:pt x="142" y="310"/>
                  </a:lnTo>
                  <a:lnTo>
                    <a:pt x="126" y="286"/>
                  </a:lnTo>
                  <a:lnTo>
                    <a:pt x="98" y="244"/>
                  </a:lnTo>
                  <a:lnTo>
                    <a:pt x="132" y="270"/>
                  </a:lnTo>
                  <a:lnTo>
                    <a:pt x="158" y="292"/>
                  </a:lnTo>
                  <a:lnTo>
                    <a:pt x="170" y="304"/>
                  </a:lnTo>
                  <a:lnTo>
                    <a:pt x="178" y="312"/>
                  </a:lnTo>
                  <a:lnTo>
                    <a:pt x="162" y="278"/>
                  </a:lnTo>
                  <a:lnTo>
                    <a:pt x="150" y="248"/>
                  </a:lnTo>
                  <a:lnTo>
                    <a:pt x="136" y="222"/>
                  </a:lnTo>
                  <a:lnTo>
                    <a:pt x="176" y="244"/>
                  </a:lnTo>
                  <a:lnTo>
                    <a:pt x="232" y="274"/>
                  </a:lnTo>
                  <a:lnTo>
                    <a:pt x="216" y="246"/>
                  </a:lnTo>
                  <a:lnTo>
                    <a:pt x="200" y="222"/>
                  </a:lnTo>
                  <a:lnTo>
                    <a:pt x="182" y="198"/>
                  </a:lnTo>
                  <a:lnTo>
                    <a:pt x="216" y="220"/>
                  </a:lnTo>
                  <a:lnTo>
                    <a:pt x="210" y="208"/>
                  </a:lnTo>
                  <a:lnTo>
                    <a:pt x="206" y="200"/>
                  </a:lnTo>
                  <a:lnTo>
                    <a:pt x="202" y="192"/>
                  </a:lnTo>
                  <a:lnTo>
                    <a:pt x="228" y="204"/>
                  </a:lnTo>
                  <a:lnTo>
                    <a:pt x="248" y="216"/>
                  </a:lnTo>
                  <a:lnTo>
                    <a:pt x="264" y="228"/>
                  </a:lnTo>
                  <a:lnTo>
                    <a:pt x="254" y="202"/>
                  </a:lnTo>
                  <a:lnTo>
                    <a:pt x="244" y="182"/>
                  </a:lnTo>
                  <a:lnTo>
                    <a:pt x="236" y="168"/>
                  </a:lnTo>
                  <a:lnTo>
                    <a:pt x="254" y="182"/>
                  </a:lnTo>
                  <a:lnTo>
                    <a:pt x="280" y="202"/>
                  </a:lnTo>
                  <a:lnTo>
                    <a:pt x="274" y="184"/>
                  </a:lnTo>
                  <a:lnTo>
                    <a:pt x="268" y="170"/>
                  </a:lnTo>
                  <a:lnTo>
                    <a:pt x="262" y="158"/>
                  </a:lnTo>
                  <a:lnTo>
                    <a:pt x="290" y="178"/>
                  </a:lnTo>
                  <a:lnTo>
                    <a:pt x="312" y="194"/>
                  </a:lnTo>
                  <a:lnTo>
                    <a:pt x="322" y="204"/>
                  </a:lnTo>
                  <a:lnTo>
                    <a:pt x="330" y="212"/>
                  </a:lnTo>
                  <a:lnTo>
                    <a:pt x="322" y="188"/>
                  </a:lnTo>
                  <a:lnTo>
                    <a:pt x="312" y="166"/>
                  </a:lnTo>
                  <a:lnTo>
                    <a:pt x="302" y="146"/>
                  </a:lnTo>
                  <a:lnTo>
                    <a:pt x="294" y="134"/>
                  </a:lnTo>
                  <a:lnTo>
                    <a:pt x="294" y="132"/>
                  </a:lnTo>
                  <a:lnTo>
                    <a:pt x="294" y="130"/>
                  </a:lnTo>
                  <a:lnTo>
                    <a:pt x="300" y="134"/>
                  </a:lnTo>
                  <a:lnTo>
                    <a:pt x="310" y="142"/>
                  </a:lnTo>
                  <a:lnTo>
                    <a:pt x="338" y="172"/>
                  </a:lnTo>
                  <a:lnTo>
                    <a:pt x="360" y="198"/>
                  </a:lnTo>
                  <a:lnTo>
                    <a:pt x="360" y="192"/>
                  </a:lnTo>
                  <a:lnTo>
                    <a:pt x="356" y="176"/>
                  </a:lnTo>
                  <a:lnTo>
                    <a:pt x="350" y="156"/>
                  </a:lnTo>
                  <a:lnTo>
                    <a:pt x="344" y="144"/>
                  </a:lnTo>
                  <a:lnTo>
                    <a:pt x="338" y="134"/>
                  </a:lnTo>
                  <a:lnTo>
                    <a:pt x="330" y="124"/>
                  </a:lnTo>
                  <a:lnTo>
                    <a:pt x="328" y="116"/>
                  </a:lnTo>
                  <a:lnTo>
                    <a:pt x="326" y="108"/>
                  </a:lnTo>
                  <a:lnTo>
                    <a:pt x="326" y="104"/>
                  </a:lnTo>
                  <a:lnTo>
                    <a:pt x="328" y="100"/>
                  </a:lnTo>
                  <a:lnTo>
                    <a:pt x="332" y="100"/>
                  </a:lnTo>
                  <a:lnTo>
                    <a:pt x="336" y="102"/>
                  </a:lnTo>
                  <a:lnTo>
                    <a:pt x="342" y="108"/>
                  </a:lnTo>
                  <a:lnTo>
                    <a:pt x="356" y="124"/>
                  </a:lnTo>
                  <a:lnTo>
                    <a:pt x="370" y="142"/>
                  </a:lnTo>
                  <a:lnTo>
                    <a:pt x="384" y="166"/>
                  </a:lnTo>
                  <a:lnTo>
                    <a:pt x="382" y="154"/>
                  </a:lnTo>
                  <a:lnTo>
                    <a:pt x="376" y="126"/>
                  </a:lnTo>
                  <a:lnTo>
                    <a:pt x="366" y="94"/>
                  </a:lnTo>
                  <a:lnTo>
                    <a:pt x="360" y="80"/>
                  </a:lnTo>
                  <a:lnTo>
                    <a:pt x="354" y="68"/>
                  </a:lnTo>
                  <a:lnTo>
                    <a:pt x="348" y="60"/>
                  </a:lnTo>
                  <a:lnTo>
                    <a:pt x="346" y="56"/>
                  </a:lnTo>
                  <a:lnTo>
                    <a:pt x="346" y="52"/>
                  </a:lnTo>
                  <a:lnTo>
                    <a:pt x="350" y="52"/>
                  </a:lnTo>
                  <a:lnTo>
                    <a:pt x="354" y="52"/>
                  </a:lnTo>
                  <a:lnTo>
                    <a:pt x="360" y="56"/>
                  </a:lnTo>
                  <a:lnTo>
                    <a:pt x="368" y="60"/>
                  </a:lnTo>
                  <a:lnTo>
                    <a:pt x="374" y="66"/>
                  </a:lnTo>
                  <a:lnTo>
                    <a:pt x="396" y="92"/>
                  </a:lnTo>
                  <a:lnTo>
                    <a:pt x="404" y="102"/>
                  </a:lnTo>
                  <a:lnTo>
                    <a:pt x="400" y="92"/>
                  </a:lnTo>
                  <a:lnTo>
                    <a:pt x="384" y="64"/>
                  </a:lnTo>
                  <a:lnTo>
                    <a:pt x="374" y="50"/>
                  </a:lnTo>
                  <a:lnTo>
                    <a:pt x="362" y="32"/>
                  </a:lnTo>
                  <a:lnTo>
                    <a:pt x="348" y="18"/>
                  </a:lnTo>
                  <a:lnTo>
                    <a:pt x="332" y="4"/>
                  </a:lnTo>
                  <a:lnTo>
                    <a:pt x="342" y="18"/>
                  </a:lnTo>
                  <a:lnTo>
                    <a:pt x="348" y="30"/>
                  </a:lnTo>
                  <a:lnTo>
                    <a:pt x="352" y="38"/>
                  </a:lnTo>
                  <a:lnTo>
                    <a:pt x="350" y="38"/>
                  </a:lnTo>
                  <a:lnTo>
                    <a:pt x="346" y="36"/>
                  </a:lnTo>
                  <a:lnTo>
                    <a:pt x="330" y="24"/>
                  </a:lnTo>
                  <a:lnTo>
                    <a:pt x="310" y="10"/>
                  </a:lnTo>
                  <a:lnTo>
                    <a:pt x="294" y="0"/>
                  </a:lnTo>
                  <a:lnTo>
                    <a:pt x="302" y="16"/>
                  </a:lnTo>
                  <a:lnTo>
                    <a:pt x="308" y="28"/>
                  </a:lnTo>
                  <a:lnTo>
                    <a:pt x="316" y="40"/>
                  </a:lnTo>
                  <a:lnTo>
                    <a:pt x="324" y="50"/>
                  </a:lnTo>
                  <a:lnTo>
                    <a:pt x="326" y="58"/>
                  </a:lnTo>
                  <a:lnTo>
                    <a:pt x="326" y="60"/>
                  </a:lnTo>
                  <a:lnTo>
                    <a:pt x="324" y="60"/>
                  </a:lnTo>
                  <a:lnTo>
                    <a:pt x="318" y="54"/>
                  </a:lnTo>
                  <a:lnTo>
                    <a:pt x="304" y="44"/>
                  </a:lnTo>
                  <a:lnTo>
                    <a:pt x="284" y="32"/>
                  </a:lnTo>
                  <a:lnTo>
                    <a:pt x="262" y="22"/>
                  </a:lnTo>
                  <a:lnTo>
                    <a:pt x="248" y="16"/>
                  </a:lnTo>
                  <a:lnTo>
                    <a:pt x="246" y="16"/>
                  </a:lnTo>
                  <a:lnTo>
                    <a:pt x="244" y="16"/>
                  </a:lnTo>
                  <a:lnTo>
                    <a:pt x="248" y="20"/>
                  </a:lnTo>
                  <a:lnTo>
                    <a:pt x="264" y="38"/>
                  </a:lnTo>
                  <a:lnTo>
                    <a:pt x="284" y="58"/>
                  </a:lnTo>
                  <a:lnTo>
                    <a:pt x="298" y="72"/>
                  </a:lnTo>
                  <a:lnTo>
                    <a:pt x="286" y="66"/>
                  </a:lnTo>
                  <a:lnTo>
                    <a:pt x="264" y="50"/>
                  </a:lnTo>
                  <a:lnTo>
                    <a:pt x="258" y="46"/>
                  </a:lnTo>
                  <a:lnTo>
                    <a:pt x="256" y="46"/>
                  </a:lnTo>
                  <a:lnTo>
                    <a:pt x="256" y="48"/>
                  </a:lnTo>
                  <a:lnTo>
                    <a:pt x="260" y="54"/>
                  </a:lnTo>
                  <a:lnTo>
                    <a:pt x="268" y="66"/>
                  </a:lnTo>
                  <a:lnTo>
                    <a:pt x="272" y="72"/>
                  </a:lnTo>
                  <a:lnTo>
                    <a:pt x="274" y="80"/>
                  </a:lnTo>
                  <a:lnTo>
                    <a:pt x="274" y="86"/>
                  </a:lnTo>
                  <a:lnTo>
                    <a:pt x="272" y="92"/>
                  </a:lnTo>
                  <a:lnTo>
                    <a:pt x="268" y="96"/>
                  </a:lnTo>
                  <a:lnTo>
                    <a:pt x="264" y="98"/>
                  </a:lnTo>
                  <a:lnTo>
                    <a:pt x="260" y="96"/>
                  </a:lnTo>
                  <a:lnTo>
                    <a:pt x="254" y="92"/>
                  </a:lnTo>
                  <a:lnTo>
                    <a:pt x="246" y="88"/>
                  </a:lnTo>
                  <a:lnTo>
                    <a:pt x="234" y="80"/>
                  </a:lnTo>
                  <a:lnTo>
                    <a:pt x="206" y="68"/>
                  </a:lnTo>
                  <a:lnTo>
                    <a:pt x="168" y="52"/>
                  </a:lnTo>
                  <a:lnTo>
                    <a:pt x="214" y="88"/>
                  </a:lnTo>
                  <a:lnTo>
                    <a:pt x="224" y="100"/>
                  </a:lnTo>
                  <a:lnTo>
                    <a:pt x="228" y="106"/>
                  </a:lnTo>
                  <a:lnTo>
                    <a:pt x="228" y="108"/>
                  </a:lnTo>
                  <a:lnTo>
                    <a:pt x="228" y="110"/>
                  </a:lnTo>
                  <a:lnTo>
                    <a:pt x="224" y="108"/>
                  </a:lnTo>
                  <a:lnTo>
                    <a:pt x="214" y="102"/>
                  </a:lnTo>
                  <a:lnTo>
                    <a:pt x="202" y="98"/>
                  </a:lnTo>
                  <a:lnTo>
                    <a:pt x="178" y="92"/>
                  </a:lnTo>
                  <a:lnTo>
                    <a:pt x="176" y="92"/>
                  </a:lnTo>
                  <a:lnTo>
                    <a:pt x="176" y="94"/>
                  </a:lnTo>
                  <a:lnTo>
                    <a:pt x="178" y="96"/>
                  </a:lnTo>
                  <a:lnTo>
                    <a:pt x="188" y="106"/>
                  </a:lnTo>
                  <a:lnTo>
                    <a:pt x="208" y="124"/>
                  </a:lnTo>
                  <a:lnTo>
                    <a:pt x="202" y="124"/>
                  </a:lnTo>
                  <a:lnTo>
                    <a:pt x="188" y="124"/>
                  </a:lnTo>
                  <a:lnTo>
                    <a:pt x="172" y="122"/>
                  </a:lnTo>
                  <a:lnTo>
                    <a:pt x="162" y="120"/>
                  </a:lnTo>
                  <a:lnTo>
                    <a:pt x="154" y="116"/>
                  </a:lnTo>
                  <a:lnTo>
                    <a:pt x="138" y="108"/>
                  </a:lnTo>
                  <a:lnTo>
                    <a:pt x="128" y="106"/>
                  </a:lnTo>
                  <a:lnTo>
                    <a:pt x="126" y="108"/>
                  </a:lnTo>
                  <a:lnTo>
                    <a:pt x="126" y="110"/>
                  </a:lnTo>
                  <a:lnTo>
                    <a:pt x="130" y="114"/>
                  </a:lnTo>
                  <a:lnTo>
                    <a:pt x="136" y="120"/>
                  </a:lnTo>
                  <a:lnTo>
                    <a:pt x="144" y="128"/>
                  </a:lnTo>
                  <a:lnTo>
                    <a:pt x="150" y="136"/>
                  </a:lnTo>
                  <a:lnTo>
                    <a:pt x="158" y="152"/>
                  </a:lnTo>
                  <a:lnTo>
                    <a:pt x="162" y="164"/>
                  </a:lnTo>
                  <a:lnTo>
                    <a:pt x="162" y="168"/>
                  </a:lnTo>
                  <a:lnTo>
                    <a:pt x="152" y="164"/>
                  </a:lnTo>
                  <a:lnTo>
                    <a:pt x="126" y="150"/>
                  </a:lnTo>
                  <a:lnTo>
                    <a:pt x="120" y="146"/>
                  </a:lnTo>
                  <a:lnTo>
                    <a:pt x="116" y="144"/>
                  </a:lnTo>
                  <a:lnTo>
                    <a:pt x="114" y="146"/>
                  </a:lnTo>
                  <a:lnTo>
                    <a:pt x="114" y="148"/>
                  </a:lnTo>
                  <a:lnTo>
                    <a:pt x="116" y="154"/>
                  </a:lnTo>
                  <a:lnTo>
                    <a:pt x="122" y="160"/>
                  </a:lnTo>
                  <a:lnTo>
                    <a:pt x="130" y="168"/>
                  </a:lnTo>
                  <a:lnTo>
                    <a:pt x="134" y="176"/>
                  </a:lnTo>
                  <a:lnTo>
                    <a:pt x="136" y="180"/>
                  </a:lnTo>
                  <a:lnTo>
                    <a:pt x="132" y="180"/>
                  </a:lnTo>
                  <a:lnTo>
                    <a:pt x="128" y="176"/>
                  </a:lnTo>
                  <a:lnTo>
                    <a:pt x="120" y="170"/>
                  </a:lnTo>
                  <a:lnTo>
                    <a:pt x="112" y="168"/>
                  </a:lnTo>
                  <a:lnTo>
                    <a:pt x="106" y="168"/>
                  </a:lnTo>
                  <a:lnTo>
                    <a:pt x="98" y="164"/>
                  </a:lnTo>
                  <a:lnTo>
                    <a:pt x="84" y="160"/>
                  </a:lnTo>
                  <a:lnTo>
                    <a:pt x="66" y="154"/>
                  </a:lnTo>
                  <a:lnTo>
                    <a:pt x="42" y="148"/>
                  </a:lnTo>
                  <a:lnTo>
                    <a:pt x="64" y="162"/>
                  </a:lnTo>
                  <a:lnTo>
                    <a:pt x="80" y="176"/>
                  </a:lnTo>
                  <a:lnTo>
                    <a:pt x="90" y="184"/>
                  </a:lnTo>
                  <a:lnTo>
                    <a:pt x="92" y="190"/>
                  </a:lnTo>
                  <a:lnTo>
                    <a:pt x="90" y="190"/>
                  </a:lnTo>
                  <a:lnTo>
                    <a:pt x="88" y="192"/>
                  </a:lnTo>
                  <a:lnTo>
                    <a:pt x="80" y="190"/>
                  </a:lnTo>
                  <a:lnTo>
                    <a:pt x="68" y="184"/>
                  </a:lnTo>
                  <a:lnTo>
                    <a:pt x="62" y="182"/>
                  </a:lnTo>
                  <a:lnTo>
                    <a:pt x="58" y="182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62" y="194"/>
                  </a:lnTo>
                  <a:lnTo>
                    <a:pt x="40" y="194"/>
                  </a:lnTo>
                  <a:lnTo>
                    <a:pt x="22" y="194"/>
                  </a:lnTo>
                  <a:lnTo>
                    <a:pt x="6" y="190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4" y="196"/>
                  </a:lnTo>
                  <a:lnTo>
                    <a:pt x="16" y="206"/>
                  </a:lnTo>
                  <a:close/>
                </a:path>
              </a:pathLst>
            </a:custGeom>
            <a:solidFill>
              <a:srgbClr val="F9DC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100"/>
            <p:cNvSpPr>
              <a:spLocks/>
            </p:cNvSpPr>
            <p:nvPr/>
          </p:nvSpPr>
          <p:spPr bwMode="auto">
            <a:xfrm>
              <a:off x="5187950" y="2762250"/>
              <a:ext cx="371475" cy="295275"/>
            </a:xfrm>
            <a:custGeom>
              <a:avLst/>
              <a:gdLst>
                <a:gd name="T0" fmla="*/ 0 w 234"/>
                <a:gd name="T1" fmla="*/ 0 h 186"/>
                <a:gd name="T2" fmla="*/ 0 w 234"/>
                <a:gd name="T3" fmla="*/ 0 h 186"/>
                <a:gd name="T4" fmla="*/ 55443448 w 234"/>
                <a:gd name="T5" fmla="*/ 50403121 h 186"/>
                <a:gd name="T6" fmla="*/ 110886896 w 234"/>
                <a:gd name="T7" fmla="*/ 105846577 h 186"/>
                <a:gd name="T8" fmla="*/ 186491563 w 234"/>
                <a:gd name="T9" fmla="*/ 171370618 h 186"/>
                <a:gd name="T10" fmla="*/ 267136592 w 234"/>
                <a:gd name="T11" fmla="*/ 241935020 h 186"/>
                <a:gd name="T12" fmla="*/ 347781571 w 234"/>
                <a:gd name="T13" fmla="*/ 302418750 h 186"/>
                <a:gd name="T14" fmla="*/ 388104060 w 234"/>
                <a:gd name="T15" fmla="*/ 332660615 h 186"/>
                <a:gd name="T16" fmla="*/ 433466960 w 234"/>
                <a:gd name="T17" fmla="*/ 352821858 h 186"/>
                <a:gd name="T18" fmla="*/ 468749139 w 234"/>
                <a:gd name="T19" fmla="*/ 372983102 h 186"/>
                <a:gd name="T20" fmla="*/ 504031317 w 234"/>
                <a:gd name="T21" fmla="*/ 383063724 h 186"/>
                <a:gd name="T22" fmla="*/ 504031317 w 234"/>
                <a:gd name="T23" fmla="*/ 383063724 h 186"/>
                <a:gd name="T24" fmla="*/ 483870072 w 234"/>
                <a:gd name="T25" fmla="*/ 393144345 h 186"/>
                <a:gd name="T26" fmla="*/ 418346027 w 234"/>
                <a:gd name="T27" fmla="*/ 418345999 h 186"/>
                <a:gd name="T28" fmla="*/ 367942816 w 234"/>
                <a:gd name="T29" fmla="*/ 428426620 h 186"/>
                <a:gd name="T30" fmla="*/ 312499393 w 234"/>
                <a:gd name="T31" fmla="*/ 438507242 h 186"/>
                <a:gd name="T32" fmla="*/ 252015658 w 234"/>
                <a:gd name="T33" fmla="*/ 443547553 h 186"/>
                <a:gd name="T34" fmla="*/ 181451252 w 234"/>
                <a:gd name="T35" fmla="*/ 443547553 h 186"/>
                <a:gd name="T36" fmla="*/ 186491563 w 234"/>
                <a:gd name="T37" fmla="*/ 468749107 h 186"/>
                <a:gd name="T38" fmla="*/ 186491563 w 234"/>
                <a:gd name="T39" fmla="*/ 468749107 h 186"/>
                <a:gd name="T40" fmla="*/ 221773791 w 234"/>
                <a:gd name="T41" fmla="*/ 468749107 h 186"/>
                <a:gd name="T42" fmla="*/ 262096281 w 234"/>
                <a:gd name="T43" fmla="*/ 468749107 h 186"/>
                <a:gd name="T44" fmla="*/ 312499393 w 234"/>
                <a:gd name="T45" fmla="*/ 468749107 h 186"/>
                <a:gd name="T46" fmla="*/ 372983127 w 234"/>
                <a:gd name="T47" fmla="*/ 458668485 h 186"/>
                <a:gd name="T48" fmla="*/ 443547583 w 234"/>
                <a:gd name="T49" fmla="*/ 438507242 h 186"/>
                <a:gd name="T50" fmla="*/ 514111939 w 234"/>
                <a:gd name="T51" fmla="*/ 408265278 h 186"/>
                <a:gd name="T52" fmla="*/ 589716607 w 234"/>
                <a:gd name="T53" fmla="*/ 367942791 h 186"/>
                <a:gd name="T54" fmla="*/ 589716607 w 234"/>
                <a:gd name="T55" fmla="*/ 367942791 h 186"/>
                <a:gd name="T56" fmla="*/ 544353806 w 234"/>
                <a:gd name="T57" fmla="*/ 352821858 h 186"/>
                <a:gd name="T58" fmla="*/ 488910383 w 234"/>
                <a:gd name="T59" fmla="*/ 327620304 h 186"/>
                <a:gd name="T60" fmla="*/ 418346027 w 234"/>
                <a:gd name="T61" fmla="*/ 292338128 h 186"/>
                <a:gd name="T62" fmla="*/ 332660637 w 234"/>
                <a:gd name="T63" fmla="*/ 246975331 h 186"/>
                <a:gd name="T64" fmla="*/ 231854414 w 234"/>
                <a:gd name="T65" fmla="*/ 181451240 h 186"/>
                <a:gd name="T66" fmla="*/ 120967518 w 234"/>
                <a:gd name="T67" fmla="*/ 95765931 h 186"/>
                <a:gd name="T68" fmla="*/ 0 w 234"/>
                <a:gd name="T69" fmla="*/ 0 h 186"/>
                <a:gd name="T70" fmla="*/ 0 w 234"/>
                <a:gd name="T71" fmla="*/ 0 h 1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186"/>
                <a:gd name="T110" fmla="*/ 234 w 234"/>
                <a:gd name="T111" fmla="*/ 186 h 1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186">
                  <a:moveTo>
                    <a:pt x="0" y="0"/>
                  </a:moveTo>
                  <a:lnTo>
                    <a:pt x="0" y="0"/>
                  </a:lnTo>
                  <a:lnTo>
                    <a:pt x="22" y="20"/>
                  </a:lnTo>
                  <a:lnTo>
                    <a:pt x="44" y="42"/>
                  </a:lnTo>
                  <a:lnTo>
                    <a:pt x="74" y="68"/>
                  </a:lnTo>
                  <a:lnTo>
                    <a:pt x="106" y="96"/>
                  </a:lnTo>
                  <a:lnTo>
                    <a:pt x="138" y="120"/>
                  </a:lnTo>
                  <a:lnTo>
                    <a:pt x="154" y="132"/>
                  </a:lnTo>
                  <a:lnTo>
                    <a:pt x="172" y="140"/>
                  </a:lnTo>
                  <a:lnTo>
                    <a:pt x="186" y="148"/>
                  </a:lnTo>
                  <a:lnTo>
                    <a:pt x="200" y="152"/>
                  </a:lnTo>
                  <a:lnTo>
                    <a:pt x="192" y="156"/>
                  </a:lnTo>
                  <a:lnTo>
                    <a:pt x="166" y="166"/>
                  </a:lnTo>
                  <a:lnTo>
                    <a:pt x="146" y="170"/>
                  </a:lnTo>
                  <a:lnTo>
                    <a:pt x="124" y="174"/>
                  </a:lnTo>
                  <a:lnTo>
                    <a:pt x="100" y="176"/>
                  </a:lnTo>
                  <a:lnTo>
                    <a:pt x="72" y="176"/>
                  </a:lnTo>
                  <a:lnTo>
                    <a:pt x="74" y="186"/>
                  </a:lnTo>
                  <a:lnTo>
                    <a:pt x="88" y="186"/>
                  </a:lnTo>
                  <a:lnTo>
                    <a:pt x="104" y="186"/>
                  </a:lnTo>
                  <a:lnTo>
                    <a:pt x="124" y="186"/>
                  </a:lnTo>
                  <a:lnTo>
                    <a:pt x="148" y="182"/>
                  </a:lnTo>
                  <a:lnTo>
                    <a:pt x="176" y="174"/>
                  </a:lnTo>
                  <a:lnTo>
                    <a:pt x="204" y="162"/>
                  </a:lnTo>
                  <a:lnTo>
                    <a:pt x="234" y="146"/>
                  </a:lnTo>
                  <a:lnTo>
                    <a:pt x="216" y="140"/>
                  </a:lnTo>
                  <a:lnTo>
                    <a:pt x="194" y="130"/>
                  </a:lnTo>
                  <a:lnTo>
                    <a:pt x="166" y="116"/>
                  </a:lnTo>
                  <a:lnTo>
                    <a:pt x="132" y="98"/>
                  </a:lnTo>
                  <a:lnTo>
                    <a:pt x="92" y="72"/>
                  </a:lnTo>
                  <a:lnTo>
                    <a:pt x="48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101"/>
            <p:cNvSpPr>
              <a:spLocks/>
            </p:cNvSpPr>
            <p:nvPr/>
          </p:nvSpPr>
          <p:spPr bwMode="auto">
            <a:xfrm>
              <a:off x="4235450" y="2549525"/>
              <a:ext cx="365125" cy="393700"/>
            </a:xfrm>
            <a:custGeom>
              <a:avLst/>
              <a:gdLst>
                <a:gd name="T0" fmla="*/ 5040313 w 230"/>
                <a:gd name="T1" fmla="*/ 0 h 248"/>
                <a:gd name="T2" fmla="*/ 5040313 w 230"/>
                <a:gd name="T3" fmla="*/ 0 h 248"/>
                <a:gd name="T4" fmla="*/ 5040313 w 230"/>
                <a:gd name="T5" fmla="*/ 20161251 h 248"/>
                <a:gd name="T6" fmla="*/ 15120940 w 230"/>
                <a:gd name="T7" fmla="*/ 70564382 h 248"/>
                <a:gd name="T8" fmla="*/ 20161251 w 230"/>
                <a:gd name="T9" fmla="*/ 105846586 h 248"/>
                <a:gd name="T10" fmla="*/ 30241879 w 230"/>
                <a:gd name="T11" fmla="*/ 146169076 h 248"/>
                <a:gd name="T12" fmla="*/ 50403124 w 230"/>
                <a:gd name="T13" fmla="*/ 191531877 h 248"/>
                <a:gd name="T14" fmla="*/ 70564381 w 230"/>
                <a:gd name="T15" fmla="*/ 241935040 h 248"/>
                <a:gd name="T16" fmla="*/ 100806248 w 230"/>
                <a:gd name="T17" fmla="*/ 292338152 h 248"/>
                <a:gd name="T18" fmla="*/ 141128762 w 230"/>
                <a:gd name="T19" fmla="*/ 342741265 h 248"/>
                <a:gd name="T20" fmla="*/ 186491563 w 230"/>
                <a:gd name="T21" fmla="*/ 398184689 h 248"/>
                <a:gd name="T22" fmla="*/ 241935035 w 230"/>
                <a:gd name="T23" fmla="*/ 448587901 h 248"/>
                <a:gd name="T24" fmla="*/ 307459080 w 230"/>
                <a:gd name="T25" fmla="*/ 498991013 h 248"/>
                <a:gd name="T26" fmla="*/ 388104059 w 230"/>
                <a:gd name="T27" fmla="*/ 544353814 h 248"/>
                <a:gd name="T28" fmla="*/ 473789448 w 230"/>
                <a:gd name="T29" fmla="*/ 589716616 h 248"/>
                <a:gd name="T30" fmla="*/ 579635982 w 230"/>
                <a:gd name="T31" fmla="*/ 624998795 h 248"/>
                <a:gd name="T32" fmla="*/ 579635982 w 230"/>
                <a:gd name="T33" fmla="*/ 624998795 h 248"/>
                <a:gd name="T34" fmla="*/ 549394115 w 230"/>
                <a:gd name="T35" fmla="*/ 619958483 h 248"/>
                <a:gd name="T36" fmla="*/ 478829759 w 230"/>
                <a:gd name="T37" fmla="*/ 599797238 h 248"/>
                <a:gd name="T38" fmla="*/ 378023436 w 230"/>
                <a:gd name="T39" fmla="*/ 559474748 h 248"/>
                <a:gd name="T40" fmla="*/ 322580014 w 230"/>
                <a:gd name="T41" fmla="*/ 534273192 h 248"/>
                <a:gd name="T42" fmla="*/ 267136591 w 230"/>
                <a:gd name="T43" fmla="*/ 498991013 h 248"/>
                <a:gd name="T44" fmla="*/ 206652807 w 230"/>
                <a:gd name="T45" fmla="*/ 463708834 h 248"/>
                <a:gd name="T46" fmla="*/ 156249696 w 230"/>
                <a:gd name="T47" fmla="*/ 418346033 h 248"/>
                <a:gd name="T48" fmla="*/ 105846584 w 230"/>
                <a:gd name="T49" fmla="*/ 367942821 h 248"/>
                <a:gd name="T50" fmla="*/ 65524070 w 230"/>
                <a:gd name="T51" fmla="*/ 307459086 h 248"/>
                <a:gd name="T52" fmla="*/ 45362813 w 230"/>
                <a:gd name="T53" fmla="*/ 277217218 h 248"/>
                <a:gd name="T54" fmla="*/ 30241879 w 230"/>
                <a:gd name="T55" fmla="*/ 241935040 h 248"/>
                <a:gd name="T56" fmla="*/ 20161251 w 230"/>
                <a:gd name="T57" fmla="*/ 206652811 h 248"/>
                <a:gd name="T58" fmla="*/ 10080625 w 230"/>
                <a:gd name="T59" fmla="*/ 171370632 h 248"/>
                <a:gd name="T60" fmla="*/ 5040313 w 230"/>
                <a:gd name="T61" fmla="*/ 131048142 h 248"/>
                <a:gd name="T62" fmla="*/ 0 w 230"/>
                <a:gd name="T63" fmla="*/ 90725627 h 248"/>
                <a:gd name="T64" fmla="*/ 0 w 230"/>
                <a:gd name="T65" fmla="*/ 45362814 h 248"/>
                <a:gd name="T66" fmla="*/ 5040313 w 230"/>
                <a:gd name="T67" fmla="*/ 0 h 248"/>
                <a:gd name="T68" fmla="*/ 5040313 w 230"/>
                <a:gd name="T69" fmla="*/ 0 h 2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0"/>
                <a:gd name="T106" fmla="*/ 0 h 248"/>
                <a:gd name="T107" fmla="*/ 230 w 230"/>
                <a:gd name="T108" fmla="*/ 248 h 2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0" h="248">
                  <a:moveTo>
                    <a:pt x="2" y="0"/>
                  </a:moveTo>
                  <a:lnTo>
                    <a:pt x="2" y="0"/>
                  </a:lnTo>
                  <a:lnTo>
                    <a:pt x="2" y="8"/>
                  </a:lnTo>
                  <a:lnTo>
                    <a:pt x="6" y="28"/>
                  </a:lnTo>
                  <a:lnTo>
                    <a:pt x="8" y="42"/>
                  </a:lnTo>
                  <a:lnTo>
                    <a:pt x="12" y="58"/>
                  </a:lnTo>
                  <a:lnTo>
                    <a:pt x="20" y="76"/>
                  </a:lnTo>
                  <a:lnTo>
                    <a:pt x="28" y="96"/>
                  </a:lnTo>
                  <a:lnTo>
                    <a:pt x="40" y="116"/>
                  </a:lnTo>
                  <a:lnTo>
                    <a:pt x="56" y="136"/>
                  </a:lnTo>
                  <a:lnTo>
                    <a:pt x="74" y="158"/>
                  </a:lnTo>
                  <a:lnTo>
                    <a:pt x="96" y="178"/>
                  </a:lnTo>
                  <a:lnTo>
                    <a:pt x="122" y="198"/>
                  </a:lnTo>
                  <a:lnTo>
                    <a:pt x="154" y="216"/>
                  </a:lnTo>
                  <a:lnTo>
                    <a:pt x="188" y="234"/>
                  </a:lnTo>
                  <a:lnTo>
                    <a:pt x="230" y="248"/>
                  </a:lnTo>
                  <a:lnTo>
                    <a:pt x="218" y="246"/>
                  </a:lnTo>
                  <a:lnTo>
                    <a:pt x="190" y="238"/>
                  </a:lnTo>
                  <a:lnTo>
                    <a:pt x="150" y="222"/>
                  </a:lnTo>
                  <a:lnTo>
                    <a:pt x="128" y="212"/>
                  </a:lnTo>
                  <a:lnTo>
                    <a:pt x="106" y="198"/>
                  </a:lnTo>
                  <a:lnTo>
                    <a:pt x="82" y="184"/>
                  </a:lnTo>
                  <a:lnTo>
                    <a:pt x="62" y="166"/>
                  </a:lnTo>
                  <a:lnTo>
                    <a:pt x="42" y="146"/>
                  </a:lnTo>
                  <a:lnTo>
                    <a:pt x="26" y="122"/>
                  </a:lnTo>
                  <a:lnTo>
                    <a:pt x="18" y="110"/>
                  </a:lnTo>
                  <a:lnTo>
                    <a:pt x="12" y="96"/>
                  </a:lnTo>
                  <a:lnTo>
                    <a:pt x="8" y="82"/>
                  </a:lnTo>
                  <a:lnTo>
                    <a:pt x="4" y="68"/>
                  </a:lnTo>
                  <a:lnTo>
                    <a:pt x="2" y="52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102"/>
            <p:cNvSpPr>
              <a:spLocks/>
            </p:cNvSpPr>
            <p:nvPr/>
          </p:nvSpPr>
          <p:spPr bwMode="auto">
            <a:xfrm>
              <a:off x="4838700" y="3727450"/>
              <a:ext cx="28575" cy="25400"/>
            </a:xfrm>
            <a:custGeom>
              <a:avLst/>
              <a:gdLst>
                <a:gd name="T0" fmla="*/ 45362806 w 18"/>
                <a:gd name="T1" fmla="*/ 20161247 h 16"/>
                <a:gd name="T2" fmla="*/ 45362806 w 18"/>
                <a:gd name="T3" fmla="*/ 20161247 h 16"/>
                <a:gd name="T4" fmla="*/ 45362806 w 18"/>
                <a:gd name="T5" fmla="*/ 25201557 h 16"/>
                <a:gd name="T6" fmla="*/ 40322495 w 18"/>
                <a:gd name="T7" fmla="*/ 35282183 h 16"/>
                <a:gd name="T8" fmla="*/ 30241875 w 18"/>
                <a:gd name="T9" fmla="*/ 40322493 h 16"/>
                <a:gd name="T10" fmla="*/ 25201558 w 18"/>
                <a:gd name="T11" fmla="*/ 40322493 h 16"/>
                <a:gd name="T12" fmla="*/ 25201558 w 18"/>
                <a:gd name="T13" fmla="*/ 40322493 h 16"/>
                <a:gd name="T14" fmla="*/ 15120937 w 18"/>
                <a:gd name="T15" fmla="*/ 40322493 h 16"/>
                <a:gd name="T16" fmla="*/ 10080624 w 18"/>
                <a:gd name="T17" fmla="*/ 35282183 h 16"/>
                <a:gd name="T18" fmla="*/ 5040312 w 18"/>
                <a:gd name="T19" fmla="*/ 25201557 h 16"/>
                <a:gd name="T20" fmla="*/ 0 w 18"/>
                <a:gd name="T21" fmla="*/ 20161247 h 16"/>
                <a:gd name="T22" fmla="*/ 0 w 18"/>
                <a:gd name="T23" fmla="*/ 20161247 h 16"/>
                <a:gd name="T24" fmla="*/ 5040312 w 18"/>
                <a:gd name="T25" fmla="*/ 10080623 h 16"/>
                <a:gd name="T26" fmla="*/ 10080624 w 18"/>
                <a:gd name="T27" fmla="*/ 5040312 h 16"/>
                <a:gd name="T28" fmla="*/ 15120937 w 18"/>
                <a:gd name="T29" fmla="*/ 0 h 16"/>
                <a:gd name="T30" fmla="*/ 25201558 w 18"/>
                <a:gd name="T31" fmla="*/ 0 h 16"/>
                <a:gd name="T32" fmla="*/ 25201558 w 18"/>
                <a:gd name="T33" fmla="*/ 0 h 16"/>
                <a:gd name="T34" fmla="*/ 30241875 w 18"/>
                <a:gd name="T35" fmla="*/ 0 h 16"/>
                <a:gd name="T36" fmla="*/ 40322495 w 18"/>
                <a:gd name="T37" fmla="*/ 5040312 h 16"/>
                <a:gd name="T38" fmla="*/ 45362806 w 18"/>
                <a:gd name="T39" fmla="*/ 10080623 h 16"/>
                <a:gd name="T40" fmla="*/ 45362806 w 18"/>
                <a:gd name="T41" fmla="*/ 20161247 h 16"/>
                <a:gd name="T42" fmla="*/ 45362806 w 18"/>
                <a:gd name="T43" fmla="*/ 20161247 h 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"/>
                <a:gd name="T67" fmla="*/ 0 h 16"/>
                <a:gd name="T68" fmla="*/ 18 w 18"/>
                <a:gd name="T69" fmla="*/ 16 h 1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" h="16">
                  <a:moveTo>
                    <a:pt x="18" y="8"/>
                  </a:moveTo>
                  <a:lnTo>
                    <a:pt x="18" y="8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 103"/>
            <p:cNvSpPr>
              <a:spLocks/>
            </p:cNvSpPr>
            <p:nvPr/>
          </p:nvSpPr>
          <p:spPr bwMode="auto">
            <a:xfrm>
              <a:off x="4483100" y="2466975"/>
              <a:ext cx="565150" cy="460375"/>
            </a:xfrm>
            <a:custGeom>
              <a:avLst/>
              <a:gdLst>
                <a:gd name="T0" fmla="*/ 65524065 w 356"/>
                <a:gd name="T1" fmla="*/ 60483749 h 290"/>
                <a:gd name="T2" fmla="*/ 65524065 w 356"/>
                <a:gd name="T3" fmla="*/ 60483749 h 290"/>
                <a:gd name="T4" fmla="*/ 126007819 w 356"/>
                <a:gd name="T5" fmla="*/ 131048119 h 290"/>
                <a:gd name="T6" fmla="*/ 191531859 w 356"/>
                <a:gd name="T7" fmla="*/ 211693135 h 290"/>
                <a:gd name="T8" fmla="*/ 277217192 w 356"/>
                <a:gd name="T9" fmla="*/ 302418722 h 290"/>
                <a:gd name="T10" fmla="*/ 378023407 w 356"/>
                <a:gd name="T11" fmla="*/ 398184619 h 290"/>
                <a:gd name="T12" fmla="*/ 483870033 w 356"/>
                <a:gd name="T13" fmla="*/ 488910305 h 290"/>
                <a:gd name="T14" fmla="*/ 539313451 w 356"/>
                <a:gd name="T15" fmla="*/ 534273099 h 290"/>
                <a:gd name="T16" fmla="*/ 589716559 w 356"/>
                <a:gd name="T17" fmla="*/ 569555271 h 290"/>
                <a:gd name="T18" fmla="*/ 645159977 w 356"/>
                <a:gd name="T19" fmla="*/ 599797133 h 290"/>
                <a:gd name="T20" fmla="*/ 695563085 w 356"/>
                <a:gd name="T21" fmla="*/ 624998685 h 290"/>
                <a:gd name="T22" fmla="*/ 695563085 w 356"/>
                <a:gd name="T23" fmla="*/ 624998685 h 290"/>
                <a:gd name="T24" fmla="*/ 786288679 w 356"/>
                <a:gd name="T25" fmla="*/ 660280858 h 290"/>
                <a:gd name="T26" fmla="*/ 841732296 w 356"/>
                <a:gd name="T27" fmla="*/ 690522720 h 290"/>
                <a:gd name="T28" fmla="*/ 877014471 w 356"/>
                <a:gd name="T29" fmla="*/ 710683962 h 290"/>
                <a:gd name="T30" fmla="*/ 897175714 w 356"/>
                <a:gd name="T31" fmla="*/ 720764583 h 290"/>
                <a:gd name="T32" fmla="*/ 897175714 w 356"/>
                <a:gd name="T33" fmla="*/ 730845203 h 290"/>
                <a:gd name="T34" fmla="*/ 892135403 w 356"/>
                <a:gd name="T35" fmla="*/ 730845203 h 290"/>
                <a:gd name="T36" fmla="*/ 871974160 w 356"/>
                <a:gd name="T37" fmla="*/ 730845203 h 290"/>
                <a:gd name="T38" fmla="*/ 871974160 w 356"/>
                <a:gd name="T39" fmla="*/ 730845203 h 290"/>
                <a:gd name="T40" fmla="*/ 801409611 w 356"/>
                <a:gd name="T41" fmla="*/ 705643651 h 290"/>
                <a:gd name="T42" fmla="*/ 660280910 w 356"/>
                <a:gd name="T43" fmla="*/ 640119616 h 290"/>
                <a:gd name="T44" fmla="*/ 574595626 w 356"/>
                <a:gd name="T45" fmla="*/ 594756823 h 290"/>
                <a:gd name="T46" fmla="*/ 488910343 w 356"/>
                <a:gd name="T47" fmla="*/ 539313409 h 290"/>
                <a:gd name="T48" fmla="*/ 403224961 w 356"/>
                <a:gd name="T49" fmla="*/ 483869995 h 290"/>
                <a:gd name="T50" fmla="*/ 327620299 w 356"/>
                <a:gd name="T51" fmla="*/ 423386270 h 290"/>
                <a:gd name="T52" fmla="*/ 327620299 w 356"/>
                <a:gd name="T53" fmla="*/ 423386270 h 290"/>
                <a:gd name="T54" fmla="*/ 267136570 w 356"/>
                <a:gd name="T55" fmla="*/ 357862136 h 290"/>
                <a:gd name="T56" fmla="*/ 206652791 w 356"/>
                <a:gd name="T57" fmla="*/ 292338101 h 290"/>
                <a:gd name="T58" fmla="*/ 110886887 w 356"/>
                <a:gd name="T59" fmla="*/ 176410913 h 290"/>
                <a:gd name="T60" fmla="*/ 45362809 w 356"/>
                <a:gd name="T61" fmla="*/ 85685301 h 290"/>
                <a:gd name="T62" fmla="*/ 15120939 w 356"/>
                <a:gd name="T63" fmla="*/ 35282185 h 290"/>
                <a:gd name="T64" fmla="*/ 15120939 w 356"/>
                <a:gd name="T65" fmla="*/ 35282185 h 290"/>
                <a:gd name="T66" fmla="*/ 5040312 w 356"/>
                <a:gd name="T67" fmla="*/ 15120937 h 290"/>
                <a:gd name="T68" fmla="*/ 0 w 356"/>
                <a:gd name="T69" fmla="*/ 0 h 290"/>
                <a:gd name="T70" fmla="*/ 15120939 w 356"/>
                <a:gd name="T71" fmla="*/ 10080624 h 290"/>
                <a:gd name="T72" fmla="*/ 65524065 w 356"/>
                <a:gd name="T73" fmla="*/ 60483749 h 290"/>
                <a:gd name="T74" fmla="*/ 65524065 w 356"/>
                <a:gd name="T75" fmla="*/ 60483749 h 2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6"/>
                <a:gd name="T115" fmla="*/ 0 h 290"/>
                <a:gd name="T116" fmla="*/ 356 w 356"/>
                <a:gd name="T117" fmla="*/ 290 h 2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6" h="290">
                  <a:moveTo>
                    <a:pt x="26" y="24"/>
                  </a:moveTo>
                  <a:lnTo>
                    <a:pt x="26" y="24"/>
                  </a:lnTo>
                  <a:lnTo>
                    <a:pt x="50" y="52"/>
                  </a:lnTo>
                  <a:lnTo>
                    <a:pt x="76" y="84"/>
                  </a:lnTo>
                  <a:lnTo>
                    <a:pt x="110" y="120"/>
                  </a:lnTo>
                  <a:lnTo>
                    <a:pt x="150" y="158"/>
                  </a:lnTo>
                  <a:lnTo>
                    <a:pt x="192" y="194"/>
                  </a:lnTo>
                  <a:lnTo>
                    <a:pt x="214" y="212"/>
                  </a:lnTo>
                  <a:lnTo>
                    <a:pt x="234" y="226"/>
                  </a:lnTo>
                  <a:lnTo>
                    <a:pt x="256" y="238"/>
                  </a:lnTo>
                  <a:lnTo>
                    <a:pt x="276" y="248"/>
                  </a:lnTo>
                  <a:lnTo>
                    <a:pt x="312" y="262"/>
                  </a:lnTo>
                  <a:lnTo>
                    <a:pt x="334" y="274"/>
                  </a:lnTo>
                  <a:lnTo>
                    <a:pt x="348" y="282"/>
                  </a:lnTo>
                  <a:lnTo>
                    <a:pt x="356" y="286"/>
                  </a:lnTo>
                  <a:lnTo>
                    <a:pt x="356" y="290"/>
                  </a:lnTo>
                  <a:lnTo>
                    <a:pt x="354" y="290"/>
                  </a:lnTo>
                  <a:lnTo>
                    <a:pt x="346" y="290"/>
                  </a:lnTo>
                  <a:lnTo>
                    <a:pt x="318" y="280"/>
                  </a:lnTo>
                  <a:lnTo>
                    <a:pt x="262" y="254"/>
                  </a:lnTo>
                  <a:lnTo>
                    <a:pt x="228" y="236"/>
                  </a:lnTo>
                  <a:lnTo>
                    <a:pt x="194" y="214"/>
                  </a:lnTo>
                  <a:lnTo>
                    <a:pt x="160" y="192"/>
                  </a:lnTo>
                  <a:lnTo>
                    <a:pt x="130" y="168"/>
                  </a:lnTo>
                  <a:lnTo>
                    <a:pt x="106" y="142"/>
                  </a:lnTo>
                  <a:lnTo>
                    <a:pt x="82" y="116"/>
                  </a:lnTo>
                  <a:lnTo>
                    <a:pt x="44" y="70"/>
                  </a:lnTo>
                  <a:lnTo>
                    <a:pt x="18" y="34"/>
                  </a:lnTo>
                  <a:lnTo>
                    <a:pt x="6" y="14"/>
                  </a:lnTo>
                  <a:lnTo>
                    <a:pt x="2" y="6"/>
                  </a:lnTo>
                  <a:lnTo>
                    <a:pt x="0" y="0"/>
                  </a:lnTo>
                  <a:lnTo>
                    <a:pt x="6" y="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F9DC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7"/>
          <p:cNvGrpSpPr>
            <a:grpSpLocks/>
          </p:cNvGrpSpPr>
          <p:nvPr/>
        </p:nvGrpSpPr>
        <p:grpSpPr bwMode="auto">
          <a:xfrm>
            <a:off x="990600" y="3581400"/>
            <a:ext cx="381000" cy="457200"/>
            <a:chOff x="3810000" y="2463800"/>
            <a:chExt cx="1765300" cy="1520825"/>
          </a:xfrm>
        </p:grpSpPr>
        <p:sp>
          <p:nvSpPr>
            <p:cNvPr id="389" name="Freeform 16"/>
            <p:cNvSpPr>
              <a:spLocks/>
            </p:cNvSpPr>
            <p:nvPr/>
          </p:nvSpPr>
          <p:spPr bwMode="auto">
            <a:xfrm>
              <a:off x="4219575" y="3359150"/>
              <a:ext cx="184150" cy="625475"/>
            </a:xfrm>
            <a:custGeom>
              <a:avLst/>
              <a:gdLst>
                <a:gd name="T0" fmla="*/ 0 w 116"/>
                <a:gd name="T1" fmla="*/ 186491554 h 394"/>
                <a:gd name="T2" fmla="*/ 0 w 116"/>
                <a:gd name="T3" fmla="*/ 186491554 h 394"/>
                <a:gd name="T4" fmla="*/ 5040313 w 116"/>
                <a:gd name="T5" fmla="*/ 252015646 h 394"/>
                <a:gd name="T6" fmla="*/ 15120940 w 116"/>
                <a:gd name="T7" fmla="*/ 327620310 h 394"/>
                <a:gd name="T8" fmla="*/ 35282191 w 116"/>
                <a:gd name="T9" fmla="*/ 423386317 h 394"/>
                <a:gd name="T10" fmla="*/ 70564381 w 116"/>
                <a:gd name="T11" fmla="*/ 544353780 h 394"/>
                <a:gd name="T12" fmla="*/ 95765937 w 116"/>
                <a:gd name="T13" fmla="*/ 609877822 h 394"/>
                <a:gd name="T14" fmla="*/ 126007829 w 116"/>
                <a:gd name="T15" fmla="*/ 680442175 h 394"/>
                <a:gd name="T16" fmla="*/ 156249696 w 116"/>
                <a:gd name="T17" fmla="*/ 756046839 h 394"/>
                <a:gd name="T18" fmla="*/ 196572185 w 116"/>
                <a:gd name="T19" fmla="*/ 831651503 h 394"/>
                <a:gd name="T20" fmla="*/ 241935036 w 116"/>
                <a:gd name="T21" fmla="*/ 912296677 h 394"/>
                <a:gd name="T22" fmla="*/ 292338147 w 116"/>
                <a:gd name="T23" fmla="*/ 992941652 h 394"/>
                <a:gd name="T24" fmla="*/ 292338147 w 116"/>
                <a:gd name="T25" fmla="*/ 992941652 h 394"/>
                <a:gd name="T26" fmla="*/ 231854413 w 116"/>
                <a:gd name="T27" fmla="*/ 705643730 h 394"/>
                <a:gd name="T28" fmla="*/ 186491563 w 116"/>
                <a:gd name="T29" fmla="*/ 488910359 h 394"/>
                <a:gd name="T30" fmla="*/ 171370630 w 116"/>
                <a:gd name="T31" fmla="*/ 398184663 h 394"/>
                <a:gd name="T32" fmla="*/ 166330318 w 116"/>
                <a:gd name="T33" fmla="*/ 337700932 h 394"/>
                <a:gd name="T34" fmla="*/ 166330318 w 116"/>
                <a:gd name="T35" fmla="*/ 337700932 h 394"/>
                <a:gd name="T36" fmla="*/ 161290007 w 116"/>
                <a:gd name="T37" fmla="*/ 297378445 h 394"/>
                <a:gd name="T38" fmla="*/ 146169074 w 116"/>
                <a:gd name="T39" fmla="*/ 246975335 h 394"/>
                <a:gd name="T40" fmla="*/ 131048140 w 116"/>
                <a:gd name="T41" fmla="*/ 191531865 h 394"/>
                <a:gd name="T42" fmla="*/ 110886895 w 116"/>
                <a:gd name="T43" fmla="*/ 141128756 h 394"/>
                <a:gd name="T44" fmla="*/ 70564381 w 116"/>
                <a:gd name="T45" fmla="*/ 50403122 h 394"/>
                <a:gd name="T46" fmla="*/ 55443448 w 116"/>
                <a:gd name="T47" fmla="*/ 20161250 h 394"/>
                <a:gd name="T48" fmla="*/ 40322502 w 116"/>
                <a:gd name="T49" fmla="*/ 5040312 h 394"/>
                <a:gd name="T50" fmla="*/ 40322502 w 116"/>
                <a:gd name="T51" fmla="*/ 5040312 h 394"/>
                <a:gd name="T52" fmla="*/ 40322502 w 116"/>
                <a:gd name="T53" fmla="*/ 0 h 394"/>
                <a:gd name="T54" fmla="*/ 35282191 w 116"/>
                <a:gd name="T55" fmla="*/ 5040312 h 394"/>
                <a:gd name="T56" fmla="*/ 25201562 w 116"/>
                <a:gd name="T57" fmla="*/ 20161250 h 394"/>
                <a:gd name="T58" fmla="*/ 15120940 w 116"/>
                <a:gd name="T59" fmla="*/ 85685311 h 394"/>
                <a:gd name="T60" fmla="*/ 0 w 116"/>
                <a:gd name="T61" fmla="*/ 186491554 h 394"/>
                <a:gd name="T62" fmla="*/ 0 w 116"/>
                <a:gd name="T63" fmla="*/ 186491554 h 3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6"/>
                <a:gd name="T97" fmla="*/ 0 h 394"/>
                <a:gd name="T98" fmla="*/ 116 w 116"/>
                <a:gd name="T99" fmla="*/ 394 h 3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6" h="394">
                  <a:moveTo>
                    <a:pt x="0" y="74"/>
                  </a:moveTo>
                  <a:lnTo>
                    <a:pt x="0" y="74"/>
                  </a:lnTo>
                  <a:lnTo>
                    <a:pt x="2" y="100"/>
                  </a:lnTo>
                  <a:lnTo>
                    <a:pt x="6" y="130"/>
                  </a:lnTo>
                  <a:lnTo>
                    <a:pt x="14" y="168"/>
                  </a:lnTo>
                  <a:lnTo>
                    <a:pt x="28" y="216"/>
                  </a:lnTo>
                  <a:lnTo>
                    <a:pt x="38" y="242"/>
                  </a:lnTo>
                  <a:lnTo>
                    <a:pt x="50" y="270"/>
                  </a:lnTo>
                  <a:lnTo>
                    <a:pt x="62" y="300"/>
                  </a:lnTo>
                  <a:lnTo>
                    <a:pt x="78" y="330"/>
                  </a:lnTo>
                  <a:lnTo>
                    <a:pt x="96" y="362"/>
                  </a:lnTo>
                  <a:lnTo>
                    <a:pt x="116" y="394"/>
                  </a:lnTo>
                  <a:lnTo>
                    <a:pt x="92" y="280"/>
                  </a:lnTo>
                  <a:lnTo>
                    <a:pt x="74" y="194"/>
                  </a:lnTo>
                  <a:lnTo>
                    <a:pt x="68" y="158"/>
                  </a:lnTo>
                  <a:lnTo>
                    <a:pt x="66" y="134"/>
                  </a:lnTo>
                  <a:lnTo>
                    <a:pt x="64" y="118"/>
                  </a:lnTo>
                  <a:lnTo>
                    <a:pt x="58" y="98"/>
                  </a:lnTo>
                  <a:lnTo>
                    <a:pt x="52" y="76"/>
                  </a:lnTo>
                  <a:lnTo>
                    <a:pt x="44" y="56"/>
                  </a:lnTo>
                  <a:lnTo>
                    <a:pt x="28" y="20"/>
                  </a:lnTo>
                  <a:lnTo>
                    <a:pt x="22" y="8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0" y="8"/>
                  </a:lnTo>
                  <a:lnTo>
                    <a:pt x="6" y="3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17"/>
            <p:cNvSpPr>
              <a:spLocks/>
            </p:cNvSpPr>
            <p:nvPr/>
          </p:nvSpPr>
          <p:spPr bwMode="auto">
            <a:xfrm>
              <a:off x="3835400" y="2479675"/>
              <a:ext cx="1714500" cy="1114425"/>
            </a:xfrm>
            <a:custGeom>
              <a:avLst/>
              <a:gdLst>
                <a:gd name="T0" fmla="*/ 2147483647 w 1080"/>
                <a:gd name="T1" fmla="*/ 1486892067 h 702"/>
                <a:gd name="T2" fmla="*/ 2147483647 w 1080"/>
                <a:gd name="T3" fmla="*/ 1461690514 h 702"/>
                <a:gd name="T4" fmla="*/ 2147483647 w 1080"/>
                <a:gd name="T5" fmla="*/ 1391126163 h 702"/>
                <a:gd name="T6" fmla="*/ 2147483647 w 1080"/>
                <a:gd name="T7" fmla="*/ 1280239327 h 702"/>
                <a:gd name="T8" fmla="*/ 2147483647 w 1080"/>
                <a:gd name="T9" fmla="*/ 1169352490 h 702"/>
                <a:gd name="T10" fmla="*/ 2147483647 w 1080"/>
                <a:gd name="T11" fmla="*/ 1018143168 h 702"/>
                <a:gd name="T12" fmla="*/ 2147483647 w 1080"/>
                <a:gd name="T13" fmla="*/ 932457885 h 702"/>
                <a:gd name="T14" fmla="*/ 2147483647 w 1080"/>
                <a:gd name="T15" fmla="*/ 751006500 h 702"/>
                <a:gd name="T16" fmla="*/ 2147483647 w 1080"/>
                <a:gd name="T17" fmla="*/ 579635934 h 702"/>
                <a:gd name="T18" fmla="*/ 2147483647 w 1080"/>
                <a:gd name="T19" fmla="*/ 423386301 h 702"/>
                <a:gd name="T20" fmla="*/ 2066527984 w 1080"/>
                <a:gd name="T21" fmla="*/ 282257501 h 702"/>
                <a:gd name="T22" fmla="*/ 1925399298 w 1080"/>
                <a:gd name="T23" fmla="*/ 166330304 h 702"/>
                <a:gd name="T24" fmla="*/ 1774189992 w 1080"/>
                <a:gd name="T25" fmla="*/ 80644997 h 702"/>
                <a:gd name="T26" fmla="*/ 1607859357 w 1080"/>
                <a:gd name="T27" fmla="*/ 20161249 h 702"/>
                <a:gd name="T28" fmla="*/ 1426408189 w 1080"/>
                <a:gd name="T29" fmla="*/ 0 h 702"/>
                <a:gd name="T30" fmla="*/ 1335682605 w 1080"/>
                <a:gd name="T31" fmla="*/ 5040312 h 702"/>
                <a:gd name="T32" fmla="*/ 1159271748 w 1080"/>
                <a:gd name="T33" fmla="*/ 30241877 h 702"/>
                <a:gd name="T34" fmla="*/ 1003022131 w 1080"/>
                <a:gd name="T35" fmla="*/ 90725618 h 702"/>
                <a:gd name="T36" fmla="*/ 856853134 w 1080"/>
                <a:gd name="T37" fmla="*/ 171370615 h 702"/>
                <a:gd name="T38" fmla="*/ 725804870 w 1080"/>
                <a:gd name="T39" fmla="*/ 282257501 h 702"/>
                <a:gd name="T40" fmla="*/ 609877735 w 1080"/>
                <a:gd name="T41" fmla="*/ 413305580 h 702"/>
                <a:gd name="T42" fmla="*/ 504031221 w 1080"/>
                <a:gd name="T43" fmla="*/ 564515002 h 702"/>
                <a:gd name="T44" fmla="*/ 418345947 w 1080"/>
                <a:gd name="T45" fmla="*/ 735885568 h 702"/>
                <a:gd name="T46" fmla="*/ 378023366 w 1080"/>
                <a:gd name="T47" fmla="*/ 826611161 h 702"/>
                <a:gd name="T48" fmla="*/ 312499333 w 1080"/>
                <a:gd name="T49" fmla="*/ 967740060 h 702"/>
                <a:gd name="T50" fmla="*/ 246975300 w 1080"/>
                <a:gd name="T51" fmla="*/ 1078626897 h 702"/>
                <a:gd name="T52" fmla="*/ 186491528 w 1080"/>
                <a:gd name="T53" fmla="*/ 1169352490 h 702"/>
                <a:gd name="T54" fmla="*/ 75604678 w 1080"/>
                <a:gd name="T55" fmla="*/ 1275199016 h 702"/>
                <a:gd name="T56" fmla="*/ 0 w 1080"/>
                <a:gd name="T57" fmla="*/ 1320561813 h 702"/>
                <a:gd name="T58" fmla="*/ 30241874 w 1080"/>
                <a:gd name="T59" fmla="*/ 1350803677 h 702"/>
                <a:gd name="T60" fmla="*/ 171370597 w 1080"/>
                <a:gd name="T61" fmla="*/ 1486892067 h 702"/>
                <a:gd name="T62" fmla="*/ 327620264 w 1080"/>
                <a:gd name="T63" fmla="*/ 1612899836 h 702"/>
                <a:gd name="T64" fmla="*/ 423386257 w 1080"/>
                <a:gd name="T65" fmla="*/ 1678424273 h 702"/>
                <a:gd name="T66" fmla="*/ 473789359 w 1080"/>
                <a:gd name="T67" fmla="*/ 1552416107 h 702"/>
                <a:gd name="T68" fmla="*/ 554434323 w 1080"/>
                <a:gd name="T69" fmla="*/ 1446569581 h 702"/>
                <a:gd name="T70" fmla="*/ 665321148 w 1080"/>
                <a:gd name="T71" fmla="*/ 1360884299 h 702"/>
                <a:gd name="T72" fmla="*/ 791328903 w 1080"/>
                <a:gd name="T73" fmla="*/ 1295360259 h 702"/>
                <a:gd name="T74" fmla="*/ 927417478 w 1080"/>
                <a:gd name="T75" fmla="*/ 1244957151 h 702"/>
                <a:gd name="T76" fmla="*/ 1068546164 w 1080"/>
                <a:gd name="T77" fmla="*/ 1204634665 h 702"/>
                <a:gd name="T78" fmla="*/ 1325601985 w 1080"/>
                <a:gd name="T79" fmla="*/ 1174392801 h 702"/>
                <a:gd name="T80" fmla="*/ 1411287259 w 1080"/>
                <a:gd name="T81" fmla="*/ 1169352490 h 702"/>
                <a:gd name="T82" fmla="*/ 1582657806 w 1080"/>
                <a:gd name="T83" fmla="*/ 1189513733 h 702"/>
                <a:gd name="T84" fmla="*/ 1748988441 w 1080"/>
                <a:gd name="T85" fmla="*/ 1234876530 h 702"/>
                <a:gd name="T86" fmla="*/ 1905238057 w 1080"/>
                <a:gd name="T87" fmla="*/ 1310481191 h 702"/>
                <a:gd name="T88" fmla="*/ 1975802400 w 1080"/>
                <a:gd name="T89" fmla="*/ 1360884299 h 702"/>
                <a:gd name="T90" fmla="*/ 2076608605 w 1080"/>
                <a:gd name="T91" fmla="*/ 1446569581 h 702"/>
                <a:gd name="T92" fmla="*/ 2147483647 w 1080"/>
                <a:gd name="T93" fmla="*/ 1547375796 h 702"/>
                <a:gd name="T94" fmla="*/ 2147483647 w 1080"/>
                <a:gd name="T95" fmla="*/ 1658262633 h 702"/>
                <a:gd name="T96" fmla="*/ 2147483647 w 1080"/>
                <a:gd name="T97" fmla="*/ 1769149866 h 702"/>
                <a:gd name="T98" fmla="*/ 2147483647 w 1080"/>
                <a:gd name="T99" fmla="*/ 1673383962 h 702"/>
                <a:gd name="T100" fmla="*/ 2147483647 w 1080"/>
                <a:gd name="T101" fmla="*/ 1582657971 h 702"/>
                <a:gd name="T102" fmla="*/ 2147483647 w 1080"/>
                <a:gd name="T103" fmla="*/ 1512093621 h 702"/>
                <a:gd name="T104" fmla="*/ 2147483647 w 1080"/>
                <a:gd name="T105" fmla="*/ 1486892067 h 7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80"/>
                <a:gd name="T160" fmla="*/ 0 h 702"/>
                <a:gd name="T161" fmla="*/ 1080 w 1080"/>
                <a:gd name="T162" fmla="*/ 702 h 7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80" h="702">
                  <a:moveTo>
                    <a:pt x="1080" y="590"/>
                  </a:moveTo>
                  <a:lnTo>
                    <a:pt x="1080" y="590"/>
                  </a:lnTo>
                  <a:lnTo>
                    <a:pt x="1074" y="586"/>
                  </a:lnTo>
                  <a:lnTo>
                    <a:pt x="1064" y="580"/>
                  </a:lnTo>
                  <a:lnTo>
                    <a:pt x="1052" y="570"/>
                  </a:lnTo>
                  <a:lnTo>
                    <a:pt x="1036" y="552"/>
                  </a:lnTo>
                  <a:lnTo>
                    <a:pt x="1018" y="524"/>
                  </a:lnTo>
                  <a:lnTo>
                    <a:pt x="1010" y="508"/>
                  </a:lnTo>
                  <a:lnTo>
                    <a:pt x="1000" y="486"/>
                  </a:lnTo>
                  <a:lnTo>
                    <a:pt x="990" y="464"/>
                  </a:lnTo>
                  <a:lnTo>
                    <a:pt x="982" y="436"/>
                  </a:lnTo>
                  <a:lnTo>
                    <a:pt x="972" y="404"/>
                  </a:lnTo>
                  <a:lnTo>
                    <a:pt x="962" y="370"/>
                  </a:lnTo>
                  <a:lnTo>
                    <a:pt x="952" y="334"/>
                  </a:lnTo>
                  <a:lnTo>
                    <a:pt x="940" y="298"/>
                  </a:lnTo>
                  <a:lnTo>
                    <a:pt x="924" y="262"/>
                  </a:lnTo>
                  <a:lnTo>
                    <a:pt x="908" y="230"/>
                  </a:lnTo>
                  <a:lnTo>
                    <a:pt x="888" y="198"/>
                  </a:lnTo>
                  <a:lnTo>
                    <a:pt x="868" y="168"/>
                  </a:lnTo>
                  <a:lnTo>
                    <a:pt x="844" y="138"/>
                  </a:lnTo>
                  <a:lnTo>
                    <a:pt x="820" y="112"/>
                  </a:lnTo>
                  <a:lnTo>
                    <a:pt x="794" y="88"/>
                  </a:lnTo>
                  <a:lnTo>
                    <a:pt x="764" y="66"/>
                  </a:lnTo>
                  <a:lnTo>
                    <a:pt x="736" y="48"/>
                  </a:lnTo>
                  <a:lnTo>
                    <a:pt x="704" y="32"/>
                  </a:lnTo>
                  <a:lnTo>
                    <a:pt x="672" y="18"/>
                  </a:lnTo>
                  <a:lnTo>
                    <a:pt x="638" y="8"/>
                  </a:lnTo>
                  <a:lnTo>
                    <a:pt x="602" y="2"/>
                  </a:lnTo>
                  <a:lnTo>
                    <a:pt x="566" y="0"/>
                  </a:lnTo>
                  <a:lnTo>
                    <a:pt x="530" y="2"/>
                  </a:lnTo>
                  <a:lnTo>
                    <a:pt x="494" y="6"/>
                  </a:lnTo>
                  <a:lnTo>
                    <a:pt x="460" y="12"/>
                  </a:lnTo>
                  <a:lnTo>
                    <a:pt x="428" y="22"/>
                  </a:lnTo>
                  <a:lnTo>
                    <a:pt x="398" y="36"/>
                  </a:lnTo>
                  <a:lnTo>
                    <a:pt x="368" y="50"/>
                  </a:lnTo>
                  <a:lnTo>
                    <a:pt x="340" y="68"/>
                  </a:lnTo>
                  <a:lnTo>
                    <a:pt x="314" y="90"/>
                  </a:lnTo>
                  <a:lnTo>
                    <a:pt x="288" y="112"/>
                  </a:lnTo>
                  <a:lnTo>
                    <a:pt x="264" y="138"/>
                  </a:lnTo>
                  <a:lnTo>
                    <a:pt x="242" y="164"/>
                  </a:lnTo>
                  <a:lnTo>
                    <a:pt x="220" y="194"/>
                  </a:lnTo>
                  <a:lnTo>
                    <a:pt x="200" y="224"/>
                  </a:lnTo>
                  <a:lnTo>
                    <a:pt x="182" y="258"/>
                  </a:lnTo>
                  <a:lnTo>
                    <a:pt x="166" y="292"/>
                  </a:lnTo>
                  <a:lnTo>
                    <a:pt x="150" y="328"/>
                  </a:lnTo>
                  <a:lnTo>
                    <a:pt x="138" y="358"/>
                  </a:lnTo>
                  <a:lnTo>
                    <a:pt x="124" y="384"/>
                  </a:lnTo>
                  <a:lnTo>
                    <a:pt x="112" y="408"/>
                  </a:lnTo>
                  <a:lnTo>
                    <a:pt x="98" y="428"/>
                  </a:lnTo>
                  <a:lnTo>
                    <a:pt x="86" y="448"/>
                  </a:lnTo>
                  <a:lnTo>
                    <a:pt x="74" y="464"/>
                  </a:lnTo>
                  <a:lnTo>
                    <a:pt x="50" y="488"/>
                  </a:lnTo>
                  <a:lnTo>
                    <a:pt x="30" y="506"/>
                  </a:lnTo>
                  <a:lnTo>
                    <a:pt x="14" y="516"/>
                  </a:lnTo>
                  <a:lnTo>
                    <a:pt x="0" y="524"/>
                  </a:lnTo>
                  <a:lnTo>
                    <a:pt x="12" y="536"/>
                  </a:lnTo>
                  <a:lnTo>
                    <a:pt x="44" y="568"/>
                  </a:lnTo>
                  <a:lnTo>
                    <a:pt x="68" y="590"/>
                  </a:lnTo>
                  <a:lnTo>
                    <a:pt x="96" y="614"/>
                  </a:lnTo>
                  <a:lnTo>
                    <a:pt x="130" y="640"/>
                  </a:lnTo>
                  <a:lnTo>
                    <a:pt x="168" y="666"/>
                  </a:lnTo>
                  <a:lnTo>
                    <a:pt x="176" y="640"/>
                  </a:lnTo>
                  <a:lnTo>
                    <a:pt x="188" y="616"/>
                  </a:lnTo>
                  <a:lnTo>
                    <a:pt x="202" y="594"/>
                  </a:lnTo>
                  <a:lnTo>
                    <a:pt x="220" y="574"/>
                  </a:lnTo>
                  <a:lnTo>
                    <a:pt x="240" y="556"/>
                  </a:lnTo>
                  <a:lnTo>
                    <a:pt x="264" y="540"/>
                  </a:lnTo>
                  <a:lnTo>
                    <a:pt x="288" y="526"/>
                  </a:lnTo>
                  <a:lnTo>
                    <a:pt x="314" y="514"/>
                  </a:lnTo>
                  <a:lnTo>
                    <a:pt x="340" y="502"/>
                  </a:lnTo>
                  <a:lnTo>
                    <a:pt x="368" y="494"/>
                  </a:lnTo>
                  <a:lnTo>
                    <a:pt x="396" y="486"/>
                  </a:lnTo>
                  <a:lnTo>
                    <a:pt x="424" y="478"/>
                  </a:lnTo>
                  <a:lnTo>
                    <a:pt x="478" y="470"/>
                  </a:lnTo>
                  <a:lnTo>
                    <a:pt x="526" y="466"/>
                  </a:lnTo>
                  <a:lnTo>
                    <a:pt x="560" y="464"/>
                  </a:lnTo>
                  <a:lnTo>
                    <a:pt x="596" y="466"/>
                  </a:lnTo>
                  <a:lnTo>
                    <a:pt x="628" y="472"/>
                  </a:lnTo>
                  <a:lnTo>
                    <a:pt x="662" y="478"/>
                  </a:lnTo>
                  <a:lnTo>
                    <a:pt x="694" y="490"/>
                  </a:lnTo>
                  <a:lnTo>
                    <a:pt x="726" y="502"/>
                  </a:lnTo>
                  <a:lnTo>
                    <a:pt x="756" y="520"/>
                  </a:lnTo>
                  <a:lnTo>
                    <a:pt x="784" y="540"/>
                  </a:lnTo>
                  <a:lnTo>
                    <a:pt x="806" y="556"/>
                  </a:lnTo>
                  <a:lnTo>
                    <a:pt x="824" y="574"/>
                  </a:lnTo>
                  <a:lnTo>
                    <a:pt x="844" y="594"/>
                  </a:lnTo>
                  <a:lnTo>
                    <a:pt x="862" y="614"/>
                  </a:lnTo>
                  <a:lnTo>
                    <a:pt x="878" y="636"/>
                  </a:lnTo>
                  <a:lnTo>
                    <a:pt x="894" y="658"/>
                  </a:lnTo>
                  <a:lnTo>
                    <a:pt x="922" y="702"/>
                  </a:lnTo>
                  <a:lnTo>
                    <a:pt x="960" y="682"/>
                  </a:lnTo>
                  <a:lnTo>
                    <a:pt x="992" y="664"/>
                  </a:lnTo>
                  <a:lnTo>
                    <a:pt x="1020" y="644"/>
                  </a:lnTo>
                  <a:lnTo>
                    <a:pt x="1042" y="628"/>
                  </a:lnTo>
                  <a:lnTo>
                    <a:pt x="1060" y="612"/>
                  </a:lnTo>
                  <a:lnTo>
                    <a:pt x="1072" y="600"/>
                  </a:lnTo>
                  <a:lnTo>
                    <a:pt x="1080" y="592"/>
                  </a:lnTo>
                  <a:lnTo>
                    <a:pt x="1080" y="590"/>
                  </a:lnTo>
                  <a:close/>
                </a:path>
              </a:pathLst>
            </a:custGeom>
            <a:solidFill>
              <a:srgbClr val="EF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18"/>
            <p:cNvSpPr>
              <a:spLocks noEditPoints="1"/>
            </p:cNvSpPr>
            <p:nvPr/>
          </p:nvSpPr>
          <p:spPr bwMode="auto">
            <a:xfrm>
              <a:off x="3810000" y="2463800"/>
              <a:ext cx="1765300" cy="1152525"/>
            </a:xfrm>
            <a:custGeom>
              <a:avLst/>
              <a:gdLst>
                <a:gd name="T0" fmla="*/ 2147483647 w 1112"/>
                <a:gd name="T1" fmla="*/ 1688504913 h 726"/>
                <a:gd name="T2" fmla="*/ 2096769873 w 1112"/>
                <a:gd name="T3" fmla="*/ 1486892084 h 726"/>
                <a:gd name="T4" fmla="*/ 1935479944 w 1112"/>
                <a:gd name="T5" fmla="*/ 1360884314 h 726"/>
                <a:gd name="T6" fmla="*/ 1633060930 w 1112"/>
                <a:gd name="T7" fmla="*/ 1239916855 h 726"/>
                <a:gd name="T8" fmla="*/ 1370964795 w 1112"/>
                <a:gd name="T9" fmla="*/ 1224795922 h 726"/>
                <a:gd name="T10" fmla="*/ 987901213 w 1112"/>
                <a:gd name="T11" fmla="*/ 1290319963 h 726"/>
                <a:gd name="T12" fmla="*/ 730845190 w 1112"/>
                <a:gd name="T13" fmla="*/ 1401206801 h 726"/>
                <a:gd name="T14" fmla="*/ 539313399 w 1112"/>
                <a:gd name="T15" fmla="*/ 1587698300 h 726"/>
                <a:gd name="T16" fmla="*/ 453628124 w 1112"/>
                <a:gd name="T17" fmla="*/ 1723787089 h 726"/>
                <a:gd name="T18" fmla="*/ 196572151 w 1112"/>
                <a:gd name="T19" fmla="*/ 1532254882 h 726"/>
                <a:gd name="T20" fmla="*/ 0 w 1112"/>
                <a:gd name="T21" fmla="*/ 1335682760 h 726"/>
                <a:gd name="T22" fmla="*/ 105846566 w 1112"/>
                <a:gd name="T23" fmla="*/ 1275199031 h 726"/>
                <a:gd name="T24" fmla="*/ 302418716 w 1112"/>
                <a:gd name="T25" fmla="*/ 1038304423 h 726"/>
                <a:gd name="T26" fmla="*/ 393144302 w 1112"/>
                <a:gd name="T27" fmla="*/ 841732301 h 726"/>
                <a:gd name="T28" fmla="*/ 584676192 w 1112"/>
                <a:gd name="T29" fmla="*/ 483870036 h 726"/>
                <a:gd name="T30" fmla="*/ 831651396 w 1112"/>
                <a:gd name="T31" fmla="*/ 216733464 h 726"/>
                <a:gd name="T32" fmla="*/ 1129029901 w 1112"/>
                <a:gd name="T33" fmla="*/ 50403120 h 726"/>
                <a:gd name="T34" fmla="*/ 1466730690 w 1112"/>
                <a:gd name="T35" fmla="*/ 0 h 726"/>
                <a:gd name="T36" fmla="*/ 1723786912 w 1112"/>
                <a:gd name="T37" fmla="*/ 45362810 h 726"/>
                <a:gd name="T38" fmla="*/ 2036286150 w 1112"/>
                <a:gd name="T39" fmla="*/ 211693153 h 726"/>
                <a:gd name="T40" fmla="*/ 2147483647 w 1112"/>
                <a:gd name="T41" fmla="*/ 488910347 h 726"/>
                <a:gd name="T42" fmla="*/ 2147483647 w 1112"/>
                <a:gd name="T43" fmla="*/ 851812923 h 726"/>
                <a:gd name="T44" fmla="*/ 2147483647 w 1112"/>
                <a:gd name="T45" fmla="*/ 1113909085 h 726"/>
                <a:gd name="T46" fmla="*/ 2147483647 w 1112"/>
                <a:gd name="T47" fmla="*/ 1406247111 h 726"/>
                <a:gd name="T48" fmla="*/ 2147483647 w 1112"/>
                <a:gd name="T49" fmla="*/ 1481851774 h 726"/>
                <a:gd name="T50" fmla="*/ 2147483647 w 1112"/>
                <a:gd name="T51" fmla="*/ 1512093638 h 726"/>
                <a:gd name="T52" fmla="*/ 2147483647 w 1112"/>
                <a:gd name="T53" fmla="*/ 1607859544 h 726"/>
                <a:gd name="T54" fmla="*/ 2147483647 w 1112"/>
                <a:gd name="T55" fmla="*/ 1774190197 h 726"/>
                <a:gd name="T56" fmla="*/ 1426408208 w 1112"/>
                <a:gd name="T57" fmla="*/ 1169352504 h 726"/>
                <a:gd name="T58" fmla="*/ 1678424119 w 1112"/>
                <a:gd name="T59" fmla="*/ 1199594368 h 726"/>
                <a:gd name="T60" fmla="*/ 1970762116 w 1112"/>
                <a:gd name="T61" fmla="*/ 1320561828 h 726"/>
                <a:gd name="T62" fmla="*/ 2127011735 w 1112"/>
                <a:gd name="T63" fmla="*/ 1446569598 h 726"/>
                <a:gd name="T64" fmla="*/ 2147483647 w 1112"/>
                <a:gd name="T65" fmla="*/ 1764109576 h 726"/>
                <a:gd name="T66" fmla="*/ 2147483647 w 1112"/>
                <a:gd name="T67" fmla="*/ 1562496746 h 726"/>
                <a:gd name="T68" fmla="*/ 2147483647 w 1112"/>
                <a:gd name="T69" fmla="*/ 1446569598 h 726"/>
                <a:gd name="T70" fmla="*/ 2147483647 w 1112"/>
                <a:gd name="T71" fmla="*/ 1169352504 h 726"/>
                <a:gd name="T72" fmla="*/ 2147483647 w 1112"/>
                <a:gd name="T73" fmla="*/ 866933855 h 726"/>
                <a:gd name="T74" fmla="*/ 2147483647 w 1112"/>
                <a:gd name="T75" fmla="*/ 519152211 h 726"/>
                <a:gd name="T76" fmla="*/ 2006044288 w 1112"/>
                <a:gd name="T77" fmla="*/ 252015639 h 726"/>
                <a:gd name="T78" fmla="*/ 1708665981 w 1112"/>
                <a:gd name="T79" fmla="*/ 90725619 h 726"/>
                <a:gd name="T80" fmla="*/ 1466730690 w 1112"/>
                <a:gd name="T81" fmla="*/ 50403120 h 726"/>
                <a:gd name="T82" fmla="*/ 1285279520 w 1112"/>
                <a:gd name="T83" fmla="*/ 65524065 h 726"/>
                <a:gd name="T84" fmla="*/ 987901213 w 1112"/>
                <a:gd name="T85" fmla="*/ 171370617 h 726"/>
                <a:gd name="T86" fmla="*/ 730845190 w 1112"/>
                <a:gd name="T87" fmla="*/ 378023410 h 726"/>
                <a:gd name="T88" fmla="*/ 524192468 w 1112"/>
                <a:gd name="T89" fmla="*/ 680442157 h 726"/>
                <a:gd name="T90" fmla="*/ 393144302 w 1112"/>
                <a:gd name="T91" fmla="*/ 977820693 h 726"/>
                <a:gd name="T92" fmla="*/ 191531841 w 1112"/>
                <a:gd name="T93" fmla="*/ 1265118409 h 726"/>
                <a:gd name="T94" fmla="*/ 80644989 w 1112"/>
                <a:gd name="T95" fmla="*/ 1350803693 h 726"/>
                <a:gd name="T96" fmla="*/ 378023371 w 1112"/>
                <a:gd name="T97" fmla="*/ 1612899854 h 726"/>
                <a:gd name="T98" fmla="*/ 509071537 w 1112"/>
                <a:gd name="T99" fmla="*/ 1537295192 h 726"/>
                <a:gd name="T100" fmla="*/ 705643639 w 1112"/>
                <a:gd name="T101" fmla="*/ 1355844003 h 726"/>
                <a:gd name="T102" fmla="*/ 972780282 w 1112"/>
                <a:gd name="T103" fmla="*/ 1239916855 h 726"/>
                <a:gd name="T104" fmla="*/ 1365924485 w 1112"/>
                <a:gd name="T105" fmla="*/ 1174392814 h 7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12"/>
                <a:gd name="T160" fmla="*/ 0 h 726"/>
                <a:gd name="T161" fmla="*/ 1112 w 1112"/>
                <a:gd name="T162" fmla="*/ 726 h 72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12" h="726">
                  <a:moveTo>
                    <a:pt x="934" y="726"/>
                  </a:moveTo>
                  <a:lnTo>
                    <a:pt x="930" y="718"/>
                  </a:lnTo>
                  <a:lnTo>
                    <a:pt x="900" y="670"/>
                  </a:lnTo>
                  <a:lnTo>
                    <a:pt x="884" y="648"/>
                  </a:lnTo>
                  <a:lnTo>
                    <a:pt x="866" y="628"/>
                  </a:lnTo>
                  <a:lnTo>
                    <a:pt x="850" y="608"/>
                  </a:lnTo>
                  <a:lnTo>
                    <a:pt x="832" y="590"/>
                  </a:lnTo>
                  <a:lnTo>
                    <a:pt x="814" y="572"/>
                  </a:lnTo>
                  <a:lnTo>
                    <a:pt x="794" y="558"/>
                  </a:lnTo>
                  <a:lnTo>
                    <a:pt x="768" y="540"/>
                  </a:lnTo>
                  <a:lnTo>
                    <a:pt x="740" y="524"/>
                  </a:lnTo>
                  <a:lnTo>
                    <a:pt x="712" y="510"/>
                  </a:lnTo>
                  <a:lnTo>
                    <a:pt x="680" y="500"/>
                  </a:lnTo>
                  <a:lnTo>
                    <a:pt x="648" y="492"/>
                  </a:lnTo>
                  <a:lnTo>
                    <a:pt x="614" y="488"/>
                  </a:lnTo>
                  <a:lnTo>
                    <a:pt x="580" y="484"/>
                  </a:lnTo>
                  <a:lnTo>
                    <a:pt x="544" y="486"/>
                  </a:lnTo>
                  <a:lnTo>
                    <a:pt x="498" y="490"/>
                  </a:lnTo>
                  <a:lnTo>
                    <a:pt x="448" y="498"/>
                  </a:lnTo>
                  <a:lnTo>
                    <a:pt x="420" y="504"/>
                  </a:lnTo>
                  <a:lnTo>
                    <a:pt x="392" y="512"/>
                  </a:lnTo>
                  <a:lnTo>
                    <a:pt x="366" y="520"/>
                  </a:lnTo>
                  <a:lnTo>
                    <a:pt x="340" y="530"/>
                  </a:lnTo>
                  <a:lnTo>
                    <a:pt x="314" y="542"/>
                  </a:lnTo>
                  <a:lnTo>
                    <a:pt x="290" y="556"/>
                  </a:lnTo>
                  <a:lnTo>
                    <a:pt x="266" y="572"/>
                  </a:lnTo>
                  <a:lnTo>
                    <a:pt x="246" y="590"/>
                  </a:lnTo>
                  <a:lnTo>
                    <a:pt x="228" y="608"/>
                  </a:lnTo>
                  <a:lnTo>
                    <a:pt x="214" y="630"/>
                  </a:lnTo>
                  <a:lnTo>
                    <a:pt x="202" y="652"/>
                  </a:lnTo>
                  <a:lnTo>
                    <a:pt x="194" y="678"/>
                  </a:lnTo>
                  <a:lnTo>
                    <a:pt x="192" y="692"/>
                  </a:lnTo>
                  <a:lnTo>
                    <a:pt x="180" y="684"/>
                  </a:lnTo>
                  <a:lnTo>
                    <a:pt x="140" y="658"/>
                  </a:lnTo>
                  <a:lnTo>
                    <a:pt x="106" y="632"/>
                  </a:lnTo>
                  <a:lnTo>
                    <a:pt x="78" y="608"/>
                  </a:lnTo>
                  <a:lnTo>
                    <a:pt x="54" y="588"/>
                  </a:lnTo>
                  <a:lnTo>
                    <a:pt x="20" y="554"/>
                  </a:lnTo>
                  <a:lnTo>
                    <a:pt x="8" y="540"/>
                  </a:lnTo>
                  <a:lnTo>
                    <a:pt x="0" y="530"/>
                  </a:lnTo>
                  <a:lnTo>
                    <a:pt x="12" y="524"/>
                  </a:lnTo>
                  <a:lnTo>
                    <a:pt x="26" y="516"/>
                  </a:lnTo>
                  <a:lnTo>
                    <a:pt x="42" y="506"/>
                  </a:lnTo>
                  <a:lnTo>
                    <a:pt x="62" y="488"/>
                  </a:lnTo>
                  <a:lnTo>
                    <a:pt x="84" y="464"/>
                  </a:lnTo>
                  <a:lnTo>
                    <a:pt x="108" y="432"/>
                  </a:lnTo>
                  <a:lnTo>
                    <a:pt x="120" y="412"/>
                  </a:lnTo>
                  <a:lnTo>
                    <a:pt x="132" y="388"/>
                  </a:lnTo>
                  <a:lnTo>
                    <a:pt x="144" y="362"/>
                  </a:lnTo>
                  <a:lnTo>
                    <a:pt x="156" y="334"/>
                  </a:lnTo>
                  <a:lnTo>
                    <a:pt x="174" y="296"/>
                  </a:lnTo>
                  <a:lnTo>
                    <a:pt x="192" y="258"/>
                  </a:lnTo>
                  <a:lnTo>
                    <a:pt x="212" y="224"/>
                  </a:lnTo>
                  <a:lnTo>
                    <a:pt x="232" y="192"/>
                  </a:lnTo>
                  <a:lnTo>
                    <a:pt x="254" y="162"/>
                  </a:lnTo>
                  <a:lnTo>
                    <a:pt x="278" y="134"/>
                  </a:lnTo>
                  <a:lnTo>
                    <a:pt x="304" y="108"/>
                  </a:lnTo>
                  <a:lnTo>
                    <a:pt x="330" y="86"/>
                  </a:lnTo>
                  <a:lnTo>
                    <a:pt x="358" y="66"/>
                  </a:lnTo>
                  <a:lnTo>
                    <a:pt x="386" y="48"/>
                  </a:lnTo>
                  <a:lnTo>
                    <a:pt x="416" y="34"/>
                  </a:lnTo>
                  <a:lnTo>
                    <a:pt x="448" y="20"/>
                  </a:lnTo>
                  <a:lnTo>
                    <a:pt x="480" y="12"/>
                  </a:lnTo>
                  <a:lnTo>
                    <a:pt x="512" y="4"/>
                  </a:lnTo>
                  <a:lnTo>
                    <a:pt x="546" y="0"/>
                  </a:lnTo>
                  <a:lnTo>
                    <a:pt x="582" y="0"/>
                  </a:lnTo>
                  <a:lnTo>
                    <a:pt x="616" y="2"/>
                  </a:lnTo>
                  <a:lnTo>
                    <a:pt x="650" y="8"/>
                  </a:lnTo>
                  <a:lnTo>
                    <a:pt x="684" y="18"/>
                  </a:lnTo>
                  <a:lnTo>
                    <a:pt x="716" y="30"/>
                  </a:lnTo>
                  <a:lnTo>
                    <a:pt x="748" y="44"/>
                  </a:lnTo>
                  <a:lnTo>
                    <a:pt x="778" y="62"/>
                  </a:lnTo>
                  <a:lnTo>
                    <a:pt x="808" y="84"/>
                  </a:lnTo>
                  <a:lnTo>
                    <a:pt x="834" y="108"/>
                  </a:lnTo>
                  <a:lnTo>
                    <a:pt x="860" y="134"/>
                  </a:lnTo>
                  <a:lnTo>
                    <a:pt x="886" y="162"/>
                  </a:lnTo>
                  <a:lnTo>
                    <a:pt x="908" y="194"/>
                  </a:lnTo>
                  <a:lnTo>
                    <a:pt x="928" y="226"/>
                  </a:lnTo>
                  <a:lnTo>
                    <a:pt x="946" y="262"/>
                  </a:lnTo>
                  <a:lnTo>
                    <a:pt x="964" y="298"/>
                  </a:lnTo>
                  <a:lnTo>
                    <a:pt x="978" y="338"/>
                  </a:lnTo>
                  <a:lnTo>
                    <a:pt x="988" y="378"/>
                  </a:lnTo>
                  <a:lnTo>
                    <a:pt x="996" y="410"/>
                  </a:lnTo>
                  <a:lnTo>
                    <a:pt x="1006" y="442"/>
                  </a:lnTo>
                  <a:lnTo>
                    <a:pt x="1018" y="474"/>
                  </a:lnTo>
                  <a:lnTo>
                    <a:pt x="1030" y="506"/>
                  </a:lnTo>
                  <a:lnTo>
                    <a:pt x="1046" y="534"/>
                  </a:lnTo>
                  <a:lnTo>
                    <a:pt x="1062" y="558"/>
                  </a:lnTo>
                  <a:lnTo>
                    <a:pt x="1070" y="568"/>
                  </a:lnTo>
                  <a:lnTo>
                    <a:pt x="1078" y="576"/>
                  </a:lnTo>
                  <a:lnTo>
                    <a:pt x="1088" y="584"/>
                  </a:lnTo>
                  <a:lnTo>
                    <a:pt x="1098" y="588"/>
                  </a:lnTo>
                  <a:lnTo>
                    <a:pt x="1102" y="590"/>
                  </a:lnTo>
                  <a:lnTo>
                    <a:pt x="1112" y="596"/>
                  </a:lnTo>
                  <a:lnTo>
                    <a:pt x="1108" y="600"/>
                  </a:lnTo>
                  <a:lnTo>
                    <a:pt x="1098" y="612"/>
                  </a:lnTo>
                  <a:lnTo>
                    <a:pt x="1086" y="624"/>
                  </a:lnTo>
                  <a:lnTo>
                    <a:pt x="1070" y="638"/>
                  </a:lnTo>
                  <a:lnTo>
                    <a:pt x="1052" y="654"/>
                  </a:lnTo>
                  <a:lnTo>
                    <a:pt x="1028" y="670"/>
                  </a:lnTo>
                  <a:lnTo>
                    <a:pt x="1004" y="688"/>
                  </a:lnTo>
                  <a:lnTo>
                    <a:pt x="974" y="704"/>
                  </a:lnTo>
                  <a:lnTo>
                    <a:pt x="944" y="722"/>
                  </a:lnTo>
                  <a:lnTo>
                    <a:pt x="934" y="726"/>
                  </a:lnTo>
                  <a:close/>
                  <a:moveTo>
                    <a:pt x="566" y="464"/>
                  </a:moveTo>
                  <a:lnTo>
                    <a:pt x="566" y="464"/>
                  </a:lnTo>
                  <a:lnTo>
                    <a:pt x="602" y="466"/>
                  </a:lnTo>
                  <a:lnTo>
                    <a:pt x="634" y="470"/>
                  </a:lnTo>
                  <a:lnTo>
                    <a:pt x="666" y="476"/>
                  </a:lnTo>
                  <a:lnTo>
                    <a:pt x="698" y="484"/>
                  </a:lnTo>
                  <a:lnTo>
                    <a:pt x="728" y="494"/>
                  </a:lnTo>
                  <a:lnTo>
                    <a:pt x="756" y="508"/>
                  </a:lnTo>
                  <a:lnTo>
                    <a:pt x="782" y="524"/>
                  </a:lnTo>
                  <a:lnTo>
                    <a:pt x="806" y="542"/>
                  </a:lnTo>
                  <a:lnTo>
                    <a:pt x="826" y="556"/>
                  </a:lnTo>
                  <a:lnTo>
                    <a:pt x="844" y="574"/>
                  </a:lnTo>
                  <a:lnTo>
                    <a:pt x="862" y="592"/>
                  </a:lnTo>
                  <a:lnTo>
                    <a:pt x="880" y="610"/>
                  </a:lnTo>
                  <a:lnTo>
                    <a:pt x="912" y="652"/>
                  </a:lnTo>
                  <a:lnTo>
                    <a:pt x="942" y="700"/>
                  </a:lnTo>
                  <a:lnTo>
                    <a:pt x="994" y="670"/>
                  </a:lnTo>
                  <a:lnTo>
                    <a:pt x="1036" y="642"/>
                  </a:lnTo>
                  <a:lnTo>
                    <a:pt x="1064" y="620"/>
                  </a:lnTo>
                  <a:lnTo>
                    <a:pt x="1082" y="604"/>
                  </a:lnTo>
                  <a:lnTo>
                    <a:pt x="1064" y="590"/>
                  </a:lnTo>
                  <a:lnTo>
                    <a:pt x="1048" y="574"/>
                  </a:lnTo>
                  <a:lnTo>
                    <a:pt x="1034" y="552"/>
                  </a:lnTo>
                  <a:lnTo>
                    <a:pt x="1020" y="528"/>
                  </a:lnTo>
                  <a:lnTo>
                    <a:pt x="1006" y="498"/>
                  </a:lnTo>
                  <a:lnTo>
                    <a:pt x="992" y="464"/>
                  </a:lnTo>
                  <a:lnTo>
                    <a:pt x="980" y="426"/>
                  </a:lnTo>
                  <a:lnTo>
                    <a:pt x="968" y="382"/>
                  </a:lnTo>
                  <a:lnTo>
                    <a:pt x="958" y="344"/>
                  </a:lnTo>
                  <a:lnTo>
                    <a:pt x="944" y="306"/>
                  </a:lnTo>
                  <a:lnTo>
                    <a:pt x="930" y="272"/>
                  </a:lnTo>
                  <a:lnTo>
                    <a:pt x="912" y="238"/>
                  </a:lnTo>
                  <a:lnTo>
                    <a:pt x="892" y="206"/>
                  </a:lnTo>
                  <a:lnTo>
                    <a:pt x="870" y="176"/>
                  </a:lnTo>
                  <a:lnTo>
                    <a:pt x="848" y="148"/>
                  </a:lnTo>
                  <a:lnTo>
                    <a:pt x="822" y="124"/>
                  </a:lnTo>
                  <a:lnTo>
                    <a:pt x="796" y="100"/>
                  </a:lnTo>
                  <a:lnTo>
                    <a:pt x="768" y="80"/>
                  </a:lnTo>
                  <a:lnTo>
                    <a:pt x="740" y="64"/>
                  </a:lnTo>
                  <a:lnTo>
                    <a:pt x="710" y="48"/>
                  </a:lnTo>
                  <a:lnTo>
                    <a:pt x="678" y="36"/>
                  </a:lnTo>
                  <a:lnTo>
                    <a:pt x="648" y="28"/>
                  </a:lnTo>
                  <a:lnTo>
                    <a:pt x="614" y="22"/>
                  </a:lnTo>
                  <a:lnTo>
                    <a:pt x="582" y="20"/>
                  </a:lnTo>
                  <a:lnTo>
                    <a:pt x="576" y="20"/>
                  </a:lnTo>
                  <a:lnTo>
                    <a:pt x="544" y="22"/>
                  </a:lnTo>
                  <a:lnTo>
                    <a:pt x="510" y="26"/>
                  </a:lnTo>
                  <a:lnTo>
                    <a:pt x="480" y="32"/>
                  </a:lnTo>
                  <a:lnTo>
                    <a:pt x="450" y="42"/>
                  </a:lnTo>
                  <a:lnTo>
                    <a:pt x="420" y="54"/>
                  </a:lnTo>
                  <a:lnTo>
                    <a:pt x="392" y="68"/>
                  </a:lnTo>
                  <a:lnTo>
                    <a:pt x="366" y="86"/>
                  </a:lnTo>
                  <a:lnTo>
                    <a:pt x="340" y="104"/>
                  </a:lnTo>
                  <a:lnTo>
                    <a:pt x="314" y="126"/>
                  </a:lnTo>
                  <a:lnTo>
                    <a:pt x="290" y="150"/>
                  </a:lnTo>
                  <a:lnTo>
                    <a:pt x="268" y="176"/>
                  </a:lnTo>
                  <a:lnTo>
                    <a:pt x="246" y="206"/>
                  </a:lnTo>
                  <a:lnTo>
                    <a:pt x="228" y="236"/>
                  </a:lnTo>
                  <a:lnTo>
                    <a:pt x="208" y="270"/>
                  </a:lnTo>
                  <a:lnTo>
                    <a:pt x="192" y="304"/>
                  </a:lnTo>
                  <a:lnTo>
                    <a:pt x="176" y="342"/>
                  </a:lnTo>
                  <a:lnTo>
                    <a:pt x="156" y="388"/>
                  </a:lnTo>
                  <a:lnTo>
                    <a:pt x="134" y="426"/>
                  </a:lnTo>
                  <a:lnTo>
                    <a:pt x="114" y="456"/>
                  </a:lnTo>
                  <a:lnTo>
                    <a:pt x="94" y="482"/>
                  </a:lnTo>
                  <a:lnTo>
                    <a:pt x="76" y="502"/>
                  </a:lnTo>
                  <a:lnTo>
                    <a:pt x="58" y="518"/>
                  </a:lnTo>
                  <a:lnTo>
                    <a:pt x="44" y="530"/>
                  </a:lnTo>
                  <a:lnTo>
                    <a:pt x="32" y="536"/>
                  </a:lnTo>
                  <a:lnTo>
                    <a:pt x="52" y="558"/>
                  </a:lnTo>
                  <a:lnTo>
                    <a:pt x="84" y="586"/>
                  </a:lnTo>
                  <a:lnTo>
                    <a:pt x="126" y="622"/>
                  </a:lnTo>
                  <a:lnTo>
                    <a:pt x="150" y="640"/>
                  </a:lnTo>
                  <a:lnTo>
                    <a:pt x="178" y="660"/>
                  </a:lnTo>
                  <a:lnTo>
                    <a:pt x="188" y="634"/>
                  </a:lnTo>
                  <a:lnTo>
                    <a:pt x="202" y="610"/>
                  </a:lnTo>
                  <a:lnTo>
                    <a:pt x="218" y="590"/>
                  </a:lnTo>
                  <a:lnTo>
                    <a:pt x="236" y="570"/>
                  </a:lnTo>
                  <a:lnTo>
                    <a:pt x="258" y="554"/>
                  </a:lnTo>
                  <a:lnTo>
                    <a:pt x="280" y="538"/>
                  </a:lnTo>
                  <a:lnTo>
                    <a:pt x="306" y="524"/>
                  </a:lnTo>
                  <a:lnTo>
                    <a:pt x="332" y="512"/>
                  </a:lnTo>
                  <a:lnTo>
                    <a:pt x="358" y="500"/>
                  </a:lnTo>
                  <a:lnTo>
                    <a:pt x="386" y="492"/>
                  </a:lnTo>
                  <a:lnTo>
                    <a:pt x="414" y="484"/>
                  </a:lnTo>
                  <a:lnTo>
                    <a:pt x="442" y="478"/>
                  </a:lnTo>
                  <a:lnTo>
                    <a:pt x="494" y="470"/>
                  </a:lnTo>
                  <a:lnTo>
                    <a:pt x="542" y="466"/>
                  </a:lnTo>
                  <a:lnTo>
                    <a:pt x="566" y="46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19"/>
            <p:cNvSpPr>
              <a:spLocks/>
            </p:cNvSpPr>
            <p:nvPr/>
          </p:nvSpPr>
          <p:spPr bwMode="auto">
            <a:xfrm>
              <a:off x="5137150" y="3317875"/>
              <a:ext cx="171450" cy="288925"/>
            </a:xfrm>
            <a:custGeom>
              <a:avLst/>
              <a:gdLst>
                <a:gd name="T0" fmla="*/ 40322501 w 108"/>
                <a:gd name="T1" fmla="*/ 105846577 h 182"/>
                <a:gd name="T2" fmla="*/ 40322501 w 108"/>
                <a:gd name="T3" fmla="*/ 105846577 h 182"/>
                <a:gd name="T4" fmla="*/ 55443447 w 108"/>
                <a:gd name="T5" fmla="*/ 80644998 h 182"/>
                <a:gd name="T6" fmla="*/ 75604691 w 108"/>
                <a:gd name="T7" fmla="*/ 60483755 h 182"/>
                <a:gd name="T8" fmla="*/ 100806246 w 108"/>
                <a:gd name="T9" fmla="*/ 35282188 h 182"/>
                <a:gd name="T10" fmla="*/ 126007827 w 108"/>
                <a:gd name="T11" fmla="*/ 15120939 h 182"/>
                <a:gd name="T12" fmla="*/ 161290004 w 108"/>
                <a:gd name="T13" fmla="*/ 5040312 h 182"/>
                <a:gd name="T14" fmla="*/ 176410937 w 108"/>
                <a:gd name="T15" fmla="*/ 0 h 182"/>
                <a:gd name="T16" fmla="*/ 196572182 w 108"/>
                <a:gd name="T17" fmla="*/ 5040312 h 182"/>
                <a:gd name="T18" fmla="*/ 211693164 w 108"/>
                <a:gd name="T19" fmla="*/ 10080625 h 182"/>
                <a:gd name="T20" fmla="*/ 231854409 w 108"/>
                <a:gd name="T21" fmla="*/ 25201560 h 182"/>
                <a:gd name="T22" fmla="*/ 231854409 w 108"/>
                <a:gd name="T23" fmla="*/ 25201560 h 182"/>
                <a:gd name="T24" fmla="*/ 252015653 w 108"/>
                <a:gd name="T25" fmla="*/ 40322499 h 182"/>
                <a:gd name="T26" fmla="*/ 262096275 w 108"/>
                <a:gd name="T27" fmla="*/ 60483755 h 182"/>
                <a:gd name="T28" fmla="*/ 272176897 w 108"/>
                <a:gd name="T29" fmla="*/ 80644998 h 182"/>
                <a:gd name="T30" fmla="*/ 272176897 w 108"/>
                <a:gd name="T31" fmla="*/ 105846577 h 182"/>
                <a:gd name="T32" fmla="*/ 272176897 w 108"/>
                <a:gd name="T33" fmla="*/ 136088441 h 182"/>
                <a:gd name="T34" fmla="*/ 272176897 w 108"/>
                <a:gd name="T35" fmla="*/ 161289996 h 182"/>
                <a:gd name="T36" fmla="*/ 252015653 w 108"/>
                <a:gd name="T37" fmla="*/ 221773775 h 182"/>
                <a:gd name="T38" fmla="*/ 226814098 w 108"/>
                <a:gd name="T39" fmla="*/ 282257505 h 182"/>
                <a:gd name="T40" fmla="*/ 196572182 w 108"/>
                <a:gd name="T41" fmla="*/ 337700923 h 182"/>
                <a:gd name="T42" fmla="*/ 161290004 w 108"/>
                <a:gd name="T43" fmla="*/ 388104032 h 182"/>
                <a:gd name="T44" fmla="*/ 120967515 w 108"/>
                <a:gd name="T45" fmla="*/ 423386306 h 182"/>
                <a:gd name="T46" fmla="*/ 120967515 w 108"/>
                <a:gd name="T47" fmla="*/ 423386306 h 182"/>
                <a:gd name="T48" fmla="*/ 85685313 w 108"/>
                <a:gd name="T49" fmla="*/ 443547550 h 182"/>
                <a:gd name="T50" fmla="*/ 55443447 w 108"/>
                <a:gd name="T51" fmla="*/ 453628171 h 182"/>
                <a:gd name="T52" fmla="*/ 35282190 w 108"/>
                <a:gd name="T53" fmla="*/ 458668482 h 182"/>
                <a:gd name="T54" fmla="*/ 20161251 w 108"/>
                <a:gd name="T55" fmla="*/ 453628171 h 182"/>
                <a:gd name="T56" fmla="*/ 10080625 w 108"/>
                <a:gd name="T57" fmla="*/ 443547550 h 182"/>
                <a:gd name="T58" fmla="*/ 5040313 w 108"/>
                <a:gd name="T59" fmla="*/ 433466928 h 182"/>
                <a:gd name="T60" fmla="*/ 0 w 108"/>
                <a:gd name="T61" fmla="*/ 423386306 h 182"/>
                <a:gd name="T62" fmla="*/ 40322501 w 108"/>
                <a:gd name="T63" fmla="*/ 105846577 h 1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8"/>
                <a:gd name="T97" fmla="*/ 0 h 182"/>
                <a:gd name="T98" fmla="*/ 108 w 108"/>
                <a:gd name="T99" fmla="*/ 182 h 1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8" h="182">
                  <a:moveTo>
                    <a:pt x="16" y="42"/>
                  </a:moveTo>
                  <a:lnTo>
                    <a:pt x="16" y="42"/>
                  </a:lnTo>
                  <a:lnTo>
                    <a:pt x="22" y="32"/>
                  </a:lnTo>
                  <a:lnTo>
                    <a:pt x="30" y="24"/>
                  </a:lnTo>
                  <a:lnTo>
                    <a:pt x="40" y="14"/>
                  </a:lnTo>
                  <a:lnTo>
                    <a:pt x="50" y="6"/>
                  </a:lnTo>
                  <a:lnTo>
                    <a:pt x="64" y="2"/>
                  </a:lnTo>
                  <a:lnTo>
                    <a:pt x="70" y="0"/>
                  </a:lnTo>
                  <a:lnTo>
                    <a:pt x="78" y="2"/>
                  </a:lnTo>
                  <a:lnTo>
                    <a:pt x="84" y="4"/>
                  </a:lnTo>
                  <a:lnTo>
                    <a:pt x="92" y="10"/>
                  </a:lnTo>
                  <a:lnTo>
                    <a:pt x="100" y="16"/>
                  </a:lnTo>
                  <a:lnTo>
                    <a:pt x="104" y="24"/>
                  </a:lnTo>
                  <a:lnTo>
                    <a:pt x="108" y="32"/>
                  </a:lnTo>
                  <a:lnTo>
                    <a:pt x="108" y="42"/>
                  </a:lnTo>
                  <a:lnTo>
                    <a:pt x="108" y="54"/>
                  </a:lnTo>
                  <a:lnTo>
                    <a:pt x="108" y="64"/>
                  </a:lnTo>
                  <a:lnTo>
                    <a:pt x="100" y="88"/>
                  </a:lnTo>
                  <a:lnTo>
                    <a:pt x="90" y="112"/>
                  </a:lnTo>
                  <a:lnTo>
                    <a:pt x="78" y="134"/>
                  </a:lnTo>
                  <a:lnTo>
                    <a:pt x="64" y="154"/>
                  </a:lnTo>
                  <a:lnTo>
                    <a:pt x="48" y="168"/>
                  </a:lnTo>
                  <a:lnTo>
                    <a:pt x="34" y="176"/>
                  </a:lnTo>
                  <a:lnTo>
                    <a:pt x="22" y="180"/>
                  </a:lnTo>
                  <a:lnTo>
                    <a:pt x="14" y="182"/>
                  </a:lnTo>
                  <a:lnTo>
                    <a:pt x="8" y="180"/>
                  </a:lnTo>
                  <a:lnTo>
                    <a:pt x="4" y="176"/>
                  </a:lnTo>
                  <a:lnTo>
                    <a:pt x="2" y="172"/>
                  </a:lnTo>
                  <a:lnTo>
                    <a:pt x="0" y="168"/>
                  </a:lnTo>
                  <a:lnTo>
                    <a:pt x="16" y="4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20"/>
            <p:cNvSpPr>
              <a:spLocks/>
            </p:cNvSpPr>
            <p:nvPr/>
          </p:nvSpPr>
          <p:spPr bwMode="auto">
            <a:xfrm>
              <a:off x="5149850" y="3343275"/>
              <a:ext cx="136525" cy="231775"/>
            </a:xfrm>
            <a:custGeom>
              <a:avLst/>
              <a:gdLst>
                <a:gd name="T0" fmla="*/ 50403120 w 86"/>
                <a:gd name="T1" fmla="*/ 90725612 h 146"/>
                <a:gd name="T2" fmla="*/ 50403120 w 86"/>
                <a:gd name="T3" fmla="*/ 90725612 h 146"/>
                <a:gd name="T4" fmla="*/ 60483753 w 86"/>
                <a:gd name="T5" fmla="*/ 70564370 h 146"/>
                <a:gd name="T6" fmla="*/ 70564375 w 86"/>
                <a:gd name="T7" fmla="*/ 50403116 h 146"/>
                <a:gd name="T8" fmla="*/ 85685307 w 86"/>
                <a:gd name="T9" fmla="*/ 30241875 h 146"/>
                <a:gd name="T10" fmla="*/ 105846575 w 86"/>
                <a:gd name="T11" fmla="*/ 10080624 h 146"/>
                <a:gd name="T12" fmla="*/ 131048128 w 86"/>
                <a:gd name="T13" fmla="*/ 0 h 146"/>
                <a:gd name="T14" fmla="*/ 141128750 w 86"/>
                <a:gd name="T15" fmla="*/ 0 h 146"/>
                <a:gd name="T16" fmla="*/ 156249682 w 86"/>
                <a:gd name="T17" fmla="*/ 0 h 146"/>
                <a:gd name="T18" fmla="*/ 171370614 w 86"/>
                <a:gd name="T19" fmla="*/ 5040312 h 146"/>
                <a:gd name="T20" fmla="*/ 186491546 w 86"/>
                <a:gd name="T21" fmla="*/ 15120937 h 146"/>
                <a:gd name="T22" fmla="*/ 186491546 w 86"/>
                <a:gd name="T23" fmla="*/ 15120937 h 146"/>
                <a:gd name="T24" fmla="*/ 201612478 w 86"/>
                <a:gd name="T25" fmla="*/ 25201558 h 146"/>
                <a:gd name="T26" fmla="*/ 206652789 w 86"/>
                <a:gd name="T27" fmla="*/ 45362806 h 146"/>
                <a:gd name="T28" fmla="*/ 216733460 w 86"/>
                <a:gd name="T29" fmla="*/ 60483750 h 146"/>
                <a:gd name="T30" fmla="*/ 216733460 w 86"/>
                <a:gd name="T31" fmla="*/ 85685301 h 146"/>
                <a:gd name="T32" fmla="*/ 211693149 w 86"/>
                <a:gd name="T33" fmla="*/ 131048120 h 146"/>
                <a:gd name="T34" fmla="*/ 201612478 w 86"/>
                <a:gd name="T35" fmla="*/ 181451224 h 146"/>
                <a:gd name="T36" fmla="*/ 176410925 w 86"/>
                <a:gd name="T37" fmla="*/ 226814067 h 146"/>
                <a:gd name="T38" fmla="*/ 151209371 w 86"/>
                <a:gd name="T39" fmla="*/ 277217171 h 146"/>
                <a:gd name="T40" fmla="*/ 120967507 w 86"/>
                <a:gd name="T41" fmla="*/ 312499344 h 146"/>
                <a:gd name="T42" fmla="*/ 90725618 w 86"/>
                <a:gd name="T43" fmla="*/ 342741206 h 146"/>
                <a:gd name="T44" fmla="*/ 90725618 w 86"/>
                <a:gd name="T45" fmla="*/ 342741206 h 146"/>
                <a:gd name="T46" fmla="*/ 60483753 w 86"/>
                <a:gd name="T47" fmla="*/ 362902448 h 146"/>
                <a:gd name="T48" fmla="*/ 40322498 w 86"/>
                <a:gd name="T49" fmla="*/ 367942758 h 146"/>
                <a:gd name="T50" fmla="*/ 25201560 w 86"/>
                <a:gd name="T51" fmla="*/ 367942758 h 146"/>
                <a:gd name="T52" fmla="*/ 15120938 w 86"/>
                <a:gd name="T53" fmla="*/ 362902448 h 146"/>
                <a:gd name="T54" fmla="*/ 5040312 w 86"/>
                <a:gd name="T55" fmla="*/ 352821827 h 146"/>
                <a:gd name="T56" fmla="*/ 0 w 86"/>
                <a:gd name="T57" fmla="*/ 342741206 h 146"/>
                <a:gd name="T58" fmla="*/ 0 w 86"/>
                <a:gd name="T59" fmla="*/ 332660585 h 146"/>
                <a:gd name="T60" fmla="*/ 50403120 w 86"/>
                <a:gd name="T61" fmla="*/ 90725612 h 1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"/>
                <a:gd name="T94" fmla="*/ 0 h 146"/>
                <a:gd name="T95" fmla="*/ 86 w 86"/>
                <a:gd name="T96" fmla="*/ 146 h 1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" h="146">
                  <a:moveTo>
                    <a:pt x="20" y="36"/>
                  </a:moveTo>
                  <a:lnTo>
                    <a:pt x="20" y="36"/>
                  </a:lnTo>
                  <a:lnTo>
                    <a:pt x="24" y="28"/>
                  </a:lnTo>
                  <a:lnTo>
                    <a:pt x="28" y="20"/>
                  </a:lnTo>
                  <a:lnTo>
                    <a:pt x="34" y="12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8" y="2"/>
                  </a:lnTo>
                  <a:lnTo>
                    <a:pt x="74" y="6"/>
                  </a:lnTo>
                  <a:lnTo>
                    <a:pt x="80" y="10"/>
                  </a:lnTo>
                  <a:lnTo>
                    <a:pt x="82" y="18"/>
                  </a:lnTo>
                  <a:lnTo>
                    <a:pt x="86" y="24"/>
                  </a:lnTo>
                  <a:lnTo>
                    <a:pt x="86" y="34"/>
                  </a:lnTo>
                  <a:lnTo>
                    <a:pt x="84" y="52"/>
                  </a:lnTo>
                  <a:lnTo>
                    <a:pt x="80" y="72"/>
                  </a:lnTo>
                  <a:lnTo>
                    <a:pt x="70" y="90"/>
                  </a:lnTo>
                  <a:lnTo>
                    <a:pt x="60" y="110"/>
                  </a:lnTo>
                  <a:lnTo>
                    <a:pt x="48" y="124"/>
                  </a:lnTo>
                  <a:lnTo>
                    <a:pt x="36" y="136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0" y="146"/>
                  </a:lnTo>
                  <a:lnTo>
                    <a:pt x="6" y="144"/>
                  </a:lnTo>
                  <a:lnTo>
                    <a:pt x="2" y="140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3BA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21"/>
            <p:cNvSpPr>
              <a:spLocks/>
            </p:cNvSpPr>
            <p:nvPr/>
          </p:nvSpPr>
          <p:spPr bwMode="auto">
            <a:xfrm>
              <a:off x="4257675" y="2657475"/>
              <a:ext cx="933450" cy="1279525"/>
            </a:xfrm>
            <a:custGeom>
              <a:avLst/>
              <a:gdLst>
                <a:gd name="T0" fmla="*/ 25201558 w 588"/>
                <a:gd name="T1" fmla="*/ 791329021 h 806"/>
                <a:gd name="T2" fmla="*/ 5040312 w 588"/>
                <a:gd name="T3" fmla="*/ 932457927 h 806"/>
                <a:gd name="T4" fmla="*/ 5040312 w 588"/>
                <a:gd name="T5" fmla="*/ 1083667256 h 806"/>
                <a:gd name="T6" fmla="*/ 20161248 w 588"/>
                <a:gd name="T7" fmla="*/ 1265118451 h 806"/>
                <a:gd name="T8" fmla="*/ 75604681 w 588"/>
                <a:gd name="T9" fmla="*/ 1461690579 h 806"/>
                <a:gd name="T10" fmla="*/ 120967499 w 588"/>
                <a:gd name="T11" fmla="*/ 1562496799 h 806"/>
                <a:gd name="T12" fmla="*/ 181451224 w 588"/>
                <a:gd name="T13" fmla="*/ 1658262707 h 806"/>
                <a:gd name="T14" fmla="*/ 252015620 w 588"/>
                <a:gd name="T15" fmla="*/ 1754029012 h 806"/>
                <a:gd name="T16" fmla="*/ 342741207 w 588"/>
                <a:gd name="T17" fmla="*/ 1839714299 h 806"/>
                <a:gd name="T18" fmla="*/ 453628135 w 588"/>
                <a:gd name="T19" fmla="*/ 1920359275 h 806"/>
                <a:gd name="T20" fmla="*/ 579635895 w 588"/>
                <a:gd name="T21" fmla="*/ 1985883317 h 806"/>
                <a:gd name="T22" fmla="*/ 604837447 w 588"/>
                <a:gd name="T23" fmla="*/ 2001004250 h 806"/>
                <a:gd name="T24" fmla="*/ 675401793 w 588"/>
                <a:gd name="T25" fmla="*/ 2026205805 h 806"/>
                <a:gd name="T26" fmla="*/ 776208001 w 588"/>
                <a:gd name="T27" fmla="*/ 2031246116 h 806"/>
                <a:gd name="T28" fmla="*/ 861893477 w 588"/>
                <a:gd name="T29" fmla="*/ 2011084872 h 806"/>
                <a:gd name="T30" fmla="*/ 892135339 w 588"/>
                <a:gd name="T31" fmla="*/ 2001004250 h 806"/>
                <a:gd name="T32" fmla="*/ 962699685 w 588"/>
                <a:gd name="T33" fmla="*/ 1960681762 h 806"/>
                <a:gd name="T34" fmla="*/ 1129029928 w 588"/>
                <a:gd name="T35" fmla="*/ 1839714299 h 806"/>
                <a:gd name="T36" fmla="*/ 1224795826 w 588"/>
                <a:gd name="T37" fmla="*/ 1743948391 h 806"/>
                <a:gd name="T38" fmla="*/ 1315521413 w 588"/>
                <a:gd name="T39" fmla="*/ 1628020841 h 806"/>
                <a:gd name="T40" fmla="*/ 1396166380 w 588"/>
                <a:gd name="T41" fmla="*/ 1491932445 h 806"/>
                <a:gd name="T42" fmla="*/ 1451609794 w 588"/>
                <a:gd name="T43" fmla="*/ 1325602183 h 806"/>
                <a:gd name="T44" fmla="*/ 1471771036 w 588"/>
                <a:gd name="T45" fmla="*/ 1224795963 h 806"/>
                <a:gd name="T46" fmla="*/ 1481851657 w 588"/>
                <a:gd name="T47" fmla="*/ 1013102903 h 806"/>
                <a:gd name="T48" fmla="*/ 1461690415 w 588"/>
                <a:gd name="T49" fmla="*/ 801409643 h 806"/>
                <a:gd name="T50" fmla="*/ 1411287311 w 588"/>
                <a:gd name="T51" fmla="*/ 594756893 h 806"/>
                <a:gd name="T52" fmla="*/ 1335682655 w 588"/>
                <a:gd name="T53" fmla="*/ 408265288 h 806"/>
                <a:gd name="T54" fmla="*/ 1244957067 w 588"/>
                <a:gd name="T55" fmla="*/ 246975337 h 806"/>
                <a:gd name="T56" fmla="*/ 1139110549 w 588"/>
                <a:gd name="T57" fmla="*/ 126007824 h 806"/>
                <a:gd name="T58" fmla="*/ 1053425272 w 588"/>
                <a:gd name="T59" fmla="*/ 60483756 h 806"/>
                <a:gd name="T60" fmla="*/ 992941547 w 588"/>
                <a:gd name="T61" fmla="*/ 35282189 h 806"/>
                <a:gd name="T62" fmla="*/ 962699685 w 588"/>
                <a:gd name="T63" fmla="*/ 30241878 h 806"/>
                <a:gd name="T64" fmla="*/ 766127380 w 588"/>
                <a:gd name="T65" fmla="*/ 0 h 806"/>
                <a:gd name="T66" fmla="*/ 630038999 w 588"/>
                <a:gd name="T67" fmla="*/ 0 h 806"/>
                <a:gd name="T68" fmla="*/ 488910308 w 588"/>
                <a:gd name="T69" fmla="*/ 25201561 h 806"/>
                <a:gd name="T70" fmla="*/ 352821828 w 588"/>
                <a:gd name="T71" fmla="*/ 90725622 h 806"/>
                <a:gd name="T72" fmla="*/ 292338103 w 588"/>
                <a:gd name="T73" fmla="*/ 141128757 h 806"/>
                <a:gd name="T74" fmla="*/ 231854378 w 588"/>
                <a:gd name="T75" fmla="*/ 206652800 h 806"/>
                <a:gd name="T76" fmla="*/ 176410914 w 588"/>
                <a:gd name="T77" fmla="*/ 287297825 h 806"/>
                <a:gd name="T78" fmla="*/ 131048120 w 588"/>
                <a:gd name="T79" fmla="*/ 383063733 h 806"/>
                <a:gd name="T80" fmla="*/ 85685302 w 588"/>
                <a:gd name="T81" fmla="*/ 498990985 h 806"/>
                <a:gd name="T82" fmla="*/ 50403116 w 588"/>
                <a:gd name="T83" fmla="*/ 635079381 h 806"/>
                <a:gd name="T84" fmla="*/ 25201558 w 588"/>
                <a:gd name="T85" fmla="*/ 791329021 h 8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8"/>
                <a:gd name="T130" fmla="*/ 0 h 806"/>
                <a:gd name="T131" fmla="*/ 588 w 588"/>
                <a:gd name="T132" fmla="*/ 806 h 8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8" h="806">
                  <a:moveTo>
                    <a:pt x="10" y="314"/>
                  </a:moveTo>
                  <a:lnTo>
                    <a:pt x="10" y="314"/>
                  </a:lnTo>
                  <a:lnTo>
                    <a:pt x="6" y="330"/>
                  </a:lnTo>
                  <a:lnTo>
                    <a:pt x="2" y="370"/>
                  </a:lnTo>
                  <a:lnTo>
                    <a:pt x="0" y="398"/>
                  </a:lnTo>
                  <a:lnTo>
                    <a:pt x="2" y="430"/>
                  </a:lnTo>
                  <a:lnTo>
                    <a:pt x="4" y="464"/>
                  </a:lnTo>
                  <a:lnTo>
                    <a:pt x="8" y="502"/>
                  </a:lnTo>
                  <a:lnTo>
                    <a:pt x="18" y="540"/>
                  </a:lnTo>
                  <a:lnTo>
                    <a:pt x="30" y="580"/>
                  </a:lnTo>
                  <a:lnTo>
                    <a:pt x="38" y="600"/>
                  </a:lnTo>
                  <a:lnTo>
                    <a:pt x="48" y="620"/>
                  </a:lnTo>
                  <a:lnTo>
                    <a:pt x="58" y="640"/>
                  </a:lnTo>
                  <a:lnTo>
                    <a:pt x="72" y="658"/>
                  </a:lnTo>
                  <a:lnTo>
                    <a:pt x="84" y="678"/>
                  </a:lnTo>
                  <a:lnTo>
                    <a:pt x="100" y="696"/>
                  </a:lnTo>
                  <a:lnTo>
                    <a:pt x="118" y="714"/>
                  </a:lnTo>
                  <a:lnTo>
                    <a:pt x="136" y="730"/>
                  </a:lnTo>
                  <a:lnTo>
                    <a:pt x="156" y="746"/>
                  </a:lnTo>
                  <a:lnTo>
                    <a:pt x="180" y="762"/>
                  </a:lnTo>
                  <a:lnTo>
                    <a:pt x="204" y="776"/>
                  </a:lnTo>
                  <a:lnTo>
                    <a:pt x="230" y="788"/>
                  </a:lnTo>
                  <a:lnTo>
                    <a:pt x="240" y="794"/>
                  </a:lnTo>
                  <a:lnTo>
                    <a:pt x="252" y="800"/>
                  </a:lnTo>
                  <a:lnTo>
                    <a:pt x="268" y="804"/>
                  </a:lnTo>
                  <a:lnTo>
                    <a:pt x="286" y="806"/>
                  </a:lnTo>
                  <a:lnTo>
                    <a:pt x="308" y="806"/>
                  </a:lnTo>
                  <a:lnTo>
                    <a:pt x="330" y="802"/>
                  </a:lnTo>
                  <a:lnTo>
                    <a:pt x="342" y="798"/>
                  </a:lnTo>
                  <a:lnTo>
                    <a:pt x="354" y="794"/>
                  </a:lnTo>
                  <a:lnTo>
                    <a:pt x="362" y="790"/>
                  </a:lnTo>
                  <a:lnTo>
                    <a:pt x="382" y="778"/>
                  </a:lnTo>
                  <a:lnTo>
                    <a:pt x="412" y="758"/>
                  </a:lnTo>
                  <a:lnTo>
                    <a:pt x="448" y="730"/>
                  </a:lnTo>
                  <a:lnTo>
                    <a:pt x="468" y="712"/>
                  </a:lnTo>
                  <a:lnTo>
                    <a:pt x="486" y="692"/>
                  </a:lnTo>
                  <a:lnTo>
                    <a:pt x="506" y="670"/>
                  </a:lnTo>
                  <a:lnTo>
                    <a:pt x="522" y="646"/>
                  </a:lnTo>
                  <a:lnTo>
                    <a:pt x="540" y="620"/>
                  </a:lnTo>
                  <a:lnTo>
                    <a:pt x="554" y="592"/>
                  </a:lnTo>
                  <a:lnTo>
                    <a:pt x="566" y="560"/>
                  </a:lnTo>
                  <a:lnTo>
                    <a:pt x="576" y="526"/>
                  </a:lnTo>
                  <a:lnTo>
                    <a:pt x="584" y="486"/>
                  </a:lnTo>
                  <a:lnTo>
                    <a:pt x="588" y="444"/>
                  </a:lnTo>
                  <a:lnTo>
                    <a:pt x="588" y="402"/>
                  </a:lnTo>
                  <a:lnTo>
                    <a:pt x="586" y="360"/>
                  </a:lnTo>
                  <a:lnTo>
                    <a:pt x="580" y="318"/>
                  </a:lnTo>
                  <a:lnTo>
                    <a:pt x="572" y="276"/>
                  </a:lnTo>
                  <a:lnTo>
                    <a:pt x="560" y="236"/>
                  </a:lnTo>
                  <a:lnTo>
                    <a:pt x="546" y="198"/>
                  </a:lnTo>
                  <a:lnTo>
                    <a:pt x="530" y="162"/>
                  </a:lnTo>
                  <a:lnTo>
                    <a:pt x="514" y="128"/>
                  </a:lnTo>
                  <a:lnTo>
                    <a:pt x="494" y="98"/>
                  </a:lnTo>
                  <a:lnTo>
                    <a:pt x="474" y="72"/>
                  </a:lnTo>
                  <a:lnTo>
                    <a:pt x="452" y="50"/>
                  </a:lnTo>
                  <a:lnTo>
                    <a:pt x="430" y="32"/>
                  </a:lnTo>
                  <a:lnTo>
                    <a:pt x="418" y="24"/>
                  </a:lnTo>
                  <a:lnTo>
                    <a:pt x="406" y="20"/>
                  </a:lnTo>
                  <a:lnTo>
                    <a:pt x="394" y="14"/>
                  </a:lnTo>
                  <a:lnTo>
                    <a:pt x="382" y="12"/>
                  </a:lnTo>
                  <a:lnTo>
                    <a:pt x="332" y="4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50" y="0"/>
                  </a:lnTo>
                  <a:lnTo>
                    <a:pt x="222" y="4"/>
                  </a:lnTo>
                  <a:lnTo>
                    <a:pt x="194" y="10"/>
                  </a:lnTo>
                  <a:lnTo>
                    <a:pt x="166" y="22"/>
                  </a:lnTo>
                  <a:lnTo>
                    <a:pt x="140" y="36"/>
                  </a:lnTo>
                  <a:lnTo>
                    <a:pt x="128" y="46"/>
                  </a:lnTo>
                  <a:lnTo>
                    <a:pt x="116" y="56"/>
                  </a:lnTo>
                  <a:lnTo>
                    <a:pt x="104" y="68"/>
                  </a:lnTo>
                  <a:lnTo>
                    <a:pt x="92" y="82"/>
                  </a:lnTo>
                  <a:lnTo>
                    <a:pt x="80" y="98"/>
                  </a:lnTo>
                  <a:lnTo>
                    <a:pt x="70" y="114"/>
                  </a:lnTo>
                  <a:lnTo>
                    <a:pt x="60" y="132"/>
                  </a:lnTo>
                  <a:lnTo>
                    <a:pt x="52" y="152"/>
                  </a:lnTo>
                  <a:lnTo>
                    <a:pt x="42" y="174"/>
                  </a:lnTo>
                  <a:lnTo>
                    <a:pt x="34" y="198"/>
                  </a:lnTo>
                  <a:lnTo>
                    <a:pt x="26" y="224"/>
                  </a:lnTo>
                  <a:lnTo>
                    <a:pt x="20" y="252"/>
                  </a:lnTo>
                  <a:lnTo>
                    <a:pt x="14" y="282"/>
                  </a:lnTo>
                  <a:lnTo>
                    <a:pt x="10" y="31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22"/>
            <p:cNvSpPr>
              <a:spLocks/>
            </p:cNvSpPr>
            <p:nvPr/>
          </p:nvSpPr>
          <p:spPr bwMode="auto">
            <a:xfrm>
              <a:off x="4286250" y="2689225"/>
              <a:ext cx="889000" cy="1222375"/>
            </a:xfrm>
            <a:custGeom>
              <a:avLst/>
              <a:gdLst>
                <a:gd name="T0" fmla="*/ 0 w 560"/>
                <a:gd name="T1" fmla="*/ 977820712 h 770"/>
                <a:gd name="T2" fmla="*/ 5040312 w 560"/>
                <a:gd name="T3" fmla="*/ 1088707552 h 770"/>
                <a:gd name="T4" fmla="*/ 20161247 w 560"/>
                <a:gd name="T5" fmla="*/ 1209675013 h 770"/>
                <a:gd name="T6" fmla="*/ 60483748 w 560"/>
                <a:gd name="T7" fmla="*/ 1355844029 h 770"/>
                <a:gd name="T8" fmla="*/ 131048117 w 560"/>
                <a:gd name="T9" fmla="*/ 1512093667 h 770"/>
                <a:gd name="T10" fmla="*/ 236894683 w 560"/>
                <a:gd name="T11" fmla="*/ 1663302994 h 770"/>
                <a:gd name="T12" fmla="*/ 307459028 w 560"/>
                <a:gd name="T13" fmla="*/ 1738908055 h 770"/>
                <a:gd name="T14" fmla="*/ 388103993 w 560"/>
                <a:gd name="T15" fmla="*/ 1804432097 h 770"/>
                <a:gd name="T16" fmla="*/ 488910298 w 560"/>
                <a:gd name="T17" fmla="*/ 1869956138 h 770"/>
                <a:gd name="T18" fmla="*/ 599797124 w 560"/>
                <a:gd name="T19" fmla="*/ 1920359247 h 770"/>
                <a:gd name="T20" fmla="*/ 614918055 w 560"/>
                <a:gd name="T21" fmla="*/ 1925399558 h 770"/>
                <a:gd name="T22" fmla="*/ 700603330 w 560"/>
                <a:gd name="T23" fmla="*/ 1940520491 h 770"/>
                <a:gd name="T24" fmla="*/ 776207985 w 560"/>
                <a:gd name="T25" fmla="*/ 1930439869 h 770"/>
                <a:gd name="T26" fmla="*/ 816530467 w 560"/>
                <a:gd name="T27" fmla="*/ 1910278626 h 770"/>
                <a:gd name="T28" fmla="*/ 972780285 w 560"/>
                <a:gd name="T29" fmla="*/ 1824593340 h 770"/>
                <a:gd name="T30" fmla="*/ 1063505871 w 560"/>
                <a:gd name="T31" fmla="*/ 1754028988 h 770"/>
                <a:gd name="T32" fmla="*/ 1154231456 w 560"/>
                <a:gd name="T33" fmla="*/ 1658262684 h 770"/>
                <a:gd name="T34" fmla="*/ 1239916731 w 560"/>
                <a:gd name="T35" fmla="*/ 1547375844 h 770"/>
                <a:gd name="T36" fmla="*/ 1315521386 w 560"/>
                <a:gd name="T37" fmla="*/ 1406247139 h 770"/>
                <a:gd name="T38" fmla="*/ 1370964799 w 560"/>
                <a:gd name="T39" fmla="*/ 1234876568 h 770"/>
                <a:gd name="T40" fmla="*/ 1406246971 w 560"/>
                <a:gd name="T41" fmla="*/ 1033264132 h 770"/>
                <a:gd name="T42" fmla="*/ 1411287282 w 560"/>
                <a:gd name="T43" fmla="*/ 977820712 h 770"/>
                <a:gd name="T44" fmla="*/ 1401206661 w 560"/>
                <a:gd name="T45" fmla="*/ 871974183 h 770"/>
                <a:gd name="T46" fmla="*/ 1376005109 w 560"/>
                <a:gd name="T47" fmla="*/ 766127456 h 770"/>
                <a:gd name="T48" fmla="*/ 1340722937 w 560"/>
                <a:gd name="T49" fmla="*/ 665321237 h 770"/>
                <a:gd name="T50" fmla="*/ 1265118283 w 560"/>
                <a:gd name="T51" fmla="*/ 529232843 h 770"/>
                <a:gd name="T52" fmla="*/ 1129029905 w 560"/>
                <a:gd name="T53" fmla="*/ 362902484 h 770"/>
                <a:gd name="T54" fmla="*/ 972780285 w 560"/>
                <a:gd name="T55" fmla="*/ 221773779 h 770"/>
                <a:gd name="T56" fmla="*/ 806449847 w 560"/>
                <a:gd name="T57" fmla="*/ 110886889 h 770"/>
                <a:gd name="T58" fmla="*/ 645159917 w 560"/>
                <a:gd name="T59" fmla="*/ 35282189 h 770"/>
                <a:gd name="T60" fmla="*/ 504031229 w 560"/>
                <a:gd name="T61" fmla="*/ 0 h 770"/>
                <a:gd name="T62" fmla="*/ 443547505 w 560"/>
                <a:gd name="T63" fmla="*/ 0 h 770"/>
                <a:gd name="T64" fmla="*/ 393144303 w 560"/>
                <a:gd name="T65" fmla="*/ 15120939 h 770"/>
                <a:gd name="T66" fmla="*/ 342741200 w 560"/>
                <a:gd name="T67" fmla="*/ 35282189 h 770"/>
                <a:gd name="T68" fmla="*/ 257055925 w 560"/>
                <a:gd name="T69" fmla="*/ 120967511 h 770"/>
                <a:gd name="T70" fmla="*/ 176410910 w 560"/>
                <a:gd name="T71" fmla="*/ 236894712 h 770"/>
                <a:gd name="T72" fmla="*/ 110886876 w 560"/>
                <a:gd name="T73" fmla="*/ 378023417 h 770"/>
                <a:gd name="T74" fmla="*/ 60483748 w 560"/>
                <a:gd name="T75" fmla="*/ 534273154 h 770"/>
                <a:gd name="T76" fmla="*/ 25201558 w 560"/>
                <a:gd name="T77" fmla="*/ 690522792 h 770"/>
                <a:gd name="T78" fmla="*/ 5040312 w 560"/>
                <a:gd name="T79" fmla="*/ 841732317 h 770"/>
                <a:gd name="T80" fmla="*/ 0 w 560"/>
                <a:gd name="T81" fmla="*/ 977820712 h 7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0"/>
                <a:gd name="T124" fmla="*/ 0 h 770"/>
                <a:gd name="T125" fmla="*/ 560 w 560"/>
                <a:gd name="T126" fmla="*/ 770 h 7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0" h="770">
                  <a:moveTo>
                    <a:pt x="0" y="388"/>
                  </a:moveTo>
                  <a:lnTo>
                    <a:pt x="0" y="388"/>
                  </a:lnTo>
                  <a:lnTo>
                    <a:pt x="0" y="400"/>
                  </a:lnTo>
                  <a:lnTo>
                    <a:pt x="2" y="432"/>
                  </a:lnTo>
                  <a:lnTo>
                    <a:pt x="4" y="454"/>
                  </a:lnTo>
                  <a:lnTo>
                    <a:pt x="8" y="480"/>
                  </a:lnTo>
                  <a:lnTo>
                    <a:pt x="16" y="508"/>
                  </a:lnTo>
                  <a:lnTo>
                    <a:pt x="24" y="538"/>
                  </a:lnTo>
                  <a:lnTo>
                    <a:pt x="36" y="568"/>
                  </a:lnTo>
                  <a:lnTo>
                    <a:pt x="52" y="600"/>
                  </a:lnTo>
                  <a:lnTo>
                    <a:pt x="70" y="630"/>
                  </a:lnTo>
                  <a:lnTo>
                    <a:pt x="94" y="660"/>
                  </a:lnTo>
                  <a:lnTo>
                    <a:pt x="106" y="676"/>
                  </a:lnTo>
                  <a:lnTo>
                    <a:pt x="122" y="690"/>
                  </a:lnTo>
                  <a:lnTo>
                    <a:pt x="138" y="704"/>
                  </a:lnTo>
                  <a:lnTo>
                    <a:pt x="154" y="716"/>
                  </a:lnTo>
                  <a:lnTo>
                    <a:pt x="174" y="730"/>
                  </a:lnTo>
                  <a:lnTo>
                    <a:pt x="194" y="742"/>
                  </a:lnTo>
                  <a:lnTo>
                    <a:pt x="214" y="752"/>
                  </a:lnTo>
                  <a:lnTo>
                    <a:pt x="238" y="762"/>
                  </a:lnTo>
                  <a:lnTo>
                    <a:pt x="244" y="764"/>
                  </a:lnTo>
                  <a:lnTo>
                    <a:pt x="264" y="768"/>
                  </a:lnTo>
                  <a:lnTo>
                    <a:pt x="278" y="770"/>
                  </a:lnTo>
                  <a:lnTo>
                    <a:pt x="292" y="768"/>
                  </a:lnTo>
                  <a:lnTo>
                    <a:pt x="308" y="766"/>
                  </a:lnTo>
                  <a:lnTo>
                    <a:pt x="324" y="758"/>
                  </a:lnTo>
                  <a:lnTo>
                    <a:pt x="352" y="744"/>
                  </a:lnTo>
                  <a:lnTo>
                    <a:pt x="386" y="724"/>
                  </a:lnTo>
                  <a:lnTo>
                    <a:pt x="404" y="710"/>
                  </a:lnTo>
                  <a:lnTo>
                    <a:pt x="422" y="696"/>
                  </a:lnTo>
                  <a:lnTo>
                    <a:pt x="440" y="678"/>
                  </a:lnTo>
                  <a:lnTo>
                    <a:pt x="458" y="658"/>
                  </a:lnTo>
                  <a:lnTo>
                    <a:pt x="476" y="638"/>
                  </a:lnTo>
                  <a:lnTo>
                    <a:pt x="492" y="614"/>
                  </a:lnTo>
                  <a:lnTo>
                    <a:pt x="508" y="586"/>
                  </a:lnTo>
                  <a:lnTo>
                    <a:pt x="522" y="558"/>
                  </a:lnTo>
                  <a:lnTo>
                    <a:pt x="534" y="524"/>
                  </a:lnTo>
                  <a:lnTo>
                    <a:pt x="544" y="490"/>
                  </a:lnTo>
                  <a:lnTo>
                    <a:pt x="552" y="450"/>
                  </a:lnTo>
                  <a:lnTo>
                    <a:pt x="558" y="410"/>
                  </a:lnTo>
                  <a:lnTo>
                    <a:pt x="560" y="388"/>
                  </a:lnTo>
                  <a:lnTo>
                    <a:pt x="558" y="366"/>
                  </a:lnTo>
                  <a:lnTo>
                    <a:pt x="556" y="346"/>
                  </a:lnTo>
                  <a:lnTo>
                    <a:pt x="552" y="324"/>
                  </a:lnTo>
                  <a:lnTo>
                    <a:pt x="546" y="304"/>
                  </a:lnTo>
                  <a:lnTo>
                    <a:pt x="540" y="284"/>
                  </a:lnTo>
                  <a:lnTo>
                    <a:pt x="532" y="264"/>
                  </a:lnTo>
                  <a:lnTo>
                    <a:pt x="524" y="246"/>
                  </a:lnTo>
                  <a:lnTo>
                    <a:pt x="502" y="210"/>
                  </a:lnTo>
                  <a:lnTo>
                    <a:pt x="476" y="176"/>
                  </a:lnTo>
                  <a:lnTo>
                    <a:pt x="448" y="144"/>
                  </a:lnTo>
                  <a:lnTo>
                    <a:pt x="418" y="114"/>
                  </a:lnTo>
                  <a:lnTo>
                    <a:pt x="386" y="88"/>
                  </a:lnTo>
                  <a:lnTo>
                    <a:pt x="352" y="64"/>
                  </a:lnTo>
                  <a:lnTo>
                    <a:pt x="320" y="44"/>
                  </a:lnTo>
                  <a:lnTo>
                    <a:pt x="286" y="26"/>
                  </a:lnTo>
                  <a:lnTo>
                    <a:pt x="256" y="14"/>
                  </a:lnTo>
                  <a:lnTo>
                    <a:pt x="226" y="6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6" y="2"/>
                  </a:lnTo>
                  <a:lnTo>
                    <a:pt x="156" y="6"/>
                  </a:lnTo>
                  <a:lnTo>
                    <a:pt x="146" y="10"/>
                  </a:lnTo>
                  <a:lnTo>
                    <a:pt x="136" y="14"/>
                  </a:lnTo>
                  <a:lnTo>
                    <a:pt x="118" y="28"/>
                  </a:lnTo>
                  <a:lnTo>
                    <a:pt x="102" y="48"/>
                  </a:lnTo>
                  <a:lnTo>
                    <a:pt x="86" y="68"/>
                  </a:lnTo>
                  <a:lnTo>
                    <a:pt x="70" y="94"/>
                  </a:lnTo>
                  <a:lnTo>
                    <a:pt x="58" y="120"/>
                  </a:lnTo>
                  <a:lnTo>
                    <a:pt x="44" y="150"/>
                  </a:lnTo>
                  <a:lnTo>
                    <a:pt x="34" y="180"/>
                  </a:lnTo>
                  <a:lnTo>
                    <a:pt x="24" y="212"/>
                  </a:lnTo>
                  <a:lnTo>
                    <a:pt x="16" y="242"/>
                  </a:lnTo>
                  <a:lnTo>
                    <a:pt x="10" y="274"/>
                  </a:lnTo>
                  <a:lnTo>
                    <a:pt x="6" y="306"/>
                  </a:lnTo>
                  <a:lnTo>
                    <a:pt x="2" y="334"/>
                  </a:lnTo>
                  <a:lnTo>
                    <a:pt x="0" y="364"/>
                  </a:lnTo>
                  <a:lnTo>
                    <a:pt x="0" y="388"/>
                  </a:lnTo>
                  <a:close/>
                </a:path>
              </a:pathLst>
            </a:custGeom>
            <a:solidFill>
              <a:srgbClr val="FEE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23"/>
            <p:cNvSpPr>
              <a:spLocks/>
            </p:cNvSpPr>
            <p:nvPr/>
          </p:nvSpPr>
          <p:spPr bwMode="auto">
            <a:xfrm>
              <a:off x="4679950" y="3594100"/>
              <a:ext cx="101600" cy="53975"/>
            </a:xfrm>
            <a:custGeom>
              <a:avLst/>
              <a:gdLst>
                <a:gd name="T0" fmla="*/ 141128732 w 64"/>
                <a:gd name="T1" fmla="*/ 5040312 h 34"/>
                <a:gd name="T2" fmla="*/ 141128732 w 64"/>
                <a:gd name="T3" fmla="*/ 5040312 h 34"/>
                <a:gd name="T4" fmla="*/ 75604676 w 64"/>
                <a:gd name="T5" fmla="*/ 0 h 34"/>
                <a:gd name="T6" fmla="*/ 30241873 w 64"/>
                <a:gd name="T7" fmla="*/ 5040312 h 34"/>
                <a:gd name="T8" fmla="*/ 15120936 w 64"/>
                <a:gd name="T9" fmla="*/ 5040312 h 34"/>
                <a:gd name="T10" fmla="*/ 5040312 w 64"/>
                <a:gd name="T11" fmla="*/ 10080624 h 34"/>
                <a:gd name="T12" fmla="*/ 5040312 w 64"/>
                <a:gd name="T13" fmla="*/ 10080624 h 34"/>
                <a:gd name="T14" fmla="*/ 0 w 64"/>
                <a:gd name="T15" fmla="*/ 15120937 h 34"/>
                <a:gd name="T16" fmla="*/ 0 w 64"/>
                <a:gd name="T17" fmla="*/ 25201557 h 34"/>
                <a:gd name="T18" fmla="*/ 10080623 w 64"/>
                <a:gd name="T19" fmla="*/ 45362805 h 34"/>
                <a:gd name="T20" fmla="*/ 30241873 w 64"/>
                <a:gd name="T21" fmla="*/ 60483748 h 34"/>
                <a:gd name="T22" fmla="*/ 55443436 w 64"/>
                <a:gd name="T23" fmla="*/ 80644989 h 34"/>
                <a:gd name="T24" fmla="*/ 55443436 w 64"/>
                <a:gd name="T25" fmla="*/ 80644989 h 34"/>
                <a:gd name="T26" fmla="*/ 70564366 w 64"/>
                <a:gd name="T27" fmla="*/ 80644989 h 34"/>
                <a:gd name="T28" fmla="*/ 85685296 w 64"/>
                <a:gd name="T29" fmla="*/ 85685299 h 34"/>
                <a:gd name="T30" fmla="*/ 110886872 w 64"/>
                <a:gd name="T31" fmla="*/ 80644989 h 34"/>
                <a:gd name="T32" fmla="*/ 131048112 w 64"/>
                <a:gd name="T33" fmla="*/ 65524058 h 34"/>
                <a:gd name="T34" fmla="*/ 151209353 w 64"/>
                <a:gd name="T35" fmla="*/ 50403115 h 34"/>
                <a:gd name="T36" fmla="*/ 151209353 w 64"/>
                <a:gd name="T37" fmla="*/ 50403115 h 34"/>
                <a:gd name="T38" fmla="*/ 161289973 w 64"/>
                <a:gd name="T39" fmla="*/ 30241874 h 34"/>
                <a:gd name="T40" fmla="*/ 161289973 w 64"/>
                <a:gd name="T41" fmla="*/ 20161247 h 34"/>
                <a:gd name="T42" fmla="*/ 156249663 w 64"/>
                <a:gd name="T43" fmla="*/ 10080624 h 34"/>
                <a:gd name="T44" fmla="*/ 141128732 w 64"/>
                <a:gd name="T45" fmla="*/ 5040312 h 34"/>
                <a:gd name="T46" fmla="*/ 141128732 w 64"/>
                <a:gd name="T47" fmla="*/ 5040312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4"/>
                <a:gd name="T73" fmla="*/ 0 h 34"/>
                <a:gd name="T74" fmla="*/ 64 w 64"/>
                <a:gd name="T75" fmla="*/ 34 h 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4" h="34">
                  <a:moveTo>
                    <a:pt x="56" y="2"/>
                  </a:moveTo>
                  <a:lnTo>
                    <a:pt x="56" y="2"/>
                  </a:lnTo>
                  <a:lnTo>
                    <a:pt x="30" y="0"/>
                  </a:lnTo>
                  <a:lnTo>
                    <a:pt x="12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8"/>
                  </a:lnTo>
                  <a:lnTo>
                    <a:pt x="12" y="24"/>
                  </a:lnTo>
                  <a:lnTo>
                    <a:pt x="22" y="32"/>
                  </a:lnTo>
                  <a:lnTo>
                    <a:pt x="28" y="32"/>
                  </a:lnTo>
                  <a:lnTo>
                    <a:pt x="34" y="34"/>
                  </a:lnTo>
                  <a:lnTo>
                    <a:pt x="44" y="32"/>
                  </a:lnTo>
                  <a:lnTo>
                    <a:pt x="52" y="26"/>
                  </a:lnTo>
                  <a:lnTo>
                    <a:pt x="60" y="20"/>
                  </a:lnTo>
                  <a:lnTo>
                    <a:pt x="64" y="12"/>
                  </a:lnTo>
                  <a:lnTo>
                    <a:pt x="64" y="8"/>
                  </a:lnTo>
                  <a:lnTo>
                    <a:pt x="62" y="4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F3BA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24"/>
            <p:cNvSpPr>
              <a:spLocks/>
            </p:cNvSpPr>
            <p:nvPr/>
          </p:nvSpPr>
          <p:spPr bwMode="auto">
            <a:xfrm>
              <a:off x="4333875" y="3311525"/>
              <a:ext cx="73025" cy="107950"/>
            </a:xfrm>
            <a:custGeom>
              <a:avLst/>
              <a:gdLst>
                <a:gd name="T0" fmla="*/ 90725620 w 46"/>
                <a:gd name="T1" fmla="*/ 80644989 h 68"/>
                <a:gd name="T2" fmla="*/ 90725620 w 46"/>
                <a:gd name="T3" fmla="*/ 80644989 h 68"/>
                <a:gd name="T4" fmla="*/ 75604687 w 46"/>
                <a:gd name="T5" fmla="*/ 5040312 h 68"/>
                <a:gd name="T6" fmla="*/ 75604687 w 46"/>
                <a:gd name="T7" fmla="*/ 5040312 h 68"/>
                <a:gd name="T8" fmla="*/ 35282188 w 46"/>
                <a:gd name="T9" fmla="*/ 5040312 h 68"/>
                <a:gd name="T10" fmla="*/ 20161250 w 46"/>
                <a:gd name="T11" fmla="*/ 5040312 h 68"/>
                <a:gd name="T12" fmla="*/ 0 w 46"/>
                <a:gd name="T13" fmla="*/ 0 h 68"/>
                <a:gd name="T14" fmla="*/ 0 w 46"/>
                <a:gd name="T15" fmla="*/ 0 h 68"/>
                <a:gd name="T16" fmla="*/ 15120939 w 46"/>
                <a:gd name="T17" fmla="*/ 35282184 h 68"/>
                <a:gd name="T18" fmla="*/ 40322499 w 46"/>
                <a:gd name="T19" fmla="*/ 80644989 h 68"/>
                <a:gd name="T20" fmla="*/ 75604687 w 46"/>
                <a:gd name="T21" fmla="*/ 131048116 h 68"/>
                <a:gd name="T22" fmla="*/ 95765931 w 46"/>
                <a:gd name="T23" fmla="*/ 151209357 h 68"/>
                <a:gd name="T24" fmla="*/ 115927199 w 46"/>
                <a:gd name="T25" fmla="*/ 171370598 h 68"/>
                <a:gd name="T26" fmla="*/ 115927199 w 46"/>
                <a:gd name="T27" fmla="*/ 171370598 h 68"/>
                <a:gd name="T28" fmla="*/ 105846577 w 46"/>
                <a:gd name="T29" fmla="*/ 126007806 h 68"/>
                <a:gd name="T30" fmla="*/ 90725620 w 46"/>
                <a:gd name="T31" fmla="*/ 80644989 h 68"/>
                <a:gd name="T32" fmla="*/ 90725620 w 46"/>
                <a:gd name="T33" fmla="*/ 80644989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68"/>
                <a:gd name="T53" fmla="*/ 46 w 46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68">
                  <a:moveTo>
                    <a:pt x="36" y="32"/>
                  </a:moveTo>
                  <a:lnTo>
                    <a:pt x="36" y="32"/>
                  </a:lnTo>
                  <a:lnTo>
                    <a:pt x="30" y="2"/>
                  </a:lnTo>
                  <a:lnTo>
                    <a:pt x="14" y="2"/>
                  </a:lnTo>
                  <a:lnTo>
                    <a:pt x="8" y="2"/>
                  </a:lnTo>
                  <a:lnTo>
                    <a:pt x="0" y="0"/>
                  </a:lnTo>
                  <a:lnTo>
                    <a:pt x="6" y="14"/>
                  </a:lnTo>
                  <a:lnTo>
                    <a:pt x="16" y="32"/>
                  </a:lnTo>
                  <a:lnTo>
                    <a:pt x="30" y="52"/>
                  </a:lnTo>
                  <a:lnTo>
                    <a:pt x="38" y="60"/>
                  </a:lnTo>
                  <a:lnTo>
                    <a:pt x="46" y="68"/>
                  </a:lnTo>
                  <a:lnTo>
                    <a:pt x="42" y="50"/>
                  </a:lnTo>
                  <a:lnTo>
                    <a:pt x="36" y="32"/>
                  </a:lnTo>
                  <a:close/>
                </a:path>
              </a:pathLst>
            </a:custGeom>
            <a:solidFill>
              <a:srgbClr val="FEE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 25"/>
            <p:cNvSpPr>
              <a:spLocks/>
            </p:cNvSpPr>
            <p:nvPr/>
          </p:nvSpPr>
          <p:spPr bwMode="auto">
            <a:xfrm>
              <a:off x="4365625" y="3311525"/>
              <a:ext cx="254000" cy="142875"/>
            </a:xfrm>
            <a:custGeom>
              <a:avLst/>
              <a:gdLst>
                <a:gd name="T0" fmla="*/ 403224945 w 160"/>
                <a:gd name="T1" fmla="*/ 191531860 h 90"/>
                <a:gd name="T2" fmla="*/ 403224945 w 160"/>
                <a:gd name="T3" fmla="*/ 191531860 h 90"/>
                <a:gd name="T4" fmla="*/ 383063703 w 160"/>
                <a:gd name="T5" fmla="*/ 151209373 h 90"/>
                <a:gd name="T6" fmla="*/ 352821840 w 160"/>
                <a:gd name="T7" fmla="*/ 110886887 h 90"/>
                <a:gd name="T8" fmla="*/ 312499355 w 160"/>
                <a:gd name="T9" fmla="*/ 70564376 h 90"/>
                <a:gd name="T10" fmla="*/ 287297802 w 160"/>
                <a:gd name="T11" fmla="*/ 50403120 h 90"/>
                <a:gd name="T12" fmla="*/ 257055939 w 160"/>
                <a:gd name="T13" fmla="*/ 35282188 h 90"/>
                <a:gd name="T14" fmla="*/ 226814075 w 160"/>
                <a:gd name="T15" fmla="*/ 20161249 h 90"/>
                <a:gd name="T16" fmla="*/ 186491541 w 160"/>
                <a:gd name="T17" fmla="*/ 10080625 h 90"/>
                <a:gd name="T18" fmla="*/ 146169056 w 160"/>
                <a:gd name="T19" fmla="*/ 5040312 h 90"/>
                <a:gd name="T20" fmla="*/ 100806236 w 160"/>
                <a:gd name="T21" fmla="*/ 0 h 90"/>
                <a:gd name="T22" fmla="*/ 50403118 w 160"/>
                <a:gd name="T23" fmla="*/ 5040312 h 90"/>
                <a:gd name="T24" fmla="*/ 0 w 160"/>
                <a:gd name="T25" fmla="*/ 20161249 h 90"/>
                <a:gd name="T26" fmla="*/ 0 w 160"/>
                <a:gd name="T27" fmla="*/ 20161249 h 90"/>
                <a:gd name="T28" fmla="*/ 5040312 w 160"/>
                <a:gd name="T29" fmla="*/ 50403120 h 90"/>
                <a:gd name="T30" fmla="*/ 15120938 w 160"/>
                <a:gd name="T31" fmla="*/ 75604687 h 90"/>
                <a:gd name="T32" fmla="*/ 30241876 w 160"/>
                <a:gd name="T33" fmla="*/ 110886887 h 90"/>
                <a:gd name="T34" fmla="*/ 55443441 w 160"/>
                <a:gd name="T35" fmla="*/ 146169063 h 90"/>
                <a:gd name="T36" fmla="*/ 85685305 w 160"/>
                <a:gd name="T37" fmla="*/ 181451238 h 90"/>
                <a:gd name="T38" fmla="*/ 100806236 w 160"/>
                <a:gd name="T39" fmla="*/ 191531860 h 90"/>
                <a:gd name="T40" fmla="*/ 120967503 w 160"/>
                <a:gd name="T41" fmla="*/ 206652792 h 90"/>
                <a:gd name="T42" fmla="*/ 146169056 w 160"/>
                <a:gd name="T43" fmla="*/ 216733463 h 90"/>
                <a:gd name="T44" fmla="*/ 171370609 w 160"/>
                <a:gd name="T45" fmla="*/ 221773774 h 90"/>
                <a:gd name="T46" fmla="*/ 171370609 w 160"/>
                <a:gd name="T47" fmla="*/ 221773774 h 90"/>
                <a:gd name="T48" fmla="*/ 221773765 w 160"/>
                <a:gd name="T49" fmla="*/ 226814085 h 90"/>
                <a:gd name="T50" fmla="*/ 267136560 w 160"/>
                <a:gd name="T51" fmla="*/ 226814085 h 90"/>
                <a:gd name="T52" fmla="*/ 307459044 w 160"/>
                <a:gd name="T53" fmla="*/ 221773774 h 90"/>
                <a:gd name="T54" fmla="*/ 337700908 w 160"/>
                <a:gd name="T55" fmla="*/ 216733463 h 90"/>
                <a:gd name="T56" fmla="*/ 388104014 w 160"/>
                <a:gd name="T57" fmla="*/ 196572170 h 90"/>
                <a:gd name="T58" fmla="*/ 403224945 w 160"/>
                <a:gd name="T59" fmla="*/ 191531860 h 90"/>
                <a:gd name="T60" fmla="*/ 403224945 w 160"/>
                <a:gd name="T61" fmla="*/ 191531860 h 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0"/>
                <a:gd name="T94" fmla="*/ 0 h 90"/>
                <a:gd name="T95" fmla="*/ 160 w 160"/>
                <a:gd name="T96" fmla="*/ 90 h 9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0" h="90">
                  <a:moveTo>
                    <a:pt x="160" y="76"/>
                  </a:moveTo>
                  <a:lnTo>
                    <a:pt x="160" y="76"/>
                  </a:lnTo>
                  <a:lnTo>
                    <a:pt x="152" y="60"/>
                  </a:lnTo>
                  <a:lnTo>
                    <a:pt x="140" y="44"/>
                  </a:lnTo>
                  <a:lnTo>
                    <a:pt x="124" y="28"/>
                  </a:lnTo>
                  <a:lnTo>
                    <a:pt x="114" y="20"/>
                  </a:lnTo>
                  <a:lnTo>
                    <a:pt x="102" y="14"/>
                  </a:lnTo>
                  <a:lnTo>
                    <a:pt x="90" y="8"/>
                  </a:lnTo>
                  <a:lnTo>
                    <a:pt x="74" y="4"/>
                  </a:lnTo>
                  <a:lnTo>
                    <a:pt x="58" y="2"/>
                  </a:lnTo>
                  <a:lnTo>
                    <a:pt x="40" y="0"/>
                  </a:lnTo>
                  <a:lnTo>
                    <a:pt x="20" y="2"/>
                  </a:lnTo>
                  <a:lnTo>
                    <a:pt x="0" y="8"/>
                  </a:lnTo>
                  <a:lnTo>
                    <a:pt x="2" y="20"/>
                  </a:lnTo>
                  <a:lnTo>
                    <a:pt x="6" y="30"/>
                  </a:lnTo>
                  <a:lnTo>
                    <a:pt x="12" y="44"/>
                  </a:lnTo>
                  <a:lnTo>
                    <a:pt x="22" y="58"/>
                  </a:lnTo>
                  <a:lnTo>
                    <a:pt x="34" y="72"/>
                  </a:lnTo>
                  <a:lnTo>
                    <a:pt x="40" y="76"/>
                  </a:lnTo>
                  <a:lnTo>
                    <a:pt x="48" y="82"/>
                  </a:lnTo>
                  <a:lnTo>
                    <a:pt x="58" y="86"/>
                  </a:lnTo>
                  <a:lnTo>
                    <a:pt x="68" y="88"/>
                  </a:lnTo>
                  <a:lnTo>
                    <a:pt x="88" y="90"/>
                  </a:lnTo>
                  <a:lnTo>
                    <a:pt x="106" y="90"/>
                  </a:lnTo>
                  <a:lnTo>
                    <a:pt x="122" y="88"/>
                  </a:lnTo>
                  <a:lnTo>
                    <a:pt x="134" y="86"/>
                  </a:lnTo>
                  <a:lnTo>
                    <a:pt x="154" y="78"/>
                  </a:lnTo>
                  <a:lnTo>
                    <a:pt x="160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26"/>
            <p:cNvSpPr>
              <a:spLocks/>
            </p:cNvSpPr>
            <p:nvPr/>
          </p:nvSpPr>
          <p:spPr bwMode="auto">
            <a:xfrm>
              <a:off x="4403725" y="3302000"/>
              <a:ext cx="165100" cy="139700"/>
            </a:xfrm>
            <a:custGeom>
              <a:avLst/>
              <a:gdLst>
                <a:gd name="T0" fmla="*/ 156249691 w 104"/>
                <a:gd name="T1" fmla="*/ 15120938 h 88"/>
                <a:gd name="T2" fmla="*/ 156249691 w 104"/>
                <a:gd name="T3" fmla="*/ 15120938 h 88"/>
                <a:gd name="T4" fmla="*/ 131048136 w 104"/>
                <a:gd name="T5" fmla="*/ 10080625 h 88"/>
                <a:gd name="T6" fmla="*/ 95765934 w 104"/>
                <a:gd name="T7" fmla="*/ 5040312 h 88"/>
                <a:gd name="T8" fmla="*/ 65524068 w 104"/>
                <a:gd name="T9" fmla="*/ 0 h 88"/>
                <a:gd name="T10" fmla="*/ 30241879 w 104"/>
                <a:gd name="T11" fmla="*/ 5040312 h 88"/>
                <a:gd name="T12" fmla="*/ 30241879 w 104"/>
                <a:gd name="T13" fmla="*/ 5040312 h 88"/>
                <a:gd name="T14" fmla="*/ 15120939 w 104"/>
                <a:gd name="T15" fmla="*/ 25201560 h 88"/>
                <a:gd name="T16" fmla="*/ 5040313 w 104"/>
                <a:gd name="T17" fmla="*/ 50403120 h 88"/>
                <a:gd name="T18" fmla="*/ 0 w 104"/>
                <a:gd name="T19" fmla="*/ 80644997 h 88"/>
                <a:gd name="T20" fmla="*/ 0 w 104"/>
                <a:gd name="T21" fmla="*/ 110886886 h 88"/>
                <a:gd name="T22" fmla="*/ 0 w 104"/>
                <a:gd name="T23" fmla="*/ 110886886 h 88"/>
                <a:gd name="T24" fmla="*/ 5040313 w 104"/>
                <a:gd name="T25" fmla="*/ 136088440 h 88"/>
                <a:gd name="T26" fmla="*/ 15120939 w 104"/>
                <a:gd name="T27" fmla="*/ 161289994 h 88"/>
                <a:gd name="T28" fmla="*/ 30241879 w 104"/>
                <a:gd name="T29" fmla="*/ 181451237 h 88"/>
                <a:gd name="T30" fmla="*/ 50403123 w 104"/>
                <a:gd name="T31" fmla="*/ 196572169 h 88"/>
                <a:gd name="T32" fmla="*/ 70564379 w 104"/>
                <a:gd name="T33" fmla="*/ 211693151 h 88"/>
                <a:gd name="T34" fmla="*/ 95765934 w 104"/>
                <a:gd name="T35" fmla="*/ 221773772 h 88"/>
                <a:gd name="T36" fmla="*/ 120967514 w 104"/>
                <a:gd name="T37" fmla="*/ 221773772 h 88"/>
                <a:gd name="T38" fmla="*/ 146169069 w 104"/>
                <a:gd name="T39" fmla="*/ 221773772 h 88"/>
                <a:gd name="T40" fmla="*/ 146169069 w 104"/>
                <a:gd name="T41" fmla="*/ 221773772 h 88"/>
                <a:gd name="T42" fmla="*/ 171370624 w 104"/>
                <a:gd name="T43" fmla="*/ 216733462 h 88"/>
                <a:gd name="T44" fmla="*/ 196572179 w 104"/>
                <a:gd name="T45" fmla="*/ 206652790 h 88"/>
                <a:gd name="T46" fmla="*/ 211693162 w 104"/>
                <a:gd name="T47" fmla="*/ 196572169 h 88"/>
                <a:gd name="T48" fmla="*/ 231854406 w 104"/>
                <a:gd name="T49" fmla="*/ 181451237 h 88"/>
                <a:gd name="T50" fmla="*/ 241935028 w 104"/>
                <a:gd name="T51" fmla="*/ 161289994 h 88"/>
                <a:gd name="T52" fmla="*/ 252015650 w 104"/>
                <a:gd name="T53" fmla="*/ 141128751 h 88"/>
                <a:gd name="T54" fmla="*/ 262096272 w 104"/>
                <a:gd name="T55" fmla="*/ 115927197 h 88"/>
                <a:gd name="T56" fmla="*/ 262096272 w 104"/>
                <a:gd name="T57" fmla="*/ 95765929 h 88"/>
                <a:gd name="T58" fmla="*/ 262096272 w 104"/>
                <a:gd name="T59" fmla="*/ 95765929 h 88"/>
                <a:gd name="T60" fmla="*/ 257055961 w 104"/>
                <a:gd name="T61" fmla="*/ 80644997 h 88"/>
                <a:gd name="T62" fmla="*/ 246975339 w 104"/>
                <a:gd name="T63" fmla="*/ 70564375 h 88"/>
                <a:gd name="T64" fmla="*/ 221773784 w 104"/>
                <a:gd name="T65" fmla="*/ 45362809 h 88"/>
                <a:gd name="T66" fmla="*/ 191531868 w 104"/>
                <a:gd name="T67" fmla="*/ 30241877 h 88"/>
                <a:gd name="T68" fmla="*/ 156249691 w 104"/>
                <a:gd name="T69" fmla="*/ 15120938 h 88"/>
                <a:gd name="T70" fmla="*/ 156249691 w 104"/>
                <a:gd name="T71" fmla="*/ 15120938 h 8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88"/>
                <a:gd name="T110" fmla="*/ 104 w 104"/>
                <a:gd name="T111" fmla="*/ 88 h 8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88">
                  <a:moveTo>
                    <a:pt x="62" y="6"/>
                  </a:moveTo>
                  <a:lnTo>
                    <a:pt x="62" y="6"/>
                  </a:lnTo>
                  <a:lnTo>
                    <a:pt x="52" y="4"/>
                  </a:lnTo>
                  <a:lnTo>
                    <a:pt x="38" y="2"/>
                  </a:lnTo>
                  <a:lnTo>
                    <a:pt x="26" y="0"/>
                  </a:lnTo>
                  <a:lnTo>
                    <a:pt x="12" y="2"/>
                  </a:lnTo>
                  <a:lnTo>
                    <a:pt x="6" y="10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4"/>
                  </a:lnTo>
                  <a:lnTo>
                    <a:pt x="6" y="64"/>
                  </a:lnTo>
                  <a:lnTo>
                    <a:pt x="12" y="72"/>
                  </a:lnTo>
                  <a:lnTo>
                    <a:pt x="20" y="78"/>
                  </a:lnTo>
                  <a:lnTo>
                    <a:pt x="28" y="84"/>
                  </a:lnTo>
                  <a:lnTo>
                    <a:pt x="38" y="88"/>
                  </a:lnTo>
                  <a:lnTo>
                    <a:pt x="48" y="88"/>
                  </a:lnTo>
                  <a:lnTo>
                    <a:pt x="58" y="88"/>
                  </a:lnTo>
                  <a:lnTo>
                    <a:pt x="68" y="86"/>
                  </a:lnTo>
                  <a:lnTo>
                    <a:pt x="78" y="82"/>
                  </a:lnTo>
                  <a:lnTo>
                    <a:pt x="84" y="78"/>
                  </a:lnTo>
                  <a:lnTo>
                    <a:pt x="92" y="72"/>
                  </a:lnTo>
                  <a:lnTo>
                    <a:pt x="96" y="64"/>
                  </a:lnTo>
                  <a:lnTo>
                    <a:pt x="100" y="56"/>
                  </a:lnTo>
                  <a:lnTo>
                    <a:pt x="104" y="46"/>
                  </a:lnTo>
                  <a:lnTo>
                    <a:pt x="104" y="38"/>
                  </a:lnTo>
                  <a:lnTo>
                    <a:pt x="102" y="32"/>
                  </a:lnTo>
                  <a:lnTo>
                    <a:pt x="98" y="28"/>
                  </a:lnTo>
                  <a:lnTo>
                    <a:pt x="88" y="18"/>
                  </a:lnTo>
                  <a:lnTo>
                    <a:pt x="76" y="12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178D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Freeform 27"/>
            <p:cNvSpPr>
              <a:spLocks/>
            </p:cNvSpPr>
            <p:nvPr/>
          </p:nvSpPr>
          <p:spPr bwMode="auto">
            <a:xfrm>
              <a:off x="4435475" y="3311525"/>
              <a:ext cx="98425" cy="98425"/>
            </a:xfrm>
            <a:custGeom>
              <a:avLst/>
              <a:gdLst>
                <a:gd name="T0" fmla="*/ 156249699 w 62"/>
                <a:gd name="T1" fmla="*/ 65524071 h 62"/>
                <a:gd name="T2" fmla="*/ 156249699 w 62"/>
                <a:gd name="T3" fmla="*/ 65524071 h 62"/>
                <a:gd name="T4" fmla="*/ 156249699 w 62"/>
                <a:gd name="T5" fmla="*/ 80645005 h 62"/>
                <a:gd name="T6" fmla="*/ 151209387 w 62"/>
                <a:gd name="T7" fmla="*/ 95765939 h 62"/>
                <a:gd name="T8" fmla="*/ 141128765 w 62"/>
                <a:gd name="T9" fmla="*/ 126007831 h 62"/>
                <a:gd name="T10" fmla="*/ 115927209 w 62"/>
                <a:gd name="T11" fmla="*/ 141128765 h 62"/>
                <a:gd name="T12" fmla="*/ 105846586 w 62"/>
                <a:gd name="T13" fmla="*/ 151209387 h 62"/>
                <a:gd name="T14" fmla="*/ 90725627 w 62"/>
                <a:gd name="T15" fmla="*/ 151209387 h 62"/>
                <a:gd name="T16" fmla="*/ 90725627 w 62"/>
                <a:gd name="T17" fmla="*/ 151209387 h 62"/>
                <a:gd name="T18" fmla="*/ 75604694 w 62"/>
                <a:gd name="T19" fmla="*/ 156249699 h 62"/>
                <a:gd name="T20" fmla="*/ 60483760 w 62"/>
                <a:gd name="T21" fmla="*/ 151209387 h 62"/>
                <a:gd name="T22" fmla="*/ 30241880 w 62"/>
                <a:gd name="T23" fmla="*/ 136088454 h 62"/>
                <a:gd name="T24" fmla="*/ 15120940 w 62"/>
                <a:gd name="T25" fmla="*/ 115927209 h 62"/>
                <a:gd name="T26" fmla="*/ 5040313 w 62"/>
                <a:gd name="T27" fmla="*/ 100806250 h 62"/>
                <a:gd name="T28" fmla="*/ 5040313 w 62"/>
                <a:gd name="T29" fmla="*/ 85685316 h 62"/>
                <a:gd name="T30" fmla="*/ 5040313 w 62"/>
                <a:gd name="T31" fmla="*/ 85685316 h 62"/>
                <a:gd name="T32" fmla="*/ 0 w 62"/>
                <a:gd name="T33" fmla="*/ 70564382 h 62"/>
                <a:gd name="T34" fmla="*/ 5040313 w 62"/>
                <a:gd name="T35" fmla="*/ 55443449 h 62"/>
                <a:gd name="T36" fmla="*/ 20161251 w 62"/>
                <a:gd name="T37" fmla="*/ 30241880 h 62"/>
                <a:gd name="T38" fmla="*/ 40322502 w 62"/>
                <a:gd name="T39" fmla="*/ 10080626 h 62"/>
                <a:gd name="T40" fmla="*/ 55443449 w 62"/>
                <a:gd name="T41" fmla="*/ 5040313 h 62"/>
                <a:gd name="T42" fmla="*/ 70564382 w 62"/>
                <a:gd name="T43" fmla="*/ 0 h 62"/>
                <a:gd name="T44" fmla="*/ 70564382 w 62"/>
                <a:gd name="T45" fmla="*/ 0 h 62"/>
                <a:gd name="T46" fmla="*/ 85685316 w 62"/>
                <a:gd name="T47" fmla="*/ 0 h 62"/>
                <a:gd name="T48" fmla="*/ 100806250 w 62"/>
                <a:gd name="T49" fmla="*/ 5040313 h 62"/>
                <a:gd name="T50" fmla="*/ 126007831 w 62"/>
                <a:gd name="T51" fmla="*/ 15120940 h 62"/>
                <a:gd name="T52" fmla="*/ 146169076 w 62"/>
                <a:gd name="T53" fmla="*/ 40322502 h 62"/>
                <a:gd name="T54" fmla="*/ 151209387 w 62"/>
                <a:gd name="T55" fmla="*/ 50403125 h 62"/>
                <a:gd name="T56" fmla="*/ 156249699 w 62"/>
                <a:gd name="T57" fmla="*/ 65524071 h 62"/>
                <a:gd name="T58" fmla="*/ 156249699 w 62"/>
                <a:gd name="T59" fmla="*/ 65524071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"/>
                <a:gd name="T91" fmla="*/ 0 h 62"/>
                <a:gd name="T92" fmla="*/ 62 w 62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" h="62">
                  <a:moveTo>
                    <a:pt x="62" y="26"/>
                  </a:moveTo>
                  <a:lnTo>
                    <a:pt x="62" y="26"/>
                  </a:lnTo>
                  <a:lnTo>
                    <a:pt x="62" y="32"/>
                  </a:lnTo>
                  <a:lnTo>
                    <a:pt x="60" y="38"/>
                  </a:lnTo>
                  <a:lnTo>
                    <a:pt x="56" y="50"/>
                  </a:lnTo>
                  <a:lnTo>
                    <a:pt x="46" y="56"/>
                  </a:lnTo>
                  <a:lnTo>
                    <a:pt x="42" y="60"/>
                  </a:lnTo>
                  <a:lnTo>
                    <a:pt x="36" y="60"/>
                  </a:lnTo>
                  <a:lnTo>
                    <a:pt x="30" y="62"/>
                  </a:lnTo>
                  <a:lnTo>
                    <a:pt x="24" y="60"/>
                  </a:lnTo>
                  <a:lnTo>
                    <a:pt x="12" y="54"/>
                  </a:lnTo>
                  <a:lnTo>
                    <a:pt x="6" y="46"/>
                  </a:lnTo>
                  <a:lnTo>
                    <a:pt x="2" y="40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50" y="6"/>
                  </a:lnTo>
                  <a:lnTo>
                    <a:pt x="58" y="16"/>
                  </a:lnTo>
                  <a:lnTo>
                    <a:pt x="60" y="20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Freeform 28"/>
            <p:cNvSpPr>
              <a:spLocks/>
            </p:cNvSpPr>
            <p:nvPr/>
          </p:nvSpPr>
          <p:spPr bwMode="auto">
            <a:xfrm>
              <a:off x="4473575" y="3349625"/>
              <a:ext cx="25400" cy="22225"/>
            </a:xfrm>
            <a:custGeom>
              <a:avLst/>
              <a:gdLst>
                <a:gd name="T0" fmla="*/ 40322493 w 16"/>
                <a:gd name="T1" fmla="*/ 15120940 h 14"/>
                <a:gd name="T2" fmla="*/ 40322493 w 16"/>
                <a:gd name="T3" fmla="*/ 15120940 h 14"/>
                <a:gd name="T4" fmla="*/ 40322493 w 16"/>
                <a:gd name="T5" fmla="*/ 20161251 h 14"/>
                <a:gd name="T6" fmla="*/ 35282183 w 16"/>
                <a:gd name="T7" fmla="*/ 30241879 h 14"/>
                <a:gd name="T8" fmla="*/ 30241873 w 16"/>
                <a:gd name="T9" fmla="*/ 35282190 h 14"/>
                <a:gd name="T10" fmla="*/ 25201557 w 16"/>
                <a:gd name="T11" fmla="*/ 35282190 h 14"/>
                <a:gd name="T12" fmla="*/ 25201557 w 16"/>
                <a:gd name="T13" fmla="*/ 35282190 h 14"/>
                <a:gd name="T14" fmla="*/ 15120936 w 16"/>
                <a:gd name="T15" fmla="*/ 35282190 h 14"/>
                <a:gd name="T16" fmla="*/ 10080623 w 16"/>
                <a:gd name="T17" fmla="*/ 30241879 h 14"/>
                <a:gd name="T18" fmla="*/ 5040312 w 16"/>
                <a:gd name="T19" fmla="*/ 25201562 h 14"/>
                <a:gd name="T20" fmla="*/ 0 w 16"/>
                <a:gd name="T21" fmla="*/ 20161251 h 14"/>
                <a:gd name="T22" fmla="*/ 0 w 16"/>
                <a:gd name="T23" fmla="*/ 20161251 h 14"/>
                <a:gd name="T24" fmla="*/ 5040312 w 16"/>
                <a:gd name="T25" fmla="*/ 10080625 h 14"/>
                <a:gd name="T26" fmla="*/ 5040312 w 16"/>
                <a:gd name="T27" fmla="*/ 5040313 h 14"/>
                <a:gd name="T28" fmla="*/ 10080623 w 16"/>
                <a:gd name="T29" fmla="*/ 0 h 14"/>
                <a:gd name="T30" fmla="*/ 20161247 w 16"/>
                <a:gd name="T31" fmla="*/ 0 h 14"/>
                <a:gd name="T32" fmla="*/ 20161247 w 16"/>
                <a:gd name="T33" fmla="*/ 0 h 14"/>
                <a:gd name="T34" fmla="*/ 25201557 w 16"/>
                <a:gd name="T35" fmla="*/ 0 h 14"/>
                <a:gd name="T36" fmla="*/ 35282183 w 16"/>
                <a:gd name="T37" fmla="*/ 0 h 14"/>
                <a:gd name="T38" fmla="*/ 40322493 w 16"/>
                <a:gd name="T39" fmla="*/ 5040313 h 14"/>
                <a:gd name="T40" fmla="*/ 40322493 w 16"/>
                <a:gd name="T41" fmla="*/ 15120940 h 14"/>
                <a:gd name="T42" fmla="*/ 40322493 w 16"/>
                <a:gd name="T43" fmla="*/ 15120940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"/>
                <a:gd name="T67" fmla="*/ 0 h 14"/>
                <a:gd name="T68" fmla="*/ 16 w 16"/>
                <a:gd name="T69" fmla="*/ 14 h 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" h="14">
                  <a:moveTo>
                    <a:pt x="16" y="6"/>
                  </a:move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Freeform 29"/>
            <p:cNvSpPr>
              <a:spLocks/>
            </p:cNvSpPr>
            <p:nvPr/>
          </p:nvSpPr>
          <p:spPr bwMode="auto">
            <a:xfrm>
              <a:off x="4600575" y="3692525"/>
              <a:ext cx="254000" cy="127000"/>
            </a:xfrm>
            <a:custGeom>
              <a:avLst/>
              <a:gdLst>
                <a:gd name="T0" fmla="*/ 0 w 160"/>
                <a:gd name="T1" fmla="*/ 65524062 h 80"/>
                <a:gd name="T2" fmla="*/ 0 w 160"/>
                <a:gd name="T3" fmla="*/ 65524062 h 80"/>
                <a:gd name="T4" fmla="*/ 20161249 w 160"/>
                <a:gd name="T5" fmla="*/ 70564373 h 80"/>
                <a:gd name="T6" fmla="*/ 45362808 w 160"/>
                <a:gd name="T7" fmla="*/ 70564373 h 80"/>
                <a:gd name="T8" fmla="*/ 60483752 w 160"/>
                <a:gd name="T9" fmla="*/ 60483752 h 80"/>
                <a:gd name="T10" fmla="*/ 60483752 w 160"/>
                <a:gd name="T11" fmla="*/ 60483752 h 80"/>
                <a:gd name="T12" fmla="*/ 85685305 w 160"/>
                <a:gd name="T13" fmla="*/ 35282186 h 80"/>
                <a:gd name="T14" fmla="*/ 100806236 w 160"/>
                <a:gd name="T15" fmla="*/ 25201559 h 80"/>
                <a:gd name="T16" fmla="*/ 115927193 w 160"/>
                <a:gd name="T17" fmla="*/ 10080624 h 80"/>
                <a:gd name="T18" fmla="*/ 136088435 w 160"/>
                <a:gd name="T19" fmla="*/ 0 h 80"/>
                <a:gd name="T20" fmla="*/ 161289988 w 160"/>
                <a:gd name="T21" fmla="*/ 0 h 80"/>
                <a:gd name="T22" fmla="*/ 186491541 w 160"/>
                <a:gd name="T23" fmla="*/ 10080624 h 80"/>
                <a:gd name="T24" fmla="*/ 211693143 w 160"/>
                <a:gd name="T25" fmla="*/ 30241876 h 80"/>
                <a:gd name="T26" fmla="*/ 211693143 w 160"/>
                <a:gd name="T27" fmla="*/ 30241876 h 80"/>
                <a:gd name="T28" fmla="*/ 216733454 w 160"/>
                <a:gd name="T29" fmla="*/ 25201559 h 80"/>
                <a:gd name="T30" fmla="*/ 231854386 w 160"/>
                <a:gd name="T31" fmla="*/ 10080624 h 80"/>
                <a:gd name="T32" fmla="*/ 252015628 w 160"/>
                <a:gd name="T33" fmla="*/ 0 h 80"/>
                <a:gd name="T34" fmla="*/ 267136560 w 160"/>
                <a:gd name="T35" fmla="*/ 0 h 80"/>
                <a:gd name="T36" fmla="*/ 277217181 w 160"/>
                <a:gd name="T37" fmla="*/ 5040312 h 80"/>
                <a:gd name="T38" fmla="*/ 277217181 w 160"/>
                <a:gd name="T39" fmla="*/ 5040312 h 80"/>
                <a:gd name="T40" fmla="*/ 307459044 w 160"/>
                <a:gd name="T41" fmla="*/ 25201559 h 80"/>
                <a:gd name="T42" fmla="*/ 332660597 w 160"/>
                <a:gd name="T43" fmla="*/ 45362808 h 80"/>
                <a:gd name="T44" fmla="*/ 362902461 w 160"/>
                <a:gd name="T45" fmla="*/ 70564373 h 80"/>
                <a:gd name="T46" fmla="*/ 383063703 w 160"/>
                <a:gd name="T47" fmla="*/ 75604683 h 80"/>
                <a:gd name="T48" fmla="*/ 403224945 w 160"/>
                <a:gd name="T49" fmla="*/ 75604683 h 80"/>
                <a:gd name="T50" fmla="*/ 403224945 w 160"/>
                <a:gd name="T51" fmla="*/ 75604683 h 80"/>
                <a:gd name="T52" fmla="*/ 393144324 w 160"/>
                <a:gd name="T53" fmla="*/ 95765926 h 80"/>
                <a:gd name="T54" fmla="*/ 383063703 w 160"/>
                <a:gd name="T55" fmla="*/ 115927193 h 80"/>
                <a:gd name="T56" fmla="*/ 367942771 w 160"/>
                <a:gd name="T57" fmla="*/ 136088435 h 80"/>
                <a:gd name="T58" fmla="*/ 342741218 w 160"/>
                <a:gd name="T59" fmla="*/ 156249678 h 80"/>
                <a:gd name="T60" fmla="*/ 312499355 w 160"/>
                <a:gd name="T61" fmla="*/ 176410920 h 80"/>
                <a:gd name="T62" fmla="*/ 277217181 w 160"/>
                <a:gd name="T63" fmla="*/ 191531852 h 80"/>
                <a:gd name="T64" fmla="*/ 226814075 w 160"/>
                <a:gd name="T65" fmla="*/ 201612473 h 80"/>
                <a:gd name="T66" fmla="*/ 226814075 w 160"/>
                <a:gd name="T67" fmla="*/ 201612473 h 80"/>
                <a:gd name="T68" fmla="*/ 181451230 w 160"/>
                <a:gd name="T69" fmla="*/ 201612473 h 80"/>
                <a:gd name="T70" fmla="*/ 136088435 w 160"/>
                <a:gd name="T71" fmla="*/ 191531852 h 80"/>
                <a:gd name="T72" fmla="*/ 100806236 w 160"/>
                <a:gd name="T73" fmla="*/ 176410920 h 80"/>
                <a:gd name="T74" fmla="*/ 70564373 w 160"/>
                <a:gd name="T75" fmla="*/ 161289988 h 80"/>
                <a:gd name="T76" fmla="*/ 40322497 w 160"/>
                <a:gd name="T77" fmla="*/ 136088435 h 80"/>
                <a:gd name="T78" fmla="*/ 20161249 w 160"/>
                <a:gd name="T79" fmla="*/ 115927193 h 80"/>
                <a:gd name="T80" fmla="*/ 10080624 w 160"/>
                <a:gd name="T81" fmla="*/ 90725615 h 80"/>
                <a:gd name="T82" fmla="*/ 0 w 160"/>
                <a:gd name="T83" fmla="*/ 65524062 h 80"/>
                <a:gd name="T84" fmla="*/ 0 w 160"/>
                <a:gd name="T85" fmla="*/ 65524062 h 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0"/>
                <a:gd name="T130" fmla="*/ 0 h 80"/>
                <a:gd name="T131" fmla="*/ 160 w 160"/>
                <a:gd name="T132" fmla="*/ 80 h 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0" h="80">
                  <a:moveTo>
                    <a:pt x="0" y="26"/>
                  </a:moveTo>
                  <a:lnTo>
                    <a:pt x="0" y="26"/>
                  </a:lnTo>
                  <a:lnTo>
                    <a:pt x="8" y="28"/>
                  </a:lnTo>
                  <a:lnTo>
                    <a:pt x="18" y="28"/>
                  </a:lnTo>
                  <a:lnTo>
                    <a:pt x="24" y="24"/>
                  </a:lnTo>
                  <a:lnTo>
                    <a:pt x="34" y="14"/>
                  </a:lnTo>
                  <a:lnTo>
                    <a:pt x="40" y="10"/>
                  </a:lnTo>
                  <a:lnTo>
                    <a:pt x="46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4" y="4"/>
                  </a:lnTo>
                  <a:lnTo>
                    <a:pt x="84" y="12"/>
                  </a:lnTo>
                  <a:lnTo>
                    <a:pt x="86" y="10"/>
                  </a:lnTo>
                  <a:lnTo>
                    <a:pt x="92" y="4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0" y="2"/>
                  </a:lnTo>
                  <a:lnTo>
                    <a:pt x="122" y="10"/>
                  </a:lnTo>
                  <a:lnTo>
                    <a:pt x="132" y="18"/>
                  </a:lnTo>
                  <a:lnTo>
                    <a:pt x="144" y="28"/>
                  </a:lnTo>
                  <a:lnTo>
                    <a:pt x="152" y="30"/>
                  </a:lnTo>
                  <a:lnTo>
                    <a:pt x="160" y="30"/>
                  </a:lnTo>
                  <a:lnTo>
                    <a:pt x="156" y="38"/>
                  </a:lnTo>
                  <a:lnTo>
                    <a:pt x="152" y="46"/>
                  </a:lnTo>
                  <a:lnTo>
                    <a:pt x="146" y="54"/>
                  </a:lnTo>
                  <a:lnTo>
                    <a:pt x="136" y="62"/>
                  </a:lnTo>
                  <a:lnTo>
                    <a:pt x="124" y="70"/>
                  </a:lnTo>
                  <a:lnTo>
                    <a:pt x="110" y="76"/>
                  </a:lnTo>
                  <a:lnTo>
                    <a:pt x="90" y="80"/>
                  </a:lnTo>
                  <a:lnTo>
                    <a:pt x="72" y="80"/>
                  </a:lnTo>
                  <a:lnTo>
                    <a:pt x="54" y="76"/>
                  </a:lnTo>
                  <a:lnTo>
                    <a:pt x="40" y="70"/>
                  </a:lnTo>
                  <a:lnTo>
                    <a:pt x="28" y="64"/>
                  </a:lnTo>
                  <a:lnTo>
                    <a:pt x="16" y="54"/>
                  </a:lnTo>
                  <a:lnTo>
                    <a:pt x="8" y="46"/>
                  </a:lnTo>
                  <a:lnTo>
                    <a:pt x="4" y="3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596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Freeform 30"/>
            <p:cNvSpPr>
              <a:spLocks/>
            </p:cNvSpPr>
            <p:nvPr/>
          </p:nvSpPr>
          <p:spPr bwMode="auto">
            <a:xfrm>
              <a:off x="4711700" y="3771900"/>
              <a:ext cx="41275" cy="22225"/>
            </a:xfrm>
            <a:custGeom>
              <a:avLst/>
              <a:gdLst>
                <a:gd name="T0" fmla="*/ 65524068 w 26"/>
                <a:gd name="T1" fmla="*/ 20161251 h 14"/>
                <a:gd name="T2" fmla="*/ 65524068 w 26"/>
                <a:gd name="T3" fmla="*/ 20161251 h 14"/>
                <a:gd name="T4" fmla="*/ 65524068 w 26"/>
                <a:gd name="T5" fmla="*/ 25201562 h 14"/>
                <a:gd name="T6" fmla="*/ 55443446 w 26"/>
                <a:gd name="T7" fmla="*/ 30241879 h 14"/>
                <a:gd name="T8" fmla="*/ 35282190 w 26"/>
                <a:gd name="T9" fmla="*/ 35282190 h 14"/>
                <a:gd name="T10" fmla="*/ 35282190 w 26"/>
                <a:gd name="T11" fmla="*/ 35282190 h 14"/>
                <a:gd name="T12" fmla="*/ 10080625 w 26"/>
                <a:gd name="T13" fmla="*/ 30241879 h 14"/>
                <a:gd name="T14" fmla="*/ 5040313 w 26"/>
                <a:gd name="T15" fmla="*/ 25201562 h 14"/>
                <a:gd name="T16" fmla="*/ 0 w 26"/>
                <a:gd name="T17" fmla="*/ 20161251 h 14"/>
                <a:gd name="T18" fmla="*/ 0 w 26"/>
                <a:gd name="T19" fmla="*/ 20161251 h 14"/>
                <a:gd name="T20" fmla="*/ 5040313 w 26"/>
                <a:gd name="T21" fmla="*/ 10080625 h 14"/>
                <a:gd name="T22" fmla="*/ 10080625 w 26"/>
                <a:gd name="T23" fmla="*/ 5040313 h 14"/>
                <a:gd name="T24" fmla="*/ 35282190 w 26"/>
                <a:gd name="T25" fmla="*/ 0 h 14"/>
                <a:gd name="T26" fmla="*/ 35282190 w 26"/>
                <a:gd name="T27" fmla="*/ 0 h 14"/>
                <a:gd name="T28" fmla="*/ 55443446 w 26"/>
                <a:gd name="T29" fmla="*/ 5040313 h 14"/>
                <a:gd name="T30" fmla="*/ 65524068 w 26"/>
                <a:gd name="T31" fmla="*/ 10080625 h 14"/>
                <a:gd name="T32" fmla="*/ 65524068 w 26"/>
                <a:gd name="T33" fmla="*/ 20161251 h 14"/>
                <a:gd name="T34" fmla="*/ 65524068 w 26"/>
                <a:gd name="T35" fmla="*/ 20161251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14"/>
                <a:gd name="T56" fmla="*/ 26 w 26"/>
                <a:gd name="T57" fmla="*/ 14 h 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14">
                  <a:moveTo>
                    <a:pt x="26" y="8"/>
                  </a:moveTo>
                  <a:lnTo>
                    <a:pt x="26" y="8"/>
                  </a:lnTo>
                  <a:lnTo>
                    <a:pt x="26" y="10"/>
                  </a:lnTo>
                  <a:lnTo>
                    <a:pt x="22" y="12"/>
                  </a:lnTo>
                  <a:lnTo>
                    <a:pt x="14" y="14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14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F8B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Freeform 31"/>
            <p:cNvSpPr>
              <a:spLocks/>
            </p:cNvSpPr>
            <p:nvPr/>
          </p:nvSpPr>
          <p:spPr bwMode="auto">
            <a:xfrm>
              <a:off x="4371975" y="3495675"/>
              <a:ext cx="200025" cy="200025"/>
            </a:xfrm>
            <a:custGeom>
              <a:avLst/>
              <a:gdLst>
                <a:gd name="T0" fmla="*/ 317539710 w 126"/>
                <a:gd name="T1" fmla="*/ 156249699 h 126"/>
                <a:gd name="T2" fmla="*/ 317539710 w 126"/>
                <a:gd name="T3" fmla="*/ 156249699 h 126"/>
                <a:gd name="T4" fmla="*/ 312499399 w 126"/>
                <a:gd name="T5" fmla="*/ 186491567 h 126"/>
                <a:gd name="T6" fmla="*/ 302418776 w 126"/>
                <a:gd name="T7" fmla="*/ 216733484 h 126"/>
                <a:gd name="T8" fmla="*/ 287297842 w 126"/>
                <a:gd name="T9" fmla="*/ 246975352 h 126"/>
                <a:gd name="T10" fmla="*/ 272176908 w 126"/>
                <a:gd name="T11" fmla="*/ 267136597 h 126"/>
                <a:gd name="T12" fmla="*/ 246975352 w 126"/>
                <a:gd name="T13" fmla="*/ 287297842 h 126"/>
                <a:gd name="T14" fmla="*/ 221773796 w 126"/>
                <a:gd name="T15" fmla="*/ 302418776 h 126"/>
                <a:gd name="T16" fmla="*/ 191531878 w 126"/>
                <a:gd name="T17" fmla="*/ 312499399 h 126"/>
                <a:gd name="T18" fmla="*/ 156249699 w 126"/>
                <a:gd name="T19" fmla="*/ 317539710 h 126"/>
                <a:gd name="T20" fmla="*/ 156249699 w 126"/>
                <a:gd name="T21" fmla="*/ 317539710 h 126"/>
                <a:gd name="T22" fmla="*/ 126007832 w 126"/>
                <a:gd name="T23" fmla="*/ 312499399 h 126"/>
                <a:gd name="T24" fmla="*/ 95765939 w 126"/>
                <a:gd name="T25" fmla="*/ 302418776 h 126"/>
                <a:gd name="T26" fmla="*/ 70564383 w 126"/>
                <a:gd name="T27" fmla="*/ 287297842 h 126"/>
                <a:gd name="T28" fmla="*/ 45362814 w 126"/>
                <a:gd name="T29" fmla="*/ 267136597 h 126"/>
                <a:gd name="T30" fmla="*/ 25201563 w 126"/>
                <a:gd name="T31" fmla="*/ 246975352 h 126"/>
                <a:gd name="T32" fmla="*/ 10080626 w 126"/>
                <a:gd name="T33" fmla="*/ 216733484 h 126"/>
                <a:gd name="T34" fmla="*/ 0 w 126"/>
                <a:gd name="T35" fmla="*/ 186491567 h 126"/>
                <a:gd name="T36" fmla="*/ 0 w 126"/>
                <a:gd name="T37" fmla="*/ 156249699 h 126"/>
                <a:gd name="T38" fmla="*/ 0 w 126"/>
                <a:gd name="T39" fmla="*/ 156249699 h 126"/>
                <a:gd name="T40" fmla="*/ 0 w 126"/>
                <a:gd name="T41" fmla="*/ 126007832 h 126"/>
                <a:gd name="T42" fmla="*/ 10080626 w 126"/>
                <a:gd name="T43" fmla="*/ 95765939 h 126"/>
                <a:gd name="T44" fmla="*/ 25201563 w 126"/>
                <a:gd name="T45" fmla="*/ 65524071 h 126"/>
                <a:gd name="T46" fmla="*/ 45362814 w 126"/>
                <a:gd name="T47" fmla="*/ 45362814 h 126"/>
                <a:gd name="T48" fmla="*/ 70564383 w 126"/>
                <a:gd name="T49" fmla="*/ 25201563 h 126"/>
                <a:gd name="T50" fmla="*/ 95765939 w 126"/>
                <a:gd name="T51" fmla="*/ 10080626 h 126"/>
                <a:gd name="T52" fmla="*/ 126007832 w 126"/>
                <a:gd name="T53" fmla="*/ 0 h 126"/>
                <a:gd name="T54" fmla="*/ 156249699 w 126"/>
                <a:gd name="T55" fmla="*/ 0 h 126"/>
                <a:gd name="T56" fmla="*/ 156249699 w 126"/>
                <a:gd name="T57" fmla="*/ 0 h 126"/>
                <a:gd name="T58" fmla="*/ 191531878 w 126"/>
                <a:gd name="T59" fmla="*/ 0 h 126"/>
                <a:gd name="T60" fmla="*/ 221773796 w 126"/>
                <a:gd name="T61" fmla="*/ 10080626 h 126"/>
                <a:gd name="T62" fmla="*/ 246975352 w 126"/>
                <a:gd name="T63" fmla="*/ 25201563 h 126"/>
                <a:gd name="T64" fmla="*/ 272176908 w 126"/>
                <a:gd name="T65" fmla="*/ 45362814 h 126"/>
                <a:gd name="T66" fmla="*/ 287297842 w 126"/>
                <a:gd name="T67" fmla="*/ 65524071 h 126"/>
                <a:gd name="T68" fmla="*/ 302418776 w 126"/>
                <a:gd name="T69" fmla="*/ 95765939 h 126"/>
                <a:gd name="T70" fmla="*/ 312499399 w 126"/>
                <a:gd name="T71" fmla="*/ 126007832 h 126"/>
                <a:gd name="T72" fmla="*/ 317539710 w 126"/>
                <a:gd name="T73" fmla="*/ 156249699 h 126"/>
                <a:gd name="T74" fmla="*/ 317539710 w 126"/>
                <a:gd name="T75" fmla="*/ 156249699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6"/>
                <a:gd name="T115" fmla="*/ 0 h 126"/>
                <a:gd name="T116" fmla="*/ 126 w 126"/>
                <a:gd name="T117" fmla="*/ 126 h 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6" h="126">
                  <a:moveTo>
                    <a:pt x="126" y="62"/>
                  </a:moveTo>
                  <a:lnTo>
                    <a:pt x="126" y="62"/>
                  </a:lnTo>
                  <a:lnTo>
                    <a:pt x="124" y="74"/>
                  </a:lnTo>
                  <a:lnTo>
                    <a:pt x="120" y="86"/>
                  </a:lnTo>
                  <a:lnTo>
                    <a:pt x="114" y="98"/>
                  </a:lnTo>
                  <a:lnTo>
                    <a:pt x="108" y="106"/>
                  </a:lnTo>
                  <a:lnTo>
                    <a:pt x="98" y="114"/>
                  </a:lnTo>
                  <a:lnTo>
                    <a:pt x="88" y="120"/>
                  </a:lnTo>
                  <a:lnTo>
                    <a:pt x="76" y="124"/>
                  </a:lnTo>
                  <a:lnTo>
                    <a:pt x="62" y="126"/>
                  </a:lnTo>
                  <a:lnTo>
                    <a:pt x="50" y="124"/>
                  </a:lnTo>
                  <a:lnTo>
                    <a:pt x="38" y="120"/>
                  </a:lnTo>
                  <a:lnTo>
                    <a:pt x="28" y="114"/>
                  </a:lnTo>
                  <a:lnTo>
                    <a:pt x="18" y="106"/>
                  </a:lnTo>
                  <a:lnTo>
                    <a:pt x="10" y="98"/>
                  </a:lnTo>
                  <a:lnTo>
                    <a:pt x="4" y="86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4" y="26"/>
                  </a:lnTo>
                  <a:lnTo>
                    <a:pt x="120" y="38"/>
                  </a:lnTo>
                  <a:lnTo>
                    <a:pt x="124" y="50"/>
                  </a:lnTo>
                  <a:lnTo>
                    <a:pt x="126" y="62"/>
                  </a:lnTo>
                  <a:close/>
                </a:path>
              </a:pathLst>
            </a:custGeom>
            <a:solidFill>
              <a:srgbClr val="FED6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Freeform 32"/>
            <p:cNvSpPr>
              <a:spLocks/>
            </p:cNvSpPr>
            <p:nvPr/>
          </p:nvSpPr>
          <p:spPr bwMode="auto">
            <a:xfrm>
              <a:off x="4860925" y="3502025"/>
              <a:ext cx="200025" cy="200025"/>
            </a:xfrm>
            <a:custGeom>
              <a:avLst/>
              <a:gdLst>
                <a:gd name="T0" fmla="*/ 317539710 w 126"/>
                <a:gd name="T1" fmla="*/ 156249699 h 126"/>
                <a:gd name="T2" fmla="*/ 317539710 w 126"/>
                <a:gd name="T3" fmla="*/ 156249699 h 126"/>
                <a:gd name="T4" fmla="*/ 312499399 w 126"/>
                <a:gd name="T5" fmla="*/ 191531878 h 126"/>
                <a:gd name="T6" fmla="*/ 307459087 w 126"/>
                <a:gd name="T7" fmla="*/ 221773796 h 126"/>
                <a:gd name="T8" fmla="*/ 292338153 w 126"/>
                <a:gd name="T9" fmla="*/ 246975352 h 126"/>
                <a:gd name="T10" fmla="*/ 272176908 w 126"/>
                <a:gd name="T11" fmla="*/ 272176908 h 126"/>
                <a:gd name="T12" fmla="*/ 246975352 w 126"/>
                <a:gd name="T13" fmla="*/ 287297842 h 126"/>
                <a:gd name="T14" fmla="*/ 221773796 w 126"/>
                <a:gd name="T15" fmla="*/ 302418776 h 126"/>
                <a:gd name="T16" fmla="*/ 191531878 w 126"/>
                <a:gd name="T17" fmla="*/ 312499399 h 126"/>
                <a:gd name="T18" fmla="*/ 156249699 w 126"/>
                <a:gd name="T19" fmla="*/ 317539710 h 126"/>
                <a:gd name="T20" fmla="*/ 156249699 w 126"/>
                <a:gd name="T21" fmla="*/ 317539710 h 126"/>
                <a:gd name="T22" fmla="*/ 126007832 w 126"/>
                <a:gd name="T23" fmla="*/ 312499399 h 126"/>
                <a:gd name="T24" fmla="*/ 95765939 w 126"/>
                <a:gd name="T25" fmla="*/ 302418776 h 126"/>
                <a:gd name="T26" fmla="*/ 70564383 w 126"/>
                <a:gd name="T27" fmla="*/ 287297842 h 126"/>
                <a:gd name="T28" fmla="*/ 45362814 w 126"/>
                <a:gd name="T29" fmla="*/ 272176908 h 126"/>
                <a:gd name="T30" fmla="*/ 25201563 w 126"/>
                <a:gd name="T31" fmla="*/ 246975352 h 126"/>
                <a:gd name="T32" fmla="*/ 10080626 w 126"/>
                <a:gd name="T33" fmla="*/ 221773796 h 126"/>
                <a:gd name="T34" fmla="*/ 5040313 w 126"/>
                <a:gd name="T35" fmla="*/ 191531878 h 126"/>
                <a:gd name="T36" fmla="*/ 0 w 126"/>
                <a:gd name="T37" fmla="*/ 156249699 h 126"/>
                <a:gd name="T38" fmla="*/ 0 w 126"/>
                <a:gd name="T39" fmla="*/ 156249699 h 126"/>
                <a:gd name="T40" fmla="*/ 5040313 w 126"/>
                <a:gd name="T41" fmla="*/ 126007832 h 126"/>
                <a:gd name="T42" fmla="*/ 10080626 w 126"/>
                <a:gd name="T43" fmla="*/ 95765939 h 126"/>
                <a:gd name="T44" fmla="*/ 25201563 w 126"/>
                <a:gd name="T45" fmla="*/ 70564383 h 126"/>
                <a:gd name="T46" fmla="*/ 45362814 w 126"/>
                <a:gd name="T47" fmla="*/ 45362814 h 126"/>
                <a:gd name="T48" fmla="*/ 70564383 w 126"/>
                <a:gd name="T49" fmla="*/ 25201563 h 126"/>
                <a:gd name="T50" fmla="*/ 95765939 w 126"/>
                <a:gd name="T51" fmla="*/ 10080626 h 126"/>
                <a:gd name="T52" fmla="*/ 126007832 w 126"/>
                <a:gd name="T53" fmla="*/ 0 h 126"/>
                <a:gd name="T54" fmla="*/ 156249699 w 126"/>
                <a:gd name="T55" fmla="*/ 0 h 126"/>
                <a:gd name="T56" fmla="*/ 156249699 w 126"/>
                <a:gd name="T57" fmla="*/ 0 h 126"/>
                <a:gd name="T58" fmla="*/ 191531878 w 126"/>
                <a:gd name="T59" fmla="*/ 0 h 126"/>
                <a:gd name="T60" fmla="*/ 221773796 w 126"/>
                <a:gd name="T61" fmla="*/ 10080626 h 126"/>
                <a:gd name="T62" fmla="*/ 246975352 w 126"/>
                <a:gd name="T63" fmla="*/ 25201563 h 126"/>
                <a:gd name="T64" fmla="*/ 272176908 w 126"/>
                <a:gd name="T65" fmla="*/ 45362814 h 126"/>
                <a:gd name="T66" fmla="*/ 292338153 w 126"/>
                <a:gd name="T67" fmla="*/ 70564383 h 126"/>
                <a:gd name="T68" fmla="*/ 307459087 w 126"/>
                <a:gd name="T69" fmla="*/ 95765939 h 126"/>
                <a:gd name="T70" fmla="*/ 312499399 w 126"/>
                <a:gd name="T71" fmla="*/ 126007832 h 126"/>
                <a:gd name="T72" fmla="*/ 317539710 w 126"/>
                <a:gd name="T73" fmla="*/ 156249699 h 126"/>
                <a:gd name="T74" fmla="*/ 317539710 w 126"/>
                <a:gd name="T75" fmla="*/ 156249699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6"/>
                <a:gd name="T115" fmla="*/ 0 h 126"/>
                <a:gd name="T116" fmla="*/ 126 w 126"/>
                <a:gd name="T117" fmla="*/ 126 h 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6" h="126">
                  <a:moveTo>
                    <a:pt x="126" y="62"/>
                  </a:moveTo>
                  <a:lnTo>
                    <a:pt x="126" y="62"/>
                  </a:lnTo>
                  <a:lnTo>
                    <a:pt x="124" y="76"/>
                  </a:lnTo>
                  <a:lnTo>
                    <a:pt x="122" y="88"/>
                  </a:lnTo>
                  <a:lnTo>
                    <a:pt x="116" y="98"/>
                  </a:lnTo>
                  <a:lnTo>
                    <a:pt x="108" y="108"/>
                  </a:lnTo>
                  <a:lnTo>
                    <a:pt x="98" y="114"/>
                  </a:lnTo>
                  <a:lnTo>
                    <a:pt x="88" y="120"/>
                  </a:lnTo>
                  <a:lnTo>
                    <a:pt x="76" y="124"/>
                  </a:lnTo>
                  <a:lnTo>
                    <a:pt x="62" y="126"/>
                  </a:lnTo>
                  <a:lnTo>
                    <a:pt x="50" y="124"/>
                  </a:lnTo>
                  <a:lnTo>
                    <a:pt x="38" y="120"/>
                  </a:lnTo>
                  <a:lnTo>
                    <a:pt x="28" y="114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4" y="88"/>
                  </a:lnTo>
                  <a:lnTo>
                    <a:pt x="2" y="76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8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4" y="50"/>
                  </a:lnTo>
                  <a:lnTo>
                    <a:pt x="126" y="62"/>
                  </a:lnTo>
                  <a:close/>
                </a:path>
              </a:pathLst>
            </a:custGeom>
            <a:solidFill>
              <a:srgbClr val="FED6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Freeform 33"/>
            <p:cNvSpPr>
              <a:spLocks/>
            </p:cNvSpPr>
            <p:nvPr/>
          </p:nvSpPr>
          <p:spPr bwMode="auto">
            <a:xfrm>
              <a:off x="4318000" y="3286125"/>
              <a:ext cx="298450" cy="136525"/>
            </a:xfrm>
            <a:custGeom>
              <a:avLst/>
              <a:gdLst>
                <a:gd name="T0" fmla="*/ 0 w 188"/>
                <a:gd name="T1" fmla="*/ 25201560 h 86"/>
                <a:gd name="T2" fmla="*/ 0 w 188"/>
                <a:gd name="T3" fmla="*/ 25201560 h 86"/>
                <a:gd name="T4" fmla="*/ 45362810 w 188"/>
                <a:gd name="T5" fmla="*/ 70564375 h 86"/>
                <a:gd name="T6" fmla="*/ 45362810 w 188"/>
                <a:gd name="T7" fmla="*/ 70564375 h 86"/>
                <a:gd name="T8" fmla="*/ 55443444 w 188"/>
                <a:gd name="T9" fmla="*/ 70564375 h 86"/>
                <a:gd name="T10" fmla="*/ 65524066 w 188"/>
                <a:gd name="T11" fmla="*/ 70564375 h 86"/>
                <a:gd name="T12" fmla="*/ 105846578 w 188"/>
                <a:gd name="T13" fmla="*/ 65524064 h 86"/>
                <a:gd name="T14" fmla="*/ 151209376 w 188"/>
                <a:gd name="T15" fmla="*/ 55443443 h 86"/>
                <a:gd name="T16" fmla="*/ 206652795 w 188"/>
                <a:gd name="T17" fmla="*/ 50403120 h 86"/>
                <a:gd name="T18" fmla="*/ 206652795 w 188"/>
                <a:gd name="T19" fmla="*/ 50403120 h 86"/>
                <a:gd name="T20" fmla="*/ 236894710 w 188"/>
                <a:gd name="T21" fmla="*/ 55443443 h 86"/>
                <a:gd name="T22" fmla="*/ 272176886 w 188"/>
                <a:gd name="T23" fmla="*/ 60483753 h 86"/>
                <a:gd name="T24" fmla="*/ 307459062 w 188"/>
                <a:gd name="T25" fmla="*/ 70564375 h 86"/>
                <a:gd name="T26" fmla="*/ 347781549 w 188"/>
                <a:gd name="T27" fmla="*/ 90725618 h 86"/>
                <a:gd name="T28" fmla="*/ 383063725 w 188"/>
                <a:gd name="T29" fmla="*/ 110886885 h 86"/>
                <a:gd name="T30" fmla="*/ 418346000 w 188"/>
                <a:gd name="T31" fmla="*/ 141128750 h 86"/>
                <a:gd name="T32" fmla="*/ 448587865 w 188"/>
                <a:gd name="T33" fmla="*/ 176410925 h 86"/>
                <a:gd name="T34" fmla="*/ 473789420 w 188"/>
                <a:gd name="T35" fmla="*/ 216733460 h 86"/>
                <a:gd name="T36" fmla="*/ 473789420 w 188"/>
                <a:gd name="T37" fmla="*/ 216733460 h 86"/>
                <a:gd name="T38" fmla="*/ 463708798 w 188"/>
                <a:gd name="T39" fmla="*/ 191531857 h 86"/>
                <a:gd name="T40" fmla="*/ 453628176 w 188"/>
                <a:gd name="T41" fmla="*/ 166330303 h 86"/>
                <a:gd name="T42" fmla="*/ 433466933 w 188"/>
                <a:gd name="T43" fmla="*/ 131048128 h 86"/>
                <a:gd name="T44" fmla="*/ 408265279 w 188"/>
                <a:gd name="T45" fmla="*/ 95765928 h 86"/>
                <a:gd name="T46" fmla="*/ 372983103 w 188"/>
                <a:gd name="T47" fmla="*/ 65524064 h 86"/>
                <a:gd name="T48" fmla="*/ 337700927 w 188"/>
                <a:gd name="T49" fmla="*/ 35282187 h 86"/>
                <a:gd name="T50" fmla="*/ 312499373 w 188"/>
                <a:gd name="T51" fmla="*/ 25201560 h 86"/>
                <a:gd name="T52" fmla="*/ 292338129 w 188"/>
                <a:gd name="T53" fmla="*/ 15120938 h 86"/>
                <a:gd name="T54" fmla="*/ 292338129 w 188"/>
                <a:gd name="T55" fmla="*/ 15120938 h 86"/>
                <a:gd name="T56" fmla="*/ 241935021 w 188"/>
                <a:gd name="T57" fmla="*/ 5040312 h 86"/>
                <a:gd name="T58" fmla="*/ 196572173 w 188"/>
                <a:gd name="T59" fmla="*/ 0 h 86"/>
                <a:gd name="T60" fmla="*/ 146169065 w 188"/>
                <a:gd name="T61" fmla="*/ 0 h 86"/>
                <a:gd name="T62" fmla="*/ 100806242 w 188"/>
                <a:gd name="T63" fmla="*/ 5040312 h 86"/>
                <a:gd name="T64" fmla="*/ 25201561 w 188"/>
                <a:gd name="T65" fmla="*/ 15120938 h 86"/>
                <a:gd name="T66" fmla="*/ 0 w 188"/>
                <a:gd name="T67" fmla="*/ 25201560 h 86"/>
                <a:gd name="T68" fmla="*/ 0 w 188"/>
                <a:gd name="T69" fmla="*/ 25201560 h 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8"/>
                <a:gd name="T106" fmla="*/ 0 h 86"/>
                <a:gd name="T107" fmla="*/ 188 w 188"/>
                <a:gd name="T108" fmla="*/ 86 h 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8" h="86">
                  <a:moveTo>
                    <a:pt x="0" y="10"/>
                  </a:moveTo>
                  <a:lnTo>
                    <a:pt x="0" y="10"/>
                  </a:lnTo>
                  <a:lnTo>
                    <a:pt x="18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42" y="26"/>
                  </a:lnTo>
                  <a:lnTo>
                    <a:pt x="60" y="22"/>
                  </a:lnTo>
                  <a:lnTo>
                    <a:pt x="82" y="20"/>
                  </a:lnTo>
                  <a:lnTo>
                    <a:pt x="94" y="22"/>
                  </a:lnTo>
                  <a:lnTo>
                    <a:pt x="108" y="24"/>
                  </a:lnTo>
                  <a:lnTo>
                    <a:pt x="122" y="28"/>
                  </a:lnTo>
                  <a:lnTo>
                    <a:pt x="138" y="36"/>
                  </a:lnTo>
                  <a:lnTo>
                    <a:pt x="152" y="44"/>
                  </a:lnTo>
                  <a:lnTo>
                    <a:pt x="166" y="56"/>
                  </a:lnTo>
                  <a:lnTo>
                    <a:pt x="178" y="70"/>
                  </a:lnTo>
                  <a:lnTo>
                    <a:pt x="188" y="86"/>
                  </a:lnTo>
                  <a:lnTo>
                    <a:pt x="184" y="76"/>
                  </a:lnTo>
                  <a:lnTo>
                    <a:pt x="180" y="66"/>
                  </a:lnTo>
                  <a:lnTo>
                    <a:pt x="172" y="52"/>
                  </a:lnTo>
                  <a:lnTo>
                    <a:pt x="162" y="38"/>
                  </a:lnTo>
                  <a:lnTo>
                    <a:pt x="148" y="26"/>
                  </a:lnTo>
                  <a:lnTo>
                    <a:pt x="134" y="14"/>
                  </a:lnTo>
                  <a:lnTo>
                    <a:pt x="124" y="10"/>
                  </a:lnTo>
                  <a:lnTo>
                    <a:pt x="116" y="6"/>
                  </a:lnTo>
                  <a:lnTo>
                    <a:pt x="96" y="2"/>
                  </a:lnTo>
                  <a:lnTo>
                    <a:pt x="78" y="0"/>
                  </a:lnTo>
                  <a:lnTo>
                    <a:pt x="58" y="0"/>
                  </a:lnTo>
                  <a:lnTo>
                    <a:pt x="40" y="2"/>
                  </a:lnTo>
                  <a:lnTo>
                    <a:pt x="10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Freeform 34"/>
            <p:cNvSpPr>
              <a:spLocks/>
            </p:cNvSpPr>
            <p:nvPr/>
          </p:nvSpPr>
          <p:spPr bwMode="auto">
            <a:xfrm>
              <a:off x="4600575" y="3692525"/>
              <a:ext cx="254000" cy="66675"/>
            </a:xfrm>
            <a:custGeom>
              <a:avLst/>
              <a:gdLst>
                <a:gd name="T0" fmla="*/ 0 w 160"/>
                <a:gd name="T1" fmla="*/ 65524063 h 42"/>
                <a:gd name="T2" fmla="*/ 0 w 160"/>
                <a:gd name="T3" fmla="*/ 65524063 h 42"/>
                <a:gd name="T4" fmla="*/ 15120938 w 160"/>
                <a:gd name="T5" fmla="*/ 70564374 h 42"/>
                <a:gd name="T6" fmla="*/ 50403118 w 160"/>
                <a:gd name="T7" fmla="*/ 85685306 h 42"/>
                <a:gd name="T8" fmla="*/ 100806236 w 160"/>
                <a:gd name="T9" fmla="*/ 95765928 h 42"/>
                <a:gd name="T10" fmla="*/ 126007814 w 160"/>
                <a:gd name="T11" fmla="*/ 95765928 h 42"/>
                <a:gd name="T12" fmla="*/ 151209367 w 160"/>
                <a:gd name="T13" fmla="*/ 90725617 h 42"/>
                <a:gd name="T14" fmla="*/ 151209367 w 160"/>
                <a:gd name="T15" fmla="*/ 90725617 h 42"/>
                <a:gd name="T16" fmla="*/ 161289988 w 160"/>
                <a:gd name="T17" fmla="*/ 95765928 h 42"/>
                <a:gd name="T18" fmla="*/ 186491541 w 160"/>
                <a:gd name="T19" fmla="*/ 105846574 h 42"/>
                <a:gd name="T20" fmla="*/ 206652783 w 160"/>
                <a:gd name="T21" fmla="*/ 105846574 h 42"/>
                <a:gd name="T22" fmla="*/ 226814075 w 160"/>
                <a:gd name="T23" fmla="*/ 105846574 h 42"/>
                <a:gd name="T24" fmla="*/ 246975318 w 160"/>
                <a:gd name="T25" fmla="*/ 100806238 h 42"/>
                <a:gd name="T26" fmla="*/ 267136560 w 160"/>
                <a:gd name="T27" fmla="*/ 90725617 h 42"/>
                <a:gd name="T28" fmla="*/ 267136560 w 160"/>
                <a:gd name="T29" fmla="*/ 90725617 h 42"/>
                <a:gd name="T30" fmla="*/ 282257492 w 160"/>
                <a:gd name="T31" fmla="*/ 95765928 h 42"/>
                <a:gd name="T32" fmla="*/ 312499355 w 160"/>
                <a:gd name="T33" fmla="*/ 100806238 h 42"/>
                <a:gd name="T34" fmla="*/ 337700908 w 160"/>
                <a:gd name="T35" fmla="*/ 100806238 h 42"/>
                <a:gd name="T36" fmla="*/ 357862150 w 160"/>
                <a:gd name="T37" fmla="*/ 100806238 h 42"/>
                <a:gd name="T38" fmla="*/ 383063703 w 160"/>
                <a:gd name="T39" fmla="*/ 90725617 h 42"/>
                <a:gd name="T40" fmla="*/ 403224945 w 160"/>
                <a:gd name="T41" fmla="*/ 75604685 h 42"/>
                <a:gd name="T42" fmla="*/ 403224945 w 160"/>
                <a:gd name="T43" fmla="*/ 75604685 h 42"/>
                <a:gd name="T44" fmla="*/ 378023393 w 160"/>
                <a:gd name="T45" fmla="*/ 65524063 h 42"/>
                <a:gd name="T46" fmla="*/ 347781529 w 160"/>
                <a:gd name="T47" fmla="*/ 55443442 h 42"/>
                <a:gd name="T48" fmla="*/ 317539666 w 160"/>
                <a:gd name="T49" fmla="*/ 35282187 h 42"/>
                <a:gd name="T50" fmla="*/ 317539666 w 160"/>
                <a:gd name="T51" fmla="*/ 35282187 h 42"/>
                <a:gd name="T52" fmla="*/ 292338113 w 160"/>
                <a:gd name="T53" fmla="*/ 15120938 h 42"/>
                <a:gd name="T54" fmla="*/ 267136560 w 160"/>
                <a:gd name="T55" fmla="*/ 0 h 42"/>
                <a:gd name="T56" fmla="*/ 252015628 w 160"/>
                <a:gd name="T57" fmla="*/ 0 h 42"/>
                <a:gd name="T58" fmla="*/ 236894696 w 160"/>
                <a:gd name="T59" fmla="*/ 0 h 42"/>
                <a:gd name="T60" fmla="*/ 221773765 w 160"/>
                <a:gd name="T61" fmla="*/ 5040312 h 42"/>
                <a:gd name="T62" fmla="*/ 211693143 w 160"/>
                <a:gd name="T63" fmla="*/ 20161249 h 42"/>
                <a:gd name="T64" fmla="*/ 211693143 w 160"/>
                <a:gd name="T65" fmla="*/ 20161249 h 42"/>
                <a:gd name="T66" fmla="*/ 201612473 w 160"/>
                <a:gd name="T67" fmla="*/ 15120938 h 42"/>
                <a:gd name="T68" fmla="*/ 186491541 w 160"/>
                <a:gd name="T69" fmla="*/ 5040312 h 42"/>
                <a:gd name="T70" fmla="*/ 161289988 w 160"/>
                <a:gd name="T71" fmla="*/ 0 h 42"/>
                <a:gd name="T72" fmla="*/ 141128746 w 160"/>
                <a:gd name="T73" fmla="*/ 0 h 42"/>
                <a:gd name="T74" fmla="*/ 126007814 w 160"/>
                <a:gd name="T75" fmla="*/ 5040312 h 42"/>
                <a:gd name="T76" fmla="*/ 126007814 w 160"/>
                <a:gd name="T77" fmla="*/ 5040312 h 42"/>
                <a:gd name="T78" fmla="*/ 95765926 w 160"/>
                <a:gd name="T79" fmla="*/ 25201560 h 42"/>
                <a:gd name="T80" fmla="*/ 65524062 w 160"/>
                <a:gd name="T81" fmla="*/ 45362808 h 42"/>
                <a:gd name="T82" fmla="*/ 30241876 w 160"/>
                <a:gd name="T83" fmla="*/ 60483753 h 42"/>
                <a:gd name="T84" fmla="*/ 15120938 w 160"/>
                <a:gd name="T85" fmla="*/ 65524063 h 42"/>
                <a:gd name="T86" fmla="*/ 0 w 160"/>
                <a:gd name="T87" fmla="*/ 65524063 h 42"/>
                <a:gd name="T88" fmla="*/ 0 w 160"/>
                <a:gd name="T89" fmla="*/ 65524063 h 4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0"/>
                <a:gd name="T136" fmla="*/ 0 h 42"/>
                <a:gd name="T137" fmla="*/ 160 w 160"/>
                <a:gd name="T138" fmla="*/ 42 h 4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0" h="42">
                  <a:moveTo>
                    <a:pt x="0" y="26"/>
                  </a:moveTo>
                  <a:lnTo>
                    <a:pt x="0" y="26"/>
                  </a:lnTo>
                  <a:lnTo>
                    <a:pt x="6" y="28"/>
                  </a:lnTo>
                  <a:lnTo>
                    <a:pt x="20" y="34"/>
                  </a:lnTo>
                  <a:lnTo>
                    <a:pt x="40" y="38"/>
                  </a:lnTo>
                  <a:lnTo>
                    <a:pt x="50" y="38"/>
                  </a:lnTo>
                  <a:lnTo>
                    <a:pt x="60" y="36"/>
                  </a:lnTo>
                  <a:lnTo>
                    <a:pt x="64" y="38"/>
                  </a:lnTo>
                  <a:lnTo>
                    <a:pt x="74" y="42"/>
                  </a:lnTo>
                  <a:lnTo>
                    <a:pt x="82" y="42"/>
                  </a:lnTo>
                  <a:lnTo>
                    <a:pt x="90" y="42"/>
                  </a:lnTo>
                  <a:lnTo>
                    <a:pt x="98" y="40"/>
                  </a:lnTo>
                  <a:lnTo>
                    <a:pt x="106" y="36"/>
                  </a:lnTo>
                  <a:lnTo>
                    <a:pt x="112" y="38"/>
                  </a:lnTo>
                  <a:lnTo>
                    <a:pt x="124" y="40"/>
                  </a:lnTo>
                  <a:lnTo>
                    <a:pt x="134" y="40"/>
                  </a:lnTo>
                  <a:lnTo>
                    <a:pt x="142" y="40"/>
                  </a:lnTo>
                  <a:lnTo>
                    <a:pt x="152" y="36"/>
                  </a:lnTo>
                  <a:lnTo>
                    <a:pt x="160" y="30"/>
                  </a:lnTo>
                  <a:lnTo>
                    <a:pt x="150" y="26"/>
                  </a:lnTo>
                  <a:lnTo>
                    <a:pt x="138" y="22"/>
                  </a:lnTo>
                  <a:lnTo>
                    <a:pt x="126" y="14"/>
                  </a:lnTo>
                  <a:lnTo>
                    <a:pt x="116" y="6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8" y="2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4" y="2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38" y="10"/>
                  </a:lnTo>
                  <a:lnTo>
                    <a:pt x="26" y="18"/>
                  </a:lnTo>
                  <a:lnTo>
                    <a:pt x="12" y="24"/>
                  </a:lnTo>
                  <a:lnTo>
                    <a:pt x="6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88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Freeform 35"/>
            <p:cNvSpPr>
              <a:spLocks/>
            </p:cNvSpPr>
            <p:nvPr/>
          </p:nvSpPr>
          <p:spPr bwMode="auto">
            <a:xfrm>
              <a:off x="4822825" y="3057525"/>
              <a:ext cx="352425" cy="825500"/>
            </a:xfrm>
            <a:custGeom>
              <a:avLst/>
              <a:gdLst>
                <a:gd name="T0" fmla="*/ 448587888 w 222"/>
                <a:gd name="T1" fmla="*/ 0 h 520"/>
                <a:gd name="T2" fmla="*/ 448587888 w 222"/>
                <a:gd name="T3" fmla="*/ 0 h 520"/>
                <a:gd name="T4" fmla="*/ 463708821 w 222"/>
                <a:gd name="T5" fmla="*/ 105846562 h 520"/>
                <a:gd name="T6" fmla="*/ 473789443 w 222"/>
                <a:gd name="T7" fmla="*/ 211693125 h 520"/>
                <a:gd name="T8" fmla="*/ 478829754 w 222"/>
                <a:gd name="T9" fmla="*/ 317539638 h 520"/>
                <a:gd name="T10" fmla="*/ 473789443 w 222"/>
                <a:gd name="T11" fmla="*/ 423386250 h 520"/>
                <a:gd name="T12" fmla="*/ 463708821 w 222"/>
                <a:gd name="T13" fmla="*/ 529232762 h 520"/>
                <a:gd name="T14" fmla="*/ 443547576 w 222"/>
                <a:gd name="T15" fmla="*/ 630038965 h 520"/>
                <a:gd name="T16" fmla="*/ 418346021 w 222"/>
                <a:gd name="T17" fmla="*/ 735885478 h 520"/>
                <a:gd name="T18" fmla="*/ 383063744 w 222"/>
                <a:gd name="T19" fmla="*/ 836691879 h 520"/>
                <a:gd name="T20" fmla="*/ 383063744 w 222"/>
                <a:gd name="T21" fmla="*/ 836691879 h 520"/>
                <a:gd name="T22" fmla="*/ 362902499 w 222"/>
                <a:gd name="T23" fmla="*/ 882054670 h 520"/>
                <a:gd name="T24" fmla="*/ 337700944 w 222"/>
                <a:gd name="T25" fmla="*/ 927417461 h 520"/>
                <a:gd name="T26" fmla="*/ 282257522 w 222"/>
                <a:gd name="T27" fmla="*/ 1013102734 h 520"/>
                <a:gd name="T28" fmla="*/ 221773788 w 222"/>
                <a:gd name="T29" fmla="*/ 1088707386 h 520"/>
                <a:gd name="T30" fmla="*/ 151209383 w 222"/>
                <a:gd name="T31" fmla="*/ 1164312038 h 520"/>
                <a:gd name="T32" fmla="*/ 151209383 w 222"/>
                <a:gd name="T33" fmla="*/ 1164312038 h 520"/>
                <a:gd name="T34" fmla="*/ 75604692 w 222"/>
                <a:gd name="T35" fmla="*/ 1239916690 h 520"/>
                <a:gd name="T36" fmla="*/ 0 w 222"/>
                <a:gd name="T37" fmla="*/ 1310481032 h 520"/>
                <a:gd name="T38" fmla="*/ 0 w 222"/>
                <a:gd name="T39" fmla="*/ 1310481032 h 520"/>
                <a:gd name="T40" fmla="*/ 70564380 w 222"/>
                <a:gd name="T41" fmla="*/ 1270158551 h 520"/>
                <a:gd name="T42" fmla="*/ 151209383 w 222"/>
                <a:gd name="T43" fmla="*/ 1214715139 h 520"/>
                <a:gd name="T44" fmla="*/ 196572183 w 222"/>
                <a:gd name="T45" fmla="*/ 1179432968 h 520"/>
                <a:gd name="T46" fmla="*/ 241935033 w 222"/>
                <a:gd name="T47" fmla="*/ 1139110487 h 520"/>
                <a:gd name="T48" fmla="*/ 282257522 w 222"/>
                <a:gd name="T49" fmla="*/ 1098788006 h 520"/>
                <a:gd name="T50" fmla="*/ 322580011 w 222"/>
                <a:gd name="T51" fmla="*/ 1048384905 h 520"/>
                <a:gd name="T52" fmla="*/ 367942811 w 222"/>
                <a:gd name="T53" fmla="*/ 992941493 h 520"/>
                <a:gd name="T54" fmla="*/ 403224988 w 222"/>
                <a:gd name="T55" fmla="*/ 937498082 h 520"/>
                <a:gd name="T56" fmla="*/ 438507265 w 222"/>
                <a:gd name="T57" fmla="*/ 871974050 h 520"/>
                <a:gd name="T58" fmla="*/ 473789443 w 222"/>
                <a:gd name="T59" fmla="*/ 801409510 h 520"/>
                <a:gd name="T60" fmla="*/ 498990999 w 222"/>
                <a:gd name="T61" fmla="*/ 720764548 h 520"/>
                <a:gd name="T62" fmla="*/ 524192554 w 222"/>
                <a:gd name="T63" fmla="*/ 635079275 h 520"/>
                <a:gd name="T64" fmla="*/ 544353799 w 222"/>
                <a:gd name="T65" fmla="*/ 544353693 h 520"/>
                <a:gd name="T66" fmla="*/ 554434421 w 222"/>
                <a:gd name="T67" fmla="*/ 448587800 h 520"/>
                <a:gd name="T68" fmla="*/ 554434421 w 222"/>
                <a:gd name="T69" fmla="*/ 448587800 h 520"/>
                <a:gd name="T70" fmla="*/ 559474732 w 222"/>
                <a:gd name="T71" fmla="*/ 388103980 h 520"/>
                <a:gd name="T72" fmla="*/ 554434421 w 222"/>
                <a:gd name="T73" fmla="*/ 327620258 h 520"/>
                <a:gd name="T74" fmla="*/ 549394110 w 222"/>
                <a:gd name="T75" fmla="*/ 272176846 h 520"/>
                <a:gd name="T76" fmla="*/ 534273177 w 222"/>
                <a:gd name="T77" fmla="*/ 216733435 h 520"/>
                <a:gd name="T78" fmla="*/ 519152243 w 222"/>
                <a:gd name="T79" fmla="*/ 161289974 h 520"/>
                <a:gd name="T80" fmla="*/ 498990999 w 222"/>
                <a:gd name="T81" fmla="*/ 105846562 h 520"/>
                <a:gd name="T82" fmla="*/ 473789443 w 222"/>
                <a:gd name="T83" fmla="*/ 50403114 h 520"/>
                <a:gd name="T84" fmla="*/ 448587888 w 222"/>
                <a:gd name="T85" fmla="*/ 0 h 520"/>
                <a:gd name="T86" fmla="*/ 448587888 w 222"/>
                <a:gd name="T87" fmla="*/ 0 h 5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22"/>
                <a:gd name="T133" fmla="*/ 0 h 520"/>
                <a:gd name="T134" fmla="*/ 222 w 222"/>
                <a:gd name="T135" fmla="*/ 520 h 5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22" h="520">
                  <a:moveTo>
                    <a:pt x="178" y="0"/>
                  </a:moveTo>
                  <a:lnTo>
                    <a:pt x="178" y="0"/>
                  </a:lnTo>
                  <a:lnTo>
                    <a:pt x="184" y="42"/>
                  </a:lnTo>
                  <a:lnTo>
                    <a:pt x="188" y="84"/>
                  </a:lnTo>
                  <a:lnTo>
                    <a:pt x="190" y="126"/>
                  </a:lnTo>
                  <a:lnTo>
                    <a:pt x="188" y="168"/>
                  </a:lnTo>
                  <a:lnTo>
                    <a:pt x="184" y="210"/>
                  </a:lnTo>
                  <a:lnTo>
                    <a:pt x="176" y="250"/>
                  </a:lnTo>
                  <a:lnTo>
                    <a:pt x="166" y="292"/>
                  </a:lnTo>
                  <a:lnTo>
                    <a:pt x="152" y="332"/>
                  </a:lnTo>
                  <a:lnTo>
                    <a:pt x="144" y="350"/>
                  </a:lnTo>
                  <a:lnTo>
                    <a:pt x="134" y="368"/>
                  </a:lnTo>
                  <a:lnTo>
                    <a:pt x="112" y="402"/>
                  </a:lnTo>
                  <a:lnTo>
                    <a:pt x="88" y="432"/>
                  </a:lnTo>
                  <a:lnTo>
                    <a:pt x="60" y="462"/>
                  </a:lnTo>
                  <a:lnTo>
                    <a:pt x="30" y="492"/>
                  </a:lnTo>
                  <a:lnTo>
                    <a:pt x="0" y="520"/>
                  </a:lnTo>
                  <a:lnTo>
                    <a:pt x="28" y="504"/>
                  </a:lnTo>
                  <a:lnTo>
                    <a:pt x="60" y="482"/>
                  </a:lnTo>
                  <a:lnTo>
                    <a:pt x="78" y="468"/>
                  </a:lnTo>
                  <a:lnTo>
                    <a:pt x="96" y="452"/>
                  </a:lnTo>
                  <a:lnTo>
                    <a:pt x="112" y="436"/>
                  </a:lnTo>
                  <a:lnTo>
                    <a:pt x="128" y="416"/>
                  </a:lnTo>
                  <a:lnTo>
                    <a:pt x="146" y="394"/>
                  </a:lnTo>
                  <a:lnTo>
                    <a:pt x="160" y="372"/>
                  </a:lnTo>
                  <a:lnTo>
                    <a:pt x="174" y="346"/>
                  </a:lnTo>
                  <a:lnTo>
                    <a:pt x="188" y="318"/>
                  </a:lnTo>
                  <a:lnTo>
                    <a:pt x="198" y="286"/>
                  </a:lnTo>
                  <a:lnTo>
                    <a:pt x="208" y="252"/>
                  </a:lnTo>
                  <a:lnTo>
                    <a:pt x="216" y="216"/>
                  </a:lnTo>
                  <a:lnTo>
                    <a:pt x="220" y="178"/>
                  </a:lnTo>
                  <a:lnTo>
                    <a:pt x="222" y="154"/>
                  </a:lnTo>
                  <a:lnTo>
                    <a:pt x="220" y="130"/>
                  </a:lnTo>
                  <a:lnTo>
                    <a:pt x="218" y="108"/>
                  </a:lnTo>
                  <a:lnTo>
                    <a:pt x="212" y="86"/>
                  </a:lnTo>
                  <a:lnTo>
                    <a:pt x="206" y="64"/>
                  </a:lnTo>
                  <a:lnTo>
                    <a:pt x="198" y="42"/>
                  </a:lnTo>
                  <a:lnTo>
                    <a:pt x="188" y="2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3BA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Freeform 36"/>
            <p:cNvSpPr>
              <a:spLocks/>
            </p:cNvSpPr>
            <p:nvPr/>
          </p:nvSpPr>
          <p:spPr bwMode="auto">
            <a:xfrm>
              <a:off x="5054600" y="3314700"/>
              <a:ext cx="73025" cy="107950"/>
            </a:xfrm>
            <a:custGeom>
              <a:avLst/>
              <a:gdLst>
                <a:gd name="T0" fmla="*/ 25201560 w 46"/>
                <a:gd name="T1" fmla="*/ 80644989 h 68"/>
                <a:gd name="T2" fmla="*/ 25201560 w 46"/>
                <a:gd name="T3" fmla="*/ 80644989 h 68"/>
                <a:gd name="T4" fmla="*/ 40322499 w 46"/>
                <a:gd name="T5" fmla="*/ 5040312 h 68"/>
                <a:gd name="T6" fmla="*/ 40322499 w 46"/>
                <a:gd name="T7" fmla="*/ 5040312 h 68"/>
                <a:gd name="T8" fmla="*/ 80644998 w 46"/>
                <a:gd name="T9" fmla="*/ 5040312 h 68"/>
                <a:gd name="T10" fmla="*/ 100806241 w 46"/>
                <a:gd name="T11" fmla="*/ 5040312 h 68"/>
                <a:gd name="T12" fmla="*/ 115927199 w 46"/>
                <a:gd name="T13" fmla="*/ 0 h 68"/>
                <a:gd name="T14" fmla="*/ 115927199 w 46"/>
                <a:gd name="T15" fmla="*/ 0 h 68"/>
                <a:gd name="T16" fmla="*/ 100806241 w 46"/>
                <a:gd name="T17" fmla="*/ 35282184 h 68"/>
                <a:gd name="T18" fmla="*/ 75604687 w 46"/>
                <a:gd name="T19" fmla="*/ 85685299 h 68"/>
                <a:gd name="T20" fmla="*/ 40322499 w 46"/>
                <a:gd name="T21" fmla="*/ 131048116 h 68"/>
                <a:gd name="T22" fmla="*/ 20161250 w 46"/>
                <a:gd name="T23" fmla="*/ 151209357 h 68"/>
                <a:gd name="T24" fmla="*/ 0 w 46"/>
                <a:gd name="T25" fmla="*/ 171370598 h 68"/>
                <a:gd name="T26" fmla="*/ 0 w 46"/>
                <a:gd name="T27" fmla="*/ 171370598 h 68"/>
                <a:gd name="T28" fmla="*/ 10080625 w 46"/>
                <a:gd name="T29" fmla="*/ 126007806 h 68"/>
                <a:gd name="T30" fmla="*/ 25201560 w 46"/>
                <a:gd name="T31" fmla="*/ 80644989 h 68"/>
                <a:gd name="T32" fmla="*/ 25201560 w 46"/>
                <a:gd name="T33" fmla="*/ 80644989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68"/>
                <a:gd name="T53" fmla="*/ 46 w 46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68">
                  <a:moveTo>
                    <a:pt x="10" y="32"/>
                  </a:moveTo>
                  <a:lnTo>
                    <a:pt x="10" y="32"/>
                  </a:lnTo>
                  <a:lnTo>
                    <a:pt x="16" y="2"/>
                  </a:lnTo>
                  <a:lnTo>
                    <a:pt x="32" y="2"/>
                  </a:lnTo>
                  <a:lnTo>
                    <a:pt x="40" y="2"/>
                  </a:lnTo>
                  <a:lnTo>
                    <a:pt x="46" y="0"/>
                  </a:lnTo>
                  <a:lnTo>
                    <a:pt x="40" y="14"/>
                  </a:lnTo>
                  <a:lnTo>
                    <a:pt x="30" y="34"/>
                  </a:lnTo>
                  <a:lnTo>
                    <a:pt x="16" y="52"/>
                  </a:lnTo>
                  <a:lnTo>
                    <a:pt x="8" y="60"/>
                  </a:lnTo>
                  <a:lnTo>
                    <a:pt x="0" y="68"/>
                  </a:lnTo>
                  <a:lnTo>
                    <a:pt x="4" y="50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FEE0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Freeform 37"/>
            <p:cNvSpPr>
              <a:spLocks/>
            </p:cNvSpPr>
            <p:nvPr/>
          </p:nvSpPr>
          <p:spPr bwMode="auto">
            <a:xfrm>
              <a:off x="4841875" y="3317875"/>
              <a:ext cx="254000" cy="139700"/>
            </a:xfrm>
            <a:custGeom>
              <a:avLst/>
              <a:gdLst>
                <a:gd name="T0" fmla="*/ 0 w 160"/>
                <a:gd name="T1" fmla="*/ 186491547 h 88"/>
                <a:gd name="T2" fmla="*/ 0 w 160"/>
                <a:gd name="T3" fmla="*/ 186491547 h 88"/>
                <a:gd name="T4" fmla="*/ 20161249 w 160"/>
                <a:gd name="T5" fmla="*/ 146169061 h 88"/>
                <a:gd name="T6" fmla="*/ 50403118 w 160"/>
                <a:gd name="T7" fmla="*/ 105846575 h 88"/>
                <a:gd name="T8" fmla="*/ 90725615 w 160"/>
                <a:gd name="T9" fmla="*/ 65524065 h 88"/>
                <a:gd name="T10" fmla="*/ 115927193 w 160"/>
                <a:gd name="T11" fmla="*/ 45362809 h 88"/>
                <a:gd name="T12" fmla="*/ 146169056 w 160"/>
                <a:gd name="T13" fmla="*/ 30241877 h 88"/>
                <a:gd name="T14" fmla="*/ 181451230 w 160"/>
                <a:gd name="T15" fmla="*/ 15120938 h 88"/>
                <a:gd name="T16" fmla="*/ 216733454 w 160"/>
                <a:gd name="T17" fmla="*/ 5040312 h 88"/>
                <a:gd name="T18" fmla="*/ 257055939 w 160"/>
                <a:gd name="T19" fmla="*/ 0 h 88"/>
                <a:gd name="T20" fmla="*/ 302418734 w 160"/>
                <a:gd name="T21" fmla="*/ 0 h 88"/>
                <a:gd name="T22" fmla="*/ 352821840 w 160"/>
                <a:gd name="T23" fmla="*/ 5040312 h 88"/>
                <a:gd name="T24" fmla="*/ 403224945 w 160"/>
                <a:gd name="T25" fmla="*/ 15120938 h 88"/>
                <a:gd name="T26" fmla="*/ 403224945 w 160"/>
                <a:gd name="T27" fmla="*/ 15120938 h 88"/>
                <a:gd name="T28" fmla="*/ 398184635 w 160"/>
                <a:gd name="T29" fmla="*/ 45362809 h 88"/>
                <a:gd name="T30" fmla="*/ 388104014 w 160"/>
                <a:gd name="T31" fmla="*/ 70564375 h 88"/>
                <a:gd name="T32" fmla="*/ 372983082 w 160"/>
                <a:gd name="T33" fmla="*/ 105846575 h 88"/>
                <a:gd name="T34" fmla="*/ 347781529 w 160"/>
                <a:gd name="T35" fmla="*/ 141128751 h 88"/>
                <a:gd name="T36" fmla="*/ 317539666 w 160"/>
                <a:gd name="T37" fmla="*/ 176410926 h 88"/>
                <a:gd name="T38" fmla="*/ 302418734 w 160"/>
                <a:gd name="T39" fmla="*/ 191531858 h 88"/>
                <a:gd name="T40" fmla="*/ 282257492 w 160"/>
                <a:gd name="T41" fmla="*/ 201612480 h 88"/>
                <a:gd name="T42" fmla="*/ 257055939 w 160"/>
                <a:gd name="T43" fmla="*/ 211693151 h 88"/>
                <a:gd name="T44" fmla="*/ 231854386 w 160"/>
                <a:gd name="T45" fmla="*/ 216733462 h 88"/>
                <a:gd name="T46" fmla="*/ 231854386 w 160"/>
                <a:gd name="T47" fmla="*/ 216733462 h 88"/>
                <a:gd name="T48" fmla="*/ 181451230 w 160"/>
                <a:gd name="T49" fmla="*/ 221773772 h 88"/>
                <a:gd name="T50" fmla="*/ 136088435 w 160"/>
                <a:gd name="T51" fmla="*/ 221773772 h 88"/>
                <a:gd name="T52" fmla="*/ 100806236 w 160"/>
                <a:gd name="T53" fmla="*/ 216733462 h 88"/>
                <a:gd name="T54" fmla="*/ 65524062 w 160"/>
                <a:gd name="T55" fmla="*/ 211693151 h 88"/>
                <a:gd name="T56" fmla="*/ 20161249 w 160"/>
                <a:gd name="T57" fmla="*/ 191531858 h 88"/>
                <a:gd name="T58" fmla="*/ 0 w 160"/>
                <a:gd name="T59" fmla="*/ 186491547 h 88"/>
                <a:gd name="T60" fmla="*/ 0 w 160"/>
                <a:gd name="T61" fmla="*/ 186491547 h 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0"/>
                <a:gd name="T94" fmla="*/ 0 h 88"/>
                <a:gd name="T95" fmla="*/ 160 w 160"/>
                <a:gd name="T96" fmla="*/ 88 h 8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0" h="88">
                  <a:moveTo>
                    <a:pt x="0" y="74"/>
                  </a:moveTo>
                  <a:lnTo>
                    <a:pt x="0" y="74"/>
                  </a:lnTo>
                  <a:lnTo>
                    <a:pt x="8" y="58"/>
                  </a:lnTo>
                  <a:lnTo>
                    <a:pt x="20" y="42"/>
                  </a:lnTo>
                  <a:lnTo>
                    <a:pt x="36" y="26"/>
                  </a:lnTo>
                  <a:lnTo>
                    <a:pt x="46" y="18"/>
                  </a:lnTo>
                  <a:lnTo>
                    <a:pt x="58" y="12"/>
                  </a:lnTo>
                  <a:lnTo>
                    <a:pt x="72" y="6"/>
                  </a:lnTo>
                  <a:lnTo>
                    <a:pt x="86" y="2"/>
                  </a:lnTo>
                  <a:lnTo>
                    <a:pt x="102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60" y="6"/>
                  </a:lnTo>
                  <a:lnTo>
                    <a:pt x="158" y="18"/>
                  </a:lnTo>
                  <a:lnTo>
                    <a:pt x="154" y="28"/>
                  </a:lnTo>
                  <a:lnTo>
                    <a:pt x="148" y="42"/>
                  </a:lnTo>
                  <a:lnTo>
                    <a:pt x="138" y="56"/>
                  </a:lnTo>
                  <a:lnTo>
                    <a:pt x="126" y="70"/>
                  </a:lnTo>
                  <a:lnTo>
                    <a:pt x="120" y="76"/>
                  </a:lnTo>
                  <a:lnTo>
                    <a:pt x="112" y="80"/>
                  </a:lnTo>
                  <a:lnTo>
                    <a:pt x="102" y="84"/>
                  </a:lnTo>
                  <a:lnTo>
                    <a:pt x="92" y="86"/>
                  </a:lnTo>
                  <a:lnTo>
                    <a:pt x="72" y="88"/>
                  </a:lnTo>
                  <a:lnTo>
                    <a:pt x="54" y="88"/>
                  </a:lnTo>
                  <a:lnTo>
                    <a:pt x="40" y="86"/>
                  </a:lnTo>
                  <a:lnTo>
                    <a:pt x="26" y="84"/>
                  </a:lnTo>
                  <a:lnTo>
                    <a:pt x="8" y="7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Freeform 38"/>
            <p:cNvSpPr>
              <a:spLocks/>
            </p:cNvSpPr>
            <p:nvPr/>
          </p:nvSpPr>
          <p:spPr bwMode="auto">
            <a:xfrm>
              <a:off x="4895850" y="3305175"/>
              <a:ext cx="165100" cy="142875"/>
            </a:xfrm>
            <a:custGeom>
              <a:avLst/>
              <a:gdLst>
                <a:gd name="T0" fmla="*/ 105846581 w 104"/>
                <a:gd name="T1" fmla="*/ 15120939 h 90"/>
                <a:gd name="T2" fmla="*/ 105846581 w 104"/>
                <a:gd name="T3" fmla="*/ 15120939 h 90"/>
                <a:gd name="T4" fmla="*/ 136088447 w 104"/>
                <a:gd name="T5" fmla="*/ 10080625 h 90"/>
                <a:gd name="T6" fmla="*/ 166330313 w 104"/>
                <a:gd name="T7" fmla="*/ 5040312 h 90"/>
                <a:gd name="T8" fmla="*/ 196572179 w 104"/>
                <a:gd name="T9" fmla="*/ 0 h 90"/>
                <a:gd name="T10" fmla="*/ 231854406 w 104"/>
                <a:gd name="T11" fmla="*/ 5040312 h 90"/>
                <a:gd name="T12" fmla="*/ 231854406 w 104"/>
                <a:gd name="T13" fmla="*/ 5040312 h 90"/>
                <a:gd name="T14" fmla="*/ 246975339 w 104"/>
                <a:gd name="T15" fmla="*/ 30241877 h 90"/>
                <a:gd name="T16" fmla="*/ 257055961 w 104"/>
                <a:gd name="T17" fmla="*/ 55443444 h 90"/>
                <a:gd name="T18" fmla="*/ 262096272 w 104"/>
                <a:gd name="T19" fmla="*/ 80644997 h 90"/>
                <a:gd name="T20" fmla="*/ 262096272 w 104"/>
                <a:gd name="T21" fmla="*/ 110886887 h 90"/>
                <a:gd name="T22" fmla="*/ 262096272 w 104"/>
                <a:gd name="T23" fmla="*/ 110886887 h 90"/>
                <a:gd name="T24" fmla="*/ 257055961 w 104"/>
                <a:gd name="T25" fmla="*/ 136088441 h 90"/>
                <a:gd name="T26" fmla="*/ 246975339 w 104"/>
                <a:gd name="T27" fmla="*/ 161289995 h 90"/>
                <a:gd name="T28" fmla="*/ 231854406 w 104"/>
                <a:gd name="T29" fmla="*/ 181451238 h 90"/>
                <a:gd name="T30" fmla="*/ 211693162 w 104"/>
                <a:gd name="T31" fmla="*/ 196572170 h 90"/>
                <a:gd name="T32" fmla="*/ 191531868 w 104"/>
                <a:gd name="T33" fmla="*/ 211693152 h 90"/>
                <a:gd name="T34" fmla="*/ 166330313 w 104"/>
                <a:gd name="T35" fmla="*/ 221773774 h 90"/>
                <a:gd name="T36" fmla="*/ 141128758 w 104"/>
                <a:gd name="T37" fmla="*/ 226814085 h 90"/>
                <a:gd name="T38" fmla="*/ 115927203 w 104"/>
                <a:gd name="T39" fmla="*/ 221773774 h 90"/>
                <a:gd name="T40" fmla="*/ 115927203 w 104"/>
                <a:gd name="T41" fmla="*/ 221773774 h 90"/>
                <a:gd name="T42" fmla="*/ 90725623 w 104"/>
                <a:gd name="T43" fmla="*/ 216733463 h 90"/>
                <a:gd name="T44" fmla="*/ 70564379 w 104"/>
                <a:gd name="T45" fmla="*/ 206652792 h 90"/>
                <a:gd name="T46" fmla="*/ 50403123 w 104"/>
                <a:gd name="T47" fmla="*/ 196572170 h 90"/>
                <a:gd name="T48" fmla="*/ 30241879 w 104"/>
                <a:gd name="T49" fmla="*/ 181451238 h 90"/>
                <a:gd name="T50" fmla="*/ 20161250 w 104"/>
                <a:gd name="T51" fmla="*/ 161289995 h 90"/>
                <a:gd name="T52" fmla="*/ 10080625 w 104"/>
                <a:gd name="T53" fmla="*/ 141128752 h 90"/>
                <a:gd name="T54" fmla="*/ 0 w 104"/>
                <a:gd name="T55" fmla="*/ 120967509 h 90"/>
                <a:gd name="T56" fmla="*/ 0 w 104"/>
                <a:gd name="T57" fmla="*/ 95765930 h 90"/>
                <a:gd name="T58" fmla="*/ 0 w 104"/>
                <a:gd name="T59" fmla="*/ 95765930 h 90"/>
                <a:gd name="T60" fmla="*/ 5040313 w 104"/>
                <a:gd name="T61" fmla="*/ 80644997 h 90"/>
                <a:gd name="T62" fmla="*/ 15120939 w 104"/>
                <a:gd name="T63" fmla="*/ 70564376 h 90"/>
                <a:gd name="T64" fmla="*/ 40322501 w 104"/>
                <a:gd name="T65" fmla="*/ 45362810 h 90"/>
                <a:gd name="T66" fmla="*/ 70564379 w 104"/>
                <a:gd name="T67" fmla="*/ 30241877 h 90"/>
                <a:gd name="T68" fmla="*/ 105846581 w 104"/>
                <a:gd name="T69" fmla="*/ 15120939 h 90"/>
                <a:gd name="T70" fmla="*/ 105846581 w 104"/>
                <a:gd name="T71" fmla="*/ 15120939 h 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90"/>
                <a:gd name="T110" fmla="*/ 104 w 104"/>
                <a:gd name="T111" fmla="*/ 90 h 9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90">
                  <a:moveTo>
                    <a:pt x="42" y="6"/>
                  </a:moveTo>
                  <a:lnTo>
                    <a:pt x="42" y="6"/>
                  </a:lnTo>
                  <a:lnTo>
                    <a:pt x="54" y="4"/>
                  </a:lnTo>
                  <a:lnTo>
                    <a:pt x="66" y="2"/>
                  </a:lnTo>
                  <a:lnTo>
                    <a:pt x="78" y="0"/>
                  </a:lnTo>
                  <a:lnTo>
                    <a:pt x="92" y="2"/>
                  </a:lnTo>
                  <a:lnTo>
                    <a:pt x="98" y="12"/>
                  </a:lnTo>
                  <a:lnTo>
                    <a:pt x="102" y="22"/>
                  </a:lnTo>
                  <a:lnTo>
                    <a:pt x="104" y="32"/>
                  </a:lnTo>
                  <a:lnTo>
                    <a:pt x="104" y="44"/>
                  </a:lnTo>
                  <a:lnTo>
                    <a:pt x="102" y="54"/>
                  </a:lnTo>
                  <a:lnTo>
                    <a:pt x="98" y="64"/>
                  </a:lnTo>
                  <a:lnTo>
                    <a:pt x="92" y="72"/>
                  </a:lnTo>
                  <a:lnTo>
                    <a:pt x="84" y="78"/>
                  </a:lnTo>
                  <a:lnTo>
                    <a:pt x="76" y="84"/>
                  </a:lnTo>
                  <a:lnTo>
                    <a:pt x="66" y="88"/>
                  </a:lnTo>
                  <a:lnTo>
                    <a:pt x="56" y="90"/>
                  </a:lnTo>
                  <a:lnTo>
                    <a:pt x="46" y="88"/>
                  </a:lnTo>
                  <a:lnTo>
                    <a:pt x="36" y="86"/>
                  </a:lnTo>
                  <a:lnTo>
                    <a:pt x="28" y="82"/>
                  </a:lnTo>
                  <a:lnTo>
                    <a:pt x="20" y="78"/>
                  </a:lnTo>
                  <a:lnTo>
                    <a:pt x="12" y="72"/>
                  </a:lnTo>
                  <a:lnTo>
                    <a:pt x="8" y="64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6" y="28"/>
                  </a:lnTo>
                  <a:lnTo>
                    <a:pt x="16" y="18"/>
                  </a:lnTo>
                  <a:lnTo>
                    <a:pt x="28" y="12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178D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 39"/>
            <p:cNvSpPr>
              <a:spLocks/>
            </p:cNvSpPr>
            <p:nvPr/>
          </p:nvSpPr>
          <p:spPr bwMode="auto">
            <a:xfrm>
              <a:off x="4930775" y="3314700"/>
              <a:ext cx="98425" cy="98425"/>
            </a:xfrm>
            <a:custGeom>
              <a:avLst/>
              <a:gdLst>
                <a:gd name="T0" fmla="*/ 5040313 w 62"/>
                <a:gd name="T1" fmla="*/ 65524071 h 62"/>
                <a:gd name="T2" fmla="*/ 5040313 w 62"/>
                <a:gd name="T3" fmla="*/ 65524071 h 62"/>
                <a:gd name="T4" fmla="*/ 0 w 62"/>
                <a:gd name="T5" fmla="*/ 85685316 h 62"/>
                <a:gd name="T6" fmla="*/ 5040313 w 62"/>
                <a:gd name="T7" fmla="*/ 95765939 h 62"/>
                <a:gd name="T8" fmla="*/ 15120940 w 62"/>
                <a:gd name="T9" fmla="*/ 126007831 h 62"/>
                <a:gd name="T10" fmla="*/ 40322502 w 62"/>
                <a:gd name="T11" fmla="*/ 146169076 h 62"/>
                <a:gd name="T12" fmla="*/ 55443449 w 62"/>
                <a:gd name="T13" fmla="*/ 151209387 h 62"/>
                <a:gd name="T14" fmla="*/ 70564382 w 62"/>
                <a:gd name="T15" fmla="*/ 156249699 h 62"/>
                <a:gd name="T16" fmla="*/ 70564382 w 62"/>
                <a:gd name="T17" fmla="*/ 156249699 h 62"/>
                <a:gd name="T18" fmla="*/ 85685316 w 62"/>
                <a:gd name="T19" fmla="*/ 156249699 h 62"/>
                <a:gd name="T20" fmla="*/ 100806250 w 62"/>
                <a:gd name="T21" fmla="*/ 151209387 h 62"/>
                <a:gd name="T22" fmla="*/ 126007831 w 62"/>
                <a:gd name="T23" fmla="*/ 141128765 h 62"/>
                <a:gd name="T24" fmla="*/ 146169076 w 62"/>
                <a:gd name="T25" fmla="*/ 115927209 h 62"/>
                <a:gd name="T26" fmla="*/ 151209387 w 62"/>
                <a:gd name="T27" fmla="*/ 100806250 h 62"/>
                <a:gd name="T28" fmla="*/ 156249699 w 62"/>
                <a:gd name="T29" fmla="*/ 90725627 h 62"/>
                <a:gd name="T30" fmla="*/ 156249699 w 62"/>
                <a:gd name="T31" fmla="*/ 90725627 h 62"/>
                <a:gd name="T32" fmla="*/ 156249699 w 62"/>
                <a:gd name="T33" fmla="*/ 70564382 h 62"/>
                <a:gd name="T34" fmla="*/ 151209387 w 62"/>
                <a:gd name="T35" fmla="*/ 60483760 h 62"/>
                <a:gd name="T36" fmla="*/ 141128765 w 62"/>
                <a:gd name="T37" fmla="*/ 30241880 h 62"/>
                <a:gd name="T38" fmla="*/ 115927209 w 62"/>
                <a:gd name="T39" fmla="*/ 10080626 h 62"/>
                <a:gd name="T40" fmla="*/ 105846586 w 62"/>
                <a:gd name="T41" fmla="*/ 5040313 h 62"/>
                <a:gd name="T42" fmla="*/ 90725627 w 62"/>
                <a:gd name="T43" fmla="*/ 0 h 62"/>
                <a:gd name="T44" fmla="*/ 90725627 w 62"/>
                <a:gd name="T45" fmla="*/ 0 h 62"/>
                <a:gd name="T46" fmla="*/ 70564382 w 62"/>
                <a:gd name="T47" fmla="*/ 0 h 62"/>
                <a:gd name="T48" fmla="*/ 60483760 w 62"/>
                <a:gd name="T49" fmla="*/ 5040313 h 62"/>
                <a:gd name="T50" fmla="*/ 30241880 w 62"/>
                <a:gd name="T51" fmla="*/ 15120940 h 62"/>
                <a:gd name="T52" fmla="*/ 10080626 w 62"/>
                <a:gd name="T53" fmla="*/ 40322502 h 62"/>
                <a:gd name="T54" fmla="*/ 5040313 w 62"/>
                <a:gd name="T55" fmla="*/ 50403125 h 62"/>
                <a:gd name="T56" fmla="*/ 5040313 w 62"/>
                <a:gd name="T57" fmla="*/ 65524071 h 62"/>
                <a:gd name="T58" fmla="*/ 5040313 w 62"/>
                <a:gd name="T59" fmla="*/ 65524071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"/>
                <a:gd name="T91" fmla="*/ 0 h 62"/>
                <a:gd name="T92" fmla="*/ 62 w 62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" h="62">
                  <a:moveTo>
                    <a:pt x="2" y="26"/>
                  </a:moveTo>
                  <a:lnTo>
                    <a:pt x="2" y="26"/>
                  </a:lnTo>
                  <a:lnTo>
                    <a:pt x="0" y="34"/>
                  </a:lnTo>
                  <a:lnTo>
                    <a:pt x="2" y="38"/>
                  </a:lnTo>
                  <a:lnTo>
                    <a:pt x="6" y="50"/>
                  </a:lnTo>
                  <a:lnTo>
                    <a:pt x="16" y="58"/>
                  </a:lnTo>
                  <a:lnTo>
                    <a:pt x="22" y="60"/>
                  </a:lnTo>
                  <a:lnTo>
                    <a:pt x="28" y="62"/>
                  </a:lnTo>
                  <a:lnTo>
                    <a:pt x="34" y="62"/>
                  </a:lnTo>
                  <a:lnTo>
                    <a:pt x="40" y="60"/>
                  </a:lnTo>
                  <a:lnTo>
                    <a:pt x="50" y="56"/>
                  </a:lnTo>
                  <a:lnTo>
                    <a:pt x="58" y="46"/>
                  </a:lnTo>
                  <a:lnTo>
                    <a:pt x="60" y="40"/>
                  </a:lnTo>
                  <a:lnTo>
                    <a:pt x="62" y="36"/>
                  </a:lnTo>
                  <a:lnTo>
                    <a:pt x="62" y="28"/>
                  </a:lnTo>
                  <a:lnTo>
                    <a:pt x="60" y="24"/>
                  </a:lnTo>
                  <a:lnTo>
                    <a:pt x="56" y="12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2" y="6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Freeform 40"/>
            <p:cNvSpPr>
              <a:spLocks/>
            </p:cNvSpPr>
            <p:nvPr/>
          </p:nvSpPr>
          <p:spPr bwMode="auto">
            <a:xfrm>
              <a:off x="4965700" y="3352800"/>
              <a:ext cx="25400" cy="22225"/>
            </a:xfrm>
            <a:custGeom>
              <a:avLst/>
              <a:gdLst>
                <a:gd name="T0" fmla="*/ 0 w 16"/>
                <a:gd name="T1" fmla="*/ 15120940 h 14"/>
                <a:gd name="T2" fmla="*/ 0 w 16"/>
                <a:gd name="T3" fmla="*/ 15120940 h 14"/>
                <a:gd name="T4" fmla="*/ 0 w 16"/>
                <a:gd name="T5" fmla="*/ 20161251 h 14"/>
                <a:gd name="T6" fmla="*/ 5040312 w 16"/>
                <a:gd name="T7" fmla="*/ 30241879 h 14"/>
                <a:gd name="T8" fmla="*/ 10080623 w 16"/>
                <a:gd name="T9" fmla="*/ 35282190 h 14"/>
                <a:gd name="T10" fmla="*/ 15120936 w 16"/>
                <a:gd name="T11" fmla="*/ 35282190 h 14"/>
                <a:gd name="T12" fmla="*/ 15120936 w 16"/>
                <a:gd name="T13" fmla="*/ 35282190 h 14"/>
                <a:gd name="T14" fmla="*/ 25201557 w 16"/>
                <a:gd name="T15" fmla="*/ 35282190 h 14"/>
                <a:gd name="T16" fmla="*/ 30241873 w 16"/>
                <a:gd name="T17" fmla="*/ 35282190 h 14"/>
                <a:gd name="T18" fmla="*/ 35282183 w 16"/>
                <a:gd name="T19" fmla="*/ 25201562 h 14"/>
                <a:gd name="T20" fmla="*/ 40322493 w 16"/>
                <a:gd name="T21" fmla="*/ 20161251 h 14"/>
                <a:gd name="T22" fmla="*/ 40322493 w 16"/>
                <a:gd name="T23" fmla="*/ 20161251 h 14"/>
                <a:gd name="T24" fmla="*/ 40322493 w 16"/>
                <a:gd name="T25" fmla="*/ 10080625 h 14"/>
                <a:gd name="T26" fmla="*/ 35282183 w 16"/>
                <a:gd name="T27" fmla="*/ 5040313 h 14"/>
                <a:gd name="T28" fmla="*/ 30241873 w 16"/>
                <a:gd name="T29" fmla="*/ 0 h 14"/>
                <a:gd name="T30" fmla="*/ 20161247 w 16"/>
                <a:gd name="T31" fmla="*/ 0 h 14"/>
                <a:gd name="T32" fmla="*/ 20161247 w 16"/>
                <a:gd name="T33" fmla="*/ 0 h 14"/>
                <a:gd name="T34" fmla="*/ 15120936 w 16"/>
                <a:gd name="T35" fmla="*/ 0 h 14"/>
                <a:gd name="T36" fmla="*/ 10080623 w 16"/>
                <a:gd name="T37" fmla="*/ 0 h 14"/>
                <a:gd name="T38" fmla="*/ 5040312 w 16"/>
                <a:gd name="T39" fmla="*/ 10080625 h 14"/>
                <a:gd name="T40" fmla="*/ 0 w 16"/>
                <a:gd name="T41" fmla="*/ 15120940 h 14"/>
                <a:gd name="T42" fmla="*/ 0 w 16"/>
                <a:gd name="T43" fmla="*/ 15120940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"/>
                <a:gd name="T67" fmla="*/ 0 h 14"/>
                <a:gd name="T68" fmla="*/ 16 w 16"/>
                <a:gd name="T69" fmla="*/ 14 h 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" h="14">
                  <a:moveTo>
                    <a:pt x="0" y="6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Freeform 41"/>
            <p:cNvSpPr>
              <a:spLocks/>
            </p:cNvSpPr>
            <p:nvPr/>
          </p:nvSpPr>
          <p:spPr bwMode="auto">
            <a:xfrm>
              <a:off x="4845050" y="3289300"/>
              <a:ext cx="301625" cy="136525"/>
            </a:xfrm>
            <a:custGeom>
              <a:avLst/>
              <a:gdLst>
                <a:gd name="T0" fmla="*/ 478829732 w 190"/>
                <a:gd name="T1" fmla="*/ 25201560 h 86"/>
                <a:gd name="T2" fmla="*/ 478829732 w 190"/>
                <a:gd name="T3" fmla="*/ 25201560 h 86"/>
                <a:gd name="T4" fmla="*/ 428426623 w 190"/>
                <a:gd name="T5" fmla="*/ 70564375 h 86"/>
                <a:gd name="T6" fmla="*/ 428426623 w 190"/>
                <a:gd name="T7" fmla="*/ 70564375 h 86"/>
                <a:gd name="T8" fmla="*/ 418346002 w 190"/>
                <a:gd name="T9" fmla="*/ 75604685 h 86"/>
                <a:gd name="T10" fmla="*/ 408265281 w 190"/>
                <a:gd name="T11" fmla="*/ 70564375 h 86"/>
                <a:gd name="T12" fmla="*/ 372983104 w 190"/>
                <a:gd name="T13" fmla="*/ 65524064 h 86"/>
                <a:gd name="T14" fmla="*/ 322579996 w 190"/>
                <a:gd name="T15" fmla="*/ 55443443 h 86"/>
                <a:gd name="T16" fmla="*/ 267136576 w 190"/>
                <a:gd name="T17" fmla="*/ 50403120 h 86"/>
                <a:gd name="T18" fmla="*/ 267136576 w 190"/>
                <a:gd name="T19" fmla="*/ 50403120 h 86"/>
                <a:gd name="T20" fmla="*/ 236894711 w 190"/>
                <a:gd name="T21" fmla="*/ 55443443 h 86"/>
                <a:gd name="T22" fmla="*/ 201612485 w 190"/>
                <a:gd name="T23" fmla="*/ 60483753 h 86"/>
                <a:gd name="T24" fmla="*/ 166330309 w 190"/>
                <a:gd name="T25" fmla="*/ 70564375 h 86"/>
                <a:gd name="T26" fmla="*/ 131048133 w 190"/>
                <a:gd name="T27" fmla="*/ 90725618 h 86"/>
                <a:gd name="T28" fmla="*/ 90725621 w 190"/>
                <a:gd name="T29" fmla="*/ 110886885 h 86"/>
                <a:gd name="T30" fmla="*/ 55443444 w 190"/>
                <a:gd name="T31" fmla="*/ 141128750 h 86"/>
                <a:gd name="T32" fmla="*/ 25201561 w 190"/>
                <a:gd name="T33" fmla="*/ 176410925 h 86"/>
                <a:gd name="T34" fmla="*/ 0 w 190"/>
                <a:gd name="T35" fmla="*/ 216733460 h 86"/>
                <a:gd name="T36" fmla="*/ 0 w 190"/>
                <a:gd name="T37" fmla="*/ 216733460 h 86"/>
                <a:gd name="T38" fmla="*/ 10080625 w 190"/>
                <a:gd name="T39" fmla="*/ 191531857 h 86"/>
                <a:gd name="T40" fmla="*/ 20161250 w 190"/>
                <a:gd name="T41" fmla="*/ 166330303 h 86"/>
                <a:gd name="T42" fmla="*/ 40322499 w 190"/>
                <a:gd name="T43" fmla="*/ 131048128 h 86"/>
                <a:gd name="T44" fmla="*/ 65524066 w 190"/>
                <a:gd name="T45" fmla="*/ 95765928 h 86"/>
                <a:gd name="T46" fmla="*/ 100806242 w 190"/>
                <a:gd name="T47" fmla="*/ 65524064 h 86"/>
                <a:gd name="T48" fmla="*/ 136088443 w 190"/>
                <a:gd name="T49" fmla="*/ 35282187 h 86"/>
                <a:gd name="T50" fmla="*/ 161289998 w 190"/>
                <a:gd name="T51" fmla="*/ 25201560 h 86"/>
                <a:gd name="T52" fmla="*/ 186491552 w 190"/>
                <a:gd name="T53" fmla="*/ 15120938 h 86"/>
                <a:gd name="T54" fmla="*/ 186491552 w 190"/>
                <a:gd name="T55" fmla="*/ 15120938 h 86"/>
                <a:gd name="T56" fmla="*/ 231854400 w 190"/>
                <a:gd name="T57" fmla="*/ 5040312 h 86"/>
                <a:gd name="T58" fmla="*/ 282257509 w 190"/>
                <a:gd name="T59" fmla="*/ 0 h 86"/>
                <a:gd name="T60" fmla="*/ 327620306 w 190"/>
                <a:gd name="T61" fmla="*/ 0 h 86"/>
                <a:gd name="T62" fmla="*/ 372983104 w 190"/>
                <a:gd name="T63" fmla="*/ 5040312 h 86"/>
                <a:gd name="T64" fmla="*/ 448587867 w 190"/>
                <a:gd name="T65" fmla="*/ 20161249 h 86"/>
                <a:gd name="T66" fmla="*/ 478829732 w 190"/>
                <a:gd name="T67" fmla="*/ 25201560 h 86"/>
                <a:gd name="T68" fmla="*/ 478829732 w 190"/>
                <a:gd name="T69" fmla="*/ 25201560 h 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0"/>
                <a:gd name="T106" fmla="*/ 0 h 86"/>
                <a:gd name="T107" fmla="*/ 190 w 190"/>
                <a:gd name="T108" fmla="*/ 86 h 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0" h="86">
                  <a:moveTo>
                    <a:pt x="190" y="10"/>
                  </a:moveTo>
                  <a:lnTo>
                    <a:pt x="190" y="10"/>
                  </a:lnTo>
                  <a:lnTo>
                    <a:pt x="170" y="28"/>
                  </a:lnTo>
                  <a:lnTo>
                    <a:pt x="166" y="30"/>
                  </a:lnTo>
                  <a:lnTo>
                    <a:pt x="162" y="28"/>
                  </a:lnTo>
                  <a:lnTo>
                    <a:pt x="148" y="26"/>
                  </a:lnTo>
                  <a:lnTo>
                    <a:pt x="128" y="22"/>
                  </a:lnTo>
                  <a:lnTo>
                    <a:pt x="106" y="20"/>
                  </a:lnTo>
                  <a:lnTo>
                    <a:pt x="94" y="22"/>
                  </a:lnTo>
                  <a:lnTo>
                    <a:pt x="80" y="24"/>
                  </a:lnTo>
                  <a:lnTo>
                    <a:pt x="66" y="28"/>
                  </a:lnTo>
                  <a:lnTo>
                    <a:pt x="52" y="36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10" y="70"/>
                  </a:lnTo>
                  <a:lnTo>
                    <a:pt x="0" y="86"/>
                  </a:lnTo>
                  <a:lnTo>
                    <a:pt x="4" y="76"/>
                  </a:lnTo>
                  <a:lnTo>
                    <a:pt x="8" y="66"/>
                  </a:lnTo>
                  <a:lnTo>
                    <a:pt x="16" y="52"/>
                  </a:lnTo>
                  <a:lnTo>
                    <a:pt x="26" y="38"/>
                  </a:lnTo>
                  <a:lnTo>
                    <a:pt x="40" y="26"/>
                  </a:lnTo>
                  <a:lnTo>
                    <a:pt x="54" y="14"/>
                  </a:lnTo>
                  <a:lnTo>
                    <a:pt x="64" y="10"/>
                  </a:lnTo>
                  <a:lnTo>
                    <a:pt x="74" y="6"/>
                  </a:lnTo>
                  <a:lnTo>
                    <a:pt x="92" y="2"/>
                  </a:lnTo>
                  <a:lnTo>
                    <a:pt x="112" y="0"/>
                  </a:lnTo>
                  <a:lnTo>
                    <a:pt x="130" y="0"/>
                  </a:lnTo>
                  <a:lnTo>
                    <a:pt x="148" y="2"/>
                  </a:lnTo>
                  <a:lnTo>
                    <a:pt x="178" y="8"/>
                  </a:lnTo>
                  <a:lnTo>
                    <a:pt x="190" y="1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Freeform 42"/>
            <p:cNvSpPr>
              <a:spLocks/>
            </p:cNvSpPr>
            <p:nvPr/>
          </p:nvSpPr>
          <p:spPr bwMode="auto">
            <a:xfrm>
              <a:off x="4321175" y="3101975"/>
              <a:ext cx="257175" cy="117475"/>
            </a:xfrm>
            <a:custGeom>
              <a:avLst/>
              <a:gdLst>
                <a:gd name="T0" fmla="*/ 0 w 162"/>
                <a:gd name="T1" fmla="*/ 90725612 h 74"/>
                <a:gd name="T2" fmla="*/ 0 w 162"/>
                <a:gd name="T3" fmla="*/ 90725612 h 74"/>
                <a:gd name="T4" fmla="*/ 10080624 w 162"/>
                <a:gd name="T5" fmla="*/ 80644992 h 74"/>
                <a:gd name="T6" fmla="*/ 30241876 w 162"/>
                <a:gd name="T7" fmla="*/ 65524060 h 74"/>
                <a:gd name="T8" fmla="*/ 70564373 w 162"/>
                <a:gd name="T9" fmla="*/ 50403117 h 74"/>
                <a:gd name="T10" fmla="*/ 90725616 w 162"/>
                <a:gd name="T11" fmla="*/ 45362806 h 74"/>
                <a:gd name="T12" fmla="*/ 115927193 w 162"/>
                <a:gd name="T13" fmla="*/ 40322496 h 74"/>
                <a:gd name="T14" fmla="*/ 146169057 w 162"/>
                <a:gd name="T15" fmla="*/ 35282185 h 74"/>
                <a:gd name="T16" fmla="*/ 176410921 w 162"/>
                <a:gd name="T17" fmla="*/ 40322496 h 74"/>
                <a:gd name="T18" fmla="*/ 211693144 w 162"/>
                <a:gd name="T19" fmla="*/ 45362806 h 74"/>
                <a:gd name="T20" fmla="*/ 246975319 w 162"/>
                <a:gd name="T21" fmla="*/ 60483750 h 74"/>
                <a:gd name="T22" fmla="*/ 287297803 w 162"/>
                <a:gd name="T23" fmla="*/ 80644992 h 74"/>
                <a:gd name="T24" fmla="*/ 322579978 w 162"/>
                <a:gd name="T25" fmla="*/ 105846568 h 74"/>
                <a:gd name="T26" fmla="*/ 362902462 w 162"/>
                <a:gd name="T27" fmla="*/ 141128741 h 74"/>
                <a:gd name="T28" fmla="*/ 408265258 w 162"/>
                <a:gd name="T29" fmla="*/ 186491535 h 74"/>
                <a:gd name="T30" fmla="*/ 408265258 w 162"/>
                <a:gd name="T31" fmla="*/ 186491535 h 74"/>
                <a:gd name="T32" fmla="*/ 372983084 w 162"/>
                <a:gd name="T33" fmla="*/ 136088431 h 74"/>
                <a:gd name="T34" fmla="*/ 327620288 w 162"/>
                <a:gd name="T35" fmla="*/ 90725612 h 74"/>
                <a:gd name="T36" fmla="*/ 302418735 w 162"/>
                <a:gd name="T37" fmla="*/ 65524060 h 74"/>
                <a:gd name="T38" fmla="*/ 277217182 w 162"/>
                <a:gd name="T39" fmla="*/ 45362806 h 74"/>
                <a:gd name="T40" fmla="*/ 246975319 w 162"/>
                <a:gd name="T41" fmla="*/ 25201558 h 74"/>
                <a:gd name="T42" fmla="*/ 211693144 w 162"/>
                <a:gd name="T43" fmla="*/ 10080624 h 74"/>
                <a:gd name="T44" fmla="*/ 181451231 w 162"/>
                <a:gd name="T45" fmla="*/ 0 h 74"/>
                <a:gd name="T46" fmla="*/ 146169057 w 162"/>
                <a:gd name="T47" fmla="*/ 0 h 74"/>
                <a:gd name="T48" fmla="*/ 110886883 w 162"/>
                <a:gd name="T49" fmla="*/ 5040312 h 74"/>
                <a:gd name="T50" fmla="*/ 70564373 w 162"/>
                <a:gd name="T51" fmla="*/ 20161248 h 74"/>
                <a:gd name="T52" fmla="*/ 35282187 w 162"/>
                <a:gd name="T53" fmla="*/ 50403117 h 74"/>
                <a:gd name="T54" fmla="*/ 0 w 162"/>
                <a:gd name="T55" fmla="*/ 90725612 h 74"/>
                <a:gd name="T56" fmla="*/ 0 w 162"/>
                <a:gd name="T57" fmla="*/ 90725612 h 7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2"/>
                <a:gd name="T88" fmla="*/ 0 h 74"/>
                <a:gd name="T89" fmla="*/ 162 w 162"/>
                <a:gd name="T90" fmla="*/ 74 h 7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2" h="74">
                  <a:moveTo>
                    <a:pt x="0" y="36"/>
                  </a:moveTo>
                  <a:lnTo>
                    <a:pt x="0" y="36"/>
                  </a:lnTo>
                  <a:lnTo>
                    <a:pt x="4" y="32"/>
                  </a:lnTo>
                  <a:lnTo>
                    <a:pt x="12" y="26"/>
                  </a:lnTo>
                  <a:lnTo>
                    <a:pt x="28" y="20"/>
                  </a:lnTo>
                  <a:lnTo>
                    <a:pt x="36" y="18"/>
                  </a:lnTo>
                  <a:lnTo>
                    <a:pt x="46" y="16"/>
                  </a:lnTo>
                  <a:lnTo>
                    <a:pt x="58" y="14"/>
                  </a:lnTo>
                  <a:lnTo>
                    <a:pt x="70" y="16"/>
                  </a:lnTo>
                  <a:lnTo>
                    <a:pt x="84" y="18"/>
                  </a:lnTo>
                  <a:lnTo>
                    <a:pt x="98" y="24"/>
                  </a:lnTo>
                  <a:lnTo>
                    <a:pt x="114" y="32"/>
                  </a:lnTo>
                  <a:lnTo>
                    <a:pt x="128" y="42"/>
                  </a:lnTo>
                  <a:lnTo>
                    <a:pt x="144" y="56"/>
                  </a:lnTo>
                  <a:lnTo>
                    <a:pt x="162" y="74"/>
                  </a:lnTo>
                  <a:lnTo>
                    <a:pt x="148" y="54"/>
                  </a:lnTo>
                  <a:lnTo>
                    <a:pt x="130" y="36"/>
                  </a:lnTo>
                  <a:lnTo>
                    <a:pt x="120" y="26"/>
                  </a:lnTo>
                  <a:lnTo>
                    <a:pt x="110" y="18"/>
                  </a:lnTo>
                  <a:lnTo>
                    <a:pt x="98" y="10"/>
                  </a:lnTo>
                  <a:lnTo>
                    <a:pt x="84" y="4"/>
                  </a:lnTo>
                  <a:lnTo>
                    <a:pt x="72" y="0"/>
                  </a:lnTo>
                  <a:lnTo>
                    <a:pt x="58" y="0"/>
                  </a:lnTo>
                  <a:lnTo>
                    <a:pt x="44" y="2"/>
                  </a:lnTo>
                  <a:lnTo>
                    <a:pt x="28" y="8"/>
                  </a:lnTo>
                  <a:lnTo>
                    <a:pt x="14" y="2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0A4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 43"/>
            <p:cNvSpPr>
              <a:spLocks/>
            </p:cNvSpPr>
            <p:nvPr/>
          </p:nvSpPr>
          <p:spPr bwMode="auto">
            <a:xfrm>
              <a:off x="3987800" y="3260725"/>
              <a:ext cx="120650" cy="222250"/>
            </a:xfrm>
            <a:custGeom>
              <a:avLst/>
              <a:gdLst>
                <a:gd name="T0" fmla="*/ 191531848 w 76"/>
                <a:gd name="T1" fmla="*/ 0 h 140"/>
                <a:gd name="T2" fmla="*/ 191531848 w 76"/>
                <a:gd name="T3" fmla="*/ 0 h 140"/>
                <a:gd name="T4" fmla="*/ 181451227 w 76"/>
                <a:gd name="T5" fmla="*/ 35282185 h 140"/>
                <a:gd name="T6" fmla="*/ 141128743 w 76"/>
                <a:gd name="T7" fmla="*/ 120967497 h 140"/>
                <a:gd name="T8" fmla="*/ 110886880 w 76"/>
                <a:gd name="T9" fmla="*/ 171370600 h 140"/>
                <a:gd name="T10" fmla="*/ 80644992 w 76"/>
                <a:gd name="T11" fmla="*/ 221773753 h 140"/>
                <a:gd name="T12" fmla="*/ 40322496 w 76"/>
                <a:gd name="T13" fmla="*/ 267136545 h 140"/>
                <a:gd name="T14" fmla="*/ 0 w 76"/>
                <a:gd name="T15" fmla="*/ 302418717 h 140"/>
                <a:gd name="T16" fmla="*/ 40322496 w 76"/>
                <a:gd name="T17" fmla="*/ 352821820 h 140"/>
                <a:gd name="T18" fmla="*/ 40322496 w 76"/>
                <a:gd name="T19" fmla="*/ 352821820 h 140"/>
                <a:gd name="T20" fmla="*/ 60483751 w 76"/>
                <a:gd name="T21" fmla="*/ 322579959 h 140"/>
                <a:gd name="T22" fmla="*/ 105846570 w 76"/>
                <a:gd name="T23" fmla="*/ 241934994 h 140"/>
                <a:gd name="T24" fmla="*/ 131048122 w 76"/>
                <a:gd name="T25" fmla="*/ 191531841 h 140"/>
                <a:gd name="T26" fmla="*/ 156249674 w 76"/>
                <a:gd name="T27" fmla="*/ 131048117 h 140"/>
                <a:gd name="T28" fmla="*/ 176410916 w 76"/>
                <a:gd name="T29" fmla="*/ 65524059 h 140"/>
                <a:gd name="T30" fmla="*/ 191531848 w 76"/>
                <a:gd name="T31" fmla="*/ 0 h 140"/>
                <a:gd name="T32" fmla="*/ 191531848 w 76"/>
                <a:gd name="T33" fmla="*/ 0 h 1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140"/>
                <a:gd name="T53" fmla="*/ 76 w 76"/>
                <a:gd name="T54" fmla="*/ 140 h 1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140">
                  <a:moveTo>
                    <a:pt x="76" y="0"/>
                  </a:moveTo>
                  <a:lnTo>
                    <a:pt x="76" y="0"/>
                  </a:lnTo>
                  <a:lnTo>
                    <a:pt x="72" y="14"/>
                  </a:lnTo>
                  <a:lnTo>
                    <a:pt x="56" y="48"/>
                  </a:lnTo>
                  <a:lnTo>
                    <a:pt x="44" y="68"/>
                  </a:lnTo>
                  <a:lnTo>
                    <a:pt x="32" y="88"/>
                  </a:lnTo>
                  <a:lnTo>
                    <a:pt x="16" y="106"/>
                  </a:lnTo>
                  <a:lnTo>
                    <a:pt x="0" y="120"/>
                  </a:lnTo>
                  <a:lnTo>
                    <a:pt x="16" y="140"/>
                  </a:lnTo>
                  <a:lnTo>
                    <a:pt x="24" y="128"/>
                  </a:lnTo>
                  <a:lnTo>
                    <a:pt x="42" y="96"/>
                  </a:lnTo>
                  <a:lnTo>
                    <a:pt x="52" y="76"/>
                  </a:lnTo>
                  <a:lnTo>
                    <a:pt x="62" y="52"/>
                  </a:lnTo>
                  <a:lnTo>
                    <a:pt x="70" y="26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 44"/>
            <p:cNvSpPr>
              <a:spLocks/>
            </p:cNvSpPr>
            <p:nvPr/>
          </p:nvSpPr>
          <p:spPr bwMode="auto">
            <a:xfrm>
              <a:off x="3924300" y="3333750"/>
              <a:ext cx="104775" cy="82550"/>
            </a:xfrm>
            <a:custGeom>
              <a:avLst/>
              <a:gdLst>
                <a:gd name="T0" fmla="*/ 166330285 w 66"/>
                <a:gd name="T1" fmla="*/ 0 h 52"/>
                <a:gd name="T2" fmla="*/ 166330285 w 66"/>
                <a:gd name="T3" fmla="*/ 0 h 52"/>
                <a:gd name="T4" fmla="*/ 120967494 w 66"/>
                <a:gd name="T5" fmla="*/ 50403123 h 52"/>
                <a:gd name="T6" fmla="*/ 75604677 w 66"/>
                <a:gd name="T7" fmla="*/ 90725623 h 52"/>
                <a:gd name="T8" fmla="*/ 35282184 w 66"/>
                <a:gd name="T9" fmla="*/ 131048136 h 52"/>
                <a:gd name="T10" fmla="*/ 0 w 66"/>
                <a:gd name="T11" fmla="*/ 95765934 h 52"/>
                <a:gd name="T12" fmla="*/ 0 w 66"/>
                <a:gd name="T13" fmla="*/ 95765934 h 52"/>
                <a:gd name="T14" fmla="*/ 15120937 w 66"/>
                <a:gd name="T15" fmla="*/ 95765934 h 52"/>
                <a:gd name="T16" fmla="*/ 50403114 w 66"/>
                <a:gd name="T17" fmla="*/ 80645001 h 52"/>
                <a:gd name="T18" fmla="*/ 105846563 w 66"/>
                <a:gd name="T19" fmla="*/ 50403123 h 52"/>
                <a:gd name="T20" fmla="*/ 136088424 w 66"/>
                <a:gd name="T21" fmla="*/ 25201561 h 52"/>
                <a:gd name="T22" fmla="*/ 166330285 w 66"/>
                <a:gd name="T23" fmla="*/ 0 h 52"/>
                <a:gd name="T24" fmla="*/ 166330285 w 66"/>
                <a:gd name="T25" fmla="*/ 0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52"/>
                <a:gd name="T41" fmla="*/ 66 w 66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52">
                  <a:moveTo>
                    <a:pt x="66" y="0"/>
                  </a:moveTo>
                  <a:lnTo>
                    <a:pt x="66" y="0"/>
                  </a:lnTo>
                  <a:lnTo>
                    <a:pt x="48" y="20"/>
                  </a:lnTo>
                  <a:lnTo>
                    <a:pt x="30" y="36"/>
                  </a:lnTo>
                  <a:lnTo>
                    <a:pt x="14" y="52"/>
                  </a:lnTo>
                  <a:lnTo>
                    <a:pt x="0" y="38"/>
                  </a:lnTo>
                  <a:lnTo>
                    <a:pt x="6" y="38"/>
                  </a:lnTo>
                  <a:lnTo>
                    <a:pt x="20" y="32"/>
                  </a:lnTo>
                  <a:lnTo>
                    <a:pt x="42" y="20"/>
                  </a:lnTo>
                  <a:lnTo>
                    <a:pt x="54" y="1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Freeform 45"/>
            <p:cNvSpPr>
              <a:spLocks/>
            </p:cNvSpPr>
            <p:nvPr/>
          </p:nvSpPr>
          <p:spPr bwMode="auto">
            <a:xfrm>
              <a:off x="3937000" y="2921000"/>
              <a:ext cx="390525" cy="809625"/>
            </a:xfrm>
            <a:custGeom>
              <a:avLst/>
              <a:gdLst>
                <a:gd name="T0" fmla="*/ 619958482 w 246"/>
                <a:gd name="T1" fmla="*/ 5040313 h 510"/>
                <a:gd name="T2" fmla="*/ 619958482 w 246"/>
                <a:gd name="T3" fmla="*/ 5040313 h 510"/>
                <a:gd name="T4" fmla="*/ 609877860 w 246"/>
                <a:gd name="T5" fmla="*/ 65524072 h 510"/>
                <a:gd name="T6" fmla="*/ 584676303 w 246"/>
                <a:gd name="T7" fmla="*/ 221773796 h 510"/>
                <a:gd name="T8" fmla="*/ 574595681 w 246"/>
                <a:gd name="T9" fmla="*/ 322580022 h 510"/>
                <a:gd name="T10" fmla="*/ 564515058 w 246"/>
                <a:gd name="T11" fmla="*/ 428426658 h 510"/>
                <a:gd name="T12" fmla="*/ 554434436 w 246"/>
                <a:gd name="T13" fmla="*/ 539313507 h 510"/>
                <a:gd name="T14" fmla="*/ 554434436 w 246"/>
                <a:gd name="T15" fmla="*/ 650200355 h 510"/>
                <a:gd name="T16" fmla="*/ 554434436 w 246"/>
                <a:gd name="T17" fmla="*/ 650200355 h 510"/>
                <a:gd name="T18" fmla="*/ 559474747 w 246"/>
                <a:gd name="T19" fmla="*/ 846772694 h 510"/>
                <a:gd name="T20" fmla="*/ 554434436 w 246"/>
                <a:gd name="T21" fmla="*/ 927417675 h 510"/>
                <a:gd name="T22" fmla="*/ 549394125 w 246"/>
                <a:gd name="T23" fmla="*/ 997982033 h 510"/>
                <a:gd name="T24" fmla="*/ 534273191 w 246"/>
                <a:gd name="T25" fmla="*/ 1063506080 h 510"/>
                <a:gd name="T26" fmla="*/ 509071635 w 246"/>
                <a:gd name="T27" fmla="*/ 1134070438 h 510"/>
                <a:gd name="T28" fmla="*/ 473789456 w 246"/>
                <a:gd name="T29" fmla="*/ 1204634796 h 510"/>
                <a:gd name="T30" fmla="*/ 423386343 w 246"/>
                <a:gd name="T31" fmla="*/ 1285279777 h 510"/>
                <a:gd name="T32" fmla="*/ 423386343 w 246"/>
                <a:gd name="T33" fmla="*/ 1285279777 h 510"/>
                <a:gd name="T34" fmla="*/ 257055973 w 246"/>
                <a:gd name="T35" fmla="*/ 1164312306 h 510"/>
                <a:gd name="T36" fmla="*/ 115927208 w 246"/>
                <a:gd name="T37" fmla="*/ 1068546391 h 510"/>
                <a:gd name="T38" fmla="*/ 0 w 246"/>
                <a:gd name="T39" fmla="*/ 992941722 h 510"/>
                <a:gd name="T40" fmla="*/ 0 w 246"/>
                <a:gd name="T41" fmla="*/ 992941722 h 510"/>
                <a:gd name="T42" fmla="*/ 10080626 w 246"/>
                <a:gd name="T43" fmla="*/ 992941722 h 510"/>
                <a:gd name="T44" fmla="*/ 35282191 w 246"/>
                <a:gd name="T45" fmla="*/ 992941722 h 510"/>
                <a:gd name="T46" fmla="*/ 70564382 w 246"/>
                <a:gd name="T47" fmla="*/ 977820788 h 510"/>
                <a:gd name="T48" fmla="*/ 90725627 w 246"/>
                <a:gd name="T49" fmla="*/ 962699854 h 510"/>
                <a:gd name="T50" fmla="*/ 115927208 w 246"/>
                <a:gd name="T51" fmla="*/ 942538609 h 510"/>
                <a:gd name="T52" fmla="*/ 141128765 w 246"/>
                <a:gd name="T53" fmla="*/ 917337052 h 510"/>
                <a:gd name="T54" fmla="*/ 166330321 w 246"/>
                <a:gd name="T55" fmla="*/ 887095185 h 510"/>
                <a:gd name="T56" fmla="*/ 191531877 w 246"/>
                <a:gd name="T57" fmla="*/ 846772694 h 510"/>
                <a:gd name="T58" fmla="*/ 216733483 w 246"/>
                <a:gd name="T59" fmla="*/ 796369383 h 510"/>
                <a:gd name="T60" fmla="*/ 241935039 w 246"/>
                <a:gd name="T61" fmla="*/ 735885647 h 510"/>
                <a:gd name="T62" fmla="*/ 272176907 w 246"/>
                <a:gd name="T63" fmla="*/ 665321289 h 510"/>
                <a:gd name="T64" fmla="*/ 292338152 w 246"/>
                <a:gd name="T65" fmla="*/ 579635997 h 510"/>
                <a:gd name="T66" fmla="*/ 317539708 w 246"/>
                <a:gd name="T67" fmla="*/ 488910394 h 510"/>
                <a:gd name="T68" fmla="*/ 317539708 w 246"/>
                <a:gd name="T69" fmla="*/ 488910394 h 510"/>
                <a:gd name="T70" fmla="*/ 342741264 w 246"/>
                <a:gd name="T71" fmla="*/ 393144380 h 510"/>
                <a:gd name="T72" fmla="*/ 367942820 w 246"/>
                <a:gd name="T73" fmla="*/ 312499399 h 510"/>
                <a:gd name="T74" fmla="*/ 393144377 w 246"/>
                <a:gd name="T75" fmla="*/ 241935041 h 510"/>
                <a:gd name="T76" fmla="*/ 418346032 w 246"/>
                <a:gd name="T77" fmla="*/ 181451256 h 510"/>
                <a:gd name="T78" fmla="*/ 443547588 w 246"/>
                <a:gd name="T79" fmla="*/ 136088455 h 510"/>
                <a:gd name="T80" fmla="*/ 468749145 w 246"/>
                <a:gd name="T81" fmla="*/ 95765939 h 510"/>
                <a:gd name="T82" fmla="*/ 488910390 w 246"/>
                <a:gd name="T83" fmla="*/ 65524072 h 510"/>
                <a:gd name="T84" fmla="*/ 514111946 w 246"/>
                <a:gd name="T85" fmla="*/ 40322503 h 510"/>
                <a:gd name="T86" fmla="*/ 534273191 w 246"/>
                <a:gd name="T87" fmla="*/ 25201563 h 510"/>
                <a:gd name="T88" fmla="*/ 554434436 w 246"/>
                <a:gd name="T89" fmla="*/ 15120940 h 510"/>
                <a:gd name="T90" fmla="*/ 589716615 w 246"/>
                <a:gd name="T91" fmla="*/ 5040313 h 510"/>
                <a:gd name="T92" fmla="*/ 609877860 w 246"/>
                <a:gd name="T93" fmla="*/ 0 h 510"/>
                <a:gd name="T94" fmla="*/ 619958482 w 246"/>
                <a:gd name="T95" fmla="*/ 5040313 h 510"/>
                <a:gd name="T96" fmla="*/ 619958482 w 246"/>
                <a:gd name="T97" fmla="*/ 5040313 h 51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"/>
                <a:gd name="T148" fmla="*/ 0 h 510"/>
                <a:gd name="T149" fmla="*/ 246 w 246"/>
                <a:gd name="T150" fmla="*/ 510 h 51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" h="510">
                  <a:moveTo>
                    <a:pt x="246" y="2"/>
                  </a:moveTo>
                  <a:lnTo>
                    <a:pt x="246" y="2"/>
                  </a:lnTo>
                  <a:lnTo>
                    <a:pt x="242" y="26"/>
                  </a:lnTo>
                  <a:lnTo>
                    <a:pt x="232" y="88"/>
                  </a:lnTo>
                  <a:lnTo>
                    <a:pt x="228" y="128"/>
                  </a:lnTo>
                  <a:lnTo>
                    <a:pt x="224" y="170"/>
                  </a:lnTo>
                  <a:lnTo>
                    <a:pt x="220" y="214"/>
                  </a:lnTo>
                  <a:lnTo>
                    <a:pt x="220" y="258"/>
                  </a:lnTo>
                  <a:lnTo>
                    <a:pt x="222" y="336"/>
                  </a:lnTo>
                  <a:lnTo>
                    <a:pt x="220" y="368"/>
                  </a:lnTo>
                  <a:lnTo>
                    <a:pt x="218" y="396"/>
                  </a:lnTo>
                  <a:lnTo>
                    <a:pt x="212" y="422"/>
                  </a:lnTo>
                  <a:lnTo>
                    <a:pt x="202" y="450"/>
                  </a:lnTo>
                  <a:lnTo>
                    <a:pt x="188" y="478"/>
                  </a:lnTo>
                  <a:lnTo>
                    <a:pt x="168" y="510"/>
                  </a:lnTo>
                  <a:lnTo>
                    <a:pt x="102" y="462"/>
                  </a:lnTo>
                  <a:lnTo>
                    <a:pt x="46" y="424"/>
                  </a:lnTo>
                  <a:lnTo>
                    <a:pt x="0" y="394"/>
                  </a:lnTo>
                  <a:lnTo>
                    <a:pt x="4" y="394"/>
                  </a:lnTo>
                  <a:lnTo>
                    <a:pt x="14" y="394"/>
                  </a:lnTo>
                  <a:lnTo>
                    <a:pt x="28" y="388"/>
                  </a:lnTo>
                  <a:lnTo>
                    <a:pt x="36" y="382"/>
                  </a:lnTo>
                  <a:lnTo>
                    <a:pt x="46" y="374"/>
                  </a:lnTo>
                  <a:lnTo>
                    <a:pt x="56" y="364"/>
                  </a:lnTo>
                  <a:lnTo>
                    <a:pt x="66" y="352"/>
                  </a:lnTo>
                  <a:lnTo>
                    <a:pt x="76" y="336"/>
                  </a:lnTo>
                  <a:lnTo>
                    <a:pt x="86" y="316"/>
                  </a:lnTo>
                  <a:lnTo>
                    <a:pt x="96" y="292"/>
                  </a:lnTo>
                  <a:lnTo>
                    <a:pt x="108" y="264"/>
                  </a:lnTo>
                  <a:lnTo>
                    <a:pt x="116" y="230"/>
                  </a:lnTo>
                  <a:lnTo>
                    <a:pt x="126" y="194"/>
                  </a:lnTo>
                  <a:lnTo>
                    <a:pt x="136" y="156"/>
                  </a:lnTo>
                  <a:lnTo>
                    <a:pt x="146" y="124"/>
                  </a:lnTo>
                  <a:lnTo>
                    <a:pt x="156" y="96"/>
                  </a:lnTo>
                  <a:lnTo>
                    <a:pt x="166" y="72"/>
                  </a:lnTo>
                  <a:lnTo>
                    <a:pt x="176" y="54"/>
                  </a:lnTo>
                  <a:lnTo>
                    <a:pt x="186" y="38"/>
                  </a:lnTo>
                  <a:lnTo>
                    <a:pt x="194" y="26"/>
                  </a:lnTo>
                  <a:lnTo>
                    <a:pt x="204" y="16"/>
                  </a:lnTo>
                  <a:lnTo>
                    <a:pt x="212" y="10"/>
                  </a:lnTo>
                  <a:lnTo>
                    <a:pt x="220" y="6"/>
                  </a:lnTo>
                  <a:lnTo>
                    <a:pt x="234" y="2"/>
                  </a:lnTo>
                  <a:lnTo>
                    <a:pt x="242" y="0"/>
                  </a:lnTo>
                  <a:lnTo>
                    <a:pt x="246" y="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 46"/>
            <p:cNvSpPr>
              <a:spLocks/>
            </p:cNvSpPr>
            <p:nvPr/>
          </p:nvSpPr>
          <p:spPr bwMode="auto">
            <a:xfrm>
              <a:off x="3994150" y="2889250"/>
              <a:ext cx="342900" cy="806450"/>
            </a:xfrm>
            <a:custGeom>
              <a:avLst/>
              <a:gdLst>
                <a:gd name="T0" fmla="*/ 236894720 w 216"/>
                <a:gd name="T1" fmla="*/ 378023446 h 508"/>
                <a:gd name="T2" fmla="*/ 236894720 w 216"/>
                <a:gd name="T3" fmla="*/ 378023446 h 508"/>
                <a:gd name="T4" fmla="*/ 231854409 w 216"/>
                <a:gd name="T5" fmla="*/ 453628214 h 508"/>
                <a:gd name="T6" fmla="*/ 226814098 w 216"/>
                <a:gd name="T7" fmla="*/ 539313506 h 508"/>
                <a:gd name="T8" fmla="*/ 211693164 w 216"/>
                <a:gd name="T9" fmla="*/ 645160043 h 508"/>
                <a:gd name="T10" fmla="*/ 196572182 w 216"/>
                <a:gd name="T11" fmla="*/ 700603468 h 508"/>
                <a:gd name="T12" fmla="*/ 181451248 w 216"/>
                <a:gd name="T13" fmla="*/ 756046892 h 508"/>
                <a:gd name="T14" fmla="*/ 166330315 w 216"/>
                <a:gd name="T15" fmla="*/ 811490316 h 508"/>
                <a:gd name="T16" fmla="*/ 141128760 w 216"/>
                <a:gd name="T17" fmla="*/ 866933939 h 508"/>
                <a:gd name="T18" fmla="*/ 110886893 w 216"/>
                <a:gd name="T19" fmla="*/ 922377363 h 508"/>
                <a:gd name="T20" fmla="*/ 80645002 w 216"/>
                <a:gd name="T21" fmla="*/ 972780476 h 508"/>
                <a:gd name="T22" fmla="*/ 40322501 w 216"/>
                <a:gd name="T23" fmla="*/ 1018143277 h 508"/>
                <a:gd name="T24" fmla="*/ 0 w 216"/>
                <a:gd name="T25" fmla="*/ 1058465768 h 508"/>
                <a:gd name="T26" fmla="*/ 327620319 w 216"/>
                <a:gd name="T27" fmla="*/ 1280239464 h 508"/>
                <a:gd name="T28" fmla="*/ 327620319 w 216"/>
                <a:gd name="T29" fmla="*/ 1280239464 h 508"/>
                <a:gd name="T30" fmla="*/ 347781563 w 216"/>
                <a:gd name="T31" fmla="*/ 1244957285 h 508"/>
                <a:gd name="T32" fmla="*/ 362902497 w 216"/>
                <a:gd name="T33" fmla="*/ 1204634795 h 508"/>
                <a:gd name="T34" fmla="*/ 383063741 w 216"/>
                <a:gd name="T35" fmla="*/ 1144151059 h 508"/>
                <a:gd name="T36" fmla="*/ 408265296 w 216"/>
                <a:gd name="T37" fmla="*/ 1063506079 h 508"/>
                <a:gd name="T38" fmla="*/ 423386329 w 216"/>
                <a:gd name="T39" fmla="*/ 967740164 h 508"/>
                <a:gd name="T40" fmla="*/ 433466951 w 216"/>
                <a:gd name="T41" fmla="*/ 846772693 h 508"/>
                <a:gd name="T42" fmla="*/ 438507262 w 216"/>
                <a:gd name="T43" fmla="*/ 705643779 h 508"/>
                <a:gd name="T44" fmla="*/ 438507262 w 216"/>
                <a:gd name="T45" fmla="*/ 705643779 h 508"/>
                <a:gd name="T46" fmla="*/ 443547573 w 216"/>
                <a:gd name="T47" fmla="*/ 564515063 h 508"/>
                <a:gd name="T48" fmla="*/ 453628195 w 216"/>
                <a:gd name="T49" fmla="*/ 433466969 h 508"/>
                <a:gd name="T50" fmla="*/ 468749128 w 216"/>
                <a:gd name="T51" fmla="*/ 317539710 h 508"/>
                <a:gd name="T52" fmla="*/ 488910373 w 216"/>
                <a:gd name="T53" fmla="*/ 221773796 h 508"/>
                <a:gd name="T54" fmla="*/ 509071617 w 216"/>
                <a:gd name="T55" fmla="*/ 146169077 h 508"/>
                <a:gd name="T56" fmla="*/ 529232861 w 216"/>
                <a:gd name="T57" fmla="*/ 85685317 h 508"/>
                <a:gd name="T58" fmla="*/ 544353795 w 216"/>
                <a:gd name="T59" fmla="*/ 40322503 h 508"/>
                <a:gd name="T60" fmla="*/ 544353795 w 216"/>
                <a:gd name="T61" fmla="*/ 40322503 h 508"/>
                <a:gd name="T62" fmla="*/ 534273172 w 216"/>
                <a:gd name="T63" fmla="*/ 30241880 h 508"/>
                <a:gd name="T64" fmla="*/ 504031306 w 216"/>
                <a:gd name="T65" fmla="*/ 15120940 h 508"/>
                <a:gd name="T66" fmla="*/ 483870062 w 216"/>
                <a:gd name="T67" fmla="*/ 10080626 h 508"/>
                <a:gd name="T68" fmla="*/ 458668506 w 216"/>
                <a:gd name="T69" fmla="*/ 5040313 h 508"/>
                <a:gd name="T70" fmla="*/ 433466951 w 216"/>
                <a:gd name="T71" fmla="*/ 0 h 508"/>
                <a:gd name="T72" fmla="*/ 408265296 w 216"/>
                <a:gd name="T73" fmla="*/ 5040313 h 508"/>
                <a:gd name="T74" fmla="*/ 383063741 w 216"/>
                <a:gd name="T75" fmla="*/ 15120940 h 508"/>
                <a:gd name="T76" fmla="*/ 352821875 w 216"/>
                <a:gd name="T77" fmla="*/ 35282191 h 508"/>
                <a:gd name="T78" fmla="*/ 327620319 w 216"/>
                <a:gd name="T79" fmla="*/ 60483760 h 508"/>
                <a:gd name="T80" fmla="*/ 302418764 w 216"/>
                <a:gd name="T81" fmla="*/ 95765939 h 508"/>
                <a:gd name="T82" fmla="*/ 282257519 w 216"/>
                <a:gd name="T83" fmla="*/ 146169077 h 508"/>
                <a:gd name="T84" fmla="*/ 262096275 w 216"/>
                <a:gd name="T85" fmla="*/ 206652812 h 508"/>
                <a:gd name="T86" fmla="*/ 246975342 w 216"/>
                <a:gd name="T87" fmla="*/ 282257531 h 508"/>
                <a:gd name="T88" fmla="*/ 236894720 w 216"/>
                <a:gd name="T89" fmla="*/ 378023446 h 508"/>
                <a:gd name="T90" fmla="*/ 236894720 w 216"/>
                <a:gd name="T91" fmla="*/ 378023446 h 5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6"/>
                <a:gd name="T139" fmla="*/ 0 h 508"/>
                <a:gd name="T140" fmla="*/ 216 w 216"/>
                <a:gd name="T141" fmla="*/ 508 h 5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6" h="508">
                  <a:moveTo>
                    <a:pt x="94" y="150"/>
                  </a:moveTo>
                  <a:lnTo>
                    <a:pt x="94" y="150"/>
                  </a:lnTo>
                  <a:lnTo>
                    <a:pt x="92" y="180"/>
                  </a:lnTo>
                  <a:lnTo>
                    <a:pt x="90" y="214"/>
                  </a:lnTo>
                  <a:lnTo>
                    <a:pt x="84" y="256"/>
                  </a:lnTo>
                  <a:lnTo>
                    <a:pt x="78" y="278"/>
                  </a:lnTo>
                  <a:lnTo>
                    <a:pt x="72" y="300"/>
                  </a:lnTo>
                  <a:lnTo>
                    <a:pt x="66" y="322"/>
                  </a:lnTo>
                  <a:lnTo>
                    <a:pt x="56" y="344"/>
                  </a:lnTo>
                  <a:lnTo>
                    <a:pt x="44" y="366"/>
                  </a:lnTo>
                  <a:lnTo>
                    <a:pt x="32" y="386"/>
                  </a:lnTo>
                  <a:lnTo>
                    <a:pt x="16" y="404"/>
                  </a:lnTo>
                  <a:lnTo>
                    <a:pt x="0" y="420"/>
                  </a:lnTo>
                  <a:lnTo>
                    <a:pt x="130" y="508"/>
                  </a:lnTo>
                  <a:lnTo>
                    <a:pt x="138" y="494"/>
                  </a:lnTo>
                  <a:lnTo>
                    <a:pt x="144" y="478"/>
                  </a:lnTo>
                  <a:lnTo>
                    <a:pt x="152" y="454"/>
                  </a:lnTo>
                  <a:lnTo>
                    <a:pt x="162" y="422"/>
                  </a:lnTo>
                  <a:lnTo>
                    <a:pt x="168" y="384"/>
                  </a:lnTo>
                  <a:lnTo>
                    <a:pt x="172" y="336"/>
                  </a:lnTo>
                  <a:lnTo>
                    <a:pt x="174" y="280"/>
                  </a:lnTo>
                  <a:lnTo>
                    <a:pt x="176" y="224"/>
                  </a:lnTo>
                  <a:lnTo>
                    <a:pt x="180" y="172"/>
                  </a:lnTo>
                  <a:lnTo>
                    <a:pt x="186" y="126"/>
                  </a:lnTo>
                  <a:lnTo>
                    <a:pt x="194" y="88"/>
                  </a:lnTo>
                  <a:lnTo>
                    <a:pt x="202" y="58"/>
                  </a:lnTo>
                  <a:lnTo>
                    <a:pt x="210" y="34"/>
                  </a:lnTo>
                  <a:lnTo>
                    <a:pt x="216" y="16"/>
                  </a:lnTo>
                  <a:lnTo>
                    <a:pt x="212" y="12"/>
                  </a:lnTo>
                  <a:lnTo>
                    <a:pt x="200" y="6"/>
                  </a:lnTo>
                  <a:lnTo>
                    <a:pt x="192" y="4"/>
                  </a:lnTo>
                  <a:lnTo>
                    <a:pt x="182" y="2"/>
                  </a:lnTo>
                  <a:lnTo>
                    <a:pt x="172" y="0"/>
                  </a:lnTo>
                  <a:lnTo>
                    <a:pt x="162" y="2"/>
                  </a:lnTo>
                  <a:lnTo>
                    <a:pt x="152" y="6"/>
                  </a:lnTo>
                  <a:lnTo>
                    <a:pt x="140" y="14"/>
                  </a:lnTo>
                  <a:lnTo>
                    <a:pt x="130" y="24"/>
                  </a:lnTo>
                  <a:lnTo>
                    <a:pt x="120" y="38"/>
                  </a:lnTo>
                  <a:lnTo>
                    <a:pt x="112" y="58"/>
                  </a:lnTo>
                  <a:lnTo>
                    <a:pt x="104" y="82"/>
                  </a:lnTo>
                  <a:lnTo>
                    <a:pt x="98" y="112"/>
                  </a:lnTo>
                  <a:lnTo>
                    <a:pt x="94" y="150"/>
                  </a:lnTo>
                  <a:close/>
                </a:path>
              </a:pathLst>
            </a:custGeom>
            <a:solidFill>
              <a:srgbClr val="EF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47"/>
            <p:cNvSpPr>
              <a:spLocks/>
            </p:cNvSpPr>
            <p:nvPr/>
          </p:nvSpPr>
          <p:spPr bwMode="auto">
            <a:xfrm>
              <a:off x="5127625" y="2924175"/>
              <a:ext cx="387350" cy="806450"/>
            </a:xfrm>
            <a:custGeom>
              <a:avLst/>
              <a:gdLst>
                <a:gd name="T0" fmla="*/ 0 w 244"/>
                <a:gd name="T1" fmla="*/ 0 h 508"/>
                <a:gd name="T2" fmla="*/ 0 w 244"/>
                <a:gd name="T3" fmla="*/ 0 h 508"/>
                <a:gd name="T4" fmla="*/ 10080626 w 244"/>
                <a:gd name="T5" fmla="*/ 60483760 h 508"/>
                <a:gd name="T6" fmla="*/ 35282191 w 244"/>
                <a:gd name="T7" fmla="*/ 216733485 h 508"/>
                <a:gd name="T8" fmla="*/ 45362814 w 244"/>
                <a:gd name="T9" fmla="*/ 317539710 h 508"/>
                <a:gd name="T10" fmla="*/ 55443448 w 244"/>
                <a:gd name="T11" fmla="*/ 428426658 h 508"/>
                <a:gd name="T12" fmla="*/ 60483760 w 244"/>
                <a:gd name="T13" fmla="*/ 539313506 h 508"/>
                <a:gd name="T14" fmla="*/ 60483760 w 244"/>
                <a:gd name="T15" fmla="*/ 645160043 h 508"/>
                <a:gd name="T16" fmla="*/ 60483760 w 244"/>
                <a:gd name="T17" fmla="*/ 645160043 h 508"/>
                <a:gd name="T18" fmla="*/ 60483760 w 244"/>
                <a:gd name="T19" fmla="*/ 841732382 h 508"/>
                <a:gd name="T20" fmla="*/ 60483760 w 244"/>
                <a:gd name="T21" fmla="*/ 922377363 h 508"/>
                <a:gd name="T22" fmla="*/ 70564382 w 244"/>
                <a:gd name="T23" fmla="*/ 992941721 h 508"/>
                <a:gd name="T24" fmla="*/ 85685316 w 244"/>
                <a:gd name="T25" fmla="*/ 1063506079 h 508"/>
                <a:gd name="T26" fmla="*/ 110886897 w 244"/>
                <a:gd name="T27" fmla="*/ 1129030126 h 508"/>
                <a:gd name="T28" fmla="*/ 146169076 w 244"/>
                <a:gd name="T29" fmla="*/ 1199594484 h 508"/>
                <a:gd name="T30" fmla="*/ 191531877 w 244"/>
                <a:gd name="T31" fmla="*/ 1280239464 h 508"/>
                <a:gd name="T32" fmla="*/ 191531877 w 244"/>
                <a:gd name="T33" fmla="*/ 1280239464 h 508"/>
                <a:gd name="T34" fmla="*/ 362902508 w 244"/>
                <a:gd name="T35" fmla="*/ 1159271993 h 508"/>
                <a:gd name="T36" fmla="*/ 504031322 w 244"/>
                <a:gd name="T37" fmla="*/ 1063506079 h 508"/>
                <a:gd name="T38" fmla="*/ 614918170 w 244"/>
                <a:gd name="T39" fmla="*/ 992941721 h 508"/>
                <a:gd name="T40" fmla="*/ 614918170 w 244"/>
                <a:gd name="T41" fmla="*/ 992941721 h 508"/>
                <a:gd name="T42" fmla="*/ 609877858 w 244"/>
                <a:gd name="T43" fmla="*/ 992941721 h 508"/>
                <a:gd name="T44" fmla="*/ 584676302 w 244"/>
                <a:gd name="T45" fmla="*/ 987901409 h 508"/>
                <a:gd name="T46" fmla="*/ 554434435 w 244"/>
                <a:gd name="T47" fmla="*/ 972780476 h 508"/>
                <a:gd name="T48" fmla="*/ 534273190 w 244"/>
                <a:gd name="T49" fmla="*/ 957659542 h 508"/>
                <a:gd name="T50" fmla="*/ 514111945 w 244"/>
                <a:gd name="T51" fmla="*/ 942538608 h 508"/>
                <a:gd name="T52" fmla="*/ 488910389 w 244"/>
                <a:gd name="T53" fmla="*/ 912296740 h 508"/>
                <a:gd name="T54" fmla="*/ 468749144 w 244"/>
                <a:gd name="T55" fmla="*/ 882054872 h 508"/>
                <a:gd name="T56" fmla="*/ 443547587 w 244"/>
                <a:gd name="T57" fmla="*/ 841732382 h 508"/>
                <a:gd name="T58" fmla="*/ 418346031 w 244"/>
                <a:gd name="T59" fmla="*/ 791329071 h 508"/>
                <a:gd name="T60" fmla="*/ 393144376 w 244"/>
                <a:gd name="T61" fmla="*/ 730845335 h 508"/>
                <a:gd name="T62" fmla="*/ 367942820 w 244"/>
                <a:gd name="T63" fmla="*/ 660280977 h 508"/>
                <a:gd name="T64" fmla="*/ 342741263 w 244"/>
                <a:gd name="T65" fmla="*/ 579635997 h 508"/>
                <a:gd name="T66" fmla="*/ 317539707 w 244"/>
                <a:gd name="T67" fmla="*/ 483870082 h 508"/>
                <a:gd name="T68" fmla="*/ 317539707 w 244"/>
                <a:gd name="T69" fmla="*/ 483870082 h 508"/>
                <a:gd name="T70" fmla="*/ 297378462 w 244"/>
                <a:gd name="T71" fmla="*/ 388104068 h 508"/>
                <a:gd name="T72" fmla="*/ 272176906 w 244"/>
                <a:gd name="T73" fmla="*/ 307459088 h 508"/>
                <a:gd name="T74" fmla="*/ 246975350 w 244"/>
                <a:gd name="T75" fmla="*/ 236894730 h 508"/>
                <a:gd name="T76" fmla="*/ 221773794 w 244"/>
                <a:gd name="T77" fmla="*/ 181451256 h 508"/>
                <a:gd name="T78" fmla="*/ 191531877 w 244"/>
                <a:gd name="T79" fmla="*/ 131048143 h 508"/>
                <a:gd name="T80" fmla="*/ 166330321 w 244"/>
                <a:gd name="T81" fmla="*/ 90725628 h 508"/>
                <a:gd name="T82" fmla="*/ 141128764 w 244"/>
                <a:gd name="T83" fmla="*/ 60483760 h 508"/>
                <a:gd name="T84" fmla="*/ 115927208 w 244"/>
                <a:gd name="T85" fmla="*/ 40322503 h 508"/>
                <a:gd name="T86" fmla="*/ 90725627 w 244"/>
                <a:gd name="T87" fmla="*/ 20161251 h 508"/>
                <a:gd name="T88" fmla="*/ 70564382 w 244"/>
                <a:gd name="T89" fmla="*/ 10080626 h 508"/>
                <a:gd name="T90" fmla="*/ 30241880 w 244"/>
                <a:gd name="T91" fmla="*/ 0 h 508"/>
                <a:gd name="T92" fmla="*/ 10080626 w 244"/>
                <a:gd name="T93" fmla="*/ 0 h 508"/>
                <a:gd name="T94" fmla="*/ 0 w 244"/>
                <a:gd name="T95" fmla="*/ 0 h 508"/>
                <a:gd name="T96" fmla="*/ 0 w 244"/>
                <a:gd name="T97" fmla="*/ 0 h 5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4"/>
                <a:gd name="T148" fmla="*/ 0 h 508"/>
                <a:gd name="T149" fmla="*/ 244 w 244"/>
                <a:gd name="T150" fmla="*/ 508 h 5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4" h="508">
                  <a:moveTo>
                    <a:pt x="0" y="0"/>
                  </a:moveTo>
                  <a:lnTo>
                    <a:pt x="0" y="0"/>
                  </a:lnTo>
                  <a:lnTo>
                    <a:pt x="4" y="24"/>
                  </a:lnTo>
                  <a:lnTo>
                    <a:pt x="14" y="86"/>
                  </a:lnTo>
                  <a:lnTo>
                    <a:pt x="18" y="126"/>
                  </a:lnTo>
                  <a:lnTo>
                    <a:pt x="22" y="170"/>
                  </a:lnTo>
                  <a:lnTo>
                    <a:pt x="24" y="214"/>
                  </a:lnTo>
                  <a:lnTo>
                    <a:pt x="24" y="256"/>
                  </a:lnTo>
                  <a:lnTo>
                    <a:pt x="24" y="334"/>
                  </a:lnTo>
                  <a:lnTo>
                    <a:pt x="24" y="366"/>
                  </a:lnTo>
                  <a:lnTo>
                    <a:pt x="28" y="394"/>
                  </a:lnTo>
                  <a:lnTo>
                    <a:pt x="34" y="422"/>
                  </a:lnTo>
                  <a:lnTo>
                    <a:pt x="44" y="448"/>
                  </a:lnTo>
                  <a:lnTo>
                    <a:pt x="58" y="476"/>
                  </a:lnTo>
                  <a:lnTo>
                    <a:pt x="76" y="508"/>
                  </a:lnTo>
                  <a:lnTo>
                    <a:pt x="144" y="460"/>
                  </a:lnTo>
                  <a:lnTo>
                    <a:pt x="200" y="422"/>
                  </a:lnTo>
                  <a:lnTo>
                    <a:pt x="244" y="394"/>
                  </a:lnTo>
                  <a:lnTo>
                    <a:pt x="242" y="394"/>
                  </a:lnTo>
                  <a:lnTo>
                    <a:pt x="232" y="392"/>
                  </a:lnTo>
                  <a:lnTo>
                    <a:pt x="220" y="386"/>
                  </a:lnTo>
                  <a:lnTo>
                    <a:pt x="212" y="380"/>
                  </a:lnTo>
                  <a:lnTo>
                    <a:pt x="204" y="374"/>
                  </a:lnTo>
                  <a:lnTo>
                    <a:pt x="194" y="362"/>
                  </a:lnTo>
                  <a:lnTo>
                    <a:pt x="186" y="350"/>
                  </a:lnTo>
                  <a:lnTo>
                    <a:pt x="176" y="334"/>
                  </a:lnTo>
                  <a:lnTo>
                    <a:pt x="166" y="314"/>
                  </a:lnTo>
                  <a:lnTo>
                    <a:pt x="156" y="290"/>
                  </a:lnTo>
                  <a:lnTo>
                    <a:pt x="146" y="262"/>
                  </a:lnTo>
                  <a:lnTo>
                    <a:pt x="136" y="230"/>
                  </a:lnTo>
                  <a:lnTo>
                    <a:pt x="126" y="192"/>
                  </a:lnTo>
                  <a:lnTo>
                    <a:pt x="118" y="154"/>
                  </a:lnTo>
                  <a:lnTo>
                    <a:pt x="108" y="122"/>
                  </a:lnTo>
                  <a:lnTo>
                    <a:pt x="98" y="94"/>
                  </a:lnTo>
                  <a:lnTo>
                    <a:pt x="88" y="72"/>
                  </a:lnTo>
                  <a:lnTo>
                    <a:pt x="76" y="52"/>
                  </a:lnTo>
                  <a:lnTo>
                    <a:pt x="66" y="36"/>
                  </a:lnTo>
                  <a:lnTo>
                    <a:pt x="56" y="24"/>
                  </a:lnTo>
                  <a:lnTo>
                    <a:pt x="46" y="16"/>
                  </a:lnTo>
                  <a:lnTo>
                    <a:pt x="36" y="8"/>
                  </a:lnTo>
                  <a:lnTo>
                    <a:pt x="28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 48"/>
            <p:cNvSpPr>
              <a:spLocks/>
            </p:cNvSpPr>
            <p:nvPr/>
          </p:nvSpPr>
          <p:spPr bwMode="auto">
            <a:xfrm>
              <a:off x="5127625" y="2889250"/>
              <a:ext cx="333375" cy="806450"/>
            </a:xfrm>
            <a:custGeom>
              <a:avLst/>
              <a:gdLst>
                <a:gd name="T0" fmla="*/ 312499383 w 210"/>
                <a:gd name="T1" fmla="*/ 378023446 h 508"/>
                <a:gd name="T2" fmla="*/ 312499383 w 210"/>
                <a:gd name="T3" fmla="*/ 378023446 h 508"/>
                <a:gd name="T4" fmla="*/ 312499383 w 210"/>
                <a:gd name="T5" fmla="*/ 458668526 h 508"/>
                <a:gd name="T6" fmla="*/ 317539694 w 210"/>
                <a:gd name="T7" fmla="*/ 544353818 h 508"/>
                <a:gd name="T8" fmla="*/ 327620316 w 210"/>
                <a:gd name="T9" fmla="*/ 645160043 h 508"/>
                <a:gd name="T10" fmla="*/ 337700939 w 210"/>
                <a:gd name="T11" fmla="*/ 700603468 h 508"/>
                <a:gd name="T12" fmla="*/ 352821872 w 210"/>
                <a:gd name="T13" fmla="*/ 756046892 h 508"/>
                <a:gd name="T14" fmla="*/ 367942805 w 210"/>
                <a:gd name="T15" fmla="*/ 811490316 h 508"/>
                <a:gd name="T16" fmla="*/ 388104049 w 210"/>
                <a:gd name="T17" fmla="*/ 866933939 h 508"/>
                <a:gd name="T18" fmla="*/ 418346014 w 210"/>
                <a:gd name="T19" fmla="*/ 922377363 h 508"/>
                <a:gd name="T20" fmla="*/ 448587881 w 210"/>
                <a:gd name="T21" fmla="*/ 972780476 h 508"/>
                <a:gd name="T22" fmla="*/ 483870058 w 210"/>
                <a:gd name="T23" fmla="*/ 1018143277 h 508"/>
                <a:gd name="T24" fmla="*/ 529232857 w 210"/>
                <a:gd name="T25" fmla="*/ 1058465768 h 508"/>
                <a:gd name="T26" fmla="*/ 201612491 w 210"/>
                <a:gd name="T27" fmla="*/ 1280239464 h 508"/>
                <a:gd name="T28" fmla="*/ 201612491 w 210"/>
                <a:gd name="T29" fmla="*/ 1280239464 h 508"/>
                <a:gd name="T30" fmla="*/ 181451247 w 210"/>
                <a:gd name="T31" fmla="*/ 1244957285 h 508"/>
                <a:gd name="T32" fmla="*/ 161290003 w 210"/>
                <a:gd name="T33" fmla="*/ 1204634795 h 508"/>
                <a:gd name="T34" fmla="*/ 141128759 w 210"/>
                <a:gd name="T35" fmla="*/ 1144151059 h 508"/>
                <a:gd name="T36" fmla="*/ 120967514 w 210"/>
                <a:gd name="T37" fmla="*/ 1068546390 h 508"/>
                <a:gd name="T38" fmla="*/ 105846581 w 210"/>
                <a:gd name="T39" fmla="*/ 967740164 h 508"/>
                <a:gd name="T40" fmla="*/ 90725623 w 210"/>
                <a:gd name="T41" fmla="*/ 846772693 h 508"/>
                <a:gd name="T42" fmla="*/ 90725623 w 210"/>
                <a:gd name="T43" fmla="*/ 710684090 h 508"/>
                <a:gd name="T44" fmla="*/ 90725623 w 210"/>
                <a:gd name="T45" fmla="*/ 710684090 h 508"/>
                <a:gd name="T46" fmla="*/ 85685312 w 210"/>
                <a:gd name="T47" fmla="*/ 564515063 h 508"/>
                <a:gd name="T48" fmla="*/ 75604690 w 210"/>
                <a:gd name="T49" fmla="*/ 433466969 h 508"/>
                <a:gd name="T50" fmla="*/ 65524068 w 210"/>
                <a:gd name="T51" fmla="*/ 317539710 h 508"/>
                <a:gd name="T52" fmla="*/ 45362812 w 210"/>
                <a:gd name="T53" fmla="*/ 216733485 h 508"/>
                <a:gd name="T54" fmla="*/ 30241879 w 210"/>
                <a:gd name="T55" fmla="*/ 141128766 h 508"/>
                <a:gd name="T56" fmla="*/ 15120939 w 210"/>
                <a:gd name="T57" fmla="*/ 80645005 h 508"/>
                <a:gd name="T58" fmla="*/ 0 w 210"/>
                <a:gd name="T59" fmla="*/ 30241880 h 508"/>
                <a:gd name="T60" fmla="*/ 0 w 210"/>
                <a:gd name="T61" fmla="*/ 30241880 h 508"/>
                <a:gd name="T62" fmla="*/ 10080625 w 210"/>
                <a:gd name="T63" fmla="*/ 25201563 h 508"/>
                <a:gd name="T64" fmla="*/ 40322501 w 210"/>
                <a:gd name="T65" fmla="*/ 10080626 h 508"/>
                <a:gd name="T66" fmla="*/ 60483757 w 210"/>
                <a:gd name="T67" fmla="*/ 5040313 h 508"/>
                <a:gd name="T68" fmla="*/ 85685312 w 210"/>
                <a:gd name="T69" fmla="*/ 0 h 508"/>
                <a:gd name="T70" fmla="*/ 110886892 w 210"/>
                <a:gd name="T71" fmla="*/ 0 h 508"/>
                <a:gd name="T72" fmla="*/ 136088448 w 210"/>
                <a:gd name="T73" fmla="*/ 0 h 508"/>
                <a:gd name="T74" fmla="*/ 166330314 w 210"/>
                <a:gd name="T75" fmla="*/ 15120940 h 508"/>
                <a:gd name="T76" fmla="*/ 191531869 w 210"/>
                <a:gd name="T77" fmla="*/ 30241880 h 508"/>
                <a:gd name="T78" fmla="*/ 216733474 w 210"/>
                <a:gd name="T79" fmla="*/ 60483760 h 508"/>
                <a:gd name="T80" fmla="*/ 241935029 w 210"/>
                <a:gd name="T81" fmla="*/ 95765939 h 508"/>
                <a:gd name="T82" fmla="*/ 267136584 w 210"/>
                <a:gd name="T83" fmla="*/ 146169077 h 508"/>
                <a:gd name="T84" fmla="*/ 287297828 w 210"/>
                <a:gd name="T85" fmla="*/ 206652812 h 508"/>
                <a:gd name="T86" fmla="*/ 302418761 w 210"/>
                <a:gd name="T87" fmla="*/ 287297843 h 508"/>
                <a:gd name="T88" fmla="*/ 312499383 w 210"/>
                <a:gd name="T89" fmla="*/ 378023446 h 508"/>
                <a:gd name="T90" fmla="*/ 312499383 w 210"/>
                <a:gd name="T91" fmla="*/ 378023446 h 5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0"/>
                <a:gd name="T139" fmla="*/ 0 h 508"/>
                <a:gd name="T140" fmla="*/ 210 w 210"/>
                <a:gd name="T141" fmla="*/ 508 h 5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0" h="508">
                  <a:moveTo>
                    <a:pt x="124" y="150"/>
                  </a:moveTo>
                  <a:lnTo>
                    <a:pt x="124" y="150"/>
                  </a:lnTo>
                  <a:lnTo>
                    <a:pt x="124" y="182"/>
                  </a:lnTo>
                  <a:lnTo>
                    <a:pt x="126" y="216"/>
                  </a:lnTo>
                  <a:lnTo>
                    <a:pt x="130" y="256"/>
                  </a:lnTo>
                  <a:lnTo>
                    <a:pt x="134" y="278"/>
                  </a:lnTo>
                  <a:lnTo>
                    <a:pt x="140" y="300"/>
                  </a:lnTo>
                  <a:lnTo>
                    <a:pt x="146" y="322"/>
                  </a:lnTo>
                  <a:lnTo>
                    <a:pt x="154" y="344"/>
                  </a:lnTo>
                  <a:lnTo>
                    <a:pt x="166" y="366"/>
                  </a:lnTo>
                  <a:lnTo>
                    <a:pt x="178" y="386"/>
                  </a:lnTo>
                  <a:lnTo>
                    <a:pt x="192" y="404"/>
                  </a:lnTo>
                  <a:lnTo>
                    <a:pt x="210" y="420"/>
                  </a:lnTo>
                  <a:lnTo>
                    <a:pt x="80" y="508"/>
                  </a:lnTo>
                  <a:lnTo>
                    <a:pt x="72" y="494"/>
                  </a:lnTo>
                  <a:lnTo>
                    <a:pt x="64" y="478"/>
                  </a:lnTo>
                  <a:lnTo>
                    <a:pt x="56" y="454"/>
                  </a:lnTo>
                  <a:lnTo>
                    <a:pt x="48" y="424"/>
                  </a:lnTo>
                  <a:lnTo>
                    <a:pt x="42" y="384"/>
                  </a:lnTo>
                  <a:lnTo>
                    <a:pt x="36" y="336"/>
                  </a:lnTo>
                  <a:lnTo>
                    <a:pt x="36" y="282"/>
                  </a:lnTo>
                  <a:lnTo>
                    <a:pt x="34" y="224"/>
                  </a:lnTo>
                  <a:lnTo>
                    <a:pt x="30" y="172"/>
                  </a:lnTo>
                  <a:lnTo>
                    <a:pt x="26" y="126"/>
                  </a:lnTo>
                  <a:lnTo>
                    <a:pt x="18" y="86"/>
                  </a:lnTo>
                  <a:lnTo>
                    <a:pt x="12" y="56"/>
                  </a:lnTo>
                  <a:lnTo>
                    <a:pt x="6" y="32"/>
                  </a:lnTo>
                  <a:lnTo>
                    <a:pt x="0" y="12"/>
                  </a:lnTo>
                  <a:lnTo>
                    <a:pt x="4" y="10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6" y="6"/>
                  </a:lnTo>
                  <a:lnTo>
                    <a:pt x="76" y="12"/>
                  </a:lnTo>
                  <a:lnTo>
                    <a:pt x="86" y="24"/>
                  </a:lnTo>
                  <a:lnTo>
                    <a:pt x="96" y="38"/>
                  </a:lnTo>
                  <a:lnTo>
                    <a:pt x="106" y="58"/>
                  </a:lnTo>
                  <a:lnTo>
                    <a:pt x="114" y="82"/>
                  </a:lnTo>
                  <a:lnTo>
                    <a:pt x="120" y="114"/>
                  </a:lnTo>
                  <a:lnTo>
                    <a:pt x="124" y="150"/>
                  </a:lnTo>
                  <a:close/>
                </a:path>
              </a:pathLst>
            </a:custGeom>
            <a:solidFill>
              <a:srgbClr val="EF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Freeform 49"/>
            <p:cNvSpPr>
              <a:spLocks/>
            </p:cNvSpPr>
            <p:nvPr/>
          </p:nvSpPr>
          <p:spPr bwMode="auto">
            <a:xfrm>
              <a:off x="4079875" y="2879725"/>
              <a:ext cx="209550" cy="381000"/>
            </a:xfrm>
            <a:custGeom>
              <a:avLst/>
              <a:gdLst>
                <a:gd name="T0" fmla="*/ 317539640 w 132"/>
                <a:gd name="T1" fmla="*/ 252015660 h 240"/>
                <a:gd name="T2" fmla="*/ 277217159 w 132"/>
                <a:gd name="T3" fmla="*/ 408265308 h 240"/>
                <a:gd name="T4" fmla="*/ 272176848 w 132"/>
                <a:gd name="T5" fmla="*/ 483870075 h 240"/>
                <a:gd name="T6" fmla="*/ 252015608 w 132"/>
                <a:gd name="T7" fmla="*/ 383063752 h 240"/>
                <a:gd name="T8" fmla="*/ 246975298 w 132"/>
                <a:gd name="T9" fmla="*/ 337700951 h 240"/>
                <a:gd name="T10" fmla="*/ 231854367 w 132"/>
                <a:gd name="T11" fmla="*/ 433466963 h 240"/>
                <a:gd name="T12" fmla="*/ 211693126 w 132"/>
                <a:gd name="T13" fmla="*/ 524192565 h 240"/>
                <a:gd name="T14" fmla="*/ 181451216 w 132"/>
                <a:gd name="T15" fmla="*/ 599797233 h 240"/>
                <a:gd name="T16" fmla="*/ 171370595 w 132"/>
                <a:gd name="T17" fmla="*/ 604837545 h 240"/>
                <a:gd name="T18" fmla="*/ 201612456 w 132"/>
                <a:gd name="T19" fmla="*/ 388104063 h 240"/>
                <a:gd name="T20" fmla="*/ 206652767 w 132"/>
                <a:gd name="T21" fmla="*/ 327620328 h 240"/>
                <a:gd name="T22" fmla="*/ 201612456 w 132"/>
                <a:gd name="T23" fmla="*/ 302418772 h 240"/>
                <a:gd name="T24" fmla="*/ 191531836 w 132"/>
                <a:gd name="T25" fmla="*/ 302418772 h 240"/>
                <a:gd name="T26" fmla="*/ 161289975 w 132"/>
                <a:gd name="T27" fmla="*/ 347781573 h 240"/>
                <a:gd name="T28" fmla="*/ 151209355 w 132"/>
                <a:gd name="T29" fmla="*/ 383063752 h 240"/>
                <a:gd name="T30" fmla="*/ 136088424 w 132"/>
                <a:gd name="T31" fmla="*/ 423386341 h 240"/>
                <a:gd name="T32" fmla="*/ 126007804 w 132"/>
                <a:gd name="T33" fmla="*/ 418346030 h 240"/>
                <a:gd name="T34" fmla="*/ 126007804 w 132"/>
                <a:gd name="T35" fmla="*/ 398184685 h 240"/>
                <a:gd name="T36" fmla="*/ 126007804 w 132"/>
                <a:gd name="T37" fmla="*/ 277217216 h 240"/>
                <a:gd name="T38" fmla="*/ 120967494 w 132"/>
                <a:gd name="T39" fmla="*/ 226814104 h 240"/>
                <a:gd name="T40" fmla="*/ 115927184 w 132"/>
                <a:gd name="T41" fmla="*/ 226814104 h 240"/>
                <a:gd name="T42" fmla="*/ 50403114 w 132"/>
                <a:gd name="T43" fmla="*/ 388104063 h 240"/>
                <a:gd name="T44" fmla="*/ 60483747 w 132"/>
                <a:gd name="T45" fmla="*/ 246975349 h 240"/>
                <a:gd name="T46" fmla="*/ 65524057 w 132"/>
                <a:gd name="T47" fmla="*/ 206652810 h 240"/>
                <a:gd name="T48" fmla="*/ 65524057 w 132"/>
                <a:gd name="T49" fmla="*/ 201612498 h 240"/>
                <a:gd name="T50" fmla="*/ 20161247 w 132"/>
                <a:gd name="T51" fmla="*/ 257055971 h 240"/>
                <a:gd name="T52" fmla="*/ 0 w 132"/>
                <a:gd name="T53" fmla="*/ 292338150 h 240"/>
                <a:gd name="T54" fmla="*/ 5040312 w 132"/>
                <a:gd name="T55" fmla="*/ 277217216 h 240"/>
                <a:gd name="T56" fmla="*/ 80644988 w 132"/>
                <a:gd name="T57" fmla="*/ 80645004 h 240"/>
                <a:gd name="T58" fmla="*/ 126007804 w 132"/>
                <a:gd name="T59" fmla="*/ 0 h 240"/>
                <a:gd name="T60" fmla="*/ 110886873 w 132"/>
                <a:gd name="T61" fmla="*/ 55443448 h 240"/>
                <a:gd name="T62" fmla="*/ 95765918 w 132"/>
                <a:gd name="T63" fmla="*/ 110886896 h 240"/>
                <a:gd name="T64" fmla="*/ 95765918 w 132"/>
                <a:gd name="T65" fmla="*/ 126007830 h 240"/>
                <a:gd name="T66" fmla="*/ 105846563 w 132"/>
                <a:gd name="T67" fmla="*/ 120967519 h 240"/>
                <a:gd name="T68" fmla="*/ 131048114 w 132"/>
                <a:gd name="T69" fmla="*/ 65524071 h 240"/>
                <a:gd name="T70" fmla="*/ 136088424 w 132"/>
                <a:gd name="T71" fmla="*/ 70564382 h 240"/>
                <a:gd name="T72" fmla="*/ 141128734 w 132"/>
                <a:gd name="T73" fmla="*/ 126007830 h 240"/>
                <a:gd name="T74" fmla="*/ 146169045 w 132"/>
                <a:gd name="T75" fmla="*/ 151209386 h 240"/>
                <a:gd name="T76" fmla="*/ 146169045 w 132"/>
                <a:gd name="T77" fmla="*/ 146169075 h 240"/>
                <a:gd name="T78" fmla="*/ 201612456 w 132"/>
                <a:gd name="T79" fmla="*/ 45362813 h 240"/>
                <a:gd name="T80" fmla="*/ 216733437 w 132"/>
                <a:gd name="T81" fmla="*/ 20161251 h 240"/>
                <a:gd name="T82" fmla="*/ 221773747 w 132"/>
                <a:gd name="T83" fmla="*/ 30241880 h 240"/>
                <a:gd name="T84" fmla="*/ 181451216 w 132"/>
                <a:gd name="T85" fmla="*/ 131048141 h 240"/>
                <a:gd name="T86" fmla="*/ 181451216 w 132"/>
                <a:gd name="T87" fmla="*/ 151209386 h 240"/>
                <a:gd name="T88" fmla="*/ 181451216 w 132"/>
                <a:gd name="T89" fmla="*/ 176410942 h 240"/>
                <a:gd name="T90" fmla="*/ 191531836 w 132"/>
                <a:gd name="T91" fmla="*/ 161290009 h 240"/>
                <a:gd name="T92" fmla="*/ 201612456 w 132"/>
                <a:gd name="T93" fmla="*/ 136088453 h 240"/>
                <a:gd name="T94" fmla="*/ 216733437 w 132"/>
                <a:gd name="T95" fmla="*/ 115927208 h 240"/>
                <a:gd name="T96" fmla="*/ 221773747 w 132"/>
                <a:gd name="T97" fmla="*/ 146169075 h 240"/>
                <a:gd name="T98" fmla="*/ 221773747 w 132"/>
                <a:gd name="T99" fmla="*/ 191531876 h 240"/>
                <a:gd name="T100" fmla="*/ 221773747 w 132"/>
                <a:gd name="T101" fmla="*/ 246975349 h 240"/>
                <a:gd name="T102" fmla="*/ 231854367 w 132"/>
                <a:gd name="T103" fmla="*/ 252015660 h 240"/>
                <a:gd name="T104" fmla="*/ 236894677 w 132"/>
                <a:gd name="T105" fmla="*/ 236894726 h 240"/>
                <a:gd name="T106" fmla="*/ 292338089 w 132"/>
                <a:gd name="T107" fmla="*/ 65524071 h 240"/>
                <a:gd name="T108" fmla="*/ 292338089 w 132"/>
                <a:gd name="T109" fmla="*/ 75604693 h 240"/>
                <a:gd name="T110" fmla="*/ 272176848 w 132"/>
                <a:gd name="T111" fmla="*/ 171370631 h 240"/>
                <a:gd name="T112" fmla="*/ 277217159 w 132"/>
                <a:gd name="T113" fmla="*/ 196572187 h 240"/>
                <a:gd name="T114" fmla="*/ 287297779 w 132"/>
                <a:gd name="T115" fmla="*/ 186491565 h 240"/>
                <a:gd name="T116" fmla="*/ 307459020 w 132"/>
                <a:gd name="T117" fmla="*/ 161290009 h 240"/>
                <a:gd name="T118" fmla="*/ 327620260 w 132"/>
                <a:gd name="T119" fmla="*/ 151209386 h 240"/>
                <a:gd name="T120" fmla="*/ 332660570 w 132"/>
                <a:gd name="T121" fmla="*/ 176410942 h 240"/>
                <a:gd name="T122" fmla="*/ 317539640 w 132"/>
                <a:gd name="T123" fmla="*/ 252015660 h 24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2"/>
                <a:gd name="T187" fmla="*/ 0 h 240"/>
                <a:gd name="T188" fmla="*/ 132 w 132"/>
                <a:gd name="T189" fmla="*/ 240 h 24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2" h="240">
                  <a:moveTo>
                    <a:pt x="126" y="100"/>
                  </a:moveTo>
                  <a:lnTo>
                    <a:pt x="126" y="100"/>
                  </a:lnTo>
                  <a:lnTo>
                    <a:pt x="116" y="132"/>
                  </a:lnTo>
                  <a:lnTo>
                    <a:pt x="110" y="162"/>
                  </a:lnTo>
                  <a:lnTo>
                    <a:pt x="108" y="192"/>
                  </a:lnTo>
                  <a:lnTo>
                    <a:pt x="100" y="152"/>
                  </a:lnTo>
                  <a:lnTo>
                    <a:pt x="98" y="140"/>
                  </a:lnTo>
                  <a:lnTo>
                    <a:pt x="98" y="134"/>
                  </a:lnTo>
                  <a:lnTo>
                    <a:pt x="98" y="142"/>
                  </a:lnTo>
                  <a:lnTo>
                    <a:pt x="92" y="172"/>
                  </a:lnTo>
                  <a:lnTo>
                    <a:pt x="84" y="208"/>
                  </a:lnTo>
                  <a:lnTo>
                    <a:pt x="78" y="228"/>
                  </a:lnTo>
                  <a:lnTo>
                    <a:pt x="72" y="238"/>
                  </a:lnTo>
                  <a:lnTo>
                    <a:pt x="68" y="240"/>
                  </a:lnTo>
                  <a:lnTo>
                    <a:pt x="76" y="192"/>
                  </a:lnTo>
                  <a:lnTo>
                    <a:pt x="80" y="154"/>
                  </a:lnTo>
                  <a:lnTo>
                    <a:pt x="82" y="130"/>
                  </a:lnTo>
                  <a:lnTo>
                    <a:pt x="82" y="124"/>
                  </a:lnTo>
                  <a:lnTo>
                    <a:pt x="80" y="120"/>
                  </a:lnTo>
                  <a:lnTo>
                    <a:pt x="78" y="120"/>
                  </a:lnTo>
                  <a:lnTo>
                    <a:pt x="76" y="120"/>
                  </a:lnTo>
                  <a:lnTo>
                    <a:pt x="70" y="126"/>
                  </a:lnTo>
                  <a:lnTo>
                    <a:pt x="64" y="138"/>
                  </a:lnTo>
                  <a:lnTo>
                    <a:pt x="60" y="152"/>
                  </a:lnTo>
                  <a:lnTo>
                    <a:pt x="56" y="166"/>
                  </a:lnTo>
                  <a:lnTo>
                    <a:pt x="54" y="168"/>
                  </a:lnTo>
                  <a:lnTo>
                    <a:pt x="52" y="170"/>
                  </a:lnTo>
                  <a:lnTo>
                    <a:pt x="50" y="166"/>
                  </a:lnTo>
                  <a:lnTo>
                    <a:pt x="50" y="158"/>
                  </a:lnTo>
                  <a:lnTo>
                    <a:pt x="52" y="136"/>
                  </a:lnTo>
                  <a:lnTo>
                    <a:pt x="50" y="110"/>
                  </a:lnTo>
                  <a:lnTo>
                    <a:pt x="50" y="94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20" y="154"/>
                  </a:lnTo>
                  <a:lnTo>
                    <a:pt x="22" y="122"/>
                  </a:lnTo>
                  <a:lnTo>
                    <a:pt x="24" y="98"/>
                  </a:lnTo>
                  <a:lnTo>
                    <a:pt x="26" y="82"/>
                  </a:lnTo>
                  <a:lnTo>
                    <a:pt x="26" y="80"/>
                  </a:lnTo>
                  <a:lnTo>
                    <a:pt x="18" y="88"/>
                  </a:lnTo>
                  <a:lnTo>
                    <a:pt x="8" y="102"/>
                  </a:lnTo>
                  <a:lnTo>
                    <a:pt x="0" y="116"/>
                  </a:lnTo>
                  <a:lnTo>
                    <a:pt x="2" y="110"/>
                  </a:lnTo>
                  <a:lnTo>
                    <a:pt x="14" y="76"/>
                  </a:lnTo>
                  <a:lnTo>
                    <a:pt x="32" y="32"/>
                  </a:lnTo>
                  <a:lnTo>
                    <a:pt x="42" y="14"/>
                  </a:lnTo>
                  <a:lnTo>
                    <a:pt x="50" y="0"/>
                  </a:lnTo>
                  <a:lnTo>
                    <a:pt x="44" y="22"/>
                  </a:lnTo>
                  <a:lnTo>
                    <a:pt x="38" y="38"/>
                  </a:lnTo>
                  <a:lnTo>
                    <a:pt x="38" y="44"/>
                  </a:lnTo>
                  <a:lnTo>
                    <a:pt x="38" y="50"/>
                  </a:lnTo>
                  <a:lnTo>
                    <a:pt x="40" y="52"/>
                  </a:lnTo>
                  <a:lnTo>
                    <a:pt x="42" y="48"/>
                  </a:lnTo>
                  <a:lnTo>
                    <a:pt x="48" y="38"/>
                  </a:lnTo>
                  <a:lnTo>
                    <a:pt x="52" y="26"/>
                  </a:lnTo>
                  <a:lnTo>
                    <a:pt x="54" y="24"/>
                  </a:lnTo>
                  <a:lnTo>
                    <a:pt x="54" y="28"/>
                  </a:lnTo>
                  <a:lnTo>
                    <a:pt x="56" y="50"/>
                  </a:lnTo>
                  <a:lnTo>
                    <a:pt x="56" y="58"/>
                  </a:lnTo>
                  <a:lnTo>
                    <a:pt x="58" y="60"/>
                  </a:lnTo>
                  <a:lnTo>
                    <a:pt x="58" y="58"/>
                  </a:lnTo>
                  <a:lnTo>
                    <a:pt x="72" y="32"/>
                  </a:lnTo>
                  <a:lnTo>
                    <a:pt x="80" y="18"/>
                  </a:lnTo>
                  <a:lnTo>
                    <a:pt x="86" y="8"/>
                  </a:lnTo>
                  <a:lnTo>
                    <a:pt x="88" y="10"/>
                  </a:lnTo>
                  <a:lnTo>
                    <a:pt x="88" y="12"/>
                  </a:lnTo>
                  <a:lnTo>
                    <a:pt x="84" y="24"/>
                  </a:lnTo>
                  <a:lnTo>
                    <a:pt x="72" y="52"/>
                  </a:lnTo>
                  <a:lnTo>
                    <a:pt x="72" y="60"/>
                  </a:lnTo>
                  <a:lnTo>
                    <a:pt x="72" y="68"/>
                  </a:lnTo>
                  <a:lnTo>
                    <a:pt x="72" y="70"/>
                  </a:lnTo>
                  <a:lnTo>
                    <a:pt x="74" y="70"/>
                  </a:lnTo>
                  <a:lnTo>
                    <a:pt x="76" y="64"/>
                  </a:lnTo>
                  <a:lnTo>
                    <a:pt x="80" y="54"/>
                  </a:lnTo>
                  <a:lnTo>
                    <a:pt x="86" y="48"/>
                  </a:lnTo>
                  <a:lnTo>
                    <a:pt x="86" y="46"/>
                  </a:lnTo>
                  <a:lnTo>
                    <a:pt x="88" y="48"/>
                  </a:lnTo>
                  <a:lnTo>
                    <a:pt x="88" y="58"/>
                  </a:lnTo>
                  <a:lnTo>
                    <a:pt x="88" y="76"/>
                  </a:lnTo>
                  <a:lnTo>
                    <a:pt x="88" y="94"/>
                  </a:lnTo>
                  <a:lnTo>
                    <a:pt x="88" y="98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4" y="94"/>
                  </a:lnTo>
                  <a:lnTo>
                    <a:pt x="110" y="42"/>
                  </a:lnTo>
                  <a:lnTo>
                    <a:pt x="116" y="26"/>
                  </a:lnTo>
                  <a:lnTo>
                    <a:pt x="116" y="30"/>
                  </a:lnTo>
                  <a:lnTo>
                    <a:pt x="112" y="50"/>
                  </a:lnTo>
                  <a:lnTo>
                    <a:pt x="108" y="68"/>
                  </a:lnTo>
                  <a:lnTo>
                    <a:pt x="110" y="78"/>
                  </a:lnTo>
                  <a:lnTo>
                    <a:pt x="114" y="74"/>
                  </a:lnTo>
                  <a:lnTo>
                    <a:pt x="116" y="68"/>
                  </a:lnTo>
                  <a:lnTo>
                    <a:pt x="122" y="64"/>
                  </a:lnTo>
                  <a:lnTo>
                    <a:pt x="126" y="60"/>
                  </a:lnTo>
                  <a:lnTo>
                    <a:pt x="130" y="60"/>
                  </a:lnTo>
                  <a:lnTo>
                    <a:pt x="132" y="62"/>
                  </a:lnTo>
                  <a:lnTo>
                    <a:pt x="132" y="70"/>
                  </a:lnTo>
                  <a:lnTo>
                    <a:pt x="130" y="82"/>
                  </a:lnTo>
                  <a:lnTo>
                    <a:pt x="126" y="100"/>
                  </a:lnTo>
                  <a:close/>
                </a:path>
              </a:pathLst>
            </a:custGeom>
            <a:solidFill>
              <a:srgbClr val="F68A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Freeform 50"/>
            <p:cNvSpPr>
              <a:spLocks/>
            </p:cNvSpPr>
            <p:nvPr/>
          </p:nvSpPr>
          <p:spPr bwMode="auto">
            <a:xfrm>
              <a:off x="5286375" y="3492500"/>
              <a:ext cx="79375" cy="152400"/>
            </a:xfrm>
            <a:custGeom>
              <a:avLst/>
              <a:gdLst>
                <a:gd name="T0" fmla="*/ 0 w 50"/>
                <a:gd name="T1" fmla="*/ 0 h 96"/>
                <a:gd name="T2" fmla="*/ 0 w 50"/>
                <a:gd name="T3" fmla="*/ 0 h 96"/>
                <a:gd name="T4" fmla="*/ 5040313 w 50"/>
                <a:gd name="T5" fmla="*/ 25201561 h 96"/>
                <a:gd name="T6" fmla="*/ 25201561 w 50"/>
                <a:gd name="T7" fmla="*/ 90725621 h 96"/>
                <a:gd name="T8" fmla="*/ 55443445 w 50"/>
                <a:gd name="T9" fmla="*/ 171370620 h 96"/>
                <a:gd name="T10" fmla="*/ 75604689 w 50"/>
                <a:gd name="T11" fmla="*/ 211693157 h 96"/>
                <a:gd name="T12" fmla="*/ 95765933 w 50"/>
                <a:gd name="T13" fmla="*/ 241935022 h 96"/>
                <a:gd name="T14" fmla="*/ 126007824 w 50"/>
                <a:gd name="T15" fmla="*/ 226814090 h 96"/>
                <a:gd name="T16" fmla="*/ 126007824 w 50"/>
                <a:gd name="T17" fmla="*/ 226814090 h 96"/>
                <a:gd name="T18" fmla="*/ 115927202 w 50"/>
                <a:gd name="T19" fmla="*/ 216733468 h 96"/>
                <a:gd name="T20" fmla="*/ 90725622 w 50"/>
                <a:gd name="T21" fmla="*/ 181451242 h 96"/>
                <a:gd name="T22" fmla="*/ 50403122 w 50"/>
                <a:gd name="T23" fmla="*/ 110886889 h 96"/>
                <a:gd name="T24" fmla="*/ 0 w 50"/>
                <a:gd name="T25" fmla="*/ 0 h 96"/>
                <a:gd name="T26" fmla="*/ 0 w 50"/>
                <a:gd name="T27" fmla="*/ 0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"/>
                <a:gd name="T43" fmla="*/ 0 h 96"/>
                <a:gd name="T44" fmla="*/ 50 w 50"/>
                <a:gd name="T45" fmla="*/ 96 h 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" h="96">
                  <a:moveTo>
                    <a:pt x="0" y="0"/>
                  </a:moveTo>
                  <a:lnTo>
                    <a:pt x="0" y="0"/>
                  </a:lnTo>
                  <a:lnTo>
                    <a:pt x="2" y="10"/>
                  </a:lnTo>
                  <a:lnTo>
                    <a:pt x="10" y="36"/>
                  </a:lnTo>
                  <a:lnTo>
                    <a:pt x="22" y="68"/>
                  </a:lnTo>
                  <a:lnTo>
                    <a:pt x="30" y="84"/>
                  </a:lnTo>
                  <a:lnTo>
                    <a:pt x="38" y="96"/>
                  </a:lnTo>
                  <a:lnTo>
                    <a:pt x="50" y="90"/>
                  </a:lnTo>
                  <a:lnTo>
                    <a:pt x="46" y="86"/>
                  </a:lnTo>
                  <a:lnTo>
                    <a:pt x="36" y="72"/>
                  </a:lnTo>
                  <a:lnTo>
                    <a:pt x="2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Freeform 51"/>
            <p:cNvSpPr>
              <a:spLocks/>
            </p:cNvSpPr>
            <p:nvPr/>
          </p:nvSpPr>
          <p:spPr bwMode="auto">
            <a:xfrm>
              <a:off x="4222750" y="3165475"/>
              <a:ext cx="127000" cy="695325"/>
            </a:xfrm>
            <a:custGeom>
              <a:avLst/>
              <a:gdLst>
                <a:gd name="T0" fmla="*/ 0 w 80"/>
                <a:gd name="T1" fmla="*/ 90725625 h 438"/>
                <a:gd name="T2" fmla="*/ 0 w 80"/>
                <a:gd name="T3" fmla="*/ 90725625 h 438"/>
                <a:gd name="T4" fmla="*/ 0 w 80"/>
                <a:gd name="T5" fmla="*/ 176410938 h 438"/>
                <a:gd name="T6" fmla="*/ 5040312 w 80"/>
                <a:gd name="T7" fmla="*/ 277217209 h 438"/>
                <a:gd name="T8" fmla="*/ 15120938 w 80"/>
                <a:gd name="T9" fmla="*/ 403224987 h 438"/>
                <a:gd name="T10" fmla="*/ 40322497 w 80"/>
                <a:gd name="T11" fmla="*/ 559474730 h 438"/>
                <a:gd name="T12" fmla="*/ 55443441 w 80"/>
                <a:gd name="T13" fmla="*/ 640119708 h 438"/>
                <a:gd name="T14" fmla="*/ 75604683 w 80"/>
                <a:gd name="T15" fmla="*/ 730845307 h 438"/>
                <a:gd name="T16" fmla="*/ 100806236 w 80"/>
                <a:gd name="T17" fmla="*/ 816530596 h 438"/>
                <a:gd name="T18" fmla="*/ 131048125 w 80"/>
                <a:gd name="T19" fmla="*/ 912296705 h 438"/>
                <a:gd name="T20" fmla="*/ 161289988 w 80"/>
                <a:gd name="T21" fmla="*/ 1008062616 h 438"/>
                <a:gd name="T22" fmla="*/ 201612473 w 80"/>
                <a:gd name="T23" fmla="*/ 1103828527 h 438"/>
                <a:gd name="T24" fmla="*/ 201612473 w 80"/>
                <a:gd name="T25" fmla="*/ 1103828527 h 438"/>
                <a:gd name="T26" fmla="*/ 176410920 w 80"/>
                <a:gd name="T27" fmla="*/ 982861060 h 438"/>
                <a:gd name="T28" fmla="*/ 151209367 w 80"/>
                <a:gd name="T29" fmla="*/ 851812972 h 438"/>
                <a:gd name="T30" fmla="*/ 120967503 w 80"/>
                <a:gd name="T31" fmla="*/ 695563130 h 438"/>
                <a:gd name="T32" fmla="*/ 95765926 w 80"/>
                <a:gd name="T33" fmla="*/ 514111930 h 438"/>
                <a:gd name="T34" fmla="*/ 80644994 w 80"/>
                <a:gd name="T35" fmla="*/ 332660632 h 438"/>
                <a:gd name="T36" fmla="*/ 75604683 w 80"/>
                <a:gd name="T37" fmla="*/ 241935032 h 438"/>
                <a:gd name="T38" fmla="*/ 75604683 w 80"/>
                <a:gd name="T39" fmla="*/ 156249694 h 438"/>
                <a:gd name="T40" fmla="*/ 80644994 w 80"/>
                <a:gd name="T41" fmla="*/ 75604691 h 438"/>
                <a:gd name="T42" fmla="*/ 90725615 w 80"/>
                <a:gd name="T43" fmla="*/ 0 h 438"/>
                <a:gd name="T44" fmla="*/ 35282186 w 80"/>
                <a:gd name="T45" fmla="*/ 80645002 h 438"/>
                <a:gd name="T46" fmla="*/ 0 w 80"/>
                <a:gd name="T47" fmla="*/ 90725625 h 4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0"/>
                <a:gd name="T73" fmla="*/ 0 h 438"/>
                <a:gd name="T74" fmla="*/ 80 w 80"/>
                <a:gd name="T75" fmla="*/ 438 h 4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0" h="438">
                  <a:moveTo>
                    <a:pt x="0" y="36"/>
                  </a:moveTo>
                  <a:lnTo>
                    <a:pt x="0" y="36"/>
                  </a:lnTo>
                  <a:lnTo>
                    <a:pt x="0" y="70"/>
                  </a:lnTo>
                  <a:lnTo>
                    <a:pt x="2" y="110"/>
                  </a:lnTo>
                  <a:lnTo>
                    <a:pt x="6" y="160"/>
                  </a:lnTo>
                  <a:lnTo>
                    <a:pt x="16" y="222"/>
                  </a:lnTo>
                  <a:lnTo>
                    <a:pt x="22" y="254"/>
                  </a:lnTo>
                  <a:lnTo>
                    <a:pt x="30" y="290"/>
                  </a:lnTo>
                  <a:lnTo>
                    <a:pt x="40" y="324"/>
                  </a:lnTo>
                  <a:lnTo>
                    <a:pt x="52" y="362"/>
                  </a:lnTo>
                  <a:lnTo>
                    <a:pt x="64" y="400"/>
                  </a:lnTo>
                  <a:lnTo>
                    <a:pt x="80" y="438"/>
                  </a:lnTo>
                  <a:lnTo>
                    <a:pt x="70" y="390"/>
                  </a:lnTo>
                  <a:lnTo>
                    <a:pt x="60" y="338"/>
                  </a:lnTo>
                  <a:lnTo>
                    <a:pt x="48" y="276"/>
                  </a:lnTo>
                  <a:lnTo>
                    <a:pt x="38" y="204"/>
                  </a:lnTo>
                  <a:lnTo>
                    <a:pt x="32" y="132"/>
                  </a:lnTo>
                  <a:lnTo>
                    <a:pt x="30" y="96"/>
                  </a:lnTo>
                  <a:lnTo>
                    <a:pt x="30" y="62"/>
                  </a:lnTo>
                  <a:lnTo>
                    <a:pt x="32" y="30"/>
                  </a:lnTo>
                  <a:lnTo>
                    <a:pt x="36" y="0"/>
                  </a:lnTo>
                  <a:lnTo>
                    <a:pt x="14" y="3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EF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Freeform 52"/>
            <p:cNvSpPr>
              <a:spLocks noEditPoints="1"/>
            </p:cNvSpPr>
            <p:nvPr/>
          </p:nvSpPr>
          <p:spPr bwMode="auto">
            <a:xfrm>
              <a:off x="4238625" y="3238500"/>
              <a:ext cx="488950" cy="304800"/>
            </a:xfrm>
            <a:custGeom>
              <a:avLst/>
              <a:gdLst>
                <a:gd name="T0" fmla="*/ 594756838 w 308"/>
                <a:gd name="T1" fmla="*/ 65524066 h 192"/>
                <a:gd name="T2" fmla="*/ 549394043 w 308"/>
                <a:gd name="T3" fmla="*/ 45362810 h 192"/>
                <a:gd name="T4" fmla="*/ 403224939 w 308"/>
                <a:gd name="T5" fmla="*/ 20161250 h 192"/>
                <a:gd name="T6" fmla="*/ 226814072 w 308"/>
                <a:gd name="T7" fmla="*/ 0 h 192"/>
                <a:gd name="T8" fmla="*/ 75604682 w 308"/>
                <a:gd name="T9" fmla="*/ 0 h 192"/>
                <a:gd name="T10" fmla="*/ 30241875 w 308"/>
                <a:gd name="T11" fmla="*/ 5040312 h 192"/>
                <a:gd name="T12" fmla="*/ 15120938 w 308"/>
                <a:gd name="T13" fmla="*/ 10080625 h 192"/>
                <a:gd name="T14" fmla="*/ 5040312 w 308"/>
                <a:gd name="T15" fmla="*/ 30241878 h 192"/>
                <a:gd name="T16" fmla="*/ 0 w 308"/>
                <a:gd name="T17" fmla="*/ 70564377 h 192"/>
                <a:gd name="T18" fmla="*/ 15120938 w 308"/>
                <a:gd name="T19" fmla="*/ 252015644 h 192"/>
                <a:gd name="T20" fmla="*/ 35282186 w 308"/>
                <a:gd name="T21" fmla="*/ 398184660 h 192"/>
                <a:gd name="T22" fmla="*/ 45362807 w 308"/>
                <a:gd name="T23" fmla="*/ 413305593 h 192"/>
                <a:gd name="T24" fmla="*/ 90725614 w 308"/>
                <a:gd name="T25" fmla="*/ 443547557 h 192"/>
                <a:gd name="T26" fmla="*/ 126007812 w 308"/>
                <a:gd name="T27" fmla="*/ 453628179 h 192"/>
                <a:gd name="T28" fmla="*/ 322579971 w 308"/>
                <a:gd name="T29" fmla="*/ 478829734 h 192"/>
                <a:gd name="T30" fmla="*/ 463708765 w 308"/>
                <a:gd name="T31" fmla="*/ 478829734 h 192"/>
                <a:gd name="T32" fmla="*/ 599797148 w 308"/>
                <a:gd name="T33" fmla="*/ 458668490 h 192"/>
                <a:gd name="T34" fmla="*/ 604837459 w 308"/>
                <a:gd name="T35" fmla="*/ 458668490 h 192"/>
                <a:gd name="T36" fmla="*/ 645159943 w 308"/>
                <a:gd name="T37" fmla="*/ 428426625 h 192"/>
                <a:gd name="T38" fmla="*/ 665321185 w 308"/>
                <a:gd name="T39" fmla="*/ 393144349 h 192"/>
                <a:gd name="T40" fmla="*/ 685482427 w 308"/>
                <a:gd name="T41" fmla="*/ 342741240 h 192"/>
                <a:gd name="T42" fmla="*/ 720764600 w 308"/>
                <a:gd name="T43" fmla="*/ 252015644 h 192"/>
                <a:gd name="T44" fmla="*/ 756046774 w 308"/>
                <a:gd name="T45" fmla="*/ 216733468 h 192"/>
                <a:gd name="T46" fmla="*/ 776208016 w 308"/>
                <a:gd name="T47" fmla="*/ 120967511 h 192"/>
                <a:gd name="T48" fmla="*/ 756046774 w 308"/>
                <a:gd name="T49" fmla="*/ 120967511 h 192"/>
                <a:gd name="T50" fmla="*/ 650200253 w 308"/>
                <a:gd name="T51" fmla="*/ 95765932 h 192"/>
                <a:gd name="T52" fmla="*/ 594756838 w 308"/>
                <a:gd name="T53" fmla="*/ 65524066 h 192"/>
                <a:gd name="T54" fmla="*/ 640119632 w 308"/>
                <a:gd name="T55" fmla="*/ 307459064 h 192"/>
                <a:gd name="T56" fmla="*/ 630039011 w 308"/>
                <a:gd name="T57" fmla="*/ 337700929 h 192"/>
                <a:gd name="T58" fmla="*/ 604837459 w 308"/>
                <a:gd name="T59" fmla="*/ 383063727 h 192"/>
                <a:gd name="T60" fmla="*/ 569555285 w 308"/>
                <a:gd name="T61" fmla="*/ 413305593 h 192"/>
                <a:gd name="T62" fmla="*/ 559474664 w 308"/>
                <a:gd name="T63" fmla="*/ 413305593 h 192"/>
                <a:gd name="T64" fmla="*/ 443547523 w 308"/>
                <a:gd name="T65" fmla="*/ 433466936 h 192"/>
                <a:gd name="T66" fmla="*/ 312499350 w 308"/>
                <a:gd name="T67" fmla="*/ 428426625 h 192"/>
                <a:gd name="T68" fmla="*/ 141128744 w 308"/>
                <a:gd name="T69" fmla="*/ 403224971 h 192"/>
                <a:gd name="T70" fmla="*/ 126007812 w 308"/>
                <a:gd name="T71" fmla="*/ 398184660 h 192"/>
                <a:gd name="T72" fmla="*/ 105846570 w 308"/>
                <a:gd name="T73" fmla="*/ 367942795 h 192"/>
                <a:gd name="T74" fmla="*/ 100806235 w 308"/>
                <a:gd name="T75" fmla="*/ 342741240 h 192"/>
                <a:gd name="T76" fmla="*/ 85685303 w 308"/>
                <a:gd name="T77" fmla="*/ 136088444 h 192"/>
                <a:gd name="T78" fmla="*/ 85685303 w 308"/>
                <a:gd name="T79" fmla="*/ 95765932 h 192"/>
                <a:gd name="T80" fmla="*/ 95765924 w 308"/>
                <a:gd name="T81" fmla="*/ 75604688 h 192"/>
                <a:gd name="T82" fmla="*/ 115927191 w 308"/>
                <a:gd name="T83" fmla="*/ 65524066 h 192"/>
                <a:gd name="T84" fmla="*/ 181451228 w 308"/>
                <a:gd name="T85" fmla="*/ 60483756 h 192"/>
                <a:gd name="T86" fmla="*/ 327620282 w 308"/>
                <a:gd name="T87" fmla="*/ 70564377 h 192"/>
                <a:gd name="T88" fmla="*/ 463708765 w 308"/>
                <a:gd name="T89" fmla="*/ 90725621 h 192"/>
                <a:gd name="T90" fmla="*/ 569555285 w 308"/>
                <a:gd name="T91" fmla="*/ 120967511 h 192"/>
                <a:gd name="T92" fmla="*/ 599797148 w 308"/>
                <a:gd name="T93" fmla="*/ 131048133 h 192"/>
                <a:gd name="T94" fmla="*/ 635079322 w 308"/>
                <a:gd name="T95" fmla="*/ 161289998 h 192"/>
                <a:gd name="T96" fmla="*/ 650200253 w 308"/>
                <a:gd name="T97" fmla="*/ 196572175 h 192"/>
                <a:gd name="T98" fmla="*/ 655240564 w 308"/>
                <a:gd name="T99" fmla="*/ 241935022 h 192"/>
                <a:gd name="T100" fmla="*/ 640119632 w 308"/>
                <a:gd name="T101" fmla="*/ 307459064 h 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8"/>
                <a:gd name="T154" fmla="*/ 0 h 192"/>
                <a:gd name="T155" fmla="*/ 308 w 308"/>
                <a:gd name="T156" fmla="*/ 192 h 19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8" h="192">
                  <a:moveTo>
                    <a:pt x="236" y="26"/>
                  </a:moveTo>
                  <a:lnTo>
                    <a:pt x="236" y="26"/>
                  </a:lnTo>
                  <a:lnTo>
                    <a:pt x="228" y="22"/>
                  </a:lnTo>
                  <a:lnTo>
                    <a:pt x="218" y="18"/>
                  </a:lnTo>
                  <a:lnTo>
                    <a:pt x="192" y="12"/>
                  </a:lnTo>
                  <a:lnTo>
                    <a:pt x="160" y="8"/>
                  </a:lnTo>
                  <a:lnTo>
                    <a:pt x="126" y="4"/>
                  </a:lnTo>
                  <a:lnTo>
                    <a:pt x="90" y="0"/>
                  </a:lnTo>
                  <a:lnTo>
                    <a:pt x="58" y="0"/>
                  </a:lnTo>
                  <a:lnTo>
                    <a:pt x="30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6" y="100"/>
                  </a:lnTo>
                  <a:lnTo>
                    <a:pt x="12" y="138"/>
                  </a:lnTo>
                  <a:lnTo>
                    <a:pt x="14" y="158"/>
                  </a:lnTo>
                  <a:lnTo>
                    <a:pt x="18" y="164"/>
                  </a:lnTo>
                  <a:lnTo>
                    <a:pt x="26" y="172"/>
                  </a:lnTo>
                  <a:lnTo>
                    <a:pt x="36" y="176"/>
                  </a:lnTo>
                  <a:lnTo>
                    <a:pt x="50" y="180"/>
                  </a:lnTo>
                  <a:lnTo>
                    <a:pt x="80" y="184"/>
                  </a:lnTo>
                  <a:lnTo>
                    <a:pt x="128" y="190"/>
                  </a:lnTo>
                  <a:lnTo>
                    <a:pt x="156" y="192"/>
                  </a:lnTo>
                  <a:lnTo>
                    <a:pt x="184" y="190"/>
                  </a:lnTo>
                  <a:lnTo>
                    <a:pt x="212" y="188"/>
                  </a:lnTo>
                  <a:lnTo>
                    <a:pt x="238" y="182"/>
                  </a:lnTo>
                  <a:lnTo>
                    <a:pt x="240" y="182"/>
                  </a:lnTo>
                  <a:lnTo>
                    <a:pt x="248" y="178"/>
                  </a:lnTo>
                  <a:lnTo>
                    <a:pt x="256" y="170"/>
                  </a:lnTo>
                  <a:lnTo>
                    <a:pt x="260" y="164"/>
                  </a:lnTo>
                  <a:lnTo>
                    <a:pt x="264" y="156"/>
                  </a:lnTo>
                  <a:lnTo>
                    <a:pt x="272" y="136"/>
                  </a:lnTo>
                  <a:lnTo>
                    <a:pt x="280" y="112"/>
                  </a:lnTo>
                  <a:lnTo>
                    <a:pt x="286" y="100"/>
                  </a:lnTo>
                  <a:lnTo>
                    <a:pt x="292" y="92"/>
                  </a:lnTo>
                  <a:lnTo>
                    <a:pt x="300" y="86"/>
                  </a:lnTo>
                  <a:lnTo>
                    <a:pt x="308" y="84"/>
                  </a:lnTo>
                  <a:lnTo>
                    <a:pt x="308" y="48"/>
                  </a:lnTo>
                  <a:lnTo>
                    <a:pt x="300" y="48"/>
                  </a:lnTo>
                  <a:lnTo>
                    <a:pt x="282" y="44"/>
                  </a:lnTo>
                  <a:lnTo>
                    <a:pt x="258" y="38"/>
                  </a:lnTo>
                  <a:lnTo>
                    <a:pt x="246" y="32"/>
                  </a:lnTo>
                  <a:lnTo>
                    <a:pt x="236" y="26"/>
                  </a:lnTo>
                  <a:close/>
                  <a:moveTo>
                    <a:pt x="254" y="122"/>
                  </a:moveTo>
                  <a:lnTo>
                    <a:pt x="254" y="122"/>
                  </a:lnTo>
                  <a:lnTo>
                    <a:pt x="250" y="134"/>
                  </a:lnTo>
                  <a:lnTo>
                    <a:pt x="244" y="144"/>
                  </a:lnTo>
                  <a:lnTo>
                    <a:pt x="240" y="152"/>
                  </a:lnTo>
                  <a:lnTo>
                    <a:pt x="234" y="158"/>
                  </a:lnTo>
                  <a:lnTo>
                    <a:pt x="226" y="164"/>
                  </a:lnTo>
                  <a:lnTo>
                    <a:pt x="222" y="164"/>
                  </a:lnTo>
                  <a:lnTo>
                    <a:pt x="200" y="170"/>
                  </a:lnTo>
                  <a:lnTo>
                    <a:pt x="176" y="172"/>
                  </a:lnTo>
                  <a:lnTo>
                    <a:pt x="150" y="172"/>
                  </a:lnTo>
                  <a:lnTo>
                    <a:pt x="124" y="170"/>
                  </a:lnTo>
                  <a:lnTo>
                    <a:pt x="80" y="166"/>
                  </a:lnTo>
                  <a:lnTo>
                    <a:pt x="56" y="160"/>
                  </a:lnTo>
                  <a:lnTo>
                    <a:pt x="50" y="158"/>
                  </a:lnTo>
                  <a:lnTo>
                    <a:pt x="48" y="154"/>
                  </a:lnTo>
                  <a:lnTo>
                    <a:pt x="42" y="146"/>
                  </a:lnTo>
                  <a:lnTo>
                    <a:pt x="40" y="136"/>
                  </a:lnTo>
                  <a:lnTo>
                    <a:pt x="34" y="54"/>
                  </a:lnTo>
                  <a:lnTo>
                    <a:pt x="34" y="44"/>
                  </a:lnTo>
                  <a:lnTo>
                    <a:pt x="34" y="38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72" y="24"/>
                  </a:lnTo>
                  <a:lnTo>
                    <a:pt x="100" y="24"/>
                  </a:lnTo>
                  <a:lnTo>
                    <a:pt x="130" y="28"/>
                  </a:lnTo>
                  <a:lnTo>
                    <a:pt x="158" y="32"/>
                  </a:lnTo>
                  <a:lnTo>
                    <a:pt x="184" y="36"/>
                  </a:lnTo>
                  <a:lnTo>
                    <a:pt x="208" y="42"/>
                  </a:lnTo>
                  <a:lnTo>
                    <a:pt x="226" y="48"/>
                  </a:lnTo>
                  <a:lnTo>
                    <a:pt x="238" y="52"/>
                  </a:lnTo>
                  <a:lnTo>
                    <a:pt x="246" y="58"/>
                  </a:lnTo>
                  <a:lnTo>
                    <a:pt x="252" y="64"/>
                  </a:lnTo>
                  <a:lnTo>
                    <a:pt x="256" y="70"/>
                  </a:lnTo>
                  <a:lnTo>
                    <a:pt x="258" y="78"/>
                  </a:lnTo>
                  <a:lnTo>
                    <a:pt x="260" y="86"/>
                  </a:lnTo>
                  <a:lnTo>
                    <a:pt x="260" y="96"/>
                  </a:lnTo>
                  <a:lnTo>
                    <a:pt x="254" y="12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Freeform 53"/>
            <p:cNvSpPr>
              <a:spLocks noEditPoints="1"/>
            </p:cNvSpPr>
            <p:nvPr/>
          </p:nvSpPr>
          <p:spPr bwMode="auto">
            <a:xfrm>
              <a:off x="4727575" y="3238500"/>
              <a:ext cx="488950" cy="304800"/>
            </a:xfrm>
            <a:custGeom>
              <a:avLst/>
              <a:gdLst>
                <a:gd name="T0" fmla="*/ 0 w 308"/>
                <a:gd name="T1" fmla="*/ 211693157 h 192"/>
                <a:gd name="T2" fmla="*/ 20161248 w 308"/>
                <a:gd name="T3" fmla="*/ 216733468 h 192"/>
                <a:gd name="T4" fmla="*/ 55443440 w 308"/>
                <a:gd name="T5" fmla="*/ 252015644 h 192"/>
                <a:gd name="T6" fmla="*/ 90725614 w 308"/>
                <a:gd name="T7" fmla="*/ 342741240 h 192"/>
                <a:gd name="T8" fmla="*/ 110886881 w 308"/>
                <a:gd name="T9" fmla="*/ 393144349 h 192"/>
                <a:gd name="T10" fmla="*/ 131048123 w 308"/>
                <a:gd name="T11" fmla="*/ 428426625 h 192"/>
                <a:gd name="T12" fmla="*/ 171370607 w 308"/>
                <a:gd name="T13" fmla="*/ 458668490 h 192"/>
                <a:gd name="T14" fmla="*/ 176410917 w 308"/>
                <a:gd name="T15" fmla="*/ 458668490 h 192"/>
                <a:gd name="T16" fmla="*/ 312499350 w 308"/>
                <a:gd name="T17" fmla="*/ 483870045 h 192"/>
                <a:gd name="T18" fmla="*/ 453628144 w 308"/>
                <a:gd name="T19" fmla="*/ 478829734 h 192"/>
                <a:gd name="T20" fmla="*/ 650200253 w 308"/>
                <a:gd name="T21" fmla="*/ 453628179 h 192"/>
                <a:gd name="T22" fmla="*/ 685482427 w 308"/>
                <a:gd name="T23" fmla="*/ 448587868 h 192"/>
                <a:gd name="T24" fmla="*/ 730845221 w 308"/>
                <a:gd name="T25" fmla="*/ 413305593 h 192"/>
                <a:gd name="T26" fmla="*/ 740925842 w 308"/>
                <a:gd name="T27" fmla="*/ 398184660 h 192"/>
                <a:gd name="T28" fmla="*/ 761087084 w 308"/>
                <a:gd name="T29" fmla="*/ 252015644 h 192"/>
                <a:gd name="T30" fmla="*/ 776208016 w 308"/>
                <a:gd name="T31" fmla="*/ 70564377 h 192"/>
                <a:gd name="T32" fmla="*/ 771167705 w 308"/>
                <a:gd name="T33" fmla="*/ 30241878 h 192"/>
                <a:gd name="T34" fmla="*/ 761087084 w 308"/>
                <a:gd name="T35" fmla="*/ 10080625 h 192"/>
                <a:gd name="T36" fmla="*/ 745966153 w 308"/>
                <a:gd name="T37" fmla="*/ 10080625 h 192"/>
                <a:gd name="T38" fmla="*/ 700603358 w 308"/>
                <a:gd name="T39" fmla="*/ 0 h 192"/>
                <a:gd name="T40" fmla="*/ 549394043 w 308"/>
                <a:gd name="T41" fmla="*/ 5040312 h 192"/>
                <a:gd name="T42" fmla="*/ 372983076 w 308"/>
                <a:gd name="T43" fmla="*/ 20161250 h 192"/>
                <a:gd name="T44" fmla="*/ 226814072 w 308"/>
                <a:gd name="T45" fmla="*/ 50403121 h 192"/>
                <a:gd name="T46" fmla="*/ 181451228 w 308"/>
                <a:gd name="T47" fmla="*/ 65524066 h 192"/>
                <a:gd name="T48" fmla="*/ 156249675 w 308"/>
                <a:gd name="T49" fmla="*/ 85685310 h 192"/>
                <a:gd name="T50" fmla="*/ 95765924 w 308"/>
                <a:gd name="T51" fmla="*/ 110886889 h 192"/>
                <a:gd name="T52" fmla="*/ 20161248 w 308"/>
                <a:gd name="T53" fmla="*/ 120967511 h 192"/>
                <a:gd name="T54" fmla="*/ 0 w 308"/>
                <a:gd name="T55" fmla="*/ 120967511 h 192"/>
                <a:gd name="T56" fmla="*/ 191531849 w 308"/>
                <a:gd name="T57" fmla="*/ 131048133 h 192"/>
                <a:gd name="T58" fmla="*/ 262096245 w 308"/>
                <a:gd name="T59" fmla="*/ 105846578 h 192"/>
                <a:gd name="T60" fmla="*/ 383063697 w 308"/>
                <a:gd name="T61" fmla="*/ 80644999 h 192"/>
                <a:gd name="T62" fmla="*/ 529232801 w 308"/>
                <a:gd name="T63" fmla="*/ 60483756 h 192"/>
                <a:gd name="T64" fmla="*/ 665321185 w 308"/>
                <a:gd name="T65" fmla="*/ 65524066 h 192"/>
                <a:gd name="T66" fmla="*/ 670361495 w 308"/>
                <a:gd name="T67" fmla="*/ 65524066 h 192"/>
                <a:gd name="T68" fmla="*/ 685482427 w 308"/>
                <a:gd name="T69" fmla="*/ 80644999 h 192"/>
                <a:gd name="T70" fmla="*/ 690522737 w 308"/>
                <a:gd name="T71" fmla="*/ 115927200 h 192"/>
                <a:gd name="T72" fmla="*/ 690522737 w 308"/>
                <a:gd name="T73" fmla="*/ 136088444 h 192"/>
                <a:gd name="T74" fmla="*/ 675401806 w 308"/>
                <a:gd name="T75" fmla="*/ 342741240 h 192"/>
                <a:gd name="T76" fmla="*/ 655240564 w 308"/>
                <a:gd name="T77" fmla="*/ 388104038 h 192"/>
                <a:gd name="T78" fmla="*/ 640119632 w 308"/>
                <a:gd name="T79" fmla="*/ 403224971 h 192"/>
                <a:gd name="T80" fmla="*/ 579635906 w 308"/>
                <a:gd name="T81" fmla="*/ 418346003 h 192"/>
                <a:gd name="T82" fmla="*/ 403224939 w 308"/>
                <a:gd name="T83" fmla="*/ 433466936 h 192"/>
                <a:gd name="T84" fmla="*/ 277217177 w 308"/>
                <a:gd name="T85" fmla="*/ 428426625 h 192"/>
                <a:gd name="T86" fmla="*/ 226814072 w 308"/>
                <a:gd name="T87" fmla="*/ 418346003 h 192"/>
                <a:gd name="T88" fmla="*/ 196572159 w 308"/>
                <a:gd name="T89" fmla="*/ 398184660 h 192"/>
                <a:gd name="T90" fmla="*/ 171370607 w 308"/>
                <a:gd name="T91" fmla="*/ 362902484 h 192"/>
                <a:gd name="T92" fmla="*/ 151209365 w 308"/>
                <a:gd name="T93" fmla="*/ 307459064 h 192"/>
                <a:gd name="T94" fmla="*/ 136088433 w 308"/>
                <a:gd name="T95" fmla="*/ 241935022 h 192"/>
                <a:gd name="T96" fmla="*/ 136088433 w 308"/>
                <a:gd name="T97" fmla="*/ 196572175 h 192"/>
                <a:gd name="T98" fmla="*/ 156249675 w 308"/>
                <a:gd name="T99" fmla="*/ 161289998 h 192"/>
                <a:gd name="T100" fmla="*/ 191531849 w 308"/>
                <a:gd name="T101" fmla="*/ 131048133 h 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8"/>
                <a:gd name="T154" fmla="*/ 0 h 192"/>
                <a:gd name="T155" fmla="*/ 308 w 308"/>
                <a:gd name="T156" fmla="*/ 192 h 19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8" h="192">
                  <a:moveTo>
                    <a:pt x="0" y="48"/>
                  </a:moveTo>
                  <a:lnTo>
                    <a:pt x="0" y="84"/>
                  </a:lnTo>
                  <a:lnTo>
                    <a:pt x="8" y="86"/>
                  </a:lnTo>
                  <a:lnTo>
                    <a:pt x="16" y="92"/>
                  </a:lnTo>
                  <a:lnTo>
                    <a:pt x="22" y="100"/>
                  </a:lnTo>
                  <a:lnTo>
                    <a:pt x="28" y="112"/>
                  </a:lnTo>
                  <a:lnTo>
                    <a:pt x="36" y="136"/>
                  </a:lnTo>
                  <a:lnTo>
                    <a:pt x="44" y="156"/>
                  </a:lnTo>
                  <a:lnTo>
                    <a:pt x="48" y="164"/>
                  </a:lnTo>
                  <a:lnTo>
                    <a:pt x="52" y="170"/>
                  </a:lnTo>
                  <a:lnTo>
                    <a:pt x="60" y="178"/>
                  </a:lnTo>
                  <a:lnTo>
                    <a:pt x="68" y="182"/>
                  </a:lnTo>
                  <a:lnTo>
                    <a:pt x="70" y="182"/>
                  </a:lnTo>
                  <a:lnTo>
                    <a:pt x="96" y="188"/>
                  </a:lnTo>
                  <a:lnTo>
                    <a:pt x="124" y="192"/>
                  </a:lnTo>
                  <a:lnTo>
                    <a:pt x="152" y="192"/>
                  </a:lnTo>
                  <a:lnTo>
                    <a:pt x="180" y="190"/>
                  </a:lnTo>
                  <a:lnTo>
                    <a:pt x="228" y="186"/>
                  </a:lnTo>
                  <a:lnTo>
                    <a:pt x="258" y="180"/>
                  </a:lnTo>
                  <a:lnTo>
                    <a:pt x="272" y="178"/>
                  </a:lnTo>
                  <a:lnTo>
                    <a:pt x="282" y="172"/>
                  </a:lnTo>
                  <a:lnTo>
                    <a:pt x="290" y="164"/>
                  </a:lnTo>
                  <a:lnTo>
                    <a:pt x="294" y="158"/>
                  </a:lnTo>
                  <a:lnTo>
                    <a:pt x="296" y="138"/>
                  </a:lnTo>
                  <a:lnTo>
                    <a:pt x="302" y="100"/>
                  </a:lnTo>
                  <a:lnTo>
                    <a:pt x="308" y="28"/>
                  </a:lnTo>
                  <a:lnTo>
                    <a:pt x="308" y="18"/>
                  </a:lnTo>
                  <a:lnTo>
                    <a:pt x="306" y="12"/>
                  </a:lnTo>
                  <a:lnTo>
                    <a:pt x="304" y="8"/>
                  </a:lnTo>
                  <a:lnTo>
                    <a:pt x="302" y="4"/>
                  </a:lnTo>
                  <a:lnTo>
                    <a:pt x="298" y="4"/>
                  </a:lnTo>
                  <a:lnTo>
                    <a:pt x="296" y="4"/>
                  </a:lnTo>
                  <a:lnTo>
                    <a:pt x="278" y="0"/>
                  </a:lnTo>
                  <a:lnTo>
                    <a:pt x="250" y="0"/>
                  </a:lnTo>
                  <a:lnTo>
                    <a:pt x="218" y="2"/>
                  </a:lnTo>
                  <a:lnTo>
                    <a:pt x="182" y="4"/>
                  </a:lnTo>
                  <a:lnTo>
                    <a:pt x="148" y="8"/>
                  </a:lnTo>
                  <a:lnTo>
                    <a:pt x="116" y="12"/>
                  </a:lnTo>
                  <a:lnTo>
                    <a:pt x="90" y="20"/>
                  </a:lnTo>
                  <a:lnTo>
                    <a:pt x="80" y="22"/>
                  </a:lnTo>
                  <a:lnTo>
                    <a:pt x="72" y="26"/>
                  </a:lnTo>
                  <a:lnTo>
                    <a:pt x="62" y="34"/>
                  </a:lnTo>
                  <a:lnTo>
                    <a:pt x="50" y="40"/>
                  </a:lnTo>
                  <a:lnTo>
                    <a:pt x="38" y="44"/>
                  </a:lnTo>
                  <a:lnTo>
                    <a:pt x="26" y="46"/>
                  </a:lnTo>
                  <a:lnTo>
                    <a:pt x="8" y="48"/>
                  </a:lnTo>
                  <a:lnTo>
                    <a:pt x="0" y="48"/>
                  </a:lnTo>
                  <a:close/>
                  <a:moveTo>
                    <a:pt x="76" y="52"/>
                  </a:moveTo>
                  <a:lnTo>
                    <a:pt x="76" y="52"/>
                  </a:lnTo>
                  <a:lnTo>
                    <a:pt x="86" y="48"/>
                  </a:lnTo>
                  <a:lnTo>
                    <a:pt x="104" y="42"/>
                  </a:lnTo>
                  <a:lnTo>
                    <a:pt x="128" y="36"/>
                  </a:lnTo>
                  <a:lnTo>
                    <a:pt x="152" y="32"/>
                  </a:lnTo>
                  <a:lnTo>
                    <a:pt x="180" y="28"/>
                  </a:lnTo>
                  <a:lnTo>
                    <a:pt x="210" y="24"/>
                  </a:lnTo>
                  <a:lnTo>
                    <a:pt x="238" y="24"/>
                  </a:lnTo>
                  <a:lnTo>
                    <a:pt x="264" y="26"/>
                  </a:lnTo>
                  <a:lnTo>
                    <a:pt x="266" y="26"/>
                  </a:lnTo>
                  <a:lnTo>
                    <a:pt x="270" y="30"/>
                  </a:lnTo>
                  <a:lnTo>
                    <a:pt x="272" y="32"/>
                  </a:lnTo>
                  <a:lnTo>
                    <a:pt x="274" y="38"/>
                  </a:lnTo>
                  <a:lnTo>
                    <a:pt x="274" y="46"/>
                  </a:lnTo>
                  <a:lnTo>
                    <a:pt x="274" y="54"/>
                  </a:lnTo>
                  <a:lnTo>
                    <a:pt x="268" y="136"/>
                  </a:lnTo>
                  <a:lnTo>
                    <a:pt x="266" y="146"/>
                  </a:lnTo>
                  <a:lnTo>
                    <a:pt x="260" y="154"/>
                  </a:lnTo>
                  <a:lnTo>
                    <a:pt x="258" y="158"/>
                  </a:lnTo>
                  <a:lnTo>
                    <a:pt x="254" y="160"/>
                  </a:lnTo>
                  <a:lnTo>
                    <a:pt x="230" y="166"/>
                  </a:lnTo>
                  <a:lnTo>
                    <a:pt x="186" y="170"/>
                  </a:lnTo>
                  <a:lnTo>
                    <a:pt x="160" y="172"/>
                  </a:lnTo>
                  <a:lnTo>
                    <a:pt x="136" y="172"/>
                  </a:lnTo>
                  <a:lnTo>
                    <a:pt x="110" y="170"/>
                  </a:lnTo>
                  <a:lnTo>
                    <a:pt x="90" y="166"/>
                  </a:lnTo>
                  <a:lnTo>
                    <a:pt x="86" y="164"/>
                  </a:lnTo>
                  <a:lnTo>
                    <a:pt x="78" y="158"/>
                  </a:lnTo>
                  <a:lnTo>
                    <a:pt x="74" y="152"/>
                  </a:lnTo>
                  <a:lnTo>
                    <a:pt x="68" y="144"/>
                  </a:lnTo>
                  <a:lnTo>
                    <a:pt x="64" y="134"/>
                  </a:lnTo>
                  <a:lnTo>
                    <a:pt x="60" y="122"/>
                  </a:lnTo>
                  <a:lnTo>
                    <a:pt x="54" y="96"/>
                  </a:lnTo>
                  <a:lnTo>
                    <a:pt x="54" y="86"/>
                  </a:lnTo>
                  <a:lnTo>
                    <a:pt x="54" y="78"/>
                  </a:lnTo>
                  <a:lnTo>
                    <a:pt x="58" y="70"/>
                  </a:lnTo>
                  <a:lnTo>
                    <a:pt x="62" y="64"/>
                  </a:lnTo>
                  <a:lnTo>
                    <a:pt x="68" y="58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 54"/>
            <p:cNvSpPr>
              <a:spLocks/>
            </p:cNvSpPr>
            <p:nvPr/>
          </p:nvSpPr>
          <p:spPr bwMode="auto">
            <a:xfrm>
              <a:off x="4302125" y="2555875"/>
              <a:ext cx="1066800" cy="857250"/>
            </a:xfrm>
            <a:custGeom>
              <a:avLst/>
              <a:gdLst>
                <a:gd name="T0" fmla="*/ 5040312 w 672"/>
                <a:gd name="T1" fmla="*/ 519152151 h 540"/>
                <a:gd name="T2" fmla="*/ 171370612 w 672"/>
                <a:gd name="T3" fmla="*/ 670361458 h 540"/>
                <a:gd name="T4" fmla="*/ 403224953 w 672"/>
                <a:gd name="T5" fmla="*/ 861893445 h 540"/>
                <a:gd name="T6" fmla="*/ 660280896 w 672"/>
                <a:gd name="T7" fmla="*/ 1038304302 h 540"/>
                <a:gd name="T8" fmla="*/ 781248352 w 672"/>
                <a:gd name="T9" fmla="*/ 1098788025 h 540"/>
                <a:gd name="T10" fmla="*/ 690522760 w 672"/>
                <a:gd name="T11" fmla="*/ 1018143062 h 540"/>
                <a:gd name="T12" fmla="*/ 559474683 w 672"/>
                <a:gd name="T13" fmla="*/ 882054686 h 540"/>
                <a:gd name="T14" fmla="*/ 670361517 w 672"/>
                <a:gd name="T15" fmla="*/ 957659339 h 540"/>
                <a:gd name="T16" fmla="*/ 947578803 w 672"/>
                <a:gd name="T17" fmla="*/ 1134070197 h 540"/>
                <a:gd name="T18" fmla="*/ 1123989676 w 672"/>
                <a:gd name="T19" fmla="*/ 1224795781 h 540"/>
                <a:gd name="T20" fmla="*/ 1310481171 w 672"/>
                <a:gd name="T21" fmla="*/ 1300400434 h 540"/>
                <a:gd name="T22" fmla="*/ 1507053287 w 672"/>
                <a:gd name="T23" fmla="*/ 1350803536 h 540"/>
                <a:gd name="T24" fmla="*/ 1693545178 w 672"/>
                <a:gd name="T25" fmla="*/ 1360884157 h 540"/>
                <a:gd name="T26" fmla="*/ 1663302918 w 672"/>
                <a:gd name="T27" fmla="*/ 1310481054 h 540"/>
                <a:gd name="T28" fmla="*/ 1552416083 w 672"/>
                <a:gd name="T29" fmla="*/ 1088707405 h 540"/>
                <a:gd name="T30" fmla="*/ 1476811423 w 672"/>
                <a:gd name="T31" fmla="*/ 897175616 h 540"/>
                <a:gd name="T32" fmla="*/ 1446569559 w 672"/>
                <a:gd name="T33" fmla="*/ 796369213 h 540"/>
                <a:gd name="T34" fmla="*/ 1416327695 w 672"/>
                <a:gd name="T35" fmla="*/ 685482389 h 540"/>
                <a:gd name="T36" fmla="*/ 1365924588 w 672"/>
                <a:gd name="T37" fmla="*/ 559474633 h 540"/>
                <a:gd name="T38" fmla="*/ 1290319928 w 672"/>
                <a:gd name="T39" fmla="*/ 423386257 h 540"/>
                <a:gd name="T40" fmla="*/ 1194554025 w 672"/>
                <a:gd name="T41" fmla="*/ 287297782 h 540"/>
                <a:gd name="T42" fmla="*/ 1073586569 w 672"/>
                <a:gd name="T43" fmla="*/ 171370597 h 540"/>
                <a:gd name="T44" fmla="*/ 927417560 w 672"/>
                <a:gd name="T45" fmla="*/ 75604678 h 540"/>
                <a:gd name="T46" fmla="*/ 796369284 w 672"/>
                <a:gd name="T47" fmla="*/ 25201557 h 540"/>
                <a:gd name="T48" fmla="*/ 700603381 w 672"/>
                <a:gd name="T49" fmla="*/ 10080624 h 540"/>
                <a:gd name="T50" fmla="*/ 599797168 w 672"/>
                <a:gd name="T51" fmla="*/ 0 h 540"/>
                <a:gd name="T52" fmla="*/ 544353751 w 672"/>
                <a:gd name="T53" fmla="*/ 5040312 h 540"/>
                <a:gd name="T54" fmla="*/ 352821846 w 672"/>
                <a:gd name="T55" fmla="*/ 35282184 h 540"/>
                <a:gd name="T56" fmla="*/ 211693147 w 672"/>
                <a:gd name="T57" fmla="*/ 95765919 h 540"/>
                <a:gd name="T58" fmla="*/ 115927195 w 672"/>
                <a:gd name="T59" fmla="*/ 181451218 h 540"/>
                <a:gd name="T60" fmla="*/ 50403119 w 672"/>
                <a:gd name="T61" fmla="*/ 272176851 h 540"/>
                <a:gd name="T62" fmla="*/ 20161249 w 672"/>
                <a:gd name="T63" fmla="*/ 362902435 h 540"/>
                <a:gd name="T64" fmla="*/ 5040312 w 672"/>
                <a:gd name="T65" fmla="*/ 443547498 h 540"/>
                <a:gd name="T66" fmla="*/ 5040312 w 672"/>
                <a:gd name="T67" fmla="*/ 519152151 h 5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2"/>
                <a:gd name="T103" fmla="*/ 0 h 540"/>
                <a:gd name="T104" fmla="*/ 672 w 672"/>
                <a:gd name="T105" fmla="*/ 540 h 5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2" h="540">
                  <a:moveTo>
                    <a:pt x="2" y="206"/>
                  </a:moveTo>
                  <a:lnTo>
                    <a:pt x="2" y="206"/>
                  </a:lnTo>
                  <a:lnTo>
                    <a:pt x="32" y="236"/>
                  </a:lnTo>
                  <a:lnTo>
                    <a:pt x="68" y="266"/>
                  </a:lnTo>
                  <a:lnTo>
                    <a:pt x="112" y="302"/>
                  </a:lnTo>
                  <a:lnTo>
                    <a:pt x="160" y="342"/>
                  </a:lnTo>
                  <a:lnTo>
                    <a:pt x="212" y="380"/>
                  </a:lnTo>
                  <a:lnTo>
                    <a:pt x="262" y="412"/>
                  </a:lnTo>
                  <a:lnTo>
                    <a:pt x="286" y="426"/>
                  </a:lnTo>
                  <a:lnTo>
                    <a:pt x="310" y="436"/>
                  </a:lnTo>
                  <a:lnTo>
                    <a:pt x="274" y="404"/>
                  </a:lnTo>
                  <a:lnTo>
                    <a:pt x="246" y="374"/>
                  </a:lnTo>
                  <a:lnTo>
                    <a:pt x="222" y="350"/>
                  </a:lnTo>
                  <a:lnTo>
                    <a:pt x="266" y="380"/>
                  </a:lnTo>
                  <a:lnTo>
                    <a:pt x="314" y="412"/>
                  </a:lnTo>
                  <a:lnTo>
                    <a:pt x="376" y="450"/>
                  </a:lnTo>
                  <a:lnTo>
                    <a:pt x="410" y="468"/>
                  </a:lnTo>
                  <a:lnTo>
                    <a:pt x="446" y="486"/>
                  </a:lnTo>
                  <a:lnTo>
                    <a:pt x="482" y="502"/>
                  </a:lnTo>
                  <a:lnTo>
                    <a:pt x="520" y="516"/>
                  </a:lnTo>
                  <a:lnTo>
                    <a:pt x="558" y="528"/>
                  </a:lnTo>
                  <a:lnTo>
                    <a:pt x="598" y="536"/>
                  </a:lnTo>
                  <a:lnTo>
                    <a:pt x="634" y="540"/>
                  </a:lnTo>
                  <a:lnTo>
                    <a:pt x="672" y="540"/>
                  </a:lnTo>
                  <a:lnTo>
                    <a:pt x="660" y="520"/>
                  </a:lnTo>
                  <a:lnTo>
                    <a:pt x="632" y="468"/>
                  </a:lnTo>
                  <a:lnTo>
                    <a:pt x="616" y="432"/>
                  </a:lnTo>
                  <a:lnTo>
                    <a:pt x="600" y="396"/>
                  </a:lnTo>
                  <a:lnTo>
                    <a:pt x="586" y="356"/>
                  </a:lnTo>
                  <a:lnTo>
                    <a:pt x="574" y="316"/>
                  </a:lnTo>
                  <a:lnTo>
                    <a:pt x="570" y="296"/>
                  </a:lnTo>
                  <a:lnTo>
                    <a:pt x="562" y="272"/>
                  </a:lnTo>
                  <a:lnTo>
                    <a:pt x="552" y="248"/>
                  </a:lnTo>
                  <a:lnTo>
                    <a:pt x="542" y="222"/>
                  </a:lnTo>
                  <a:lnTo>
                    <a:pt x="528" y="194"/>
                  </a:lnTo>
                  <a:lnTo>
                    <a:pt x="512" y="168"/>
                  </a:lnTo>
                  <a:lnTo>
                    <a:pt x="494" y="140"/>
                  </a:lnTo>
                  <a:lnTo>
                    <a:pt x="474" y="114"/>
                  </a:lnTo>
                  <a:lnTo>
                    <a:pt x="450" y="90"/>
                  </a:lnTo>
                  <a:lnTo>
                    <a:pt x="426" y="68"/>
                  </a:lnTo>
                  <a:lnTo>
                    <a:pt x="398" y="48"/>
                  </a:lnTo>
                  <a:lnTo>
                    <a:pt x="368" y="30"/>
                  </a:lnTo>
                  <a:lnTo>
                    <a:pt x="334" y="16"/>
                  </a:lnTo>
                  <a:lnTo>
                    <a:pt x="316" y="10"/>
                  </a:lnTo>
                  <a:lnTo>
                    <a:pt x="298" y="6"/>
                  </a:lnTo>
                  <a:lnTo>
                    <a:pt x="278" y="4"/>
                  </a:lnTo>
                  <a:lnTo>
                    <a:pt x="258" y="2"/>
                  </a:lnTo>
                  <a:lnTo>
                    <a:pt x="238" y="0"/>
                  </a:lnTo>
                  <a:lnTo>
                    <a:pt x="216" y="2"/>
                  </a:lnTo>
                  <a:lnTo>
                    <a:pt x="176" y="6"/>
                  </a:lnTo>
                  <a:lnTo>
                    <a:pt x="140" y="14"/>
                  </a:lnTo>
                  <a:lnTo>
                    <a:pt x="110" y="26"/>
                  </a:lnTo>
                  <a:lnTo>
                    <a:pt x="84" y="38"/>
                  </a:lnTo>
                  <a:lnTo>
                    <a:pt x="62" y="54"/>
                  </a:lnTo>
                  <a:lnTo>
                    <a:pt x="46" y="72"/>
                  </a:lnTo>
                  <a:lnTo>
                    <a:pt x="32" y="90"/>
                  </a:lnTo>
                  <a:lnTo>
                    <a:pt x="20" y="108"/>
                  </a:lnTo>
                  <a:lnTo>
                    <a:pt x="14" y="128"/>
                  </a:lnTo>
                  <a:lnTo>
                    <a:pt x="8" y="144"/>
                  </a:lnTo>
                  <a:lnTo>
                    <a:pt x="4" y="162"/>
                  </a:lnTo>
                  <a:lnTo>
                    <a:pt x="2" y="176"/>
                  </a:lnTo>
                  <a:lnTo>
                    <a:pt x="0" y="198"/>
                  </a:lnTo>
                  <a:lnTo>
                    <a:pt x="2" y="206"/>
                  </a:lnTo>
                  <a:close/>
                </a:path>
              </a:pathLst>
            </a:custGeom>
            <a:solidFill>
              <a:srgbClr val="EF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55"/>
            <p:cNvSpPr>
              <a:spLocks/>
            </p:cNvSpPr>
            <p:nvPr/>
          </p:nvSpPr>
          <p:spPr bwMode="auto">
            <a:xfrm>
              <a:off x="4292600" y="2838450"/>
              <a:ext cx="1085850" cy="571500"/>
            </a:xfrm>
            <a:custGeom>
              <a:avLst/>
              <a:gdLst>
                <a:gd name="T0" fmla="*/ 0 w 684"/>
                <a:gd name="T1" fmla="*/ 0 h 360"/>
                <a:gd name="T2" fmla="*/ 0 w 684"/>
                <a:gd name="T3" fmla="*/ 0 h 360"/>
                <a:gd name="T4" fmla="*/ 5040312 w 684"/>
                <a:gd name="T5" fmla="*/ 15120939 h 360"/>
                <a:gd name="T6" fmla="*/ 35282187 w 684"/>
                <a:gd name="T7" fmla="*/ 65524065 h 360"/>
                <a:gd name="T8" fmla="*/ 85685307 w 684"/>
                <a:gd name="T9" fmla="*/ 141128752 h 360"/>
                <a:gd name="T10" fmla="*/ 120967506 w 684"/>
                <a:gd name="T11" fmla="*/ 186491549 h 360"/>
                <a:gd name="T12" fmla="*/ 166330303 w 684"/>
                <a:gd name="T13" fmla="*/ 231854396 h 360"/>
                <a:gd name="T14" fmla="*/ 216733459 w 684"/>
                <a:gd name="T15" fmla="*/ 287297814 h 360"/>
                <a:gd name="T16" fmla="*/ 277217188 w 684"/>
                <a:gd name="T17" fmla="*/ 342741233 h 360"/>
                <a:gd name="T18" fmla="*/ 347781538 w 684"/>
                <a:gd name="T19" fmla="*/ 398184652 h 360"/>
                <a:gd name="T20" fmla="*/ 428426608 w 684"/>
                <a:gd name="T21" fmla="*/ 453628170 h 360"/>
                <a:gd name="T22" fmla="*/ 514111890 w 684"/>
                <a:gd name="T23" fmla="*/ 514111899 h 360"/>
                <a:gd name="T24" fmla="*/ 614918104 w 684"/>
                <a:gd name="T25" fmla="*/ 574595629 h 360"/>
                <a:gd name="T26" fmla="*/ 725804939 w 684"/>
                <a:gd name="T27" fmla="*/ 630039047 h 360"/>
                <a:gd name="T28" fmla="*/ 846772595 w 684"/>
                <a:gd name="T29" fmla="*/ 685482466 h 360"/>
                <a:gd name="T30" fmla="*/ 655240590 w 684"/>
                <a:gd name="T31" fmla="*/ 498990967 h 360"/>
                <a:gd name="T32" fmla="*/ 655240590 w 684"/>
                <a:gd name="T33" fmla="*/ 498990967 h 360"/>
                <a:gd name="T34" fmla="*/ 680442143 w 684"/>
                <a:gd name="T35" fmla="*/ 519152210 h 360"/>
                <a:gd name="T36" fmla="*/ 751006493 w 684"/>
                <a:gd name="T37" fmla="*/ 569555318 h 360"/>
                <a:gd name="T38" fmla="*/ 856853216 w 684"/>
                <a:gd name="T39" fmla="*/ 640119669 h 360"/>
                <a:gd name="T40" fmla="*/ 922377255 w 684"/>
                <a:gd name="T41" fmla="*/ 680442155 h 360"/>
                <a:gd name="T42" fmla="*/ 992941605 w 684"/>
                <a:gd name="T43" fmla="*/ 720764642 h 360"/>
                <a:gd name="T44" fmla="*/ 1073586576 w 684"/>
                <a:gd name="T45" fmla="*/ 761087128 h 360"/>
                <a:gd name="T46" fmla="*/ 1159271858 w 684"/>
                <a:gd name="T47" fmla="*/ 796369303 h 360"/>
                <a:gd name="T48" fmla="*/ 1244957140 w 684"/>
                <a:gd name="T49" fmla="*/ 831651479 h 360"/>
                <a:gd name="T50" fmla="*/ 1335682733 w 684"/>
                <a:gd name="T51" fmla="*/ 861893542 h 360"/>
                <a:gd name="T52" fmla="*/ 1431448636 w 684"/>
                <a:gd name="T53" fmla="*/ 887095096 h 360"/>
                <a:gd name="T54" fmla="*/ 1527214539 w 684"/>
                <a:gd name="T55" fmla="*/ 902216028 h 360"/>
                <a:gd name="T56" fmla="*/ 1628020753 w 684"/>
                <a:gd name="T57" fmla="*/ 907256339 h 360"/>
                <a:gd name="T58" fmla="*/ 1723787053 w 684"/>
                <a:gd name="T59" fmla="*/ 902216028 h 360"/>
                <a:gd name="T60" fmla="*/ 1723787053 w 684"/>
                <a:gd name="T61" fmla="*/ 902216028 h 360"/>
                <a:gd name="T62" fmla="*/ 1698585500 w 684"/>
                <a:gd name="T63" fmla="*/ 902216028 h 360"/>
                <a:gd name="T64" fmla="*/ 1622980443 w 684"/>
                <a:gd name="T65" fmla="*/ 887095096 h 360"/>
                <a:gd name="T66" fmla="*/ 1507053296 w 684"/>
                <a:gd name="T67" fmla="*/ 861893542 h 360"/>
                <a:gd name="T68" fmla="*/ 1436488947 w 684"/>
                <a:gd name="T69" fmla="*/ 841732299 h 360"/>
                <a:gd name="T70" fmla="*/ 1355843975 w 684"/>
                <a:gd name="T71" fmla="*/ 816530547 h 360"/>
                <a:gd name="T72" fmla="*/ 1265118383 w 684"/>
                <a:gd name="T73" fmla="*/ 786288682 h 360"/>
                <a:gd name="T74" fmla="*/ 1174392790 w 684"/>
                <a:gd name="T75" fmla="*/ 745966195 h 360"/>
                <a:gd name="T76" fmla="*/ 1073586576 w 684"/>
                <a:gd name="T77" fmla="*/ 700603398 h 360"/>
                <a:gd name="T78" fmla="*/ 967740051 w 684"/>
                <a:gd name="T79" fmla="*/ 645159980 h 360"/>
                <a:gd name="T80" fmla="*/ 856853216 w 684"/>
                <a:gd name="T81" fmla="*/ 584676250 h 360"/>
                <a:gd name="T82" fmla="*/ 740925871 w 684"/>
                <a:gd name="T83" fmla="*/ 514111899 h 360"/>
                <a:gd name="T84" fmla="*/ 624998725 w 684"/>
                <a:gd name="T85" fmla="*/ 428426616 h 360"/>
                <a:gd name="T86" fmla="*/ 509071579 w 684"/>
                <a:gd name="T87" fmla="*/ 337700922 h 360"/>
                <a:gd name="T88" fmla="*/ 509071579 w 684"/>
                <a:gd name="T89" fmla="*/ 337700922 h 360"/>
                <a:gd name="T90" fmla="*/ 564514997 w 684"/>
                <a:gd name="T91" fmla="*/ 418345994 h 360"/>
                <a:gd name="T92" fmla="*/ 619958415 w 684"/>
                <a:gd name="T93" fmla="*/ 488910345 h 360"/>
                <a:gd name="T94" fmla="*/ 680442143 w 684"/>
                <a:gd name="T95" fmla="*/ 559474696 h 360"/>
                <a:gd name="T96" fmla="*/ 680442143 w 684"/>
                <a:gd name="T97" fmla="*/ 559474696 h 360"/>
                <a:gd name="T98" fmla="*/ 630039036 w 684"/>
                <a:gd name="T99" fmla="*/ 534273142 h 360"/>
                <a:gd name="T100" fmla="*/ 564514997 w 684"/>
                <a:gd name="T101" fmla="*/ 498990967 h 360"/>
                <a:gd name="T102" fmla="*/ 483870026 w 684"/>
                <a:gd name="T103" fmla="*/ 443547548 h 360"/>
                <a:gd name="T104" fmla="*/ 383063712 w 684"/>
                <a:gd name="T105" fmla="*/ 367942787 h 360"/>
                <a:gd name="T106" fmla="*/ 267136566 w 684"/>
                <a:gd name="T107" fmla="*/ 272176882 h 360"/>
                <a:gd name="T108" fmla="*/ 201612478 w 684"/>
                <a:gd name="T109" fmla="*/ 211693152 h 360"/>
                <a:gd name="T110" fmla="*/ 136088439 w 684"/>
                <a:gd name="T111" fmla="*/ 151209373 h 360"/>
                <a:gd name="T112" fmla="*/ 70564375 w 684"/>
                <a:gd name="T113" fmla="*/ 75604687 h 360"/>
                <a:gd name="T114" fmla="*/ 0 w 684"/>
                <a:gd name="T115" fmla="*/ 0 h 360"/>
                <a:gd name="T116" fmla="*/ 0 w 684"/>
                <a:gd name="T117" fmla="*/ 0 h 3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4"/>
                <a:gd name="T178" fmla="*/ 0 h 360"/>
                <a:gd name="T179" fmla="*/ 684 w 684"/>
                <a:gd name="T180" fmla="*/ 360 h 3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4" h="360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14" y="26"/>
                  </a:lnTo>
                  <a:lnTo>
                    <a:pt x="34" y="56"/>
                  </a:lnTo>
                  <a:lnTo>
                    <a:pt x="48" y="74"/>
                  </a:lnTo>
                  <a:lnTo>
                    <a:pt x="66" y="92"/>
                  </a:lnTo>
                  <a:lnTo>
                    <a:pt x="86" y="114"/>
                  </a:lnTo>
                  <a:lnTo>
                    <a:pt x="110" y="136"/>
                  </a:lnTo>
                  <a:lnTo>
                    <a:pt x="138" y="158"/>
                  </a:lnTo>
                  <a:lnTo>
                    <a:pt x="170" y="180"/>
                  </a:lnTo>
                  <a:lnTo>
                    <a:pt x="204" y="204"/>
                  </a:lnTo>
                  <a:lnTo>
                    <a:pt x="244" y="228"/>
                  </a:lnTo>
                  <a:lnTo>
                    <a:pt x="288" y="250"/>
                  </a:lnTo>
                  <a:lnTo>
                    <a:pt x="336" y="272"/>
                  </a:lnTo>
                  <a:lnTo>
                    <a:pt x="260" y="198"/>
                  </a:lnTo>
                  <a:lnTo>
                    <a:pt x="270" y="206"/>
                  </a:lnTo>
                  <a:lnTo>
                    <a:pt x="298" y="226"/>
                  </a:lnTo>
                  <a:lnTo>
                    <a:pt x="340" y="254"/>
                  </a:lnTo>
                  <a:lnTo>
                    <a:pt x="366" y="270"/>
                  </a:lnTo>
                  <a:lnTo>
                    <a:pt x="394" y="286"/>
                  </a:lnTo>
                  <a:lnTo>
                    <a:pt x="426" y="302"/>
                  </a:lnTo>
                  <a:lnTo>
                    <a:pt x="460" y="316"/>
                  </a:lnTo>
                  <a:lnTo>
                    <a:pt x="494" y="330"/>
                  </a:lnTo>
                  <a:lnTo>
                    <a:pt x="530" y="342"/>
                  </a:lnTo>
                  <a:lnTo>
                    <a:pt x="568" y="352"/>
                  </a:lnTo>
                  <a:lnTo>
                    <a:pt x="606" y="358"/>
                  </a:lnTo>
                  <a:lnTo>
                    <a:pt x="646" y="360"/>
                  </a:lnTo>
                  <a:lnTo>
                    <a:pt x="684" y="358"/>
                  </a:lnTo>
                  <a:lnTo>
                    <a:pt x="674" y="358"/>
                  </a:lnTo>
                  <a:lnTo>
                    <a:pt x="644" y="352"/>
                  </a:lnTo>
                  <a:lnTo>
                    <a:pt x="598" y="342"/>
                  </a:lnTo>
                  <a:lnTo>
                    <a:pt x="570" y="334"/>
                  </a:lnTo>
                  <a:lnTo>
                    <a:pt x="538" y="324"/>
                  </a:lnTo>
                  <a:lnTo>
                    <a:pt x="502" y="312"/>
                  </a:lnTo>
                  <a:lnTo>
                    <a:pt x="466" y="296"/>
                  </a:lnTo>
                  <a:lnTo>
                    <a:pt x="426" y="278"/>
                  </a:lnTo>
                  <a:lnTo>
                    <a:pt x="384" y="256"/>
                  </a:lnTo>
                  <a:lnTo>
                    <a:pt x="340" y="232"/>
                  </a:lnTo>
                  <a:lnTo>
                    <a:pt x="294" y="204"/>
                  </a:lnTo>
                  <a:lnTo>
                    <a:pt x="248" y="170"/>
                  </a:lnTo>
                  <a:lnTo>
                    <a:pt x="202" y="134"/>
                  </a:lnTo>
                  <a:lnTo>
                    <a:pt x="224" y="166"/>
                  </a:lnTo>
                  <a:lnTo>
                    <a:pt x="246" y="194"/>
                  </a:lnTo>
                  <a:lnTo>
                    <a:pt x="270" y="222"/>
                  </a:lnTo>
                  <a:lnTo>
                    <a:pt x="250" y="212"/>
                  </a:lnTo>
                  <a:lnTo>
                    <a:pt x="224" y="198"/>
                  </a:lnTo>
                  <a:lnTo>
                    <a:pt x="192" y="176"/>
                  </a:lnTo>
                  <a:lnTo>
                    <a:pt x="152" y="146"/>
                  </a:lnTo>
                  <a:lnTo>
                    <a:pt x="106" y="108"/>
                  </a:lnTo>
                  <a:lnTo>
                    <a:pt x="80" y="84"/>
                  </a:lnTo>
                  <a:lnTo>
                    <a:pt x="54" y="60"/>
                  </a:lnTo>
                  <a:lnTo>
                    <a:pt x="28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56"/>
            <p:cNvSpPr>
              <a:spLocks/>
            </p:cNvSpPr>
            <p:nvPr/>
          </p:nvSpPr>
          <p:spPr bwMode="auto">
            <a:xfrm>
              <a:off x="4537075" y="2581275"/>
              <a:ext cx="584200" cy="536575"/>
            </a:xfrm>
            <a:custGeom>
              <a:avLst/>
              <a:gdLst>
                <a:gd name="T0" fmla="*/ 161289996 w 368"/>
                <a:gd name="T1" fmla="*/ 670361519 h 338"/>
                <a:gd name="T2" fmla="*/ 342741236 w 368"/>
                <a:gd name="T3" fmla="*/ 851812902 h 338"/>
                <a:gd name="T4" fmla="*/ 317539681 w 368"/>
                <a:gd name="T5" fmla="*/ 740925868 h 338"/>
                <a:gd name="T6" fmla="*/ 428426619 w 368"/>
                <a:gd name="T7" fmla="*/ 851812902 h 338"/>
                <a:gd name="T8" fmla="*/ 317539681 w 368"/>
                <a:gd name="T9" fmla="*/ 614918101 h 338"/>
                <a:gd name="T10" fmla="*/ 509071592 w 368"/>
                <a:gd name="T11" fmla="*/ 670361519 h 338"/>
                <a:gd name="T12" fmla="*/ 504031281 w 368"/>
                <a:gd name="T13" fmla="*/ 599797169 h 338"/>
                <a:gd name="T14" fmla="*/ 468749105 w 368"/>
                <a:gd name="T15" fmla="*/ 524192509 h 338"/>
                <a:gd name="T16" fmla="*/ 619958430 w 368"/>
                <a:gd name="T17" fmla="*/ 619958412 h 338"/>
                <a:gd name="T18" fmla="*/ 544353768 w 368"/>
                <a:gd name="T19" fmla="*/ 458668470 h 338"/>
                <a:gd name="T20" fmla="*/ 650200295 w 368"/>
                <a:gd name="T21" fmla="*/ 549394063 h 338"/>
                <a:gd name="T22" fmla="*/ 604837498 w 368"/>
                <a:gd name="T23" fmla="*/ 433466917 h 338"/>
                <a:gd name="T24" fmla="*/ 766127444 w 368"/>
                <a:gd name="T25" fmla="*/ 569555305 h 338"/>
                <a:gd name="T26" fmla="*/ 695563093 w 368"/>
                <a:gd name="T27" fmla="*/ 398184643 h 338"/>
                <a:gd name="T28" fmla="*/ 675401849 w 368"/>
                <a:gd name="T29" fmla="*/ 352821847 h 338"/>
                <a:gd name="T30" fmla="*/ 781248377 w 368"/>
                <a:gd name="T31" fmla="*/ 463708781 h 338"/>
                <a:gd name="T32" fmla="*/ 826611174 w 368"/>
                <a:gd name="T33" fmla="*/ 473789402 h 338"/>
                <a:gd name="T34" fmla="*/ 776208066 w 368"/>
                <a:gd name="T35" fmla="*/ 357862157 h 338"/>
                <a:gd name="T36" fmla="*/ 745966201 w 368"/>
                <a:gd name="T37" fmla="*/ 277217187 h 338"/>
                <a:gd name="T38" fmla="*/ 786288688 w 368"/>
                <a:gd name="T39" fmla="*/ 287297808 h 338"/>
                <a:gd name="T40" fmla="*/ 887095103 w 368"/>
                <a:gd name="T41" fmla="*/ 443547538 h 338"/>
                <a:gd name="T42" fmla="*/ 841732305 w 368"/>
                <a:gd name="T43" fmla="*/ 252015633 h 338"/>
                <a:gd name="T44" fmla="*/ 791328998 w 368"/>
                <a:gd name="T45" fmla="*/ 161289991 h 338"/>
                <a:gd name="T46" fmla="*/ 806449931 w 368"/>
                <a:gd name="T47" fmla="*/ 136088438 h 338"/>
                <a:gd name="T48" fmla="*/ 851812927 w 368"/>
                <a:gd name="T49" fmla="*/ 176410923 h 338"/>
                <a:gd name="T50" fmla="*/ 917336968 w 368"/>
                <a:gd name="T51" fmla="*/ 241935012 h 338"/>
                <a:gd name="T52" fmla="*/ 786288688 w 368"/>
                <a:gd name="T53" fmla="*/ 45362809 h 338"/>
                <a:gd name="T54" fmla="*/ 786288688 w 368"/>
                <a:gd name="T55" fmla="*/ 80644996 h 338"/>
                <a:gd name="T56" fmla="*/ 796369309 w 368"/>
                <a:gd name="T57" fmla="*/ 100806238 h 338"/>
                <a:gd name="T58" fmla="*/ 660280917 w 368"/>
                <a:gd name="T59" fmla="*/ 0 h 338"/>
                <a:gd name="T60" fmla="*/ 715724336 w 368"/>
                <a:gd name="T61" fmla="*/ 110886885 h 338"/>
                <a:gd name="T62" fmla="*/ 740925890 w 368"/>
                <a:gd name="T63" fmla="*/ 161289991 h 338"/>
                <a:gd name="T64" fmla="*/ 685482471 w 368"/>
                <a:gd name="T65" fmla="*/ 115927195 h 338"/>
                <a:gd name="T66" fmla="*/ 549394079 w 368"/>
                <a:gd name="T67" fmla="*/ 45362809 h 338"/>
                <a:gd name="T68" fmla="*/ 594756876 w 368"/>
                <a:gd name="T69" fmla="*/ 105846574 h 338"/>
                <a:gd name="T70" fmla="*/ 650200295 w 368"/>
                <a:gd name="T71" fmla="*/ 176410923 h 338"/>
                <a:gd name="T72" fmla="*/ 574595633 w 368"/>
                <a:gd name="T73" fmla="*/ 131048127 h 338"/>
                <a:gd name="T74" fmla="*/ 614918119 w 368"/>
                <a:gd name="T75" fmla="*/ 196572166 h 338"/>
                <a:gd name="T76" fmla="*/ 609877809 w 368"/>
                <a:gd name="T77" fmla="*/ 262096255 h 338"/>
                <a:gd name="T78" fmla="*/ 579635944 w 368"/>
                <a:gd name="T79" fmla="*/ 257055944 h 338"/>
                <a:gd name="T80" fmla="*/ 372983100 w 368"/>
                <a:gd name="T81" fmla="*/ 151209370 h 338"/>
                <a:gd name="T82" fmla="*/ 509071592 w 368"/>
                <a:gd name="T83" fmla="*/ 272176876 h 338"/>
                <a:gd name="T84" fmla="*/ 509071592 w 368"/>
                <a:gd name="T85" fmla="*/ 297378429 h 338"/>
                <a:gd name="T86" fmla="*/ 403224965 w 368"/>
                <a:gd name="T87" fmla="*/ 257055944 h 338"/>
                <a:gd name="T88" fmla="*/ 423386308 w 368"/>
                <a:gd name="T89" fmla="*/ 292338119 h 338"/>
                <a:gd name="T90" fmla="*/ 463708795 w 368"/>
                <a:gd name="T91" fmla="*/ 342741225 h 338"/>
                <a:gd name="T92" fmla="*/ 347781546 w 368"/>
                <a:gd name="T93" fmla="*/ 322579983 h 338"/>
                <a:gd name="T94" fmla="*/ 282257506 w 368"/>
                <a:gd name="T95" fmla="*/ 302418740 h 338"/>
                <a:gd name="T96" fmla="*/ 307459060 w 368"/>
                <a:gd name="T97" fmla="*/ 337700915 h 338"/>
                <a:gd name="T98" fmla="*/ 372983100 w 368"/>
                <a:gd name="T99" fmla="*/ 453628160 h 338"/>
                <a:gd name="T100" fmla="*/ 287297816 w 368"/>
                <a:gd name="T101" fmla="*/ 413305575 h 338"/>
                <a:gd name="T102" fmla="*/ 257055951 w 368"/>
                <a:gd name="T103" fmla="*/ 403224954 h 338"/>
                <a:gd name="T104" fmla="*/ 282257506 w 368"/>
                <a:gd name="T105" fmla="*/ 448587849 h 338"/>
                <a:gd name="T106" fmla="*/ 312499371 w 368"/>
                <a:gd name="T107" fmla="*/ 498990956 h 338"/>
                <a:gd name="T108" fmla="*/ 272176884 w 368"/>
                <a:gd name="T109" fmla="*/ 468749092 h 338"/>
                <a:gd name="T110" fmla="*/ 226814086 w 368"/>
                <a:gd name="T111" fmla="*/ 458668470 h 338"/>
                <a:gd name="T112" fmla="*/ 95765931 w 368"/>
                <a:gd name="T113" fmla="*/ 413305575 h 338"/>
                <a:gd name="T114" fmla="*/ 206652794 w 368"/>
                <a:gd name="T115" fmla="*/ 514111888 h 338"/>
                <a:gd name="T116" fmla="*/ 186491550 w 368"/>
                <a:gd name="T117" fmla="*/ 529232820 h 338"/>
                <a:gd name="T118" fmla="*/ 136088442 w 368"/>
                <a:gd name="T119" fmla="*/ 509071577 h 338"/>
                <a:gd name="T120" fmla="*/ 146169064 w 368"/>
                <a:gd name="T121" fmla="*/ 544353752 h 338"/>
                <a:gd name="T122" fmla="*/ 10080625 w 368"/>
                <a:gd name="T123" fmla="*/ 534273130 h 338"/>
                <a:gd name="T124" fmla="*/ 40322499 w 368"/>
                <a:gd name="T125" fmla="*/ 574595616 h 3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68"/>
                <a:gd name="T190" fmla="*/ 0 h 338"/>
                <a:gd name="T191" fmla="*/ 368 w 368"/>
                <a:gd name="T192" fmla="*/ 338 h 33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68" h="338">
                  <a:moveTo>
                    <a:pt x="16" y="228"/>
                  </a:moveTo>
                  <a:lnTo>
                    <a:pt x="16" y="228"/>
                  </a:lnTo>
                  <a:lnTo>
                    <a:pt x="30" y="240"/>
                  </a:lnTo>
                  <a:lnTo>
                    <a:pt x="64" y="266"/>
                  </a:lnTo>
                  <a:lnTo>
                    <a:pt x="104" y="302"/>
                  </a:lnTo>
                  <a:lnTo>
                    <a:pt x="122" y="320"/>
                  </a:lnTo>
                  <a:lnTo>
                    <a:pt x="136" y="338"/>
                  </a:lnTo>
                  <a:lnTo>
                    <a:pt x="122" y="312"/>
                  </a:lnTo>
                  <a:lnTo>
                    <a:pt x="92" y="266"/>
                  </a:lnTo>
                  <a:lnTo>
                    <a:pt x="126" y="294"/>
                  </a:lnTo>
                  <a:lnTo>
                    <a:pt x="152" y="318"/>
                  </a:lnTo>
                  <a:lnTo>
                    <a:pt x="162" y="328"/>
                  </a:lnTo>
                  <a:lnTo>
                    <a:pt x="170" y="338"/>
                  </a:lnTo>
                  <a:lnTo>
                    <a:pt x="154" y="302"/>
                  </a:lnTo>
                  <a:lnTo>
                    <a:pt x="140" y="270"/>
                  </a:lnTo>
                  <a:lnTo>
                    <a:pt x="126" y="244"/>
                  </a:lnTo>
                  <a:lnTo>
                    <a:pt x="164" y="266"/>
                  </a:lnTo>
                  <a:lnTo>
                    <a:pt x="218" y="296"/>
                  </a:lnTo>
                  <a:lnTo>
                    <a:pt x="202" y="266"/>
                  </a:lnTo>
                  <a:lnTo>
                    <a:pt x="186" y="240"/>
                  </a:lnTo>
                  <a:lnTo>
                    <a:pt x="168" y="216"/>
                  </a:lnTo>
                  <a:lnTo>
                    <a:pt x="200" y="238"/>
                  </a:lnTo>
                  <a:lnTo>
                    <a:pt x="194" y="226"/>
                  </a:lnTo>
                  <a:lnTo>
                    <a:pt x="190" y="216"/>
                  </a:lnTo>
                  <a:lnTo>
                    <a:pt x="186" y="208"/>
                  </a:lnTo>
                  <a:lnTo>
                    <a:pt x="210" y="222"/>
                  </a:lnTo>
                  <a:lnTo>
                    <a:pt x="230" y="234"/>
                  </a:lnTo>
                  <a:lnTo>
                    <a:pt x="246" y="246"/>
                  </a:lnTo>
                  <a:lnTo>
                    <a:pt x="234" y="218"/>
                  </a:lnTo>
                  <a:lnTo>
                    <a:pt x="224" y="196"/>
                  </a:lnTo>
                  <a:lnTo>
                    <a:pt x="216" y="182"/>
                  </a:lnTo>
                  <a:lnTo>
                    <a:pt x="234" y="196"/>
                  </a:lnTo>
                  <a:lnTo>
                    <a:pt x="258" y="218"/>
                  </a:lnTo>
                  <a:lnTo>
                    <a:pt x="252" y="200"/>
                  </a:lnTo>
                  <a:lnTo>
                    <a:pt x="246" y="184"/>
                  </a:lnTo>
                  <a:lnTo>
                    <a:pt x="240" y="172"/>
                  </a:lnTo>
                  <a:lnTo>
                    <a:pt x="266" y="190"/>
                  </a:lnTo>
                  <a:lnTo>
                    <a:pt x="288" y="208"/>
                  </a:lnTo>
                  <a:lnTo>
                    <a:pt x="298" y="218"/>
                  </a:lnTo>
                  <a:lnTo>
                    <a:pt x="304" y="226"/>
                  </a:lnTo>
                  <a:lnTo>
                    <a:pt x="296" y="200"/>
                  </a:lnTo>
                  <a:lnTo>
                    <a:pt x="286" y="178"/>
                  </a:lnTo>
                  <a:lnTo>
                    <a:pt x="276" y="158"/>
                  </a:lnTo>
                  <a:lnTo>
                    <a:pt x="270" y="146"/>
                  </a:lnTo>
                  <a:lnTo>
                    <a:pt x="268" y="142"/>
                  </a:lnTo>
                  <a:lnTo>
                    <a:pt x="268" y="140"/>
                  </a:lnTo>
                  <a:lnTo>
                    <a:pt x="274" y="144"/>
                  </a:lnTo>
                  <a:lnTo>
                    <a:pt x="282" y="152"/>
                  </a:lnTo>
                  <a:lnTo>
                    <a:pt x="310" y="184"/>
                  </a:lnTo>
                  <a:lnTo>
                    <a:pt x="332" y="210"/>
                  </a:lnTo>
                  <a:lnTo>
                    <a:pt x="332" y="204"/>
                  </a:lnTo>
                  <a:lnTo>
                    <a:pt x="328" y="188"/>
                  </a:lnTo>
                  <a:lnTo>
                    <a:pt x="320" y="166"/>
                  </a:lnTo>
                  <a:lnTo>
                    <a:pt x="314" y="154"/>
                  </a:lnTo>
                  <a:lnTo>
                    <a:pt x="308" y="142"/>
                  </a:lnTo>
                  <a:lnTo>
                    <a:pt x="302" y="132"/>
                  </a:lnTo>
                  <a:lnTo>
                    <a:pt x="298" y="124"/>
                  </a:lnTo>
                  <a:lnTo>
                    <a:pt x="296" y="116"/>
                  </a:lnTo>
                  <a:lnTo>
                    <a:pt x="296" y="110"/>
                  </a:lnTo>
                  <a:lnTo>
                    <a:pt x="298" y="108"/>
                  </a:lnTo>
                  <a:lnTo>
                    <a:pt x="300" y="108"/>
                  </a:lnTo>
                  <a:lnTo>
                    <a:pt x="306" y="110"/>
                  </a:lnTo>
                  <a:lnTo>
                    <a:pt x="312" y="114"/>
                  </a:lnTo>
                  <a:lnTo>
                    <a:pt x="326" y="132"/>
                  </a:lnTo>
                  <a:lnTo>
                    <a:pt x="338" y="152"/>
                  </a:lnTo>
                  <a:lnTo>
                    <a:pt x="352" y="176"/>
                  </a:lnTo>
                  <a:lnTo>
                    <a:pt x="350" y="164"/>
                  </a:lnTo>
                  <a:lnTo>
                    <a:pt x="344" y="134"/>
                  </a:lnTo>
                  <a:lnTo>
                    <a:pt x="334" y="100"/>
                  </a:lnTo>
                  <a:lnTo>
                    <a:pt x="326" y="84"/>
                  </a:lnTo>
                  <a:lnTo>
                    <a:pt x="320" y="72"/>
                  </a:lnTo>
                  <a:lnTo>
                    <a:pt x="314" y="64"/>
                  </a:lnTo>
                  <a:lnTo>
                    <a:pt x="312" y="58"/>
                  </a:lnTo>
                  <a:lnTo>
                    <a:pt x="312" y="56"/>
                  </a:lnTo>
                  <a:lnTo>
                    <a:pt x="316" y="54"/>
                  </a:lnTo>
                  <a:lnTo>
                    <a:pt x="320" y="54"/>
                  </a:lnTo>
                  <a:lnTo>
                    <a:pt x="326" y="58"/>
                  </a:lnTo>
                  <a:lnTo>
                    <a:pt x="332" y="64"/>
                  </a:lnTo>
                  <a:lnTo>
                    <a:pt x="338" y="70"/>
                  </a:lnTo>
                  <a:lnTo>
                    <a:pt x="360" y="96"/>
                  </a:lnTo>
                  <a:lnTo>
                    <a:pt x="368" y="108"/>
                  </a:lnTo>
                  <a:lnTo>
                    <a:pt x="364" y="96"/>
                  </a:lnTo>
                  <a:lnTo>
                    <a:pt x="348" y="68"/>
                  </a:lnTo>
                  <a:lnTo>
                    <a:pt x="338" y="52"/>
                  </a:lnTo>
                  <a:lnTo>
                    <a:pt x="326" y="34"/>
                  </a:lnTo>
                  <a:lnTo>
                    <a:pt x="312" y="18"/>
                  </a:lnTo>
                  <a:lnTo>
                    <a:pt x="298" y="4"/>
                  </a:lnTo>
                  <a:lnTo>
                    <a:pt x="306" y="20"/>
                  </a:lnTo>
                  <a:lnTo>
                    <a:pt x="312" y="32"/>
                  </a:lnTo>
                  <a:lnTo>
                    <a:pt x="316" y="40"/>
                  </a:lnTo>
                  <a:lnTo>
                    <a:pt x="310" y="38"/>
                  </a:lnTo>
                  <a:lnTo>
                    <a:pt x="296" y="26"/>
                  </a:lnTo>
                  <a:lnTo>
                    <a:pt x="278" y="12"/>
                  </a:lnTo>
                  <a:lnTo>
                    <a:pt x="262" y="0"/>
                  </a:lnTo>
                  <a:lnTo>
                    <a:pt x="270" y="16"/>
                  </a:lnTo>
                  <a:lnTo>
                    <a:pt x="276" y="30"/>
                  </a:lnTo>
                  <a:lnTo>
                    <a:pt x="284" y="44"/>
                  </a:lnTo>
                  <a:lnTo>
                    <a:pt x="290" y="54"/>
                  </a:lnTo>
                  <a:lnTo>
                    <a:pt x="294" y="62"/>
                  </a:lnTo>
                  <a:lnTo>
                    <a:pt x="294" y="64"/>
                  </a:lnTo>
                  <a:lnTo>
                    <a:pt x="292" y="64"/>
                  </a:lnTo>
                  <a:lnTo>
                    <a:pt x="286" y="58"/>
                  </a:lnTo>
                  <a:lnTo>
                    <a:pt x="272" y="46"/>
                  </a:lnTo>
                  <a:lnTo>
                    <a:pt x="254" y="34"/>
                  </a:lnTo>
                  <a:lnTo>
                    <a:pt x="234" y="24"/>
                  </a:lnTo>
                  <a:lnTo>
                    <a:pt x="218" y="18"/>
                  </a:lnTo>
                  <a:lnTo>
                    <a:pt x="216" y="18"/>
                  </a:lnTo>
                  <a:lnTo>
                    <a:pt x="220" y="24"/>
                  </a:lnTo>
                  <a:lnTo>
                    <a:pt x="236" y="42"/>
                  </a:lnTo>
                  <a:lnTo>
                    <a:pt x="256" y="62"/>
                  </a:lnTo>
                  <a:lnTo>
                    <a:pt x="268" y="78"/>
                  </a:lnTo>
                  <a:lnTo>
                    <a:pt x="258" y="70"/>
                  </a:lnTo>
                  <a:lnTo>
                    <a:pt x="236" y="56"/>
                  </a:lnTo>
                  <a:lnTo>
                    <a:pt x="230" y="52"/>
                  </a:lnTo>
                  <a:lnTo>
                    <a:pt x="228" y="52"/>
                  </a:lnTo>
                  <a:lnTo>
                    <a:pt x="240" y="70"/>
                  </a:lnTo>
                  <a:lnTo>
                    <a:pt x="244" y="78"/>
                  </a:lnTo>
                  <a:lnTo>
                    <a:pt x="246" y="86"/>
                  </a:lnTo>
                  <a:lnTo>
                    <a:pt x="246" y="94"/>
                  </a:lnTo>
                  <a:lnTo>
                    <a:pt x="246" y="100"/>
                  </a:lnTo>
                  <a:lnTo>
                    <a:pt x="242" y="104"/>
                  </a:lnTo>
                  <a:lnTo>
                    <a:pt x="240" y="106"/>
                  </a:lnTo>
                  <a:lnTo>
                    <a:pt x="234" y="104"/>
                  </a:lnTo>
                  <a:lnTo>
                    <a:pt x="230" y="102"/>
                  </a:lnTo>
                  <a:lnTo>
                    <a:pt x="222" y="96"/>
                  </a:lnTo>
                  <a:lnTo>
                    <a:pt x="210" y="88"/>
                  </a:lnTo>
                  <a:lnTo>
                    <a:pt x="184" y="76"/>
                  </a:lnTo>
                  <a:lnTo>
                    <a:pt x="148" y="60"/>
                  </a:lnTo>
                  <a:lnTo>
                    <a:pt x="192" y="98"/>
                  </a:lnTo>
                  <a:lnTo>
                    <a:pt x="202" y="108"/>
                  </a:lnTo>
                  <a:lnTo>
                    <a:pt x="206" y="116"/>
                  </a:lnTo>
                  <a:lnTo>
                    <a:pt x="206" y="120"/>
                  </a:lnTo>
                  <a:lnTo>
                    <a:pt x="202" y="118"/>
                  </a:lnTo>
                  <a:lnTo>
                    <a:pt x="194" y="112"/>
                  </a:lnTo>
                  <a:lnTo>
                    <a:pt x="182" y="108"/>
                  </a:lnTo>
                  <a:lnTo>
                    <a:pt x="160" y="102"/>
                  </a:lnTo>
                  <a:lnTo>
                    <a:pt x="158" y="102"/>
                  </a:lnTo>
                  <a:lnTo>
                    <a:pt x="156" y="104"/>
                  </a:lnTo>
                  <a:lnTo>
                    <a:pt x="160" y="108"/>
                  </a:lnTo>
                  <a:lnTo>
                    <a:pt x="168" y="116"/>
                  </a:lnTo>
                  <a:lnTo>
                    <a:pt x="188" y="136"/>
                  </a:lnTo>
                  <a:lnTo>
                    <a:pt x="184" y="136"/>
                  </a:lnTo>
                  <a:lnTo>
                    <a:pt x="170" y="136"/>
                  </a:lnTo>
                  <a:lnTo>
                    <a:pt x="154" y="134"/>
                  </a:lnTo>
                  <a:lnTo>
                    <a:pt x="146" y="132"/>
                  </a:lnTo>
                  <a:lnTo>
                    <a:pt x="138" y="128"/>
                  </a:lnTo>
                  <a:lnTo>
                    <a:pt x="124" y="120"/>
                  </a:lnTo>
                  <a:lnTo>
                    <a:pt x="114" y="118"/>
                  </a:lnTo>
                  <a:lnTo>
                    <a:pt x="112" y="120"/>
                  </a:lnTo>
                  <a:lnTo>
                    <a:pt x="112" y="122"/>
                  </a:lnTo>
                  <a:lnTo>
                    <a:pt x="116" y="128"/>
                  </a:lnTo>
                  <a:lnTo>
                    <a:pt x="122" y="134"/>
                  </a:lnTo>
                  <a:lnTo>
                    <a:pt x="130" y="140"/>
                  </a:lnTo>
                  <a:lnTo>
                    <a:pt x="134" y="150"/>
                  </a:lnTo>
                  <a:lnTo>
                    <a:pt x="144" y="166"/>
                  </a:lnTo>
                  <a:lnTo>
                    <a:pt x="148" y="180"/>
                  </a:lnTo>
                  <a:lnTo>
                    <a:pt x="148" y="184"/>
                  </a:lnTo>
                  <a:lnTo>
                    <a:pt x="140" y="180"/>
                  </a:lnTo>
                  <a:lnTo>
                    <a:pt x="114" y="164"/>
                  </a:lnTo>
                  <a:lnTo>
                    <a:pt x="108" y="160"/>
                  </a:lnTo>
                  <a:lnTo>
                    <a:pt x="104" y="160"/>
                  </a:lnTo>
                  <a:lnTo>
                    <a:pt x="102" y="160"/>
                  </a:lnTo>
                  <a:lnTo>
                    <a:pt x="102" y="162"/>
                  </a:lnTo>
                  <a:lnTo>
                    <a:pt x="106" y="170"/>
                  </a:lnTo>
                  <a:lnTo>
                    <a:pt x="112" y="178"/>
                  </a:lnTo>
                  <a:lnTo>
                    <a:pt x="118" y="18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4" y="198"/>
                  </a:lnTo>
                  <a:lnTo>
                    <a:pt x="122" y="198"/>
                  </a:lnTo>
                  <a:lnTo>
                    <a:pt x="118" y="194"/>
                  </a:lnTo>
                  <a:lnTo>
                    <a:pt x="108" y="186"/>
                  </a:lnTo>
                  <a:lnTo>
                    <a:pt x="102" y="186"/>
                  </a:lnTo>
                  <a:lnTo>
                    <a:pt x="98" y="184"/>
                  </a:lnTo>
                  <a:lnTo>
                    <a:pt x="90" y="182"/>
                  </a:lnTo>
                  <a:lnTo>
                    <a:pt x="76" y="176"/>
                  </a:lnTo>
                  <a:lnTo>
                    <a:pt x="58" y="170"/>
                  </a:lnTo>
                  <a:lnTo>
                    <a:pt x="38" y="164"/>
                  </a:lnTo>
                  <a:lnTo>
                    <a:pt x="58" y="180"/>
                  </a:lnTo>
                  <a:lnTo>
                    <a:pt x="74" y="194"/>
                  </a:lnTo>
                  <a:lnTo>
                    <a:pt x="82" y="204"/>
                  </a:lnTo>
                  <a:lnTo>
                    <a:pt x="84" y="208"/>
                  </a:lnTo>
                  <a:lnTo>
                    <a:pt x="84" y="210"/>
                  </a:lnTo>
                  <a:lnTo>
                    <a:pt x="80" y="210"/>
                  </a:lnTo>
                  <a:lnTo>
                    <a:pt x="74" y="210"/>
                  </a:lnTo>
                  <a:lnTo>
                    <a:pt x="62" y="204"/>
                  </a:lnTo>
                  <a:lnTo>
                    <a:pt x="56" y="202"/>
                  </a:lnTo>
                  <a:lnTo>
                    <a:pt x="54" y="202"/>
                  </a:lnTo>
                  <a:lnTo>
                    <a:pt x="52" y="204"/>
                  </a:lnTo>
                  <a:lnTo>
                    <a:pt x="54" y="206"/>
                  </a:lnTo>
                  <a:lnTo>
                    <a:pt x="58" y="216"/>
                  </a:lnTo>
                  <a:lnTo>
                    <a:pt x="38" y="216"/>
                  </a:lnTo>
                  <a:lnTo>
                    <a:pt x="20" y="214"/>
                  </a:lnTo>
                  <a:lnTo>
                    <a:pt x="4" y="212"/>
                  </a:lnTo>
                  <a:lnTo>
                    <a:pt x="0" y="210"/>
                  </a:lnTo>
                  <a:lnTo>
                    <a:pt x="0" y="212"/>
                  </a:lnTo>
                  <a:lnTo>
                    <a:pt x="4" y="218"/>
                  </a:lnTo>
                  <a:lnTo>
                    <a:pt x="16" y="228"/>
                  </a:lnTo>
                  <a:close/>
                </a:path>
              </a:pathLst>
            </a:custGeom>
            <a:solidFill>
              <a:srgbClr val="F68A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57"/>
            <p:cNvSpPr>
              <a:spLocks/>
            </p:cNvSpPr>
            <p:nvPr/>
          </p:nvSpPr>
          <p:spPr bwMode="auto">
            <a:xfrm>
              <a:off x="4552950" y="2968625"/>
              <a:ext cx="101600" cy="111125"/>
            </a:xfrm>
            <a:custGeom>
              <a:avLst/>
              <a:gdLst>
                <a:gd name="T0" fmla="*/ 0 w 64"/>
                <a:gd name="T1" fmla="*/ 0 h 70"/>
                <a:gd name="T2" fmla="*/ 0 w 64"/>
                <a:gd name="T3" fmla="*/ 0 h 70"/>
                <a:gd name="T4" fmla="*/ 55443436 w 64"/>
                <a:gd name="T5" fmla="*/ 55443438 h 70"/>
                <a:gd name="T6" fmla="*/ 105846562 w 64"/>
                <a:gd name="T7" fmla="*/ 105846566 h 70"/>
                <a:gd name="T8" fmla="*/ 151209353 w 64"/>
                <a:gd name="T9" fmla="*/ 161289979 h 70"/>
                <a:gd name="T10" fmla="*/ 151209353 w 64"/>
                <a:gd name="T11" fmla="*/ 161289979 h 70"/>
                <a:gd name="T12" fmla="*/ 161289973 w 64"/>
                <a:gd name="T13" fmla="*/ 176410910 h 70"/>
                <a:gd name="T14" fmla="*/ 151209353 w 64"/>
                <a:gd name="T15" fmla="*/ 171370600 h 70"/>
                <a:gd name="T16" fmla="*/ 100806227 w 64"/>
                <a:gd name="T17" fmla="*/ 126007807 h 70"/>
                <a:gd name="T18" fmla="*/ 40322493 w 64"/>
                <a:gd name="T19" fmla="*/ 55443438 h 70"/>
                <a:gd name="T20" fmla="*/ 15120936 w 64"/>
                <a:gd name="T21" fmla="*/ 25201558 h 70"/>
                <a:gd name="T22" fmla="*/ 0 w 64"/>
                <a:gd name="T23" fmla="*/ 0 h 70"/>
                <a:gd name="T24" fmla="*/ 0 w 64"/>
                <a:gd name="T25" fmla="*/ 0 h 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70"/>
                <a:gd name="T41" fmla="*/ 64 w 64"/>
                <a:gd name="T42" fmla="*/ 70 h 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70">
                  <a:moveTo>
                    <a:pt x="0" y="0"/>
                  </a:moveTo>
                  <a:lnTo>
                    <a:pt x="0" y="0"/>
                  </a:lnTo>
                  <a:lnTo>
                    <a:pt x="22" y="22"/>
                  </a:lnTo>
                  <a:lnTo>
                    <a:pt x="42" y="42"/>
                  </a:lnTo>
                  <a:lnTo>
                    <a:pt x="60" y="64"/>
                  </a:lnTo>
                  <a:lnTo>
                    <a:pt x="64" y="70"/>
                  </a:lnTo>
                  <a:lnTo>
                    <a:pt x="60" y="68"/>
                  </a:lnTo>
                  <a:lnTo>
                    <a:pt x="40" y="50"/>
                  </a:lnTo>
                  <a:lnTo>
                    <a:pt x="16" y="22"/>
                  </a:lnTo>
                  <a:lnTo>
                    <a:pt x="6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A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 58"/>
            <p:cNvSpPr>
              <a:spLocks/>
            </p:cNvSpPr>
            <p:nvPr/>
          </p:nvSpPr>
          <p:spPr bwMode="auto">
            <a:xfrm>
              <a:off x="4470400" y="2949575"/>
              <a:ext cx="200025" cy="196850"/>
            </a:xfrm>
            <a:custGeom>
              <a:avLst/>
              <a:gdLst>
                <a:gd name="T0" fmla="*/ 0 w 126"/>
                <a:gd name="T1" fmla="*/ 0 h 124"/>
                <a:gd name="T2" fmla="*/ 0 w 126"/>
                <a:gd name="T3" fmla="*/ 0 h 124"/>
                <a:gd name="T4" fmla="*/ 126007832 w 126"/>
                <a:gd name="T5" fmla="*/ 115927209 h 124"/>
                <a:gd name="T6" fmla="*/ 317539710 w 126"/>
                <a:gd name="T7" fmla="*/ 312499397 h 124"/>
                <a:gd name="T8" fmla="*/ 317539710 w 126"/>
                <a:gd name="T9" fmla="*/ 312499397 h 124"/>
                <a:gd name="T10" fmla="*/ 272176908 w 126"/>
                <a:gd name="T11" fmla="*/ 287297841 h 124"/>
                <a:gd name="T12" fmla="*/ 226814107 w 126"/>
                <a:gd name="T13" fmla="*/ 262096285 h 124"/>
                <a:gd name="T14" fmla="*/ 171370633 w 126"/>
                <a:gd name="T15" fmla="*/ 221773795 h 124"/>
                <a:gd name="T16" fmla="*/ 115927209 w 126"/>
                <a:gd name="T17" fmla="*/ 176410944 h 124"/>
                <a:gd name="T18" fmla="*/ 60483760 w 126"/>
                <a:gd name="T19" fmla="*/ 126007831 h 124"/>
                <a:gd name="T20" fmla="*/ 40322503 w 126"/>
                <a:gd name="T21" fmla="*/ 95765939 h 124"/>
                <a:gd name="T22" fmla="*/ 25201563 w 126"/>
                <a:gd name="T23" fmla="*/ 65524071 h 124"/>
                <a:gd name="T24" fmla="*/ 10080626 w 126"/>
                <a:gd name="T25" fmla="*/ 30241880 h 124"/>
                <a:gd name="T26" fmla="*/ 0 w 126"/>
                <a:gd name="T27" fmla="*/ 0 h 124"/>
                <a:gd name="T28" fmla="*/ 0 w 126"/>
                <a:gd name="T29" fmla="*/ 0 h 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6"/>
                <a:gd name="T46" fmla="*/ 0 h 124"/>
                <a:gd name="T47" fmla="*/ 126 w 126"/>
                <a:gd name="T48" fmla="*/ 124 h 1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6" h="124">
                  <a:moveTo>
                    <a:pt x="0" y="0"/>
                  </a:moveTo>
                  <a:lnTo>
                    <a:pt x="0" y="0"/>
                  </a:lnTo>
                  <a:lnTo>
                    <a:pt x="50" y="46"/>
                  </a:lnTo>
                  <a:lnTo>
                    <a:pt x="126" y="124"/>
                  </a:lnTo>
                  <a:lnTo>
                    <a:pt x="108" y="114"/>
                  </a:lnTo>
                  <a:lnTo>
                    <a:pt x="90" y="104"/>
                  </a:lnTo>
                  <a:lnTo>
                    <a:pt x="68" y="88"/>
                  </a:lnTo>
                  <a:lnTo>
                    <a:pt x="46" y="70"/>
                  </a:lnTo>
                  <a:lnTo>
                    <a:pt x="24" y="50"/>
                  </a:lnTo>
                  <a:lnTo>
                    <a:pt x="16" y="38"/>
                  </a:lnTo>
                  <a:lnTo>
                    <a:pt x="10" y="26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A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2" name="Oval 47"/>
          <p:cNvSpPr>
            <a:spLocks noChangeArrowheads="1"/>
          </p:cNvSpPr>
          <p:nvPr/>
        </p:nvSpPr>
        <p:spPr bwMode="auto">
          <a:xfrm>
            <a:off x="3581400" y="762000"/>
            <a:ext cx="381000" cy="2133600"/>
          </a:xfrm>
          <a:prstGeom prst="ellips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3" name="Oval 47"/>
          <p:cNvSpPr>
            <a:spLocks noChangeArrowheads="1"/>
          </p:cNvSpPr>
          <p:nvPr/>
        </p:nvSpPr>
        <p:spPr bwMode="auto">
          <a:xfrm>
            <a:off x="4267200" y="838200"/>
            <a:ext cx="4191000" cy="2057400"/>
          </a:xfrm>
          <a:prstGeom prst="rect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5" name="Straight Connector 434"/>
          <p:cNvCxnSpPr>
            <a:stCxn id="432" idx="4"/>
          </p:cNvCxnSpPr>
          <p:nvPr/>
        </p:nvCxnSpPr>
        <p:spPr>
          <a:xfrm flipH="1">
            <a:off x="2819400" y="2895600"/>
            <a:ext cx="9525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/>
          <p:cNvCxnSpPr/>
          <p:nvPr/>
        </p:nvCxnSpPr>
        <p:spPr>
          <a:xfrm>
            <a:off x="5715000" y="2895600"/>
            <a:ext cx="3810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8" name="TextBox 437"/>
          <p:cNvSpPr txBox="1"/>
          <p:nvPr/>
        </p:nvSpPr>
        <p:spPr>
          <a:xfrm>
            <a:off x="1600200" y="4495800"/>
            <a:ext cx="218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density operator</a:t>
            </a:r>
          </a:p>
          <a:p>
            <a:r>
              <a:rPr lang="en-US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(net-effect of Alice)</a:t>
            </a:r>
            <a:endParaRPr lang="en-US" sz="2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9" name="TextBox 438"/>
          <p:cNvSpPr txBox="1"/>
          <p:nvPr/>
        </p:nvSpPr>
        <p:spPr>
          <a:xfrm>
            <a:off x="5257800" y="4495800"/>
            <a:ext cx="27455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POVM measurement</a:t>
            </a:r>
          </a:p>
          <a:p>
            <a:r>
              <a:rPr 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altLang="zh-CN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zh-CN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net-effect of </a:t>
            </a:r>
            <a:r>
              <a:rPr lang="en-US" altLang="zh-CN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Bob)</a:t>
            </a:r>
            <a:endParaRPr lang="en-US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" name="Cloud 439"/>
          <p:cNvSpPr/>
          <p:nvPr/>
        </p:nvSpPr>
        <p:spPr>
          <a:xfrm>
            <a:off x="3048000" y="3124200"/>
            <a:ext cx="2895600" cy="1447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Come from a valid interaction!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304800"/>
            <a:ext cx="180761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altLang="zh-CN" b="1" cap="all" dirty="0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DQIP Circuit</a:t>
            </a:r>
            <a:endParaRPr lang="zh-CN" altLang="en-US" b="1" cap="all" dirty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92606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qubits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762000"/>
            <a:ext cx="1295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Quantum </a:t>
            </a:r>
          </a:p>
          <a:p>
            <a:r>
              <a:rPr lang="en-US" altLang="zh-CN" dirty="0" smtClean="0">
                <a:solidFill>
                  <a:srgbClr val="002060"/>
                </a:solidFill>
              </a:rPr>
              <a:t>operation</a:t>
            </a:r>
            <a:endParaRPr lang="zh-CN" altLang="en-US" dirty="0">
              <a:solidFill>
                <a:srgbClr val="002060"/>
              </a:solidFill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1600200" y="1408331"/>
            <a:ext cx="533400" cy="1918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10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8" grpId="0" animBg="1"/>
      <p:bldP spid="173" grpId="0"/>
      <p:bldP spid="174" grpId="0"/>
      <p:bldP spid="347" grpId="0"/>
      <p:bldP spid="432" grpId="0" animBg="1"/>
      <p:bldP spid="433" grpId="0" animBg="1"/>
      <p:bldP spid="438" grpId="0"/>
      <p:bldP spid="439" grpId="0"/>
      <p:bldP spid="4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117" y="238780"/>
            <a:ext cx="4891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representations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861265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47"/>
          <p:cNvSpPr>
            <a:spLocks noChangeArrowheads="1"/>
          </p:cNvSpPr>
          <p:nvPr/>
        </p:nvSpPr>
        <p:spPr bwMode="auto">
          <a:xfrm>
            <a:off x="1145059" y="1981200"/>
            <a:ext cx="457200" cy="1981200"/>
          </a:xfrm>
          <a:prstGeom prst="ellips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47"/>
          <p:cNvSpPr>
            <a:spLocks noChangeArrowheads="1"/>
          </p:cNvSpPr>
          <p:nvPr/>
        </p:nvSpPr>
        <p:spPr bwMode="auto">
          <a:xfrm>
            <a:off x="2669059" y="1981200"/>
            <a:ext cx="457200" cy="1981200"/>
          </a:xfrm>
          <a:prstGeom prst="ellips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47"/>
          <p:cNvSpPr>
            <a:spLocks noChangeArrowheads="1"/>
          </p:cNvSpPr>
          <p:nvPr/>
        </p:nvSpPr>
        <p:spPr bwMode="auto">
          <a:xfrm>
            <a:off x="5107459" y="1981200"/>
            <a:ext cx="457200" cy="1981200"/>
          </a:xfrm>
          <a:prstGeom prst="ellips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47"/>
          <p:cNvSpPr>
            <a:spLocks noChangeArrowheads="1"/>
          </p:cNvSpPr>
          <p:nvPr/>
        </p:nvSpPr>
        <p:spPr bwMode="auto">
          <a:xfrm>
            <a:off x="7469659" y="1981200"/>
            <a:ext cx="457200" cy="1981200"/>
          </a:xfrm>
          <a:prstGeom prst="ellips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5572780"/>
            <a:ext cx="6385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Transcript Representation</a:t>
            </a:r>
            <a:r>
              <a:rPr lang="en-US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altLang="zh-CN" sz="2800" dirty="0" smtClean="0">
                <a:solidFill>
                  <a:srgbClr val="008000"/>
                </a:solidFill>
              </a:rPr>
              <a:t>[Kitaev03]</a:t>
            </a:r>
            <a:r>
              <a:rPr lang="en-US" altLang="zh-CN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CN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7545859" y="2743200"/>
            <a:ext cx="228600" cy="228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21859" y="2743200"/>
            <a:ext cx="228600" cy="228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83659" y="27432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59659" y="27432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21459" y="2743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297459" y="2743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右大括号 1"/>
          <p:cNvSpPr/>
          <p:nvPr/>
        </p:nvSpPr>
        <p:spPr>
          <a:xfrm rot="16200000">
            <a:off x="4278025" y="-1505603"/>
            <a:ext cx="464771" cy="637157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743200" y="971490"/>
            <a:ext cx="3631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B050"/>
                </a:solidFill>
              </a:rPr>
              <a:t>snap-shot</a:t>
            </a:r>
            <a:r>
              <a:rPr lang="en-US" altLang="zh-CN" sz="2000" dirty="0" smtClean="0">
                <a:solidFill>
                  <a:srgbClr val="002060"/>
                </a:solidFill>
              </a:rPr>
              <a:t> </a:t>
            </a:r>
            <a:r>
              <a:rPr lang="en-US" altLang="zh-CN" sz="2000" i="1" dirty="0" smtClean="0">
                <a:solidFill>
                  <a:srgbClr val="002060"/>
                </a:solidFill>
              </a:rPr>
              <a:t>of density operators</a:t>
            </a:r>
            <a:endParaRPr lang="zh-CN" altLang="en-US" sz="2000" i="1" dirty="0">
              <a:solidFill>
                <a:srgbClr val="002060"/>
              </a:solidFill>
            </a:endParaRPr>
          </a:p>
        </p:txBody>
      </p:sp>
      <p:sp>
        <p:nvSpPr>
          <p:cNvPr id="5" name="右大括号 4"/>
          <p:cNvSpPr/>
          <p:nvPr/>
        </p:nvSpPr>
        <p:spPr>
          <a:xfrm rot="5400000">
            <a:off x="2068921" y="3745321"/>
            <a:ext cx="201440" cy="1604318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001451" y="4876800"/>
            <a:ext cx="2351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altLang="zh-CN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onsistency condition</a:t>
            </a:r>
            <a:endParaRPr lang="zh-CN" alt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右大括号 19"/>
          <p:cNvSpPr/>
          <p:nvPr/>
        </p:nvSpPr>
        <p:spPr>
          <a:xfrm rot="5400000">
            <a:off x="4496470" y="3756989"/>
            <a:ext cx="201440" cy="1604318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429000" y="4888468"/>
            <a:ext cx="2351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altLang="zh-CN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onsistency condition</a:t>
            </a:r>
            <a:endParaRPr lang="zh-CN" alt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右大括号 21"/>
          <p:cNvSpPr/>
          <p:nvPr/>
        </p:nvSpPr>
        <p:spPr>
          <a:xfrm rot="5400000">
            <a:off x="6869521" y="3756989"/>
            <a:ext cx="201440" cy="1604318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5802051" y="4888468"/>
            <a:ext cx="2351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altLang="zh-CN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onsistency condition</a:t>
            </a:r>
            <a:endParaRPr lang="zh-CN" alt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989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" grpId="0" animBg="1"/>
      <p:bldP spid="3" grpId="0"/>
      <p:bldP spid="5" grpId="0" animBg="1"/>
      <p:bldP spid="18" grpId="0"/>
      <p:bldP spid="20" grpId="0" animBg="1"/>
      <p:bldP spid="21" grpId="0"/>
      <p:bldP spid="22" grpId="0" animBg="1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258762"/>
          </a:xfrm>
        </p:spPr>
        <p:txBody>
          <a:bodyPr>
            <a:noAutofit/>
          </a:bodyPr>
          <a:lstStyle/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Difficulties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000780"/>
            <a:ext cx="8291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representations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strategies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55" y="2524780"/>
            <a:ext cx="924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Tailor the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“transcript-like”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representation into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MMW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05000" y="3302913"/>
            <a:ext cx="39485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Run many MMWs in parallel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05000" y="3962400"/>
            <a:ext cx="62680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Penalization idea and the </a:t>
            </a:r>
            <a:r>
              <a:rPr 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Rounding</a:t>
            </a:r>
            <a:r>
              <a:rPr lang="en-US" sz="2200" dirty="0" smtClean="0">
                <a:solidFill>
                  <a:srgbClr val="002060"/>
                </a:solidFill>
              </a:rPr>
              <a:t> theorem</a:t>
            </a: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0150" y="1447800"/>
            <a:ext cx="3676650" cy="110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1824335"/>
            <a:ext cx="3706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Sol: </a:t>
            </a:r>
            <a:r>
              <a:rPr lang="en-US" altLang="zh-CN" sz="2400" dirty="0" smtClean="0"/>
              <a:t>   </a:t>
            </a:r>
            <a:r>
              <a:rPr lang="en-US" altLang="zh-CN" sz="2000" dirty="0" smtClean="0">
                <a:solidFill>
                  <a:srgbClr val="002060"/>
                </a:solidFill>
              </a:rPr>
              <a:t>Transcript </a:t>
            </a:r>
            <a:r>
              <a:rPr lang="en-US" altLang="zh-CN" sz="2000" dirty="0" err="1" smtClean="0">
                <a:solidFill>
                  <a:srgbClr val="002060"/>
                </a:solidFill>
              </a:rPr>
              <a:t>Represetation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2074" y="3272135"/>
            <a:ext cx="750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Sol: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989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1" grpId="0"/>
      <p:bldP spid="5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895600" y="5791200"/>
            <a:ext cx="26132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relaxed transcript</a:t>
            </a:r>
            <a:endParaRPr lang="en-US" sz="2200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52400"/>
            <a:ext cx="7266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Penalization idea and Rounding theorem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450068"/>
            <a:ext cx="861265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47"/>
          <p:cNvSpPr>
            <a:spLocks noChangeArrowheads="1"/>
          </p:cNvSpPr>
          <p:nvPr/>
        </p:nvSpPr>
        <p:spPr bwMode="auto">
          <a:xfrm>
            <a:off x="1449859" y="2373868"/>
            <a:ext cx="457200" cy="1981200"/>
          </a:xfrm>
          <a:prstGeom prst="ellips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47"/>
          <p:cNvSpPr>
            <a:spLocks noChangeArrowheads="1"/>
          </p:cNvSpPr>
          <p:nvPr/>
        </p:nvSpPr>
        <p:spPr bwMode="auto">
          <a:xfrm>
            <a:off x="2973859" y="2373868"/>
            <a:ext cx="457200" cy="1981200"/>
          </a:xfrm>
          <a:prstGeom prst="ellips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47"/>
          <p:cNvSpPr>
            <a:spLocks noChangeArrowheads="1"/>
          </p:cNvSpPr>
          <p:nvPr/>
        </p:nvSpPr>
        <p:spPr bwMode="auto">
          <a:xfrm>
            <a:off x="5412259" y="2373868"/>
            <a:ext cx="457200" cy="1981200"/>
          </a:xfrm>
          <a:prstGeom prst="ellips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47"/>
          <p:cNvSpPr>
            <a:spLocks noChangeArrowheads="1"/>
          </p:cNvSpPr>
          <p:nvPr/>
        </p:nvSpPr>
        <p:spPr bwMode="auto">
          <a:xfrm>
            <a:off x="7774459" y="2373868"/>
            <a:ext cx="457200" cy="1981200"/>
          </a:xfrm>
          <a:prstGeom prst="ellips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850659" y="3135868"/>
            <a:ext cx="228600" cy="228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26659" y="3135868"/>
            <a:ext cx="228600" cy="228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88459" y="3135868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64459" y="3135868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26259" y="313586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02259" y="313586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hape 16"/>
          <p:cNvCxnSpPr>
            <a:stCxn id="9" idx="4"/>
          </p:cNvCxnSpPr>
          <p:nvPr/>
        </p:nvCxnSpPr>
        <p:spPr>
          <a:xfrm rot="5400000">
            <a:off x="5830329" y="3630140"/>
            <a:ext cx="1447802" cy="2897659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8" idx="4"/>
          </p:cNvCxnSpPr>
          <p:nvPr/>
        </p:nvCxnSpPr>
        <p:spPr>
          <a:xfrm rot="5400000">
            <a:off x="4306330" y="4468339"/>
            <a:ext cx="1447800" cy="122125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6200000" flipH="1">
            <a:off x="2857500" y="4697968"/>
            <a:ext cx="1371600" cy="6858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6" idx="4"/>
          </p:cNvCxnSpPr>
          <p:nvPr/>
        </p:nvCxnSpPr>
        <p:spPr>
          <a:xfrm rot="16200000" flipH="1">
            <a:off x="1715529" y="4317997"/>
            <a:ext cx="1371600" cy="144574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59777" y="5802868"/>
            <a:ext cx="22381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 transcript</a:t>
            </a:r>
            <a:endParaRPr lang="en-US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Left Brace 29"/>
          <p:cNvSpPr/>
          <p:nvPr/>
        </p:nvSpPr>
        <p:spPr>
          <a:xfrm rot="5400000">
            <a:off x="2171700" y="2019300"/>
            <a:ext cx="457200" cy="1600200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Brace 30"/>
          <p:cNvSpPr/>
          <p:nvPr/>
        </p:nvSpPr>
        <p:spPr>
          <a:xfrm rot="5400000">
            <a:off x="4610100" y="2019300"/>
            <a:ext cx="457200" cy="1600200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/>
          <p:cNvSpPr/>
          <p:nvPr/>
        </p:nvSpPr>
        <p:spPr>
          <a:xfrm rot="5400000">
            <a:off x="6896100" y="2019300"/>
            <a:ext cx="457200" cy="1600200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447800" y="1962090"/>
            <a:ext cx="1919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trace distance</a:t>
            </a:r>
            <a:endParaRPr lang="en-US" sz="2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72085" y="1962090"/>
            <a:ext cx="1919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trace distance</a:t>
            </a:r>
            <a:endParaRPr lang="en-US" sz="2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58085" y="1962090"/>
            <a:ext cx="1919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trace distance</a:t>
            </a:r>
            <a:endParaRPr lang="en-US" sz="2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5074" y="1447800"/>
            <a:ext cx="1497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Penalty=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29000" y="1905000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91200" y="1905000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2133600" y="1371600"/>
            <a:ext cx="1447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495800" y="1600200"/>
            <a:ext cx="152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5638800" y="12954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loud 45"/>
          <p:cNvSpPr/>
          <p:nvPr/>
        </p:nvSpPr>
        <p:spPr>
          <a:xfrm>
            <a:off x="3352800" y="533400"/>
            <a:ext cx="2895600" cy="990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Fits in the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-max</a:t>
            </a:r>
            <a:r>
              <a:rPr lang="en-US" dirty="0" smtClean="0"/>
              <a:t> form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76400" y="3352800"/>
            <a:ext cx="1456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v</a:t>
            </a:r>
            <a:r>
              <a:rPr lang="en-US" altLang="zh-CN" b="1" dirty="0" smtClean="0">
                <a:solidFill>
                  <a:srgbClr val="FF0000"/>
                </a:solidFill>
              </a:rPr>
              <a:t>iolate</a:t>
            </a: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consistency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38600" y="3352800"/>
            <a:ext cx="1456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v</a:t>
            </a:r>
            <a:r>
              <a:rPr lang="en-US" altLang="zh-CN" b="1" dirty="0" smtClean="0">
                <a:solidFill>
                  <a:srgbClr val="FF0000"/>
                </a:solidFill>
              </a:rPr>
              <a:t>iolate</a:t>
            </a: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consistency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00800" y="3352800"/>
            <a:ext cx="1456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v</a:t>
            </a:r>
            <a:r>
              <a:rPr lang="en-US" altLang="zh-CN" b="1" dirty="0" smtClean="0">
                <a:solidFill>
                  <a:srgbClr val="FF0000"/>
                </a:solidFill>
              </a:rPr>
              <a:t>iolate</a:t>
            </a: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consistency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4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 animBg="1"/>
      <p:bldP spid="7" grpId="0" animBg="1"/>
      <p:bldP spid="8" grpId="0" animBg="1"/>
      <p:bldP spid="9" grpId="0" animBg="1"/>
      <p:bldP spid="28" grpId="0"/>
      <p:bldP spid="30" grpId="0" animBg="1"/>
      <p:bldP spid="31" grpId="0" animBg="1"/>
      <p:bldP spid="32" grpId="0" animBg="1"/>
      <p:bldP spid="33" grpId="0"/>
      <p:bldP spid="34" grpId="0"/>
      <p:bldP spid="35" grpId="0"/>
      <p:bldP spid="37" grpId="0"/>
      <p:bldP spid="38" grpId="0"/>
      <p:bldP spid="39" grpId="0"/>
      <p:bldP spid="46" grpId="0" animBg="1"/>
      <p:bldP spid="2" grpId="0"/>
      <p:bldP spid="36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941" y="1295400"/>
            <a:ext cx="8079259" cy="243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7266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Penalization idea and Rounding theorem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457200" y="4495800"/>
            <a:ext cx="8153400" cy="2286000"/>
            <a:chOff x="381000" y="4114800"/>
            <a:chExt cx="8612659" cy="26670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4191000"/>
              <a:ext cx="8612659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47"/>
            <p:cNvSpPr>
              <a:spLocks noChangeArrowheads="1"/>
            </p:cNvSpPr>
            <p:nvPr/>
          </p:nvSpPr>
          <p:spPr bwMode="auto">
            <a:xfrm>
              <a:off x="1221259" y="4114800"/>
              <a:ext cx="457200" cy="1981200"/>
            </a:xfrm>
            <a:prstGeom prst="ellips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47"/>
            <p:cNvSpPr>
              <a:spLocks noChangeArrowheads="1"/>
            </p:cNvSpPr>
            <p:nvPr/>
          </p:nvSpPr>
          <p:spPr bwMode="auto">
            <a:xfrm>
              <a:off x="2745259" y="4114800"/>
              <a:ext cx="457200" cy="1981200"/>
            </a:xfrm>
            <a:prstGeom prst="ellips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5183659" y="4114800"/>
              <a:ext cx="457200" cy="1981200"/>
            </a:xfrm>
            <a:prstGeom prst="ellips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47"/>
            <p:cNvSpPr>
              <a:spLocks noChangeArrowheads="1"/>
            </p:cNvSpPr>
            <p:nvPr/>
          </p:nvSpPr>
          <p:spPr bwMode="auto">
            <a:xfrm>
              <a:off x="7545859" y="4114800"/>
              <a:ext cx="457200" cy="1981200"/>
            </a:xfrm>
            <a:prstGeom prst="ellips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622059" y="4876800"/>
              <a:ext cx="228600" cy="228600"/>
            </a:xfrm>
            <a:prstGeom prst="ellipse">
              <a:avLst/>
            </a:prstGeom>
            <a:solidFill>
              <a:srgbClr val="CC99FF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098059" y="4876800"/>
              <a:ext cx="228600" cy="2286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259859" y="4876800"/>
              <a:ext cx="228600" cy="228600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735859" y="4876800"/>
              <a:ext cx="228600" cy="2286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897659" y="4876800"/>
              <a:ext cx="228600" cy="228600"/>
            </a:xfrm>
            <a:prstGeom prst="ellipse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373659" y="48768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52400" y="685800"/>
            <a:ext cx="89498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Goal: </a:t>
            </a:r>
            <a:r>
              <a:rPr lang="en-US" sz="2600" dirty="0" smtClean="0"/>
              <a:t>if Alice cheats, then the penalty should be large!</a:t>
            </a:r>
            <a:endParaRPr lang="en-US" sz="2600" dirty="0"/>
          </a:p>
        </p:txBody>
      </p:sp>
      <p:sp>
        <p:nvSpPr>
          <p:cNvPr id="21" name="Oval 47"/>
          <p:cNvSpPr>
            <a:spLocks noChangeArrowheads="1"/>
          </p:cNvSpPr>
          <p:nvPr/>
        </p:nvSpPr>
        <p:spPr bwMode="auto">
          <a:xfrm>
            <a:off x="1219200" y="1371600"/>
            <a:ext cx="304800" cy="1676400"/>
          </a:xfrm>
          <a:prstGeom prst="ellips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47"/>
          <p:cNvSpPr>
            <a:spLocks noChangeArrowheads="1"/>
          </p:cNvSpPr>
          <p:nvPr/>
        </p:nvSpPr>
        <p:spPr bwMode="auto">
          <a:xfrm>
            <a:off x="2743200" y="1371600"/>
            <a:ext cx="304800" cy="1676400"/>
          </a:xfrm>
          <a:prstGeom prst="ellips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47"/>
          <p:cNvSpPr>
            <a:spLocks noChangeArrowheads="1"/>
          </p:cNvSpPr>
          <p:nvPr/>
        </p:nvSpPr>
        <p:spPr bwMode="auto">
          <a:xfrm>
            <a:off x="4953000" y="1371600"/>
            <a:ext cx="304800" cy="1676400"/>
          </a:xfrm>
          <a:prstGeom prst="ellips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47"/>
          <p:cNvSpPr>
            <a:spLocks noChangeArrowheads="1"/>
          </p:cNvSpPr>
          <p:nvPr/>
        </p:nvSpPr>
        <p:spPr bwMode="auto">
          <a:xfrm>
            <a:off x="7162800" y="1371600"/>
            <a:ext cx="304800" cy="1676400"/>
          </a:xfrm>
          <a:prstGeom prst="ellips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eft Brace 26"/>
          <p:cNvSpPr/>
          <p:nvPr/>
        </p:nvSpPr>
        <p:spPr>
          <a:xfrm>
            <a:off x="2362200" y="2133600"/>
            <a:ext cx="381000" cy="3124200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57200" y="3657600"/>
            <a:ext cx="1919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trace distance</a:t>
            </a:r>
            <a:endParaRPr lang="en-US" sz="2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Oval 31"/>
          <p:cNvSpPr/>
          <p:nvPr/>
        </p:nvSpPr>
        <p:spPr>
          <a:xfrm>
            <a:off x="1219200" y="1981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819400" y="1981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895600" y="3124200"/>
            <a:ext cx="0" cy="1295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057400" y="4049524"/>
            <a:ext cx="174631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idelity trick</a:t>
            </a:r>
            <a:endParaRPr lang="en-US" sz="2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Oval 38"/>
          <p:cNvSpPr/>
          <p:nvPr/>
        </p:nvSpPr>
        <p:spPr>
          <a:xfrm>
            <a:off x="3581400" y="19812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029200" y="19812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715000" y="1981200"/>
            <a:ext cx="228600" cy="228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239000" y="1981200"/>
            <a:ext cx="228600" cy="228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57200" y="3581400"/>
            <a:ext cx="1737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Bures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metric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Left Brace 46"/>
          <p:cNvSpPr/>
          <p:nvPr/>
        </p:nvSpPr>
        <p:spPr>
          <a:xfrm>
            <a:off x="4724400" y="2209800"/>
            <a:ext cx="381000" cy="3124200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876800" y="3657600"/>
            <a:ext cx="1737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Bures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metric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Left Brace 48"/>
          <p:cNvSpPr/>
          <p:nvPr/>
        </p:nvSpPr>
        <p:spPr>
          <a:xfrm flipH="1">
            <a:off x="7543800" y="2133600"/>
            <a:ext cx="381000" cy="3124200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8096059" y="3406914"/>
            <a:ext cx="971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Bures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81800" y="3653135"/>
            <a:ext cx="67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&gt;=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52800" y="3657600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Oval 52"/>
          <p:cNvSpPr/>
          <p:nvPr/>
        </p:nvSpPr>
        <p:spPr>
          <a:xfrm>
            <a:off x="533400" y="3505200"/>
            <a:ext cx="6248400" cy="838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Penalty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8077200" y="2438400"/>
            <a:ext cx="914400" cy="25908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55" name="TextBox 54"/>
          <p:cNvSpPr txBox="1"/>
          <p:nvPr/>
        </p:nvSpPr>
        <p:spPr>
          <a:xfrm rot="5400000">
            <a:off x="7609799" y="3495547"/>
            <a:ext cx="18293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008000"/>
                </a:solidFill>
              </a:rPr>
              <a:t>Advantage</a:t>
            </a:r>
            <a:endParaRPr lang="en-US" sz="2500" b="1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343400"/>
            <a:ext cx="1160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invalid</a:t>
            </a:r>
          </a:p>
          <a:p>
            <a:r>
              <a:rPr lang="en-US" altLang="zh-CN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transcript</a:t>
            </a:r>
            <a:endParaRPr lang="zh-CN" alt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-17126" y="1143000"/>
            <a:ext cx="1160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</a:t>
            </a:r>
          </a:p>
          <a:p>
            <a:r>
              <a:rPr lang="en-US" altLang="zh-C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transcript</a:t>
            </a:r>
            <a:endParaRPr lang="zh-CN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1524000"/>
            <a:ext cx="131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8000"/>
                </a:solidFill>
              </a:rPr>
              <a:t>consistent</a:t>
            </a:r>
            <a:endParaRPr lang="zh-CN" altLang="en-US" b="1" dirty="0">
              <a:solidFill>
                <a:srgbClr val="008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57600" y="1524000"/>
            <a:ext cx="131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8000"/>
                </a:solidFill>
              </a:rPr>
              <a:t>consistent</a:t>
            </a:r>
            <a:endParaRPr lang="zh-CN" altLang="en-US" b="1" dirty="0">
              <a:solidFill>
                <a:srgbClr val="008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49684" y="1524000"/>
            <a:ext cx="131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8000"/>
                </a:solidFill>
              </a:rPr>
              <a:t>consistent</a:t>
            </a:r>
            <a:endParaRPr lang="zh-CN" altLang="en-US" b="1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01513" y="3657600"/>
                <a:ext cx="19466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altLang="zh-CN" sz="2000" b="0" i="1" smtClean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CN" sz="2000" dirty="0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trace distance</a:t>
                </a:r>
                <a:endParaRPr lang="zh-CN" altLang="en-US" sz="20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513" y="3657600"/>
                <a:ext cx="1946687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9091" r="-3750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81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6" grpId="0" animBg="1"/>
      <p:bldP spid="27" grpId="0" animBg="1"/>
      <p:bldP spid="30" grpId="0"/>
      <p:bldP spid="30" grpId="1"/>
      <p:bldP spid="33" grpId="0" animBg="1"/>
      <p:bldP spid="38" grpId="0"/>
      <p:bldP spid="38" grpId="1"/>
      <p:bldP spid="39" grpId="0" animBg="1"/>
      <p:bldP spid="40" grpId="0" animBg="1"/>
      <p:bldP spid="42" grpId="0" animBg="1"/>
      <p:bldP spid="43" grpId="0" animBg="1"/>
      <p:bldP spid="46" grpId="0"/>
      <p:bldP spid="47" grpId="0" animBg="1"/>
      <p:bldP spid="48" grpId="0"/>
      <p:bldP spid="49" grpId="0" animBg="1"/>
      <p:bldP spid="50" grpId="0"/>
      <p:bldP spid="51" grpId="0"/>
      <p:bldP spid="52" grpId="0"/>
      <p:bldP spid="53" grpId="0" animBg="1"/>
      <p:bldP spid="54" grpId="0" animBg="1"/>
      <p:bldP spid="55" grpId="0"/>
      <p:bldP spid="16" grpId="0"/>
      <p:bldP spid="45" grpId="0"/>
      <p:bldP spid="56" grpId="0"/>
      <p:bldP spid="17" grpId="0"/>
      <p:bldP spid="17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258762"/>
          </a:xfrm>
        </p:spPr>
        <p:txBody>
          <a:bodyPr>
            <a:noAutofit/>
          </a:bodyPr>
          <a:lstStyle/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Difficulties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000780"/>
            <a:ext cx="8291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representations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strategies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55" y="2524780"/>
            <a:ext cx="924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Tailor the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“transcript-like”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representation into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MMW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4886980"/>
            <a:ext cx="7455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         response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efficiently in space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1318577" y="4790740"/>
            <a:ext cx="510223" cy="695660"/>
            <a:chOff x="4108450" y="2111375"/>
            <a:chExt cx="1450975" cy="1717675"/>
          </a:xfrm>
        </p:grpSpPr>
        <p:sp>
          <p:nvSpPr>
            <p:cNvPr id="11" name="Freeform 65"/>
            <p:cNvSpPr>
              <a:spLocks/>
            </p:cNvSpPr>
            <p:nvPr/>
          </p:nvSpPr>
          <p:spPr bwMode="auto">
            <a:xfrm>
              <a:off x="4108450" y="2111375"/>
              <a:ext cx="1377950" cy="1047750"/>
            </a:xfrm>
            <a:custGeom>
              <a:avLst/>
              <a:gdLst>
                <a:gd name="T0" fmla="*/ 141128760 w 868"/>
                <a:gd name="T1" fmla="*/ 1033264077 h 660"/>
                <a:gd name="T2" fmla="*/ 146169071 w 868"/>
                <a:gd name="T3" fmla="*/ 831651453 h 660"/>
                <a:gd name="T4" fmla="*/ 206652804 w 868"/>
                <a:gd name="T5" fmla="*/ 609877785 h 660"/>
                <a:gd name="T6" fmla="*/ 317539697 w 868"/>
                <a:gd name="T7" fmla="*/ 438507224 h 660"/>
                <a:gd name="T8" fmla="*/ 443547574 w 868"/>
                <a:gd name="T9" fmla="*/ 317539669 h 660"/>
                <a:gd name="T10" fmla="*/ 614918150 w 868"/>
                <a:gd name="T11" fmla="*/ 216733457 h 660"/>
                <a:gd name="T12" fmla="*/ 640119706 w 868"/>
                <a:gd name="T13" fmla="*/ 201612475 h 660"/>
                <a:gd name="T14" fmla="*/ 851812970 w 868"/>
                <a:gd name="T15" fmla="*/ 136088437 h 660"/>
                <a:gd name="T16" fmla="*/ 1123989768 w 868"/>
                <a:gd name="T17" fmla="*/ 105846573 h 660"/>
                <a:gd name="T18" fmla="*/ 1255037856 w 868"/>
                <a:gd name="T19" fmla="*/ 115927194 h 660"/>
                <a:gd name="T20" fmla="*/ 1441529366 w 868"/>
                <a:gd name="T21" fmla="*/ 156249679 h 660"/>
                <a:gd name="T22" fmla="*/ 1612899943 w 868"/>
                <a:gd name="T23" fmla="*/ 241935010 h 660"/>
                <a:gd name="T24" fmla="*/ 1754029050 w 868"/>
                <a:gd name="T25" fmla="*/ 347781533 h 660"/>
                <a:gd name="T26" fmla="*/ 1905238383 w 868"/>
                <a:gd name="T27" fmla="*/ 524192505 h 660"/>
                <a:gd name="T28" fmla="*/ 2001004293 w 868"/>
                <a:gd name="T29" fmla="*/ 705643687 h 660"/>
                <a:gd name="T30" fmla="*/ 2066528338 w 868"/>
                <a:gd name="T31" fmla="*/ 922377243 h 660"/>
                <a:gd name="T32" fmla="*/ 2076608960 w 868"/>
                <a:gd name="T33" fmla="*/ 1098788115 h 660"/>
                <a:gd name="T34" fmla="*/ 2091729893 w 868"/>
                <a:gd name="T35" fmla="*/ 1436488928 h 660"/>
                <a:gd name="T36" fmla="*/ 2137092693 w 868"/>
                <a:gd name="T37" fmla="*/ 1466730792 h 660"/>
                <a:gd name="T38" fmla="*/ 2147483647 w 868"/>
                <a:gd name="T39" fmla="*/ 1335682715 h 660"/>
                <a:gd name="T40" fmla="*/ 2147483647 w 868"/>
                <a:gd name="T41" fmla="*/ 1098788115 h 660"/>
                <a:gd name="T42" fmla="*/ 2147483647 w 868"/>
                <a:gd name="T43" fmla="*/ 1008062524 h 660"/>
                <a:gd name="T44" fmla="*/ 2147173315 w 868"/>
                <a:gd name="T45" fmla="*/ 791328968 h 660"/>
                <a:gd name="T46" fmla="*/ 2076608960 w 868"/>
                <a:gd name="T47" fmla="*/ 599797164 h 660"/>
                <a:gd name="T48" fmla="*/ 1950601183 w 868"/>
                <a:gd name="T49" fmla="*/ 398184639 h 660"/>
                <a:gd name="T50" fmla="*/ 1754029050 w 868"/>
                <a:gd name="T51" fmla="*/ 211693146 h 660"/>
                <a:gd name="T52" fmla="*/ 1612899943 w 868"/>
                <a:gd name="T53" fmla="*/ 115927194 h 660"/>
                <a:gd name="T54" fmla="*/ 1416327811 w 868"/>
                <a:gd name="T55" fmla="*/ 40322497 h 660"/>
                <a:gd name="T56" fmla="*/ 1199594434 w 868"/>
                <a:gd name="T57" fmla="*/ 5040312 h 660"/>
                <a:gd name="T58" fmla="*/ 1018143236 w 868"/>
                <a:gd name="T59" fmla="*/ 5040312 h 660"/>
                <a:gd name="T60" fmla="*/ 761087172 w 868"/>
                <a:gd name="T61" fmla="*/ 50403119 h 660"/>
                <a:gd name="T62" fmla="*/ 594756906 w 868"/>
                <a:gd name="T63" fmla="*/ 110886884 h 660"/>
                <a:gd name="T64" fmla="*/ 498990996 w 868"/>
                <a:gd name="T65" fmla="*/ 156249679 h 660"/>
                <a:gd name="T66" fmla="*/ 322580008 w 868"/>
                <a:gd name="T67" fmla="*/ 282257495 h 660"/>
                <a:gd name="T68" fmla="*/ 186491560 w 868"/>
                <a:gd name="T69" fmla="*/ 438507224 h 660"/>
                <a:gd name="T70" fmla="*/ 75604691 w 868"/>
                <a:gd name="T71" fmla="*/ 645159960 h 660"/>
                <a:gd name="T72" fmla="*/ 40322501 w 868"/>
                <a:gd name="T73" fmla="*/ 821570832 h 660"/>
                <a:gd name="T74" fmla="*/ 35282190 w 868"/>
                <a:gd name="T75" fmla="*/ 1224795881 h 660"/>
                <a:gd name="T76" fmla="*/ 40322501 w 868"/>
                <a:gd name="T77" fmla="*/ 1360884268 h 660"/>
                <a:gd name="T78" fmla="*/ 20161251 w 868"/>
                <a:gd name="T79" fmla="*/ 1436488928 h 660"/>
                <a:gd name="T80" fmla="*/ 50403123 w 868"/>
                <a:gd name="T81" fmla="*/ 1496972656 h 660"/>
                <a:gd name="T82" fmla="*/ 186491560 w 868"/>
                <a:gd name="T83" fmla="*/ 1663302907 h 660"/>
                <a:gd name="T84" fmla="*/ 206652804 w 868"/>
                <a:gd name="T85" fmla="*/ 1567537005 h 660"/>
                <a:gd name="T86" fmla="*/ 146169071 w 868"/>
                <a:gd name="T87" fmla="*/ 1481851724 h 660"/>
                <a:gd name="T88" fmla="*/ 146169071 w 868"/>
                <a:gd name="T89" fmla="*/ 1219755571 h 6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68"/>
                <a:gd name="T136" fmla="*/ 0 h 660"/>
                <a:gd name="T137" fmla="*/ 868 w 868"/>
                <a:gd name="T138" fmla="*/ 660 h 6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68" h="660">
                  <a:moveTo>
                    <a:pt x="58" y="484"/>
                  </a:moveTo>
                  <a:lnTo>
                    <a:pt x="58" y="484"/>
                  </a:lnTo>
                  <a:lnTo>
                    <a:pt x="56" y="410"/>
                  </a:lnTo>
                  <a:lnTo>
                    <a:pt x="56" y="370"/>
                  </a:lnTo>
                  <a:lnTo>
                    <a:pt x="58" y="330"/>
                  </a:lnTo>
                  <a:lnTo>
                    <a:pt x="64" y="298"/>
                  </a:lnTo>
                  <a:lnTo>
                    <a:pt x="72" y="268"/>
                  </a:lnTo>
                  <a:lnTo>
                    <a:pt x="82" y="242"/>
                  </a:lnTo>
                  <a:lnTo>
                    <a:pt x="96" y="216"/>
                  </a:lnTo>
                  <a:lnTo>
                    <a:pt x="110" y="194"/>
                  </a:lnTo>
                  <a:lnTo>
                    <a:pt x="126" y="174"/>
                  </a:lnTo>
                  <a:lnTo>
                    <a:pt x="142" y="156"/>
                  </a:lnTo>
                  <a:lnTo>
                    <a:pt x="160" y="140"/>
                  </a:lnTo>
                  <a:lnTo>
                    <a:pt x="176" y="126"/>
                  </a:lnTo>
                  <a:lnTo>
                    <a:pt x="194" y="114"/>
                  </a:lnTo>
                  <a:lnTo>
                    <a:pt x="222" y="96"/>
                  </a:lnTo>
                  <a:lnTo>
                    <a:pt x="244" y="86"/>
                  </a:lnTo>
                  <a:lnTo>
                    <a:pt x="254" y="82"/>
                  </a:lnTo>
                  <a:lnTo>
                    <a:pt x="254" y="80"/>
                  </a:lnTo>
                  <a:lnTo>
                    <a:pt x="270" y="74"/>
                  </a:lnTo>
                  <a:lnTo>
                    <a:pt x="310" y="62"/>
                  </a:lnTo>
                  <a:lnTo>
                    <a:pt x="338" y="54"/>
                  </a:lnTo>
                  <a:lnTo>
                    <a:pt x="372" y="48"/>
                  </a:lnTo>
                  <a:lnTo>
                    <a:pt x="408" y="44"/>
                  </a:lnTo>
                  <a:lnTo>
                    <a:pt x="446" y="42"/>
                  </a:lnTo>
                  <a:lnTo>
                    <a:pt x="472" y="42"/>
                  </a:lnTo>
                  <a:lnTo>
                    <a:pt x="498" y="46"/>
                  </a:lnTo>
                  <a:lnTo>
                    <a:pt x="524" y="50"/>
                  </a:lnTo>
                  <a:lnTo>
                    <a:pt x="550" y="56"/>
                  </a:lnTo>
                  <a:lnTo>
                    <a:pt x="572" y="62"/>
                  </a:lnTo>
                  <a:lnTo>
                    <a:pt x="596" y="72"/>
                  </a:lnTo>
                  <a:lnTo>
                    <a:pt x="618" y="82"/>
                  </a:lnTo>
                  <a:lnTo>
                    <a:pt x="640" y="96"/>
                  </a:lnTo>
                  <a:lnTo>
                    <a:pt x="670" y="116"/>
                  </a:lnTo>
                  <a:lnTo>
                    <a:pt x="696" y="138"/>
                  </a:lnTo>
                  <a:lnTo>
                    <a:pt x="718" y="160"/>
                  </a:lnTo>
                  <a:lnTo>
                    <a:pt x="740" y="184"/>
                  </a:lnTo>
                  <a:lnTo>
                    <a:pt x="756" y="208"/>
                  </a:lnTo>
                  <a:lnTo>
                    <a:pt x="772" y="232"/>
                  </a:lnTo>
                  <a:lnTo>
                    <a:pt x="784" y="256"/>
                  </a:lnTo>
                  <a:lnTo>
                    <a:pt x="794" y="280"/>
                  </a:lnTo>
                  <a:lnTo>
                    <a:pt x="804" y="302"/>
                  </a:lnTo>
                  <a:lnTo>
                    <a:pt x="810" y="324"/>
                  </a:lnTo>
                  <a:lnTo>
                    <a:pt x="820" y="366"/>
                  </a:lnTo>
                  <a:lnTo>
                    <a:pt x="824" y="404"/>
                  </a:lnTo>
                  <a:lnTo>
                    <a:pt x="824" y="432"/>
                  </a:lnTo>
                  <a:lnTo>
                    <a:pt x="824" y="436"/>
                  </a:lnTo>
                  <a:lnTo>
                    <a:pt x="826" y="518"/>
                  </a:lnTo>
                  <a:lnTo>
                    <a:pt x="830" y="570"/>
                  </a:lnTo>
                  <a:lnTo>
                    <a:pt x="834" y="620"/>
                  </a:lnTo>
                  <a:lnTo>
                    <a:pt x="848" y="582"/>
                  </a:lnTo>
                  <a:lnTo>
                    <a:pt x="854" y="556"/>
                  </a:lnTo>
                  <a:lnTo>
                    <a:pt x="860" y="530"/>
                  </a:lnTo>
                  <a:lnTo>
                    <a:pt x="868" y="478"/>
                  </a:lnTo>
                  <a:lnTo>
                    <a:pt x="868" y="436"/>
                  </a:lnTo>
                  <a:lnTo>
                    <a:pt x="868" y="432"/>
                  </a:lnTo>
                  <a:lnTo>
                    <a:pt x="866" y="400"/>
                  </a:lnTo>
                  <a:lnTo>
                    <a:pt x="862" y="360"/>
                  </a:lnTo>
                  <a:lnTo>
                    <a:pt x="858" y="338"/>
                  </a:lnTo>
                  <a:lnTo>
                    <a:pt x="852" y="314"/>
                  </a:lnTo>
                  <a:lnTo>
                    <a:pt x="844" y="290"/>
                  </a:lnTo>
                  <a:lnTo>
                    <a:pt x="834" y="264"/>
                  </a:lnTo>
                  <a:lnTo>
                    <a:pt x="824" y="238"/>
                  </a:lnTo>
                  <a:lnTo>
                    <a:pt x="810" y="212"/>
                  </a:lnTo>
                  <a:lnTo>
                    <a:pt x="792" y="184"/>
                  </a:lnTo>
                  <a:lnTo>
                    <a:pt x="774" y="158"/>
                  </a:lnTo>
                  <a:lnTo>
                    <a:pt x="750" y="132"/>
                  </a:lnTo>
                  <a:lnTo>
                    <a:pt x="726" y="108"/>
                  </a:lnTo>
                  <a:lnTo>
                    <a:pt x="696" y="84"/>
                  </a:lnTo>
                  <a:lnTo>
                    <a:pt x="664" y="62"/>
                  </a:lnTo>
                  <a:lnTo>
                    <a:pt x="640" y="46"/>
                  </a:lnTo>
                  <a:lnTo>
                    <a:pt x="614" y="34"/>
                  </a:lnTo>
                  <a:lnTo>
                    <a:pt x="588" y="24"/>
                  </a:lnTo>
                  <a:lnTo>
                    <a:pt x="562" y="16"/>
                  </a:lnTo>
                  <a:lnTo>
                    <a:pt x="534" y="10"/>
                  </a:lnTo>
                  <a:lnTo>
                    <a:pt x="506" y="4"/>
                  </a:lnTo>
                  <a:lnTo>
                    <a:pt x="476" y="2"/>
                  </a:lnTo>
                  <a:lnTo>
                    <a:pt x="446" y="0"/>
                  </a:lnTo>
                  <a:lnTo>
                    <a:pt x="404" y="2"/>
                  </a:lnTo>
                  <a:lnTo>
                    <a:pt x="366" y="6"/>
                  </a:lnTo>
                  <a:lnTo>
                    <a:pt x="332" y="14"/>
                  </a:lnTo>
                  <a:lnTo>
                    <a:pt x="302" y="20"/>
                  </a:lnTo>
                  <a:lnTo>
                    <a:pt x="276" y="28"/>
                  </a:lnTo>
                  <a:lnTo>
                    <a:pt x="256" y="34"/>
                  </a:lnTo>
                  <a:lnTo>
                    <a:pt x="236" y="44"/>
                  </a:lnTo>
                  <a:lnTo>
                    <a:pt x="224" y="48"/>
                  </a:lnTo>
                  <a:lnTo>
                    <a:pt x="198" y="62"/>
                  </a:lnTo>
                  <a:lnTo>
                    <a:pt x="166" y="82"/>
                  </a:lnTo>
                  <a:lnTo>
                    <a:pt x="148" y="96"/>
                  </a:lnTo>
                  <a:lnTo>
                    <a:pt x="128" y="112"/>
                  </a:lnTo>
                  <a:lnTo>
                    <a:pt x="110" y="130"/>
                  </a:lnTo>
                  <a:lnTo>
                    <a:pt x="90" y="150"/>
                  </a:lnTo>
                  <a:lnTo>
                    <a:pt x="74" y="174"/>
                  </a:lnTo>
                  <a:lnTo>
                    <a:pt x="56" y="198"/>
                  </a:lnTo>
                  <a:lnTo>
                    <a:pt x="42" y="226"/>
                  </a:lnTo>
                  <a:lnTo>
                    <a:pt x="30" y="256"/>
                  </a:lnTo>
                  <a:lnTo>
                    <a:pt x="22" y="290"/>
                  </a:lnTo>
                  <a:lnTo>
                    <a:pt x="16" y="326"/>
                  </a:lnTo>
                  <a:lnTo>
                    <a:pt x="12" y="368"/>
                  </a:lnTo>
                  <a:lnTo>
                    <a:pt x="12" y="410"/>
                  </a:lnTo>
                  <a:lnTo>
                    <a:pt x="14" y="486"/>
                  </a:lnTo>
                  <a:lnTo>
                    <a:pt x="16" y="516"/>
                  </a:lnTo>
                  <a:lnTo>
                    <a:pt x="16" y="540"/>
                  </a:lnTo>
                  <a:lnTo>
                    <a:pt x="16" y="552"/>
                  </a:lnTo>
                  <a:lnTo>
                    <a:pt x="12" y="562"/>
                  </a:lnTo>
                  <a:lnTo>
                    <a:pt x="8" y="570"/>
                  </a:lnTo>
                  <a:lnTo>
                    <a:pt x="0" y="576"/>
                  </a:lnTo>
                  <a:lnTo>
                    <a:pt x="20" y="594"/>
                  </a:lnTo>
                  <a:lnTo>
                    <a:pt x="40" y="616"/>
                  </a:lnTo>
                  <a:lnTo>
                    <a:pt x="58" y="640"/>
                  </a:lnTo>
                  <a:lnTo>
                    <a:pt x="74" y="660"/>
                  </a:lnTo>
                  <a:lnTo>
                    <a:pt x="80" y="640"/>
                  </a:lnTo>
                  <a:lnTo>
                    <a:pt x="82" y="622"/>
                  </a:lnTo>
                  <a:lnTo>
                    <a:pt x="54" y="616"/>
                  </a:lnTo>
                  <a:lnTo>
                    <a:pt x="58" y="588"/>
                  </a:lnTo>
                  <a:lnTo>
                    <a:pt x="60" y="556"/>
                  </a:lnTo>
                  <a:lnTo>
                    <a:pt x="60" y="522"/>
                  </a:lnTo>
                  <a:lnTo>
                    <a:pt x="58" y="48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6"/>
            <p:cNvSpPr>
              <a:spLocks/>
            </p:cNvSpPr>
            <p:nvPr/>
          </p:nvSpPr>
          <p:spPr bwMode="auto">
            <a:xfrm>
              <a:off x="4276725" y="2749550"/>
              <a:ext cx="1003300" cy="682625"/>
            </a:xfrm>
            <a:custGeom>
              <a:avLst/>
              <a:gdLst>
                <a:gd name="T0" fmla="*/ 1572577289 w 632"/>
                <a:gd name="T1" fmla="*/ 1023183544 h 430"/>
                <a:gd name="T2" fmla="*/ 1572577289 w 632"/>
                <a:gd name="T3" fmla="*/ 1023183544 h 430"/>
                <a:gd name="T4" fmla="*/ 1592738532 w 632"/>
                <a:gd name="T5" fmla="*/ 997981989 h 430"/>
                <a:gd name="T6" fmla="*/ 1592738532 w 632"/>
                <a:gd name="T7" fmla="*/ 997981989 h 430"/>
                <a:gd name="T8" fmla="*/ 1542335426 w 632"/>
                <a:gd name="T9" fmla="*/ 982861055 h 430"/>
                <a:gd name="T10" fmla="*/ 1486892010 w 632"/>
                <a:gd name="T11" fmla="*/ 962699811 h 430"/>
                <a:gd name="T12" fmla="*/ 1436488904 w 632"/>
                <a:gd name="T13" fmla="*/ 942538567 h 430"/>
                <a:gd name="T14" fmla="*/ 1381045488 w 632"/>
                <a:gd name="T15" fmla="*/ 912296700 h 430"/>
                <a:gd name="T16" fmla="*/ 1381045488 w 632"/>
                <a:gd name="T17" fmla="*/ 912296700 h 430"/>
                <a:gd name="T18" fmla="*/ 1335682693 w 632"/>
                <a:gd name="T19" fmla="*/ 882054834 h 430"/>
                <a:gd name="T20" fmla="*/ 1290319898 w 632"/>
                <a:gd name="T21" fmla="*/ 846772656 h 430"/>
                <a:gd name="T22" fmla="*/ 1244957103 w 632"/>
                <a:gd name="T23" fmla="*/ 806449969 h 430"/>
                <a:gd name="T24" fmla="*/ 1194553998 w 632"/>
                <a:gd name="T25" fmla="*/ 761087170 h 430"/>
                <a:gd name="T26" fmla="*/ 1103828408 w 632"/>
                <a:gd name="T27" fmla="*/ 665321260 h 430"/>
                <a:gd name="T28" fmla="*/ 1018143129 w 632"/>
                <a:gd name="T29" fmla="*/ 549394105 h 430"/>
                <a:gd name="T30" fmla="*/ 937498160 w 632"/>
                <a:gd name="T31" fmla="*/ 433466950 h 430"/>
                <a:gd name="T32" fmla="*/ 856853191 w 632"/>
                <a:gd name="T33" fmla="*/ 312499386 h 430"/>
                <a:gd name="T34" fmla="*/ 791328955 w 632"/>
                <a:gd name="T35" fmla="*/ 191531870 h 430"/>
                <a:gd name="T36" fmla="*/ 730845229 w 632"/>
                <a:gd name="T37" fmla="*/ 75604691 h 430"/>
                <a:gd name="T38" fmla="*/ 690522744 w 632"/>
                <a:gd name="T39" fmla="*/ 0 h 430"/>
                <a:gd name="T40" fmla="*/ 640119639 w 632"/>
                <a:gd name="T41" fmla="*/ 65524069 h 430"/>
                <a:gd name="T42" fmla="*/ 640119639 w 632"/>
                <a:gd name="T43" fmla="*/ 65524069 h 430"/>
                <a:gd name="T44" fmla="*/ 488910322 w 632"/>
                <a:gd name="T45" fmla="*/ 241935031 h 430"/>
                <a:gd name="T46" fmla="*/ 332660596 w 632"/>
                <a:gd name="T47" fmla="*/ 423386328 h 430"/>
                <a:gd name="T48" fmla="*/ 55443441 w 632"/>
                <a:gd name="T49" fmla="*/ 730845303 h 430"/>
                <a:gd name="T50" fmla="*/ 55443441 w 632"/>
                <a:gd name="T51" fmla="*/ 730845303 h 430"/>
                <a:gd name="T52" fmla="*/ 30241876 w 632"/>
                <a:gd name="T53" fmla="*/ 761087170 h 430"/>
                <a:gd name="T54" fmla="*/ 0 w 632"/>
                <a:gd name="T55" fmla="*/ 786288725 h 430"/>
                <a:gd name="T56" fmla="*/ 0 w 632"/>
                <a:gd name="T57" fmla="*/ 786288725 h 430"/>
                <a:gd name="T58" fmla="*/ 45362807 w 632"/>
                <a:gd name="T59" fmla="*/ 882054834 h 430"/>
                <a:gd name="T60" fmla="*/ 45362807 w 632"/>
                <a:gd name="T61" fmla="*/ 882054834 h 430"/>
                <a:gd name="T62" fmla="*/ 90725615 w 632"/>
                <a:gd name="T63" fmla="*/ 846772656 h 430"/>
                <a:gd name="T64" fmla="*/ 136088435 w 632"/>
                <a:gd name="T65" fmla="*/ 801409658 h 430"/>
                <a:gd name="T66" fmla="*/ 136088435 w 632"/>
                <a:gd name="T67" fmla="*/ 801409658 h 430"/>
                <a:gd name="T68" fmla="*/ 388104012 w 632"/>
                <a:gd name="T69" fmla="*/ 524192550 h 430"/>
                <a:gd name="T70" fmla="*/ 529232806 w 632"/>
                <a:gd name="T71" fmla="*/ 357862185 h 430"/>
                <a:gd name="T72" fmla="*/ 670361502 w 632"/>
                <a:gd name="T73" fmla="*/ 191531870 h 430"/>
                <a:gd name="T74" fmla="*/ 670361502 w 632"/>
                <a:gd name="T75" fmla="*/ 191531870 h 430"/>
                <a:gd name="T76" fmla="*/ 735885539 w 632"/>
                <a:gd name="T77" fmla="*/ 312499386 h 430"/>
                <a:gd name="T78" fmla="*/ 806449887 w 632"/>
                <a:gd name="T79" fmla="*/ 428426639 h 430"/>
                <a:gd name="T80" fmla="*/ 882054744 w 632"/>
                <a:gd name="T81" fmla="*/ 549394105 h 430"/>
                <a:gd name="T82" fmla="*/ 967740023 w 632"/>
                <a:gd name="T83" fmla="*/ 660280948 h 430"/>
                <a:gd name="T84" fmla="*/ 1053425302 w 632"/>
                <a:gd name="T85" fmla="*/ 766127481 h 430"/>
                <a:gd name="T86" fmla="*/ 1144150892 w 632"/>
                <a:gd name="T87" fmla="*/ 856853279 h 430"/>
                <a:gd name="T88" fmla="*/ 1189513687 w 632"/>
                <a:gd name="T89" fmla="*/ 902216078 h 430"/>
                <a:gd name="T90" fmla="*/ 1234876482 w 632"/>
                <a:gd name="T91" fmla="*/ 937498256 h 430"/>
                <a:gd name="T92" fmla="*/ 1280239277 w 632"/>
                <a:gd name="T93" fmla="*/ 972780433 h 430"/>
                <a:gd name="T94" fmla="*/ 1325602072 w 632"/>
                <a:gd name="T95" fmla="*/ 1003022300 h 430"/>
                <a:gd name="T96" fmla="*/ 1325602072 w 632"/>
                <a:gd name="T97" fmla="*/ 1003022300 h 430"/>
                <a:gd name="T98" fmla="*/ 1376005178 w 632"/>
                <a:gd name="T99" fmla="*/ 1028223855 h 430"/>
                <a:gd name="T100" fmla="*/ 1421367973 w 632"/>
                <a:gd name="T101" fmla="*/ 1053425410 h 430"/>
                <a:gd name="T102" fmla="*/ 1471771078 w 632"/>
                <a:gd name="T103" fmla="*/ 1068546344 h 430"/>
                <a:gd name="T104" fmla="*/ 1522174184 w 632"/>
                <a:gd name="T105" fmla="*/ 1083667277 h 430"/>
                <a:gd name="T106" fmla="*/ 1522174184 w 632"/>
                <a:gd name="T107" fmla="*/ 1083667277 h 430"/>
                <a:gd name="T108" fmla="*/ 1572577289 w 632"/>
                <a:gd name="T109" fmla="*/ 1023183544 h 430"/>
                <a:gd name="T110" fmla="*/ 1572577289 w 632"/>
                <a:gd name="T111" fmla="*/ 1023183544 h 4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2"/>
                <a:gd name="T169" fmla="*/ 0 h 430"/>
                <a:gd name="T170" fmla="*/ 632 w 632"/>
                <a:gd name="T171" fmla="*/ 430 h 43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2" h="430">
                  <a:moveTo>
                    <a:pt x="624" y="406"/>
                  </a:moveTo>
                  <a:lnTo>
                    <a:pt x="624" y="406"/>
                  </a:lnTo>
                  <a:lnTo>
                    <a:pt x="632" y="396"/>
                  </a:lnTo>
                  <a:lnTo>
                    <a:pt x="612" y="390"/>
                  </a:lnTo>
                  <a:lnTo>
                    <a:pt x="590" y="382"/>
                  </a:lnTo>
                  <a:lnTo>
                    <a:pt x="570" y="374"/>
                  </a:lnTo>
                  <a:lnTo>
                    <a:pt x="548" y="362"/>
                  </a:lnTo>
                  <a:lnTo>
                    <a:pt x="530" y="350"/>
                  </a:lnTo>
                  <a:lnTo>
                    <a:pt x="512" y="336"/>
                  </a:lnTo>
                  <a:lnTo>
                    <a:pt x="494" y="320"/>
                  </a:lnTo>
                  <a:lnTo>
                    <a:pt x="474" y="302"/>
                  </a:lnTo>
                  <a:lnTo>
                    <a:pt x="438" y="264"/>
                  </a:lnTo>
                  <a:lnTo>
                    <a:pt x="404" y="218"/>
                  </a:lnTo>
                  <a:lnTo>
                    <a:pt x="372" y="172"/>
                  </a:lnTo>
                  <a:lnTo>
                    <a:pt x="340" y="124"/>
                  </a:lnTo>
                  <a:lnTo>
                    <a:pt x="314" y="76"/>
                  </a:lnTo>
                  <a:lnTo>
                    <a:pt x="290" y="30"/>
                  </a:lnTo>
                  <a:lnTo>
                    <a:pt x="274" y="0"/>
                  </a:lnTo>
                  <a:lnTo>
                    <a:pt x="254" y="26"/>
                  </a:lnTo>
                  <a:lnTo>
                    <a:pt x="194" y="96"/>
                  </a:lnTo>
                  <a:lnTo>
                    <a:pt x="132" y="168"/>
                  </a:lnTo>
                  <a:lnTo>
                    <a:pt x="22" y="290"/>
                  </a:lnTo>
                  <a:lnTo>
                    <a:pt x="12" y="302"/>
                  </a:lnTo>
                  <a:lnTo>
                    <a:pt x="0" y="312"/>
                  </a:lnTo>
                  <a:lnTo>
                    <a:pt x="18" y="350"/>
                  </a:lnTo>
                  <a:lnTo>
                    <a:pt x="36" y="336"/>
                  </a:lnTo>
                  <a:lnTo>
                    <a:pt x="54" y="318"/>
                  </a:lnTo>
                  <a:lnTo>
                    <a:pt x="154" y="208"/>
                  </a:lnTo>
                  <a:lnTo>
                    <a:pt x="210" y="142"/>
                  </a:lnTo>
                  <a:lnTo>
                    <a:pt x="266" y="76"/>
                  </a:lnTo>
                  <a:lnTo>
                    <a:pt x="292" y="124"/>
                  </a:lnTo>
                  <a:lnTo>
                    <a:pt x="320" y="170"/>
                  </a:lnTo>
                  <a:lnTo>
                    <a:pt x="350" y="218"/>
                  </a:lnTo>
                  <a:lnTo>
                    <a:pt x="384" y="262"/>
                  </a:lnTo>
                  <a:lnTo>
                    <a:pt x="418" y="304"/>
                  </a:lnTo>
                  <a:lnTo>
                    <a:pt x="454" y="340"/>
                  </a:lnTo>
                  <a:lnTo>
                    <a:pt x="472" y="358"/>
                  </a:lnTo>
                  <a:lnTo>
                    <a:pt x="490" y="372"/>
                  </a:lnTo>
                  <a:lnTo>
                    <a:pt x="508" y="386"/>
                  </a:lnTo>
                  <a:lnTo>
                    <a:pt x="526" y="398"/>
                  </a:lnTo>
                  <a:lnTo>
                    <a:pt x="546" y="408"/>
                  </a:lnTo>
                  <a:lnTo>
                    <a:pt x="564" y="418"/>
                  </a:lnTo>
                  <a:lnTo>
                    <a:pt x="584" y="424"/>
                  </a:lnTo>
                  <a:lnTo>
                    <a:pt x="604" y="430"/>
                  </a:lnTo>
                  <a:lnTo>
                    <a:pt x="624" y="406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7"/>
            <p:cNvSpPr>
              <a:spLocks/>
            </p:cNvSpPr>
            <p:nvPr/>
          </p:nvSpPr>
          <p:spPr bwMode="auto">
            <a:xfrm>
              <a:off x="4495800" y="2146300"/>
              <a:ext cx="962025" cy="1260475"/>
            </a:xfrm>
            <a:custGeom>
              <a:avLst/>
              <a:gdLst>
                <a:gd name="T0" fmla="*/ 1224795841 w 606"/>
                <a:gd name="T1" fmla="*/ 1980842997 h 794"/>
                <a:gd name="T2" fmla="*/ 1355843913 w 606"/>
                <a:gd name="T3" fmla="*/ 1779230559 h 794"/>
                <a:gd name="T4" fmla="*/ 1396166397 w 606"/>
                <a:gd name="T5" fmla="*/ 1713706517 h 794"/>
                <a:gd name="T6" fmla="*/ 1466730743 w 606"/>
                <a:gd name="T7" fmla="*/ 1567537102 h 794"/>
                <a:gd name="T8" fmla="*/ 1522174159 w 606"/>
                <a:gd name="T9" fmla="*/ 1411287463 h 794"/>
                <a:gd name="T10" fmla="*/ 1527214469 w 606"/>
                <a:gd name="T11" fmla="*/ 1386085908 h 794"/>
                <a:gd name="T12" fmla="*/ 1522174159 w 606"/>
                <a:gd name="T13" fmla="*/ 1285279689 h 794"/>
                <a:gd name="T14" fmla="*/ 1517133848 w 606"/>
                <a:gd name="T15" fmla="*/ 1033264142 h 794"/>
                <a:gd name="T16" fmla="*/ 1512093538 w 606"/>
                <a:gd name="T17" fmla="*/ 947578856 h 794"/>
                <a:gd name="T18" fmla="*/ 1491932296 w 606"/>
                <a:gd name="T19" fmla="*/ 791329018 h 794"/>
                <a:gd name="T20" fmla="*/ 1456650123 w 606"/>
                <a:gd name="T21" fmla="*/ 675401866 h 794"/>
                <a:gd name="T22" fmla="*/ 1401206707 w 606"/>
                <a:gd name="T23" fmla="*/ 549394092 h 794"/>
                <a:gd name="T24" fmla="*/ 1330642361 w 606"/>
                <a:gd name="T25" fmla="*/ 428426629 h 794"/>
                <a:gd name="T26" fmla="*/ 1229836151 w 606"/>
                <a:gd name="T27" fmla="*/ 307459067 h 794"/>
                <a:gd name="T28" fmla="*/ 1103828390 w 606"/>
                <a:gd name="T29" fmla="*/ 196572177 h 794"/>
                <a:gd name="T30" fmla="*/ 1028223733 w 606"/>
                <a:gd name="T31" fmla="*/ 141128756 h 794"/>
                <a:gd name="T32" fmla="*/ 846772556 w 606"/>
                <a:gd name="T33" fmla="*/ 55443445 h 794"/>
                <a:gd name="T34" fmla="*/ 670361491 w 606"/>
                <a:gd name="T35" fmla="*/ 10080625 h 794"/>
                <a:gd name="T36" fmla="*/ 498990935 w 606"/>
                <a:gd name="T37" fmla="*/ 0 h 794"/>
                <a:gd name="T38" fmla="*/ 337700901 w 606"/>
                <a:gd name="T39" fmla="*/ 10080625 h 794"/>
                <a:gd name="T40" fmla="*/ 201612468 w 606"/>
                <a:gd name="T41" fmla="*/ 35282189 h 794"/>
                <a:gd name="T42" fmla="*/ 25201559 w 606"/>
                <a:gd name="T43" fmla="*/ 90725622 h 794"/>
                <a:gd name="T44" fmla="*/ 0 w 606"/>
                <a:gd name="T45" fmla="*/ 100806244 h 794"/>
                <a:gd name="T46" fmla="*/ 181451227 w 606"/>
                <a:gd name="T47" fmla="*/ 614918134 h 794"/>
                <a:gd name="T48" fmla="*/ 226814070 w 606"/>
                <a:gd name="T49" fmla="*/ 791329018 h 794"/>
                <a:gd name="T50" fmla="*/ 236894691 w 606"/>
                <a:gd name="T51" fmla="*/ 826611194 h 794"/>
                <a:gd name="T52" fmla="*/ 307459038 w 606"/>
                <a:gd name="T53" fmla="*/ 1003022276 h 794"/>
                <a:gd name="T54" fmla="*/ 488910314 w 606"/>
                <a:gd name="T55" fmla="*/ 1330642488 h 794"/>
                <a:gd name="T56" fmla="*/ 604837455 w 606"/>
                <a:gd name="T57" fmla="*/ 1507053371 h 794"/>
                <a:gd name="T58" fmla="*/ 730845217 w 606"/>
                <a:gd name="T59" fmla="*/ 1668343718 h 794"/>
                <a:gd name="T60" fmla="*/ 866933798 w 606"/>
                <a:gd name="T61" fmla="*/ 1809472425 h 794"/>
                <a:gd name="T62" fmla="*/ 1003022180 w 606"/>
                <a:gd name="T63" fmla="*/ 1915318955 h 794"/>
                <a:gd name="T64" fmla="*/ 1058465595 w 606"/>
                <a:gd name="T65" fmla="*/ 1945560821 h 794"/>
                <a:gd name="T66" fmla="*/ 1164312115 w 606"/>
                <a:gd name="T67" fmla="*/ 1985883308 h 794"/>
                <a:gd name="T68" fmla="*/ 1209674910 w 606"/>
                <a:gd name="T69" fmla="*/ 2001004241 h 794"/>
                <a:gd name="T70" fmla="*/ 1224795841 w 606"/>
                <a:gd name="T71" fmla="*/ 1980842997 h 79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6"/>
                <a:gd name="T109" fmla="*/ 0 h 794"/>
                <a:gd name="T110" fmla="*/ 606 w 606"/>
                <a:gd name="T111" fmla="*/ 794 h 79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6" h="794">
                  <a:moveTo>
                    <a:pt x="486" y="786"/>
                  </a:moveTo>
                  <a:lnTo>
                    <a:pt x="486" y="786"/>
                  </a:lnTo>
                  <a:lnTo>
                    <a:pt x="522" y="734"/>
                  </a:lnTo>
                  <a:lnTo>
                    <a:pt x="538" y="706"/>
                  </a:lnTo>
                  <a:lnTo>
                    <a:pt x="554" y="680"/>
                  </a:lnTo>
                  <a:lnTo>
                    <a:pt x="568" y="650"/>
                  </a:lnTo>
                  <a:lnTo>
                    <a:pt x="582" y="622"/>
                  </a:lnTo>
                  <a:lnTo>
                    <a:pt x="594" y="592"/>
                  </a:lnTo>
                  <a:lnTo>
                    <a:pt x="604" y="560"/>
                  </a:lnTo>
                  <a:lnTo>
                    <a:pt x="606" y="550"/>
                  </a:lnTo>
                  <a:lnTo>
                    <a:pt x="604" y="510"/>
                  </a:lnTo>
                  <a:lnTo>
                    <a:pt x="602" y="472"/>
                  </a:lnTo>
                  <a:lnTo>
                    <a:pt x="602" y="410"/>
                  </a:lnTo>
                  <a:lnTo>
                    <a:pt x="600" y="376"/>
                  </a:lnTo>
                  <a:lnTo>
                    <a:pt x="596" y="336"/>
                  </a:lnTo>
                  <a:lnTo>
                    <a:pt x="592" y="314"/>
                  </a:lnTo>
                  <a:lnTo>
                    <a:pt x="586" y="292"/>
                  </a:lnTo>
                  <a:lnTo>
                    <a:pt x="578" y="268"/>
                  </a:lnTo>
                  <a:lnTo>
                    <a:pt x="568" y="244"/>
                  </a:lnTo>
                  <a:lnTo>
                    <a:pt x="556" y="218"/>
                  </a:lnTo>
                  <a:lnTo>
                    <a:pt x="544" y="194"/>
                  </a:lnTo>
                  <a:lnTo>
                    <a:pt x="528" y="170"/>
                  </a:lnTo>
                  <a:lnTo>
                    <a:pt x="510" y="146"/>
                  </a:lnTo>
                  <a:lnTo>
                    <a:pt x="488" y="122"/>
                  </a:lnTo>
                  <a:lnTo>
                    <a:pt x="464" y="100"/>
                  </a:lnTo>
                  <a:lnTo>
                    <a:pt x="438" y="78"/>
                  </a:lnTo>
                  <a:lnTo>
                    <a:pt x="408" y="56"/>
                  </a:lnTo>
                  <a:lnTo>
                    <a:pt x="372" y="36"/>
                  </a:lnTo>
                  <a:lnTo>
                    <a:pt x="336" y="22"/>
                  </a:lnTo>
                  <a:lnTo>
                    <a:pt x="302" y="10"/>
                  </a:lnTo>
                  <a:lnTo>
                    <a:pt x="266" y="4"/>
                  </a:lnTo>
                  <a:lnTo>
                    <a:pt x="232" y="0"/>
                  </a:lnTo>
                  <a:lnTo>
                    <a:pt x="198" y="0"/>
                  </a:lnTo>
                  <a:lnTo>
                    <a:pt x="166" y="0"/>
                  </a:lnTo>
                  <a:lnTo>
                    <a:pt x="134" y="4"/>
                  </a:lnTo>
                  <a:lnTo>
                    <a:pt x="106" y="8"/>
                  </a:lnTo>
                  <a:lnTo>
                    <a:pt x="80" y="14"/>
                  </a:lnTo>
                  <a:lnTo>
                    <a:pt x="38" y="26"/>
                  </a:lnTo>
                  <a:lnTo>
                    <a:pt x="10" y="36"/>
                  </a:lnTo>
                  <a:lnTo>
                    <a:pt x="0" y="40"/>
                  </a:lnTo>
                  <a:lnTo>
                    <a:pt x="42" y="152"/>
                  </a:lnTo>
                  <a:lnTo>
                    <a:pt x="72" y="244"/>
                  </a:lnTo>
                  <a:lnTo>
                    <a:pt x="84" y="284"/>
                  </a:lnTo>
                  <a:lnTo>
                    <a:pt x="90" y="314"/>
                  </a:lnTo>
                  <a:lnTo>
                    <a:pt x="94" y="328"/>
                  </a:lnTo>
                  <a:lnTo>
                    <a:pt x="102" y="348"/>
                  </a:lnTo>
                  <a:lnTo>
                    <a:pt x="122" y="398"/>
                  </a:lnTo>
                  <a:lnTo>
                    <a:pt x="154" y="460"/>
                  </a:lnTo>
                  <a:lnTo>
                    <a:pt x="194" y="528"/>
                  </a:lnTo>
                  <a:lnTo>
                    <a:pt x="216" y="564"/>
                  </a:lnTo>
                  <a:lnTo>
                    <a:pt x="240" y="598"/>
                  </a:lnTo>
                  <a:lnTo>
                    <a:pt x="264" y="632"/>
                  </a:lnTo>
                  <a:lnTo>
                    <a:pt x="290" y="662"/>
                  </a:lnTo>
                  <a:lnTo>
                    <a:pt x="316" y="692"/>
                  </a:lnTo>
                  <a:lnTo>
                    <a:pt x="344" y="718"/>
                  </a:lnTo>
                  <a:lnTo>
                    <a:pt x="372" y="742"/>
                  </a:lnTo>
                  <a:lnTo>
                    <a:pt x="398" y="760"/>
                  </a:lnTo>
                  <a:lnTo>
                    <a:pt x="420" y="772"/>
                  </a:lnTo>
                  <a:lnTo>
                    <a:pt x="442" y="780"/>
                  </a:lnTo>
                  <a:lnTo>
                    <a:pt x="462" y="788"/>
                  </a:lnTo>
                  <a:lnTo>
                    <a:pt x="480" y="794"/>
                  </a:lnTo>
                  <a:lnTo>
                    <a:pt x="486" y="786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8"/>
            <p:cNvSpPr>
              <a:spLocks/>
            </p:cNvSpPr>
            <p:nvPr/>
          </p:nvSpPr>
          <p:spPr bwMode="auto">
            <a:xfrm>
              <a:off x="4149725" y="2209800"/>
              <a:ext cx="387350" cy="1063625"/>
            </a:xfrm>
            <a:custGeom>
              <a:avLst/>
              <a:gdLst>
                <a:gd name="T0" fmla="*/ 549394124 w 244"/>
                <a:gd name="T1" fmla="*/ 0 h 670"/>
                <a:gd name="T2" fmla="*/ 478829766 w 244"/>
                <a:gd name="T3" fmla="*/ 35282187 h 670"/>
                <a:gd name="T4" fmla="*/ 352821886 w 244"/>
                <a:gd name="T5" fmla="*/ 115927195 h 670"/>
                <a:gd name="T6" fmla="*/ 262096284 w 244"/>
                <a:gd name="T7" fmla="*/ 196572165 h 670"/>
                <a:gd name="T8" fmla="*/ 171370632 w 244"/>
                <a:gd name="T9" fmla="*/ 297378428 h 670"/>
                <a:gd name="T10" fmla="*/ 95765938 w 244"/>
                <a:gd name="T11" fmla="*/ 428426605 h 670"/>
                <a:gd name="T12" fmla="*/ 40322502 w 244"/>
                <a:gd name="T13" fmla="*/ 584676235 h 670"/>
                <a:gd name="T14" fmla="*/ 30241880 w 244"/>
                <a:gd name="T15" fmla="*/ 670361517 h 670"/>
                <a:gd name="T16" fmla="*/ 25201562 w 244"/>
                <a:gd name="T17" fmla="*/ 877014452 h 670"/>
                <a:gd name="T18" fmla="*/ 35282191 w 244"/>
                <a:gd name="T19" fmla="*/ 1134070296 h 670"/>
                <a:gd name="T20" fmla="*/ 30241880 w 244"/>
                <a:gd name="T21" fmla="*/ 1229836199 h 670"/>
                <a:gd name="T22" fmla="*/ 15120940 w 244"/>
                <a:gd name="T23" fmla="*/ 1275198995 h 670"/>
                <a:gd name="T24" fmla="*/ 0 w 244"/>
                <a:gd name="T25" fmla="*/ 1290319927 h 670"/>
                <a:gd name="T26" fmla="*/ 35282191 w 244"/>
                <a:gd name="T27" fmla="*/ 1365924587 h 670"/>
                <a:gd name="T28" fmla="*/ 70564382 w 244"/>
                <a:gd name="T29" fmla="*/ 1441529247 h 670"/>
                <a:gd name="T30" fmla="*/ 85685316 w 244"/>
                <a:gd name="T31" fmla="*/ 1406247072 h 670"/>
                <a:gd name="T32" fmla="*/ 80645005 w 244"/>
                <a:gd name="T33" fmla="*/ 1451609868 h 670"/>
                <a:gd name="T34" fmla="*/ 141128764 w 244"/>
                <a:gd name="T35" fmla="*/ 1537295149 h 670"/>
                <a:gd name="T36" fmla="*/ 191531877 w 244"/>
                <a:gd name="T37" fmla="*/ 1622980430 h 670"/>
                <a:gd name="T38" fmla="*/ 221773794 w 244"/>
                <a:gd name="T39" fmla="*/ 1688504866 h 670"/>
                <a:gd name="T40" fmla="*/ 297378462 w 244"/>
                <a:gd name="T41" fmla="*/ 1622980430 h 670"/>
                <a:gd name="T42" fmla="*/ 337700952 w 244"/>
                <a:gd name="T43" fmla="*/ 1572577324 h 670"/>
                <a:gd name="T44" fmla="*/ 398184687 w 244"/>
                <a:gd name="T45" fmla="*/ 1456650179 h 670"/>
                <a:gd name="T46" fmla="*/ 438507276 w 244"/>
                <a:gd name="T47" fmla="*/ 1325602101 h 670"/>
                <a:gd name="T48" fmla="*/ 473789455 w 244"/>
                <a:gd name="T49" fmla="*/ 1108868743 h 670"/>
                <a:gd name="T50" fmla="*/ 509071634 w 244"/>
                <a:gd name="T51" fmla="*/ 836691967 h 670"/>
                <a:gd name="T52" fmla="*/ 529232879 w 244"/>
                <a:gd name="T53" fmla="*/ 720764623 h 670"/>
                <a:gd name="T54" fmla="*/ 564515057 w 244"/>
                <a:gd name="T55" fmla="*/ 635079342 h 670"/>
                <a:gd name="T56" fmla="*/ 584676302 w 244"/>
                <a:gd name="T57" fmla="*/ 599797167 h 670"/>
                <a:gd name="T58" fmla="*/ 604837547 w 244"/>
                <a:gd name="T59" fmla="*/ 509071575 h 670"/>
                <a:gd name="T60" fmla="*/ 614918170 w 244"/>
                <a:gd name="T61" fmla="*/ 403224952 h 670"/>
                <a:gd name="T62" fmla="*/ 599797236 w 244"/>
                <a:gd name="T63" fmla="*/ 246975322 h 670"/>
                <a:gd name="T64" fmla="*/ 569555368 w 244"/>
                <a:gd name="T65" fmla="*/ 70564374 h 670"/>
                <a:gd name="T66" fmla="*/ 549394124 w 244"/>
                <a:gd name="T67" fmla="*/ 0 h 6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4"/>
                <a:gd name="T103" fmla="*/ 0 h 670"/>
                <a:gd name="T104" fmla="*/ 244 w 244"/>
                <a:gd name="T105" fmla="*/ 670 h 6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4" h="670">
                  <a:moveTo>
                    <a:pt x="218" y="0"/>
                  </a:moveTo>
                  <a:lnTo>
                    <a:pt x="218" y="0"/>
                  </a:lnTo>
                  <a:lnTo>
                    <a:pt x="210" y="4"/>
                  </a:lnTo>
                  <a:lnTo>
                    <a:pt x="190" y="14"/>
                  </a:lnTo>
                  <a:lnTo>
                    <a:pt x="158" y="34"/>
                  </a:lnTo>
                  <a:lnTo>
                    <a:pt x="140" y="46"/>
                  </a:lnTo>
                  <a:lnTo>
                    <a:pt x="122" y="60"/>
                  </a:lnTo>
                  <a:lnTo>
                    <a:pt x="104" y="78"/>
                  </a:lnTo>
                  <a:lnTo>
                    <a:pt x="86" y="98"/>
                  </a:lnTo>
                  <a:lnTo>
                    <a:pt x="68" y="118"/>
                  </a:lnTo>
                  <a:lnTo>
                    <a:pt x="52" y="144"/>
                  </a:lnTo>
                  <a:lnTo>
                    <a:pt x="38" y="170"/>
                  </a:lnTo>
                  <a:lnTo>
                    <a:pt x="26" y="200"/>
                  </a:lnTo>
                  <a:lnTo>
                    <a:pt x="16" y="232"/>
                  </a:lnTo>
                  <a:lnTo>
                    <a:pt x="12" y="266"/>
                  </a:lnTo>
                  <a:lnTo>
                    <a:pt x="8" y="308"/>
                  </a:lnTo>
                  <a:lnTo>
                    <a:pt x="10" y="348"/>
                  </a:lnTo>
                  <a:lnTo>
                    <a:pt x="14" y="420"/>
                  </a:lnTo>
                  <a:lnTo>
                    <a:pt x="14" y="450"/>
                  </a:lnTo>
                  <a:lnTo>
                    <a:pt x="14" y="476"/>
                  </a:lnTo>
                  <a:lnTo>
                    <a:pt x="12" y="488"/>
                  </a:lnTo>
                  <a:lnTo>
                    <a:pt x="10" y="498"/>
                  </a:lnTo>
                  <a:lnTo>
                    <a:pt x="6" y="506"/>
                  </a:lnTo>
                  <a:lnTo>
                    <a:pt x="0" y="512"/>
                  </a:lnTo>
                  <a:lnTo>
                    <a:pt x="6" y="524"/>
                  </a:lnTo>
                  <a:lnTo>
                    <a:pt x="14" y="542"/>
                  </a:lnTo>
                  <a:lnTo>
                    <a:pt x="22" y="560"/>
                  </a:lnTo>
                  <a:lnTo>
                    <a:pt x="28" y="572"/>
                  </a:lnTo>
                  <a:lnTo>
                    <a:pt x="34" y="558"/>
                  </a:lnTo>
                  <a:lnTo>
                    <a:pt x="32" y="576"/>
                  </a:lnTo>
                  <a:lnTo>
                    <a:pt x="56" y="610"/>
                  </a:lnTo>
                  <a:lnTo>
                    <a:pt x="76" y="644"/>
                  </a:lnTo>
                  <a:lnTo>
                    <a:pt x="88" y="670"/>
                  </a:lnTo>
                  <a:lnTo>
                    <a:pt x="104" y="658"/>
                  </a:lnTo>
                  <a:lnTo>
                    <a:pt x="118" y="644"/>
                  </a:lnTo>
                  <a:lnTo>
                    <a:pt x="134" y="624"/>
                  </a:lnTo>
                  <a:lnTo>
                    <a:pt x="146" y="602"/>
                  </a:lnTo>
                  <a:lnTo>
                    <a:pt x="158" y="578"/>
                  </a:lnTo>
                  <a:lnTo>
                    <a:pt x="166" y="554"/>
                  </a:lnTo>
                  <a:lnTo>
                    <a:pt x="174" y="526"/>
                  </a:lnTo>
                  <a:lnTo>
                    <a:pt x="180" y="498"/>
                  </a:lnTo>
                  <a:lnTo>
                    <a:pt x="188" y="440"/>
                  </a:lnTo>
                  <a:lnTo>
                    <a:pt x="194" y="384"/>
                  </a:lnTo>
                  <a:lnTo>
                    <a:pt x="202" y="332"/>
                  </a:lnTo>
                  <a:lnTo>
                    <a:pt x="206" y="308"/>
                  </a:lnTo>
                  <a:lnTo>
                    <a:pt x="210" y="286"/>
                  </a:lnTo>
                  <a:lnTo>
                    <a:pt x="216" y="268"/>
                  </a:lnTo>
                  <a:lnTo>
                    <a:pt x="224" y="252"/>
                  </a:lnTo>
                  <a:lnTo>
                    <a:pt x="232" y="238"/>
                  </a:lnTo>
                  <a:lnTo>
                    <a:pt x="238" y="220"/>
                  </a:lnTo>
                  <a:lnTo>
                    <a:pt x="240" y="202"/>
                  </a:lnTo>
                  <a:lnTo>
                    <a:pt x="242" y="182"/>
                  </a:lnTo>
                  <a:lnTo>
                    <a:pt x="244" y="160"/>
                  </a:lnTo>
                  <a:lnTo>
                    <a:pt x="242" y="140"/>
                  </a:lnTo>
                  <a:lnTo>
                    <a:pt x="238" y="98"/>
                  </a:lnTo>
                  <a:lnTo>
                    <a:pt x="232" y="60"/>
                  </a:lnTo>
                  <a:lnTo>
                    <a:pt x="226" y="2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69"/>
            <p:cNvSpPr>
              <a:spLocks/>
            </p:cNvSpPr>
            <p:nvPr/>
          </p:nvSpPr>
          <p:spPr bwMode="auto">
            <a:xfrm>
              <a:off x="4133850" y="3003550"/>
              <a:ext cx="231775" cy="371475"/>
            </a:xfrm>
            <a:custGeom>
              <a:avLst/>
              <a:gdLst>
                <a:gd name="T0" fmla="*/ 282257481 w 146"/>
                <a:gd name="T1" fmla="*/ 131048140 h 234"/>
                <a:gd name="T2" fmla="*/ 282257481 w 146"/>
                <a:gd name="T3" fmla="*/ 131048140 h 234"/>
                <a:gd name="T4" fmla="*/ 267136550 w 146"/>
                <a:gd name="T5" fmla="*/ 100806249 h 234"/>
                <a:gd name="T6" fmla="*/ 246975308 w 146"/>
                <a:gd name="T7" fmla="*/ 70564381 h 234"/>
                <a:gd name="T8" fmla="*/ 221773757 w 146"/>
                <a:gd name="T9" fmla="*/ 40322502 h 234"/>
                <a:gd name="T10" fmla="*/ 186491534 w 146"/>
                <a:gd name="T11" fmla="*/ 15120940 h 234"/>
                <a:gd name="T12" fmla="*/ 171370603 w 146"/>
                <a:gd name="T13" fmla="*/ 5040313 h 234"/>
                <a:gd name="T14" fmla="*/ 151209361 w 146"/>
                <a:gd name="T15" fmla="*/ 0 h 234"/>
                <a:gd name="T16" fmla="*/ 126007809 w 146"/>
                <a:gd name="T17" fmla="*/ 0 h 234"/>
                <a:gd name="T18" fmla="*/ 105846568 w 146"/>
                <a:gd name="T19" fmla="*/ 0 h 234"/>
                <a:gd name="T20" fmla="*/ 80644991 w 146"/>
                <a:gd name="T21" fmla="*/ 10080625 h 234"/>
                <a:gd name="T22" fmla="*/ 55443439 w 146"/>
                <a:gd name="T23" fmla="*/ 25201562 h 234"/>
                <a:gd name="T24" fmla="*/ 55443439 w 146"/>
                <a:gd name="T25" fmla="*/ 25201562 h 234"/>
                <a:gd name="T26" fmla="*/ 30241875 w 146"/>
                <a:gd name="T27" fmla="*/ 50403124 h 234"/>
                <a:gd name="T28" fmla="*/ 15120937 w 146"/>
                <a:gd name="T29" fmla="*/ 75604693 h 234"/>
                <a:gd name="T30" fmla="*/ 5040312 w 146"/>
                <a:gd name="T31" fmla="*/ 105846585 h 234"/>
                <a:gd name="T32" fmla="*/ 0 w 146"/>
                <a:gd name="T33" fmla="*/ 136088452 h 234"/>
                <a:gd name="T34" fmla="*/ 0 w 146"/>
                <a:gd name="T35" fmla="*/ 171370630 h 234"/>
                <a:gd name="T36" fmla="*/ 5040312 w 146"/>
                <a:gd name="T37" fmla="*/ 211693169 h 234"/>
                <a:gd name="T38" fmla="*/ 10080624 w 146"/>
                <a:gd name="T39" fmla="*/ 252015658 h 234"/>
                <a:gd name="T40" fmla="*/ 25201558 w 146"/>
                <a:gd name="T41" fmla="*/ 287297837 h 234"/>
                <a:gd name="T42" fmla="*/ 60483750 w 146"/>
                <a:gd name="T43" fmla="*/ 367942816 h 234"/>
                <a:gd name="T44" fmla="*/ 105846568 w 146"/>
                <a:gd name="T45" fmla="*/ 438507272 h 234"/>
                <a:gd name="T46" fmla="*/ 156249672 w 146"/>
                <a:gd name="T47" fmla="*/ 504031317 h 234"/>
                <a:gd name="T48" fmla="*/ 181451224 w 146"/>
                <a:gd name="T49" fmla="*/ 529232873 h 234"/>
                <a:gd name="T50" fmla="*/ 206652776 w 146"/>
                <a:gd name="T51" fmla="*/ 549394118 h 234"/>
                <a:gd name="T52" fmla="*/ 206652776 w 146"/>
                <a:gd name="T53" fmla="*/ 549394118 h 234"/>
                <a:gd name="T54" fmla="*/ 257055929 w 146"/>
                <a:gd name="T55" fmla="*/ 579635985 h 234"/>
                <a:gd name="T56" fmla="*/ 292338102 w 146"/>
                <a:gd name="T57" fmla="*/ 589716607 h 234"/>
                <a:gd name="T58" fmla="*/ 322579964 w 146"/>
                <a:gd name="T59" fmla="*/ 589716607 h 234"/>
                <a:gd name="T60" fmla="*/ 342741206 w 146"/>
                <a:gd name="T61" fmla="*/ 579635985 h 234"/>
                <a:gd name="T62" fmla="*/ 352821827 w 146"/>
                <a:gd name="T63" fmla="*/ 564515051 h 234"/>
                <a:gd name="T64" fmla="*/ 362902448 w 146"/>
                <a:gd name="T65" fmla="*/ 549394118 h 234"/>
                <a:gd name="T66" fmla="*/ 367942758 w 146"/>
                <a:gd name="T67" fmla="*/ 534273184 h 234"/>
                <a:gd name="T68" fmla="*/ 282257481 w 146"/>
                <a:gd name="T69" fmla="*/ 131048140 h 2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6"/>
                <a:gd name="T106" fmla="*/ 0 h 234"/>
                <a:gd name="T107" fmla="*/ 146 w 146"/>
                <a:gd name="T108" fmla="*/ 234 h 2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6" h="234">
                  <a:moveTo>
                    <a:pt x="112" y="52"/>
                  </a:moveTo>
                  <a:lnTo>
                    <a:pt x="112" y="52"/>
                  </a:lnTo>
                  <a:lnTo>
                    <a:pt x="106" y="40"/>
                  </a:lnTo>
                  <a:lnTo>
                    <a:pt x="98" y="28"/>
                  </a:lnTo>
                  <a:lnTo>
                    <a:pt x="88" y="16"/>
                  </a:lnTo>
                  <a:lnTo>
                    <a:pt x="74" y="6"/>
                  </a:lnTo>
                  <a:lnTo>
                    <a:pt x="68" y="2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32" y="4"/>
                  </a:lnTo>
                  <a:lnTo>
                    <a:pt x="22" y="10"/>
                  </a:lnTo>
                  <a:lnTo>
                    <a:pt x="12" y="20"/>
                  </a:lnTo>
                  <a:lnTo>
                    <a:pt x="6" y="30"/>
                  </a:lnTo>
                  <a:lnTo>
                    <a:pt x="2" y="42"/>
                  </a:lnTo>
                  <a:lnTo>
                    <a:pt x="0" y="54"/>
                  </a:lnTo>
                  <a:lnTo>
                    <a:pt x="0" y="68"/>
                  </a:lnTo>
                  <a:lnTo>
                    <a:pt x="2" y="84"/>
                  </a:lnTo>
                  <a:lnTo>
                    <a:pt x="4" y="100"/>
                  </a:lnTo>
                  <a:lnTo>
                    <a:pt x="10" y="114"/>
                  </a:lnTo>
                  <a:lnTo>
                    <a:pt x="24" y="146"/>
                  </a:lnTo>
                  <a:lnTo>
                    <a:pt x="42" y="174"/>
                  </a:lnTo>
                  <a:lnTo>
                    <a:pt x="62" y="200"/>
                  </a:lnTo>
                  <a:lnTo>
                    <a:pt x="72" y="210"/>
                  </a:lnTo>
                  <a:lnTo>
                    <a:pt x="82" y="218"/>
                  </a:lnTo>
                  <a:lnTo>
                    <a:pt x="102" y="230"/>
                  </a:lnTo>
                  <a:lnTo>
                    <a:pt x="116" y="234"/>
                  </a:lnTo>
                  <a:lnTo>
                    <a:pt x="128" y="234"/>
                  </a:lnTo>
                  <a:lnTo>
                    <a:pt x="136" y="230"/>
                  </a:lnTo>
                  <a:lnTo>
                    <a:pt x="140" y="224"/>
                  </a:lnTo>
                  <a:lnTo>
                    <a:pt x="144" y="218"/>
                  </a:lnTo>
                  <a:lnTo>
                    <a:pt x="146" y="212"/>
                  </a:lnTo>
                  <a:lnTo>
                    <a:pt x="112" y="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0"/>
            <p:cNvSpPr>
              <a:spLocks/>
            </p:cNvSpPr>
            <p:nvPr/>
          </p:nvSpPr>
          <p:spPr bwMode="auto">
            <a:xfrm>
              <a:off x="4168775" y="3041650"/>
              <a:ext cx="184150" cy="298450"/>
            </a:xfrm>
            <a:custGeom>
              <a:avLst/>
              <a:gdLst>
                <a:gd name="T0" fmla="*/ 221773791 w 116"/>
                <a:gd name="T1" fmla="*/ 105846578 h 188"/>
                <a:gd name="T2" fmla="*/ 221773791 w 116"/>
                <a:gd name="T3" fmla="*/ 105846578 h 188"/>
                <a:gd name="T4" fmla="*/ 211693169 w 116"/>
                <a:gd name="T5" fmla="*/ 80644999 h 188"/>
                <a:gd name="T6" fmla="*/ 196572185 w 116"/>
                <a:gd name="T7" fmla="*/ 60483755 h 188"/>
                <a:gd name="T8" fmla="*/ 176410941 w 116"/>
                <a:gd name="T9" fmla="*/ 35282188 h 188"/>
                <a:gd name="T10" fmla="*/ 151209385 w 116"/>
                <a:gd name="T11" fmla="*/ 15120939 h 188"/>
                <a:gd name="T12" fmla="*/ 136088451 w 116"/>
                <a:gd name="T13" fmla="*/ 5040312 h 188"/>
                <a:gd name="T14" fmla="*/ 120967518 w 116"/>
                <a:gd name="T15" fmla="*/ 0 h 188"/>
                <a:gd name="T16" fmla="*/ 100806248 w 116"/>
                <a:gd name="T17" fmla="*/ 0 h 188"/>
                <a:gd name="T18" fmla="*/ 85685315 w 116"/>
                <a:gd name="T19" fmla="*/ 5040312 h 188"/>
                <a:gd name="T20" fmla="*/ 65524070 w 116"/>
                <a:gd name="T21" fmla="*/ 10080625 h 188"/>
                <a:gd name="T22" fmla="*/ 45362813 w 116"/>
                <a:gd name="T23" fmla="*/ 25201561 h 188"/>
                <a:gd name="T24" fmla="*/ 45362813 w 116"/>
                <a:gd name="T25" fmla="*/ 25201561 h 188"/>
                <a:gd name="T26" fmla="*/ 25201562 w 116"/>
                <a:gd name="T27" fmla="*/ 40322499 h 188"/>
                <a:gd name="T28" fmla="*/ 10080625 w 116"/>
                <a:gd name="T29" fmla="*/ 60483755 h 188"/>
                <a:gd name="T30" fmla="*/ 5040313 w 116"/>
                <a:gd name="T31" fmla="*/ 85685309 h 188"/>
                <a:gd name="T32" fmla="*/ 0 w 116"/>
                <a:gd name="T33" fmla="*/ 110886889 h 188"/>
                <a:gd name="T34" fmla="*/ 0 w 116"/>
                <a:gd name="T35" fmla="*/ 141128754 h 188"/>
                <a:gd name="T36" fmla="*/ 5040313 w 116"/>
                <a:gd name="T37" fmla="*/ 171370619 h 188"/>
                <a:gd name="T38" fmla="*/ 20161251 w 116"/>
                <a:gd name="T39" fmla="*/ 231854399 h 188"/>
                <a:gd name="T40" fmla="*/ 50403124 w 116"/>
                <a:gd name="T41" fmla="*/ 297378440 h 188"/>
                <a:gd name="T42" fmla="*/ 85685315 w 116"/>
                <a:gd name="T43" fmla="*/ 352821860 h 188"/>
                <a:gd name="T44" fmla="*/ 126007829 w 116"/>
                <a:gd name="T45" fmla="*/ 403224968 h 188"/>
                <a:gd name="T46" fmla="*/ 166330318 w 116"/>
                <a:gd name="T47" fmla="*/ 443547554 h 188"/>
                <a:gd name="T48" fmla="*/ 166330318 w 116"/>
                <a:gd name="T49" fmla="*/ 443547554 h 188"/>
                <a:gd name="T50" fmla="*/ 206652808 w 116"/>
                <a:gd name="T51" fmla="*/ 463708798 h 188"/>
                <a:gd name="T52" fmla="*/ 236894724 w 116"/>
                <a:gd name="T53" fmla="*/ 473789420 h 188"/>
                <a:gd name="T54" fmla="*/ 257055969 w 116"/>
                <a:gd name="T55" fmla="*/ 473789420 h 188"/>
                <a:gd name="T56" fmla="*/ 272176903 w 116"/>
                <a:gd name="T57" fmla="*/ 463708798 h 188"/>
                <a:gd name="T58" fmla="*/ 282257525 w 116"/>
                <a:gd name="T59" fmla="*/ 453628176 h 188"/>
                <a:gd name="T60" fmla="*/ 287297836 w 116"/>
                <a:gd name="T61" fmla="*/ 438507244 h 188"/>
                <a:gd name="T62" fmla="*/ 292338147 w 116"/>
                <a:gd name="T63" fmla="*/ 428426622 h 188"/>
                <a:gd name="T64" fmla="*/ 221773791 w 116"/>
                <a:gd name="T65" fmla="*/ 105846578 h 1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"/>
                <a:gd name="T100" fmla="*/ 0 h 188"/>
                <a:gd name="T101" fmla="*/ 116 w 116"/>
                <a:gd name="T102" fmla="*/ 188 h 1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" h="188">
                  <a:moveTo>
                    <a:pt x="88" y="42"/>
                  </a:moveTo>
                  <a:lnTo>
                    <a:pt x="88" y="42"/>
                  </a:lnTo>
                  <a:lnTo>
                    <a:pt x="84" y="32"/>
                  </a:lnTo>
                  <a:lnTo>
                    <a:pt x="78" y="24"/>
                  </a:lnTo>
                  <a:lnTo>
                    <a:pt x="70" y="14"/>
                  </a:lnTo>
                  <a:lnTo>
                    <a:pt x="60" y="6"/>
                  </a:lnTo>
                  <a:lnTo>
                    <a:pt x="54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26" y="4"/>
                  </a:lnTo>
                  <a:lnTo>
                    <a:pt x="18" y="10"/>
                  </a:lnTo>
                  <a:lnTo>
                    <a:pt x="10" y="16"/>
                  </a:lnTo>
                  <a:lnTo>
                    <a:pt x="4" y="24"/>
                  </a:lnTo>
                  <a:lnTo>
                    <a:pt x="2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8" y="92"/>
                  </a:lnTo>
                  <a:lnTo>
                    <a:pt x="20" y="118"/>
                  </a:lnTo>
                  <a:lnTo>
                    <a:pt x="34" y="140"/>
                  </a:lnTo>
                  <a:lnTo>
                    <a:pt x="50" y="160"/>
                  </a:lnTo>
                  <a:lnTo>
                    <a:pt x="66" y="176"/>
                  </a:lnTo>
                  <a:lnTo>
                    <a:pt x="82" y="184"/>
                  </a:lnTo>
                  <a:lnTo>
                    <a:pt x="94" y="188"/>
                  </a:lnTo>
                  <a:lnTo>
                    <a:pt x="102" y="188"/>
                  </a:lnTo>
                  <a:lnTo>
                    <a:pt x="108" y="184"/>
                  </a:lnTo>
                  <a:lnTo>
                    <a:pt x="112" y="180"/>
                  </a:lnTo>
                  <a:lnTo>
                    <a:pt x="114" y="174"/>
                  </a:lnTo>
                  <a:lnTo>
                    <a:pt x="116" y="170"/>
                  </a:lnTo>
                  <a:lnTo>
                    <a:pt x="88" y="42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71"/>
            <p:cNvSpPr>
              <a:spLocks/>
            </p:cNvSpPr>
            <p:nvPr/>
          </p:nvSpPr>
          <p:spPr bwMode="auto">
            <a:xfrm>
              <a:off x="5260975" y="3003550"/>
              <a:ext cx="231775" cy="371475"/>
            </a:xfrm>
            <a:custGeom>
              <a:avLst/>
              <a:gdLst>
                <a:gd name="T0" fmla="*/ 85685301 w 146"/>
                <a:gd name="T1" fmla="*/ 131048140 h 234"/>
                <a:gd name="T2" fmla="*/ 85685301 w 146"/>
                <a:gd name="T3" fmla="*/ 131048140 h 234"/>
                <a:gd name="T4" fmla="*/ 100806233 w 146"/>
                <a:gd name="T5" fmla="*/ 100806249 h 234"/>
                <a:gd name="T6" fmla="*/ 120967499 w 146"/>
                <a:gd name="T7" fmla="*/ 70564381 h 234"/>
                <a:gd name="T8" fmla="*/ 146169051 w 146"/>
                <a:gd name="T9" fmla="*/ 40322502 h 234"/>
                <a:gd name="T10" fmla="*/ 176410913 w 146"/>
                <a:gd name="T11" fmla="*/ 15120940 h 234"/>
                <a:gd name="T12" fmla="*/ 196572155 w 146"/>
                <a:gd name="T13" fmla="*/ 5040313 h 234"/>
                <a:gd name="T14" fmla="*/ 216733446 w 146"/>
                <a:gd name="T15" fmla="*/ 0 h 234"/>
                <a:gd name="T16" fmla="*/ 236894688 w 146"/>
                <a:gd name="T17" fmla="*/ 0 h 234"/>
                <a:gd name="T18" fmla="*/ 262096240 w 146"/>
                <a:gd name="T19" fmla="*/ 0 h 234"/>
                <a:gd name="T20" fmla="*/ 287297792 w 146"/>
                <a:gd name="T21" fmla="*/ 10080625 h 234"/>
                <a:gd name="T22" fmla="*/ 312499344 w 146"/>
                <a:gd name="T23" fmla="*/ 25201562 h 234"/>
                <a:gd name="T24" fmla="*/ 312499344 w 146"/>
                <a:gd name="T25" fmla="*/ 25201562 h 234"/>
                <a:gd name="T26" fmla="*/ 332660585 w 146"/>
                <a:gd name="T27" fmla="*/ 50403124 h 234"/>
                <a:gd name="T28" fmla="*/ 352821827 w 146"/>
                <a:gd name="T29" fmla="*/ 75604693 h 234"/>
                <a:gd name="T30" fmla="*/ 362902448 w 146"/>
                <a:gd name="T31" fmla="*/ 105846585 h 234"/>
                <a:gd name="T32" fmla="*/ 367942758 w 146"/>
                <a:gd name="T33" fmla="*/ 136088452 h 234"/>
                <a:gd name="T34" fmla="*/ 367942758 w 146"/>
                <a:gd name="T35" fmla="*/ 171370630 h 234"/>
                <a:gd name="T36" fmla="*/ 362902448 w 146"/>
                <a:gd name="T37" fmla="*/ 211693169 h 234"/>
                <a:gd name="T38" fmla="*/ 352821827 w 146"/>
                <a:gd name="T39" fmla="*/ 252015658 h 234"/>
                <a:gd name="T40" fmla="*/ 342741206 w 146"/>
                <a:gd name="T41" fmla="*/ 287297837 h 234"/>
                <a:gd name="T42" fmla="*/ 307459033 w 146"/>
                <a:gd name="T43" fmla="*/ 367942816 h 234"/>
                <a:gd name="T44" fmla="*/ 262096240 w 146"/>
                <a:gd name="T45" fmla="*/ 438507272 h 234"/>
                <a:gd name="T46" fmla="*/ 211693136 w 146"/>
                <a:gd name="T47" fmla="*/ 504031317 h 234"/>
                <a:gd name="T48" fmla="*/ 181451224 w 146"/>
                <a:gd name="T49" fmla="*/ 529232873 h 234"/>
                <a:gd name="T50" fmla="*/ 156249672 w 146"/>
                <a:gd name="T51" fmla="*/ 549394118 h 234"/>
                <a:gd name="T52" fmla="*/ 156249672 w 146"/>
                <a:gd name="T53" fmla="*/ 549394118 h 234"/>
                <a:gd name="T54" fmla="*/ 110886878 w 146"/>
                <a:gd name="T55" fmla="*/ 579635985 h 234"/>
                <a:gd name="T56" fmla="*/ 70564370 w 146"/>
                <a:gd name="T57" fmla="*/ 589716607 h 234"/>
                <a:gd name="T58" fmla="*/ 45362806 w 146"/>
                <a:gd name="T59" fmla="*/ 589716607 h 234"/>
                <a:gd name="T60" fmla="*/ 25201558 w 146"/>
                <a:gd name="T61" fmla="*/ 579635985 h 234"/>
                <a:gd name="T62" fmla="*/ 10080624 w 146"/>
                <a:gd name="T63" fmla="*/ 564515051 h 234"/>
                <a:gd name="T64" fmla="*/ 0 w 146"/>
                <a:gd name="T65" fmla="*/ 549394118 h 234"/>
                <a:gd name="T66" fmla="*/ 0 w 146"/>
                <a:gd name="T67" fmla="*/ 534273184 h 234"/>
                <a:gd name="T68" fmla="*/ 85685301 w 146"/>
                <a:gd name="T69" fmla="*/ 131048140 h 2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6"/>
                <a:gd name="T106" fmla="*/ 0 h 234"/>
                <a:gd name="T107" fmla="*/ 146 w 146"/>
                <a:gd name="T108" fmla="*/ 234 h 2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6" h="234">
                  <a:moveTo>
                    <a:pt x="34" y="52"/>
                  </a:moveTo>
                  <a:lnTo>
                    <a:pt x="34" y="52"/>
                  </a:lnTo>
                  <a:lnTo>
                    <a:pt x="40" y="40"/>
                  </a:lnTo>
                  <a:lnTo>
                    <a:pt x="48" y="28"/>
                  </a:lnTo>
                  <a:lnTo>
                    <a:pt x="58" y="16"/>
                  </a:lnTo>
                  <a:lnTo>
                    <a:pt x="70" y="6"/>
                  </a:lnTo>
                  <a:lnTo>
                    <a:pt x="78" y="2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4" y="4"/>
                  </a:lnTo>
                  <a:lnTo>
                    <a:pt x="124" y="10"/>
                  </a:lnTo>
                  <a:lnTo>
                    <a:pt x="132" y="20"/>
                  </a:lnTo>
                  <a:lnTo>
                    <a:pt x="140" y="30"/>
                  </a:lnTo>
                  <a:lnTo>
                    <a:pt x="144" y="42"/>
                  </a:lnTo>
                  <a:lnTo>
                    <a:pt x="146" y="54"/>
                  </a:lnTo>
                  <a:lnTo>
                    <a:pt x="146" y="68"/>
                  </a:lnTo>
                  <a:lnTo>
                    <a:pt x="144" y="84"/>
                  </a:lnTo>
                  <a:lnTo>
                    <a:pt x="140" y="100"/>
                  </a:lnTo>
                  <a:lnTo>
                    <a:pt x="136" y="114"/>
                  </a:lnTo>
                  <a:lnTo>
                    <a:pt x="122" y="146"/>
                  </a:lnTo>
                  <a:lnTo>
                    <a:pt x="104" y="174"/>
                  </a:lnTo>
                  <a:lnTo>
                    <a:pt x="84" y="200"/>
                  </a:lnTo>
                  <a:lnTo>
                    <a:pt x="72" y="210"/>
                  </a:lnTo>
                  <a:lnTo>
                    <a:pt x="62" y="218"/>
                  </a:lnTo>
                  <a:lnTo>
                    <a:pt x="44" y="230"/>
                  </a:lnTo>
                  <a:lnTo>
                    <a:pt x="28" y="234"/>
                  </a:lnTo>
                  <a:lnTo>
                    <a:pt x="18" y="234"/>
                  </a:lnTo>
                  <a:lnTo>
                    <a:pt x="10" y="230"/>
                  </a:lnTo>
                  <a:lnTo>
                    <a:pt x="4" y="224"/>
                  </a:lnTo>
                  <a:lnTo>
                    <a:pt x="0" y="218"/>
                  </a:lnTo>
                  <a:lnTo>
                    <a:pt x="0" y="212"/>
                  </a:lnTo>
                  <a:lnTo>
                    <a:pt x="34" y="5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72"/>
            <p:cNvSpPr>
              <a:spLocks/>
            </p:cNvSpPr>
            <p:nvPr/>
          </p:nvSpPr>
          <p:spPr bwMode="auto">
            <a:xfrm>
              <a:off x="5270500" y="3041650"/>
              <a:ext cx="187325" cy="298450"/>
            </a:xfrm>
            <a:custGeom>
              <a:avLst/>
              <a:gdLst>
                <a:gd name="T0" fmla="*/ 70564382 w 118"/>
                <a:gd name="T1" fmla="*/ 105846578 h 188"/>
                <a:gd name="T2" fmla="*/ 70564382 w 118"/>
                <a:gd name="T3" fmla="*/ 105846578 h 188"/>
                <a:gd name="T4" fmla="*/ 80645004 w 118"/>
                <a:gd name="T5" fmla="*/ 80644999 h 188"/>
                <a:gd name="T6" fmla="*/ 95765938 w 118"/>
                <a:gd name="T7" fmla="*/ 60483755 h 188"/>
                <a:gd name="T8" fmla="*/ 115927207 w 118"/>
                <a:gd name="T9" fmla="*/ 35282188 h 188"/>
                <a:gd name="T10" fmla="*/ 146169074 w 118"/>
                <a:gd name="T11" fmla="*/ 15120939 h 188"/>
                <a:gd name="T12" fmla="*/ 156249697 w 118"/>
                <a:gd name="T13" fmla="*/ 5040312 h 188"/>
                <a:gd name="T14" fmla="*/ 176410941 w 118"/>
                <a:gd name="T15" fmla="*/ 0 h 188"/>
                <a:gd name="T16" fmla="*/ 191531875 w 118"/>
                <a:gd name="T17" fmla="*/ 0 h 188"/>
                <a:gd name="T18" fmla="*/ 211693169 w 118"/>
                <a:gd name="T19" fmla="*/ 5040312 h 188"/>
                <a:gd name="T20" fmla="*/ 231854414 w 118"/>
                <a:gd name="T21" fmla="*/ 10080625 h 188"/>
                <a:gd name="T22" fmla="*/ 252015659 w 118"/>
                <a:gd name="T23" fmla="*/ 25201561 h 188"/>
                <a:gd name="T24" fmla="*/ 252015659 w 118"/>
                <a:gd name="T25" fmla="*/ 25201561 h 188"/>
                <a:gd name="T26" fmla="*/ 267136593 w 118"/>
                <a:gd name="T27" fmla="*/ 40322499 h 188"/>
                <a:gd name="T28" fmla="*/ 282257526 w 118"/>
                <a:gd name="T29" fmla="*/ 60483755 h 188"/>
                <a:gd name="T30" fmla="*/ 292338149 w 118"/>
                <a:gd name="T31" fmla="*/ 85685309 h 188"/>
                <a:gd name="T32" fmla="*/ 297378460 w 118"/>
                <a:gd name="T33" fmla="*/ 110886889 h 188"/>
                <a:gd name="T34" fmla="*/ 297378460 w 118"/>
                <a:gd name="T35" fmla="*/ 141128754 h 188"/>
                <a:gd name="T36" fmla="*/ 292338149 w 118"/>
                <a:gd name="T37" fmla="*/ 171370619 h 188"/>
                <a:gd name="T38" fmla="*/ 272176904 w 118"/>
                <a:gd name="T39" fmla="*/ 231854399 h 188"/>
                <a:gd name="T40" fmla="*/ 246975348 w 118"/>
                <a:gd name="T41" fmla="*/ 297378440 h 188"/>
                <a:gd name="T42" fmla="*/ 211693169 w 118"/>
                <a:gd name="T43" fmla="*/ 352821860 h 188"/>
                <a:gd name="T44" fmla="*/ 171370630 w 118"/>
                <a:gd name="T45" fmla="*/ 403224968 h 188"/>
                <a:gd name="T46" fmla="*/ 126007830 w 118"/>
                <a:gd name="T47" fmla="*/ 443547554 h 188"/>
                <a:gd name="T48" fmla="*/ 126007830 w 118"/>
                <a:gd name="T49" fmla="*/ 443547554 h 188"/>
                <a:gd name="T50" fmla="*/ 90725626 w 118"/>
                <a:gd name="T51" fmla="*/ 463708798 h 188"/>
                <a:gd name="T52" fmla="*/ 60483759 w 118"/>
                <a:gd name="T53" fmla="*/ 473789420 h 188"/>
                <a:gd name="T54" fmla="*/ 35282191 w 118"/>
                <a:gd name="T55" fmla="*/ 473789420 h 188"/>
                <a:gd name="T56" fmla="*/ 20161251 w 118"/>
                <a:gd name="T57" fmla="*/ 463708798 h 188"/>
                <a:gd name="T58" fmla="*/ 10080625 w 118"/>
                <a:gd name="T59" fmla="*/ 453628176 h 188"/>
                <a:gd name="T60" fmla="*/ 5040313 w 118"/>
                <a:gd name="T61" fmla="*/ 438507244 h 188"/>
                <a:gd name="T62" fmla="*/ 0 w 118"/>
                <a:gd name="T63" fmla="*/ 428426622 h 188"/>
                <a:gd name="T64" fmla="*/ 70564382 w 118"/>
                <a:gd name="T65" fmla="*/ 105846578 h 1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8"/>
                <a:gd name="T100" fmla="*/ 0 h 188"/>
                <a:gd name="T101" fmla="*/ 118 w 118"/>
                <a:gd name="T102" fmla="*/ 188 h 1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8" h="188">
                  <a:moveTo>
                    <a:pt x="28" y="42"/>
                  </a:moveTo>
                  <a:lnTo>
                    <a:pt x="28" y="42"/>
                  </a:lnTo>
                  <a:lnTo>
                    <a:pt x="32" y="32"/>
                  </a:lnTo>
                  <a:lnTo>
                    <a:pt x="38" y="24"/>
                  </a:lnTo>
                  <a:lnTo>
                    <a:pt x="46" y="14"/>
                  </a:lnTo>
                  <a:lnTo>
                    <a:pt x="58" y="6"/>
                  </a:lnTo>
                  <a:lnTo>
                    <a:pt x="62" y="2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4" y="2"/>
                  </a:lnTo>
                  <a:lnTo>
                    <a:pt x="92" y="4"/>
                  </a:lnTo>
                  <a:lnTo>
                    <a:pt x="100" y="10"/>
                  </a:lnTo>
                  <a:lnTo>
                    <a:pt x="106" y="16"/>
                  </a:lnTo>
                  <a:lnTo>
                    <a:pt x="112" y="24"/>
                  </a:lnTo>
                  <a:lnTo>
                    <a:pt x="116" y="34"/>
                  </a:lnTo>
                  <a:lnTo>
                    <a:pt x="118" y="44"/>
                  </a:lnTo>
                  <a:lnTo>
                    <a:pt x="118" y="56"/>
                  </a:lnTo>
                  <a:lnTo>
                    <a:pt x="116" y="68"/>
                  </a:lnTo>
                  <a:lnTo>
                    <a:pt x="108" y="92"/>
                  </a:lnTo>
                  <a:lnTo>
                    <a:pt x="98" y="118"/>
                  </a:lnTo>
                  <a:lnTo>
                    <a:pt x="84" y="140"/>
                  </a:lnTo>
                  <a:lnTo>
                    <a:pt x="68" y="160"/>
                  </a:lnTo>
                  <a:lnTo>
                    <a:pt x="50" y="176"/>
                  </a:lnTo>
                  <a:lnTo>
                    <a:pt x="36" y="184"/>
                  </a:lnTo>
                  <a:lnTo>
                    <a:pt x="24" y="188"/>
                  </a:lnTo>
                  <a:lnTo>
                    <a:pt x="14" y="188"/>
                  </a:lnTo>
                  <a:lnTo>
                    <a:pt x="8" y="184"/>
                  </a:lnTo>
                  <a:lnTo>
                    <a:pt x="4" y="180"/>
                  </a:lnTo>
                  <a:lnTo>
                    <a:pt x="2" y="174"/>
                  </a:lnTo>
                  <a:lnTo>
                    <a:pt x="0" y="17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73"/>
            <p:cNvSpPr>
              <a:spLocks/>
            </p:cNvSpPr>
            <p:nvPr/>
          </p:nvSpPr>
          <p:spPr bwMode="auto">
            <a:xfrm>
              <a:off x="4210050" y="2819400"/>
              <a:ext cx="92075" cy="342900"/>
            </a:xfrm>
            <a:custGeom>
              <a:avLst/>
              <a:gdLst>
                <a:gd name="T0" fmla="*/ 0 w 58"/>
                <a:gd name="T1" fmla="*/ 5040313 h 216"/>
                <a:gd name="T2" fmla="*/ 0 w 58"/>
                <a:gd name="T3" fmla="*/ 5040313 h 216"/>
                <a:gd name="T4" fmla="*/ 5040313 w 58"/>
                <a:gd name="T5" fmla="*/ 70564380 h 216"/>
                <a:gd name="T6" fmla="*/ 15120940 w 58"/>
                <a:gd name="T7" fmla="*/ 141128760 h 216"/>
                <a:gd name="T8" fmla="*/ 25201562 w 58"/>
                <a:gd name="T9" fmla="*/ 226814098 h 216"/>
                <a:gd name="T10" fmla="*/ 45362813 w 58"/>
                <a:gd name="T11" fmla="*/ 312499386 h 216"/>
                <a:gd name="T12" fmla="*/ 70564381 w 58"/>
                <a:gd name="T13" fmla="*/ 403224985 h 216"/>
                <a:gd name="T14" fmla="*/ 85685315 w 58"/>
                <a:gd name="T15" fmla="*/ 443547573 h 216"/>
                <a:gd name="T16" fmla="*/ 105846584 w 58"/>
                <a:gd name="T17" fmla="*/ 483870062 h 216"/>
                <a:gd name="T18" fmla="*/ 126007829 w 58"/>
                <a:gd name="T19" fmla="*/ 514111928 h 216"/>
                <a:gd name="T20" fmla="*/ 146169074 w 58"/>
                <a:gd name="T21" fmla="*/ 544353795 h 216"/>
                <a:gd name="T22" fmla="*/ 126007829 w 58"/>
                <a:gd name="T23" fmla="*/ 80645002 h 216"/>
                <a:gd name="T24" fmla="*/ 126007829 w 58"/>
                <a:gd name="T25" fmla="*/ 80645002 h 216"/>
                <a:gd name="T26" fmla="*/ 105846584 w 58"/>
                <a:gd name="T27" fmla="*/ 60483758 h 216"/>
                <a:gd name="T28" fmla="*/ 65524070 w 58"/>
                <a:gd name="T29" fmla="*/ 25201562 h 216"/>
                <a:gd name="T30" fmla="*/ 45362813 w 58"/>
                <a:gd name="T31" fmla="*/ 10080625 h 216"/>
                <a:gd name="T32" fmla="*/ 25201562 w 58"/>
                <a:gd name="T33" fmla="*/ 0 h 216"/>
                <a:gd name="T34" fmla="*/ 10080625 w 58"/>
                <a:gd name="T35" fmla="*/ 0 h 216"/>
                <a:gd name="T36" fmla="*/ 5040313 w 58"/>
                <a:gd name="T37" fmla="*/ 0 h 216"/>
                <a:gd name="T38" fmla="*/ 0 w 58"/>
                <a:gd name="T39" fmla="*/ 5040313 h 216"/>
                <a:gd name="T40" fmla="*/ 0 w 58"/>
                <a:gd name="T41" fmla="*/ 5040313 h 2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216"/>
                <a:gd name="T65" fmla="*/ 58 w 58"/>
                <a:gd name="T66" fmla="*/ 216 h 2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216">
                  <a:moveTo>
                    <a:pt x="0" y="2"/>
                  </a:moveTo>
                  <a:lnTo>
                    <a:pt x="0" y="2"/>
                  </a:lnTo>
                  <a:lnTo>
                    <a:pt x="2" y="28"/>
                  </a:lnTo>
                  <a:lnTo>
                    <a:pt x="6" y="56"/>
                  </a:lnTo>
                  <a:lnTo>
                    <a:pt x="10" y="90"/>
                  </a:lnTo>
                  <a:lnTo>
                    <a:pt x="18" y="124"/>
                  </a:lnTo>
                  <a:lnTo>
                    <a:pt x="28" y="160"/>
                  </a:lnTo>
                  <a:lnTo>
                    <a:pt x="34" y="176"/>
                  </a:lnTo>
                  <a:lnTo>
                    <a:pt x="42" y="192"/>
                  </a:lnTo>
                  <a:lnTo>
                    <a:pt x="50" y="204"/>
                  </a:lnTo>
                  <a:lnTo>
                    <a:pt x="58" y="216"/>
                  </a:lnTo>
                  <a:lnTo>
                    <a:pt x="50" y="32"/>
                  </a:lnTo>
                  <a:lnTo>
                    <a:pt x="42" y="24"/>
                  </a:lnTo>
                  <a:lnTo>
                    <a:pt x="26" y="10"/>
                  </a:lnTo>
                  <a:lnTo>
                    <a:pt x="18" y="4"/>
                  </a:lnTo>
                  <a:lnTo>
                    <a:pt x="10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74"/>
            <p:cNvSpPr>
              <a:spLocks/>
            </p:cNvSpPr>
            <p:nvPr/>
          </p:nvSpPr>
          <p:spPr bwMode="auto">
            <a:xfrm>
              <a:off x="5321300" y="2844800"/>
              <a:ext cx="92075" cy="342900"/>
            </a:xfrm>
            <a:custGeom>
              <a:avLst/>
              <a:gdLst>
                <a:gd name="T0" fmla="*/ 146169074 w 58"/>
                <a:gd name="T1" fmla="*/ 10080625 h 216"/>
                <a:gd name="T2" fmla="*/ 146169074 w 58"/>
                <a:gd name="T3" fmla="*/ 10080625 h 216"/>
                <a:gd name="T4" fmla="*/ 141128762 w 58"/>
                <a:gd name="T5" fmla="*/ 75604691 h 216"/>
                <a:gd name="T6" fmla="*/ 136088451 w 58"/>
                <a:gd name="T7" fmla="*/ 146169071 h 216"/>
                <a:gd name="T8" fmla="*/ 120967518 w 58"/>
                <a:gd name="T9" fmla="*/ 226814098 h 216"/>
                <a:gd name="T10" fmla="*/ 105846584 w 58"/>
                <a:gd name="T11" fmla="*/ 317539697 h 216"/>
                <a:gd name="T12" fmla="*/ 80645004 w 58"/>
                <a:gd name="T13" fmla="*/ 408265296 h 216"/>
                <a:gd name="T14" fmla="*/ 60483759 w 58"/>
                <a:gd name="T15" fmla="*/ 448587884 h 216"/>
                <a:gd name="T16" fmla="*/ 45362813 w 58"/>
                <a:gd name="T17" fmla="*/ 483870062 h 216"/>
                <a:gd name="T18" fmla="*/ 25201562 w 58"/>
                <a:gd name="T19" fmla="*/ 519152239 h 216"/>
                <a:gd name="T20" fmla="*/ 0 w 58"/>
                <a:gd name="T21" fmla="*/ 544353795 h 216"/>
                <a:gd name="T22" fmla="*/ 20161251 w 58"/>
                <a:gd name="T23" fmla="*/ 80645002 h 216"/>
                <a:gd name="T24" fmla="*/ 20161251 w 58"/>
                <a:gd name="T25" fmla="*/ 80645002 h 216"/>
                <a:gd name="T26" fmla="*/ 40322502 w 58"/>
                <a:gd name="T27" fmla="*/ 65524069 h 216"/>
                <a:gd name="T28" fmla="*/ 80645004 w 58"/>
                <a:gd name="T29" fmla="*/ 30241879 h 216"/>
                <a:gd name="T30" fmla="*/ 105846584 w 58"/>
                <a:gd name="T31" fmla="*/ 15120939 h 216"/>
                <a:gd name="T32" fmla="*/ 126007829 w 58"/>
                <a:gd name="T33" fmla="*/ 5040313 h 216"/>
                <a:gd name="T34" fmla="*/ 141128762 w 58"/>
                <a:gd name="T35" fmla="*/ 0 h 216"/>
                <a:gd name="T36" fmla="*/ 146169074 w 58"/>
                <a:gd name="T37" fmla="*/ 5040313 h 216"/>
                <a:gd name="T38" fmla="*/ 146169074 w 58"/>
                <a:gd name="T39" fmla="*/ 10080625 h 216"/>
                <a:gd name="T40" fmla="*/ 146169074 w 58"/>
                <a:gd name="T41" fmla="*/ 10080625 h 2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216"/>
                <a:gd name="T65" fmla="*/ 58 w 58"/>
                <a:gd name="T66" fmla="*/ 216 h 2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216">
                  <a:moveTo>
                    <a:pt x="58" y="4"/>
                  </a:moveTo>
                  <a:lnTo>
                    <a:pt x="58" y="4"/>
                  </a:lnTo>
                  <a:lnTo>
                    <a:pt x="56" y="30"/>
                  </a:lnTo>
                  <a:lnTo>
                    <a:pt x="54" y="58"/>
                  </a:lnTo>
                  <a:lnTo>
                    <a:pt x="48" y="90"/>
                  </a:lnTo>
                  <a:lnTo>
                    <a:pt x="42" y="126"/>
                  </a:lnTo>
                  <a:lnTo>
                    <a:pt x="32" y="162"/>
                  </a:lnTo>
                  <a:lnTo>
                    <a:pt x="24" y="178"/>
                  </a:lnTo>
                  <a:lnTo>
                    <a:pt x="18" y="192"/>
                  </a:lnTo>
                  <a:lnTo>
                    <a:pt x="10" y="206"/>
                  </a:lnTo>
                  <a:lnTo>
                    <a:pt x="0" y="216"/>
                  </a:lnTo>
                  <a:lnTo>
                    <a:pt x="8" y="32"/>
                  </a:lnTo>
                  <a:lnTo>
                    <a:pt x="16" y="26"/>
                  </a:lnTo>
                  <a:lnTo>
                    <a:pt x="32" y="12"/>
                  </a:lnTo>
                  <a:lnTo>
                    <a:pt x="42" y="6"/>
                  </a:lnTo>
                  <a:lnTo>
                    <a:pt x="50" y="2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58" y="4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75"/>
            <p:cNvSpPr>
              <a:spLocks/>
            </p:cNvSpPr>
            <p:nvPr/>
          </p:nvSpPr>
          <p:spPr bwMode="auto">
            <a:xfrm>
              <a:off x="4283075" y="2530475"/>
              <a:ext cx="1038225" cy="1289050"/>
            </a:xfrm>
            <a:custGeom>
              <a:avLst/>
              <a:gdLst>
                <a:gd name="T0" fmla="*/ 0 w 654"/>
                <a:gd name="T1" fmla="*/ 246975337 h 812"/>
                <a:gd name="T2" fmla="*/ 5040312 w 654"/>
                <a:gd name="T3" fmla="*/ 534273163 h 812"/>
                <a:gd name="T4" fmla="*/ 30241876 w 654"/>
                <a:gd name="T5" fmla="*/ 947578862 h 812"/>
                <a:gd name="T6" fmla="*/ 75604684 w 654"/>
                <a:gd name="T7" fmla="*/ 1305440942 h 812"/>
                <a:gd name="T8" fmla="*/ 120967504 w 654"/>
                <a:gd name="T9" fmla="*/ 1542335558 h 812"/>
                <a:gd name="T10" fmla="*/ 151209368 w 654"/>
                <a:gd name="T11" fmla="*/ 1658262711 h 812"/>
                <a:gd name="T12" fmla="*/ 196572164 w 654"/>
                <a:gd name="T13" fmla="*/ 1713706528 h 812"/>
                <a:gd name="T14" fmla="*/ 332660600 w 654"/>
                <a:gd name="T15" fmla="*/ 1844754614 h 812"/>
                <a:gd name="T16" fmla="*/ 433466912 w 654"/>
                <a:gd name="T17" fmla="*/ 1910278657 h 812"/>
                <a:gd name="T18" fmla="*/ 559474677 w 654"/>
                <a:gd name="T19" fmla="*/ 1975802700 h 812"/>
                <a:gd name="T20" fmla="*/ 700603374 w 654"/>
                <a:gd name="T21" fmla="*/ 2021165499 h 812"/>
                <a:gd name="T22" fmla="*/ 866933823 w 654"/>
                <a:gd name="T23" fmla="*/ 2046367053 h 812"/>
                <a:gd name="T24" fmla="*/ 887095066 w 654"/>
                <a:gd name="T25" fmla="*/ 2041326742 h 812"/>
                <a:gd name="T26" fmla="*/ 1028223763 w 654"/>
                <a:gd name="T27" fmla="*/ 2011084877 h 812"/>
                <a:gd name="T28" fmla="*/ 1129029975 w 654"/>
                <a:gd name="T29" fmla="*/ 1975802700 h 812"/>
                <a:gd name="T30" fmla="*/ 1244957120 w 654"/>
                <a:gd name="T31" fmla="*/ 1920359279 h 812"/>
                <a:gd name="T32" fmla="*/ 1365924574 w 654"/>
                <a:gd name="T33" fmla="*/ 1839714303 h 812"/>
                <a:gd name="T34" fmla="*/ 1476811408 w 654"/>
                <a:gd name="T35" fmla="*/ 1733867772 h 812"/>
                <a:gd name="T36" fmla="*/ 1577617620 w 654"/>
                <a:gd name="T37" fmla="*/ 1597778979 h 812"/>
                <a:gd name="T38" fmla="*/ 1592738552 w 654"/>
                <a:gd name="T39" fmla="*/ 1476811515 h 812"/>
                <a:gd name="T40" fmla="*/ 1638101348 w 654"/>
                <a:gd name="T41" fmla="*/ 982861039 h 812"/>
                <a:gd name="T42" fmla="*/ 1648181969 w 654"/>
                <a:gd name="T43" fmla="*/ 569555340 h 812"/>
                <a:gd name="T44" fmla="*/ 1643141658 w 654"/>
                <a:gd name="T45" fmla="*/ 367942801 h 812"/>
                <a:gd name="T46" fmla="*/ 1633061037 w 654"/>
                <a:gd name="T47" fmla="*/ 322580002 h 812"/>
                <a:gd name="T48" fmla="*/ 1602819174 w 654"/>
                <a:gd name="T49" fmla="*/ 241935026 h 812"/>
                <a:gd name="T50" fmla="*/ 1547375757 w 654"/>
                <a:gd name="T51" fmla="*/ 171370623 h 812"/>
                <a:gd name="T52" fmla="*/ 1471771097 w 654"/>
                <a:gd name="T53" fmla="*/ 115927202 h 812"/>
                <a:gd name="T54" fmla="*/ 1381045506 w 654"/>
                <a:gd name="T55" fmla="*/ 70564379 h 812"/>
                <a:gd name="T56" fmla="*/ 1275198983 w 654"/>
                <a:gd name="T57" fmla="*/ 35282189 h 812"/>
                <a:gd name="T58" fmla="*/ 1093747801 w 654"/>
                <a:gd name="T59" fmla="*/ 5040313 h 812"/>
                <a:gd name="T60" fmla="*/ 826611140 w 654"/>
                <a:gd name="T61" fmla="*/ 0 h 812"/>
                <a:gd name="T62" fmla="*/ 559474677 w 654"/>
                <a:gd name="T63" fmla="*/ 35282189 h 812"/>
                <a:gd name="T64" fmla="*/ 302418736 w 654"/>
                <a:gd name="T65" fmla="*/ 100806244 h 812"/>
                <a:gd name="T66" fmla="*/ 85685305 w 654"/>
                <a:gd name="T67" fmla="*/ 191531867 h 812"/>
                <a:gd name="T68" fmla="*/ 0 w 654"/>
                <a:gd name="T69" fmla="*/ 246975337 h 8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54"/>
                <a:gd name="T106" fmla="*/ 0 h 812"/>
                <a:gd name="T107" fmla="*/ 654 w 654"/>
                <a:gd name="T108" fmla="*/ 812 h 8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54" h="812">
                  <a:moveTo>
                    <a:pt x="0" y="98"/>
                  </a:moveTo>
                  <a:lnTo>
                    <a:pt x="0" y="98"/>
                  </a:lnTo>
                  <a:lnTo>
                    <a:pt x="0" y="152"/>
                  </a:lnTo>
                  <a:lnTo>
                    <a:pt x="2" y="212"/>
                  </a:lnTo>
                  <a:lnTo>
                    <a:pt x="6" y="288"/>
                  </a:lnTo>
                  <a:lnTo>
                    <a:pt x="12" y="376"/>
                  </a:lnTo>
                  <a:lnTo>
                    <a:pt x="22" y="470"/>
                  </a:lnTo>
                  <a:lnTo>
                    <a:pt x="30" y="518"/>
                  </a:lnTo>
                  <a:lnTo>
                    <a:pt x="38" y="566"/>
                  </a:lnTo>
                  <a:lnTo>
                    <a:pt x="48" y="612"/>
                  </a:lnTo>
                  <a:lnTo>
                    <a:pt x="60" y="658"/>
                  </a:lnTo>
                  <a:lnTo>
                    <a:pt x="64" y="664"/>
                  </a:lnTo>
                  <a:lnTo>
                    <a:pt x="78" y="680"/>
                  </a:lnTo>
                  <a:lnTo>
                    <a:pt x="102" y="704"/>
                  </a:lnTo>
                  <a:lnTo>
                    <a:pt x="132" y="732"/>
                  </a:lnTo>
                  <a:lnTo>
                    <a:pt x="152" y="746"/>
                  </a:lnTo>
                  <a:lnTo>
                    <a:pt x="172" y="758"/>
                  </a:lnTo>
                  <a:lnTo>
                    <a:pt x="196" y="772"/>
                  </a:lnTo>
                  <a:lnTo>
                    <a:pt x="222" y="784"/>
                  </a:lnTo>
                  <a:lnTo>
                    <a:pt x="250" y="794"/>
                  </a:lnTo>
                  <a:lnTo>
                    <a:pt x="278" y="802"/>
                  </a:lnTo>
                  <a:lnTo>
                    <a:pt x="310" y="808"/>
                  </a:lnTo>
                  <a:lnTo>
                    <a:pt x="344" y="812"/>
                  </a:lnTo>
                  <a:lnTo>
                    <a:pt x="352" y="810"/>
                  </a:lnTo>
                  <a:lnTo>
                    <a:pt x="374" y="806"/>
                  </a:lnTo>
                  <a:lnTo>
                    <a:pt x="408" y="798"/>
                  </a:lnTo>
                  <a:lnTo>
                    <a:pt x="428" y="792"/>
                  </a:lnTo>
                  <a:lnTo>
                    <a:pt x="448" y="784"/>
                  </a:lnTo>
                  <a:lnTo>
                    <a:pt x="472" y="774"/>
                  </a:lnTo>
                  <a:lnTo>
                    <a:pt x="494" y="762"/>
                  </a:lnTo>
                  <a:lnTo>
                    <a:pt x="518" y="746"/>
                  </a:lnTo>
                  <a:lnTo>
                    <a:pt x="542" y="730"/>
                  </a:lnTo>
                  <a:lnTo>
                    <a:pt x="564" y="710"/>
                  </a:lnTo>
                  <a:lnTo>
                    <a:pt x="586" y="688"/>
                  </a:lnTo>
                  <a:lnTo>
                    <a:pt x="608" y="662"/>
                  </a:lnTo>
                  <a:lnTo>
                    <a:pt x="626" y="634"/>
                  </a:lnTo>
                  <a:lnTo>
                    <a:pt x="632" y="586"/>
                  </a:lnTo>
                  <a:lnTo>
                    <a:pt x="644" y="466"/>
                  </a:lnTo>
                  <a:lnTo>
                    <a:pt x="650" y="390"/>
                  </a:lnTo>
                  <a:lnTo>
                    <a:pt x="654" y="308"/>
                  </a:lnTo>
                  <a:lnTo>
                    <a:pt x="654" y="226"/>
                  </a:lnTo>
                  <a:lnTo>
                    <a:pt x="654" y="186"/>
                  </a:lnTo>
                  <a:lnTo>
                    <a:pt x="652" y="146"/>
                  </a:lnTo>
                  <a:lnTo>
                    <a:pt x="648" y="128"/>
                  </a:lnTo>
                  <a:lnTo>
                    <a:pt x="644" y="110"/>
                  </a:lnTo>
                  <a:lnTo>
                    <a:pt x="636" y="96"/>
                  </a:lnTo>
                  <a:lnTo>
                    <a:pt x="626" y="80"/>
                  </a:lnTo>
                  <a:lnTo>
                    <a:pt x="614" y="68"/>
                  </a:lnTo>
                  <a:lnTo>
                    <a:pt x="600" y="56"/>
                  </a:lnTo>
                  <a:lnTo>
                    <a:pt x="584" y="46"/>
                  </a:lnTo>
                  <a:lnTo>
                    <a:pt x="566" y="36"/>
                  </a:lnTo>
                  <a:lnTo>
                    <a:pt x="548" y="28"/>
                  </a:lnTo>
                  <a:lnTo>
                    <a:pt x="528" y="20"/>
                  </a:lnTo>
                  <a:lnTo>
                    <a:pt x="506" y="14"/>
                  </a:lnTo>
                  <a:lnTo>
                    <a:pt x="482" y="10"/>
                  </a:lnTo>
                  <a:lnTo>
                    <a:pt x="434" y="2"/>
                  </a:lnTo>
                  <a:lnTo>
                    <a:pt x="382" y="0"/>
                  </a:lnTo>
                  <a:lnTo>
                    <a:pt x="328" y="0"/>
                  </a:lnTo>
                  <a:lnTo>
                    <a:pt x="274" y="6"/>
                  </a:lnTo>
                  <a:lnTo>
                    <a:pt x="222" y="14"/>
                  </a:lnTo>
                  <a:lnTo>
                    <a:pt x="170" y="24"/>
                  </a:lnTo>
                  <a:lnTo>
                    <a:pt x="120" y="40"/>
                  </a:lnTo>
                  <a:lnTo>
                    <a:pt x="74" y="56"/>
                  </a:lnTo>
                  <a:lnTo>
                    <a:pt x="34" y="76"/>
                  </a:lnTo>
                  <a:lnTo>
                    <a:pt x="16" y="86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E4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76"/>
            <p:cNvSpPr>
              <a:spLocks noEditPoints="1"/>
            </p:cNvSpPr>
            <p:nvPr/>
          </p:nvSpPr>
          <p:spPr bwMode="auto">
            <a:xfrm>
              <a:off x="4270375" y="2514600"/>
              <a:ext cx="1069975" cy="1314450"/>
            </a:xfrm>
            <a:custGeom>
              <a:avLst/>
              <a:gdLst>
                <a:gd name="T0" fmla="*/ 589716547 w 674"/>
                <a:gd name="T1" fmla="*/ 2041326754 h 828"/>
                <a:gd name="T2" fmla="*/ 357862157 w 674"/>
                <a:gd name="T3" fmla="*/ 1900198046 h 828"/>
                <a:gd name="T4" fmla="*/ 191531855 w 674"/>
                <a:gd name="T5" fmla="*/ 1743948405 h 828"/>
                <a:gd name="T6" fmla="*/ 151209370 w 674"/>
                <a:gd name="T7" fmla="*/ 1688504983 h 828"/>
                <a:gd name="T8" fmla="*/ 95765928 w 674"/>
                <a:gd name="T9" fmla="*/ 1456650280 h 828"/>
                <a:gd name="T10" fmla="*/ 30241876 w 674"/>
                <a:gd name="T11" fmla="*/ 977820734 h 828"/>
                <a:gd name="T12" fmla="*/ 0 w 674"/>
                <a:gd name="T13" fmla="*/ 413305602 h 828"/>
                <a:gd name="T14" fmla="*/ 5040312 w 674"/>
                <a:gd name="T15" fmla="*/ 257055961 h 828"/>
                <a:gd name="T16" fmla="*/ 90725617 w 674"/>
                <a:gd name="T17" fmla="*/ 201612490 h 828"/>
                <a:gd name="T18" fmla="*/ 423386295 w 674"/>
                <a:gd name="T19" fmla="*/ 70564379 h 828"/>
                <a:gd name="T20" fmla="*/ 821570838 w 674"/>
                <a:gd name="T21" fmla="*/ 5040313 h 828"/>
                <a:gd name="T22" fmla="*/ 1038304396 w 674"/>
                <a:gd name="T23" fmla="*/ 5040313 h 828"/>
                <a:gd name="T24" fmla="*/ 1255037755 w 674"/>
                <a:gd name="T25" fmla="*/ 30241878 h 828"/>
                <a:gd name="T26" fmla="*/ 1431448628 w 674"/>
                <a:gd name="T27" fmla="*/ 80645001 h 828"/>
                <a:gd name="T28" fmla="*/ 1562496706 w 674"/>
                <a:gd name="T29" fmla="*/ 161290002 h 828"/>
                <a:gd name="T30" fmla="*/ 1648181987 w 674"/>
                <a:gd name="T31" fmla="*/ 267136583 h 828"/>
                <a:gd name="T32" fmla="*/ 1683464559 w 674"/>
                <a:gd name="T33" fmla="*/ 393144358 h 828"/>
                <a:gd name="T34" fmla="*/ 1698585491 w 674"/>
                <a:gd name="T35" fmla="*/ 786288717 h 828"/>
                <a:gd name="T36" fmla="*/ 1673383938 w 674"/>
                <a:gd name="T37" fmla="*/ 1330642505 h 828"/>
                <a:gd name="T38" fmla="*/ 1628020745 w 674"/>
                <a:gd name="T39" fmla="*/ 1617940232 h 828"/>
                <a:gd name="T40" fmla="*/ 1582657949 w 674"/>
                <a:gd name="T41" fmla="*/ 1693545294 h 828"/>
                <a:gd name="T42" fmla="*/ 1426408318 w 674"/>
                <a:gd name="T43" fmla="*/ 1864915869 h 828"/>
                <a:gd name="T44" fmla="*/ 1219755580 w 674"/>
                <a:gd name="T45" fmla="*/ 2011084888 h 828"/>
                <a:gd name="T46" fmla="*/ 1134070299 w 674"/>
                <a:gd name="T47" fmla="*/ 2056447687 h 828"/>
                <a:gd name="T48" fmla="*/ 967740046 w 674"/>
                <a:gd name="T49" fmla="*/ 2086689553 h 828"/>
                <a:gd name="T50" fmla="*/ 740925868 w 674"/>
                <a:gd name="T51" fmla="*/ 2081649242 h 828"/>
                <a:gd name="T52" fmla="*/ 645159965 w 674"/>
                <a:gd name="T53" fmla="*/ 2066528309 h 828"/>
                <a:gd name="T54" fmla="*/ 241935012 w 674"/>
                <a:gd name="T55" fmla="*/ 1708666227 h 828"/>
                <a:gd name="T56" fmla="*/ 393144332 w 674"/>
                <a:gd name="T57" fmla="*/ 1849794936 h 828"/>
                <a:gd name="T58" fmla="*/ 645159965 w 674"/>
                <a:gd name="T59" fmla="*/ 2001004266 h 828"/>
                <a:gd name="T60" fmla="*/ 735885557 w 674"/>
                <a:gd name="T61" fmla="*/ 2021165510 h 828"/>
                <a:gd name="T62" fmla="*/ 952619114 w 674"/>
                <a:gd name="T63" fmla="*/ 2021165510 h 828"/>
                <a:gd name="T64" fmla="*/ 1149191231 w 674"/>
                <a:gd name="T65" fmla="*/ 1980843022 h 828"/>
                <a:gd name="T66" fmla="*/ 1260078065 w 674"/>
                <a:gd name="T67" fmla="*/ 1920359290 h 828"/>
                <a:gd name="T68" fmla="*/ 1426408318 w 674"/>
                <a:gd name="T69" fmla="*/ 1789311204 h 828"/>
                <a:gd name="T70" fmla="*/ 1572577327 w 674"/>
                <a:gd name="T71" fmla="*/ 1602819299 h 828"/>
                <a:gd name="T72" fmla="*/ 1617940123 w 674"/>
                <a:gd name="T73" fmla="*/ 1154231619 h 828"/>
                <a:gd name="T74" fmla="*/ 1643141677 w 674"/>
                <a:gd name="T75" fmla="*/ 579635965 h 828"/>
                <a:gd name="T76" fmla="*/ 1628020745 w 674"/>
                <a:gd name="T77" fmla="*/ 352821870 h 828"/>
                <a:gd name="T78" fmla="*/ 1582657949 w 674"/>
                <a:gd name="T79" fmla="*/ 246975339 h 828"/>
                <a:gd name="T80" fmla="*/ 1486892046 w 674"/>
                <a:gd name="T81" fmla="*/ 161290002 h 828"/>
                <a:gd name="T82" fmla="*/ 1345763347 w 674"/>
                <a:gd name="T83" fmla="*/ 95765934 h 828"/>
                <a:gd name="T84" fmla="*/ 1169352473 w 674"/>
                <a:gd name="T85" fmla="*/ 60483757 h 828"/>
                <a:gd name="T86" fmla="*/ 957659425 w 674"/>
                <a:gd name="T87" fmla="*/ 45362812 h 828"/>
                <a:gd name="T88" fmla="*/ 700603382 w 674"/>
                <a:gd name="T89" fmla="*/ 60483757 h 828"/>
                <a:gd name="T90" fmla="*/ 332660604 w 674"/>
                <a:gd name="T91" fmla="*/ 146169069 h 828"/>
                <a:gd name="T92" fmla="*/ 50403119 w 674"/>
                <a:gd name="T93" fmla="*/ 282257516 h 828"/>
                <a:gd name="T94" fmla="*/ 55443442 w 674"/>
                <a:gd name="T95" fmla="*/ 614918142 h 828"/>
                <a:gd name="T96" fmla="*/ 110886884 w 674"/>
                <a:gd name="T97" fmla="*/ 1224795973 h 828"/>
                <a:gd name="T98" fmla="*/ 171370613 w 674"/>
                <a:gd name="T99" fmla="*/ 1557456500 h 8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4"/>
                <a:gd name="T151" fmla="*/ 0 h 828"/>
                <a:gd name="T152" fmla="*/ 674 w 674"/>
                <a:gd name="T153" fmla="*/ 828 h 8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4" h="828">
                  <a:moveTo>
                    <a:pt x="256" y="820"/>
                  </a:moveTo>
                  <a:lnTo>
                    <a:pt x="256" y="820"/>
                  </a:lnTo>
                  <a:lnTo>
                    <a:pt x="234" y="810"/>
                  </a:lnTo>
                  <a:lnTo>
                    <a:pt x="212" y="800"/>
                  </a:lnTo>
                  <a:lnTo>
                    <a:pt x="176" y="778"/>
                  </a:lnTo>
                  <a:lnTo>
                    <a:pt x="142" y="754"/>
                  </a:lnTo>
                  <a:lnTo>
                    <a:pt x="114" y="730"/>
                  </a:lnTo>
                  <a:lnTo>
                    <a:pt x="92" y="710"/>
                  </a:lnTo>
                  <a:lnTo>
                    <a:pt x="76" y="692"/>
                  </a:lnTo>
                  <a:lnTo>
                    <a:pt x="60" y="672"/>
                  </a:lnTo>
                  <a:lnTo>
                    <a:pt x="60" y="670"/>
                  </a:lnTo>
                  <a:lnTo>
                    <a:pt x="48" y="624"/>
                  </a:lnTo>
                  <a:lnTo>
                    <a:pt x="38" y="578"/>
                  </a:lnTo>
                  <a:lnTo>
                    <a:pt x="30" y="530"/>
                  </a:lnTo>
                  <a:lnTo>
                    <a:pt x="22" y="482"/>
                  </a:lnTo>
                  <a:lnTo>
                    <a:pt x="12" y="388"/>
                  </a:lnTo>
                  <a:lnTo>
                    <a:pt x="4" y="300"/>
                  </a:lnTo>
                  <a:lnTo>
                    <a:pt x="0" y="224"/>
                  </a:lnTo>
                  <a:lnTo>
                    <a:pt x="0" y="164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18" y="90"/>
                  </a:lnTo>
                  <a:lnTo>
                    <a:pt x="36" y="80"/>
                  </a:lnTo>
                  <a:lnTo>
                    <a:pt x="74" y="60"/>
                  </a:lnTo>
                  <a:lnTo>
                    <a:pt x="118" y="44"/>
                  </a:lnTo>
                  <a:lnTo>
                    <a:pt x="168" y="28"/>
                  </a:lnTo>
                  <a:lnTo>
                    <a:pt x="218" y="18"/>
                  </a:lnTo>
                  <a:lnTo>
                    <a:pt x="272" y="8"/>
                  </a:lnTo>
                  <a:lnTo>
                    <a:pt x="326" y="2"/>
                  </a:lnTo>
                  <a:lnTo>
                    <a:pt x="380" y="0"/>
                  </a:lnTo>
                  <a:lnTo>
                    <a:pt x="412" y="2"/>
                  </a:lnTo>
                  <a:lnTo>
                    <a:pt x="442" y="4"/>
                  </a:lnTo>
                  <a:lnTo>
                    <a:pt x="470" y="6"/>
                  </a:lnTo>
                  <a:lnTo>
                    <a:pt x="498" y="12"/>
                  </a:lnTo>
                  <a:lnTo>
                    <a:pt x="522" y="18"/>
                  </a:lnTo>
                  <a:lnTo>
                    <a:pt x="546" y="24"/>
                  </a:lnTo>
                  <a:lnTo>
                    <a:pt x="568" y="32"/>
                  </a:lnTo>
                  <a:lnTo>
                    <a:pt x="586" y="42"/>
                  </a:lnTo>
                  <a:lnTo>
                    <a:pt x="604" y="52"/>
                  </a:lnTo>
                  <a:lnTo>
                    <a:pt x="620" y="64"/>
                  </a:lnTo>
                  <a:lnTo>
                    <a:pt x="634" y="76"/>
                  </a:lnTo>
                  <a:lnTo>
                    <a:pt x="644" y="90"/>
                  </a:lnTo>
                  <a:lnTo>
                    <a:pt x="654" y="106"/>
                  </a:lnTo>
                  <a:lnTo>
                    <a:pt x="662" y="122"/>
                  </a:lnTo>
                  <a:lnTo>
                    <a:pt x="666" y="138"/>
                  </a:lnTo>
                  <a:lnTo>
                    <a:pt x="668" y="156"/>
                  </a:lnTo>
                  <a:lnTo>
                    <a:pt x="672" y="234"/>
                  </a:lnTo>
                  <a:lnTo>
                    <a:pt x="674" y="312"/>
                  </a:lnTo>
                  <a:lnTo>
                    <a:pt x="672" y="390"/>
                  </a:lnTo>
                  <a:lnTo>
                    <a:pt x="670" y="462"/>
                  </a:lnTo>
                  <a:lnTo>
                    <a:pt x="664" y="528"/>
                  </a:lnTo>
                  <a:lnTo>
                    <a:pt x="658" y="584"/>
                  </a:lnTo>
                  <a:lnTo>
                    <a:pt x="650" y="626"/>
                  </a:lnTo>
                  <a:lnTo>
                    <a:pt x="646" y="642"/>
                  </a:lnTo>
                  <a:lnTo>
                    <a:pt x="642" y="652"/>
                  </a:lnTo>
                  <a:lnTo>
                    <a:pt x="628" y="672"/>
                  </a:lnTo>
                  <a:lnTo>
                    <a:pt x="612" y="694"/>
                  </a:lnTo>
                  <a:lnTo>
                    <a:pt x="590" y="716"/>
                  </a:lnTo>
                  <a:lnTo>
                    <a:pt x="566" y="740"/>
                  </a:lnTo>
                  <a:lnTo>
                    <a:pt x="540" y="760"/>
                  </a:lnTo>
                  <a:lnTo>
                    <a:pt x="512" y="782"/>
                  </a:lnTo>
                  <a:lnTo>
                    <a:pt x="484" y="798"/>
                  </a:lnTo>
                  <a:lnTo>
                    <a:pt x="458" y="812"/>
                  </a:lnTo>
                  <a:lnTo>
                    <a:pt x="450" y="816"/>
                  </a:lnTo>
                  <a:lnTo>
                    <a:pt x="438" y="818"/>
                  </a:lnTo>
                  <a:lnTo>
                    <a:pt x="412" y="824"/>
                  </a:lnTo>
                  <a:lnTo>
                    <a:pt x="384" y="828"/>
                  </a:lnTo>
                  <a:lnTo>
                    <a:pt x="352" y="828"/>
                  </a:lnTo>
                  <a:lnTo>
                    <a:pt x="322" y="828"/>
                  </a:lnTo>
                  <a:lnTo>
                    <a:pt x="294" y="826"/>
                  </a:lnTo>
                  <a:lnTo>
                    <a:pt x="270" y="824"/>
                  </a:lnTo>
                  <a:lnTo>
                    <a:pt x="256" y="820"/>
                  </a:lnTo>
                  <a:close/>
                  <a:moveTo>
                    <a:pt x="78" y="658"/>
                  </a:moveTo>
                  <a:lnTo>
                    <a:pt x="78" y="658"/>
                  </a:lnTo>
                  <a:lnTo>
                    <a:pt x="96" y="678"/>
                  </a:lnTo>
                  <a:lnTo>
                    <a:pt x="112" y="694"/>
                  </a:lnTo>
                  <a:lnTo>
                    <a:pt x="132" y="714"/>
                  </a:lnTo>
                  <a:lnTo>
                    <a:pt x="156" y="734"/>
                  </a:lnTo>
                  <a:lnTo>
                    <a:pt x="186" y="756"/>
                  </a:lnTo>
                  <a:lnTo>
                    <a:pt x="218" y="776"/>
                  </a:lnTo>
                  <a:lnTo>
                    <a:pt x="256" y="794"/>
                  </a:lnTo>
                  <a:lnTo>
                    <a:pt x="270" y="798"/>
                  </a:lnTo>
                  <a:lnTo>
                    <a:pt x="292" y="802"/>
                  </a:lnTo>
                  <a:lnTo>
                    <a:pt x="318" y="804"/>
                  </a:lnTo>
                  <a:lnTo>
                    <a:pt x="348" y="804"/>
                  </a:lnTo>
                  <a:lnTo>
                    <a:pt x="378" y="802"/>
                  </a:lnTo>
                  <a:lnTo>
                    <a:pt x="406" y="800"/>
                  </a:lnTo>
                  <a:lnTo>
                    <a:pt x="434" y="794"/>
                  </a:lnTo>
                  <a:lnTo>
                    <a:pt x="456" y="786"/>
                  </a:lnTo>
                  <a:lnTo>
                    <a:pt x="478" y="774"/>
                  </a:lnTo>
                  <a:lnTo>
                    <a:pt x="500" y="762"/>
                  </a:lnTo>
                  <a:lnTo>
                    <a:pt x="522" y="746"/>
                  </a:lnTo>
                  <a:lnTo>
                    <a:pt x="544" y="728"/>
                  </a:lnTo>
                  <a:lnTo>
                    <a:pt x="566" y="710"/>
                  </a:lnTo>
                  <a:lnTo>
                    <a:pt x="586" y="688"/>
                  </a:lnTo>
                  <a:lnTo>
                    <a:pt x="606" y="662"/>
                  </a:lnTo>
                  <a:lnTo>
                    <a:pt x="624" y="636"/>
                  </a:lnTo>
                  <a:lnTo>
                    <a:pt x="632" y="578"/>
                  </a:lnTo>
                  <a:lnTo>
                    <a:pt x="642" y="458"/>
                  </a:lnTo>
                  <a:lnTo>
                    <a:pt x="648" y="386"/>
                  </a:lnTo>
                  <a:lnTo>
                    <a:pt x="650" y="308"/>
                  </a:lnTo>
                  <a:lnTo>
                    <a:pt x="652" y="230"/>
                  </a:lnTo>
                  <a:lnTo>
                    <a:pt x="648" y="156"/>
                  </a:lnTo>
                  <a:lnTo>
                    <a:pt x="646" y="140"/>
                  </a:lnTo>
                  <a:lnTo>
                    <a:pt x="642" y="126"/>
                  </a:lnTo>
                  <a:lnTo>
                    <a:pt x="636" y="112"/>
                  </a:lnTo>
                  <a:lnTo>
                    <a:pt x="628" y="98"/>
                  </a:lnTo>
                  <a:lnTo>
                    <a:pt x="616" y="86"/>
                  </a:lnTo>
                  <a:lnTo>
                    <a:pt x="604" y="74"/>
                  </a:lnTo>
                  <a:lnTo>
                    <a:pt x="590" y="64"/>
                  </a:lnTo>
                  <a:lnTo>
                    <a:pt x="574" y="54"/>
                  </a:lnTo>
                  <a:lnTo>
                    <a:pt x="554" y="46"/>
                  </a:lnTo>
                  <a:lnTo>
                    <a:pt x="534" y="38"/>
                  </a:lnTo>
                  <a:lnTo>
                    <a:pt x="514" y="32"/>
                  </a:lnTo>
                  <a:lnTo>
                    <a:pt x="490" y="28"/>
                  </a:lnTo>
                  <a:lnTo>
                    <a:pt x="464" y="24"/>
                  </a:lnTo>
                  <a:lnTo>
                    <a:pt x="438" y="20"/>
                  </a:lnTo>
                  <a:lnTo>
                    <a:pt x="410" y="18"/>
                  </a:lnTo>
                  <a:lnTo>
                    <a:pt x="380" y="18"/>
                  </a:lnTo>
                  <a:lnTo>
                    <a:pt x="328" y="20"/>
                  </a:lnTo>
                  <a:lnTo>
                    <a:pt x="278" y="24"/>
                  </a:lnTo>
                  <a:lnTo>
                    <a:pt x="226" y="34"/>
                  </a:lnTo>
                  <a:lnTo>
                    <a:pt x="178" y="44"/>
                  </a:lnTo>
                  <a:lnTo>
                    <a:pt x="132" y="58"/>
                  </a:lnTo>
                  <a:lnTo>
                    <a:pt x="90" y="74"/>
                  </a:lnTo>
                  <a:lnTo>
                    <a:pt x="52" y="92"/>
                  </a:lnTo>
                  <a:lnTo>
                    <a:pt x="20" y="112"/>
                  </a:lnTo>
                  <a:lnTo>
                    <a:pt x="20" y="182"/>
                  </a:lnTo>
                  <a:lnTo>
                    <a:pt x="22" y="244"/>
                  </a:lnTo>
                  <a:lnTo>
                    <a:pt x="26" y="318"/>
                  </a:lnTo>
                  <a:lnTo>
                    <a:pt x="34" y="400"/>
                  </a:lnTo>
                  <a:lnTo>
                    <a:pt x="44" y="486"/>
                  </a:lnTo>
                  <a:lnTo>
                    <a:pt x="50" y="530"/>
                  </a:lnTo>
                  <a:lnTo>
                    <a:pt x="58" y="574"/>
                  </a:lnTo>
                  <a:lnTo>
                    <a:pt x="68" y="618"/>
                  </a:lnTo>
                  <a:lnTo>
                    <a:pt x="78" y="658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77"/>
            <p:cNvSpPr>
              <a:spLocks/>
            </p:cNvSpPr>
            <p:nvPr/>
          </p:nvSpPr>
          <p:spPr bwMode="auto">
            <a:xfrm>
              <a:off x="4368800" y="3013075"/>
              <a:ext cx="320675" cy="117475"/>
            </a:xfrm>
            <a:custGeom>
              <a:avLst/>
              <a:gdLst>
                <a:gd name="T0" fmla="*/ 509071607 w 202"/>
                <a:gd name="T1" fmla="*/ 151209362 h 74"/>
                <a:gd name="T2" fmla="*/ 509071607 w 202"/>
                <a:gd name="T3" fmla="*/ 151209362 h 74"/>
                <a:gd name="T4" fmla="*/ 448587875 w 202"/>
                <a:gd name="T5" fmla="*/ 95765923 h 74"/>
                <a:gd name="T6" fmla="*/ 383063733 w 202"/>
                <a:gd name="T7" fmla="*/ 45362806 h 74"/>
                <a:gd name="T8" fmla="*/ 347781557 w 202"/>
                <a:gd name="T9" fmla="*/ 25201558 h 74"/>
                <a:gd name="T10" fmla="*/ 307459069 w 202"/>
                <a:gd name="T11" fmla="*/ 0 h 74"/>
                <a:gd name="T12" fmla="*/ 307459069 w 202"/>
                <a:gd name="T13" fmla="*/ 0 h 74"/>
                <a:gd name="T14" fmla="*/ 277217203 w 202"/>
                <a:gd name="T15" fmla="*/ 5040312 h 74"/>
                <a:gd name="T16" fmla="*/ 201612489 w 202"/>
                <a:gd name="T17" fmla="*/ 25201558 h 74"/>
                <a:gd name="T18" fmla="*/ 100806244 w 202"/>
                <a:gd name="T19" fmla="*/ 55443439 h 74"/>
                <a:gd name="T20" fmla="*/ 50403122 w 202"/>
                <a:gd name="T21" fmla="*/ 75604681 h 74"/>
                <a:gd name="T22" fmla="*/ 0 w 202"/>
                <a:gd name="T23" fmla="*/ 100806233 h 74"/>
                <a:gd name="T24" fmla="*/ 0 w 202"/>
                <a:gd name="T25" fmla="*/ 100806233 h 74"/>
                <a:gd name="T26" fmla="*/ 40322500 w 202"/>
                <a:gd name="T27" fmla="*/ 120967500 h 74"/>
                <a:gd name="T28" fmla="*/ 90725622 w 202"/>
                <a:gd name="T29" fmla="*/ 146169052 h 74"/>
                <a:gd name="T30" fmla="*/ 151209379 w 202"/>
                <a:gd name="T31" fmla="*/ 166330294 h 74"/>
                <a:gd name="T32" fmla="*/ 226814093 w 202"/>
                <a:gd name="T33" fmla="*/ 181451225 h 74"/>
                <a:gd name="T34" fmla="*/ 267136581 w 202"/>
                <a:gd name="T35" fmla="*/ 186491535 h 74"/>
                <a:gd name="T36" fmla="*/ 312499380 w 202"/>
                <a:gd name="T37" fmla="*/ 186491535 h 74"/>
                <a:gd name="T38" fmla="*/ 357862179 w 202"/>
                <a:gd name="T39" fmla="*/ 186491535 h 74"/>
                <a:gd name="T40" fmla="*/ 408265288 w 202"/>
                <a:gd name="T41" fmla="*/ 181451225 h 74"/>
                <a:gd name="T42" fmla="*/ 458668497 w 202"/>
                <a:gd name="T43" fmla="*/ 171370604 h 74"/>
                <a:gd name="T44" fmla="*/ 509071607 w 202"/>
                <a:gd name="T45" fmla="*/ 151209362 h 74"/>
                <a:gd name="T46" fmla="*/ 509071607 w 202"/>
                <a:gd name="T47" fmla="*/ 151209362 h 7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2"/>
                <a:gd name="T73" fmla="*/ 0 h 74"/>
                <a:gd name="T74" fmla="*/ 202 w 202"/>
                <a:gd name="T75" fmla="*/ 74 h 7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2" h="74">
                  <a:moveTo>
                    <a:pt x="202" y="60"/>
                  </a:moveTo>
                  <a:lnTo>
                    <a:pt x="202" y="60"/>
                  </a:lnTo>
                  <a:lnTo>
                    <a:pt x="178" y="38"/>
                  </a:lnTo>
                  <a:lnTo>
                    <a:pt x="152" y="18"/>
                  </a:lnTo>
                  <a:lnTo>
                    <a:pt x="138" y="10"/>
                  </a:lnTo>
                  <a:lnTo>
                    <a:pt x="122" y="0"/>
                  </a:lnTo>
                  <a:lnTo>
                    <a:pt x="110" y="2"/>
                  </a:lnTo>
                  <a:lnTo>
                    <a:pt x="80" y="10"/>
                  </a:lnTo>
                  <a:lnTo>
                    <a:pt x="40" y="22"/>
                  </a:lnTo>
                  <a:lnTo>
                    <a:pt x="20" y="30"/>
                  </a:lnTo>
                  <a:lnTo>
                    <a:pt x="0" y="40"/>
                  </a:lnTo>
                  <a:lnTo>
                    <a:pt x="16" y="48"/>
                  </a:lnTo>
                  <a:lnTo>
                    <a:pt x="36" y="58"/>
                  </a:lnTo>
                  <a:lnTo>
                    <a:pt x="60" y="66"/>
                  </a:lnTo>
                  <a:lnTo>
                    <a:pt x="90" y="72"/>
                  </a:lnTo>
                  <a:lnTo>
                    <a:pt x="106" y="74"/>
                  </a:lnTo>
                  <a:lnTo>
                    <a:pt x="124" y="74"/>
                  </a:lnTo>
                  <a:lnTo>
                    <a:pt x="142" y="74"/>
                  </a:lnTo>
                  <a:lnTo>
                    <a:pt x="162" y="72"/>
                  </a:lnTo>
                  <a:lnTo>
                    <a:pt x="182" y="68"/>
                  </a:lnTo>
                  <a:lnTo>
                    <a:pt x="202" y="60"/>
                  </a:lnTo>
                  <a:close/>
                </a:path>
              </a:pathLst>
            </a:custGeom>
            <a:solidFill>
              <a:srgbClr val="FFFD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78"/>
            <p:cNvSpPr>
              <a:spLocks/>
            </p:cNvSpPr>
            <p:nvPr/>
          </p:nvSpPr>
          <p:spPr bwMode="auto">
            <a:xfrm>
              <a:off x="4457700" y="3013075"/>
              <a:ext cx="161925" cy="114300"/>
            </a:xfrm>
            <a:custGeom>
              <a:avLst/>
              <a:gdLst>
                <a:gd name="T0" fmla="*/ 131048135 w 102"/>
                <a:gd name="T1" fmla="*/ 0 h 72"/>
                <a:gd name="T2" fmla="*/ 131048135 w 102"/>
                <a:gd name="T3" fmla="*/ 0 h 72"/>
                <a:gd name="T4" fmla="*/ 70564379 w 102"/>
                <a:gd name="T5" fmla="*/ 0 h 72"/>
                <a:gd name="T6" fmla="*/ 40322500 w 102"/>
                <a:gd name="T7" fmla="*/ 5040312 h 72"/>
                <a:gd name="T8" fmla="*/ 10080625 w 102"/>
                <a:gd name="T9" fmla="*/ 5040312 h 72"/>
                <a:gd name="T10" fmla="*/ 10080625 w 102"/>
                <a:gd name="T11" fmla="*/ 5040312 h 72"/>
                <a:gd name="T12" fmla="*/ 5040313 w 102"/>
                <a:gd name="T13" fmla="*/ 25201558 h 72"/>
                <a:gd name="T14" fmla="*/ 0 w 102"/>
                <a:gd name="T15" fmla="*/ 50403116 h 72"/>
                <a:gd name="T16" fmla="*/ 0 w 102"/>
                <a:gd name="T17" fmla="*/ 80644991 h 72"/>
                <a:gd name="T18" fmla="*/ 10080625 w 102"/>
                <a:gd name="T19" fmla="*/ 105846567 h 72"/>
                <a:gd name="T20" fmla="*/ 10080625 w 102"/>
                <a:gd name="T21" fmla="*/ 105846567 h 72"/>
                <a:gd name="T22" fmla="*/ 20161250 w 102"/>
                <a:gd name="T23" fmla="*/ 126007809 h 72"/>
                <a:gd name="T24" fmla="*/ 35282189 w 102"/>
                <a:gd name="T25" fmla="*/ 146169050 h 72"/>
                <a:gd name="T26" fmla="*/ 55443446 w 102"/>
                <a:gd name="T27" fmla="*/ 161289981 h 72"/>
                <a:gd name="T28" fmla="*/ 80645001 w 102"/>
                <a:gd name="T29" fmla="*/ 171370602 h 72"/>
                <a:gd name="T30" fmla="*/ 100806245 w 102"/>
                <a:gd name="T31" fmla="*/ 181451223 h 72"/>
                <a:gd name="T32" fmla="*/ 126007824 w 102"/>
                <a:gd name="T33" fmla="*/ 181451223 h 72"/>
                <a:gd name="T34" fmla="*/ 151209379 w 102"/>
                <a:gd name="T35" fmla="*/ 181451223 h 72"/>
                <a:gd name="T36" fmla="*/ 176410934 w 102"/>
                <a:gd name="T37" fmla="*/ 171370602 h 72"/>
                <a:gd name="T38" fmla="*/ 176410934 w 102"/>
                <a:gd name="T39" fmla="*/ 171370602 h 72"/>
                <a:gd name="T40" fmla="*/ 201612489 w 102"/>
                <a:gd name="T41" fmla="*/ 161289981 h 72"/>
                <a:gd name="T42" fmla="*/ 216733472 w 102"/>
                <a:gd name="T43" fmla="*/ 146169050 h 72"/>
                <a:gd name="T44" fmla="*/ 231854405 w 102"/>
                <a:gd name="T45" fmla="*/ 131048119 h 72"/>
                <a:gd name="T46" fmla="*/ 241935027 w 102"/>
                <a:gd name="T47" fmla="*/ 110886878 h 72"/>
                <a:gd name="T48" fmla="*/ 252015649 w 102"/>
                <a:gd name="T49" fmla="*/ 90725611 h 72"/>
                <a:gd name="T50" fmla="*/ 257055960 w 102"/>
                <a:gd name="T51" fmla="*/ 70564370 h 72"/>
                <a:gd name="T52" fmla="*/ 257055960 w 102"/>
                <a:gd name="T53" fmla="*/ 50403116 h 72"/>
                <a:gd name="T54" fmla="*/ 252015649 w 102"/>
                <a:gd name="T55" fmla="*/ 30241875 h 72"/>
                <a:gd name="T56" fmla="*/ 252015649 w 102"/>
                <a:gd name="T57" fmla="*/ 30241875 h 72"/>
                <a:gd name="T58" fmla="*/ 191531867 w 102"/>
                <a:gd name="T59" fmla="*/ 10080624 h 72"/>
                <a:gd name="T60" fmla="*/ 161290001 w 102"/>
                <a:gd name="T61" fmla="*/ 0 h 72"/>
                <a:gd name="T62" fmla="*/ 131048135 w 102"/>
                <a:gd name="T63" fmla="*/ 0 h 72"/>
                <a:gd name="T64" fmla="*/ 131048135 w 102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"/>
                <a:gd name="T100" fmla="*/ 0 h 72"/>
                <a:gd name="T101" fmla="*/ 102 w 102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" h="72">
                  <a:moveTo>
                    <a:pt x="52" y="0"/>
                  </a:moveTo>
                  <a:lnTo>
                    <a:pt x="52" y="0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4" y="2"/>
                  </a:lnTo>
                  <a:lnTo>
                    <a:pt x="2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4" y="42"/>
                  </a:lnTo>
                  <a:lnTo>
                    <a:pt x="8" y="50"/>
                  </a:lnTo>
                  <a:lnTo>
                    <a:pt x="14" y="58"/>
                  </a:lnTo>
                  <a:lnTo>
                    <a:pt x="22" y="64"/>
                  </a:lnTo>
                  <a:lnTo>
                    <a:pt x="32" y="68"/>
                  </a:lnTo>
                  <a:lnTo>
                    <a:pt x="40" y="72"/>
                  </a:lnTo>
                  <a:lnTo>
                    <a:pt x="50" y="72"/>
                  </a:lnTo>
                  <a:lnTo>
                    <a:pt x="60" y="72"/>
                  </a:lnTo>
                  <a:lnTo>
                    <a:pt x="70" y="68"/>
                  </a:lnTo>
                  <a:lnTo>
                    <a:pt x="80" y="64"/>
                  </a:lnTo>
                  <a:lnTo>
                    <a:pt x="86" y="58"/>
                  </a:lnTo>
                  <a:lnTo>
                    <a:pt x="92" y="52"/>
                  </a:lnTo>
                  <a:lnTo>
                    <a:pt x="96" y="44"/>
                  </a:lnTo>
                  <a:lnTo>
                    <a:pt x="100" y="36"/>
                  </a:lnTo>
                  <a:lnTo>
                    <a:pt x="102" y="28"/>
                  </a:lnTo>
                  <a:lnTo>
                    <a:pt x="102" y="20"/>
                  </a:lnTo>
                  <a:lnTo>
                    <a:pt x="100" y="12"/>
                  </a:lnTo>
                  <a:lnTo>
                    <a:pt x="76" y="4"/>
                  </a:lnTo>
                  <a:lnTo>
                    <a:pt x="64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84E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79"/>
            <p:cNvSpPr>
              <a:spLocks/>
            </p:cNvSpPr>
            <p:nvPr/>
          </p:nvSpPr>
          <p:spPr bwMode="auto">
            <a:xfrm>
              <a:off x="4492625" y="3009900"/>
              <a:ext cx="92075" cy="88900"/>
            </a:xfrm>
            <a:custGeom>
              <a:avLst/>
              <a:gdLst>
                <a:gd name="T0" fmla="*/ 141128762 w 58"/>
                <a:gd name="T1" fmla="*/ 45362813 h 56"/>
                <a:gd name="T2" fmla="*/ 141128762 w 58"/>
                <a:gd name="T3" fmla="*/ 45362813 h 56"/>
                <a:gd name="T4" fmla="*/ 146169074 w 58"/>
                <a:gd name="T5" fmla="*/ 55443447 h 56"/>
                <a:gd name="T6" fmla="*/ 146169074 w 58"/>
                <a:gd name="T7" fmla="*/ 70564381 h 56"/>
                <a:gd name="T8" fmla="*/ 141128762 w 58"/>
                <a:gd name="T9" fmla="*/ 95765936 h 56"/>
                <a:gd name="T10" fmla="*/ 126007829 w 58"/>
                <a:gd name="T11" fmla="*/ 120967517 h 56"/>
                <a:gd name="T12" fmla="*/ 100806248 w 58"/>
                <a:gd name="T13" fmla="*/ 136088450 h 56"/>
                <a:gd name="T14" fmla="*/ 100806248 w 58"/>
                <a:gd name="T15" fmla="*/ 136088450 h 56"/>
                <a:gd name="T16" fmla="*/ 70564381 w 58"/>
                <a:gd name="T17" fmla="*/ 141128761 h 56"/>
                <a:gd name="T18" fmla="*/ 45362813 w 58"/>
                <a:gd name="T19" fmla="*/ 136088450 h 56"/>
                <a:gd name="T20" fmla="*/ 20161251 w 58"/>
                <a:gd name="T21" fmla="*/ 120967517 h 56"/>
                <a:gd name="T22" fmla="*/ 5040313 w 58"/>
                <a:gd name="T23" fmla="*/ 95765936 h 56"/>
                <a:gd name="T24" fmla="*/ 5040313 w 58"/>
                <a:gd name="T25" fmla="*/ 95765936 h 56"/>
                <a:gd name="T26" fmla="*/ 0 w 58"/>
                <a:gd name="T27" fmla="*/ 85685314 h 56"/>
                <a:gd name="T28" fmla="*/ 0 w 58"/>
                <a:gd name="T29" fmla="*/ 70564381 h 56"/>
                <a:gd name="T30" fmla="*/ 5040313 w 58"/>
                <a:gd name="T31" fmla="*/ 45362813 h 56"/>
                <a:gd name="T32" fmla="*/ 20161251 w 58"/>
                <a:gd name="T33" fmla="*/ 20161251 h 56"/>
                <a:gd name="T34" fmla="*/ 45362813 w 58"/>
                <a:gd name="T35" fmla="*/ 5040313 h 56"/>
                <a:gd name="T36" fmla="*/ 45362813 w 58"/>
                <a:gd name="T37" fmla="*/ 5040313 h 56"/>
                <a:gd name="T38" fmla="*/ 70564381 w 58"/>
                <a:gd name="T39" fmla="*/ 0 h 56"/>
                <a:gd name="T40" fmla="*/ 100806248 w 58"/>
                <a:gd name="T41" fmla="*/ 5040313 h 56"/>
                <a:gd name="T42" fmla="*/ 126007829 w 58"/>
                <a:gd name="T43" fmla="*/ 20161251 h 56"/>
                <a:gd name="T44" fmla="*/ 141128762 w 58"/>
                <a:gd name="T45" fmla="*/ 45362813 h 56"/>
                <a:gd name="T46" fmla="*/ 141128762 w 58"/>
                <a:gd name="T47" fmla="*/ 45362813 h 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8"/>
                <a:gd name="T73" fmla="*/ 0 h 56"/>
                <a:gd name="T74" fmla="*/ 58 w 58"/>
                <a:gd name="T75" fmla="*/ 56 h 5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8" h="56">
                  <a:moveTo>
                    <a:pt x="56" y="18"/>
                  </a:moveTo>
                  <a:lnTo>
                    <a:pt x="56" y="18"/>
                  </a:lnTo>
                  <a:lnTo>
                    <a:pt x="58" y="22"/>
                  </a:lnTo>
                  <a:lnTo>
                    <a:pt x="58" y="28"/>
                  </a:lnTo>
                  <a:lnTo>
                    <a:pt x="56" y="38"/>
                  </a:lnTo>
                  <a:lnTo>
                    <a:pt x="50" y="48"/>
                  </a:lnTo>
                  <a:lnTo>
                    <a:pt x="40" y="54"/>
                  </a:lnTo>
                  <a:lnTo>
                    <a:pt x="28" y="56"/>
                  </a:lnTo>
                  <a:lnTo>
                    <a:pt x="18" y="54"/>
                  </a:lnTo>
                  <a:lnTo>
                    <a:pt x="8" y="48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50" y="8"/>
                  </a:lnTo>
                  <a:lnTo>
                    <a:pt x="56" y="18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80"/>
            <p:cNvSpPr>
              <a:spLocks/>
            </p:cNvSpPr>
            <p:nvPr/>
          </p:nvSpPr>
          <p:spPr bwMode="auto">
            <a:xfrm>
              <a:off x="4527550" y="3041650"/>
              <a:ext cx="22225" cy="22225"/>
            </a:xfrm>
            <a:custGeom>
              <a:avLst/>
              <a:gdLst>
                <a:gd name="T0" fmla="*/ 35282190 w 14"/>
                <a:gd name="T1" fmla="*/ 10080625 h 14"/>
                <a:gd name="T2" fmla="*/ 35282190 w 14"/>
                <a:gd name="T3" fmla="*/ 10080625 h 14"/>
                <a:gd name="T4" fmla="*/ 35282190 w 14"/>
                <a:gd name="T5" fmla="*/ 25201562 h 14"/>
                <a:gd name="T6" fmla="*/ 25201562 w 14"/>
                <a:gd name="T7" fmla="*/ 35282190 h 14"/>
                <a:gd name="T8" fmla="*/ 25201562 w 14"/>
                <a:gd name="T9" fmla="*/ 35282190 h 14"/>
                <a:gd name="T10" fmla="*/ 15120940 w 14"/>
                <a:gd name="T11" fmla="*/ 35282190 h 14"/>
                <a:gd name="T12" fmla="*/ 0 w 14"/>
                <a:gd name="T13" fmla="*/ 25201562 h 14"/>
                <a:gd name="T14" fmla="*/ 0 w 14"/>
                <a:gd name="T15" fmla="*/ 25201562 h 14"/>
                <a:gd name="T16" fmla="*/ 0 w 14"/>
                <a:gd name="T17" fmla="*/ 10080625 h 14"/>
                <a:gd name="T18" fmla="*/ 15120940 w 14"/>
                <a:gd name="T19" fmla="*/ 0 h 14"/>
                <a:gd name="T20" fmla="*/ 15120940 w 14"/>
                <a:gd name="T21" fmla="*/ 0 h 14"/>
                <a:gd name="T22" fmla="*/ 25201562 w 14"/>
                <a:gd name="T23" fmla="*/ 0 h 14"/>
                <a:gd name="T24" fmla="*/ 35282190 w 14"/>
                <a:gd name="T25" fmla="*/ 10080625 h 14"/>
                <a:gd name="T26" fmla="*/ 35282190 w 14"/>
                <a:gd name="T27" fmla="*/ 10080625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4"/>
                <a:gd name="T44" fmla="*/ 14 w 14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4">
                  <a:moveTo>
                    <a:pt x="14" y="4"/>
                  </a:moveTo>
                  <a:lnTo>
                    <a:pt x="14" y="4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81"/>
            <p:cNvSpPr>
              <a:spLocks/>
            </p:cNvSpPr>
            <p:nvPr/>
          </p:nvSpPr>
          <p:spPr bwMode="auto">
            <a:xfrm>
              <a:off x="4368800" y="2940050"/>
              <a:ext cx="320675" cy="168275"/>
            </a:xfrm>
            <a:custGeom>
              <a:avLst/>
              <a:gdLst>
                <a:gd name="T0" fmla="*/ 0 w 202"/>
                <a:gd name="T1" fmla="*/ 216733474 h 106"/>
                <a:gd name="T2" fmla="*/ 0 w 202"/>
                <a:gd name="T3" fmla="*/ 216733474 h 106"/>
                <a:gd name="T4" fmla="*/ 30241878 w 202"/>
                <a:gd name="T5" fmla="*/ 201612492 h 106"/>
                <a:gd name="T6" fmla="*/ 110886891 w 202"/>
                <a:gd name="T7" fmla="*/ 161290003 h 106"/>
                <a:gd name="T8" fmla="*/ 156249690 w 202"/>
                <a:gd name="T9" fmla="*/ 146169070 h 106"/>
                <a:gd name="T10" fmla="*/ 211693160 w 202"/>
                <a:gd name="T11" fmla="*/ 131048137 h 106"/>
                <a:gd name="T12" fmla="*/ 262096270 w 202"/>
                <a:gd name="T13" fmla="*/ 120967515 h 106"/>
                <a:gd name="T14" fmla="*/ 307459069 w 202"/>
                <a:gd name="T15" fmla="*/ 115927204 h 106"/>
                <a:gd name="T16" fmla="*/ 307459069 w 202"/>
                <a:gd name="T17" fmla="*/ 115927204 h 106"/>
                <a:gd name="T18" fmla="*/ 383063733 w 202"/>
                <a:gd name="T19" fmla="*/ 171370625 h 106"/>
                <a:gd name="T20" fmla="*/ 448587875 w 202"/>
                <a:gd name="T21" fmla="*/ 221773785 h 106"/>
                <a:gd name="T22" fmla="*/ 509071607 w 202"/>
                <a:gd name="T23" fmla="*/ 267136585 h 106"/>
                <a:gd name="T24" fmla="*/ 509071607 w 202"/>
                <a:gd name="T25" fmla="*/ 267136585 h 106"/>
                <a:gd name="T26" fmla="*/ 498990985 w 202"/>
                <a:gd name="T27" fmla="*/ 236894719 h 106"/>
                <a:gd name="T28" fmla="*/ 488910363 w 202"/>
                <a:gd name="T29" fmla="*/ 201612492 h 106"/>
                <a:gd name="T30" fmla="*/ 468749119 w 202"/>
                <a:gd name="T31" fmla="*/ 161290003 h 106"/>
                <a:gd name="T32" fmla="*/ 443547564 w 202"/>
                <a:gd name="T33" fmla="*/ 115927204 h 106"/>
                <a:gd name="T34" fmla="*/ 413305599 w 202"/>
                <a:gd name="T35" fmla="*/ 75604691 h 106"/>
                <a:gd name="T36" fmla="*/ 378023422 w 202"/>
                <a:gd name="T37" fmla="*/ 40322501 h 106"/>
                <a:gd name="T38" fmla="*/ 357862179 w 202"/>
                <a:gd name="T39" fmla="*/ 25201561 h 106"/>
                <a:gd name="T40" fmla="*/ 332660624 w 202"/>
                <a:gd name="T41" fmla="*/ 10080625 h 106"/>
                <a:gd name="T42" fmla="*/ 332660624 w 202"/>
                <a:gd name="T43" fmla="*/ 10080625 h 106"/>
                <a:gd name="T44" fmla="*/ 307459069 w 202"/>
                <a:gd name="T45" fmla="*/ 5040313 h 106"/>
                <a:gd name="T46" fmla="*/ 282257514 w 202"/>
                <a:gd name="T47" fmla="*/ 0 h 106"/>
                <a:gd name="T48" fmla="*/ 257055959 w 202"/>
                <a:gd name="T49" fmla="*/ 0 h 106"/>
                <a:gd name="T50" fmla="*/ 231854404 w 202"/>
                <a:gd name="T51" fmla="*/ 5040313 h 106"/>
                <a:gd name="T52" fmla="*/ 181451245 w 202"/>
                <a:gd name="T53" fmla="*/ 25201561 h 106"/>
                <a:gd name="T54" fmla="*/ 131048135 w 202"/>
                <a:gd name="T55" fmla="*/ 55443446 h 106"/>
                <a:gd name="T56" fmla="*/ 85685311 w 202"/>
                <a:gd name="T57" fmla="*/ 90725624 h 106"/>
                <a:gd name="T58" fmla="*/ 50403122 w 202"/>
                <a:gd name="T59" fmla="*/ 131048137 h 106"/>
                <a:gd name="T60" fmla="*/ 20161250 w 202"/>
                <a:gd name="T61" fmla="*/ 176410936 h 106"/>
                <a:gd name="T62" fmla="*/ 0 w 202"/>
                <a:gd name="T63" fmla="*/ 216733474 h 106"/>
                <a:gd name="T64" fmla="*/ 0 w 202"/>
                <a:gd name="T65" fmla="*/ 216733474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106"/>
                <a:gd name="T101" fmla="*/ 202 w 202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106">
                  <a:moveTo>
                    <a:pt x="0" y="86"/>
                  </a:moveTo>
                  <a:lnTo>
                    <a:pt x="0" y="86"/>
                  </a:lnTo>
                  <a:lnTo>
                    <a:pt x="12" y="80"/>
                  </a:lnTo>
                  <a:lnTo>
                    <a:pt x="44" y="64"/>
                  </a:lnTo>
                  <a:lnTo>
                    <a:pt x="62" y="58"/>
                  </a:lnTo>
                  <a:lnTo>
                    <a:pt x="84" y="52"/>
                  </a:lnTo>
                  <a:lnTo>
                    <a:pt x="104" y="48"/>
                  </a:lnTo>
                  <a:lnTo>
                    <a:pt x="122" y="46"/>
                  </a:lnTo>
                  <a:lnTo>
                    <a:pt x="152" y="68"/>
                  </a:lnTo>
                  <a:lnTo>
                    <a:pt x="178" y="88"/>
                  </a:lnTo>
                  <a:lnTo>
                    <a:pt x="202" y="106"/>
                  </a:lnTo>
                  <a:lnTo>
                    <a:pt x="198" y="94"/>
                  </a:lnTo>
                  <a:lnTo>
                    <a:pt x="194" y="80"/>
                  </a:lnTo>
                  <a:lnTo>
                    <a:pt x="186" y="64"/>
                  </a:lnTo>
                  <a:lnTo>
                    <a:pt x="176" y="46"/>
                  </a:lnTo>
                  <a:lnTo>
                    <a:pt x="164" y="30"/>
                  </a:lnTo>
                  <a:lnTo>
                    <a:pt x="150" y="16"/>
                  </a:lnTo>
                  <a:lnTo>
                    <a:pt x="142" y="10"/>
                  </a:lnTo>
                  <a:lnTo>
                    <a:pt x="132" y="4"/>
                  </a:lnTo>
                  <a:lnTo>
                    <a:pt x="122" y="2"/>
                  </a:lnTo>
                  <a:lnTo>
                    <a:pt x="112" y="0"/>
                  </a:lnTo>
                  <a:lnTo>
                    <a:pt x="102" y="0"/>
                  </a:lnTo>
                  <a:lnTo>
                    <a:pt x="92" y="2"/>
                  </a:lnTo>
                  <a:lnTo>
                    <a:pt x="72" y="10"/>
                  </a:lnTo>
                  <a:lnTo>
                    <a:pt x="52" y="22"/>
                  </a:lnTo>
                  <a:lnTo>
                    <a:pt x="34" y="36"/>
                  </a:lnTo>
                  <a:lnTo>
                    <a:pt x="20" y="52"/>
                  </a:lnTo>
                  <a:lnTo>
                    <a:pt x="8" y="7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E4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82"/>
            <p:cNvSpPr>
              <a:spLocks/>
            </p:cNvSpPr>
            <p:nvPr/>
          </p:nvSpPr>
          <p:spPr bwMode="auto">
            <a:xfrm>
              <a:off x="4359275" y="3000375"/>
              <a:ext cx="342900" cy="117475"/>
            </a:xfrm>
            <a:custGeom>
              <a:avLst/>
              <a:gdLst>
                <a:gd name="T0" fmla="*/ 544353795 w 216"/>
                <a:gd name="T1" fmla="*/ 186491535 h 74"/>
                <a:gd name="T2" fmla="*/ 544353795 w 216"/>
                <a:gd name="T3" fmla="*/ 186491535 h 74"/>
                <a:gd name="T4" fmla="*/ 524192550 w 216"/>
                <a:gd name="T5" fmla="*/ 161289983 h 74"/>
                <a:gd name="T6" fmla="*/ 498990995 w 216"/>
                <a:gd name="T7" fmla="*/ 131048121 h 74"/>
                <a:gd name="T8" fmla="*/ 468749128 w 216"/>
                <a:gd name="T9" fmla="*/ 95765923 h 74"/>
                <a:gd name="T10" fmla="*/ 428426640 w 216"/>
                <a:gd name="T11" fmla="*/ 60483750 h 74"/>
                <a:gd name="T12" fmla="*/ 383063741 w 216"/>
                <a:gd name="T13" fmla="*/ 30241875 h 74"/>
                <a:gd name="T14" fmla="*/ 352821875 w 216"/>
                <a:gd name="T15" fmla="*/ 20161248 h 74"/>
                <a:gd name="T16" fmla="*/ 322580008 w 216"/>
                <a:gd name="T17" fmla="*/ 10080624 h 74"/>
                <a:gd name="T18" fmla="*/ 292338142 w 216"/>
                <a:gd name="T19" fmla="*/ 5040312 h 74"/>
                <a:gd name="T20" fmla="*/ 262096275 w 216"/>
                <a:gd name="T21" fmla="*/ 0 h 74"/>
                <a:gd name="T22" fmla="*/ 262096275 w 216"/>
                <a:gd name="T23" fmla="*/ 0 h 74"/>
                <a:gd name="T24" fmla="*/ 196572182 w 216"/>
                <a:gd name="T25" fmla="*/ 10080624 h 74"/>
                <a:gd name="T26" fmla="*/ 141128760 w 216"/>
                <a:gd name="T27" fmla="*/ 20161248 h 74"/>
                <a:gd name="T28" fmla="*/ 95765935 w 216"/>
                <a:gd name="T29" fmla="*/ 40322496 h 74"/>
                <a:gd name="T30" fmla="*/ 60483758 w 216"/>
                <a:gd name="T31" fmla="*/ 60483750 h 74"/>
                <a:gd name="T32" fmla="*/ 35282190 w 216"/>
                <a:gd name="T33" fmla="*/ 85685302 h 74"/>
                <a:gd name="T34" fmla="*/ 15120939 w 216"/>
                <a:gd name="T35" fmla="*/ 100806233 h 74"/>
                <a:gd name="T36" fmla="*/ 0 w 216"/>
                <a:gd name="T37" fmla="*/ 120967500 h 74"/>
                <a:gd name="T38" fmla="*/ 25201562 w 216"/>
                <a:gd name="T39" fmla="*/ 136088431 h 74"/>
                <a:gd name="T40" fmla="*/ 25201562 w 216"/>
                <a:gd name="T41" fmla="*/ 136088431 h 74"/>
                <a:gd name="T42" fmla="*/ 50403123 w 216"/>
                <a:gd name="T43" fmla="*/ 120967500 h 74"/>
                <a:gd name="T44" fmla="*/ 75604691 w 216"/>
                <a:gd name="T45" fmla="*/ 100806233 h 74"/>
                <a:gd name="T46" fmla="*/ 105846582 w 216"/>
                <a:gd name="T47" fmla="*/ 80644992 h 74"/>
                <a:gd name="T48" fmla="*/ 146169071 w 216"/>
                <a:gd name="T49" fmla="*/ 60483750 h 74"/>
                <a:gd name="T50" fmla="*/ 191531870 w 216"/>
                <a:gd name="T51" fmla="*/ 45362806 h 74"/>
                <a:gd name="T52" fmla="*/ 241935031 w 216"/>
                <a:gd name="T53" fmla="*/ 40322496 h 74"/>
                <a:gd name="T54" fmla="*/ 272176897 w 216"/>
                <a:gd name="T55" fmla="*/ 40322496 h 74"/>
                <a:gd name="T56" fmla="*/ 297378453 w 216"/>
                <a:gd name="T57" fmla="*/ 45362806 h 74"/>
                <a:gd name="T58" fmla="*/ 297378453 w 216"/>
                <a:gd name="T59" fmla="*/ 45362806 h 74"/>
                <a:gd name="T60" fmla="*/ 352821875 w 216"/>
                <a:gd name="T61" fmla="*/ 60483750 h 74"/>
                <a:gd name="T62" fmla="*/ 398184674 w 216"/>
                <a:gd name="T63" fmla="*/ 80644992 h 74"/>
                <a:gd name="T64" fmla="*/ 438507262 w 216"/>
                <a:gd name="T65" fmla="*/ 105846568 h 74"/>
                <a:gd name="T66" fmla="*/ 473789440 w 216"/>
                <a:gd name="T67" fmla="*/ 131048121 h 74"/>
                <a:gd name="T68" fmla="*/ 524192550 w 216"/>
                <a:gd name="T69" fmla="*/ 171370604 h 74"/>
                <a:gd name="T70" fmla="*/ 544353795 w 216"/>
                <a:gd name="T71" fmla="*/ 186491535 h 74"/>
                <a:gd name="T72" fmla="*/ 544353795 w 216"/>
                <a:gd name="T73" fmla="*/ 186491535 h 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6"/>
                <a:gd name="T112" fmla="*/ 0 h 74"/>
                <a:gd name="T113" fmla="*/ 216 w 216"/>
                <a:gd name="T114" fmla="*/ 74 h 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6" h="74">
                  <a:moveTo>
                    <a:pt x="216" y="74"/>
                  </a:moveTo>
                  <a:lnTo>
                    <a:pt x="216" y="74"/>
                  </a:lnTo>
                  <a:lnTo>
                    <a:pt x="208" y="64"/>
                  </a:lnTo>
                  <a:lnTo>
                    <a:pt x="198" y="52"/>
                  </a:lnTo>
                  <a:lnTo>
                    <a:pt x="186" y="38"/>
                  </a:lnTo>
                  <a:lnTo>
                    <a:pt x="170" y="24"/>
                  </a:lnTo>
                  <a:lnTo>
                    <a:pt x="152" y="12"/>
                  </a:lnTo>
                  <a:lnTo>
                    <a:pt x="140" y="8"/>
                  </a:lnTo>
                  <a:lnTo>
                    <a:pt x="128" y="4"/>
                  </a:lnTo>
                  <a:lnTo>
                    <a:pt x="116" y="2"/>
                  </a:lnTo>
                  <a:lnTo>
                    <a:pt x="104" y="0"/>
                  </a:lnTo>
                  <a:lnTo>
                    <a:pt x="78" y="4"/>
                  </a:lnTo>
                  <a:lnTo>
                    <a:pt x="56" y="8"/>
                  </a:lnTo>
                  <a:lnTo>
                    <a:pt x="38" y="16"/>
                  </a:lnTo>
                  <a:lnTo>
                    <a:pt x="24" y="24"/>
                  </a:lnTo>
                  <a:lnTo>
                    <a:pt x="14" y="34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10" y="54"/>
                  </a:lnTo>
                  <a:lnTo>
                    <a:pt x="20" y="48"/>
                  </a:lnTo>
                  <a:lnTo>
                    <a:pt x="30" y="40"/>
                  </a:lnTo>
                  <a:lnTo>
                    <a:pt x="42" y="32"/>
                  </a:lnTo>
                  <a:lnTo>
                    <a:pt x="58" y="24"/>
                  </a:lnTo>
                  <a:lnTo>
                    <a:pt x="76" y="18"/>
                  </a:lnTo>
                  <a:lnTo>
                    <a:pt x="96" y="16"/>
                  </a:lnTo>
                  <a:lnTo>
                    <a:pt x="108" y="16"/>
                  </a:lnTo>
                  <a:lnTo>
                    <a:pt x="118" y="18"/>
                  </a:lnTo>
                  <a:lnTo>
                    <a:pt x="140" y="24"/>
                  </a:lnTo>
                  <a:lnTo>
                    <a:pt x="158" y="32"/>
                  </a:lnTo>
                  <a:lnTo>
                    <a:pt x="174" y="42"/>
                  </a:lnTo>
                  <a:lnTo>
                    <a:pt x="188" y="52"/>
                  </a:lnTo>
                  <a:lnTo>
                    <a:pt x="208" y="68"/>
                  </a:lnTo>
                  <a:lnTo>
                    <a:pt x="216" y="7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83"/>
            <p:cNvSpPr>
              <a:spLocks/>
            </p:cNvSpPr>
            <p:nvPr/>
          </p:nvSpPr>
          <p:spPr bwMode="auto">
            <a:xfrm>
              <a:off x="4943475" y="3013075"/>
              <a:ext cx="320675" cy="117475"/>
            </a:xfrm>
            <a:custGeom>
              <a:avLst/>
              <a:gdLst>
                <a:gd name="T0" fmla="*/ 0 w 202"/>
                <a:gd name="T1" fmla="*/ 151209362 h 74"/>
                <a:gd name="T2" fmla="*/ 0 w 202"/>
                <a:gd name="T3" fmla="*/ 151209362 h 74"/>
                <a:gd name="T4" fmla="*/ 60483757 w 202"/>
                <a:gd name="T5" fmla="*/ 95765923 h 74"/>
                <a:gd name="T6" fmla="*/ 126007824 w 202"/>
                <a:gd name="T7" fmla="*/ 45362806 h 74"/>
                <a:gd name="T8" fmla="*/ 161290001 w 202"/>
                <a:gd name="T9" fmla="*/ 25201558 h 74"/>
                <a:gd name="T10" fmla="*/ 201612489 w 202"/>
                <a:gd name="T11" fmla="*/ 0 h 74"/>
                <a:gd name="T12" fmla="*/ 201612489 w 202"/>
                <a:gd name="T13" fmla="*/ 0 h 74"/>
                <a:gd name="T14" fmla="*/ 231854404 w 202"/>
                <a:gd name="T15" fmla="*/ 5040312 h 74"/>
                <a:gd name="T16" fmla="*/ 307459069 w 202"/>
                <a:gd name="T17" fmla="*/ 20161248 h 74"/>
                <a:gd name="T18" fmla="*/ 352821868 w 202"/>
                <a:gd name="T19" fmla="*/ 30241875 h 74"/>
                <a:gd name="T20" fmla="*/ 408265288 w 202"/>
                <a:gd name="T21" fmla="*/ 45362806 h 74"/>
                <a:gd name="T22" fmla="*/ 458668497 w 202"/>
                <a:gd name="T23" fmla="*/ 70564371 h 74"/>
                <a:gd name="T24" fmla="*/ 509071607 w 202"/>
                <a:gd name="T25" fmla="*/ 100806233 h 74"/>
                <a:gd name="T26" fmla="*/ 509071607 w 202"/>
                <a:gd name="T27" fmla="*/ 100806233 h 74"/>
                <a:gd name="T28" fmla="*/ 468749119 w 202"/>
                <a:gd name="T29" fmla="*/ 120967500 h 74"/>
                <a:gd name="T30" fmla="*/ 418346010 w 202"/>
                <a:gd name="T31" fmla="*/ 146169052 h 74"/>
                <a:gd name="T32" fmla="*/ 357862179 w 202"/>
                <a:gd name="T33" fmla="*/ 166330294 h 74"/>
                <a:gd name="T34" fmla="*/ 282257514 w 202"/>
                <a:gd name="T35" fmla="*/ 181451225 h 74"/>
                <a:gd name="T36" fmla="*/ 236894715 w 202"/>
                <a:gd name="T37" fmla="*/ 186491535 h 74"/>
                <a:gd name="T38" fmla="*/ 196572178 w 202"/>
                <a:gd name="T39" fmla="*/ 186491535 h 74"/>
                <a:gd name="T40" fmla="*/ 151209379 w 202"/>
                <a:gd name="T41" fmla="*/ 186491535 h 74"/>
                <a:gd name="T42" fmla="*/ 100806244 w 202"/>
                <a:gd name="T43" fmla="*/ 181451225 h 74"/>
                <a:gd name="T44" fmla="*/ 50403122 w 202"/>
                <a:gd name="T45" fmla="*/ 171370604 h 74"/>
                <a:gd name="T46" fmla="*/ 0 w 202"/>
                <a:gd name="T47" fmla="*/ 151209362 h 74"/>
                <a:gd name="T48" fmla="*/ 0 w 202"/>
                <a:gd name="T49" fmla="*/ 151209362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74"/>
                <a:gd name="T77" fmla="*/ 202 w 202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74">
                  <a:moveTo>
                    <a:pt x="0" y="60"/>
                  </a:moveTo>
                  <a:lnTo>
                    <a:pt x="0" y="60"/>
                  </a:lnTo>
                  <a:lnTo>
                    <a:pt x="24" y="38"/>
                  </a:lnTo>
                  <a:lnTo>
                    <a:pt x="50" y="18"/>
                  </a:lnTo>
                  <a:lnTo>
                    <a:pt x="64" y="10"/>
                  </a:lnTo>
                  <a:lnTo>
                    <a:pt x="80" y="0"/>
                  </a:lnTo>
                  <a:lnTo>
                    <a:pt x="92" y="2"/>
                  </a:lnTo>
                  <a:lnTo>
                    <a:pt x="122" y="8"/>
                  </a:lnTo>
                  <a:lnTo>
                    <a:pt x="140" y="12"/>
                  </a:lnTo>
                  <a:lnTo>
                    <a:pt x="162" y="18"/>
                  </a:lnTo>
                  <a:lnTo>
                    <a:pt x="182" y="28"/>
                  </a:lnTo>
                  <a:lnTo>
                    <a:pt x="202" y="40"/>
                  </a:lnTo>
                  <a:lnTo>
                    <a:pt x="186" y="48"/>
                  </a:lnTo>
                  <a:lnTo>
                    <a:pt x="166" y="58"/>
                  </a:lnTo>
                  <a:lnTo>
                    <a:pt x="142" y="66"/>
                  </a:lnTo>
                  <a:lnTo>
                    <a:pt x="112" y="72"/>
                  </a:lnTo>
                  <a:lnTo>
                    <a:pt x="94" y="74"/>
                  </a:lnTo>
                  <a:lnTo>
                    <a:pt x="78" y="74"/>
                  </a:lnTo>
                  <a:lnTo>
                    <a:pt x="60" y="74"/>
                  </a:lnTo>
                  <a:lnTo>
                    <a:pt x="40" y="72"/>
                  </a:lnTo>
                  <a:lnTo>
                    <a:pt x="20" y="6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D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84"/>
            <p:cNvSpPr>
              <a:spLocks/>
            </p:cNvSpPr>
            <p:nvPr/>
          </p:nvSpPr>
          <p:spPr bwMode="auto">
            <a:xfrm>
              <a:off x="5013325" y="3013075"/>
              <a:ext cx="161925" cy="114300"/>
            </a:xfrm>
            <a:custGeom>
              <a:avLst/>
              <a:gdLst>
                <a:gd name="T0" fmla="*/ 126007824 w 102"/>
                <a:gd name="T1" fmla="*/ 0 h 72"/>
                <a:gd name="T2" fmla="*/ 126007824 w 102"/>
                <a:gd name="T3" fmla="*/ 0 h 72"/>
                <a:gd name="T4" fmla="*/ 186491556 w 102"/>
                <a:gd name="T5" fmla="*/ 0 h 72"/>
                <a:gd name="T6" fmla="*/ 216733472 w 102"/>
                <a:gd name="T7" fmla="*/ 5040312 h 72"/>
                <a:gd name="T8" fmla="*/ 246975338 w 102"/>
                <a:gd name="T9" fmla="*/ 5040312 h 72"/>
                <a:gd name="T10" fmla="*/ 246975338 w 102"/>
                <a:gd name="T11" fmla="*/ 5040312 h 72"/>
                <a:gd name="T12" fmla="*/ 252015649 w 102"/>
                <a:gd name="T13" fmla="*/ 25201558 h 72"/>
                <a:gd name="T14" fmla="*/ 257055960 w 102"/>
                <a:gd name="T15" fmla="*/ 50403116 h 72"/>
                <a:gd name="T16" fmla="*/ 257055960 w 102"/>
                <a:gd name="T17" fmla="*/ 80644991 h 72"/>
                <a:gd name="T18" fmla="*/ 246975338 w 102"/>
                <a:gd name="T19" fmla="*/ 105846567 h 72"/>
                <a:gd name="T20" fmla="*/ 246975338 w 102"/>
                <a:gd name="T21" fmla="*/ 105846567 h 72"/>
                <a:gd name="T22" fmla="*/ 236894716 w 102"/>
                <a:gd name="T23" fmla="*/ 126007809 h 72"/>
                <a:gd name="T24" fmla="*/ 221773783 w 102"/>
                <a:gd name="T25" fmla="*/ 146169050 h 72"/>
                <a:gd name="T26" fmla="*/ 201612489 w 102"/>
                <a:gd name="T27" fmla="*/ 161289981 h 72"/>
                <a:gd name="T28" fmla="*/ 176410934 w 102"/>
                <a:gd name="T29" fmla="*/ 171370602 h 72"/>
                <a:gd name="T30" fmla="*/ 156249690 w 102"/>
                <a:gd name="T31" fmla="*/ 181451223 h 72"/>
                <a:gd name="T32" fmla="*/ 131048135 w 102"/>
                <a:gd name="T33" fmla="*/ 181451223 h 72"/>
                <a:gd name="T34" fmla="*/ 105846580 w 102"/>
                <a:gd name="T35" fmla="*/ 181451223 h 72"/>
                <a:gd name="T36" fmla="*/ 80645001 w 102"/>
                <a:gd name="T37" fmla="*/ 171370602 h 72"/>
                <a:gd name="T38" fmla="*/ 80645001 w 102"/>
                <a:gd name="T39" fmla="*/ 171370602 h 72"/>
                <a:gd name="T40" fmla="*/ 55443446 w 102"/>
                <a:gd name="T41" fmla="*/ 161289981 h 72"/>
                <a:gd name="T42" fmla="*/ 40322500 w 102"/>
                <a:gd name="T43" fmla="*/ 146169050 h 72"/>
                <a:gd name="T44" fmla="*/ 25201561 w 102"/>
                <a:gd name="T45" fmla="*/ 131048119 h 72"/>
                <a:gd name="T46" fmla="*/ 15120939 w 102"/>
                <a:gd name="T47" fmla="*/ 110886878 h 72"/>
                <a:gd name="T48" fmla="*/ 5040313 w 102"/>
                <a:gd name="T49" fmla="*/ 90725611 h 72"/>
                <a:gd name="T50" fmla="*/ 0 w 102"/>
                <a:gd name="T51" fmla="*/ 70564370 h 72"/>
                <a:gd name="T52" fmla="*/ 0 w 102"/>
                <a:gd name="T53" fmla="*/ 50403116 h 72"/>
                <a:gd name="T54" fmla="*/ 5040313 w 102"/>
                <a:gd name="T55" fmla="*/ 30241875 h 72"/>
                <a:gd name="T56" fmla="*/ 5040313 w 102"/>
                <a:gd name="T57" fmla="*/ 30241875 h 72"/>
                <a:gd name="T58" fmla="*/ 65524068 w 102"/>
                <a:gd name="T59" fmla="*/ 10080624 h 72"/>
                <a:gd name="T60" fmla="*/ 95765934 w 102"/>
                <a:gd name="T61" fmla="*/ 0 h 72"/>
                <a:gd name="T62" fmla="*/ 126007824 w 102"/>
                <a:gd name="T63" fmla="*/ 0 h 72"/>
                <a:gd name="T64" fmla="*/ 126007824 w 102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"/>
                <a:gd name="T100" fmla="*/ 0 h 72"/>
                <a:gd name="T101" fmla="*/ 102 w 102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" h="72">
                  <a:moveTo>
                    <a:pt x="50" y="0"/>
                  </a:moveTo>
                  <a:lnTo>
                    <a:pt x="50" y="0"/>
                  </a:lnTo>
                  <a:lnTo>
                    <a:pt x="74" y="0"/>
                  </a:lnTo>
                  <a:lnTo>
                    <a:pt x="86" y="2"/>
                  </a:lnTo>
                  <a:lnTo>
                    <a:pt x="98" y="2"/>
                  </a:lnTo>
                  <a:lnTo>
                    <a:pt x="100" y="10"/>
                  </a:lnTo>
                  <a:lnTo>
                    <a:pt x="102" y="20"/>
                  </a:lnTo>
                  <a:lnTo>
                    <a:pt x="102" y="32"/>
                  </a:lnTo>
                  <a:lnTo>
                    <a:pt x="98" y="42"/>
                  </a:lnTo>
                  <a:lnTo>
                    <a:pt x="94" y="50"/>
                  </a:lnTo>
                  <a:lnTo>
                    <a:pt x="88" y="58"/>
                  </a:lnTo>
                  <a:lnTo>
                    <a:pt x="80" y="64"/>
                  </a:lnTo>
                  <a:lnTo>
                    <a:pt x="70" y="68"/>
                  </a:lnTo>
                  <a:lnTo>
                    <a:pt x="62" y="72"/>
                  </a:lnTo>
                  <a:lnTo>
                    <a:pt x="52" y="72"/>
                  </a:lnTo>
                  <a:lnTo>
                    <a:pt x="42" y="72"/>
                  </a:lnTo>
                  <a:lnTo>
                    <a:pt x="32" y="68"/>
                  </a:lnTo>
                  <a:lnTo>
                    <a:pt x="22" y="64"/>
                  </a:lnTo>
                  <a:lnTo>
                    <a:pt x="16" y="58"/>
                  </a:lnTo>
                  <a:lnTo>
                    <a:pt x="10" y="52"/>
                  </a:lnTo>
                  <a:lnTo>
                    <a:pt x="6" y="44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26" y="4"/>
                  </a:lnTo>
                  <a:lnTo>
                    <a:pt x="38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84E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85"/>
            <p:cNvSpPr>
              <a:spLocks/>
            </p:cNvSpPr>
            <p:nvPr/>
          </p:nvSpPr>
          <p:spPr bwMode="auto">
            <a:xfrm>
              <a:off x="5048250" y="3009900"/>
              <a:ext cx="92075" cy="88900"/>
            </a:xfrm>
            <a:custGeom>
              <a:avLst/>
              <a:gdLst>
                <a:gd name="T0" fmla="*/ 5040313 w 58"/>
                <a:gd name="T1" fmla="*/ 45362813 h 56"/>
                <a:gd name="T2" fmla="*/ 5040313 w 58"/>
                <a:gd name="T3" fmla="*/ 45362813 h 56"/>
                <a:gd name="T4" fmla="*/ 0 w 58"/>
                <a:gd name="T5" fmla="*/ 55443447 h 56"/>
                <a:gd name="T6" fmla="*/ 0 w 58"/>
                <a:gd name="T7" fmla="*/ 70564381 h 56"/>
                <a:gd name="T8" fmla="*/ 5040313 w 58"/>
                <a:gd name="T9" fmla="*/ 95765936 h 56"/>
                <a:gd name="T10" fmla="*/ 20161251 w 58"/>
                <a:gd name="T11" fmla="*/ 120967517 h 56"/>
                <a:gd name="T12" fmla="*/ 45362813 w 58"/>
                <a:gd name="T13" fmla="*/ 136088450 h 56"/>
                <a:gd name="T14" fmla="*/ 45362813 w 58"/>
                <a:gd name="T15" fmla="*/ 136088450 h 56"/>
                <a:gd name="T16" fmla="*/ 75604692 w 58"/>
                <a:gd name="T17" fmla="*/ 141128761 h 56"/>
                <a:gd name="T18" fmla="*/ 100806248 w 58"/>
                <a:gd name="T19" fmla="*/ 136088450 h 56"/>
                <a:gd name="T20" fmla="*/ 126007829 w 58"/>
                <a:gd name="T21" fmla="*/ 120967517 h 56"/>
                <a:gd name="T22" fmla="*/ 141128762 w 58"/>
                <a:gd name="T23" fmla="*/ 95765936 h 56"/>
                <a:gd name="T24" fmla="*/ 141128762 w 58"/>
                <a:gd name="T25" fmla="*/ 95765936 h 56"/>
                <a:gd name="T26" fmla="*/ 146169074 w 58"/>
                <a:gd name="T27" fmla="*/ 85685314 h 56"/>
                <a:gd name="T28" fmla="*/ 146169074 w 58"/>
                <a:gd name="T29" fmla="*/ 70564381 h 56"/>
                <a:gd name="T30" fmla="*/ 141128762 w 58"/>
                <a:gd name="T31" fmla="*/ 45362813 h 56"/>
                <a:gd name="T32" fmla="*/ 126007829 w 58"/>
                <a:gd name="T33" fmla="*/ 20161251 h 56"/>
                <a:gd name="T34" fmla="*/ 100806248 w 58"/>
                <a:gd name="T35" fmla="*/ 5040313 h 56"/>
                <a:gd name="T36" fmla="*/ 100806248 w 58"/>
                <a:gd name="T37" fmla="*/ 5040313 h 56"/>
                <a:gd name="T38" fmla="*/ 75604692 w 58"/>
                <a:gd name="T39" fmla="*/ 0 h 56"/>
                <a:gd name="T40" fmla="*/ 45362813 w 58"/>
                <a:gd name="T41" fmla="*/ 5040313 h 56"/>
                <a:gd name="T42" fmla="*/ 20161251 w 58"/>
                <a:gd name="T43" fmla="*/ 20161251 h 56"/>
                <a:gd name="T44" fmla="*/ 5040313 w 58"/>
                <a:gd name="T45" fmla="*/ 45362813 h 56"/>
                <a:gd name="T46" fmla="*/ 5040313 w 58"/>
                <a:gd name="T47" fmla="*/ 45362813 h 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8"/>
                <a:gd name="T73" fmla="*/ 0 h 56"/>
                <a:gd name="T74" fmla="*/ 58 w 58"/>
                <a:gd name="T75" fmla="*/ 56 h 5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8" h="56">
                  <a:moveTo>
                    <a:pt x="2" y="18"/>
                  </a:moveTo>
                  <a:lnTo>
                    <a:pt x="2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8" y="54"/>
                  </a:lnTo>
                  <a:lnTo>
                    <a:pt x="30" y="56"/>
                  </a:lnTo>
                  <a:lnTo>
                    <a:pt x="40" y="54"/>
                  </a:lnTo>
                  <a:lnTo>
                    <a:pt x="50" y="48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58" y="28"/>
                  </a:lnTo>
                  <a:lnTo>
                    <a:pt x="56" y="18"/>
                  </a:lnTo>
                  <a:lnTo>
                    <a:pt x="50" y="8"/>
                  </a:lnTo>
                  <a:lnTo>
                    <a:pt x="40" y="2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86"/>
            <p:cNvSpPr>
              <a:spLocks/>
            </p:cNvSpPr>
            <p:nvPr/>
          </p:nvSpPr>
          <p:spPr bwMode="auto">
            <a:xfrm>
              <a:off x="5083175" y="3041650"/>
              <a:ext cx="22225" cy="22225"/>
            </a:xfrm>
            <a:custGeom>
              <a:avLst/>
              <a:gdLst>
                <a:gd name="T0" fmla="*/ 0 w 14"/>
                <a:gd name="T1" fmla="*/ 10080625 h 14"/>
                <a:gd name="T2" fmla="*/ 0 w 14"/>
                <a:gd name="T3" fmla="*/ 10080625 h 14"/>
                <a:gd name="T4" fmla="*/ 0 w 14"/>
                <a:gd name="T5" fmla="*/ 25201562 h 14"/>
                <a:gd name="T6" fmla="*/ 10080625 w 14"/>
                <a:gd name="T7" fmla="*/ 35282190 h 14"/>
                <a:gd name="T8" fmla="*/ 10080625 w 14"/>
                <a:gd name="T9" fmla="*/ 35282190 h 14"/>
                <a:gd name="T10" fmla="*/ 20161251 w 14"/>
                <a:gd name="T11" fmla="*/ 35282190 h 14"/>
                <a:gd name="T12" fmla="*/ 35282190 w 14"/>
                <a:gd name="T13" fmla="*/ 25201562 h 14"/>
                <a:gd name="T14" fmla="*/ 35282190 w 14"/>
                <a:gd name="T15" fmla="*/ 25201562 h 14"/>
                <a:gd name="T16" fmla="*/ 35282190 w 14"/>
                <a:gd name="T17" fmla="*/ 20161251 h 14"/>
                <a:gd name="T18" fmla="*/ 35282190 w 14"/>
                <a:gd name="T19" fmla="*/ 10080625 h 14"/>
                <a:gd name="T20" fmla="*/ 20161251 w 14"/>
                <a:gd name="T21" fmla="*/ 0 h 14"/>
                <a:gd name="T22" fmla="*/ 20161251 w 14"/>
                <a:gd name="T23" fmla="*/ 0 h 14"/>
                <a:gd name="T24" fmla="*/ 10080625 w 14"/>
                <a:gd name="T25" fmla="*/ 0 h 14"/>
                <a:gd name="T26" fmla="*/ 0 w 14"/>
                <a:gd name="T27" fmla="*/ 10080625 h 14"/>
                <a:gd name="T28" fmla="*/ 0 w 14"/>
                <a:gd name="T29" fmla="*/ 10080625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14"/>
                <a:gd name="T47" fmla="*/ 14 w 14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14">
                  <a:moveTo>
                    <a:pt x="0" y="4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4" y="14"/>
                  </a:lnTo>
                  <a:lnTo>
                    <a:pt x="8" y="14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87"/>
            <p:cNvSpPr>
              <a:spLocks/>
            </p:cNvSpPr>
            <p:nvPr/>
          </p:nvSpPr>
          <p:spPr bwMode="auto">
            <a:xfrm>
              <a:off x="4943475" y="2940050"/>
              <a:ext cx="320675" cy="168275"/>
            </a:xfrm>
            <a:custGeom>
              <a:avLst/>
              <a:gdLst>
                <a:gd name="T0" fmla="*/ 509071607 w 202"/>
                <a:gd name="T1" fmla="*/ 216733474 h 106"/>
                <a:gd name="T2" fmla="*/ 509071607 w 202"/>
                <a:gd name="T3" fmla="*/ 216733474 h 106"/>
                <a:gd name="T4" fmla="*/ 478829741 w 202"/>
                <a:gd name="T5" fmla="*/ 201612492 h 106"/>
                <a:gd name="T6" fmla="*/ 398184666 w 202"/>
                <a:gd name="T7" fmla="*/ 161290003 h 106"/>
                <a:gd name="T8" fmla="*/ 352821868 w 202"/>
                <a:gd name="T9" fmla="*/ 146169070 h 106"/>
                <a:gd name="T10" fmla="*/ 297378447 w 202"/>
                <a:gd name="T11" fmla="*/ 131048137 h 106"/>
                <a:gd name="T12" fmla="*/ 246975337 w 202"/>
                <a:gd name="T13" fmla="*/ 120967515 h 106"/>
                <a:gd name="T14" fmla="*/ 201612489 w 202"/>
                <a:gd name="T15" fmla="*/ 115927204 h 106"/>
                <a:gd name="T16" fmla="*/ 201612489 w 202"/>
                <a:gd name="T17" fmla="*/ 115927204 h 106"/>
                <a:gd name="T18" fmla="*/ 126007824 w 202"/>
                <a:gd name="T19" fmla="*/ 171370625 h 106"/>
                <a:gd name="T20" fmla="*/ 60483757 w 202"/>
                <a:gd name="T21" fmla="*/ 221773785 h 106"/>
                <a:gd name="T22" fmla="*/ 0 w 202"/>
                <a:gd name="T23" fmla="*/ 267136585 h 106"/>
                <a:gd name="T24" fmla="*/ 0 w 202"/>
                <a:gd name="T25" fmla="*/ 267136585 h 106"/>
                <a:gd name="T26" fmla="*/ 10080625 w 202"/>
                <a:gd name="T27" fmla="*/ 236894719 h 106"/>
                <a:gd name="T28" fmla="*/ 20161250 w 202"/>
                <a:gd name="T29" fmla="*/ 201612492 h 106"/>
                <a:gd name="T30" fmla="*/ 40322500 w 202"/>
                <a:gd name="T31" fmla="*/ 161290003 h 106"/>
                <a:gd name="T32" fmla="*/ 65524068 w 202"/>
                <a:gd name="T33" fmla="*/ 115927204 h 106"/>
                <a:gd name="T34" fmla="*/ 95765933 w 202"/>
                <a:gd name="T35" fmla="*/ 75604691 h 106"/>
                <a:gd name="T36" fmla="*/ 131048135 w 202"/>
                <a:gd name="T37" fmla="*/ 40322501 h 106"/>
                <a:gd name="T38" fmla="*/ 151209379 w 202"/>
                <a:gd name="T39" fmla="*/ 25201561 h 106"/>
                <a:gd name="T40" fmla="*/ 176410934 w 202"/>
                <a:gd name="T41" fmla="*/ 10080625 h 106"/>
                <a:gd name="T42" fmla="*/ 176410934 w 202"/>
                <a:gd name="T43" fmla="*/ 10080625 h 106"/>
                <a:gd name="T44" fmla="*/ 201612489 w 202"/>
                <a:gd name="T45" fmla="*/ 5040313 h 106"/>
                <a:gd name="T46" fmla="*/ 226814093 w 202"/>
                <a:gd name="T47" fmla="*/ 0 h 106"/>
                <a:gd name="T48" fmla="*/ 252015648 w 202"/>
                <a:gd name="T49" fmla="*/ 0 h 106"/>
                <a:gd name="T50" fmla="*/ 277217203 w 202"/>
                <a:gd name="T51" fmla="*/ 5040313 h 106"/>
                <a:gd name="T52" fmla="*/ 327620313 w 202"/>
                <a:gd name="T53" fmla="*/ 25201561 h 106"/>
                <a:gd name="T54" fmla="*/ 378023422 w 202"/>
                <a:gd name="T55" fmla="*/ 55443446 h 106"/>
                <a:gd name="T56" fmla="*/ 423386321 w 202"/>
                <a:gd name="T57" fmla="*/ 90725624 h 106"/>
                <a:gd name="T58" fmla="*/ 458668497 w 202"/>
                <a:gd name="T59" fmla="*/ 131048137 h 106"/>
                <a:gd name="T60" fmla="*/ 488910363 w 202"/>
                <a:gd name="T61" fmla="*/ 176410936 h 106"/>
                <a:gd name="T62" fmla="*/ 509071607 w 202"/>
                <a:gd name="T63" fmla="*/ 216733474 h 106"/>
                <a:gd name="T64" fmla="*/ 509071607 w 202"/>
                <a:gd name="T65" fmla="*/ 216733474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106"/>
                <a:gd name="T101" fmla="*/ 202 w 202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106">
                  <a:moveTo>
                    <a:pt x="202" y="86"/>
                  </a:moveTo>
                  <a:lnTo>
                    <a:pt x="202" y="86"/>
                  </a:lnTo>
                  <a:lnTo>
                    <a:pt x="190" y="80"/>
                  </a:lnTo>
                  <a:lnTo>
                    <a:pt x="158" y="64"/>
                  </a:lnTo>
                  <a:lnTo>
                    <a:pt x="140" y="58"/>
                  </a:lnTo>
                  <a:lnTo>
                    <a:pt x="118" y="52"/>
                  </a:lnTo>
                  <a:lnTo>
                    <a:pt x="98" y="48"/>
                  </a:lnTo>
                  <a:lnTo>
                    <a:pt x="80" y="46"/>
                  </a:lnTo>
                  <a:lnTo>
                    <a:pt x="50" y="68"/>
                  </a:lnTo>
                  <a:lnTo>
                    <a:pt x="24" y="88"/>
                  </a:lnTo>
                  <a:lnTo>
                    <a:pt x="0" y="106"/>
                  </a:lnTo>
                  <a:lnTo>
                    <a:pt x="4" y="94"/>
                  </a:lnTo>
                  <a:lnTo>
                    <a:pt x="8" y="80"/>
                  </a:lnTo>
                  <a:lnTo>
                    <a:pt x="16" y="64"/>
                  </a:lnTo>
                  <a:lnTo>
                    <a:pt x="26" y="46"/>
                  </a:lnTo>
                  <a:lnTo>
                    <a:pt x="38" y="30"/>
                  </a:lnTo>
                  <a:lnTo>
                    <a:pt x="52" y="16"/>
                  </a:lnTo>
                  <a:lnTo>
                    <a:pt x="60" y="10"/>
                  </a:lnTo>
                  <a:lnTo>
                    <a:pt x="70" y="4"/>
                  </a:lnTo>
                  <a:lnTo>
                    <a:pt x="80" y="2"/>
                  </a:lnTo>
                  <a:lnTo>
                    <a:pt x="90" y="0"/>
                  </a:lnTo>
                  <a:lnTo>
                    <a:pt x="100" y="0"/>
                  </a:lnTo>
                  <a:lnTo>
                    <a:pt x="110" y="2"/>
                  </a:lnTo>
                  <a:lnTo>
                    <a:pt x="130" y="10"/>
                  </a:lnTo>
                  <a:lnTo>
                    <a:pt x="150" y="22"/>
                  </a:lnTo>
                  <a:lnTo>
                    <a:pt x="168" y="36"/>
                  </a:lnTo>
                  <a:lnTo>
                    <a:pt x="182" y="52"/>
                  </a:lnTo>
                  <a:lnTo>
                    <a:pt x="194" y="70"/>
                  </a:lnTo>
                  <a:lnTo>
                    <a:pt x="202" y="86"/>
                  </a:lnTo>
                  <a:close/>
                </a:path>
              </a:pathLst>
            </a:custGeom>
            <a:solidFill>
              <a:srgbClr val="FFE4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88"/>
            <p:cNvSpPr>
              <a:spLocks/>
            </p:cNvSpPr>
            <p:nvPr/>
          </p:nvSpPr>
          <p:spPr bwMode="auto">
            <a:xfrm>
              <a:off x="4930775" y="3000375"/>
              <a:ext cx="349250" cy="117475"/>
            </a:xfrm>
            <a:custGeom>
              <a:avLst/>
              <a:gdLst>
                <a:gd name="T0" fmla="*/ 0 w 220"/>
                <a:gd name="T1" fmla="*/ 186491535 h 74"/>
                <a:gd name="T2" fmla="*/ 0 w 220"/>
                <a:gd name="T3" fmla="*/ 186491535 h 74"/>
                <a:gd name="T4" fmla="*/ 20161251 w 220"/>
                <a:gd name="T5" fmla="*/ 156249673 h 74"/>
                <a:gd name="T6" fmla="*/ 40322501 w 220"/>
                <a:gd name="T7" fmla="*/ 126007810 h 74"/>
                <a:gd name="T8" fmla="*/ 70564380 w 220"/>
                <a:gd name="T9" fmla="*/ 90725612 h 74"/>
                <a:gd name="T10" fmla="*/ 105846583 w 220"/>
                <a:gd name="T11" fmla="*/ 60483750 h 74"/>
                <a:gd name="T12" fmla="*/ 151209383 w 220"/>
                <a:gd name="T13" fmla="*/ 30241875 h 74"/>
                <a:gd name="T14" fmla="*/ 181451249 w 220"/>
                <a:gd name="T15" fmla="*/ 15120937 h 74"/>
                <a:gd name="T16" fmla="*/ 206652805 w 220"/>
                <a:gd name="T17" fmla="*/ 5040312 h 74"/>
                <a:gd name="T18" fmla="*/ 241935032 w 220"/>
                <a:gd name="T19" fmla="*/ 0 h 74"/>
                <a:gd name="T20" fmla="*/ 272176899 w 220"/>
                <a:gd name="T21" fmla="*/ 0 h 74"/>
                <a:gd name="T22" fmla="*/ 272176899 w 220"/>
                <a:gd name="T23" fmla="*/ 0 h 74"/>
                <a:gd name="T24" fmla="*/ 337700943 w 220"/>
                <a:gd name="T25" fmla="*/ 5040312 h 74"/>
                <a:gd name="T26" fmla="*/ 393144365 w 220"/>
                <a:gd name="T27" fmla="*/ 20161248 h 74"/>
                <a:gd name="T28" fmla="*/ 443547575 w 220"/>
                <a:gd name="T29" fmla="*/ 40322496 h 74"/>
                <a:gd name="T30" fmla="*/ 483870064 w 220"/>
                <a:gd name="T31" fmla="*/ 60483750 h 74"/>
                <a:gd name="T32" fmla="*/ 514111931 w 220"/>
                <a:gd name="T33" fmla="*/ 80644992 h 74"/>
                <a:gd name="T34" fmla="*/ 534273175 w 220"/>
                <a:gd name="T35" fmla="*/ 100806233 h 74"/>
                <a:gd name="T36" fmla="*/ 554434420 w 220"/>
                <a:gd name="T37" fmla="*/ 120967500 h 74"/>
                <a:gd name="T38" fmla="*/ 519152242 w 220"/>
                <a:gd name="T39" fmla="*/ 136088431 h 74"/>
                <a:gd name="T40" fmla="*/ 519152242 w 220"/>
                <a:gd name="T41" fmla="*/ 136088431 h 74"/>
                <a:gd name="T42" fmla="*/ 493950686 w 220"/>
                <a:gd name="T43" fmla="*/ 120967500 h 74"/>
                <a:gd name="T44" fmla="*/ 468749131 w 220"/>
                <a:gd name="T45" fmla="*/ 100806233 h 74"/>
                <a:gd name="T46" fmla="*/ 438507264 w 220"/>
                <a:gd name="T47" fmla="*/ 80644992 h 74"/>
                <a:gd name="T48" fmla="*/ 398184676 w 220"/>
                <a:gd name="T49" fmla="*/ 60483750 h 74"/>
                <a:gd name="T50" fmla="*/ 352821876 w 220"/>
                <a:gd name="T51" fmla="*/ 45362806 h 74"/>
                <a:gd name="T52" fmla="*/ 302418765 w 220"/>
                <a:gd name="T53" fmla="*/ 40322496 h 74"/>
                <a:gd name="T54" fmla="*/ 272176899 w 220"/>
                <a:gd name="T55" fmla="*/ 40322496 h 74"/>
                <a:gd name="T56" fmla="*/ 246975343 w 220"/>
                <a:gd name="T57" fmla="*/ 45362806 h 74"/>
                <a:gd name="T58" fmla="*/ 246975343 w 220"/>
                <a:gd name="T59" fmla="*/ 45362806 h 74"/>
                <a:gd name="T60" fmla="*/ 191531871 w 220"/>
                <a:gd name="T61" fmla="*/ 60483750 h 74"/>
                <a:gd name="T62" fmla="*/ 146169072 w 220"/>
                <a:gd name="T63" fmla="*/ 80644992 h 74"/>
                <a:gd name="T64" fmla="*/ 105846583 w 220"/>
                <a:gd name="T65" fmla="*/ 105846568 h 74"/>
                <a:gd name="T66" fmla="*/ 70564380 w 220"/>
                <a:gd name="T67" fmla="*/ 131048121 h 74"/>
                <a:gd name="T68" fmla="*/ 20161251 w 220"/>
                <a:gd name="T69" fmla="*/ 171370604 h 74"/>
                <a:gd name="T70" fmla="*/ 0 w 220"/>
                <a:gd name="T71" fmla="*/ 186491535 h 74"/>
                <a:gd name="T72" fmla="*/ 0 w 220"/>
                <a:gd name="T73" fmla="*/ 186491535 h 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0"/>
                <a:gd name="T112" fmla="*/ 0 h 74"/>
                <a:gd name="T113" fmla="*/ 220 w 220"/>
                <a:gd name="T114" fmla="*/ 74 h 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0" h="74">
                  <a:moveTo>
                    <a:pt x="0" y="74"/>
                  </a:moveTo>
                  <a:lnTo>
                    <a:pt x="0" y="74"/>
                  </a:lnTo>
                  <a:lnTo>
                    <a:pt x="8" y="62"/>
                  </a:lnTo>
                  <a:lnTo>
                    <a:pt x="16" y="50"/>
                  </a:lnTo>
                  <a:lnTo>
                    <a:pt x="28" y="36"/>
                  </a:lnTo>
                  <a:lnTo>
                    <a:pt x="42" y="24"/>
                  </a:lnTo>
                  <a:lnTo>
                    <a:pt x="60" y="12"/>
                  </a:lnTo>
                  <a:lnTo>
                    <a:pt x="72" y="6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8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6" y="16"/>
                  </a:lnTo>
                  <a:lnTo>
                    <a:pt x="192" y="24"/>
                  </a:lnTo>
                  <a:lnTo>
                    <a:pt x="204" y="32"/>
                  </a:lnTo>
                  <a:lnTo>
                    <a:pt x="212" y="40"/>
                  </a:lnTo>
                  <a:lnTo>
                    <a:pt x="220" y="48"/>
                  </a:lnTo>
                  <a:lnTo>
                    <a:pt x="206" y="54"/>
                  </a:lnTo>
                  <a:lnTo>
                    <a:pt x="196" y="48"/>
                  </a:lnTo>
                  <a:lnTo>
                    <a:pt x="186" y="40"/>
                  </a:lnTo>
                  <a:lnTo>
                    <a:pt x="174" y="32"/>
                  </a:lnTo>
                  <a:lnTo>
                    <a:pt x="158" y="24"/>
                  </a:lnTo>
                  <a:lnTo>
                    <a:pt x="140" y="18"/>
                  </a:lnTo>
                  <a:lnTo>
                    <a:pt x="120" y="16"/>
                  </a:lnTo>
                  <a:lnTo>
                    <a:pt x="108" y="16"/>
                  </a:lnTo>
                  <a:lnTo>
                    <a:pt x="98" y="18"/>
                  </a:lnTo>
                  <a:lnTo>
                    <a:pt x="76" y="24"/>
                  </a:lnTo>
                  <a:lnTo>
                    <a:pt x="58" y="32"/>
                  </a:lnTo>
                  <a:lnTo>
                    <a:pt x="42" y="42"/>
                  </a:lnTo>
                  <a:lnTo>
                    <a:pt x="28" y="52"/>
                  </a:lnTo>
                  <a:lnTo>
                    <a:pt x="8" y="68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89"/>
            <p:cNvSpPr>
              <a:spLocks/>
            </p:cNvSpPr>
            <p:nvPr/>
          </p:nvSpPr>
          <p:spPr bwMode="auto">
            <a:xfrm>
              <a:off x="4835525" y="3041650"/>
              <a:ext cx="466725" cy="749300"/>
            </a:xfrm>
            <a:custGeom>
              <a:avLst/>
              <a:gdLst>
                <a:gd name="T0" fmla="*/ 725804897 w 294"/>
                <a:gd name="T1" fmla="*/ 90725626 h 472"/>
                <a:gd name="T2" fmla="*/ 725804897 w 294"/>
                <a:gd name="T3" fmla="*/ 90725626 h 472"/>
                <a:gd name="T4" fmla="*/ 705643655 w 294"/>
                <a:gd name="T5" fmla="*/ 191531875 h 472"/>
                <a:gd name="T6" fmla="*/ 680442103 w 294"/>
                <a:gd name="T7" fmla="*/ 307459082 h 472"/>
                <a:gd name="T8" fmla="*/ 645159931 w 294"/>
                <a:gd name="T9" fmla="*/ 438507273 h 472"/>
                <a:gd name="T10" fmla="*/ 604837447 w 294"/>
                <a:gd name="T11" fmla="*/ 579635986 h 472"/>
                <a:gd name="T12" fmla="*/ 574595585 w 294"/>
                <a:gd name="T13" fmla="*/ 650200343 h 472"/>
                <a:gd name="T14" fmla="*/ 549394033 w 294"/>
                <a:gd name="T15" fmla="*/ 715724388 h 472"/>
                <a:gd name="T16" fmla="*/ 514111860 w 294"/>
                <a:gd name="T17" fmla="*/ 781248434 h 472"/>
                <a:gd name="T18" fmla="*/ 478829687 w 294"/>
                <a:gd name="T19" fmla="*/ 846772678 h 472"/>
                <a:gd name="T20" fmla="*/ 443547514 w 294"/>
                <a:gd name="T21" fmla="*/ 907256412 h 472"/>
                <a:gd name="T22" fmla="*/ 403224932 w 294"/>
                <a:gd name="T23" fmla="*/ 962699835 h 472"/>
                <a:gd name="T24" fmla="*/ 357862138 w 294"/>
                <a:gd name="T25" fmla="*/ 1013102947 h 472"/>
                <a:gd name="T26" fmla="*/ 307459034 w 294"/>
                <a:gd name="T27" fmla="*/ 1058465748 h 472"/>
                <a:gd name="T28" fmla="*/ 307459034 w 294"/>
                <a:gd name="T29" fmla="*/ 1058465748 h 472"/>
                <a:gd name="T30" fmla="*/ 241934999 w 294"/>
                <a:gd name="T31" fmla="*/ 1108868860 h 472"/>
                <a:gd name="T32" fmla="*/ 211693136 w 294"/>
                <a:gd name="T33" fmla="*/ 1129030105 h 472"/>
                <a:gd name="T34" fmla="*/ 181451224 w 294"/>
                <a:gd name="T35" fmla="*/ 1144151038 h 472"/>
                <a:gd name="T36" fmla="*/ 146169051 w 294"/>
                <a:gd name="T37" fmla="*/ 1159271972 h 472"/>
                <a:gd name="T38" fmla="*/ 105846568 w 294"/>
                <a:gd name="T39" fmla="*/ 1169352594 h 472"/>
                <a:gd name="T40" fmla="*/ 0 w 294"/>
                <a:gd name="T41" fmla="*/ 1189513839 h 472"/>
                <a:gd name="T42" fmla="*/ 0 w 294"/>
                <a:gd name="T43" fmla="*/ 1189513839 h 472"/>
                <a:gd name="T44" fmla="*/ 90725612 w 294"/>
                <a:gd name="T45" fmla="*/ 1184473528 h 472"/>
                <a:gd name="T46" fmla="*/ 166330293 w 294"/>
                <a:gd name="T47" fmla="*/ 1174392906 h 472"/>
                <a:gd name="T48" fmla="*/ 206652776 w 294"/>
                <a:gd name="T49" fmla="*/ 1164312283 h 472"/>
                <a:gd name="T50" fmla="*/ 246975309 w 294"/>
                <a:gd name="T51" fmla="*/ 1149191350 h 472"/>
                <a:gd name="T52" fmla="*/ 246975309 w 294"/>
                <a:gd name="T53" fmla="*/ 1149191350 h 472"/>
                <a:gd name="T54" fmla="*/ 292338103 w 294"/>
                <a:gd name="T55" fmla="*/ 1123989794 h 472"/>
                <a:gd name="T56" fmla="*/ 337700897 w 294"/>
                <a:gd name="T57" fmla="*/ 1098788238 h 472"/>
                <a:gd name="T58" fmla="*/ 388104001 w 294"/>
                <a:gd name="T59" fmla="*/ 1068546371 h 472"/>
                <a:gd name="T60" fmla="*/ 443547514 w 294"/>
                <a:gd name="T61" fmla="*/ 1028223881 h 472"/>
                <a:gd name="T62" fmla="*/ 498990929 w 294"/>
                <a:gd name="T63" fmla="*/ 982861080 h 472"/>
                <a:gd name="T64" fmla="*/ 554434343 w 294"/>
                <a:gd name="T65" fmla="*/ 927417657 h 472"/>
                <a:gd name="T66" fmla="*/ 609877758 w 294"/>
                <a:gd name="T67" fmla="*/ 861893611 h 472"/>
                <a:gd name="T68" fmla="*/ 665321172 w 294"/>
                <a:gd name="T69" fmla="*/ 786288745 h 472"/>
                <a:gd name="T70" fmla="*/ 665321172 w 294"/>
                <a:gd name="T71" fmla="*/ 786288745 h 472"/>
                <a:gd name="T72" fmla="*/ 680442103 w 294"/>
                <a:gd name="T73" fmla="*/ 745966256 h 472"/>
                <a:gd name="T74" fmla="*/ 695563035 w 294"/>
                <a:gd name="T75" fmla="*/ 690522832 h 472"/>
                <a:gd name="T76" fmla="*/ 710683966 w 294"/>
                <a:gd name="T77" fmla="*/ 614918164 h 472"/>
                <a:gd name="T78" fmla="*/ 720764587 w 294"/>
                <a:gd name="T79" fmla="*/ 519152252 h 472"/>
                <a:gd name="T80" fmla="*/ 735885518 w 294"/>
                <a:gd name="T81" fmla="*/ 287297837 h 472"/>
                <a:gd name="T82" fmla="*/ 740925828 w 294"/>
                <a:gd name="T83" fmla="*/ 0 h 472"/>
                <a:gd name="T84" fmla="*/ 740925828 w 294"/>
                <a:gd name="T85" fmla="*/ 0 h 472"/>
                <a:gd name="T86" fmla="*/ 730845207 w 294"/>
                <a:gd name="T87" fmla="*/ 40322502 h 472"/>
                <a:gd name="T88" fmla="*/ 725804897 w 294"/>
                <a:gd name="T89" fmla="*/ 90725626 h 472"/>
                <a:gd name="T90" fmla="*/ 725804897 w 294"/>
                <a:gd name="T91" fmla="*/ 90725626 h 4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94"/>
                <a:gd name="T139" fmla="*/ 0 h 472"/>
                <a:gd name="T140" fmla="*/ 294 w 294"/>
                <a:gd name="T141" fmla="*/ 472 h 47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94" h="472">
                  <a:moveTo>
                    <a:pt x="288" y="36"/>
                  </a:moveTo>
                  <a:lnTo>
                    <a:pt x="288" y="36"/>
                  </a:lnTo>
                  <a:lnTo>
                    <a:pt x="280" y="76"/>
                  </a:lnTo>
                  <a:lnTo>
                    <a:pt x="270" y="122"/>
                  </a:lnTo>
                  <a:lnTo>
                    <a:pt x="256" y="174"/>
                  </a:lnTo>
                  <a:lnTo>
                    <a:pt x="240" y="230"/>
                  </a:lnTo>
                  <a:lnTo>
                    <a:pt x="228" y="258"/>
                  </a:lnTo>
                  <a:lnTo>
                    <a:pt x="218" y="284"/>
                  </a:lnTo>
                  <a:lnTo>
                    <a:pt x="204" y="310"/>
                  </a:lnTo>
                  <a:lnTo>
                    <a:pt x="190" y="336"/>
                  </a:lnTo>
                  <a:lnTo>
                    <a:pt x="176" y="360"/>
                  </a:lnTo>
                  <a:lnTo>
                    <a:pt x="160" y="382"/>
                  </a:lnTo>
                  <a:lnTo>
                    <a:pt x="142" y="402"/>
                  </a:lnTo>
                  <a:lnTo>
                    <a:pt x="122" y="420"/>
                  </a:lnTo>
                  <a:lnTo>
                    <a:pt x="96" y="440"/>
                  </a:lnTo>
                  <a:lnTo>
                    <a:pt x="84" y="448"/>
                  </a:lnTo>
                  <a:lnTo>
                    <a:pt x="72" y="454"/>
                  </a:lnTo>
                  <a:lnTo>
                    <a:pt x="58" y="460"/>
                  </a:lnTo>
                  <a:lnTo>
                    <a:pt x="42" y="464"/>
                  </a:lnTo>
                  <a:lnTo>
                    <a:pt x="0" y="472"/>
                  </a:lnTo>
                  <a:lnTo>
                    <a:pt x="36" y="470"/>
                  </a:lnTo>
                  <a:lnTo>
                    <a:pt x="66" y="466"/>
                  </a:lnTo>
                  <a:lnTo>
                    <a:pt x="82" y="462"/>
                  </a:lnTo>
                  <a:lnTo>
                    <a:pt x="98" y="456"/>
                  </a:lnTo>
                  <a:lnTo>
                    <a:pt x="116" y="446"/>
                  </a:lnTo>
                  <a:lnTo>
                    <a:pt x="134" y="436"/>
                  </a:lnTo>
                  <a:lnTo>
                    <a:pt x="154" y="424"/>
                  </a:lnTo>
                  <a:lnTo>
                    <a:pt x="176" y="408"/>
                  </a:lnTo>
                  <a:lnTo>
                    <a:pt x="198" y="390"/>
                  </a:lnTo>
                  <a:lnTo>
                    <a:pt x="220" y="368"/>
                  </a:lnTo>
                  <a:lnTo>
                    <a:pt x="242" y="342"/>
                  </a:lnTo>
                  <a:lnTo>
                    <a:pt x="264" y="312"/>
                  </a:lnTo>
                  <a:lnTo>
                    <a:pt x="270" y="296"/>
                  </a:lnTo>
                  <a:lnTo>
                    <a:pt x="276" y="274"/>
                  </a:lnTo>
                  <a:lnTo>
                    <a:pt x="282" y="244"/>
                  </a:lnTo>
                  <a:lnTo>
                    <a:pt x="286" y="206"/>
                  </a:lnTo>
                  <a:lnTo>
                    <a:pt x="292" y="114"/>
                  </a:lnTo>
                  <a:lnTo>
                    <a:pt x="294" y="0"/>
                  </a:lnTo>
                  <a:lnTo>
                    <a:pt x="290" y="16"/>
                  </a:lnTo>
                  <a:lnTo>
                    <a:pt x="288" y="36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90"/>
            <p:cNvSpPr>
              <a:spLocks/>
            </p:cNvSpPr>
            <p:nvPr/>
          </p:nvSpPr>
          <p:spPr bwMode="auto">
            <a:xfrm>
              <a:off x="4743450" y="3336925"/>
              <a:ext cx="177800" cy="57150"/>
            </a:xfrm>
            <a:custGeom>
              <a:avLst/>
              <a:gdLst>
                <a:gd name="T0" fmla="*/ 252015656 w 112"/>
                <a:gd name="T1" fmla="*/ 70564370 h 36"/>
                <a:gd name="T2" fmla="*/ 252015656 w 112"/>
                <a:gd name="T3" fmla="*/ 70564370 h 36"/>
                <a:gd name="T4" fmla="*/ 146169072 w 112"/>
                <a:gd name="T5" fmla="*/ 80644991 h 36"/>
                <a:gd name="T6" fmla="*/ 15120940 w 112"/>
                <a:gd name="T7" fmla="*/ 90725611 h 36"/>
                <a:gd name="T8" fmla="*/ 15120940 w 112"/>
                <a:gd name="T9" fmla="*/ 90725611 h 36"/>
                <a:gd name="T10" fmla="*/ 5040313 w 112"/>
                <a:gd name="T11" fmla="*/ 90725611 h 36"/>
                <a:gd name="T12" fmla="*/ 0 w 112"/>
                <a:gd name="T13" fmla="*/ 80644991 h 36"/>
                <a:gd name="T14" fmla="*/ 0 w 112"/>
                <a:gd name="T15" fmla="*/ 70564370 h 36"/>
                <a:gd name="T16" fmla="*/ 10080625 w 112"/>
                <a:gd name="T17" fmla="*/ 55443439 h 36"/>
                <a:gd name="T18" fmla="*/ 25201562 w 112"/>
                <a:gd name="T19" fmla="*/ 40322495 h 36"/>
                <a:gd name="T20" fmla="*/ 45362813 w 112"/>
                <a:gd name="T21" fmla="*/ 30241875 h 36"/>
                <a:gd name="T22" fmla="*/ 70564381 w 112"/>
                <a:gd name="T23" fmla="*/ 15120937 h 36"/>
                <a:gd name="T24" fmla="*/ 100806247 w 112"/>
                <a:gd name="T25" fmla="*/ 5040312 h 36"/>
                <a:gd name="T26" fmla="*/ 100806247 w 112"/>
                <a:gd name="T27" fmla="*/ 5040312 h 36"/>
                <a:gd name="T28" fmla="*/ 136088450 w 112"/>
                <a:gd name="T29" fmla="*/ 0 h 36"/>
                <a:gd name="T30" fmla="*/ 176410939 w 112"/>
                <a:gd name="T31" fmla="*/ 5040312 h 36"/>
                <a:gd name="T32" fmla="*/ 216733478 w 112"/>
                <a:gd name="T33" fmla="*/ 10080624 h 36"/>
                <a:gd name="T34" fmla="*/ 246975344 w 112"/>
                <a:gd name="T35" fmla="*/ 20161248 h 36"/>
                <a:gd name="T36" fmla="*/ 272176900 w 112"/>
                <a:gd name="T37" fmla="*/ 35282185 h 36"/>
                <a:gd name="T38" fmla="*/ 282257522 w 112"/>
                <a:gd name="T39" fmla="*/ 50403116 h 36"/>
                <a:gd name="T40" fmla="*/ 277217211 w 112"/>
                <a:gd name="T41" fmla="*/ 55443439 h 36"/>
                <a:gd name="T42" fmla="*/ 272176900 w 112"/>
                <a:gd name="T43" fmla="*/ 60483749 h 36"/>
                <a:gd name="T44" fmla="*/ 252015656 w 112"/>
                <a:gd name="T45" fmla="*/ 70564370 h 36"/>
                <a:gd name="T46" fmla="*/ 252015656 w 112"/>
                <a:gd name="T47" fmla="*/ 70564370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36"/>
                <a:gd name="T74" fmla="*/ 112 w 112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36">
                  <a:moveTo>
                    <a:pt x="100" y="28"/>
                  </a:moveTo>
                  <a:lnTo>
                    <a:pt x="100" y="28"/>
                  </a:lnTo>
                  <a:lnTo>
                    <a:pt x="58" y="32"/>
                  </a:lnTo>
                  <a:lnTo>
                    <a:pt x="6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2"/>
                  </a:lnTo>
                  <a:lnTo>
                    <a:pt x="10" y="16"/>
                  </a:lnTo>
                  <a:lnTo>
                    <a:pt x="18" y="12"/>
                  </a:lnTo>
                  <a:lnTo>
                    <a:pt x="28" y="6"/>
                  </a:lnTo>
                  <a:lnTo>
                    <a:pt x="40" y="2"/>
                  </a:lnTo>
                  <a:lnTo>
                    <a:pt x="54" y="0"/>
                  </a:lnTo>
                  <a:lnTo>
                    <a:pt x="70" y="2"/>
                  </a:lnTo>
                  <a:lnTo>
                    <a:pt x="86" y="4"/>
                  </a:lnTo>
                  <a:lnTo>
                    <a:pt x="98" y="8"/>
                  </a:lnTo>
                  <a:lnTo>
                    <a:pt x="108" y="14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8" y="24"/>
                  </a:lnTo>
                  <a:lnTo>
                    <a:pt x="100" y="28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91"/>
            <p:cNvSpPr>
              <a:spLocks/>
            </p:cNvSpPr>
            <p:nvPr/>
          </p:nvSpPr>
          <p:spPr bwMode="auto">
            <a:xfrm>
              <a:off x="4743450" y="3482975"/>
              <a:ext cx="222250" cy="53975"/>
            </a:xfrm>
            <a:custGeom>
              <a:avLst/>
              <a:gdLst>
                <a:gd name="T0" fmla="*/ 25201558 w 140"/>
                <a:gd name="T1" fmla="*/ 50403115 h 34"/>
                <a:gd name="T2" fmla="*/ 25201558 w 140"/>
                <a:gd name="T3" fmla="*/ 50403115 h 34"/>
                <a:gd name="T4" fmla="*/ 120967497 w 140"/>
                <a:gd name="T5" fmla="*/ 45362805 h 34"/>
                <a:gd name="T6" fmla="*/ 206652772 w 140"/>
                <a:gd name="T7" fmla="*/ 30241874 h 34"/>
                <a:gd name="T8" fmla="*/ 252015614 w 140"/>
                <a:gd name="T9" fmla="*/ 20161247 h 34"/>
                <a:gd name="T10" fmla="*/ 292338097 w 140"/>
                <a:gd name="T11" fmla="*/ 10080624 h 34"/>
                <a:gd name="T12" fmla="*/ 292338097 w 140"/>
                <a:gd name="T13" fmla="*/ 10080624 h 34"/>
                <a:gd name="T14" fmla="*/ 327620269 w 140"/>
                <a:gd name="T15" fmla="*/ 0 h 34"/>
                <a:gd name="T16" fmla="*/ 342741200 w 140"/>
                <a:gd name="T17" fmla="*/ 0 h 34"/>
                <a:gd name="T18" fmla="*/ 352821820 w 140"/>
                <a:gd name="T19" fmla="*/ 5040312 h 34"/>
                <a:gd name="T20" fmla="*/ 352821820 w 140"/>
                <a:gd name="T21" fmla="*/ 15120937 h 34"/>
                <a:gd name="T22" fmla="*/ 342741200 w 140"/>
                <a:gd name="T23" fmla="*/ 25201557 h 34"/>
                <a:gd name="T24" fmla="*/ 322579959 w 140"/>
                <a:gd name="T25" fmla="*/ 35282184 h 34"/>
                <a:gd name="T26" fmla="*/ 297378407 w 140"/>
                <a:gd name="T27" fmla="*/ 50403115 h 34"/>
                <a:gd name="T28" fmla="*/ 267136545 w 140"/>
                <a:gd name="T29" fmla="*/ 60483748 h 34"/>
                <a:gd name="T30" fmla="*/ 267136545 w 140"/>
                <a:gd name="T31" fmla="*/ 60483748 h 34"/>
                <a:gd name="T32" fmla="*/ 201612462 w 140"/>
                <a:gd name="T33" fmla="*/ 75604678 h 34"/>
                <a:gd name="T34" fmla="*/ 131048117 w 140"/>
                <a:gd name="T35" fmla="*/ 80644989 h 34"/>
                <a:gd name="T36" fmla="*/ 65524059 w 140"/>
                <a:gd name="T37" fmla="*/ 85685299 h 34"/>
                <a:gd name="T38" fmla="*/ 25201558 w 140"/>
                <a:gd name="T39" fmla="*/ 85685299 h 34"/>
                <a:gd name="T40" fmla="*/ 25201558 w 140"/>
                <a:gd name="T41" fmla="*/ 85685299 h 34"/>
                <a:gd name="T42" fmla="*/ 10080624 w 140"/>
                <a:gd name="T43" fmla="*/ 80644989 h 34"/>
                <a:gd name="T44" fmla="*/ 0 w 140"/>
                <a:gd name="T45" fmla="*/ 65524058 h 34"/>
                <a:gd name="T46" fmla="*/ 0 w 140"/>
                <a:gd name="T47" fmla="*/ 60483748 h 34"/>
                <a:gd name="T48" fmla="*/ 5040312 w 140"/>
                <a:gd name="T49" fmla="*/ 55443437 h 34"/>
                <a:gd name="T50" fmla="*/ 15120937 w 140"/>
                <a:gd name="T51" fmla="*/ 50403115 h 34"/>
                <a:gd name="T52" fmla="*/ 25201558 w 140"/>
                <a:gd name="T53" fmla="*/ 50403115 h 34"/>
                <a:gd name="T54" fmla="*/ 25201558 w 140"/>
                <a:gd name="T55" fmla="*/ 50403115 h 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0"/>
                <a:gd name="T85" fmla="*/ 0 h 34"/>
                <a:gd name="T86" fmla="*/ 140 w 140"/>
                <a:gd name="T87" fmla="*/ 34 h 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0" h="34">
                  <a:moveTo>
                    <a:pt x="10" y="20"/>
                  </a:moveTo>
                  <a:lnTo>
                    <a:pt x="10" y="20"/>
                  </a:lnTo>
                  <a:lnTo>
                    <a:pt x="48" y="18"/>
                  </a:lnTo>
                  <a:lnTo>
                    <a:pt x="82" y="12"/>
                  </a:lnTo>
                  <a:lnTo>
                    <a:pt x="100" y="8"/>
                  </a:lnTo>
                  <a:lnTo>
                    <a:pt x="116" y="4"/>
                  </a:lnTo>
                  <a:lnTo>
                    <a:pt x="130" y="0"/>
                  </a:lnTo>
                  <a:lnTo>
                    <a:pt x="136" y="0"/>
                  </a:lnTo>
                  <a:lnTo>
                    <a:pt x="140" y="2"/>
                  </a:lnTo>
                  <a:lnTo>
                    <a:pt x="140" y="6"/>
                  </a:lnTo>
                  <a:lnTo>
                    <a:pt x="136" y="10"/>
                  </a:lnTo>
                  <a:lnTo>
                    <a:pt x="128" y="14"/>
                  </a:lnTo>
                  <a:lnTo>
                    <a:pt x="118" y="20"/>
                  </a:lnTo>
                  <a:lnTo>
                    <a:pt x="106" y="24"/>
                  </a:lnTo>
                  <a:lnTo>
                    <a:pt x="80" y="30"/>
                  </a:lnTo>
                  <a:lnTo>
                    <a:pt x="52" y="32"/>
                  </a:lnTo>
                  <a:lnTo>
                    <a:pt x="26" y="34"/>
                  </a:lnTo>
                  <a:lnTo>
                    <a:pt x="10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92"/>
            <p:cNvSpPr>
              <a:spLocks/>
            </p:cNvSpPr>
            <p:nvPr/>
          </p:nvSpPr>
          <p:spPr bwMode="auto">
            <a:xfrm>
              <a:off x="4803775" y="3571875"/>
              <a:ext cx="117475" cy="53975"/>
            </a:xfrm>
            <a:custGeom>
              <a:avLst/>
              <a:gdLst>
                <a:gd name="T0" fmla="*/ 20161248 w 74"/>
                <a:gd name="T1" fmla="*/ 20161247 h 34"/>
                <a:gd name="T2" fmla="*/ 20161248 w 74"/>
                <a:gd name="T3" fmla="*/ 20161247 h 34"/>
                <a:gd name="T4" fmla="*/ 55443439 w 74"/>
                <a:gd name="T5" fmla="*/ 20161247 h 34"/>
                <a:gd name="T6" fmla="*/ 95765923 w 74"/>
                <a:gd name="T7" fmla="*/ 10080624 h 34"/>
                <a:gd name="T8" fmla="*/ 136088431 w 74"/>
                <a:gd name="T9" fmla="*/ 0 h 34"/>
                <a:gd name="T10" fmla="*/ 136088431 w 74"/>
                <a:gd name="T11" fmla="*/ 0 h 34"/>
                <a:gd name="T12" fmla="*/ 156249673 w 74"/>
                <a:gd name="T13" fmla="*/ 0 h 34"/>
                <a:gd name="T14" fmla="*/ 171370604 w 74"/>
                <a:gd name="T15" fmla="*/ 5040312 h 34"/>
                <a:gd name="T16" fmla="*/ 181451225 w 74"/>
                <a:gd name="T17" fmla="*/ 15120937 h 34"/>
                <a:gd name="T18" fmla="*/ 186491535 w 74"/>
                <a:gd name="T19" fmla="*/ 25201557 h 34"/>
                <a:gd name="T20" fmla="*/ 181451225 w 74"/>
                <a:gd name="T21" fmla="*/ 40322494 h 34"/>
                <a:gd name="T22" fmla="*/ 171370604 w 74"/>
                <a:gd name="T23" fmla="*/ 55443437 h 34"/>
                <a:gd name="T24" fmla="*/ 151209362 w 74"/>
                <a:gd name="T25" fmla="*/ 70564368 h 34"/>
                <a:gd name="T26" fmla="*/ 120967500 w 74"/>
                <a:gd name="T27" fmla="*/ 80644989 h 34"/>
                <a:gd name="T28" fmla="*/ 120967500 w 74"/>
                <a:gd name="T29" fmla="*/ 80644989 h 34"/>
                <a:gd name="T30" fmla="*/ 85685302 w 74"/>
                <a:gd name="T31" fmla="*/ 85685299 h 34"/>
                <a:gd name="T32" fmla="*/ 55443439 w 74"/>
                <a:gd name="T33" fmla="*/ 85685299 h 34"/>
                <a:gd name="T34" fmla="*/ 30241875 w 74"/>
                <a:gd name="T35" fmla="*/ 80644989 h 34"/>
                <a:gd name="T36" fmla="*/ 15120937 w 74"/>
                <a:gd name="T37" fmla="*/ 70564368 h 34"/>
                <a:gd name="T38" fmla="*/ 5040312 w 74"/>
                <a:gd name="T39" fmla="*/ 60483748 h 34"/>
                <a:gd name="T40" fmla="*/ 0 w 74"/>
                <a:gd name="T41" fmla="*/ 50403115 h 34"/>
                <a:gd name="T42" fmla="*/ 5040312 w 74"/>
                <a:gd name="T43" fmla="*/ 35282184 h 34"/>
                <a:gd name="T44" fmla="*/ 20161248 w 74"/>
                <a:gd name="T45" fmla="*/ 20161247 h 34"/>
                <a:gd name="T46" fmla="*/ 20161248 w 74"/>
                <a:gd name="T47" fmla="*/ 20161247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4"/>
                <a:gd name="T73" fmla="*/ 0 h 34"/>
                <a:gd name="T74" fmla="*/ 74 w 74"/>
                <a:gd name="T75" fmla="*/ 34 h 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4" h="34">
                  <a:moveTo>
                    <a:pt x="8" y="8"/>
                  </a:moveTo>
                  <a:lnTo>
                    <a:pt x="8" y="8"/>
                  </a:lnTo>
                  <a:lnTo>
                    <a:pt x="22" y="8"/>
                  </a:lnTo>
                  <a:lnTo>
                    <a:pt x="38" y="4"/>
                  </a:lnTo>
                  <a:lnTo>
                    <a:pt x="54" y="0"/>
                  </a:lnTo>
                  <a:lnTo>
                    <a:pt x="62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4" y="10"/>
                  </a:lnTo>
                  <a:lnTo>
                    <a:pt x="72" y="16"/>
                  </a:lnTo>
                  <a:lnTo>
                    <a:pt x="68" y="22"/>
                  </a:lnTo>
                  <a:lnTo>
                    <a:pt x="60" y="28"/>
                  </a:lnTo>
                  <a:lnTo>
                    <a:pt x="48" y="32"/>
                  </a:lnTo>
                  <a:lnTo>
                    <a:pt x="34" y="34"/>
                  </a:lnTo>
                  <a:lnTo>
                    <a:pt x="22" y="34"/>
                  </a:lnTo>
                  <a:lnTo>
                    <a:pt x="12" y="32"/>
                  </a:lnTo>
                  <a:lnTo>
                    <a:pt x="6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93"/>
            <p:cNvSpPr>
              <a:spLocks/>
            </p:cNvSpPr>
            <p:nvPr/>
          </p:nvSpPr>
          <p:spPr bwMode="auto">
            <a:xfrm>
              <a:off x="4410075" y="3219450"/>
              <a:ext cx="247650" cy="234950"/>
            </a:xfrm>
            <a:custGeom>
              <a:avLst/>
              <a:gdLst>
                <a:gd name="T0" fmla="*/ 393144320 w 156"/>
                <a:gd name="T1" fmla="*/ 186491535 h 148"/>
                <a:gd name="T2" fmla="*/ 393144320 w 156"/>
                <a:gd name="T3" fmla="*/ 186491535 h 148"/>
                <a:gd name="T4" fmla="*/ 388104010 w 156"/>
                <a:gd name="T5" fmla="*/ 226814068 h 148"/>
                <a:gd name="T6" fmla="*/ 378023389 w 156"/>
                <a:gd name="T7" fmla="*/ 262096241 h 148"/>
                <a:gd name="T8" fmla="*/ 357862147 w 156"/>
                <a:gd name="T9" fmla="*/ 292338104 h 148"/>
                <a:gd name="T10" fmla="*/ 332660594 w 156"/>
                <a:gd name="T11" fmla="*/ 322579966 h 148"/>
                <a:gd name="T12" fmla="*/ 307459041 w 156"/>
                <a:gd name="T13" fmla="*/ 342741208 h 148"/>
                <a:gd name="T14" fmla="*/ 272176868 w 156"/>
                <a:gd name="T15" fmla="*/ 362902450 h 148"/>
                <a:gd name="T16" fmla="*/ 236894694 w 156"/>
                <a:gd name="T17" fmla="*/ 372983070 h 148"/>
                <a:gd name="T18" fmla="*/ 196572160 w 156"/>
                <a:gd name="T19" fmla="*/ 372983070 h 148"/>
                <a:gd name="T20" fmla="*/ 196572160 w 156"/>
                <a:gd name="T21" fmla="*/ 372983070 h 148"/>
                <a:gd name="T22" fmla="*/ 156249676 w 156"/>
                <a:gd name="T23" fmla="*/ 372983070 h 148"/>
                <a:gd name="T24" fmla="*/ 120967502 w 156"/>
                <a:gd name="T25" fmla="*/ 362902450 h 148"/>
                <a:gd name="T26" fmla="*/ 85685304 w 156"/>
                <a:gd name="T27" fmla="*/ 342741208 h 148"/>
                <a:gd name="T28" fmla="*/ 55443441 w 156"/>
                <a:gd name="T29" fmla="*/ 322579966 h 148"/>
                <a:gd name="T30" fmla="*/ 35282186 w 156"/>
                <a:gd name="T31" fmla="*/ 292338104 h 148"/>
                <a:gd name="T32" fmla="*/ 15120938 w 156"/>
                <a:gd name="T33" fmla="*/ 262096241 h 148"/>
                <a:gd name="T34" fmla="*/ 5040312 w 156"/>
                <a:gd name="T35" fmla="*/ 226814068 h 148"/>
                <a:gd name="T36" fmla="*/ 0 w 156"/>
                <a:gd name="T37" fmla="*/ 186491535 h 148"/>
                <a:gd name="T38" fmla="*/ 0 w 156"/>
                <a:gd name="T39" fmla="*/ 186491535 h 148"/>
                <a:gd name="T40" fmla="*/ 5040312 w 156"/>
                <a:gd name="T41" fmla="*/ 151209362 h 148"/>
                <a:gd name="T42" fmla="*/ 15120938 w 156"/>
                <a:gd name="T43" fmla="*/ 115927189 h 148"/>
                <a:gd name="T44" fmla="*/ 35282186 w 156"/>
                <a:gd name="T45" fmla="*/ 80644992 h 148"/>
                <a:gd name="T46" fmla="*/ 55443441 w 156"/>
                <a:gd name="T47" fmla="*/ 55443439 h 148"/>
                <a:gd name="T48" fmla="*/ 85685304 w 156"/>
                <a:gd name="T49" fmla="*/ 30241875 h 148"/>
                <a:gd name="T50" fmla="*/ 120967502 w 156"/>
                <a:gd name="T51" fmla="*/ 15120937 h 148"/>
                <a:gd name="T52" fmla="*/ 156249676 w 156"/>
                <a:gd name="T53" fmla="*/ 5040312 h 148"/>
                <a:gd name="T54" fmla="*/ 196572160 w 156"/>
                <a:gd name="T55" fmla="*/ 0 h 148"/>
                <a:gd name="T56" fmla="*/ 196572160 w 156"/>
                <a:gd name="T57" fmla="*/ 0 h 148"/>
                <a:gd name="T58" fmla="*/ 236894694 w 156"/>
                <a:gd name="T59" fmla="*/ 5040312 h 148"/>
                <a:gd name="T60" fmla="*/ 272176868 w 156"/>
                <a:gd name="T61" fmla="*/ 15120937 h 148"/>
                <a:gd name="T62" fmla="*/ 307459041 w 156"/>
                <a:gd name="T63" fmla="*/ 30241875 h 148"/>
                <a:gd name="T64" fmla="*/ 332660594 w 156"/>
                <a:gd name="T65" fmla="*/ 55443439 h 148"/>
                <a:gd name="T66" fmla="*/ 357862147 w 156"/>
                <a:gd name="T67" fmla="*/ 80644992 h 148"/>
                <a:gd name="T68" fmla="*/ 378023389 w 156"/>
                <a:gd name="T69" fmla="*/ 115927189 h 148"/>
                <a:gd name="T70" fmla="*/ 388104010 w 156"/>
                <a:gd name="T71" fmla="*/ 151209362 h 148"/>
                <a:gd name="T72" fmla="*/ 393144320 w 156"/>
                <a:gd name="T73" fmla="*/ 186491535 h 148"/>
                <a:gd name="T74" fmla="*/ 393144320 w 156"/>
                <a:gd name="T75" fmla="*/ 186491535 h 1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6"/>
                <a:gd name="T115" fmla="*/ 0 h 148"/>
                <a:gd name="T116" fmla="*/ 156 w 156"/>
                <a:gd name="T117" fmla="*/ 148 h 14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6" h="148">
                  <a:moveTo>
                    <a:pt x="156" y="74"/>
                  </a:moveTo>
                  <a:lnTo>
                    <a:pt x="156" y="74"/>
                  </a:lnTo>
                  <a:lnTo>
                    <a:pt x="154" y="90"/>
                  </a:lnTo>
                  <a:lnTo>
                    <a:pt x="150" y="104"/>
                  </a:lnTo>
                  <a:lnTo>
                    <a:pt x="142" y="116"/>
                  </a:lnTo>
                  <a:lnTo>
                    <a:pt x="132" y="128"/>
                  </a:lnTo>
                  <a:lnTo>
                    <a:pt x="122" y="136"/>
                  </a:lnTo>
                  <a:lnTo>
                    <a:pt x="108" y="144"/>
                  </a:lnTo>
                  <a:lnTo>
                    <a:pt x="94" y="148"/>
                  </a:lnTo>
                  <a:lnTo>
                    <a:pt x="78" y="148"/>
                  </a:lnTo>
                  <a:lnTo>
                    <a:pt x="62" y="148"/>
                  </a:lnTo>
                  <a:lnTo>
                    <a:pt x="48" y="144"/>
                  </a:lnTo>
                  <a:lnTo>
                    <a:pt x="34" y="136"/>
                  </a:lnTo>
                  <a:lnTo>
                    <a:pt x="22" y="128"/>
                  </a:lnTo>
                  <a:lnTo>
                    <a:pt x="14" y="116"/>
                  </a:lnTo>
                  <a:lnTo>
                    <a:pt x="6" y="104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2" y="60"/>
                  </a:lnTo>
                  <a:lnTo>
                    <a:pt x="6" y="46"/>
                  </a:lnTo>
                  <a:lnTo>
                    <a:pt x="14" y="32"/>
                  </a:lnTo>
                  <a:lnTo>
                    <a:pt x="22" y="22"/>
                  </a:lnTo>
                  <a:lnTo>
                    <a:pt x="34" y="12"/>
                  </a:lnTo>
                  <a:lnTo>
                    <a:pt x="48" y="6"/>
                  </a:lnTo>
                  <a:lnTo>
                    <a:pt x="62" y="2"/>
                  </a:lnTo>
                  <a:lnTo>
                    <a:pt x="78" y="0"/>
                  </a:lnTo>
                  <a:lnTo>
                    <a:pt x="94" y="2"/>
                  </a:lnTo>
                  <a:lnTo>
                    <a:pt x="108" y="6"/>
                  </a:lnTo>
                  <a:lnTo>
                    <a:pt x="122" y="12"/>
                  </a:lnTo>
                  <a:lnTo>
                    <a:pt x="132" y="22"/>
                  </a:lnTo>
                  <a:lnTo>
                    <a:pt x="142" y="32"/>
                  </a:lnTo>
                  <a:lnTo>
                    <a:pt x="150" y="46"/>
                  </a:lnTo>
                  <a:lnTo>
                    <a:pt x="154" y="60"/>
                  </a:lnTo>
                  <a:lnTo>
                    <a:pt x="156" y="74"/>
                  </a:lnTo>
                  <a:close/>
                </a:path>
              </a:pathLst>
            </a:custGeom>
            <a:solidFill>
              <a:srgbClr val="FDD8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94"/>
            <p:cNvSpPr>
              <a:spLocks/>
            </p:cNvSpPr>
            <p:nvPr/>
          </p:nvSpPr>
          <p:spPr bwMode="auto">
            <a:xfrm>
              <a:off x="4981575" y="3197225"/>
              <a:ext cx="247650" cy="238125"/>
            </a:xfrm>
            <a:custGeom>
              <a:avLst/>
              <a:gdLst>
                <a:gd name="T0" fmla="*/ 393144320 w 156"/>
                <a:gd name="T1" fmla="*/ 186491536 h 150"/>
                <a:gd name="T2" fmla="*/ 393144320 w 156"/>
                <a:gd name="T3" fmla="*/ 186491536 h 150"/>
                <a:gd name="T4" fmla="*/ 388104010 w 156"/>
                <a:gd name="T5" fmla="*/ 226814069 h 150"/>
                <a:gd name="T6" fmla="*/ 378023389 w 156"/>
                <a:gd name="T7" fmla="*/ 262096243 h 150"/>
                <a:gd name="T8" fmla="*/ 357862147 w 156"/>
                <a:gd name="T9" fmla="*/ 292338105 h 150"/>
                <a:gd name="T10" fmla="*/ 337700905 w 156"/>
                <a:gd name="T11" fmla="*/ 322579968 h 150"/>
                <a:gd name="T12" fmla="*/ 307459041 w 156"/>
                <a:gd name="T13" fmla="*/ 342741210 h 150"/>
                <a:gd name="T14" fmla="*/ 272176868 w 156"/>
                <a:gd name="T15" fmla="*/ 362902452 h 150"/>
                <a:gd name="T16" fmla="*/ 236894694 w 156"/>
                <a:gd name="T17" fmla="*/ 372983072 h 150"/>
                <a:gd name="T18" fmla="*/ 196572160 w 156"/>
                <a:gd name="T19" fmla="*/ 378023383 h 150"/>
                <a:gd name="T20" fmla="*/ 196572160 w 156"/>
                <a:gd name="T21" fmla="*/ 378023383 h 150"/>
                <a:gd name="T22" fmla="*/ 156249676 w 156"/>
                <a:gd name="T23" fmla="*/ 372983072 h 150"/>
                <a:gd name="T24" fmla="*/ 120967502 w 156"/>
                <a:gd name="T25" fmla="*/ 362902452 h 150"/>
                <a:gd name="T26" fmla="*/ 90725614 w 156"/>
                <a:gd name="T27" fmla="*/ 342741210 h 150"/>
                <a:gd name="T28" fmla="*/ 60483751 w 156"/>
                <a:gd name="T29" fmla="*/ 322579968 h 150"/>
                <a:gd name="T30" fmla="*/ 35282186 w 156"/>
                <a:gd name="T31" fmla="*/ 292338105 h 150"/>
                <a:gd name="T32" fmla="*/ 20161248 w 156"/>
                <a:gd name="T33" fmla="*/ 262096243 h 150"/>
                <a:gd name="T34" fmla="*/ 5040312 w 156"/>
                <a:gd name="T35" fmla="*/ 226814069 h 150"/>
                <a:gd name="T36" fmla="*/ 0 w 156"/>
                <a:gd name="T37" fmla="*/ 186491536 h 150"/>
                <a:gd name="T38" fmla="*/ 0 w 156"/>
                <a:gd name="T39" fmla="*/ 186491536 h 150"/>
                <a:gd name="T40" fmla="*/ 5040312 w 156"/>
                <a:gd name="T41" fmla="*/ 151209363 h 150"/>
                <a:gd name="T42" fmla="*/ 20161248 w 156"/>
                <a:gd name="T43" fmla="*/ 115927190 h 150"/>
                <a:gd name="T44" fmla="*/ 35282186 w 156"/>
                <a:gd name="T45" fmla="*/ 85685302 h 150"/>
                <a:gd name="T46" fmla="*/ 60483751 w 156"/>
                <a:gd name="T47" fmla="*/ 55443440 h 150"/>
                <a:gd name="T48" fmla="*/ 90725614 w 156"/>
                <a:gd name="T49" fmla="*/ 30241875 h 150"/>
                <a:gd name="T50" fmla="*/ 120967502 w 156"/>
                <a:gd name="T51" fmla="*/ 15120938 h 150"/>
                <a:gd name="T52" fmla="*/ 156249676 w 156"/>
                <a:gd name="T53" fmla="*/ 5040312 h 150"/>
                <a:gd name="T54" fmla="*/ 196572160 w 156"/>
                <a:gd name="T55" fmla="*/ 0 h 150"/>
                <a:gd name="T56" fmla="*/ 196572160 w 156"/>
                <a:gd name="T57" fmla="*/ 0 h 150"/>
                <a:gd name="T58" fmla="*/ 236894694 w 156"/>
                <a:gd name="T59" fmla="*/ 5040312 h 150"/>
                <a:gd name="T60" fmla="*/ 272176868 w 156"/>
                <a:gd name="T61" fmla="*/ 15120938 h 150"/>
                <a:gd name="T62" fmla="*/ 307459041 w 156"/>
                <a:gd name="T63" fmla="*/ 30241875 h 150"/>
                <a:gd name="T64" fmla="*/ 337700905 w 156"/>
                <a:gd name="T65" fmla="*/ 55443440 h 150"/>
                <a:gd name="T66" fmla="*/ 357862147 w 156"/>
                <a:gd name="T67" fmla="*/ 85685302 h 150"/>
                <a:gd name="T68" fmla="*/ 378023389 w 156"/>
                <a:gd name="T69" fmla="*/ 115927190 h 150"/>
                <a:gd name="T70" fmla="*/ 388104010 w 156"/>
                <a:gd name="T71" fmla="*/ 151209363 h 150"/>
                <a:gd name="T72" fmla="*/ 393144320 w 156"/>
                <a:gd name="T73" fmla="*/ 186491536 h 150"/>
                <a:gd name="T74" fmla="*/ 393144320 w 156"/>
                <a:gd name="T75" fmla="*/ 186491536 h 1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6"/>
                <a:gd name="T115" fmla="*/ 0 h 150"/>
                <a:gd name="T116" fmla="*/ 156 w 156"/>
                <a:gd name="T117" fmla="*/ 150 h 1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6" h="150">
                  <a:moveTo>
                    <a:pt x="156" y="74"/>
                  </a:moveTo>
                  <a:lnTo>
                    <a:pt x="156" y="74"/>
                  </a:lnTo>
                  <a:lnTo>
                    <a:pt x="154" y="90"/>
                  </a:lnTo>
                  <a:lnTo>
                    <a:pt x="150" y="104"/>
                  </a:lnTo>
                  <a:lnTo>
                    <a:pt x="142" y="116"/>
                  </a:lnTo>
                  <a:lnTo>
                    <a:pt x="134" y="128"/>
                  </a:lnTo>
                  <a:lnTo>
                    <a:pt x="122" y="136"/>
                  </a:lnTo>
                  <a:lnTo>
                    <a:pt x="108" y="144"/>
                  </a:lnTo>
                  <a:lnTo>
                    <a:pt x="94" y="148"/>
                  </a:lnTo>
                  <a:lnTo>
                    <a:pt x="78" y="150"/>
                  </a:lnTo>
                  <a:lnTo>
                    <a:pt x="62" y="148"/>
                  </a:lnTo>
                  <a:lnTo>
                    <a:pt x="48" y="144"/>
                  </a:lnTo>
                  <a:lnTo>
                    <a:pt x="36" y="136"/>
                  </a:lnTo>
                  <a:lnTo>
                    <a:pt x="24" y="128"/>
                  </a:lnTo>
                  <a:lnTo>
                    <a:pt x="14" y="116"/>
                  </a:lnTo>
                  <a:lnTo>
                    <a:pt x="8" y="104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2" y="60"/>
                  </a:lnTo>
                  <a:lnTo>
                    <a:pt x="8" y="46"/>
                  </a:lnTo>
                  <a:lnTo>
                    <a:pt x="14" y="34"/>
                  </a:lnTo>
                  <a:lnTo>
                    <a:pt x="24" y="22"/>
                  </a:lnTo>
                  <a:lnTo>
                    <a:pt x="36" y="12"/>
                  </a:lnTo>
                  <a:lnTo>
                    <a:pt x="48" y="6"/>
                  </a:lnTo>
                  <a:lnTo>
                    <a:pt x="62" y="2"/>
                  </a:lnTo>
                  <a:lnTo>
                    <a:pt x="78" y="0"/>
                  </a:lnTo>
                  <a:lnTo>
                    <a:pt x="94" y="2"/>
                  </a:lnTo>
                  <a:lnTo>
                    <a:pt x="108" y="6"/>
                  </a:lnTo>
                  <a:lnTo>
                    <a:pt x="122" y="12"/>
                  </a:lnTo>
                  <a:lnTo>
                    <a:pt x="134" y="22"/>
                  </a:lnTo>
                  <a:lnTo>
                    <a:pt x="142" y="34"/>
                  </a:lnTo>
                  <a:lnTo>
                    <a:pt x="150" y="46"/>
                  </a:lnTo>
                  <a:lnTo>
                    <a:pt x="154" y="60"/>
                  </a:lnTo>
                  <a:lnTo>
                    <a:pt x="156" y="74"/>
                  </a:lnTo>
                  <a:close/>
                </a:path>
              </a:pathLst>
            </a:custGeom>
            <a:solidFill>
              <a:srgbClr val="FDD8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95"/>
            <p:cNvSpPr>
              <a:spLocks noEditPoints="1"/>
            </p:cNvSpPr>
            <p:nvPr/>
          </p:nvSpPr>
          <p:spPr bwMode="auto">
            <a:xfrm>
              <a:off x="4213225" y="2955925"/>
              <a:ext cx="596900" cy="320675"/>
            </a:xfrm>
            <a:custGeom>
              <a:avLst/>
              <a:gdLst>
                <a:gd name="T0" fmla="*/ 720764652 w 376"/>
                <a:gd name="T1" fmla="*/ 65524068 h 202"/>
                <a:gd name="T2" fmla="*/ 670361543 w 376"/>
                <a:gd name="T3" fmla="*/ 45362811 h 202"/>
                <a:gd name="T4" fmla="*/ 493950663 w 376"/>
                <a:gd name="T5" fmla="*/ 20161250 h 202"/>
                <a:gd name="T6" fmla="*/ 282257508 w 376"/>
                <a:gd name="T7" fmla="*/ 0 h 202"/>
                <a:gd name="T8" fmla="*/ 100806242 w 376"/>
                <a:gd name="T9" fmla="*/ 0 h 202"/>
                <a:gd name="T10" fmla="*/ 40322499 w 376"/>
                <a:gd name="T11" fmla="*/ 10080625 h 202"/>
                <a:gd name="T12" fmla="*/ 25201561 w 376"/>
                <a:gd name="T13" fmla="*/ 15120939 h 202"/>
                <a:gd name="T14" fmla="*/ 10080625 w 376"/>
                <a:gd name="T15" fmla="*/ 30241878 h 202"/>
                <a:gd name="T16" fmla="*/ 5040312 w 376"/>
                <a:gd name="T17" fmla="*/ 70564378 h 202"/>
                <a:gd name="T18" fmla="*/ 0 w 376"/>
                <a:gd name="T19" fmla="*/ 151209379 h 202"/>
                <a:gd name="T20" fmla="*/ 10080625 w 376"/>
                <a:gd name="T21" fmla="*/ 362902490 h 202"/>
                <a:gd name="T22" fmla="*/ 15120939 w 376"/>
                <a:gd name="T23" fmla="*/ 418346010 h 202"/>
                <a:gd name="T24" fmla="*/ 45362810 w 376"/>
                <a:gd name="T25" fmla="*/ 453628186 h 202"/>
                <a:gd name="T26" fmla="*/ 120967510 w 376"/>
                <a:gd name="T27" fmla="*/ 478829741 h 202"/>
                <a:gd name="T28" fmla="*/ 211693155 w 376"/>
                <a:gd name="T29" fmla="*/ 488910363 h 202"/>
                <a:gd name="T30" fmla="*/ 453628176 w 376"/>
                <a:gd name="T31" fmla="*/ 509071607 h 202"/>
                <a:gd name="T32" fmla="*/ 635079367 w 376"/>
                <a:gd name="T33" fmla="*/ 498990985 h 202"/>
                <a:gd name="T34" fmla="*/ 715724341 w 376"/>
                <a:gd name="T35" fmla="*/ 483870052 h 202"/>
                <a:gd name="T36" fmla="*/ 745966206 w 376"/>
                <a:gd name="T37" fmla="*/ 473789430 h 202"/>
                <a:gd name="T38" fmla="*/ 791329004 w 376"/>
                <a:gd name="T39" fmla="*/ 433466942 h 202"/>
                <a:gd name="T40" fmla="*/ 801409626 w 376"/>
                <a:gd name="T41" fmla="*/ 413305599 h 202"/>
                <a:gd name="T42" fmla="*/ 851812933 w 376"/>
                <a:gd name="T43" fmla="*/ 292338136 h 202"/>
                <a:gd name="T44" fmla="*/ 892135420 w 376"/>
                <a:gd name="T45" fmla="*/ 236894715 h 202"/>
                <a:gd name="T46" fmla="*/ 932457907 w 376"/>
                <a:gd name="T47" fmla="*/ 216733471 h 202"/>
                <a:gd name="T48" fmla="*/ 947578839 w 376"/>
                <a:gd name="T49" fmla="*/ 120967513 h 202"/>
                <a:gd name="T50" fmla="*/ 922377285 w 376"/>
                <a:gd name="T51" fmla="*/ 120967513 h 202"/>
                <a:gd name="T52" fmla="*/ 791329004 w 376"/>
                <a:gd name="T53" fmla="*/ 95765933 h 202"/>
                <a:gd name="T54" fmla="*/ 720764652 w 376"/>
                <a:gd name="T55" fmla="*/ 65524068 h 202"/>
                <a:gd name="T56" fmla="*/ 771167761 w 376"/>
                <a:gd name="T57" fmla="*/ 317539691 h 202"/>
                <a:gd name="T58" fmla="*/ 756046828 w 376"/>
                <a:gd name="T59" fmla="*/ 352821868 h 202"/>
                <a:gd name="T60" fmla="*/ 725804963 w 376"/>
                <a:gd name="T61" fmla="*/ 403224977 h 202"/>
                <a:gd name="T62" fmla="*/ 680442165 w 376"/>
                <a:gd name="T63" fmla="*/ 433466942 h 202"/>
                <a:gd name="T64" fmla="*/ 670361543 w 376"/>
                <a:gd name="T65" fmla="*/ 438507253 h 202"/>
                <a:gd name="T66" fmla="*/ 524192528 w 376"/>
                <a:gd name="T67" fmla="*/ 453628186 h 202"/>
                <a:gd name="T68" fmla="*/ 357862171 w 376"/>
                <a:gd name="T69" fmla="*/ 453628186 h 202"/>
                <a:gd name="T70" fmla="*/ 141128754 w 376"/>
                <a:gd name="T71" fmla="*/ 423386321 h 202"/>
                <a:gd name="T72" fmla="*/ 131048132 w 376"/>
                <a:gd name="T73" fmla="*/ 418346010 h 202"/>
                <a:gd name="T74" fmla="*/ 105846578 w 376"/>
                <a:gd name="T75" fmla="*/ 388104044 h 202"/>
                <a:gd name="T76" fmla="*/ 100806242 w 376"/>
                <a:gd name="T77" fmla="*/ 357862179 h 202"/>
                <a:gd name="T78" fmla="*/ 95765931 w 376"/>
                <a:gd name="T79" fmla="*/ 141128757 h 202"/>
                <a:gd name="T80" fmla="*/ 95765931 w 376"/>
                <a:gd name="T81" fmla="*/ 115927202 h 202"/>
                <a:gd name="T82" fmla="*/ 110886889 w 376"/>
                <a:gd name="T83" fmla="*/ 85685311 h 202"/>
                <a:gd name="T84" fmla="*/ 131048132 w 376"/>
                <a:gd name="T85" fmla="*/ 65524068 h 202"/>
                <a:gd name="T86" fmla="*/ 141128754 w 376"/>
                <a:gd name="T87" fmla="*/ 65524068 h 202"/>
                <a:gd name="T88" fmla="*/ 307459062 w 376"/>
                <a:gd name="T89" fmla="*/ 65524068 h 202"/>
                <a:gd name="T90" fmla="*/ 483870041 w 376"/>
                <a:gd name="T91" fmla="*/ 80645000 h 202"/>
                <a:gd name="T92" fmla="*/ 635079367 w 376"/>
                <a:gd name="T93" fmla="*/ 105846580 h 202"/>
                <a:gd name="T94" fmla="*/ 725804963 w 376"/>
                <a:gd name="T95" fmla="*/ 136088446 h 202"/>
                <a:gd name="T96" fmla="*/ 751006517 w 376"/>
                <a:gd name="T97" fmla="*/ 146169068 h 202"/>
                <a:gd name="T98" fmla="*/ 781248382 w 376"/>
                <a:gd name="T99" fmla="*/ 181451245 h 202"/>
                <a:gd name="T100" fmla="*/ 791329004 w 376"/>
                <a:gd name="T101" fmla="*/ 221773782 h 202"/>
                <a:gd name="T102" fmla="*/ 786288693 w 376"/>
                <a:gd name="T103" fmla="*/ 282257514 h 202"/>
                <a:gd name="T104" fmla="*/ 771167761 w 376"/>
                <a:gd name="T105" fmla="*/ 317539691 h 2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6"/>
                <a:gd name="T160" fmla="*/ 0 h 202"/>
                <a:gd name="T161" fmla="*/ 376 w 376"/>
                <a:gd name="T162" fmla="*/ 202 h 2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6" h="202">
                  <a:moveTo>
                    <a:pt x="286" y="26"/>
                  </a:moveTo>
                  <a:lnTo>
                    <a:pt x="286" y="26"/>
                  </a:lnTo>
                  <a:lnTo>
                    <a:pt x="278" y="22"/>
                  </a:lnTo>
                  <a:lnTo>
                    <a:pt x="266" y="18"/>
                  </a:lnTo>
                  <a:lnTo>
                    <a:pt x="236" y="12"/>
                  </a:lnTo>
                  <a:lnTo>
                    <a:pt x="196" y="8"/>
                  </a:lnTo>
                  <a:lnTo>
                    <a:pt x="154" y="4"/>
                  </a:lnTo>
                  <a:lnTo>
                    <a:pt x="112" y="0"/>
                  </a:lnTo>
                  <a:lnTo>
                    <a:pt x="72" y="0"/>
                  </a:lnTo>
                  <a:lnTo>
                    <a:pt x="40" y="0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" y="20"/>
                  </a:lnTo>
                  <a:lnTo>
                    <a:pt x="2" y="28"/>
                  </a:lnTo>
                  <a:lnTo>
                    <a:pt x="0" y="60"/>
                  </a:lnTo>
                  <a:lnTo>
                    <a:pt x="2" y="104"/>
                  </a:lnTo>
                  <a:lnTo>
                    <a:pt x="4" y="144"/>
                  </a:lnTo>
                  <a:lnTo>
                    <a:pt x="6" y="166"/>
                  </a:lnTo>
                  <a:lnTo>
                    <a:pt x="10" y="172"/>
                  </a:lnTo>
                  <a:lnTo>
                    <a:pt x="18" y="180"/>
                  </a:lnTo>
                  <a:lnTo>
                    <a:pt x="32" y="186"/>
                  </a:lnTo>
                  <a:lnTo>
                    <a:pt x="48" y="190"/>
                  </a:lnTo>
                  <a:lnTo>
                    <a:pt x="84" y="194"/>
                  </a:lnTo>
                  <a:lnTo>
                    <a:pt x="146" y="200"/>
                  </a:lnTo>
                  <a:lnTo>
                    <a:pt x="180" y="202"/>
                  </a:lnTo>
                  <a:lnTo>
                    <a:pt x="216" y="202"/>
                  </a:lnTo>
                  <a:lnTo>
                    <a:pt x="252" y="198"/>
                  </a:lnTo>
                  <a:lnTo>
                    <a:pt x="284" y="192"/>
                  </a:lnTo>
                  <a:lnTo>
                    <a:pt x="288" y="190"/>
                  </a:lnTo>
                  <a:lnTo>
                    <a:pt x="296" y="188"/>
                  </a:lnTo>
                  <a:lnTo>
                    <a:pt x="308" y="178"/>
                  </a:lnTo>
                  <a:lnTo>
                    <a:pt x="314" y="172"/>
                  </a:lnTo>
                  <a:lnTo>
                    <a:pt x="318" y="164"/>
                  </a:lnTo>
                  <a:lnTo>
                    <a:pt x="328" y="142"/>
                  </a:lnTo>
                  <a:lnTo>
                    <a:pt x="338" y="116"/>
                  </a:lnTo>
                  <a:lnTo>
                    <a:pt x="346" y="104"/>
                  </a:lnTo>
                  <a:lnTo>
                    <a:pt x="354" y="94"/>
                  </a:lnTo>
                  <a:lnTo>
                    <a:pt x="364" y="88"/>
                  </a:lnTo>
                  <a:lnTo>
                    <a:pt x="370" y="86"/>
                  </a:lnTo>
                  <a:lnTo>
                    <a:pt x="376" y="84"/>
                  </a:lnTo>
                  <a:lnTo>
                    <a:pt x="376" y="48"/>
                  </a:lnTo>
                  <a:lnTo>
                    <a:pt x="366" y="48"/>
                  </a:lnTo>
                  <a:lnTo>
                    <a:pt x="342" y="44"/>
                  </a:lnTo>
                  <a:lnTo>
                    <a:pt x="314" y="38"/>
                  </a:lnTo>
                  <a:lnTo>
                    <a:pt x="298" y="32"/>
                  </a:lnTo>
                  <a:lnTo>
                    <a:pt x="286" y="26"/>
                  </a:lnTo>
                  <a:close/>
                  <a:moveTo>
                    <a:pt x="306" y="126"/>
                  </a:moveTo>
                  <a:lnTo>
                    <a:pt x="306" y="126"/>
                  </a:lnTo>
                  <a:lnTo>
                    <a:pt x="300" y="140"/>
                  </a:lnTo>
                  <a:lnTo>
                    <a:pt x="294" y="150"/>
                  </a:lnTo>
                  <a:lnTo>
                    <a:pt x="288" y="160"/>
                  </a:lnTo>
                  <a:lnTo>
                    <a:pt x="280" y="166"/>
                  </a:lnTo>
                  <a:lnTo>
                    <a:pt x="270" y="172"/>
                  </a:lnTo>
                  <a:lnTo>
                    <a:pt x="266" y="174"/>
                  </a:lnTo>
                  <a:lnTo>
                    <a:pt x="238" y="178"/>
                  </a:lnTo>
                  <a:lnTo>
                    <a:pt x="208" y="180"/>
                  </a:lnTo>
                  <a:lnTo>
                    <a:pt x="174" y="180"/>
                  </a:lnTo>
                  <a:lnTo>
                    <a:pt x="142" y="180"/>
                  </a:lnTo>
                  <a:lnTo>
                    <a:pt x="86" y="174"/>
                  </a:lnTo>
                  <a:lnTo>
                    <a:pt x="56" y="168"/>
                  </a:lnTo>
                  <a:lnTo>
                    <a:pt x="52" y="166"/>
                  </a:lnTo>
                  <a:lnTo>
                    <a:pt x="48" y="162"/>
                  </a:lnTo>
                  <a:lnTo>
                    <a:pt x="42" y="154"/>
                  </a:lnTo>
                  <a:lnTo>
                    <a:pt x="40" y="146"/>
                  </a:lnTo>
                  <a:lnTo>
                    <a:pt x="40" y="142"/>
                  </a:lnTo>
                  <a:lnTo>
                    <a:pt x="38" y="56"/>
                  </a:lnTo>
                  <a:lnTo>
                    <a:pt x="38" y="46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6" y="30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88" y="24"/>
                  </a:lnTo>
                  <a:lnTo>
                    <a:pt x="122" y="26"/>
                  </a:lnTo>
                  <a:lnTo>
                    <a:pt x="158" y="28"/>
                  </a:lnTo>
                  <a:lnTo>
                    <a:pt x="192" y="32"/>
                  </a:lnTo>
                  <a:lnTo>
                    <a:pt x="224" y="36"/>
                  </a:lnTo>
                  <a:lnTo>
                    <a:pt x="252" y="42"/>
                  </a:lnTo>
                  <a:lnTo>
                    <a:pt x="274" y="48"/>
                  </a:lnTo>
                  <a:lnTo>
                    <a:pt x="288" y="54"/>
                  </a:lnTo>
                  <a:lnTo>
                    <a:pt x="298" y="58"/>
                  </a:lnTo>
                  <a:lnTo>
                    <a:pt x="304" y="64"/>
                  </a:lnTo>
                  <a:lnTo>
                    <a:pt x="310" y="72"/>
                  </a:lnTo>
                  <a:lnTo>
                    <a:pt x="314" y="80"/>
                  </a:lnTo>
                  <a:lnTo>
                    <a:pt x="314" y="88"/>
                  </a:lnTo>
                  <a:lnTo>
                    <a:pt x="314" y="100"/>
                  </a:lnTo>
                  <a:lnTo>
                    <a:pt x="312" y="112"/>
                  </a:lnTo>
                  <a:lnTo>
                    <a:pt x="306" y="126"/>
                  </a:lnTo>
                  <a:close/>
                </a:path>
              </a:pathLst>
            </a:custGeom>
            <a:solidFill>
              <a:srgbClr val="706A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96"/>
            <p:cNvSpPr>
              <a:spLocks noEditPoints="1"/>
            </p:cNvSpPr>
            <p:nvPr/>
          </p:nvSpPr>
          <p:spPr bwMode="auto">
            <a:xfrm>
              <a:off x="4806950" y="2949575"/>
              <a:ext cx="609600" cy="327025"/>
            </a:xfrm>
            <a:custGeom>
              <a:avLst/>
              <a:gdLst>
                <a:gd name="T0" fmla="*/ 0 w 384"/>
                <a:gd name="T1" fmla="*/ 221773784 h 206"/>
                <a:gd name="T2" fmla="*/ 15120939 w 384"/>
                <a:gd name="T3" fmla="*/ 226814095 h 206"/>
                <a:gd name="T4" fmla="*/ 55443445 w 384"/>
                <a:gd name="T5" fmla="*/ 246975339 h 206"/>
                <a:gd name="T6" fmla="*/ 90725621 w 384"/>
                <a:gd name="T7" fmla="*/ 302418760 h 206"/>
                <a:gd name="T8" fmla="*/ 141128755 w 384"/>
                <a:gd name="T9" fmla="*/ 423386323 h 206"/>
                <a:gd name="T10" fmla="*/ 151209377 w 384"/>
                <a:gd name="T11" fmla="*/ 443547567 h 206"/>
                <a:gd name="T12" fmla="*/ 191531864 w 384"/>
                <a:gd name="T13" fmla="*/ 483870055 h 206"/>
                <a:gd name="T14" fmla="*/ 226814090 w 384"/>
                <a:gd name="T15" fmla="*/ 493950677 h 206"/>
                <a:gd name="T16" fmla="*/ 307459064 w 384"/>
                <a:gd name="T17" fmla="*/ 509071610 h 206"/>
                <a:gd name="T18" fmla="*/ 493950666 w 384"/>
                <a:gd name="T19" fmla="*/ 519152232 h 206"/>
                <a:gd name="T20" fmla="*/ 740925900 w 384"/>
                <a:gd name="T21" fmla="*/ 504031299 h 206"/>
                <a:gd name="T22" fmla="*/ 836692006 w 384"/>
                <a:gd name="T23" fmla="*/ 488910366 h 206"/>
                <a:gd name="T24" fmla="*/ 917336980 w 384"/>
                <a:gd name="T25" fmla="*/ 463708811 h 206"/>
                <a:gd name="T26" fmla="*/ 947578846 w 384"/>
                <a:gd name="T27" fmla="*/ 423386323 h 206"/>
                <a:gd name="T28" fmla="*/ 957659467 w 384"/>
                <a:gd name="T29" fmla="*/ 367942803 h 206"/>
                <a:gd name="T30" fmla="*/ 967740089 w 384"/>
                <a:gd name="T31" fmla="*/ 156249691 h 206"/>
                <a:gd name="T32" fmla="*/ 967740089 w 384"/>
                <a:gd name="T33" fmla="*/ 70564379 h 206"/>
                <a:gd name="T34" fmla="*/ 962699778 w 384"/>
                <a:gd name="T35" fmla="*/ 30241878 h 206"/>
                <a:gd name="T36" fmla="*/ 947578846 w 384"/>
                <a:gd name="T37" fmla="*/ 15120939 h 206"/>
                <a:gd name="T38" fmla="*/ 932457913 w 384"/>
                <a:gd name="T39" fmla="*/ 10080625 h 206"/>
                <a:gd name="T40" fmla="*/ 871974182 w 384"/>
                <a:gd name="T41" fmla="*/ 0 h 206"/>
                <a:gd name="T42" fmla="*/ 680442170 w 384"/>
                <a:gd name="T43" fmla="*/ 5040313 h 206"/>
                <a:gd name="T44" fmla="*/ 463708801 w 384"/>
                <a:gd name="T45" fmla="*/ 25201561 h 206"/>
                <a:gd name="T46" fmla="*/ 282257509 w 384"/>
                <a:gd name="T47" fmla="*/ 55443446 h 206"/>
                <a:gd name="T48" fmla="*/ 231854401 w 384"/>
                <a:gd name="T49" fmla="*/ 70564379 h 206"/>
                <a:gd name="T50" fmla="*/ 196572175 w 384"/>
                <a:gd name="T51" fmla="*/ 90725623 h 206"/>
                <a:gd name="T52" fmla="*/ 120967511 w 384"/>
                <a:gd name="T53" fmla="*/ 120967514 h 206"/>
                <a:gd name="T54" fmla="*/ 25201561 w 384"/>
                <a:gd name="T55" fmla="*/ 131048136 h 206"/>
                <a:gd name="T56" fmla="*/ 0 w 384"/>
                <a:gd name="T57" fmla="*/ 131048136 h 206"/>
                <a:gd name="T58" fmla="*/ 236894711 w 384"/>
                <a:gd name="T59" fmla="*/ 141128758 h 206"/>
                <a:gd name="T60" fmla="*/ 332660618 w 384"/>
                <a:gd name="T61" fmla="*/ 110886892 h 206"/>
                <a:gd name="T62" fmla="*/ 483870045 w 384"/>
                <a:gd name="T63" fmla="*/ 85685312 h 206"/>
                <a:gd name="T64" fmla="*/ 660280926 w 384"/>
                <a:gd name="T65" fmla="*/ 65524068 h 206"/>
                <a:gd name="T66" fmla="*/ 826611186 w 384"/>
                <a:gd name="T67" fmla="*/ 70564379 h 206"/>
                <a:gd name="T68" fmla="*/ 836692006 w 384"/>
                <a:gd name="T69" fmla="*/ 70564379 h 206"/>
                <a:gd name="T70" fmla="*/ 856853249 w 384"/>
                <a:gd name="T71" fmla="*/ 85685312 h 206"/>
                <a:gd name="T72" fmla="*/ 866933871 w 384"/>
                <a:gd name="T73" fmla="*/ 120967514 h 206"/>
                <a:gd name="T74" fmla="*/ 871974182 w 384"/>
                <a:gd name="T75" fmla="*/ 146169069 h 206"/>
                <a:gd name="T76" fmla="*/ 861893560 w 384"/>
                <a:gd name="T77" fmla="*/ 367942803 h 206"/>
                <a:gd name="T78" fmla="*/ 856853249 w 384"/>
                <a:gd name="T79" fmla="*/ 393144358 h 206"/>
                <a:gd name="T80" fmla="*/ 831651497 w 384"/>
                <a:gd name="T81" fmla="*/ 428426634 h 206"/>
                <a:gd name="T82" fmla="*/ 816530564 w 384"/>
                <a:gd name="T83" fmla="*/ 433466945 h 206"/>
                <a:gd name="T84" fmla="*/ 599797195 w 384"/>
                <a:gd name="T85" fmla="*/ 463708811 h 206"/>
                <a:gd name="T86" fmla="*/ 433466936 w 384"/>
                <a:gd name="T87" fmla="*/ 463708811 h 206"/>
                <a:gd name="T88" fmla="*/ 287297820 w 384"/>
                <a:gd name="T89" fmla="*/ 443547567 h 206"/>
                <a:gd name="T90" fmla="*/ 277217199 w 384"/>
                <a:gd name="T91" fmla="*/ 443547567 h 206"/>
                <a:gd name="T92" fmla="*/ 236894711 w 384"/>
                <a:gd name="T93" fmla="*/ 408265291 h 206"/>
                <a:gd name="T94" fmla="*/ 201612486 w 384"/>
                <a:gd name="T95" fmla="*/ 362902492 h 206"/>
                <a:gd name="T96" fmla="*/ 191531864 w 384"/>
                <a:gd name="T97" fmla="*/ 327620315 h 206"/>
                <a:gd name="T98" fmla="*/ 171370620 w 384"/>
                <a:gd name="T99" fmla="*/ 262096272 h 206"/>
                <a:gd name="T100" fmla="*/ 176410931 w 384"/>
                <a:gd name="T101" fmla="*/ 206652801 h 206"/>
                <a:gd name="T102" fmla="*/ 196572175 w 384"/>
                <a:gd name="T103" fmla="*/ 171370624 h 206"/>
                <a:gd name="T104" fmla="*/ 236894711 w 384"/>
                <a:gd name="T105" fmla="*/ 141128758 h 2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4"/>
                <a:gd name="T160" fmla="*/ 0 h 206"/>
                <a:gd name="T161" fmla="*/ 384 w 384"/>
                <a:gd name="T162" fmla="*/ 206 h 2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4" h="206">
                  <a:moveTo>
                    <a:pt x="0" y="52"/>
                  </a:moveTo>
                  <a:lnTo>
                    <a:pt x="0" y="88"/>
                  </a:lnTo>
                  <a:lnTo>
                    <a:pt x="6" y="90"/>
                  </a:lnTo>
                  <a:lnTo>
                    <a:pt x="12" y="92"/>
                  </a:lnTo>
                  <a:lnTo>
                    <a:pt x="22" y="98"/>
                  </a:lnTo>
                  <a:lnTo>
                    <a:pt x="30" y="108"/>
                  </a:lnTo>
                  <a:lnTo>
                    <a:pt x="36" y="120"/>
                  </a:lnTo>
                  <a:lnTo>
                    <a:pt x="46" y="146"/>
                  </a:lnTo>
                  <a:lnTo>
                    <a:pt x="56" y="168"/>
                  </a:lnTo>
                  <a:lnTo>
                    <a:pt x="60" y="176"/>
                  </a:lnTo>
                  <a:lnTo>
                    <a:pt x="66" y="182"/>
                  </a:lnTo>
                  <a:lnTo>
                    <a:pt x="76" y="192"/>
                  </a:lnTo>
                  <a:lnTo>
                    <a:pt x="86" y="194"/>
                  </a:lnTo>
                  <a:lnTo>
                    <a:pt x="90" y="196"/>
                  </a:lnTo>
                  <a:lnTo>
                    <a:pt x="122" y="202"/>
                  </a:lnTo>
                  <a:lnTo>
                    <a:pt x="158" y="206"/>
                  </a:lnTo>
                  <a:lnTo>
                    <a:pt x="196" y="206"/>
                  </a:lnTo>
                  <a:lnTo>
                    <a:pt x="232" y="204"/>
                  </a:lnTo>
                  <a:lnTo>
                    <a:pt x="294" y="200"/>
                  </a:lnTo>
                  <a:lnTo>
                    <a:pt x="332" y="194"/>
                  </a:lnTo>
                  <a:lnTo>
                    <a:pt x="350" y="190"/>
                  </a:lnTo>
                  <a:lnTo>
                    <a:pt x="364" y="184"/>
                  </a:lnTo>
                  <a:lnTo>
                    <a:pt x="372" y="176"/>
                  </a:lnTo>
                  <a:lnTo>
                    <a:pt x="376" y="168"/>
                  </a:lnTo>
                  <a:lnTo>
                    <a:pt x="380" y="146"/>
                  </a:lnTo>
                  <a:lnTo>
                    <a:pt x="382" y="106"/>
                  </a:lnTo>
                  <a:lnTo>
                    <a:pt x="384" y="62"/>
                  </a:lnTo>
                  <a:lnTo>
                    <a:pt x="384" y="28"/>
                  </a:lnTo>
                  <a:lnTo>
                    <a:pt x="384" y="20"/>
                  </a:lnTo>
                  <a:lnTo>
                    <a:pt x="382" y="12"/>
                  </a:lnTo>
                  <a:lnTo>
                    <a:pt x="380" y="8"/>
                  </a:lnTo>
                  <a:lnTo>
                    <a:pt x="376" y="6"/>
                  </a:lnTo>
                  <a:lnTo>
                    <a:pt x="372" y="4"/>
                  </a:lnTo>
                  <a:lnTo>
                    <a:pt x="370" y="4"/>
                  </a:lnTo>
                  <a:lnTo>
                    <a:pt x="346" y="0"/>
                  </a:lnTo>
                  <a:lnTo>
                    <a:pt x="312" y="0"/>
                  </a:lnTo>
                  <a:lnTo>
                    <a:pt x="270" y="2"/>
                  </a:lnTo>
                  <a:lnTo>
                    <a:pt x="226" y="4"/>
                  </a:lnTo>
                  <a:lnTo>
                    <a:pt x="184" y="10"/>
                  </a:lnTo>
                  <a:lnTo>
                    <a:pt x="144" y="14"/>
                  </a:lnTo>
                  <a:lnTo>
                    <a:pt x="112" y="22"/>
                  </a:lnTo>
                  <a:lnTo>
                    <a:pt x="100" y="24"/>
                  </a:lnTo>
                  <a:lnTo>
                    <a:pt x="92" y="28"/>
                  </a:lnTo>
                  <a:lnTo>
                    <a:pt x="78" y="36"/>
                  </a:lnTo>
                  <a:lnTo>
                    <a:pt x="62" y="44"/>
                  </a:lnTo>
                  <a:lnTo>
                    <a:pt x="48" y="48"/>
                  </a:lnTo>
                  <a:lnTo>
                    <a:pt x="32" y="50"/>
                  </a:lnTo>
                  <a:lnTo>
                    <a:pt x="10" y="52"/>
                  </a:lnTo>
                  <a:lnTo>
                    <a:pt x="0" y="52"/>
                  </a:lnTo>
                  <a:close/>
                  <a:moveTo>
                    <a:pt x="94" y="56"/>
                  </a:moveTo>
                  <a:lnTo>
                    <a:pt x="94" y="56"/>
                  </a:lnTo>
                  <a:lnTo>
                    <a:pt x="108" y="50"/>
                  </a:lnTo>
                  <a:lnTo>
                    <a:pt x="132" y="44"/>
                  </a:lnTo>
                  <a:lnTo>
                    <a:pt x="158" y="40"/>
                  </a:lnTo>
                  <a:lnTo>
                    <a:pt x="192" y="34"/>
                  </a:lnTo>
                  <a:lnTo>
                    <a:pt x="226" y="30"/>
                  </a:lnTo>
                  <a:lnTo>
                    <a:pt x="262" y="26"/>
                  </a:lnTo>
                  <a:lnTo>
                    <a:pt x="296" y="26"/>
                  </a:lnTo>
                  <a:lnTo>
                    <a:pt x="328" y="28"/>
                  </a:lnTo>
                  <a:lnTo>
                    <a:pt x="332" y="28"/>
                  </a:lnTo>
                  <a:lnTo>
                    <a:pt x="338" y="30"/>
                  </a:lnTo>
                  <a:lnTo>
                    <a:pt x="340" y="34"/>
                  </a:lnTo>
                  <a:lnTo>
                    <a:pt x="342" y="40"/>
                  </a:lnTo>
                  <a:lnTo>
                    <a:pt x="344" y="48"/>
                  </a:lnTo>
                  <a:lnTo>
                    <a:pt x="346" y="58"/>
                  </a:lnTo>
                  <a:lnTo>
                    <a:pt x="342" y="146"/>
                  </a:lnTo>
                  <a:lnTo>
                    <a:pt x="342" y="148"/>
                  </a:lnTo>
                  <a:lnTo>
                    <a:pt x="340" y="156"/>
                  </a:lnTo>
                  <a:lnTo>
                    <a:pt x="334" y="166"/>
                  </a:lnTo>
                  <a:lnTo>
                    <a:pt x="330" y="170"/>
                  </a:lnTo>
                  <a:lnTo>
                    <a:pt x="324" y="172"/>
                  </a:lnTo>
                  <a:lnTo>
                    <a:pt x="294" y="178"/>
                  </a:lnTo>
                  <a:lnTo>
                    <a:pt x="238" y="184"/>
                  </a:lnTo>
                  <a:lnTo>
                    <a:pt x="206" y="184"/>
                  </a:lnTo>
                  <a:lnTo>
                    <a:pt x="172" y="184"/>
                  </a:lnTo>
                  <a:lnTo>
                    <a:pt x="142" y="182"/>
                  </a:lnTo>
                  <a:lnTo>
                    <a:pt x="114" y="176"/>
                  </a:lnTo>
                  <a:lnTo>
                    <a:pt x="110" y="176"/>
                  </a:lnTo>
                  <a:lnTo>
                    <a:pt x="100" y="168"/>
                  </a:lnTo>
                  <a:lnTo>
                    <a:pt x="94" y="162"/>
                  </a:lnTo>
                  <a:lnTo>
                    <a:pt x="86" y="154"/>
                  </a:lnTo>
                  <a:lnTo>
                    <a:pt x="80" y="144"/>
                  </a:lnTo>
                  <a:lnTo>
                    <a:pt x="76" y="130"/>
                  </a:lnTo>
                  <a:lnTo>
                    <a:pt x="70" y="116"/>
                  </a:lnTo>
                  <a:lnTo>
                    <a:pt x="68" y="104"/>
                  </a:lnTo>
                  <a:lnTo>
                    <a:pt x="68" y="92"/>
                  </a:lnTo>
                  <a:lnTo>
                    <a:pt x="70" y="82"/>
                  </a:lnTo>
                  <a:lnTo>
                    <a:pt x="72" y="74"/>
                  </a:lnTo>
                  <a:lnTo>
                    <a:pt x="78" y="68"/>
                  </a:lnTo>
                  <a:lnTo>
                    <a:pt x="86" y="62"/>
                  </a:lnTo>
                  <a:lnTo>
                    <a:pt x="94" y="56"/>
                  </a:lnTo>
                  <a:close/>
                </a:path>
              </a:pathLst>
            </a:custGeom>
            <a:solidFill>
              <a:srgbClr val="706A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97"/>
            <p:cNvSpPr>
              <a:spLocks/>
            </p:cNvSpPr>
            <p:nvPr/>
          </p:nvSpPr>
          <p:spPr bwMode="auto">
            <a:xfrm>
              <a:off x="4346575" y="2174875"/>
              <a:ext cx="1174750" cy="866775"/>
            </a:xfrm>
            <a:custGeom>
              <a:avLst/>
              <a:gdLst>
                <a:gd name="T0" fmla="*/ 40322499 w 740"/>
                <a:gd name="T1" fmla="*/ 594756807 h 546"/>
                <a:gd name="T2" fmla="*/ 105846577 w 740"/>
                <a:gd name="T3" fmla="*/ 710683943 h 546"/>
                <a:gd name="T4" fmla="*/ 226814087 w 740"/>
                <a:gd name="T5" fmla="*/ 897175621 h 546"/>
                <a:gd name="T6" fmla="*/ 342741236 w 740"/>
                <a:gd name="T7" fmla="*/ 1033263997 h 546"/>
                <a:gd name="T8" fmla="*/ 483870039 w 740"/>
                <a:gd name="T9" fmla="*/ 1159271754 h 546"/>
                <a:gd name="T10" fmla="*/ 640119675 w 740"/>
                <a:gd name="T11" fmla="*/ 1260077958 h 546"/>
                <a:gd name="T12" fmla="*/ 730845270 w 740"/>
                <a:gd name="T13" fmla="*/ 1290319820 h 546"/>
                <a:gd name="T14" fmla="*/ 821570865 w 740"/>
                <a:gd name="T15" fmla="*/ 1310481061 h 546"/>
                <a:gd name="T16" fmla="*/ 917336969 w 740"/>
                <a:gd name="T17" fmla="*/ 1315521371 h 546"/>
                <a:gd name="T18" fmla="*/ 856853239 w 740"/>
                <a:gd name="T19" fmla="*/ 1290319820 h 546"/>
                <a:gd name="T20" fmla="*/ 725804959 w 740"/>
                <a:gd name="T21" fmla="*/ 1214715166 h 546"/>
                <a:gd name="T22" fmla="*/ 609877810 w 740"/>
                <a:gd name="T23" fmla="*/ 1129029892 h 546"/>
                <a:gd name="T24" fmla="*/ 544353769 w 740"/>
                <a:gd name="T25" fmla="*/ 1063505859 h 546"/>
                <a:gd name="T26" fmla="*/ 493950660 w 740"/>
                <a:gd name="T27" fmla="*/ 977820585 h 546"/>
                <a:gd name="T28" fmla="*/ 478829728 w 740"/>
                <a:gd name="T29" fmla="*/ 937498103 h 546"/>
                <a:gd name="T30" fmla="*/ 614918121 w 740"/>
                <a:gd name="T31" fmla="*/ 1033263997 h 546"/>
                <a:gd name="T32" fmla="*/ 766127446 w 740"/>
                <a:gd name="T33" fmla="*/ 1123989582 h 546"/>
                <a:gd name="T34" fmla="*/ 957659456 w 740"/>
                <a:gd name="T35" fmla="*/ 1219755476 h 546"/>
                <a:gd name="T36" fmla="*/ 1179433133 w 740"/>
                <a:gd name="T37" fmla="*/ 1305440751 h 546"/>
                <a:gd name="T38" fmla="*/ 1411287431 w 740"/>
                <a:gd name="T39" fmla="*/ 1365924474 h 546"/>
                <a:gd name="T40" fmla="*/ 1527214581 w 740"/>
                <a:gd name="T41" fmla="*/ 1376005094 h 546"/>
                <a:gd name="T42" fmla="*/ 1643141730 w 740"/>
                <a:gd name="T43" fmla="*/ 1370964784 h 546"/>
                <a:gd name="T44" fmla="*/ 1754028965 w 740"/>
                <a:gd name="T45" fmla="*/ 1350803543 h 546"/>
                <a:gd name="T46" fmla="*/ 1864915803 w 740"/>
                <a:gd name="T47" fmla="*/ 1315521371 h 546"/>
                <a:gd name="T48" fmla="*/ 1839714249 w 740"/>
                <a:gd name="T49" fmla="*/ 1300400440 h 546"/>
                <a:gd name="T50" fmla="*/ 1784270830 w 740"/>
                <a:gd name="T51" fmla="*/ 1249997338 h 546"/>
                <a:gd name="T52" fmla="*/ 1708666168 w 740"/>
                <a:gd name="T53" fmla="*/ 1154231443 h 546"/>
                <a:gd name="T54" fmla="*/ 1648182041 w 740"/>
                <a:gd name="T55" fmla="*/ 997981826 h 546"/>
                <a:gd name="T56" fmla="*/ 1612899865 w 740"/>
                <a:gd name="T57" fmla="*/ 877014380 h 546"/>
                <a:gd name="T58" fmla="*/ 1557456446 w 740"/>
                <a:gd name="T59" fmla="*/ 725804874 h 546"/>
                <a:gd name="T60" fmla="*/ 1476811472 w 740"/>
                <a:gd name="T61" fmla="*/ 559474636 h 546"/>
                <a:gd name="T62" fmla="*/ 1365924634 w 740"/>
                <a:gd name="T63" fmla="*/ 388103988 h 546"/>
                <a:gd name="T64" fmla="*/ 1219755619 w 740"/>
                <a:gd name="T65" fmla="*/ 226814060 h 546"/>
                <a:gd name="T66" fmla="*/ 1129030024 w 740"/>
                <a:gd name="T67" fmla="*/ 161289977 h 546"/>
                <a:gd name="T68" fmla="*/ 1033264118 w 740"/>
                <a:gd name="T69" fmla="*/ 100806230 h 546"/>
                <a:gd name="T70" fmla="*/ 922377280 w 740"/>
                <a:gd name="T71" fmla="*/ 55443438 h 546"/>
                <a:gd name="T72" fmla="*/ 801409622 w 740"/>
                <a:gd name="T73" fmla="*/ 20161247 h 546"/>
                <a:gd name="T74" fmla="*/ 670361540 w 740"/>
                <a:gd name="T75" fmla="*/ 0 h 546"/>
                <a:gd name="T76" fmla="*/ 524192525 w 740"/>
                <a:gd name="T77" fmla="*/ 0 h 546"/>
                <a:gd name="T78" fmla="*/ 458668485 w 740"/>
                <a:gd name="T79" fmla="*/ 5040312 h 546"/>
                <a:gd name="T80" fmla="*/ 342741236 w 740"/>
                <a:gd name="T81" fmla="*/ 25201557 h 546"/>
                <a:gd name="T82" fmla="*/ 246975330 w 740"/>
                <a:gd name="T83" fmla="*/ 55443438 h 546"/>
                <a:gd name="T84" fmla="*/ 171370618 w 740"/>
                <a:gd name="T85" fmla="*/ 90725609 h 546"/>
                <a:gd name="T86" fmla="*/ 110886888 w 740"/>
                <a:gd name="T87" fmla="*/ 136088426 h 546"/>
                <a:gd name="T88" fmla="*/ 65524066 w 740"/>
                <a:gd name="T89" fmla="*/ 181451218 h 546"/>
                <a:gd name="T90" fmla="*/ 25201560 w 740"/>
                <a:gd name="T91" fmla="*/ 262096232 h 546"/>
                <a:gd name="T92" fmla="*/ 0 w 740"/>
                <a:gd name="T93" fmla="*/ 367942747 h 546"/>
                <a:gd name="T94" fmla="*/ 5040312 w 740"/>
                <a:gd name="T95" fmla="*/ 468749051 h 546"/>
                <a:gd name="T96" fmla="*/ 30241877 w 740"/>
                <a:gd name="T97" fmla="*/ 574595567 h 546"/>
                <a:gd name="T98" fmla="*/ 40322499 w 740"/>
                <a:gd name="T99" fmla="*/ 594756807 h 5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40"/>
                <a:gd name="T151" fmla="*/ 0 h 546"/>
                <a:gd name="T152" fmla="*/ 740 w 740"/>
                <a:gd name="T153" fmla="*/ 546 h 5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40" h="546">
                  <a:moveTo>
                    <a:pt x="16" y="236"/>
                  </a:moveTo>
                  <a:lnTo>
                    <a:pt x="16" y="236"/>
                  </a:lnTo>
                  <a:lnTo>
                    <a:pt x="22" y="250"/>
                  </a:lnTo>
                  <a:lnTo>
                    <a:pt x="42" y="282"/>
                  </a:lnTo>
                  <a:lnTo>
                    <a:pt x="72" y="330"/>
                  </a:lnTo>
                  <a:lnTo>
                    <a:pt x="90" y="356"/>
                  </a:lnTo>
                  <a:lnTo>
                    <a:pt x="112" y="384"/>
                  </a:lnTo>
                  <a:lnTo>
                    <a:pt x="136" y="410"/>
                  </a:lnTo>
                  <a:lnTo>
                    <a:pt x="162" y="436"/>
                  </a:lnTo>
                  <a:lnTo>
                    <a:pt x="192" y="460"/>
                  </a:lnTo>
                  <a:lnTo>
                    <a:pt x="222" y="482"/>
                  </a:lnTo>
                  <a:lnTo>
                    <a:pt x="254" y="500"/>
                  </a:lnTo>
                  <a:lnTo>
                    <a:pt x="272" y="506"/>
                  </a:lnTo>
                  <a:lnTo>
                    <a:pt x="290" y="512"/>
                  </a:lnTo>
                  <a:lnTo>
                    <a:pt x="308" y="518"/>
                  </a:lnTo>
                  <a:lnTo>
                    <a:pt x="326" y="520"/>
                  </a:lnTo>
                  <a:lnTo>
                    <a:pt x="344" y="522"/>
                  </a:lnTo>
                  <a:lnTo>
                    <a:pt x="364" y="522"/>
                  </a:lnTo>
                  <a:lnTo>
                    <a:pt x="340" y="512"/>
                  </a:lnTo>
                  <a:lnTo>
                    <a:pt x="316" y="500"/>
                  </a:lnTo>
                  <a:lnTo>
                    <a:pt x="288" y="482"/>
                  </a:lnTo>
                  <a:lnTo>
                    <a:pt x="258" y="462"/>
                  </a:lnTo>
                  <a:lnTo>
                    <a:pt x="242" y="448"/>
                  </a:lnTo>
                  <a:lnTo>
                    <a:pt x="230" y="436"/>
                  </a:lnTo>
                  <a:lnTo>
                    <a:pt x="216" y="422"/>
                  </a:lnTo>
                  <a:lnTo>
                    <a:pt x="206" y="406"/>
                  </a:lnTo>
                  <a:lnTo>
                    <a:pt x="196" y="388"/>
                  </a:lnTo>
                  <a:lnTo>
                    <a:pt x="190" y="372"/>
                  </a:lnTo>
                  <a:lnTo>
                    <a:pt x="204" y="382"/>
                  </a:lnTo>
                  <a:lnTo>
                    <a:pt x="244" y="410"/>
                  </a:lnTo>
                  <a:lnTo>
                    <a:pt x="272" y="426"/>
                  </a:lnTo>
                  <a:lnTo>
                    <a:pt x="304" y="446"/>
                  </a:lnTo>
                  <a:lnTo>
                    <a:pt x="342" y="466"/>
                  </a:lnTo>
                  <a:lnTo>
                    <a:pt x="380" y="484"/>
                  </a:lnTo>
                  <a:lnTo>
                    <a:pt x="422" y="502"/>
                  </a:lnTo>
                  <a:lnTo>
                    <a:pt x="468" y="518"/>
                  </a:lnTo>
                  <a:lnTo>
                    <a:pt x="512" y="532"/>
                  </a:lnTo>
                  <a:lnTo>
                    <a:pt x="560" y="542"/>
                  </a:lnTo>
                  <a:lnTo>
                    <a:pt x="582" y="544"/>
                  </a:lnTo>
                  <a:lnTo>
                    <a:pt x="606" y="546"/>
                  </a:lnTo>
                  <a:lnTo>
                    <a:pt x="628" y="546"/>
                  </a:lnTo>
                  <a:lnTo>
                    <a:pt x="652" y="544"/>
                  </a:lnTo>
                  <a:lnTo>
                    <a:pt x="674" y="542"/>
                  </a:lnTo>
                  <a:lnTo>
                    <a:pt x="696" y="536"/>
                  </a:lnTo>
                  <a:lnTo>
                    <a:pt x="718" y="530"/>
                  </a:lnTo>
                  <a:lnTo>
                    <a:pt x="740" y="522"/>
                  </a:lnTo>
                  <a:lnTo>
                    <a:pt x="730" y="516"/>
                  </a:lnTo>
                  <a:lnTo>
                    <a:pt x="720" y="508"/>
                  </a:lnTo>
                  <a:lnTo>
                    <a:pt x="708" y="496"/>
                  </a:lnTo>
                  <a:lnTo>
                    <a:pt x="694" y="480"/>
                  </a:lnTo>
                  <a:lnTo>
                    <a:pt x="678" y="458"/>
                  </a:lnTo>
                  <a:lnTo>
                    <a:pt x="666" y="430"/>
                  </a:lnTo>
                  <a:lnTo>
                    <a:pt x="654" y="396"/>
                  </a:lnTo>
                  <a:lnTo>
                    <a:pt x="640" y="348"/>
                  </a:lnTo>
                  <a:lnTo>
                    <a:pt x="630" y="320"/>
                  </a:lnTo>
                  <a:lnTo>
                    <a:pt x="618" y="288"/>
                  </a:lnTo>
                  <a:lnTo>
                    <a:pt x="602" y="256"/>
                  </a:lnTo>
                  <a:lnTo>
                    <a:pt x="586" y="222"/>
                  </a:lnTo>
                  <a:lnTo>
                    <a:pt x="566" y="186"/>
                  </a:lnTo>
                  <a:lnTo>
                    <a:pt x="542" y="154"/>
                  </a:lnTo>
                  <a:lnTo>
                    <a:pt x="514" y="120"/>
                  </a:lnTo>
                  <a:lnTo>
                    <a:pt x="484" y="90"/>
                  </a:lnTo>
                  <a:lnTo>
                    <a:pt x="466" y="76"/>
                  </a:lnTo>
                  <a:lnTo>
                    <a:pt x="448" y="64"/>
                  </a:lnTo>
                  <a:lnTo>
                    <a:pt x="430" y="52"/>
                  </a:lnTo>
                  <a:lnTo>
                    <a:pt x="410" y="40"/>
                  </a:lnTo>
                  <a:lnTo>
                    <a:pt x="388" y="30"/>
                  </a:lnTo>
                  <a:lnTo>
                    <a:pt x="366" y="22"/>
                  </a:lnTo>
                  <a:lnTo>
                    <a:pt x="344" y="14"/>
                  </a:lnTo>
                  <a:lnTo>
                    <a:pt x="318" y="8"/>
                  </a:lnTo>
                  <a:lnTo>
                    <a:pt x="292" y="4"/>
                  </a:lnTo>
                  <a:lnTo>
                    <a:pt x="266" y="0"/>
                  </a:lnTo>
                  <a:lnTo>
                    <a:pt x="236" y="0"/>
                  </a:lnTo>
                  <a:lnTo>
                    <a:pt x="208" y="0"/>
                  </a:lnTo>
                  <a:lnTo>
                    <a:pt x="182" y="2"/>
                  </a:lnTo>
                  <a:lnTo>
                    <a:pt x="158" y="6"/>
                  </a:lnTo>
                  <a:lnTo>
                    <a:pt x="136" y="10"/>
                  </a:lnTo>
                  <a:lnTo>
                    <a:pt x="116" y="16"/>
                  </a:lnTo>
                  <a:lnTo>
                    <a:pt x="98" y="22"/>
                  </a:lnTo>
                  <a:lnTo>
                    <a:pt x="82" y="28"/>
                  </a:lnTo>
                  <a:lnTo>
                    <a:pt x="68" y="36"/>
                  </a:lnTo>
                  <a:lnTo>
                    <a:pt x="56" y="44"/>
                  </a:lnTo>
                  <a:lnTo>
                    <a:pt x="44" y="54"/>
                  </a:lnTo>
                  <a:lnTo>
                    <a:pt x="34" y="62"/>
                  </a:lnTo>
                  <a:lnTo>
                    <a:pt x="26" y="72"/>
                  </a:lnTo>
                  <a:lnTo>
                    <a:pt x="20" y="82"/>
                  </a:lnTo>
                  <a:lnTo>
                    <a:pt x="10" y="104"/>
                  </a:lnTo>
                  <a:lnTo>
                    <a:pt x="4" y="124"/>
                  </a:lnTo>
                  <a:lnTo>
                    <a:pt x="0" y="146"/>
                  </a:lnTo>
                  <a:lnTo>
                    <a:pt x="0" y="166"/>
                  </a:lnTo>
                  <a:lnTo>
                    <a:pt x="2" y="186"/>
                  </a:lnTo>
                  <a:lnTo>
                    <a:pt x="6" y="202"/>
                  </a:lnTo>
                  <a:lnTo>
                    <a:pt x="12" y="228"/>
                  </a:lnTo>
                  <a:lnTo>
                    <a:pt x="16" y="236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98"/>
            <p:cNvSpPr>
              <a:spLocks/>
            </p:cNvSpPr>
            <p:nvPr/>
          </p:nvSpPr>
          <p:spPr bwMode="auto">
            <a:xfrm>
              <a:off x="4260850" y="2555875"/>
              <a:ext cx="339725" cy="387350"/>
            </a:xfrm>
            <a:custGeom>
              <a:avLst/>
              <a:gdLst>
                <a:gd name="T0" fmla="*/ 252015652 w 214"/>
                <a:gd name="T1" fmla="*/ 10080626 h 244"/>
                <a:gd name="T2" fmla="*/ 252015652 w 214"/>
                <a:gd name="T3" fmla="*/ 10080626 h 244"/>
                <a:gd name="T4" fmla="*/ 252015652 w 214"/>
                <a:gd name="T5" fmla="*/ 75604693 h 244"/>
                <a:gd name="T6" fmla="*/ 262096274 w 214"/>
                <a:gd name="T7" fmla="*/ 151209387 h 244"/>
                <a:gd name="T8" fmla="*/ 282257519 w 214"/>
                <a:gd name="T9" fmla="*/ 236894727 h 244"/>
                <a:gd name="T10" fmla="*/ 297378452 w 214"/>
                <a:gd name="T11" fmla="*/ 287297840 h 244"/>
                <a:gd name="T12" fmla="*/ 312499385 w 214"/>
                <a:gd name="T13" fmla="*/ 337700952 h 244"/>
                <a:gd name="T14" fmla="*/ 337700940 w 214"/>
                <a:gd name="T15" fmla="*/ 388104065 h 244"/>
                <a:gd name="T16" fmla="*/ 362902496 w 214"/>
                <a:gd name="T17" fmla="*/ 438507276 h 244"/>
                <a:gd name="T18" fmla="*/ 398184673 w 214"/>
                <a:gd name="T19" fmla="*/ 488910389 h 244"/>
                <a:gd name="T20" fmla="*/ 438507261 w 214"/>
                <a:gd name="T21" fmla="*/ 534273190 h 244"/>
                <a:gd name="T22" fmla="*/ 483870060 w 214"/>
                <a:gd name="T23" fmla="*/ 574595680 h 244"/>
                <a:gd name="T24" fmla="*/ 539313482 w 214"/>
                <a:gd name="T25" fmla="*/ 614918170 h 244"/>
                <a:gd name="T26" fmla="*/ 539313482 w 214"/>
                <a:gd name="T27" fmla="*/ 614918170 h 244"/>
                <a:gd name="T28" fmla="*/ 468749127 w 214"/>
                <a:gd name="T29" fmla="*/ 594756925 h 244"/>
                <a:gd name="T30" fmla="*/ 398184673 w 214"/>
                <a:gd name="T31" fmla="*/ 564515057 h 244"/>
                <a:gd name="T32" fmla="*/ 312499385 w 214"/>
                <a:gd name="T33" fmla="*/ 524192567 h 244"/>
                <a:gd name="T34" fmla="*/ 221773786 w 214"/>
                <a:gd name="T35" fmla="*/ 473789455 h 244"/>
                <a:gd name="T36" fmla="*/ 176410937 w 214"/>
                <a:gd name="T37" fmla="*/ 443547587 h 244"/>
                <a:gd name="T38" fmla="*/ 136088448 w 214"/>
                <a:gd name="T39" fmla="*/ 408265310 h 244"/>
                <a:gd name="T40" fmla="*/ 95765935 w 214"/>
                <a:gd name="T41" fmla="*/ 372983131 h 244"/>
                <a:gd name="T42" fmla="*/ 65524069 w 214"/>
                <a:gd name="T43" fmla="*/ 332660641 h 244"/>
                <a:gd name="T44" fmla="*/ 35282190 w 214"/>
                <a:gd name="T45" fmla="*/ 292338151 h 244"/>
                <a:gd name="T46" fmla="*/ 10080625 w 214"/>
                <a:gd name="T47" fmla="*/ 246975350 h 244"/>
                <a:gd name="T48" fmla="*/ 10080625 w 214"/>
                <a:gd name="T49" fmla="*/ 246975350 h 244"/>
                <a:gd name="T50" fmla="*/ 0 w 214"/>
                <a:gd name="T51" fmla="*/ 206652810 h 244"/>
                <a:gd name="T52" fmla="*/ 0 w 214"/>
                <a:gd name="T53" fmla="*/ 176410943 h 244"/>
                <a:gd name="T54" fmla="*/ 0 w 214"/>
                <a:gd name="T55" fmla="*/ 146169076 h 244"/>
                <a:gd name="T56" fmla="*/ 15120939 w 214"/>
                <a:gd name="T57" fmla="*/ 115927208 h 244"/>
                <a:gd name="T58" fmla="*/ 30241879 w 214"/>
                <a:gd name="T59" fmla="*/ 90725627 h 244"/>
                <a:gd name="T60" fmla="*/ 50403123 w 214"/>
                <a:gd name="T61" fmla="*/ 70564382 h 244"/>
                <a:gd name="T62" fmla="*/ 70564380 w 214"/>
                <a:gd name="T63" fmla="*/ 50403125 h 244"/>
                <a:gd name="T64" fmla="*/ 95765935 w 214"/>
                <a:gd name="T65" fmla="*/ 35282191 h 244"/>
                <a:gd name="T66" fmla="*/ 146169070 w 214"/>
                <a:gd name="T67" fmla="*/ 10080626 h 244"/>
                <a:gd name="T68" fmla="*/ 196572181 w 214"/>
                <a:gd name="T69" fmla="*/ 0 h 244"/>
                <a:gd name="T70" fmla="*/ 231854408 w 214"/>
                <a:gd name="T71" fmla="*/ 0 h 244"/>
                <a:gd name="T72" fmla="*/ 246975341 w 214"/>
                <a:gd name="T73" fmla="*/ 0 h 244"/>
                <a:gd name="T74" fmla="*/ 252015652 w 214"/>
                <a:gd name="T75" fmla="*/ 10080626 h 244"/>
                <a:gd name="T76" fmla="*/ 252015652 w 214"/>
                <a:gd name="T77" fmla="*/ 10080626 h 2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4"/>
                <a:gd name="T118" fmla="*/ 0 h 244"/>
                <a:gd name="T119" fmla="*/ 214 w 214"/>
                <a:gd name="T120" fmla="*/ 244 h 2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4" h="244">
                  <a:moveTo>
                    <a:pt x="100" y="4"/>
                  </a:moveTo>
                  <a:lnTo>
                    <a:pt x="100" y="4"/>
                  </a:lnTo>
                  <a:lnTo>
                    <a:pt x="100" y="30"/>
                  </a:lnTo>
                  <a:lnTo>
                    <a:pt x="104" y="60"/>
                  </a:lnTo>
                  <a:lnTo>
                    <a:pt x="112" y="94"/>
                  </a:lnTo>
                  <a:lnTo>
                    <a:pt x="118" y="114"/>
                  </a:lnTo>
                  <a:lnTo>
                    <a:pt x="124" y="134"/>
                  </a:lnTo>
                  <a:lnTo>
                    <a:pt x="134" y="154"/>
                  </a:lnTo>
                  <a:lnTo>
                    <a:pt x="144" y="174"/>
                  </a:lnTo>
                  <a:lnTo>
                    <a:pt x="158" y="194"/>
                  </a:lnTo>
                  <a:lnTo>
                    <a:pt x="174" y="212"/>
                  </a:lnTo>
                  <a:lnTo>
                    <a:pt x="192" y="228"/>
                  </a:lnTo>
                  <a:lnTo>
                    <a:pt x="214" y="244"/>
                  </a:lnTo>
                  <a:lnTo>
                    <a:pt x="186" y="236"/>
                  </a:lnTo>
                  <a:lnTo>
                    <a:pt x="158" y="224"/>
                  </a:lnTo>
                  <a:lnTo>
                    <a:pt x="124" y="208"/>
                  </a:lnTo>
                  <a:lnTo>
                    <a:pt x="88" y="188"/>
                  </a:lnTo>
                  <a:lnTo>
                    <a:pt x="70" y="176"/>
                  </a:lnTo>
                  <a:lnTo>
                    <a:pt x="54" y="162"/>
                  </a:lnTo>
                  <a:lnTo>
                    <a:pt x="38" y="148"/>
                  </a:lnTo>
                  <a:lnTo>
                    <a:pt x="26" y="132"/>
                  </a:lnTo>
                  <a:lnTo>
                    <a:pt x="14" y="116"/>
                  </a:lnTo>
                  <a:lnTo>
                    <a:pt x="4" y="98"/>
                  </a:lnTo>
                  <a:lnTo>
                    <a:pt x="0" y="82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6" y="46"/>
                  </a:lnTo>
                  <a:lnTo>
                    <a:pt x="12" y="36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38" y="14"/>
                  </a:lnTo>
                  <a:lnTo>
                    <a:pt x="58" y="4"/>
                  </a:lnTo>
                  <a:lnTo>
                    <a:pt x="78" y="0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100" y="4"/>
                  </a:lnTo>
                  <a:close/>
                </a:path>
              </a:pathLst>
            </a:custGeom>
            <a:solidFill>
              <a:srgbClr val="B39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99"/>
            <p:cNvSpPr>
              <a:spLocks/>
            </p:cNvSpPr>
            <p:nvPr/>
          </p:nvSpPr>
          <p:spPr bwMode="auto">
            <a:xfrm>
              <a:off x="4638675" y="2301875"/>
              <a:ext cx="641350" cy="495300"/>
            </a:xfrm>
            <a:custGeom>
              <a:avLst/>
              <a:gdLst>
                <a:gd name="T0" fmla="*/ 252015648 w 404"/>
                <a:gd name="T1" fmla="*/ 710683983 h 312"/>
                <a:gd name="T2" fmla="*/ 317539691 w 404"/>
                <a:gd name="T3" fmla="*/ 720764604 h 312"/>
                <a:gd name="T4" fmla="*/ 398184666 w 404"/>
                <a:gd name="T5" fmla="*/ 735885536 h 312"/>
                <a:gd name="T6" fmla="*/ 408265288 w 404"/>
                <a:gd name="T7" fmla="*/ 700603362 h 312"/>
                <a:gd name="T8" fmla="*/ 443547564 w 404"/>
                <a:gd name="T9" fmla="*/ 614918083 h 312"/>
                <a:gd name="T10" fmla="*/ 504031296 w 404"/>
                <a:gd name="T11" fmla="*/ 559474667 h 312"/>
                <a:gd name="T12" fmla="*/ 544353784 w 404"/>
                <a:gd name="T13" fmla="*/ 554434357 h 312"/>
                <a:gd name="T14" fmla="*/ 509071607 w 404"/>
                <a:gd name="T15" fmla="*/ 483870009 h 312"/>
                <a:gd name="T16" fmla="*/ 665321247 w 404"/>
                <a:gd name="T17" fmla="*/ 574595599 h 312"/>
                <a:gd name="T18" fmla="*/ 594756894 w 404"/>
                <a:gd name="T19" fmla="*/ 423386283 h 312"/>
                <a:gd name="T20" fmla="*/ 690522802 w 404"/>
                <a:gd name="T21" fmla="*/ 463708767 h 312"/>
                <a:gd name="T22" fmla="*/ 730845290 w 404"/>
                <a:gd name="T23" fmla="*/ 448587835 h 312"/>
                <a:gd name="T24" fmla="*/ 831651510 w 404"/>
                <a:gd name="T25" fmla="*/ 534273114 h 312"/>
                <a:gd name="T26" fmla="*/ 761087156 w 404"/>
                <a:gd name="T27" fmla="*/ 367942768 h 312"/>
                <a:gd name="T28" fmla="*/ 756046845 w 404"/>
                <a:gd name="T29" fmla="*/ 337700905 h 312"/>
                <a:gd name="T30" fmla="*/ 907256373 w 404"/>
                <a:gd name="T31" fmla="*/ 498990941 h 312"/>
                <a:gd name="T32" fmla="*/ 882054818 w 404"/>
                <a:gd name="T33" fmla="*/ 393144320 h 312"/>
                <a:gd name="T34" fmla="*/ 831651510 w 404"/>
                <a:gd name="T35" fmla="*/ 312499352 h 312"/>
                <a:gd name="T36" fmla="*/ 826611199 w 404"/>
                <a:gd name="T37" fmla="*/ 252015626 h 312"/>
                <a:gd name="T38" fmla="*/ 861893574 w 404"/>
                <a:gd name="T39" fmla="*/ 272176868 h 312"/>
                <a:gd name="T40" fmla="*/ 967740104 w 404"/>
                <a:gd name="T41" fmla="*/ 418345972 h 312"/>
                <a:gd name="T42" fmla="*/ 907256373 w 404"/>
                <a:gd name="T43" fmla="*/ 201612471 h 312"/>
                <a:gd name="T44" fmla="*/ 871974196 w 404"/>
                <a:gd name="T45" fmla="*/ 141128744 h 312"/>
                <a:gd name="T46" fmla="*/ 907256373 w 404"/>
                <a:gd name="T47" fmla="*/ 141128744 h 312"/>
                <a:gd name="T48" fmla="*/ 997981970 w 404"/>
                <a:gd name="T49" fmla="*/ 231854384 h 312"/>
                <a:gd name="T50" fmla="*/ 967740104 w 404"/>
                <a:gd name="T51" fmla="*/ 161289987 h 312"/>
                <a:gd name="T52" fmla="*/ 836692019 w 404"/>
                <a:gd name="T53" fmla="*/ 10080624 h 312"/>
                <a:gd name="T54" fmla="*/ 887095129 w 404"/>
                <a:gd name="T55" fmla="*/ 95765925 h 312"/>
                <a:gd name="T56" fmla="*/ 871974196 w 404"/>
                <a:gd name="T57" fmla="*/ 90725614 h 312"/>
                <a:gd name="T58" fmla="*/ 740925912 w 404"/>
                <a:gd name="T59" fmla="*/ 0 h 312"/>
                <a:gd name="T60" fmla="*/ 796369333 w 404"/>
                <a:gd name="T61" fmla="*/ 100806235 h 312"/>
                <a:gd name="T62" fmla="*/ 816530577 w 404"/>
                <a:gd name="T63" fmla="*/ 151209365 h 312"/>
                <a:gd name="T64" fmla="*/ 715724357 w 404"/>
                <a:gd name="T65" fmla="*/ 80644993 h 312"/>
                <a:gd name="T66" fmla="*/ 619958449 w 404"/>
                <a:gd name="T67" fmla="*/ 40322497 h 312"/>
                <a:gd name="T68" fmla="*/ 715724357 w 404"/>
                <a:gd name="T69" fmla="*/ 146169055 h 312"/>
                <a:gd name="T70" fmla="*/ 665321247 w 404"/>
                <a:gd name="T71" fmla="*/ 126007813 h 312"/>
                <a:gd name="T72" fmla="*/ 645160003 w 404"/>
                <a:gd name="T73" fmla="*/ 120967502 h 312"/>
                <a:gd name="T74" fmla="*/ 685482491 w 404"/>
                <a:gd name="T75" fmla="*/ 181451229 h 312"/>
                <a:gd name="T76" fmla="*/ 675401869 w 404"/>
                <a:gd name="T77" fmla="*/ 241935005 h 312"/>
                <a:gd name="T78" fmla="*/ 640119693 w 404"/>
                <a:gd name="T79" fmla="*/ 231854384 h 312"/>
                <a:gd name="T80" fmla="*/ 423386321 w 404"/>
                <a:gd name="T81" fmla="*/ 131048123 h 312"/>
                <a:gd name="T82" fmla="*/ 564515028 w 404"/>
                <a:gd name="T83" fmla="*/ 252015626 h 312"/>
                <a:gd name="T84" fmla="*/ 564515028 w 404"/>
                <a:gd name="T85" fmla="*/ 272176868 h 312"/>
                <a:gd name="T86" fmla="*/ 448587875 w 404"/>
                <a:gd name="T87" fmla="*/ 231854384 h 312"/>
                <a:gd name="T88" fmla="*/ 448587875 w 404"/>
                <a:gd name="T89" fmla="*/ 241935005 h 312"/>
                <a:gd name="T90" fmla="*/ 524192540 w 404"/>
                <a:gd name="T91" fmla="*/ 312499352 h 312"/>
                <a:gd name="T92" fmla="*/ 408265288 w 404"/>
                <a:gd name="T93" fmla="*/ 302418731 h 312"/>
                <a:gd name="T94" fmla="*/ 322580002 w 404"/>
                <a:gd name="T95" fmla="*/ 267136557 h 312"/>
                <a:gd name="T96" fmla="*/ 342741246 w 404"/>
                <a:gd name="T97" fmla="*/ 302418731 h 312"/>
                <a:gd name="T98" fmla="*/ 398184666 w 404"/>
                <a:gd name="T99" fmla="*/ 383063699 h 312"/>
                <a:gd name="T100" fmla="*/ 383063733 w 404"/>
                <a:gd name="T101" fmla="*/ 413305563 h 312"/>
                <a:gd name="T102" fmla="*/ 292338136 w 404"/>
                <a:gd name="T103" fmla="*/ 362902457 h 312"/>
                <a:gd name="T104" fmla="*/ 307459069 w 404"/>
                <a:gd name="T105" fmla="*/ 403224941 h 312"/>
                <a:gd name="T106" fmla="*/ 342741246 w 404"/>
                <a:gd name="T107" fmla="*/ 453628146 h 312"/>
                <a:gd name="T108" fmla="*/ 322580002 w 404"/>
                <a:gd name="T109" fmla="*/ 443547525 h 312"/>
                <a:gd name="T110" fmla="*/ 246975337 w 404"/>
                <a:gd name="T111" fmla="*/ 413305563 h 312"/>
                <a:gd name="T112" fmla="*/ 105846580 w 404"/>
                <a:gd name="T113" fmla="*/ 372983078 h 312"/>
                <a:gd name="T114" fmla="*/ 226814093 w 404"/>
                <a:gd name="T115" fmla="*/ 463708767 h 312"/>
                <a:gd name="T116" fmla="*/ 221773782 w 404"/>
                <a:gd name="T117" fmla="*/ 483870009 h 312"/>
                <a:gd name="T118" fmla="*/ 156249690 w 404"/>
                <a:gd name="T119" fmla="*/ 458668456 h 312"/>
                <a:gd name="T120" fmla="*/ 156249690 w 404"/>
                <a:gd name="T121" fmla="*/ 488910320 h 312"/>
                <a:gd name="T122" fmla="*/ 15120939 w 404"/>
                <a:gd name="T123" fmla="*/ 478829699 h 312"/>
                <a:gd name="T124" fmla="*/ 10080625 w 404"/>
                <a:gd name="T125" fmla="*/ 493950630 h 31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04"/>
                <a:gd name="T190" fmla="*/ 0 h 312"/>
                <a:gd name="T191" fmla="*/ 404 w 404"/>
                <a:gd name="T192" fmla="*/ 312 h 31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04" h="312">
                  <a:moveTo>
                    <a:pt x="16" y="206"/>
                  </a:moveTo>
                  <a:lnTo>
                    <a:pt x="16" y="206"/>
                  </a:lnTo>
                  <a:lnTo>
                    <a:pt x="60" y="246"/>
                  </a:lnTo>
                  <a:lnTo>
                    <a:pt x="100" y="282"/>
                  </a:lnTo>
                  <a:lnTo>
                    <a:pt x="122" y="298"/>
                  </a:lnTo>
                  <a:lnTo>
                    <a:pt x="142" y="310"/>
                  </a:lnTo>
                  <a:lnTo>
                    <a:pt x="126" y="286"/>
                  </a:lnTo>
                  <a:lnTo>
                    <a:pt x="98" y="244"/>
                  </a:lnTo>
                  <a:lnTo>
                    <a:pt x="132" y="270"/>
                  </a:lnTo>
                  <a:lnTo>
                    <a:pt x="158" y="292"/>
                  </a:lnTo>
                  <a:lnTo>
                    <a:pt x="170" y="304"/>
                  </a:lnTo>
                  <a:lnTo>
                    <a:pt x="178" y="312"/>
                  </a:lnTo>
                  <a:lnTo>
                    <a:pt x="162" y="278"/>
                  </a:lnTo>
                  <a:lnTo>
                    <a:pt x="150" y="248"/>
                  </a:lnTo>
                  <a:lnTo>
                    <a:pt x="136" y="222"/>
                  </a:lnTo>
                  <a:lnTo>
                    <a:pt x="176" y="244"/>
                  </a:lnTo>
                  <a:lnTo>
                    <a:pt x="232" y="274"/>
                  </a:lnTo>
                  <a:lnTo>
                    <a:pt x="216" y="246"/>
                  </a:lnTo>
                  <a:lnTo>
                    <a:pt x="200" y="222"/>
                  </a:lnTo>
                  <a:lnTo>
                    <a:pt x="182" y="198"/>
                  </a:lnTo>
                  <a:lnTo>
                    <a:pt x="216" y="220"/>
                  </a:lnTo>
                  <a:lnTo>
                    <a:pt x="210" y="208"/>
                  </a:lnTo>
                  <a:lnTo>
                    <a:pt x="206" y="200"/>
                  </a:lnTo>
                  <a:lnTo>
                    <a:pt x="202" y="192"/>
                  </a:lnTo>
                  <a:lnTo>
                    <a:pt x="228" y="204"/>
                  </a:lnTo>
                  <a:lnTo>
                    <a:pt x="248" y="216"/>
                  </a:lnTo>
                  <a:lnTo>
                    <a:pt x="264" y="228"/>
                  </a:lnTo>
                  <a:lnTo>
                    <a:pt x="254" y="202"/>
                  </a:lnTo>
                  <a:lnTo>
                    <a:pt x="244" y="182"/>
                  </a:lnTo>
                  <a:lnTo>
                    <a:pt x="236" y="168"/>
                  </a:lnTo>
                  <a:lnTo>
                    <a:pt x="254" y="182"/>
                  </a:lnTo>
                  <a:lnTo>
                    <a:pt x="280" y="202"/>
                  </a:lnTo>
                  <a:lnTo>
                    <a:pt x="274" y="184"/>
                  </a:lnTo>
                  <a:lnTo>
                    <a:pt x="268" y="170"/>
                  </a:lnTo>
                  <a:lnTo>
                    <a:pt x="262" y="158"/>
                  </a:lnTo>
                  <a:lnTo>
                    <a:pt x="290" y="178"/>
                  </a:lnTo>
                  <a:lnTo>
                    <a:pt x="312" y="194"/>
                  </a:lnTo>
                  <a:lnTo>
                    <a:pt x="322" y="204"/>
                  </a:lnTo>
                  <a:lnTo>
                    <a:pt x="330" y="212"/>
                  </a:lnTo>
                  <a:lnTo>
                    <a:pt x="322" y="188"/>
                  </a:lnTo>
                  <a:lnTo>
                    <a:pt x="312" y="166"/>
                  </a:lnTo>
                  <a:lnTo>
                    <a:pt x="302" y="146"/>
                  </a:lnTo>
                  <a:lnTo>
                    <a:pt x="294" y="134"/>
                  </a:lnTo>
                  <a:lnTo>
                    <a:pt x="294" y="132"/>
                  </a:lnTo>
                  <a:lnTo>
                    <a:pt x="294" y="130"/>
                  </a:lnTo>
                  <a:lnTo>
                    <a:pt x="300" y="134"/>
                  </a:lnTo>
                  <a:lnTo>
                    <a:pt x="310" y="142"/>
                  </a:lnTo>
                  <a:lnTo>
                    <a:pt x="338" y="172"/>
                  </a:lnTo>
                  <a:lnTo>
                    <a:pt x="360" y="198"/>
                  </a:lnTo>
                  <a:lnTo>
                    <a:pt x="360" y="192"/>
                  </a:lnTo>
                  <a:lnTo>
                    <a:pt x="356" y="176"/>
                  </a:lnTo>
                  <a:lnTo>
                    <a:pt x="350" y="156"/>
                  </a:lnTo>
                  <a:lnTo>
                    <a:pt x="344" y="144"/>
                  </a:lnTo>
                  <a:lnTo>
                    <a:pt x="338" y="134"/>
                  </a:lnTo>
                  <a:lnTo>
                    <a:pt x="330" y="124"/>
                  </a:lnTo>
                  <a:lnTo>
                    <a:pt x="328" y="116"/>
                  </a:lnTo>
                  <a:lnTo>
                    <a:pt x="326" y="108"/>
                  </a:lnTo>
                  <a:lnTo>
                    <a:pt x="326" y="104"/>
                  </a:lnTo>
                  <a:lnTo>
                    <a:pt x="328" y="100"/>
                  </a:lnTo>
                  <a:lnTo>
                    <a:pt x="332" y="100"/>
                  </a:lnTo>
                  <a:lnTo>
                    <a:pt x="336" y="102"/>
                  </a:lnTo>
                  <a:lnTo>
                    <a:pt x="342" y="108"/>
                  </a:lnTo>
                  <a:lnTo>
                    <a:pt x="356" y="124"/>
                  </a:lnTo>
                  <a:lnTo>
                    <a:pt x="370" y="142"/>
                  </a:lnTo>
                  <a:lnTo>
                    <a:pt x="384" y="166"/>
                  </a:lnTo>
                  <a:lnTo>
                    <a:pt x="382" y="154"/>
                  </a:lnTo>
                  <a:lnTo>
                    <a:pt x="376" y="126"/>
                  </a:lnTo>
                  <a:lnTo>
                    <a:pt x="366" y="94"/>
                  </a:lnTo>
                  <a:lnTo>
                    <a:pt x="360" y="80"/>
                  </a:lnTo>
                  <a:lnTo>
                    <a:pt x="354" y="68"/>
                  </a:lnTo>
                  <a:lnTo>
                    <a:pt x="348" y="60"/>
                  </a:lnTo>
                  <a:lnTo>
                    <a:pt x="346" y="56"/>
                  </a:lnTo>
                  <a:lnTo>
                    <a:pt x="346" y="52"/>
                  </a:lnTo>
                  <a:lnTo>
                    <a:pt x="350" y="52"/>
                  </a:lnTo>
                  <a:lnTo>
                    <a:pt x="354" y="52"/>
                  </a:lnTo>
                  <a:lnTo>
                    <a:pt x="360" y="56"/>
                  </a:lnTo>
                  <a:lnTo>
                    <a:pt x="368" y="60"/>
                  </a:lnTo>
                  <a:lnTo>
                    <a:pt x="374" y="66"/>
                  </a:lnTo>
                  <a:lnTo>
                    <a:pt x="396" y="92"/>
                  </a:lnTo>
                  <a:lnTo>
                    <a:pt x="404" y="102"/>
                  </a:lnTo>
                  <a:lnTo>
                    <a:pt x="400" y="92"/>
                  </a:lnTo>
                  <a:lnTo>
                    <a:pt x="384" y="64"/>
                  </a:lnTo>
                  <a:lnTo>
                    <a:pt x="374" y="50"/>
                  </a:lnTo>
                  <a:lnTo>
                    <a:pt x="362" y="32"/>
                  </a:lnTo>
                  <a:lnTo>
                    <a:pt x="348" y="18"/>
                  </a:lnTo>
                  <a:lnTo>
                    <a:pt x="332" y="4"/>
                  </a:lnTo>
                  <a:lnTo>
                    <a:pt x="342" y="18"/>
                  </a:lnTo>
                  <a:lnTo>
                    <a:pt x="348" y="30"/>
                  </a:lnTo>
                  <a:lnTo>
                    <a:pt x="352" y="38"/>
                  </a:lnTo>
                  <a:lnTo>
                    <a:pt x="350" y="38"/>
                  </a:lnTo>
                  <a:lnTo>
                    <a:pt x="346" y="36"/>
                  </a:lnTo>
                  <a:lnTo>
                    <a:pt x="330" y="24"/>
                  </a:lnTo>
                  <a:lnTo>
                    <a:pt x="310" y="10"/>
                  </a:lnTo>
                  <a:lnTo>
                    <a:pt x="294" y="0"/>
                  </a:lnTo>
                  <a:lnTo>
                    <a:pt x="302" y="16"/>
                  </a:lnTo>
                  <a:lnTo>
                    <a:pt x="308" y="28"/>
                  </a:lnTo>
                  <a:lnTo>
                    <a:pt x="316" y="40"/>
                  </a:lnTo>
                  <a:lnTo>
                    <a:pt x="324" y="50"/>
                  </a:lnTo>
                  <a:lnTo>
                    <a:pt x="326" y="58"/>
                  </a:lnTo>
                  <a:lnTo>
                    <a:pt x="326" y="60"/>
                  </a:lnTo>
                  <a:lnTo>
                    <a:pt x="324" y="60"/>
                  </a:lnTo>
                  <a:lnTo>
                    <a:pt x="318" y="54"/>
                  </a:lnTo>
                  <a:lnTo>
                    <a:pt x="304" y="44"/>
                  </a:lnTo>
                  <a:lnTo>
                    <a:pt x="284" y="32"/>
                  </a:lnTo>
                  <a:lnTo>
                    <a:pt x="262" y="22"/>
                  </a:lnTo>
                  <a:lnTo>
                    <a:pt x="248" y="16"/>
                  </a:lnTo>
                  <a:lnTo>
                    <a:pt x="246" y="16"/>
                  </a:lnTo>
                  <a:lnTo>
                    <a:pt x="244" y="16"/>
                  </a:lnTo>
                  <a:lnTo>
                    <a:pt x="248" y="20"/>
                  </a:lnTo>
                  <a:lnTo>
                    <a:pt x="264" y="38"/>
                  </a:lnTo>
                  <a:lnTo>
                    <a:pt x="284" y="58"/>
                  </a:lnTo>
                  <a:lnTo>
                    <a:pt x="298" y="72"/>
                  </a:lnTo>
                  <a:lnTo>
                    <a:pt x="286" y="66"/>
                  </a:lnTo>
                  <a:lnTo>
                    <a:pt x="264" y="50"/>
                  </a:lnTo>
                  <a:lnTo>
                    <a:pt x="258" y="46"/>
                  </a:lnTo>
                  <a:lnTo>
                    <a:pt x="256" y="46"/>
                  </a:lnTo>
                  <a:lnTo>
                    <a:pt x="256" y="48"/>
                  </a:lnTo>
                  <a:lnTo>
                    <a:pt x="260" y="54"/>
                  </a:lnTo>
                  <a:lnTo>
                    <a:pt x="268" y="66"/>
                  </a:lnTo>
                  <a:lnTo>
                    <a:pt x="272" y="72"/>
                  </a:lnTo>
                  <a:lnTo>
                    <a:pt x="274" y="80"/>
                  </a:lnTo>
                  <a:lnTo>
                    <a:pt x="274" y="86"/>
                  </a:lnTo>
                  <a:lnTo>
                    <a:pt x="272" y="92"/>
                  </a:lnTo>
                  <a:lnTo>
                    <a:pt x="268" y="96"/>
                  </a:lnTo>
                  <a:lnTo>
                    <a:pt x="264" y="98"/>
                  </a:lnTo>
                  <a:lnTo>
                    <a:pt x="260" y="96"/>
                  </a:lnTo>
                  <a:lnTo>
                    <a:pt x="254" y="92"/>
                  </a:lnTo>
                  <a:lnTo>
                    <a:pt x="246" y="88"/>
                  </a:lnTo>
                  <a:lnTo>
                    <a:pt x="234" y="80"/>
                  </a:lnTo>
                  <a:lnTo>
                    <a:pt x="206" y="68"/>
                  </a:lnTo>
                  <a:lnTo>
                    <a:pt x="168" y="52"/>
                  </a:lnTo>
                  <a:lnTo>
                    <a:pt x="214" y="88"/>
                  </a:lnTo>
                  <a:lnTo>
                    <a:pt x="224" y="100"/>
                  </a:lnTo>
                  <a:lnTo>
                    <a:pt x="228" y="106"/>
                  </a:lnTo>
                  <a:lnTo>
                    <a:pt x="228" y="108"/>
                  </a:lnTo>
                  <a:lnTo>
                    <a:pt x="228" y="110"/>
                  </a:lnTo>
                  <a:lnTo>
                    <a:pt x="224" y="108"/>
                  </a:lnTo>
                  <a:lnTo>
                    <a:pt x="214" y="102"/>
                  </a:lnTo>
                  <a:lnTo>
                    <a:pt x="202" y="98"/>
                  </a:lnTo>
                  <a:lnTo>
                    <a:pt x="178" y="92"/>
                  </a:lnTo>
                  <a:lnTo>
                    <a:pt x="176" y="92"/>
                  </a:lnTo>
                  <a:lnTo>
                    <a:pt x="176" y="94"/>
                  </a:lnTo>
                  <a:lnTo>
                    <a:pt x="178" y="96"/>
                  </a:lnTo>
                  <a:lnTo>
                    <a:pt x="188" y="106"/>
                  </a:lnTo>
                  <a:lnTo>
                    <a:pt x="208" y="124"/>
                  </a:lnTo>
                  <a:lnTo>
                    <a:pt x="202" y="124"/>
                  </a:lnTo>
                  <a:lnTo>
                    <a:pt x="188" y="124"/>
                  </a:lnTo>
                  <a:lnTo>
                    <a:pt x="172" y="122"/>
                  </a:lnTo>
                  <a:lnTo>
                    <a:pt x="162" y="120"/>
                  </a:lnTo>
                  <a:lnTo>
                    <a:pt x="154" y="116"/>
                  </a:lnTo>
                  <a:lnTo>
                    <a:pt x="138" y="108"/>
                  </a:lnTo>
                  <a:lnTo>
                    <a:pt x="128" y="106"/>
                  </a:lnTo>
                  <a:lnTo>
                    <a:pt x="126" y="108"/>
                  </a:lnTo>
                  <a:lnTo>
                    <a:pt x="126" y="110"/>
                  </a:lnTo>
                  <a:lnTo>
                    <a:pt x="130" y="114"/>
                  </a:lnTo>
                  <a:lnTo>
                    <a:pt x="136" y="120"/>
                  </a:lnTo>
                  <a:lnTo>
                    <a:pt x="144" y="128"/>
                  </a:lnTo>
                  <a:lnTo>
                    <a:pt x="150" y="136"/>
                  </a:lnTo>
                  <a:lnTo>
                    <a:pt x="158" y="152"/>
                  </a:lnTo>
                  <a:lnTo>
                    <a:pt x="162" y="164"/>
                  </a:lnTo>
                  <a:lnTo>
                    <a:pt x="162" y="168"/>
                  </a:lnTo>
                  <a:lnTo>
                    <a:pt x="152" y="164"/>
                  </a:lnTo>
                  <a:lnTo>
                    <a:pt x="126" y="150"/>
                  </a:lnTo>
                  <a:lnTo>
                    <a:pt x="120" y="146"/>
                  </a:lnTo>
                  <a:lnTo>
                    <a:pt x="116" y="144"/>
                  </a:lnTo>
                  <a:lnTo>
                    <a:pt x="114" y="146"/>
                  </a:lnTo>
                  <a:lnTo>
                    <a:pt x="114" y="148"/>
                  </a:lnTo>
                  <a:lnTo>
                    <a:pt x="116" y="154"/>
                  </a:lnTo>
                  <a:lnTo>
                    <a:pt x="122" y="160"/>
                  </a:lnTo>
                  <a:lnTo>
                    <a:pt x="130" y="168"/>
                  </a:lnTo>
                  <a:lnTo>
                    <a:pt x="134" y="176"/>
                  </a:lnTo>
                  <a:lnTo>
                    <a:pt x="136" y="180"/>
                  </a:lnTo>
                  <a:lnTo>
                    <a:pt x="132" y="180"/>
                  </a:lnTo>
                  <a:lnTo>
                    <a:pt x="128" y="176"/>
                  </a:lnTo>
                  <a:lnTo>
                    <a:pt x="120" y="170"/>
                  </a:lnTo>
                  <a:lnTo>
                    <a:pt x="112" y="168"/>
                  </a:lnTo>
                  <a:lnTo>
                    <a:pt x="106" y="168"/>
                  </a:lnTo>
                  <a:lnTo>
                    <a:pt x="98" y="164"/>
                  </a:lnTo>
                  <a:lnTo>
                    <a:pt x="84" y="160"/>
                  </a:lnTo>
                  <a:lnTo>
                    <a:pt x="66" y="154"/>
                  </a:lnTo>
                  <a:lnTo>
                    <a:pt x="42" y="148"/>
                  </a:lnTo>
                  <a:lnTo>
                    <a:pt x="64" y="162"/>
                  </a:lnTo>
                  <a:lnTo>
                    <a:pt x="80" y="176"/>
                  </a:lnTo>
                  <a:lnTo>
                    <a:pt x="90" y="184"/>
                  </a:lnTo>
                  <a:lnTo>
                    <a:pt x="92" y="190"/>
                  </a:lnTo>
                  <a:lnTo>
                    <a:pt x="90" y="190"/>
                  </a:lnTo>
                  <a:lnTo>
                    <a:pt x="88" y="192"/>
                  </a:lnTo>
                  <a:lnTo>
                    <a:pt x="80" y="190"/>
                  </a:lnTo>
                  <a:lnTo>
                    <a:pt x="68" y="184"/>
                  </a:lnTo>
                  <a:lnTo>
                    <a:pt x="62" y="182"/>
                  </a:lnTo>
                  <a:lnTo>
                    <a:pt x="58" y="182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62" y="194"/>
                  </a:lnTo>
                  <a:lnTo>
                    <a:pt x="40" y="194"/>
                  </a:lnTo>
                  <a:lnTo>
                    <a:pt x="22" y="194"/>
                  </a:lnTo>
                  <a:lnTo>
                    <a:pt x="6" y="190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4" y="196"/>
                  </a:lnTo>
                  <a:lnTo>
                    <a:pt x="16" y="206"/>
                  </a:lnTo>
                  <a:close/>
                </a:path>
              </a:pathLst>
            </a:custGeom>
            <a:solidFill>
              <a:srgbClr val="F9DC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00"/>
            <p:cNvSpPr>
              <a:spLocks/>
            </p:cNvSpPr>
            <p:nvPr/>
          </p:nvSpPr>
          <p:spPr bwMode="auto">
            <a:xfrm>
              <a:off x="5187950" y="2762250"/>
              <a:ext cx="371475" cy="295275"/>
            </a:xfrm>
            <a:custGeom>
              <a:avLst/>
              <a:gdLst>
                <a:gd name="T0" fmla="*/ 0 w 234"/>
                <a:gd name="T1" fmla="*/ 0 h 186"/>
                <a:gd name="T2" fmla="*/ 0 w 234"/>
                <a:gd name="T3" fmla="*/ 0 h 186"/>
                <a:gd name="T4" fmla="*/ 55443448 w 234"/>
                <a:gd name="T5" fmla="*/ 50403121 h 186"/>
                <a:gd name="T6" fmla="*/ 110886896 w 234"/>
                <a:gd name="T7" fmla="*/ 105846577 h 186"/>
                <a:gd name="T8" fmla="*/ 186491563 w 234"/>
                <a:gd name="T9" fmla="*/ 171370618 h 186"/>
                <a:gd name="T10" fmla="*/ 267136592 w 234"/>
                <a:gd name="T11" fmla="*/ 241935020 h 186"/>
                <a:gd name="T12" fmla="*/ 347781571 w 234"/>
                <a:gd name="T13" fmla="*/ 302418750 h 186"/>
                <a:gd name="T14" fmla="*/ 388104060 w 234"/>
                <a:gd name="T15" fmla="*/ 332660615 h 186"/>
                <a:gd name="T16" fmla="*/ 433466960 w 234"/>
                <a:gd name="T17" fmla="*/ 352821858 h 186"/>
                <a:gd name="T18" fmla="*/ 468749139 w 234"/>
                <a:gd name="T19" fmla="*/ 372983102 h 186"/>
                <a:gd name="T20" fmla="*/ 504031317 w 234"/>
                <a:gd name="T21" fmla="*/ 383063724 h 186"/>
                <a:gd name="T22" fmla="*/ 504031317 w 234"/>
                <a:gd name="T23" fmla="*/ 383063724 h 186"/>
                <a:gd name="T24" fmla="*/ 483870072 w 234"/>
                <a:gd name="T25" fmla="*/ 393144345 h 186"/>
                <a:gd name="T26" fmla="*/ 418346027 w 234"/>
                <a:gd name="T27" fmla="*/ 418345999 h 186"/>
                <a:gd name="T28" fmla="*/ 367942816 w 234"/>
                <a:gd name="T29" fmla="*/ 428426620 h 186"/>
                <a:gd name="T30" fmla="*/ 312499393 w 234"/>
                <a:gd name="T31" fmla="*/ 438507242 h 186"/>
                <a:gd name="T32" fmla="*/ 252015658 w 234"/>
                <a:gd name="T33" fmla="*/ 443547553 h 186"/>
                <a:gd name="T34" fmla="*/ 181451252 w 234"/>
                <a:gd name="T35" fmla="*/ 443547553 h 186"/>
                <a:gd name="T36" fmla="*/ 186491563 w 234"/>
                <a:gd name="T37" fmla="*/ 468749107 h 186"/>
                <a:gd name="T38" fmla="*/ 186491563 w 234"/>
                <a:gd name="T39" fmla="*/ 468749107 h 186"/>
                <a:gd name="T40" fmla="*/ 221773791 w 234"/>
                <a:gd name="T41" fmla="*/ 468749107 h 186"/>
                <a:gd name="T42" fmla="*/ 262096281 w 234"/>
                <a:gd name="T43" fmla="*/ 468749107 h 186"/>
                <a:gd name="T44" fmla="*/ 312499393 w 234"/>
                <a:gd name="T45" fmla="*/ 468749107 h 186"/>
                <a:gd name="T46" fmla="*/ 372983127 w 234"/>
                <a:gd name="T47" fmla="*/ 458668485 h 186"/>
                <a:gd name="T48" fmla="*/ 443547583 w 234"/>
                <a:gd name="T49" fmla="*/ 438507242 h 186"/>
                <a:gd name="T50" fmla="*/ 514111939 w 234"/>
                <a:gd name="T51" fmla="*/ 408265278 h 186"/>
                <a:gd name="T52" fmla="*/ 589716607 w 234"/>
                <a:gd name="T53" fmla="*/ 367942791 h 186"/>
                <a:gd name="T54" fmla="*/ 589716607 w 234"/>
                <a:gd name="T55" fmla="*/ 367942791 h 186"/>
                <a:gd name="T56" fmla="*/ 544353806 w 234"/>
                <a:gd name="T57" fmla="*/ 352821858 h 186"/>
                <a:gd name="T58" fmla="*/ 488910383 w 234"/>
                <a:gd name="T59" fmla="*/ 327620304 h 186"/>
                <a:gd name="T60" fmla="*/ 418346027 w 234"/>
                <a:gd name="T61" fmla="*/ 292338128 h 186"/>
                <a:gd name="T62" fmla="*/ 332660637 w 234"/>
                <a:gd name="T63" fmla="*/ 246975331 h 186"/>
                <a:gd name="T64" fmla="*/ 231854414 w 234"/>
                <a:gd name="T65" fmla="*/ 181451240 h 186"/>
                <a:gd name="T66" fmla="*/ 120967518 w 234"/>
                <a:gd name="T67" fmla="*/ 95765931 h 186"/>
                <a:gd name="T68" fmla="*/ 0 w 234"/>
                <a:gd name="T69" fmla="*/ 0 h 186"/>
                <a:gd name="T70" fmla="*/ 0 w 234"/>
                <a:gd name="T71" fmla="*/ 0 h 1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186"/>
                <a:gd name="T110" fmla="*/ 234 w 234"/>
                <a:gd name="T111" fmla="*/ 186 h 1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186">
                  <a:moveTo>
                    <a:pt x="0" y="0"/>
                  </a:moveTo>
                  <a:lnTo>
                    <a:pt x="0" y="0"/>
                  </a:lnTo>
                  <a:lnTo>
                    <a:pt x="22" y="20"/>
                  </a:lnTo>
                  <a:lnTo>
                    <a:pt x="44" y="42"/>
                  </a:lnTo>
                  <a:lnTo>
                    <a:pt x="74" y="68"/>
                  </a:lnTo>
                  <a:lnTo>
                    <a:pt x="106" y="96"/>
                  </a:lnTo>
                  <a:lnTo>
                    <a:pt x="138" y="120"/>
                  </a:lnTo>
                  <a:lnTo>
                    <a:pt x="154" y="132"/>
                  </a:lnTo>
                  <a:lnTo>
                    <a:pt x="172" y="140"/>
                  </a:lnTo>
                  <a:lnTo>
                    <a:pt x="186" y="148"/>
                  </a:lnTo>
                  <a:lnTo>
                    <a:pt x="200" y="152"/>
                  </a:lnTo>
                  <a:lnTo>
                    <a:pt x="192" y="156"/>
                  </a:lnTo>
                  <a:lnTo>
                    <a:pt x="166" y="166"/>
                  </a:lnTo>
                  <a:lnTo>
                    <a:pt x="146" y="170"/>
                  </a:lnTo>
                  <a:lnTo>
                    <a:pt x="124" y="174"/>
                  </a:lnTo>
                  <a:lnTo>
                    <a:pt x="100" y="176"/>
                  </a:lnTo>
                  <a:lnTo>
                    <a:pt x="72" y="176"/>
                  </a:lnTo>
                  <a:lnTo>
                    <a:pt x="74" y="186"/>
                  </a:lnTo>
                  <a:lnTo>
                    <a:pt x="88" y="186"/>
                  </a:lnTo>
                  <a:lnTo>
                    <a:pt x="104" y="186"/>
                  </a:lnTo>
                  <a:lnTo>
                    <a:pt x="124" y="186"/>
                  </a:lnTo>
                  <a:lnTo>
                    <a:pt x="148" y="182"/>
                  </a:lnTo>
                  <a:lnTo>
                    <a:pt x="176" y="174"/>
                  </a:lnTo>
                  <a:lnTo>
                    <a:pt x="204" y="162"/>
                  </a:lnTo>
                  <a:lnTo>
                    <a:pt x="234" y="146"/>
                  </a:lnTo>
                  <a:lnTo>
                    <a:pt x="216" y="140"/>
                  </a:lnTo>
                  <a:lnTo>
                    <a:pt x="194" y="130"/>
                  </a:lnTo>
                  <a:lnTo>
                    <a:pt x="166" y="116"/>
                  </a:lnTo>
                  <a:lnTo>
                    <a:pt x="132" y="98"/>
                  </a:lnTo>
                  <a:lnTo>
                    <a:pt x="92" y="72"/>
                  </a:lnTo>
                  <a:lnTo>
                    <a:pt x="48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01"/>
            <p:cNvSpPr>
              <a:spLocks/>
            </p:cNvSpPr>
            <p:nvPr/>
          </p:nvSpPr>
          <p:spPr bwMode="auto">
            <a:xfrm>
              <a:off x="4235450" y="2549525"/>
              <a:ext cx="365125" cy="393700"/>
            </a:xfrm>
            <a:custGeom>
              <a:avLst/>
              <a:gdLst>
                <a:gd name="T0" fmla="*/ 5040313 w 230"/>
                <a:gd name="T1" fmla="*/ 0 h 248"/>
                <a:gd name="T2" fmla="*/ 5040313 w 230"/>
                <a:gd name="T3" fmla="*/ 0 h 248"/>
                <a:gd name="T4" fmla="*/ 5040313 w 230"/>
                <a:gd name="T5" fmla="*/ 20161251 h 248"/>
                <a:gd name="T6" fmla="*/ 15120940 w 230"/>
                <a:gd name="T7" fmla="*/ 70564382 h 248"/>
                <a:gd name="T8" fmla="*/ 20161251 w 230"/>
                <a:gd name="T9" fmla="*/ 105846586 h 248"/>
                <a:gd name="T10" fmla="*/ 30241879 w 230"/>
                <a:gd name="T11" fmla="*/ 146169076 h 248"/>
                <a:gd name="T12" fmla="*/ 50403124 w 230"/>
                <a:gd name="T13" fmla="*/ 191531877 h 248"/>
                <a:gd name="T14" fmla="*/ 70564381 w 230"/>
                <a:gd name="T15" fmla="*/ 241935040 h 248"/>
                <a:gd name="T16" fmla="*/ 100806248 w 230"/>
                <a:gd name="T17" fmla="*/ 292338152 h 248"/>
                <a:gd name="T18" fmla="*/ 141128762 w 230"/>
                <a:gd name="T19" fmla="*/ 342741265 h 248"/>
                <a:gd name="T20" fmla="*/ 186491563 w 230"/>
                <a:gd name="T21" fmla="*/ 398184689 h 248"/>
                <a:gd name="T22" fmla="*/ 241935035 w 230"/>
                <a:gd name="T23" fmla="*/ 448587901 h 248"/>
                <a:gd name="T24" fmla="*/ 307459080 w 230"/>
                <a:gd name="T25" fmla="*/ 498991013 h 248"/>
                <a:gd name="T26" fmla="*/ 388104059 w 230"/>
                <a:gd name="T27" fmla="*/ 544353814 h 248"/>
                <a:gd name="T28" fmla="*/ 473789448 w 230"/>
                <a:gd name="T29" fmla="*/ 589716616 h 248"/>
                <a:gd name="T30" fmla="*/ 579635982 w 230"/>
                <a:gd name="T31" fmla="*/ 624998795 h 248"/>
                <a:gd name="T32" fmla="*/ 579635982 w 230"/>
                <a:gd name="T33" fmla="*/ 624998795 h 248"/>
                <a:gd name="T34" fmla="*/ 549394115 w 230"/>
                <a:gd name="T35" fmla="*/ 619958483 h 248"/>
                <a:gd name="T36" fmla="*/ 478829759 w 230"/>
                <a:gd name="T37" fmla="*/ 599797238 h 248"/>
                <a:gd name="T38" fmla="*/ 378023436 w 230"/>
                <a:gd name="T39" fmla="*/ 559474748 h 248"/>
                <a:gd name="T40" fmla="*/ 322580014 w 230"/>
                <a:gd name="T41" fmla="*/ 534273192 h 248"/>
                <a:gd name="T42" fmla="*/ 267136591 w 230"/>
                <a:gd name="T43" fmla="*/ 498991013 h 248"/>
                <a:gd name="T44" fmla="*/ 206652807 w 230"/>
                <a:gd name="T45" fmla="*/ 463708834 h 248"/>
                <a:gd name="T46" fmla="*/ 156249696 w 230"/>
                <a:gd name="T47" fmla="*/ 418346033 h 248"/>
                <a:gd name="T48" fmla="*/ 105846584 w 230"/>
                <a:gd name="T49" fmla="*/ 367942821 h 248"/>
                <a:gd name="T50" fmla="*/ 65524070 w 230"/>
                <a:gd name="T51" fmla="*/ 307459086 h 248"/>
                <a:gd name="T52" fmla="*/ 45362813 w 230"/>
                <a:gd name="T53" fmla="*/ 277217218 h 248"/>
                <a:gd name="T54" fmla="*/ 30241879 w 230"/>
                <a:gd name="T55" fmla="*/ 241935040 h 248"/>
                <a:gd name="T56" fmla="*/ 20161251 w 230"/>
                <a:gd name="T57" fmla="*/ 206652811 h 248"/>
                <a:gd name="T58" fmla="*/ 10080625 w 230"/>
                <a:gd name="T59" fmla="*/ 171370632 h 248"/>
                <a:gd name="T60" fmla="*/ 5040313 w 230"/>
                <a:gd name="T61" fmla="*/ 131048142 h 248"/>
                <a:gd name="T62" fmla="*/ 0 w 230"/>
                <a:gd name="T63" fmla="*/ 90725627 h 248"/>
                <a:gd name="T64" fmla="*/ 0 w 230"/>
                <a:gd name="T65" fmla="*/ 45362814 h 248"/>
                <a:gd name="T66" fmla="*/ 5040313 w 230"/>
                <a:gd name="T67" fmla="*/ 0 h 248"/>
                <a:gd name="T68" fmla="*/ 5040313 w 230"/>
                <a:gd name="T69" fmla="*/ 0 h 2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0"/>
                <a:gd name="T106" fmla="*/ 0 h 248"/>
                <a:gd name="T107" fmla="*/ 230 w 230"/>
                <a:gd name="T108" fmla="*/ 248 h 2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0" h="248">
                  <a:moveTo>
                    <a:pt x="2" y="0"/>
                  </a:moveTo>
                  <a:lnTo>
                    <a:pt x="2" y="0"/>
                  </a:lnTo>
                  <a:lnTo>
                    <a:pt x="2" y="8"/>
                  </a:lnTo>
                  <a:lnTo>
                    <a:pt x="6" y="28"/>
                  </a:lnTo>
                  <a:lnTo>
                    <a:pt x="8" y="42"/>
                  </a:lnTo>
                  <a:lnTo>
                    <a:pt x="12" y="58"/>
                  </a:lnTo>
                  <a:lnTo>
                    <a:pt x="20" y="76"/>
                  </a:lnTo>
                  <a:lnTo>
                    <a:pt x="28" y="96"/>
                  </a:lnTo>
                  <a:lnTo>
                    <a:pt x="40" y="116"/>
                  </a:lnTo>
                  <a:lnTo>
                    <a:pt x="56" y="136"/>
                  </a:lnTo>
                  <a:lnTo>
                    <a:pt x="74" y="158"/>
                  </a:lnTo>
                  <a:lnTo>
                    <a:pt x="96" y="178"/>
                  </a:lnTo>
                  <a:lnTo>
                    <a:pt x="122" y="198"/>
                  </a:lnTo>
                  <a:lnTo>
                    <a:pt x="154" y="216"/>
                  </a:lnTo>
                  <a:lnTo>
                    <a:pt x="188" y="234"/>
                  </a:lnTo>
                  <a:lnTo>
                    <a:pt x="230" y="248"/>
                  </a:lnTo>
                  <a:lnTo>
                    <a:pt x="218" y="246"/>
                  </a:lnTo>
                  <a:lnTo>
                    <a:pt x="190" y="238"/>
                  </a:lnTo>
                  <a:lnTo>
                    <a:pt x="150" y="222"/>
                  </a:lnTo>
                  <a:lnTo>
                    <a:pt x="128" y="212"/>
                  </a:lnTo>
                  <a:lnTo>
                    <a:pt x="106" y="198"/>
                  </a:lnTo>
                  <a:lnTo>
                    <a:pt x="82" y="184"/>
                  </a:lnTo>
                  <a:lnTo>
                    <a:pt x="62" y="166"/>
                  </a:lnTo>
                  <a:lnTo>
                    <a:pt x="42" y="146"/>
                  </a:lnTo>
                  <a:lnTo>
                    <a:pt x="26" y="122"/>
                  </a:lnTo>
                  <a:lnTo>
                    <a:pt x="18" y="110"/>
                  </a:lnTo>
                  <a:lnTo>
                    <a:pt x="12" y="96"/>
                  </a:lnTo>
                  <a:lnTo>
                    <a:pt x="8" y="82"/>
                  </a:lnTo>
                  <a:lnTo>
                    <a:pt x="4" y="68"/>
                  </a:lnTo>
                  <a:lnTo>
                    <a:pt x="2" y="52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02"/>
            <p:cNvSpPr>
              <a:spLocks/>
            </p:cNvSpPr>
            <p:nvPr/>
          </p:nvSpPr>
          <p:spPr bwMode="auto">
            <a:xfrm>
              <a:off x="4838700" y="3727450"/>
              <a:ext cx="28575" cy="25400"/>
            </a:xfrm>
            <a:custGeom>
              <a:avLst/>
              <a:gdLst>
                <a:gd name="T0" fmla="*/ 45362806 w 18"/>
                <a:gd name="T1" fmla="*/ 20161247 h 16"/>
                <a:gd name="T2" fmla="*/ 45362806 w 18"/>
                <a:gd name="T3" fmla="*/ 20161247 h 16"/>
                <a:gd name="T4" fmla="*/ 45362806 w 18"/>
                <a:gd name="T5" fmla="*/ 25201557 h 16"/>
                <a:gd name="T6" fmla="*/ 40322495 w 18"/>
                <a:gd name="T7" fmla="*/ 35282183 h 16"/>
                <a:gd name="T8" fmla="*/ 30241875 w 18"/>
                <a:gd name="T9" fmla="*/ 40322493 h 16"/>
                <a:gd name="T10" fmla="*/ 25201558 w 18"/>
                <a:gd name="T11" fmla="*/ 40322493 h 16"/>
                <a:gd name="T12" fmla="*/ 25201558 w 18"/>
                <a:gd name="T13" fmla="*/ 40322493 h 16"/>
                <a:gd name="T14" fmla="*/ 15120937 w 18"/>
                <a:gd name="T15" fmla="*/ 40322493 h 16"/>
                <a:gd name="T16" fmla="*/ 10080624 w 18"/>
                <a:gd name="T17" fmla="*/ 35282183 h 16"/>
                <a:gd name="T18" fmla="*/ 5040312 w 18"/>
                <a:gd name="T19" fmla="*/ 25201557 h 16"/>
                <a:gd name="T20" fmla="*/ 0 w 18"/>
                <a:gd name="T21" fmla="*/ 20161247 h 16"/>
                <a:gd name="T22" fmla="*/ 0 w 18"/>
                <a:gd name="T23" fmla="*/ 20161247 h 16"/>
                <a:gd name="T24" fmla="*/ 5040312 w 18"/>
                <a:gd name="T25" fmla="*/ 10080623 h 16"/>
                <a:gd name="T26" fmla="*/ 10080624 w 18"/>
                <a:gd name="T27" fmla="*/ 5040312 h 16"/>
                <a:gd name="T28" fmla="*/ 15120937 w 18"/>
                <a:gd name="T29" fmla="*/ 0 h 16"/>
                <a:gd name="T30" fmla="*/ 25201558 w 18"/>
                <a:gd name="T31" fmla="*/ 0 h 16"/>
                <a:gd name="T32" fmla="*/ 25201558 w 18"/>
                <a:gd name="T33" fmla="*/ 0 h 16"/>
                <a:gd name="T34" fmla="*/ 30241875 w 18"/>
                <a:gd name="T35" fmla="*/ 0 h 16"/>
                <a:gd name="T36" fmla="*/ 40322495 w 18"/>
                <a:gd name="T37" fmla="*/ 5040312 h 16"/>
                <a:gd name="T38" fmla="*/ 45362806 w 18"/>
                <a:gd name="T39" fmla="*/ 10080623 h 16"/>
                <a:gd name="T40" fmla="*/ 45362806 w 18"/>
                <a:gd name="T41" fmla="*/ 20161247 h 16"/>
                <a:gd name="T42" fmla="*/ 45362806 w 18"/>
                <a:gd name="T43" fmla="*/ 20161247 h 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"/>
                <a:gd name="T67" fmla="*/ 0 h 16"/>
                <a:gd name="T68" fmla="*/ 18 w 18"/>
                <a:gd name="T69" fmla="*/ 16 h 1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" h="16">
                  <a:moveTo>
                    <a:pt x="18" y="8"/>
                  </a:moveTo>
                  <a:lnTo>
                    <a:pt x="18" y="8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F1AE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03"/>
            <p:cNvSpPr>
              <a:spLocks/>
            </p:cNvSpPr>
            <p:nvPr/>
          </p:nvSpPr>
          <p:spPr bwMode="auto">
            <a:xfrm>
              <a:off x="4483100" y="2466975"/>
              <a:ext cx="565150" cy="460375"/>
            </a:xfrm>
            <a:custGeom>
              <a:avLst/>
              <a:gdLst>
                <a:gd name="T0" fmla="*/ 65524065 w 356"/>
                <a:gd name="T1" fmla="*/ 60483749 h 290"/>
                <a:gd name="T2" fmla="*/ 65524065 w 356"/>
                <a:gd name="T3" fmla="*/ 60483749 h 290"/>
                <a:gd name="T4" fmla="*/ 126007819 w 356"/>
                <a:gd name="T5" fmla="*/ 131048119 h 290"/>
                <a:gd name="T6" fmla="*/ 191531859 w 356"/>
                <a:gd name="T7" fmla="*/ 211693135 h 290"/>
                <a:gd name="T8" fmla="*/ 277217192 w 356"/>
                <a:gd name="T9" fmla="*/ 302418722 h 290"/>
                <a:gd name="T10" fmla="*/ 378023407 w 356"/>
                <a:gd name="T11" fmla="*/ 398184619 h 290"/>
                <a:gd name="T12" fmla="*/ 483870033 w 356"/>
                <a:gd name="T13" fmla="*/ 488910305 h 290"/>
                <a:gd name="T14" fmla="*/ 539313451 w 356"/>
                <a:gd name="T15" fmla="*/ 534273099 h 290"/>
                <a:gd name="T16" fmla="*/ 589716559 w 356"/>
                <a:gd name="T17" fmla="*/ 569555271 h 290"/>
                <a:gd name="T18" fmla="*/ 645159977 w 356"/>
                <a:gd name="T19" fmla="*/ 599797133 h 290"/>
                <a:gd name="T20" fmla="*/ 695563085 w 356"/>
                <a:gd name="T21" fmla="*/ 624998685 h 290"/>
                <a:gd name="T22" fmla="*/ 695563085 w 356"/>
                <a:gd name="T23" fmla="*/ 624998685 h 290"/>
                <a:gd name="T24" fmla="*/ 786288679 w 356"/>
                <a:gd name="T25" fmla="*/ 660280858 h 290"/>
                <a:gd name="T26" fmla="*/ 841732296 w 356"/>
                <a:gd name="T27" fmla="*/ 690522720 h 290"/>
                <a:gd name="T28" fmla="*/ 877014471 w 356"/>
                <a:gd name="T29" fmla="*/ 710683962 h 290"/>
                <a:gd name="T30" fmla="*/ 897175714 w 356"/>
                <a:gd name="T31" fmla="*/ 720764583 h 290"/>
                <a:gd name="T32" fmla="*/ 897175714 w 356"/>
                <a:gd name="T33" fmla="*/ 730845203 h 290"/>
                <a:gd name="T34" fmla="*/ 892135403 w 356"/>
                <a:gd name="T35" fmla="*/ 730845203 h 290"/>
                <a:gd name="T36" fmla="*/ 871974160 w 356"/>
                <a:gd name="T37" fmla="*/ 730845203 h 290"/>
                <a:gd name="T38" fmla="*/ 871974160 w 356"/>
                <a:gd name="T39" fmla="*/ 730845203 h 290"/>
                <a:gd name="T40" fmla="*/ 801409611 w 356"/>
                <a:gd name="T41" fmla="*/ 705643651 h 290"/>
                <a:gd name="T42" fmla="*/ 660280910 w 356"/>
                <a:gd name="T43" fmla="*/ 640119616 h 290"/>
                <a:gd name="T44" fmla="*/ 574595626 w 356"/>
                <a:gd name="T45" fmla="*/ 594756823 h 290"/>
                <a:gd name="T46" fmla="*/ 488910343 w 356"/>
                <a:gd name="T47" fmla="*/ 539313409 h 290"/>
                <a:gd name="T48" fmla="*/ 403224961 w 356"/>
                <a:gd name="T49" fmla="*/ 483869995 h 290"/>
                <a:gd name="T50" fmla="*/ 327620299 w 356"/>
                <a:gd name="T51" fmla="*/ 423386270 h 290"/>
                <a:gd name="T52" fmla="*/ 327620299 w 356"/>
                <a:gd name="T53" fmla="*/ 423386270 h 290"/>
                <a:gd name="T54" fmla="*/ 267136570 w 356"/>
                <a:gd name="T55" fmla="*/ 357862136 h 290"/>
                <a:gd name="T56" fmla="*/ 206652791 w 356"/>
                <a:gd name="T57" fmla="*/ 292338101 h 290"/>
                <a:gd name="T58" fmla="*/ 110886887 w 356"/>
                <a:gd name="T59" fmla="*/ 176410913 h 290"/>
                <a:gd name="T60" fmla="*/ 45362809 w 356"/>
                <a:gd name="T61" fmla="*/ 85685301 h 290"/>
                <a:gd name="T62" fmla="*/ 15120939 w 356"/>
                <a:gd name="T63" fmla="*/ 35282185 h 290"/>
                <a:gd name="T64" fmla="*/ 15120939 w 356"/>
                <a:gd name="T65" fmla="*/ 35282185 h 290"/>
                <a:gd name="T66" fmla="*/ 5040312 w 356"/>
                <a:gd name="T67" fmla="*/ 15120937 h 290"/>
                <a:gd name="T68" fmla="*/ 0 w 356"/>
                <a:gd name="T69" fmla="*/ 0 h 290"/>
                <a:gd name="T70" fmla="*/ 15120939 w 356"/>
                <a:gd name="T71" fmla="*/ 10080624 h 290"/>
                <a:gd name="T72" fmla="*/ 65524065 w 356"/>
                <a:gd name="T73" fmla="*/ 60483749 h 290"/>
                <a:gd name="T74" fmla="*/ 65524065 w 356"/>
                <a:gd name="T75" fmla="*/ 60483749 h 2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6"/>
                <a:gd name="T115" fmla="*/ 0 h 290"/>
                <a:gd name="T116" fmla="*/ 356 w 356"/>
                <a:gd name="T117" fmla="*/ 290 h 2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6" h="290">
                  <a:moveTo>
                    <a:pt x="26" y="24"/>
                  </a:moveTo>
                  <a:lnTo>
                    <a:pt x="26" y="24"/>
                  </a:lnTo>
                  <a:lnTo>
                    <a:pt x="50" y="52"/>
                  </a:lnTo>
                  <a:lnTo>
                    <a:pt x="76" y="84"/>
                  </a:lnTo>
                  <a:lnTo>
                    <a:pt x="110" y="120"/>
                  </a:lnTo>
                  <a:lnTo>
                    <a:pt x="150" y="158"/>
                  </a:lnTo>
                  <a:lnTo>
                    <a:pt x="192" y="194"/>
                  </a:lnTo>
                  <a:lnTo>
                    <a:pt x="214" y="212"/>
                  </a:lnTo>
                  <a:lnTo>
                    <a:pt x="234" y="226"/>
                  </a:lnTo>
                  <a:lnTo>
                    <a:pt x="256" y="238"/>
                  </a:lnTo>
                  <a:lnTo>
                    <a:pt x="276" y="248"/>
                  </a:lnTo>
                  <a:lnTo>
                    <a:pt x="312" y="262"/>
                  </a:lnTo>
                  <a:lnTo>
                    <a:pt x="334" y="274"/>
                  </a:lnTo>
                  <a:lnTo>
                    <a:pt x="348" y="282"/>
                  </a:lnTo>
                  <a:lnTo>
                    <a:pt x="356" y="286"/>
                  </a:lnTo>
                  <a:lnTo>
                    <a:pt x="356" y="290"/>
                  </a:lnTo>
                  <a:lnTo>
                    <a:pt x="354" y="290"/>
                  </a:lnTo>
                  <a:lnTo>
                    <a:pt x="346" y="290"/>
                  </a:lnTo>
                  <a:lnTo>
                    <a:pt x="318" y="280"/>
                  </a:lnTo>
                  <a:lnTo>
                    <a:pt x="262" y="254"/>
                  </a:lnTo>
                  <a:lnTo>
                    <a:pt x="228" y="236"/>
                  </a:lnTo>
                  <a:lnTo>
                    <a:pt x="194" y="214"/>
                  </a:lnTo>
                  <a:lnTo>
                    <a:pt x="160" y="192"/>
                  </a:lnTo>
                  <a:lnTo>
                    <a:pt x="130" y="168"/>
                  </a:lnTo>
                  <a:lnTo>
                    <a:pt x="106" y="142"/>
                  </a:lnTo>
                  <a:lnTo>
                    <a:pt x="82" y="116"/>
                  </a:lnTo>
                  <a:lnTo>
                    <a:pt x="44" y="70"/>
                  </a:lnTo>
                  <a:lnTo>
                    <a:pt x="18" y="34"/>
                  </a:lnTo>
                  <a:lnTo>
                    <a:pt x="6" y="14"/>
                  </a:lnTo>
                  <a:lnTo>
                    <a:pt x="2" y="6"/>
                  </a:lnTo>
                  <a:lnTo>
                    <a:pt x="0" y="0"/>
                  </a:lnTo>
                  <a:lnTo>
                    <a:pt x="6" y="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F9DC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267200" y="5638800"/>
            <a:ext cx="46073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Call itself as the oracle!  </a:t>
            </a:r>
            <a:r>
              <a:rPr lang="en-US" sz="2200" dirty="0" smtClean="0">
                <a:solidFill>
                  <a:srgbClr val="C00000"/>
                </a:solidFill>
              </a:rPr>
              <a:t>Nested!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05000" y="3302913"/>
            <a:ext cx="39485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Run many MMWs in parallel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05000" y="3962400"/>
            <a:ext cx="62680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Penalization idea and the </a:t>
            </a:r>
            <a:r>
              <a:rPr lang="en-US" sz="2200" dirty="0" smtClean="0">
                <a:solidFill>
                  <a:srgbClr val="C00000"/>
                </a:solidFill>
              </a:rPr>
              <a:t>Rounding</a:t>
            </a:r>
            <a:r>
              <a:rPr lang="en-US" sz="2200" dirty="0" smtClean="0">
                <a:solidFill>
                  <a:srgbClr val="002060"/>
                </a:solidFill>
              </a:rPr>
              <a:t> theorem</a:t>
            </a: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6350" y="1447800"/>
            <a:ext cx="3676650" cy="110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990600" y="1824335"/>
            <a:ext cx="3706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Sol: </a:t>
            </a:r>
            <a:r>
              <a:rPr lang="en-US" altLang="zh-CN" sz="2400" dirty="0" smtClean="0"/>
              <a:t>   </a:t>
            </a:r>
            <a:r>
              <a:rPr lang="en-US" altLang="zh-CN" sz="2000" dirty="0" smtClean="0">
                <a:solidFill>
                  <a:srgbClr val="002060"/>
                </a:solidFill>
              </a:rPr>
              <a:t>Transcript </a:t>
            </a:r>
            <a:r>
              <a:rPr lang="en-US" altLang="zh-CN" sz="2000" dirty="0" err="1" smtClean="0">
                <a:solidFill>
                  <a:srgbClr val="002060"/>
                </a:solidFill>
              </a:rPr>
              <a:t>Represetation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002074" y="3272135"/>
            <a:ext cx="750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Sol: </a:t>
            </a:r>
            <a:endParaRPr lang="zh-CN" altLang="en-US" sz="2400" dirty="0"/>
          </a:p>
        </p:txBody>
      </p:sp>
      <p:sp>
        <p:nvSpPr>
          <p:cNvPr id="56" name="矩形 55"/>
          <p:cNvSpPr/>
          <p:nvPr/>
        </p:nvSpPr>
        <p:spPr>
          <a:xfrm>
            <a:off x="1066800" y="5562600"/>
            <a:ext cx="750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Sol: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8465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-A9vgEWcyTsg/TkAadJkaoNI/AAAAAAAADhs/opMXvRcQgSc/s1600/The-Big-Bang-Theory-Leonard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-2178"/>
            <a:ext cx="762000" cy="196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990600" y="228600"/>
            <a:ext cx="6941821" cy="16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457199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 us focus on those </a:t>
            </a:r>
            <a:r>
              <a:rPr lang="en-US" sz="2400" b="1" dirty="0" err="1" smtClean="0">
                <a:solidFill>
                  <a:srgbClr val="002060"/>
                </a:solidFill>
              </a:rPr>
              <a:t>Semidefinite</a:t>
            </a:r>
            <a:r>
              <a:rPr lang="en-US" sz="2400" b="1" dirty="0" smtClean="0">
                <a:solidFill>
                  <a:srgbClr val="002060"/>
                </a:solidFill>
              </a:rPr>
              <a:t> Programs </a:t>
            </a:r>
            <a:r>
              <a:rPr lang="en-US" sz="2400" dirty="0" smtClean="0">
                <a:solidFill>
                  <a:srgbClr val="002060"/>
                </a:solidFill>
              </a:rPr>
              <a:t>(SDP)</a:t>
            </a:r>
            <a:r>
              <a:rPr lang="en-US" sz="2400" dirty="0" smtClean="0"/>
              <a:t>  that arise naturally in </a:t>
            </a:r>
            <a:r>
              <a:rPr lang="en-US" sz="2400" i="1" dirty="0" smtClean="0">
                <a:solidFill>
                  <a:srgbClr val="0070C0"/>
                </a:solidFill>
              </a:rPr>
              <a:t>quantum information and computation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pic>
        <p:nvPicPr>
          <p:cNvPr id="8" name="Picture 6" descr="http://www.yourpersonalcartoonist.com/yourpersonalcartoonist/wp-content/uploads/2011/12/00020-Big-Bang-Theory-Sheldon-Cooper-Carica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29077"/>
            <a:ext cx="890996" cy="145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447800" y="2129077"/>
            <a:ext cx="6934200" cy="14523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14279" y="2438400"/>
            <a:ext cx="6384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Semidefinite</a:t>
            </a:r>
            <a:r>
              <a:rPr lang="en-US" sz="2400" b="1" dirty="0" smtClean="0">
                <a:solidFill>
                  <a:srgbClr val="002060"/>
                </a:solidFill>
              </a:rPr>
              <a:t> Programming</a:t>
            </a:r>
            <a:r>
              <a:rPr lang="en-US" sz="2400" dirty="0" smtClean="0"/>
              <a:t>? ……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Don’t they admit </a:t>
            </a:r>
            <a:r>
              <a:rPr lang="en-US" sz="2400" b="1" dirty="0" smtClean="0">
                <a:solidFill>
                  <a:srgbClr val="0AC629"/>
                </a:solidFill>
              </a:rPr>
              <a:t>Polynomial Time Algorithms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11" name="Picture 2" descr="http://1.bp.blogspot.com/-A9vgEWcyTsg/TkAadJkaoNI/AAAAAAAADhs/opMXvRcQgSc/s1600/The-Big-Bang-Theory-Leonard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457" y="3733800"/>
            <a:ext cx="762000" cy="196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228600" y="3904329"/>
            <a:ext cx="7870504" cy="18106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5497" y="4000381"/>
            <a:ext cx="789295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Yes.  But they aren’t sufficient for many purposes !!  </a:t>
            </a:r>
            <a:r>
              <a:rPr lang="en-US" sz="2300" dirty="0" smtClean="0">
                <a:solidFill>
                  <a:srgbClr val="C00000"/>
                </a:solidFill>
              </a:rPr>
              <a:t>“</a:t>
            </a:r>
            <a:r>
              <a:rPr lang="en-US" sz="2300" b="1" dirty="0" smtClean="0">
                <a:solidFill>
                  <a:srgbClr val="C00000"/>
                </a:solidFill>
              </a:rPr>
              <a:t>Equilibrium Value Method</a:t>
            </a:r>
            <a:r>
              <a:rPr lang="en-US" sz="2300" dirty="0" smtClean="0">
                <a:solidFill>
                  <a:srgbClr val="C00000"/>
                </a:solidFill>
              </a:rPr>
              <a:t>”</a:t>
            </a:r>
            <a:r>
              <a:rPr lang="en-US" sz="2300" dirty="0" smtClean="0"/>
              <a:t>  can remedy some cases!</a:t>
            </a:r>
            <a:endParaRPr lang="en-US" sz="23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4838581"/>
            <a:ext cx="750449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I</a:t>
            </a:r>
            <a:r>
              <a:rPr lang="en-US" sz="2300" dirty="0" smtClean="0"/>
              <a:t>t allows </a:t>
            </a:r>
            <a:r>
              <a:rPr lang="en-US" sz="2300" i="1" dirty="0" smtClean="0">
                <a:solidFill>
                  <a:srgbClr val="0070C0"/>
                </a:solidFill>
              </a:rPr>
              <a:t>parallelizable solutions </a:t>
            </a:r>
            <a:r>
              <a:rPr lang="en-US" sz="2300" dirty="0" smtClean="0"/>
              <a:t>and has cool applications to  </a:t>
            </a:r>
          </a:p>
          <a:p>
            <a:r>
              <a:rPr lang="en-US" sz="2300" dirty="0"/>
              <a:t> </a:t>
            </a:r>
            <a:r>
              <a:rPr lang="en-US" sz="2300" dirty="0" smtClean="0"/>
              <a:t> </a:t>
            </a:r>
            <a:r>
              <a:rPr lang="en-US" sz="2300" i="1" dirty="0" smtClean="0">
                <a:solidFill>
                  <a:srgbClr val="0070C0"/>
                </a:solidFill>
              </a:rPr>
              <a:t>quantum computational complexity </a:t>
            </a:r>
            <a:r>
              <a:rPr lang="en-US" sz="2300" dirty="0" smtClean="0"/>
              <a:t>, and …..</a:t>
            </a:r>
            <a:endParaRPr lang="en-US" sz="2300" dirty="0"/>
          </a:p>
        </p:txBody>
      </p:sp>
      <p:sp>
        <p:nvSpPr>
          <p:cNvPr id="15" name="Rounded Rectangle 14"/>
          <p:cNvSpPr/>
          <p:nvPr/>
        </p:nvSpPr>
        <p:spPr>
          <a:xfrm>
            <a:off x="228600" y="5979439"/>
            <a:ext cx="2609245" cy="7261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AND?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65909" y="5943600"/>
            <a:ext cx="4525691" cy="76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I will talk about its limitations too!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8058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4" grpId="0" animBg="1"/>
      <p:bldP spid="12" grpId="0"/>
      <p:bldP spid="13" grpId="0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066800"/>
          </a:xfrm>
          <a:noFill/>
          <a:ln/>
        </p:spPr>
        <p:txBody>
          <a:bodyPr anchor="t"/>
          <a:lstStyle/>
          <a:p>
            <a:pPr algn="l"/>
            <a:r>
              <a:rPr lang="en-US" sz="3200">
                <a:latin typeface="Arial Black" pitchFamily="34" charset="0"/>
              </a:rPr>
              <a:t>The universe as we know it</a:t>
            </a:r>
          </a:p>
        </p:txBody>
      </p:sp>
      <p:sp>
        <p:nvSpPr>
          <p:cNvPr id="235528" name="Oval 8"/>
          <p:cNvSpPr>
            <a:spLocks noChangeArrowheads="1"/>
          </p:cNvSpPr>
          <p:nvPr/>
        </p:nvSpPr>
        <p:spPr bwMode="auto">
          <a:xfrm>
            <a:off x="2209800" y="3505200"/>
            <a:ext cx="4495800" cy="53340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IP </a:t>
            </a:r>
            <a:r>
              <a:rPr lang="en-US" dirty="0"/>
              <a:t>= PSPACE = RG(2)</a:t>
            </a:r>
          </a:p>
        </p:txBody>
      </p:sp>
      <p:sp>
        <p:nvSpPr>
          <p:cNvPr id="235529" name="Oval 9"/>
          <p:cNvSpPr>
            <a:spLocks noChangeArrowheads="1"/>
          </p:cNvSpPr>
          <p:nvPr/>
        </p:nvSpPr>
        <p:spPr bwMode="auto">
          <a:xfrm>
            <a:off x="3886200" y="4191000"/>
            <a:ext cx="1143000" cy="533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QIP(2)</a:t>
            </a:r>
          </a:p>
        </p:txBody>
      </p:sp>
      <p:sp>
        <p:nvSpPr>
          <p:cNvPr id="235530" name="Oval 10"/>
          <p:cNvSpPr>
            <a:spLocks noChangeArrowheads="1"/>
          </p:cNvSpPr>
          <p:nvPr/>
        </p:nvSpPr>
        <p:spPr bwMode="auto">
          <a:xfrm>
            <a:off x="3886200" y="4876800"/>
            <a:ext cx="1143000" cy="533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QMA</a:t>
            </a:r>
          </a:p>
        </p:txBody>
      </p:sp>
      <p:sp>
        <p:nvSpPr>
          <p:cNvPr id="235531" name="Oval 11"/>
          <p:cNvSpPr>
            <a:spLocks noChangeArrowheads="1"/>
          </p:cNvSpPr>
          <p:nvPr/>
        </p:nvSpPr>
        <p:spPr bwMode="auto">
          <a:xfrm>
            <a:off x="5257800" y="4876800"/>
            <a:ext cx="11430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AM</a:t>
            </a:r>
          </a:p>
        </p:txBody>
      </p:sp>
      <p:sp>
        <p:nvSpPr>
          <p:cNvPr id="235532" name="Oval 12"/>
          <p:cNvSpPr>
            <a:spLocks noChangeArrowheads="1"/>
          </p:cNvSpPr>
          <p:nvPr/>
        </p:nvSpPr>
        <p:spPr bwMode="auto">
          <a:xfrm>
            <a:off x="3886200" y="5562600"/>
            <a:ext cx="11430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MA</a:t>
            </a:r>
          </a:p>
        </p:txBody>
      </p:sp>
      <p:sp>
        <p:nvSpPr>
          <p:cNvPr id="235533" name="Oval 13"/>
          <p:cNvSpPr>
            <a:spLocks noChangeArrowheads="1"/>
          </p:cNvSpPr>
          <p:nvPr/>
        </p:nvSpPr>
        <p:spPr bwMode="auto">
          <a:xfrm>
            <a:off x="3886200" y="6248400"/>
            <a:ext cx="11430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NP</a:t>
            </a:r>
          </a:p>
        </p:txBody>
      </p:sp>
      <p:sp>
        <p:nvSpPr>
          <p:cNvPr id="235534" name="Oval 14"/>
          <p:cNvSpPr>
            <a:spLocks noChangeArrowheads="1"/>
          </p:cNvSpPr>
          <p:nvPr/>
        </p:nvSpPr>
        <p:spPr bwMode="auto">
          <a:xfrm>
            <a:off x="2514600" y="4876800"/>
            <a:ext cx="11430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RG(1)</a:t>
            </a:r>
          </a:p>
        </p:txBody>
      </p:sp>
      <p:sp>
        <p:nvSpPr>
          <p:cNvPr id="235535" name="Oval 15"/>
          <p:cNvSpPr>
            <a:spLocks noChangeArrowheads="1"/>
          </p:cNvSpPr>
          <p:nvPr/>
        </p:nvSpPr>
        <p:spPr bwMode="auto">
          <a:xfrm>
            <a:off x="2514600" y="4191000"/>
            <a:ext cx="1143000" cy="533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QRG(1)</a:t>
            </a:r>
          </a:p>
        </p:txBody>
      </p:sp>
      <p:cxnSp>
        <p:nvCxnSpPr>
          <p:cNvPr id="235536" name="AutoShape 16"/>
          <p:cNvCxnSpPr>
            <a:cxnSpLocks noChangeShapeType="1"/>
            <a:stCxn id="235533" idx="0"/>
            <a:endCxn id="235532" idx="4"/>
          </p:cNvCxnSpPr>
          <p:nvPr/>
        </p:nvCxnSpPr>
        <p:spPr bwMode="auto">
          <a:xfrm flipV="1">
            <a:off x="4457700" y="6096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5537" name="AutoShape 17"/>
          <p:cNvCxnSpPr>
            <a:cxnSpLocks noChangeShapeType="1"/>
            <a:stCxn id="235532" idx="7"/>
            <a:endCxn id="235531" idx="3"/>
          </p:cNvCxnSpPr>
          <p:nvPr/>
        </p:nvCxnSpPr>
        <p:spPr bwMode="auto">
          <a:xfrm flipV="1">
            <a:off x="4862513" y="5332413"/>
            <a:ext cx="561975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5538" name="AutoShape 18"/>
          <p:cNvCxnSpPr>
            <a:cxnSpLocks noChangeShapeType="1"/>
            <a:stCxn id="235532" idx="0"/>
            <a:endCxn id="235530" idx="4"/>
          </p:cNvCxnSpPr>
          <p:nvPr/>
        </p:nvCxnSpPr>
        <p:spPr bwMode="auto">
          <a:xfrm flipV="1">
            <a:off x="4457700" y="54102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5539" name="AutoShape 19"/>
          <p:cNvCxnSpPr>
            <a:cxnSpLocks noChangeShapeType="1"/>
            <a:stCxn id="235530" idx="0"/>
            <a:endCxn id="235529" idx="4"/>
          </p:cNvCxnSpPr>
          <p:nvPr/>
        </p:nvCxnSpPr>
        <p:spPr bwMode="auto">
          <a:xfrm flipV="1">
            <a:off x="4457700" y="47244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5540" name="AutoShape 20"/>
          <p:cNvCxnSpPr>
            <a:cxnSpLocks noChangeShapeType="1"/>
            <a:stCxn id="235534" idx="0"/>
            <a:endCxn id="235535" idx="4"/>
          </p:cNvCxnSpPr>
          <p:nvPr/>
        </p:nvCxnSpPr>
        <p:spPr bwMode="auto">
          <a:xfrm flipV="1">
            <a:off x="3086100" y="47244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5541" name="AutoShape 21"/>
          <p:cNvCxnSpPr>
            <a:cxnSpLocks noChangeShapeType="1"/>
            <a:stCxn id="235532" idx="1"/>
            <a:endCxn id="235534" idx="5"/>
          </p:cNvCxnSpPr>
          <p:nvPr/>
        </p:nvCxnSpPr>
        <p:spPr bwMode="auto">
          <a:xfrm flipH="1" flipV="1">
            <a:off x="3490913" y="5332413"/>
            <a:ext cx="561975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5542" name="AutoShape 22"/>
          <p:cNvCxnSpPr>
            <a:cxnSpLocks noChangeShapeType="1"/>
            <a:stCxn id="235531" idx="1"/>
            <a:endCxn id="235529" idx="5"/>
          </p:cNvCxnSpPr>
          <p:nvPr/>
        </p:nvCxnSpPr>
        <p:spPr bwMode="auto">
          <a:xfrm flipH="1" flipV="1">
            <a:off x="4862513" y="4646613"/>
            <a:ext cx="561975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5543" name="AutoShape 23"/>
          <p:cNvCxnSpPr>
            <a:cxnSpLocks noChangeShapeType="1"/>
            <a:stCxn id="235530" idx="1"/>
            <a:endCxn id="235535" idx="5"/>
          </p:cNvCxnSpPr>
          <p:nvPr/>
        </p:nvCxnSpPr>
        <p:spPr bwMode="auto">
          <a:xfrm flipH="1" flipV="1">
            <a:off x="3490913" y="4646613"/>
            <a:ext cx="561975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5545" name="AutoShape 25"/>
          <p:cNvCxnSpPr>
            <a:cxnSpLocks noChangeShapeType="1"/>
            <a:stCxn id="235529" idx="0"/>
            <a:endCxn id="235528" idx="4"/>
          </p:cNvCxnSpPr>
          <p:nvPr/>
        </p:nvCxnSpPr>
        <p:spPr bwMode="auto">
          <a:xfrm flipV="1">
            <a:off x="4457700" y="4038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35546" name="Line 26"/>
          <p:cNvSpPr>
            <a:spLocks noChangeShapeType="1"/>
          </p:cNvSpPr>
          <p:nvPr/>
        </p:nvSpPr>
        <p:spPr bwMode="auto">
          <a:xfrm flipV="1">
            <a:off x="3048000" y="4030663"/>
            <a:ext cx="304800" cy="16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547" name="Oval 27"/>
          <p:cNvSpPr>
            <a:spLocks noChangeArrowheads="1"/>
          </p:cNvSpPr>
          <p:nvPr/>
        </p:nvSpPr>
        <p:spPr bwMode="auto">
          <a:xfrm>
            <a:off x="2209800" y="685800"/>
            <a:ext cx="4495800" cy="53340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QRG = RG = EXP</a:t>
            </a:r>
          </a:p>
        </p:txBody>
      </p:sp>
      <p:sp>
        <p:nvSpPr>
          <p:cNvPr id="235548" name="Oval 28"/>
          <p:cNvSpPr>
            <a:spLocks noChangeArrowheads="1"/>
          </p:cNvSpPr>
          <p:nvPr/>
        </p:nvSpPr>
        <p:spPr bwMode="auto">
          <a:xfrm>
            <a:off x="3186500" y="2301240"/>
            <a:ext cx="1143000" cy="533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QRG(2)</a:t>
            </a:r>
          </a:p>
        </p:txBody>
      </p:sp>
      <p:sp>
        <p:nvSpPr>
          <p:cNvPr id="235550" name="Oval 30"/>
          <p:cNvSpPr>
            <a:spLocks noChangeArrowheads="1"/>
          </p:cNvSpPr>
          <p:nvPr/>
        </p:nvSpPr>
        <p:spPr bwMode="auto">
          <a:xfrm>
            <a:off x="3086100" y="1597478"/>
            <a:ext cx="1143000" cy="533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SQG</a:t>
            </a:r>
          </a:p>
        </p:txBody>
      </p:sp>
      <p:cxnSp>
        <p:nvCxnSpPr>
          <p:cNvPr id="235551" name="AutoShape 31"/>
          <p:cNvCxnSpPr>
            <a:cxnSpLocks noChangeShapeType="1"/>
            <a:stCxn id="235548" idx="0"/>
            <a:endCxn id="235550" idx="4"/>
          </p:cNvCxnSpPr>
          <p:nvPr/>
        </p:nvCxnSpPr>
        <p:spPr bwMode="auto">
          <a:xfrm flipH="1" flipV="1">
            <a:off x="3657600" y="2130878"/>
            <a:ext cx="100400" cy="17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35552" name="Oval 32"/>
          <p:cNvSpPr>
            <a:spLocks noChangeArrowheads="1"/>
          </p:cNvSpPr>
          <p:nvPr/>
        </p:nvSpPr>
        <p:spPr bwMode="auto">
          <a:xfrm>
            <a:off x="4724400" y="1988547"/>
            <a:ext cx="11430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RG(</a:t>
            </a:r>
            <a:r>
              <a:rPr lang="en-US" i="1"/>
              <a:t>k</a:t>
            </a:r>
            <a:r>
              <a:rPr lang="en-US"/>
              <a:t>)</a:t>
            </a:r>
          </a:p>
        </p:txBody>
      </p:sp>
      <p:sp>
        <p:nvSpPr>
          <p:cNvPr id="235553" name="Oval 33"/>
          <p:cNvSpPr>
            <a:spLocks noChangeArrowheads="1"/>
          </p:cNvSpPr>
          <p:nvPr/>
        </p:nvSpPr>
        <p:spPr bwMode="auto">
          <a:xfrm>
            <a:off x="4533900" y="1330778"/>
            <a:ext cx="1143000" cy="533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QRG(</a:t>
            </a:r>
            <a:r>
              <a:rPr lang="en-US" i="1"/>
              <a:t>k</a:t>
            </a:r>
            <a:r>
              <a:rPr lang="en-US"/>
              <a:t>)</a:t>
            </a:r>
          </a:p>
        </p:txBody>
      </p:sp>
      <p:cxnSp>
        <p:nvCxnSpPr>
          <p:cNvPr id="235554" name="AutoShape 34"/>
          <p:cNvCxnSpPr>
            <a:cxnSpLocks noChangeShapeType="1"/>
            <a:stCxn id="235550" idx="7"/>
            <a:endCxn id="235553" idx="3"/>
          </p:cNvCxnSpPr>
          <p:nvPr/>
        </p:nvCxnSpPr>
        <p:spPr bwMode="auto">
          <a:xfrm>
            <a:off x="4061712" y="1675593"/>
            <a:ext cx="639576" cy="1104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35556" name="Line 36"/>
          <p:cNvSpPr>
            <a:spLocks noChangeShapeType="1"/>
          </p:cNvSpPr>
          <p:nvPr/>
        </p:nvSpPr>
        <p:spPr bwMode="auto">
          <a:xfrm flipV="1">
            <a:off x="4701288" y="2521946"/>
            <a:ext cx="480312" cy="9832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235557" name="AutoShape 37"/>
          <p:cNvCxnSpPr>
            <a:cxnSpLocks noChangeShapeType="1"/>
            <a:stCxn id="235552" idx="0"/>
            <a:endCxn id="235553" idx="4"/>
          </p:cNvCxnSpPr>
          <p:nvPr/>
        </p:nvCxnSpPr>
        <p:spPr bwMode="auto">
          <a:xfrm flipH="1" flipV="1">
            <a:off x="5105400" y="1864178"/>
            <a:ext cx="190500" cy="1243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35558" name="Line 38"/>
          <p:cNvSpPr>
            <a:spLocks noChangeShapeType="1"/>
          </p:cNvSpPr>
          <p:nvPr/>
        </p:nvSpPr>
        <p:spPr bwMode="auto">
          <a:xfrm flipH="1" flipV="1">
            <a:off x="4119657" y="3335384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560" name="Line 40"/>
          <p:cNvSpPr>
            <a:spLocks noChangeShapeType="1"/>
          </p:cNvSpPr>
          <p:nvPr/>
        </p:nvSpPr>
        <p:spPr bwMode="auto">
          <a:xfrm flipH="1" flipV="1">
            <a:off x="4953000" y="1219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3222171" y="2857500"/>
            <a:ext cx="1143000" cy="533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QIP</a:t>
            </a:r>
            <a:endParaRPr lang="en-US" dirty="0"/>
          </a:p>
        </p:txBody>
      </p:sp>
      <p:sp>
        <p:nvSpPr>
          <p:cNvPr id="36" name="Line 38"/>
          <p:cNvSpPr>
            <a:spLocks noChangeShapeType="1"/>
          </p:cNvSpPr>
          <p:nvPr/>
        </p:nvSpPr>
        <p:spPr bwMode="auto">
          <a:xfrm flipH="1" flipV="1">
            <a:off x="4038600" y="2743200"/>
            <a:ext cx="76200" cy="1941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9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066800"/>
          </a:xfrm>
          <a:noFill/>
          <a:ln/>
        </p:spPr>
        <p:txBody>
          <a:bodyPr anchor="t"/>
          <a:lstStyle/>
          <a:p>
            <a:pPr algn="l"/>
            <a:r>
              <a:rPr lang="en-US" sz="3200">
                <a:latin typeface="Arial Black" pitchFamily="34" charset="0"/>
              </a:rPr>
              <a:t>The universe as we know it</a:t>
            </a:r>
          </a:p>
        </p:txBody>
      </p:sp>
      <p:sp>
        <p:nvSpPr>
          <p:cNvPr id="236547" name="Oval 3"/>
          <p:cNvSpPr>
            <a:spLocks noChangeArrowheads="1"/>
          </p:cNvSpPr>
          <p:nvPr/>
        </p:nvSpPr>
        <p:spPr bwMode="auto">
          <a:xfrm>
            <a:off x="2209800" y="3352800"/>
            <a:ext cx="4495800" cy="53340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IP </a:t>
            </a:r>
            <a:r>
              <a:rPr lang="en-US" dirty="0"/>
              <a:t>= PSPACE = RG(2)</a:t>
            </a:r>
          </a:p>
        </p:txBody>
      </p:sp>
      <p:sp>
        <p:nvSpPr>
          <p:cNvPr id="236548" name="Oval 4"/>
          <p:cNvSpPr>
            <a:spLocks noChangeArrowheads="1"/>
          </p:cNvSpPr>
          <p:nvPr/>
        </p:nvSpPr>
        <p:spPr bwMode="auto">
          <a:xfrm>
            <a:off x="3886200" y="4038600"/>
            <a:ext cx="1143000" cy="533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QIP(2)</a:t>
            </a:r>
          </a:p>
        </p:txBody>
      </p:sp>
      <p:sp>
        <p:nvSpPr>
          <p:cNvPr id="236549" name="Oval 5"/>
          <p:cNvSpPr>
            <a:spLocks noChangeArrowheads="1"/>
          </p:cNvSpPr>
          <p:nvPr/>
        </p:nvSpPr>
        <p:spPr bwMode="auto">
          <a:xfrm>
            <a:off x="3886200" y="4724400"/>
            <a:ext cx="1143000" cy="533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QMA</a:t>
            </a:r>
          </a:p>
        </p:txBody>
      </p:sp>
      <p:sp>
        <p:nvSpPr>
          <p:cNvPr id="236550" name="Oval 6"/>
          <p:cNvSpPr>
            <a:spLocks noChangeArrowheads="1"/>
          </p:cNvSpPr>
          <p:nvPr/>
        </p:nvSpPr>
        <p:spPr bwMode="auto">
          <a:xfrm>
            <a:off x="5257800" y="4724400"/>
            <a:ext cx="11430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AM</a:t>
            </a:r>
          </a:p>
        </p:txBody>
      </p:sp>
      <p:sp>
        <p:nvSpPr>
          <p:cNvPr id="236551" name="Oval 7"/>
          <p:cNvSpPr>
            <a:spLocks noChangeArrowheads="1"/>
          </p:cNvSpPr>
          <p:nvPr/>
        </p:nvSpPr>
        <p:spPr bwMode="auto">
          <a:xfrm>
            <a:off x="3886200" y="5410200"/>
            <a:ext cx="11430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MA</a:t>
            </a:r>
          </a:p>
        </p:txBody>
      </p:sp>
      <p:sp>
        <p:nvSpPr>
          <p:cNvPr id="236552" name="Oval 8"/>
          <p:cNvSpPr>
            <a:spLocks noChangeArrowheads="1"/>
          </p:cNvSpPr>
          <p:nvPr/>
        </p:nvSpPr>
        <p:spPr bwMode="auto">
          <a:xfrm>
            <a:off x="3886200" y="6096000"/>
            <a:ext cx="11430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NP</a:t>
            </a:r>
          </a:p>
        </p:txBody>
      </p:sp>
      <p:sp>
        <p:nvSpPr>
          <p:cNvPr id="236553" name="Oval 9"/>
          <p:cNvSpPr>
            <a:spLocks noChangeArrowheads="1"/>
          </p:cNvSpPr>
          <p:nvPr/>
        </p:nvSpPr>
        <p:spPr bwMode="auto">
          <a:xfrm>
            <a:off x="2514600" y="4724400"/>
            <a:ext cx="11430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RG(1)</a:t>
            </a:r>
          </a:p>
        </p:txBody>
      </p:sp>
      <p:sp>
        <p:nvSpPr>
          <p:cNvPr id="236554" name="Oval 10"/>
          <p:cNvSpPr>
            <a:spLocks noChangeArrowheads="1"/>
          </p:cNvSpPr>
          <p:nvPr/>
        </p:nvSpPr>
        <p:spPr bwMode="auto">
          <a:xfrm>
            <a:off x="2514600" y="4038600"/>
            <a:ext cx="1143000" cy="533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QRG(1)</a:t>
            </a:r>
          </a:p>
        </p:txBody>
      </p:sp>
      <p:cxnSp>
        <p:nvCxnSpPr>
          <p:cNvPr id="236555" name="AutoShape 11"/>
          <p:cNvCxnSpPr>
            <a:cxnSpLocks noChangeShapeType="1"/>
            <a:stCxn id="236552" idx="0"/>
            <a:endCxn id="236551" idx="4"/>
          </p:cNvCxnSpPr>
          <p:nvPr/>
        </p:nvCxnSpPr>
        <p:spPr bwMode="auto">
          <a:xfrm flipV="1">
            <a:off x="4457700" y="5943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6556" name="AutoShape 12"/>
          <p:cNvCxnSpPr>
            <a:cxnSpLocks noChangeShapeType="1"/>
            <a:stCxn id="236551" idx="7"/>
            <a:endCxn id="236550" idx="3"/>
          </p:cNvCxnSpPr>
          <p:nvPr/>
        </p:nvCxnSpPr>
        <p:spPr bwMode="auto">
          <a:xfrm flipV="1">
            <a:off x="4862513" y="5180013"/>
            <a:ext cx="561975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6557" name="AutoShape 13"/>
          <p:cNvCxnSpPr>
            <a:cxnSpLocks noChangeShapeType="1"/>
            <a:stCxn id="236551" idx="0"/>
            <a:endCxn id="236549" idx="4"/>
          </p:cNvCxnSpPr>
          <p:nvPr/>
        </p:nvCxnSpPr>
        <p:spPr bwMode="auto">
          <a:xfrm flipV="1">
            <a:off x="4457700" y="52578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6558" name="AutoShape 14"/>
          <p:cNvCxnSpPr>
            <a:cxnSpLocks noChangeShapeType="1"/>
            <a:stCxn id="236549" idx="0"/>
            <a:endCxn id="236548" idx="4"/>
          </p:cNvCxnSpPr>
          <p:nvPr/>
        </p:nvCxnSpPr>
        <p:spPr bwMode="auto">
          <a:xfrm flipV="1">
            <a:off x="4457700" y="4572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6559" name="AutoShape 15"/>
          <p:cNvCxnSpPr>
            <a:cxnSpLocks noChangeShapeType="1"/>
            <a:stCxn id="236553" idx="0"/>
            <a:endCxn id="236554" idx="4"/>
          </p:cNvCxnSpPr>
          <p:nvPr/>
        </p:nvCxnSpPr>
        <p:spPr bwMode="auto">
          <a:xfrm flipV="1">
            <a:off x="3086100" y="4572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6560" name="AutoShape 16"/>
          <p:cNvCxnSpPr>
            <a:cxnSpLocks noChangeShapeType="1"/>
            <a:stCxn id="236551" idx="1"/>
            <a:endCxn id="236553" idx="5"/>
          </p:cNvCxnSpPr>
          <p:nvPr/>
        </p:nvCxnSpPr>
        <p:spPr bwMode="auto">
          <a:xfrm flipH="1" flipV="1">
            <a:off x="3490913" y="5180013"/>
            <a:ext cx="561975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6561" name="AutoShape 17"/>
          <p:cNvCxnSpPr>
            <a:cxnSpLocks noChangeShapeType="1"/>
            <a:stCxn id="236550" idx="1"/>
            <a:endCxn id="236548" idx="5"/>
          </p:cNvCxnSpPr>
          <p:nvPr/>
        </p:nvCxnSpPr>
        <p:spPr bwMode="auto">
          <a:xfrm flipH="1" flipV="1">
            <a:off x="4862513" y="4494213"/>
            <a:ext cx="561975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6562" name="AutoShape 18"/>
          <p:cNvCxnSpPr>
            <a:cxnSpLocks noChangeShapeType="1"/>
            <a:stCxn id="236549" idx="1"/>
            <a:endCxn id="236554" idx="5"/>
          </p:cNvCxnSpPr>
          <p:nvPr/>
        </p:nvCxnSpPr>
        <p:spPr bwMode="auto">
          <a:xfrm flipH="1" flipV="1">
            <a:off x="3490913" y="4494213"/>
            <a:ext cx="561975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6563" name="AutoShape 19"/>
          <p:cNvCxnSpPr>
            <a:cxnSpLocks noChangeShapeType="1"/>
            <a:stCxn id="236548" idx="0"/>
            <a:endCxn id="236547" idx="4"/>
          </p:cNvCxnSpPr>
          <p:nvPr/>
        </p:nvCxnSpPr>
        <p:spPr bwMode="auto">
          <a:xfrm flipV="1">
            <a:off x="4457700" y="38862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36564" name="Line 20"/>
          <p:cNvSpPr>
            <a:spLocks noChangeShapeType="1"/>
          </p:cNvSpPr>
          <p:nvPr/>
        </p:nvSpPr>
        <p:spPr bwMode="auto">
          <a:xfrm flipV="1">
            <a:off x="3048000" y="3878263"/>
            <a:ext cx="304800" cy="16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565" name="Oval 21"/>
          <p:cNvSpPr>
            <a:spLocks noChangeArrowheads="1"/>
          </p:cNvSpPr>
          <p:nvPr/>
        </p:nvSpPr>
        <p:spPr bwMode="auto">
          <a:xfrm>
            <a:off x="2209800" y="685800"/>
            <a:ext cx="4495800" cy="53340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QRG = RG = EXP</a:t>
            </a:r>
          </a:p>
        </p:txBody>
      </p:sp>
      <p:sp>
        <p:nvSpPr>
          <p:cNvPr id="236567" name="Oval 23"/>
          <p:cNvSpPr>
            <a:spLocks noChangeArrowheads="1"/>
          </p:cNvSpPr>
          <p:nvPr/>
        </p:nvSpPr>
        <p:spPr bwMode="auto">
          <a:xfrm>
            <a:off x="3128419" y="2136865"/>
            <a:ext cx="1143000" cy="533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SQG</a:t>
            </a:r>
          </a:p>
        </p:txBody>
      </p:sp>
      <p:sp>
        <p:nvSpPr>
          <p:cNvPr id="236569" name="Oval 25"/>
          <p:cNvSpPr>
            <a:spLocks noChangeArrowheads="1"/>
          </p:cNvSpPr>
          <p:nvPr/>
        </p:nvSpPr>
        <p:spPr bwMode="auto">
          <a:xfrm>
            <a:off x="4572000" y="2057400"/>
            <a:ext cx="11430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RG(</a:t>
            </a:r>
            <a:r>
              <a:rPr lang="en-US" i="1"/>
              <a:t>k</a:t>
            </a:r>
            <a:r>
              <a:rPr lang="en-US"/>
              <a:t>)</a:t>
            </a:r>
          </a:p>
        </p:txBody>
      </p:sp>
      <p:sp>
        <p:nvSpPr>
          <p:cNvPr id="236570" name="Oval 26"/>
          <p:cNvSpPr>
            <a:spLocks noChangeArrowheads="1"/>
          </p:cNvSpPr>
          <p:nvPr/>
        </p:nvSpPr>
        <p:spPr bwMode="auto">
          <a:xfrm>
            <a:off x="4572000" y="1371600"/>
            <a:ext cx="1143000" cy="533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QRG(</a:t>
            </a:r>
            <a:r>
              <a:rPr lang="en-US" i="1"/>
              <a:t>k</a:t>
            </a:r>
            <a:r>
              <a:rPr lang="en-US"/>
              <a:t>)</a:t>
            </a:r>
          </a:p>
        </p:txBody>
      </p:sp>
      <p:sp>
        <p:nvSpPr>
          <p:cNvPr id="236572" name="Line 28"/>
          <p:cNvSpPr>
            <a:spLocks noChangeShapeType="1"/>
          </p:cNvSpPr>
          <p:nvPr/>
        </p:nvSpPr>
        <p:spPr bwMode="auto">
          <a:xfrm flipV="1">
            <a:off x="4724400" y="25908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236573" name="AutoShape 29"/>
          <p:cNvCxnSpPr>
            <a:cxnSpLocks noChangeShapeType="1"/>
            <a:stCxn id="236569" idx="0"/>
            <a:endCxn id="236570" idx="4"/>
          </p:cNvCxnSpPr>
          <p:nvPr/>
        </p:nvCxnSpPr>
        <p:spPr bwMode="auto">
          <a:xfrm flipV="1">
            <a:off x="5143500" y="1905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36575" name="Line 31"/>
          <p:cNvSpPr>
            <a:spLocks noChangeShapeType="1"/>
          </p:cNvSpPr>
          <p:nvPr/>
        </p:nvSpPr>
        <p:spPr bwMode="auto">
          <a:xfrm flipH="1" flipV="1">
            <a:off x="4953000" y="1219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Oval 30"/>
          <p:cNvSpPr>
            <a:spLocks noChangeArrowheads="1"/>
          </p:cNvSpPr>
          <p:nvPr/>
        </p:nvSpPr>
        <p:spPr bwMode="auto">
          <a:xfrm>
            <a:off x="2943634" y="2766060"/>
            <a:ext cx="1143000" cy="533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QIP</a:t>
            </a:r>
            <a:endParaRPr lang="en-US" dirty="0"/>
          </a:p>
        </p:txBody>
      </p:sp>
      <p:sp>
        <p:nvSpPr>
          <p:cNvPr id="236566" name="Oval 22"/>
          <p:cNvSpPr>
            <a:spLocks noChangeArrowheads="1"/>
          </p:cNvSpPr>
          <p:nvPr/>
        </p:nvSpPr>
        <p:spPr bwMode="auto">
          <a:xfrm>
            <a:off x="3532551" y="2566851"/>
            <a:ext cx="1143000" cy="533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QRG(2)</a:t>
            </a:r>
          </a:p>
        </p:txBody>
      </p:sp>
    </p:spTree>
    <p:extLst>
      <p:ext uri="{BB962C8B-B14F-4D97-AF65-F5344CB8AC3E}">
        <p14:creationId xmlns:p14="http://schemas.microsoft.com/office/powerpoint/2010/main" val="42603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066800"/>
          </a:xfrm>
          <a:noFill/>
          <a:ln/>
        </p:spPr>
        <p:txBody>
          <a:bodyPr anchor="t"/>
          <a:lstStyle/>
          <a:p>
            <a:pPr algn="l"/>
            <a:r>
              <a:rPr lang="en-US" sz="3200">
                <a:latin typeface="Arial Black" pitchFamily="34" charset="0"/>
              </a:rPr>
              <a:t>The universe as we know it</a:t>
            </a:r>
          </a:p>
        </p:txBody>
      </p:sp>
      <p:sp>
        <p:nvSpPr>
          <p:cNvPr id="237571" name="Oval 3"/>
          <p:cNvSpPr>
            <a:spLocks noChangeArrowheads="1"/>
          </p:cNvSpPr>
          <p:nvPr/>
        </p:nvSpPr>
        <p:spPr bwMode="auto">
          <a:xfrm>
            <a:off x="990600" y="3352800"/>
            <a:ext cx="6934200" cy="53340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QIP = IP = PSPACE = SQG = QRG(2) = RG(2)</a:t>
            </a:r>
          </a:p>
        </p:txBody>
      </p:sp>
      <p:sp>
        <p:nvSpPr>
          <p:cNvPr id="237572" name="Oval 4"/>
          <p:cNvSpPr>
            <a:spLocks noChangeArrowheads="1"/>
          </p:cNvSpPr>
          <p:nvPr/>
        </p:nvSpPr>
        <p:spPr bwMode="auto">
          <a:xfrm>
            <a:off x="3886200" y="4038600"/>
            <a:ext cx="1143000" cy="533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QIP(2)</a:t>
            </a:r>
          </a:p>
        </p:txBody>
      </p:sp>
      <p:sp>
        <p:nvSpPr>
          <p:cNvPr id="237573" name="Oval 5"/>
          <p:cNvSpPr>
            <a:spLocks noChangeArrowheads="1"/>
          </p:cNvSpPr>
          <p:nvPr/>
        </p:nvSpPr>
        <p:spPr bwMode="auto">
          <a:xfrm>
            <a:off x="3886200" y="4724400"/>
            <a:ext cx="1143000" cy="533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QMA</a:t>
            </a:r>
          </a:p>
        </p:txBody>
      </p:sp>
      <p:sp>
        <p:nvSpPr>
          <p:cNvPr id="237574" name="Oval 6"/>
          <p:cNvSpPr>
            <a:spLocks noChangeArrowheads="1"/>
          </p:cNvSpPr>
          <p:nvPr/>
        </p:nvSpPr>
        <p:spPr bwMode="auto">
          <a:xfrm>
            <a:off x="5257800" y="4724400"/>
            <a:ext cx="11430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AM</a:t>
            </a:r>
          </a:p>
        </p:txBody>
      </p:sp>
      <p:sp>
        <p:nvSpPr>
          <p:cNvPr id="237575" name="Oval 7"/>
          <p:cNvSpPr>
            <a:spLocks noChangeArrowheads="1"/>
          </p:cNvSpPr>
          <p:nvPr/>
        </p:nvSpPr>
        <p:spPr bwMode="auto">
          <a:xfrm>
            <a:off x="3886200" y="5410200"/>
            <a:ext cx="11430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MA</a:t>
            </a:r>
          </a:p>
        </p:txBody>
      </p:sp>
      <p:sp>
        <p:nvSpPr>
          <p:cNvPr id="237576" name="Oval 8"/>
          <p:cNvSpPr>
            <a:spLocks noChangeArrowheads="1"/>
          </p:cNvSpPr>
          <p:nvPr/>
        </p:nvSpPr>
        <p:spPr bwMode="auto">
          <a:xfrm>
            <a:off x="3886200" y="6096000"/>
            <a:ext cx="11430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NP</a:t>
            </a:r>
          </a:p>
        </p:txBody>
      </p:sp>
      <p:sp>
        <p:nvSpPr>
          <p:cNvPr id="237577" name="Oval 9"/>
          <p:cNvSpPr>
            <a:spLocks noChangeArrowheads="1"/>
          </p:cNvSpPr>
          <p:nvPr/>
        </p:nvSpPr>
        <p:spPr bwMode="auto">
          <a:xfrm>
            <a:off x="2514600" y="4724400"/>
            <a:ext cx="11430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RG(1)</a:t>
            </a:r>
          </a:p>
        </p:txBody>
      </p:sp>
      <p:sp>
        <p:nvSpPr>
          <p:cNvPr id="237578" name="Oval 10"/>
          <p:cNvSpPr>
            <a:spLocks noChangeArrowheads="1"/>
          </p:cNvSpPr>
          <p:nvPr/>
        </p:nvSpPr>
        <p:spPr bwMode="auto">
          <a:xfrm>
            <a:off x="2514600" y="4038600"/>
            <a:ext cx="1143000" cy="533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QRG(1)</a:t>
            </a:r>
          </a:p>
        </p:txBody>
      </p:sp>
      <p:cxnSp>
        <p:nvCxnSpPr>
          <p:cNvPr id="237579" name="AutoShape 11"/>
          <p:cNvCxnSpPr>
            <a:cxnSpLocks noChangeShapeType="1"/>
            <a:stCxn id="237576" idx="0"/>
            <a:endCxn id="237575" idx="4"/>
          </p:cNvCxnSpPr>
          <p:nvPr/>
        </p:nvCxnSpPr>
        <p:spPr bwMode="auto">
          <a:xfrm flipV="1">
            <a:off x="4457700" y="5943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7580" name="AutoShape 12"/>
          <p:cNvCxnSpPr>
            <a:cxnSpLocks noChangeShapeType="1"/>
            <a:stCxn id="237575" idx="7"/>
            <a:endCxn id="237574" idx="3"/>
          </p:cNvCxnSpPr>
          <p:nvPr/>
        </p:nvCxnSpPr>
        <p:spPr bwMode="auto">
          <a:xfrm flipV="1">
            <a:off x="4862513" y="5180013"/>
            <a:ext cx="561975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7581" name="AutoShape 13"/>
          <p:cNvCxnSpPr>
            <a:cxnSpLocks noChangeShapeType="1"/>
            <a:stCxn id="237575" idx="0"/>
            <a:endCxn id="237573" idx="4"/>
          </p:cNvCxnSpPr>
          <p:nvPr/>
        </p:nvCxnSpPr>
        <p:spPr bwMode="auto">
          <a:xfrm flipV="1">
            <a:off x="4457700" y="52578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7582" name="AutoShape 14"/>
          <p:cNvCxnSpPr>
            <a:cxnSpLocks noChangeShapeType="1"/>
            <a:stCxn id="237573" idx="0"/>
            <a:endCxn id="237572" idx="4"/>
          </p:cNvCxnSpPr>
          <p:nvPr/>
        </p:nvCxnSpPr>
        <p:spPr bwMode="auto">
          <a:xfrm flipV="1">
            <a:off x="4457700" y="4572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7583" name="AutoShape 15"/>
          <p:cNvCxnSpPr>
            <a:cxnSpLocks noChangeShapeType="1"/>
            <a:stCxn id="237577" idx="0"/>
            <a:endCxn id="237578" idx="4"/>
          </p:cNvCxnSpPr>
          <p:nvPr/>
        </p:nvCxnSpPr>
        <p:spPr bwMode="auto">
          <a:xfrm flipV="1">
            <a:off x="3086100" y="4572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7584" name="AutoShape 16"/>
          <p:cNvCxnSpPr>
            <a:cxnSpLocks noChangeShapeType="1"/>
            <a:stCxn id="237575" idx="1"/>
            <a:endCxn id="237577" idx="5"/>
          </p:cNvCxnSpPr>
          <p:nvPr/>
        </p:nvCxnSpPr>
        <p:spPr bwMode="auto">
          <a:xfrm flipH="1" flipV="1">
            <a:off x="3490913" y="5180013"/>
            <a:ext cx="561975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7585" name="AutoShape 17"/>
          <p:cNvCxnSpPr>
            <a:cxnSpLocks noChangeShapeType="1"/>
            <a:stCxn id="237574" idx="1"/>
            <a:endCxn id="237572" idx="5"/>
          </p:cNvCxnSpPr>
          <p:nvPr/>
        </p:nvCxnSpPr>
        <p:spPr bwMode="auto">
          <a:xfrm flipH="1" flipV="1">
            <a:off x="4862513" y="4494213"/>
            <a:ext cx="561975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7586" name="AutoShape 18"/>
          <p:cNvCxnSpPr>
            <a:cxnSpLocks noChangeShapeType="1"/>
            <a:stCxn id="237573" idx="1"/>
            <a:endCxn id="237578" idx="5"/>
          </p:cNvCxnSpPr>
          <p:nvPr/>
        </p:nvCxnSpPr>
        <p:spPr bwMode="auto">
          <a:xfrm flipH="1" flipV="1">
            <a:off x="3490913" y="4494213"/>
            <a:ext cx="561975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7587" name="AutoShape 19"/>
          <p:cNvCxnSpPr>
            <a:cxnSpLocks noChangeShapeType="1"/>
            <a:stCxn id="237572" idx="0"/>
            <a:endCxn id="237571" idx="4"/>
          </p:cNvCxnSpPr>
          <p:nvPr/>
        </p:nvCxnSpPr>
        <p:spPr bwMode="auto">
          <a:xfrm flipV="1">
            <a:off x="4457700" y="38862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37588" name="Line 20"/>
          <p:cNvSpPr>
            <a:spLocks noChangeShapeType="1"/>
          </p:cNvSpPr>
          <p:nvPr/>
        </p:nvSpPr>
        <p:spPr bwMode="auto">
          <a:xfrm flipV="1">
            <a:off x="3048000" y="3878263"/>
            <a:ext cx="304800" cy="16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7589" name="Oval 21"/>
          <p:cNvSpPr>
            <a:spLocks noChangeArrowheads="1"/>
          </p:cNvSpPr>
          <p:nvPr/>
        </p:nvSpPr>
        <p:spPr bwMode="auto">
          <a:xfrm>
            <a:off x="2209800" y="685800"/>
            <a:ext cx="4495800" cy="53340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QRG = RG = EXP</a:t>
            </a:r>
          </a:p>
        </p:txBody>
      </p:sp>
      <p:sp>
        <p:nvSpPr>
          <p:cNvPr id="237592" name="Oval 24"/>
          <p:cNvSpPr>
            <a:spLocks noChangeArrowheads="1"/>
          </p:cNvSpPr>
          <p:nvPr/>
        </p:nvSpPr>
        <p:spPr bwMode="auto">
          <a:xfrm>
            <a:off x="4572000" y="2057400"/>
            <a:ext cx="11430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RG(</a:t>
            </a:r>
            <a:r>
              <a:rPr lang="en-US" i="1"/>
              <a:t>k</a:t>
            </a:r>
            <a:r>
              <a:rPr lang="en-US"/>
              <a:t>)</a:t>
            </a:r>
          </a:p>
        </p:txBody>
      </p:sp>
      <p:sp>
        <p:nvSpPr>
          <p:cNvPr id="237593" name="Oval 25"/>
          <p:cNvSpPr>
            <a:spLocks noChangeArrowheads="1"/>
          </p:cNvSpPr>
          <p:nvPr/>
        </p:nvSpPr>
        <p:spPr bwMode="auto">
          <a:xfrm>
            <a:off x="4572000" y="1371600"/>
            <a:ext cx="1143000" cy="533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QRG(</a:t>
            </a:r>
            <a:r>
              <a:rPr lang="en-US" i="1"/>
              <a:t>k</a:t>
            </a:r>
            <a:r>
              <a:rPr lang="en-US"/>
              <a:t>)</a:t>
            </a:r>
          </a:p>
        </p:txBody>
      </p:sp>
      <p:sp>
        <p:nvSpPr>
          <p:cNvPr id="237594" name="Line 26"/>
          <p:cNvSpPr>
            <a:spLocks noChangeShapeType="1"/>
          </p:cNvSpPr>
          <p:nvPr/>
        </p:nvSpPr>
        <p:spPr bwMode="auto">
          <a:xfrm flipV="1">
            <a:off x="4724400" y="25908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237595" name="AutoShape 27"/>
          <p:cNvCxnSpPr>
            <a:cxnSpLocks noChangeShapeType="1"/>
            <a:stCxn id="237592" idx="0"/>
            <a:endCxn id="237593" idx="4"/>
          </p:cNvCxnSpPr>
          <p:nvPr/>
        </p:nvCxnSpPr>
        <p:spPr bwMode="auto">
          <a:xfrm flipV="1">
            <a:off x="5143500" y="1905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37596" name="Line 28"/>
          <p:cNvSpPr>
            <a:spLocks noChangeShapeType="1"/>
          </p:cNvSpPr>
          <p:nvPr/>
        </p:nvSpPr>
        <p:spPr bwMode="auto">
          <a:xfrm flipH="1" flipV="1">
            <a:off x="4953000" y="1219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066800"/>
          </a:xfrm>
          <a:noFill/>
          <a:ln/>
        </p:spPr>
        <p:txBody>
          <a:bodyPr anchor="t"/>
          <a:lstStyle/>
          <a:p>
            <a:pPr algn="l"/>
            <a:r>
              <a:rPr lang="en-US" sz="3200">
                <a:latin typeface="Arial Black" pitchFamily="34" charset="0"/>
              </a:rPr>
              <a:t>The universe as we know it</a:t>
            </a:r>
          </a:p>
        </p:txBody>
      </p:sp>
      <p:sp>
        <p:nvSpPr>
          <p:cNvPr id="238596" name="Oval 4"/>
          <p:cNvSpPr>
            <a:spLocks noChangeArrowheads="1"/>
          </p:cNvSpPr>
          <p:nvPr/>
        </p:nvSpPr>
        <p:spPr bwMode="auto">
          <a:xfrm>
            <a:off x="3886200" y="4038600"/>
            <a:ext cx="1143000" cy="533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QIP(2)</a:t>
            </a:r>
          </a:p>
        </p:txBody>
      </p:sp>
      <p:sp>
        <p:nvSpPr>
          <p:cNvPr id="238597" name="Oval 5"/>
          <p:cNvSpPr>
            <a:spLocks noChangeArrowheads="1"/>
          </p:cNvSpPr>
          <p:nvPr/>
        </p:nvSpPr>
        <p:spPr bwMode="auto">
          <a:xfrm>
            <a:off x="3886200" y="4724400"/>
            <a:ext cx="1143000" cy="533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QMA</a:t>
            </a:r>
          </a:p>
        </p:txBody>
      </p:sp>
      <p:sp>
        <p:nvSpPr>
          <p:cNvPr id="238598" name="Oval 6"/>
          <p:cNvSpPr>
            <a:spLocks noChangeArrowheads="1"/>
          </p:cNvSpPr>
          <p:nvPr/>
        </p:nvSpPr>
        <p:spPr bwMode="auto">
          <a:xfrm>
            <a:off x="5257800" y="4724400"/>
            <a:ext cx="11430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AM</a:t>
            </a:r>
          </a:p>
        </p:txBody>
      </p:sp>
      <p:sp>
        <p:nvSpPr>
          <p:cNvPr id="238599" name="Oval 7"/>
          <p:cNvSpPr>
            <a:spLocks noChangeArrowheads="1"/>
          </p:cNvSpPr>
          <p:nvPr/>
        </p:nvSpPr>
        <p:spPr bwMode="auto">
          <a:xfrm>
            <a:off x="3886200" y="5410200"/>
            <a:ext cx="11430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MA</a:t>
            </a:r>
          </a:p>
        </p:txBody>
      </p:sp>
      <p:sp>
        <p:nvSpPr>
          <p:cNvPr id="238600" name="Oval 8"/>
          <p:cNvSpPr>
            <a:spLocks noChangeArrowheads="1"/>
          </p:cNvSpPr>
          <p:nvPr/>
        </p:nvSpPr>
        <p:spPr bwMode="auto">
          <a:xfrm>
            <a:off x="3886200" y="6096000"/>
            <a:ext cx="11430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NP</a:t>
            </a:r>
          </a:p>
        </p:txBody>
      </p:sp>
      <p:sp>
        <p:nvSpPr>
          <p:cNvPr id="238601" name="Oval 9"/>
          <p:cNvSpPr>
            <a:spLocks noChangeArrowheads="1"/>
          </p:cNvSpPr>
          <p:nvPr/>
        </p:nvSpPr>
        <p:spPr bwMode="auto">
          <a:xfrm>
            <a:off x="2514600" y="4724400"/>
            <a:ext cx="11430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RG(1)</a:t>
            </a:r>
          </a:p>
        </p:txBody>
      </p:sp>
      <p:sp>
        <p:nvSpPr>
          <p:cNvPr id="238602" name="Oval 10"/>
          <p:cNvSpPr>
            <a:spLocks noChangeArrowheads="1"/>
          </p:cNvSpPr>
          <p:nvPr/>
        </p:nvSpPr>
        <p:spPr bwMode="auto">
          <a:xfrm>
            <a:off x="2514600" y="4038600"/>
            <a:ext cx="1143000" cy="533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QRG(1)</a:t>
            </a:r>
          </a:p>
        </p:txBody>
      </p:sp>
      <p:cxnSp>
        <p:nvCxnSpPr>
          <p:cNvPr id="238603" name="AutoShape 11"/>
          <p:cNvCxnSpPr>
            <a:cxnSpLocks noChangeShapeType="1"/>
            <a:stCxn id="238600" idx="0"/>
            <a:endCxn id="238599" idx="4"/>
          </p:cNvCxnSpPr>
          <p:nvPr/>
        </p:nvCxnSpPr>
        <p:spPr bwMode="auto">
          <a:xfrm flipV="1">
            <a:off x="4457700" y="5943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8604" name="AutoShape 12"/>
          <p:cNvCxnSpPr>
            <a:cxnSpLocks noChangeShapeType="1"/>
            <a:stCxn id="238599" idx="7"/>
            <a:endCxn id="238598" idx="3"/>
          </p:cNvCxnSpPr>
          <p:nvPr/>
        </p:nvCxnSpPr>
        <p:spPr bwMode="auto">
          <a:xfrm flipV="1">
            <a:off x="4862513" y="5180013"/>
            <a:ext cx="561975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8605" name="AutoShape 13"/>
          <p:cNvCxnSpPr>
            <a:cxnSpLocks noChangeShapeType="1"/>
            <a:stCxn id="238599" idx="0"/>
            <a:endCxn id="238597" idx="4"/>
          </p:cNvCxnSpPr>
          <p:nvPr/>
        </p:nvCxnSpPr>
        <p:spPr bwMode="auto">
          <a:xfrm flipV="1">
            <a:off x="4457700" y="52578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8606" name="AutoShape 14"/>
          <p:cNvCxnSpPr>
            <a:cxnSpLocks noChangeShapeType="1"/>
            <a:stCxn id="238597" idx="0"/>
            <a:endCxn id="238596" idx="4"/>
          </p:cNvCxnSpPr>
          <p:nvPr/>
        </p:nvCxnSpPr>
        <p:spPr bwMode="auto">
          <a:xfrm flipV="1">
            <a:off x="4457700" y="4572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8607" name="AutoShape 15"/>
          <p:cNvCxnSpPr>
            <a:cxnSpLocks noChangeShapeType="1"/>
            <a:stCxn id="238601" idx="0"/>
            <a:endCxn id="238602" idx="4"/>
          </p:cNvCxnSpPr>
          <p:nvPr/>
        </p:nvCxnSpPr>
        <p:spPr bwMode="auto">
          <a:xfrm flipV="1">
            <a:off x="3086100" y="4572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8608" name="AutoShape 16"/>
          <p:cNvCxnSpPr>
            <a:cxnSpLocks noChangeShapeType="1"/>
            <a:stCxn id="238599" idx="1"/>
            <a:endCxn id="238601" idx="5"/>
          </p:cNvCxnSpPr>
          <p:nvPr/>
        </p:nvCxnSpPr>
        <p:spPr bwMode="auto">
          <a:xfrm flipH="1" flipV="1">
            <a:off x="3490913" y="5180013"/>
            <a:ext cx="561975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8609" name="AutoShape 17"/>
          <p:cNvCxnSpPr>
            <a:cxnSpLocks noChangeShapeType="1"/>
            <a:stCxn id="238598" idx="1"/>
            <a:endCxn id="238596" idx="5"/>
          </p:cNvCxnSpPr>
          <p:nvPr/>
        </p:nvCxnSpPr>
        <p:spPr bwMode="auto">
          <a:xfrm flipH="1" flipV="1">
            <a:off x="4862513" y="4494213"/>
            <a:ext cx="561975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8610" name="AutoShape 18"/>
          <p:cNvCxnSpPr>
            <a:cxnSpLocks noChangeShapeType="1"/>
            <a:stCxn id="238597" idx="1"/>
            <a:endCxn id="238602" idx="5"/>
          </p:cNvCxnSpPr>
          <p:nvPr/>
        </p:nvCxnSpPr>
        <p:spPr bwMode="auto">
          <a:xfrm flipH="1" flipV="1">
            <a:off x="3490913" y="4494213"/>
            <a:ext cx="561975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8611" name="AutoShape 19"/>
          <p:cNvCxnSpPr>
            <a:cxnSpLocks noChangeShapeType="1"/>
            <a:stCxn id="238596" idx="0"/>
          </p:cNvCxnSpPr>
          <p:nvPr/>
        </p:nvCxnSpPr>
        <p:spPr bwMode="auto">
          <a:xfrm flipV="1">
            <a:off x="4457700" y="3886200"/>
            <a:ext cx="793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38612" name="Line 20"/>
          <p:cNvSpPr>
            <a:spLocks noChangeShapeType="1"/>
          </p:cNvSpPr>
          <p:nvPr/>
        </p:nvSpPr>
        <p:spPr bwMode="auto">
          <a:xfrm flipV="1">
            <a:off x="3048000" y="38862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13" name="Oval 21"/>
          <p:cNvSpPr>
            <a:spLocks noChangeArrowheads="1"/>
          </p:cNvSpPr>
          <p:nvPr/>
        </p:nvSpPr>
        <p:spPr bwMode="auto">
          <a:xfrm>
            <a:off x="2209800" y="685800"/>
            <a:ext cx="4495800" cy="53340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QRG = RG = EXP</a:t>
            </a:r>
          </a:p>
        </p:txBody>
      </p:sp>
      <p:sp>
        <p:nvSpPr>
          <p:cNvPr id="238614" name="Oval 22"/>
          <p:cNvSpPr>
            <a:spLocks noChangeArrowheads="1"/>
          </p:cNvSpPr>
          <p:nvPr/>
        </p:nvSpPr>
        <p:spPr bwMode="auto">
          <a:xfrm>
            <a:off x="4572000" y="2057400"/>
            <a:ext cx="11430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RG(</a:t>
            </a:r>
            <a:r>
              <a:rPr lang="en-US" i="1"/>
              <a:t>k</a:t>
            </a:r>
            <a:r>
              <a:rPr lang="en-US"/>
              <a:t>)</a:t>
            </a:r>
          </a:p>
        </p:txBody>
      </p:sp>
      <p:sp>
        <p:nvSpPr>
          <p:cNvPr id="238615" name="Oval 23"/>
          <p:cNvSpPr>
            <a:spLocks noChangeArrowheads="1"/>
          </p:cNvSpPr>
          <p:nvPr/>
        </p:nvSpPr>
        <p:spPr bwMode="auto">
          <a:xfrm>
            <a:off x="4572000" y="1371600"/>
            <a:ext cx="1143000" cy="533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QRG(</a:t>
            </a:r>
            <a:r>
              <a:rPr lang="en-US" i="1"/>
              <a:t>k</a:t>
            </a:r>
            <a:r>
              <a:rPr lang="en-US"/>
              <a:t>)</a:t>
            </a:r>
          </a:p>
        </p:txBody>
      </p:sp>
      <p:sp>
        <p:nvSpPr>
          <p:cNvPr id="238616" name="Line 24"/>
          <p:cNvSpPr>
            <a:spLocks noChangeShapeType="1"/>
          </p:cNvSpPr>
          <p:nvPr/>
        </p:nvSpPr>
        <p:spPr bwMode="auto">
          <a:xfrm flipV="1">
            <a:off x="4724400" y="25908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238617" name="AutoShape 25"/>
          <p:cNvCxnSpPr>
            <a:cxnSpLocks noChangeShapeType="1"/>
            <a:stCxn id="238614" idx="0"/>
            <a:endCxn id="238615" idx="4"/>
          </p:cNvCxnSpPr>
          <p:nvPr/>
        </p:nvCxnSpPr>
        <p:spPr bwMode="auto">
          <a:xfrm flipV="1">
            <a:off x="5143500" y="1905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38618" name="Line 26"/>
          <p:cNvSpPr>
            <a:spLocks noChangeShapeType="1"/>
          </p:cNvSpPr>
          <p:nvPr/>
        </p:nvSpPr>
        <p:spPr bwMode="auto">
          <a:xfrm flipH="1" flipV="1">
            <a:off x="4953000" y="1219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38619" name="Picture 27" descr="C:\Documents and Settings\Talking Monkey\My Documents\school\papers\qrg2\talk-2011-01-31-Waterloo\BlackHole.jpg"/>
          <p:cNvPicPr>
            <a:picLocks noChangeAspect="1" noChangeArrowheads="1"/>
          </p:cNvPicPr>
          <p:nvPr/>
        </p:nvPicPr>
        <p:blipFill>
          <a:blip r:embed="rId2" cstate="print"/>
          <a:srcRect t="25082" b="40907"/>
          <a:stretch>
            <a:fillRect/>
          </a:stretch>
        </p:blipFill>
        <p:spPr bwMode="auto">
          <a:xfrm>
            <a:off x="2362200" y="2743200"/>
            <a:ext cx="4206875" cy="1143000"/>
          </a:xfrm>
          <a:prstGeom prst="rect">
            <a:avLst/>
          </a:prstGeom>
          <a:noFill/>
        </p:spPr>
      </p:pic>
      <p:sp>
        <p:nvSpPr>
          <p:cNvPr id="238620" name="Text Box 28"/>
          <p:cNvSpPr txBox="1">
            <a:spLocks noChangeArrowheads="1"/>
          </p:cNvSpPr>
          <p:nvPr/>
        </p:nvSpPr>
        <p:spPr bwMode="auto">
          <a:xfrm>
            <a:off x="3733800" y="3124200"/>
            <a:ext cx="130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PSPACE</a:t>
            </a:r>
          </a:p>
        </p:txBody>
      </p:sp>
    </p:spTree>
    <p:extLst>
      <p:ext uri="{BB962C8B-B14F-4D97-AF65-F5344CB8AC3E}">
        <p14:creationId xmlns:p14="http://schemas.microsoft.com/office/powerpoint/2010/main" val="33282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42" name="Picture 26" descr="C:\Documents and Settings\Talking Monkey\My Documents\school\papers\qrg2\talk-2011-01-31-Waterloo\BlackHole.jpg"/>
          <p:cNvPicPr>
            <a:picLocks noChangeAspect="1" noChangeArrowheads="1"/>
          </p:cNvPicPr>
          <p:nvPr/>
        </p:nvPicPr>
        <p:blipFill>
          <a:blip r:embed="rId2" cstate="print"/>
          <a:srcRect t="140" b="40907"/>
          <a:stretch>
            <a:fillRect/>
          </a:stretch>
        </p:blipFill>
        <p:spPr bwMode="auto">
          <a:xfrm>
            <a:off x="2362200" y="1905000"/>
            <a:ext cx="4206875" cy="1981200"/>
          </a:xfrm>
          <a:prstGeom prst="rect">
            <a:avLst/>
          </a:prstGeom>
          <a:noFill/>
        </p:spPr>
      </p:pic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066800"/>
          </a:xfrm>
          <a:noFill/>
          <a:ln/>
        </p:spPr>
        <p:txBody>
          <a:bodyPr anchor="t"/>
          <a:lstStyle/>
          <a:p>
            <a:pPr algn="l"/>
            <a:r>
              <a:rPr lang="en-US" sz="3200">
                <a:latin typeface="Arial Black" pitchFamily="34" charset="0"/>
              </a:rPr>
              <a:t>The universe as we know it</a:t>
            </a:r>
          </a:p>
        </p:txBody>
      </p:sp>
      <p:sp>
        <p:nvSpPr>
          <p:cNvPr id="239619" name="Oval 3"/>
          <p:cNvSpPr>
            <a:spLocks noChangeArrowheads="1"/>
          </p:cNvSpPr>
          <p:nvPr/>
        </p:nvSpPr>
        <p:spPr bwMode="auto">
          <a:xfrm>
            <a:off x="3886200" y="4038600"/>
            <a:ext cx="1143000" cy="533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QIP(2)</a:t>
            </a:r>
          </a:p>
        </p:txBody>
      </p:sp>
      <p:sp>
        <p:nvSpPr>
          <p:cNvPr id="239620" name="Oval 4"/>
          <p:cNvSpPr>
            <a:spLocks noChangeArrowheads="1"/>
          </p:cNvSpPr>
          <p:nvPr/>
        </p:nvSpPr>
        <p:spPr bwMode="auto">
          <a:xfrm>
            <a:off x="3886200" y="4724400"/>
            <a:ext cx="1143000" cy="533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QMA</a:t>
            </a:r>
          </a:p>
        </p:txBody>
      </p:sp>
      <p:sp>
        <p:nvSpPr>
          <p:cNvPr id="239621" name="Oval 5"/>
          <p:cNvSpPr>
            <a:spLocks noChangeArrowheads="1"/>
          </p:cNvSpPr>
          <p:nvPr/>
        </p:nvSpPr>
        <p:spPr bwMode="auto">
          <a:xfrm>
            <a:off x="5257800" y="4724400"/>
            <a:ext cx="11430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AM</a:t>
            </a:r>
          </a:p>
        </p:txBody>
      </p:sp>
      <p:sp>
        <p:nvSpPr>
          <p:cNvPr id="239622" name="Oval 6"/>
          <p:cNvSpPr>
            <a:spLocks noChangeArrowheads="1"/>
          </p:cNvSpPr>
          <p:nvPr/>
        </p:nvSpPr>
        <p:spPr bwMode="auto">
          <a:xfrm>
            <a:off x="3886200" y="5410200"/>
            <a:ext cx="11430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MA</a:t>
            </a:r>
          </a:p>
        </p:txBody>
      </p:sp>
      <p:sp>
        <p:nvSpPr>
          <p:cNvPr id="239623" name="Oval 7"/>
          <p:cNvSpPr>
            <a:spLocks noChangeArrowheads="1"/>
          </p:cNvSpPr>
          <p:nvPr/>
        </p:nvSpPr>
        <p:spPr bwMode="auto">
          <a:xfrm>
            <a:off x="3886200" y="6096000"/>
            <a:ext cx="11430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NP</a:t>
            </a:r>
          </a:p>
        </p:txBody>
      </p:sp>
      <p:sp>
        <p:nvSpPr>
          <p:cNvPr id="239624" name="Oval 8"/>
          <p:cNvSpPr>
            <a:spLocks noChangeArrowheads="1"/>
          </p:cNvSpPr>
          <p:nvPr/>
        </p:nvSpPr>
        <p:spPr bwMode="auto">
          <a:xfrm>
            <a:off x="2514600" y="4724400"/>
            <a:ext cx="11430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RG(1)</a:t>
            </a:r>
          </a:p>
        </p:txBody>
      </p:sp>
      <p:sp>
        <p:nvSpPr>
          <p:cNvPr id="239625" name="Oval 9"/>
          <p:cNvSpPr>
            <a:spLocks noChangeArrowheads="1"/>
          </p:cNvSpPr>
          <p:nvPr/>
        </p:nvSpPr>
        <p:spPr bwMode="auto">
          <a:xfrm>
            <a:off x="2514600" y="4038600"/>
            <a:ext cx="1143000" cy="533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QRG(1)</a:t>
            </a:r>
          </a:p>
        </p:txBody>
      </p:sp>
      <p:cxnSp>
        <p:nvCxnSpPr>
          <p:cNvPr id="239626" name="AutoShape 10"/>
          <p:cNvCxnSpPr>
            <a:cxnSpLocks noChangeShapeType="1"/>
            <a:stCxn id="239623" idx="0"/>
            <a:endCxn id="239622" idx="4"/>
          </p:cNvCxnSpPr>
          <p:nvPr/>
        </p:nvCxnSpPr>
        <p:spPr bwMode="auto">
          <a:xfrm flipV="1">
            <a:off x="4457700" y="5943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9627" name="AutoShape 11"/>
          <p:cNvCxnSpPr>
            <a:cxnSpLocks noChangeShapeType="1"/>
            <a:stCxn id="239622" idx="7"/>
            <a:endCxn id="239621" idx="3"/>
          </p:cNvCxnSpPr>
          <p:nvPr/>
        </p:nvCxnSpPr>
        <p:spPr bwMode="auto">
          <a:xfrm flipV="1">
            <a:off x="4862513" y="5180013"/>
            <a:ext cx="561975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9628" name="AutoShape 12"/>
          <p:cNvCxnSpPr>
            <a:cxnSpLocks noChangeShapeType="1"/>
            <a:stCxn id="239622" idx="0"/>
            <a:endCxn id="239620" idx="4"/>
          </p:cNvCxnSpPr>
          <p:nvPr/>
        </p:nvCxnSpPr>
        <p:spPr bwMode="auto">
          <a:xfrm flipV="1">
            <a:off x="4457700" y="52578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9629" name="AutoShape 13"/>
          <p:cNvCxnSpPr>
            <a:cxnSpLocks noChangeShapeType="1"/>
            <a:stCxn id="239620" idx="0"/>
            <a:endCxn id="239619" idx="4"/>
          </p:cNvCxnSpPr>
          <p:nvPr/>
        </p:nvCxnSpPr>
        <p:spPr bwMode="auto">
          <a:xfrm flipV="1">
            <a:off x="4457700" y="4572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9630" name="AutoShape 14"/>
          <p:cNvCxnSpPr>
            <a:cxnSpLocks noChangeShapeType="1"/>
            <a:stCxn id="239624" idx="0"/>
            <a:endCxn id="239625" idx="4"/>
          </p:cNvCxnSpPr>
          <p:nvPr/>
        </p:nvCxnSpPr>
        <p:spPr bwMode="auto">
          <a:xfrm flipV="1">
            <a:off x="3086100" y="4572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9631" name="AutoShape 15"/>
          <p:cNvCxnSpPr>
            <a:cxnSpLocks noChangeShapeType="1"/>
            <a:stCxn id="239622" idx="1"/>
            <a:endCxn id="239624" idx="5"/>
          </p:cNvCxnSpPr>
          <p:nvPr/>
        </p:nvCxnSpPr>
        <p:spPr bwMode="auto">
          <a:xfrm flipH="1" flipV="1">
            <a:off x="3490913" y="5180013"/>
            <a:ext cx="561975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9632" name="AutoShape 16"/>
          <p:cNvCxnSpPr>
            <a:cxnSpLocks noChangeShapeType="1"/>
            <a:stCxn id="239621" idx="1"/>
            <a:endCxn id="239619" idx="5"/>
          </p:cNvCxnSpPr>
          <p:nvPr/>
        </p:nvCxnSpPr>
        <p:spPr bwMode="auto">
          <a:xfrm flipH="1" flipV="1">
            <a:off x="4862513" y="4494213"/>
            <a:ext cx="561975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9633" name="AutoShape 17"/>
          <p:cNvCxnSpPr>
            <a:cxnSpLocks noChangeShapeType="1"/>
            <a:stCxn id="239620" idx="1"/>
            <a:endCxn id="239625" idx="5"/>
          </p:cNvCxnSpPr>
          <p:nvPr/>
        </p:nvCxnSpPr>
        <p:spPr bwMode="auto">
          <a:xfrm flipH="1" flipV="1">
            <a:off x="3490913" y="4494213"/>
            <a:ext cx="561975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9634" name="AutoShape 18"/>
          <p:cNvCxnSpPr>
            <a:cxnSpLocks noChangeShapeType="1"/>
            <a:stCxn id="239619" idx="0"/>
          </p:cNvCxnSpPr>
          <p:nvPr/>
        </p:nvCxnSpPr>
        <p:spPr bwMode="auto">
          <a:xfrm flipV="1">
            <a:off x="4457700" y="3886200"/>
            <a:ext cx="793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39635" name="Line 19"/>
          <p:cNvSpPr>
            <a:spLocks noChangeShapeType="1"/>
          </p:cNvSpPr>
          <p:nvPr/>
        </p:nvSpPr>
        <p:spPr bwMode="auto">
          <a:xfrm flipV="1">
            <a:off x="3048000" y="38862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9636" name="Oval 20"/>
          <p:cNvSpPr>
            <a:spLocks noChangeArrowheads="1"/>
          </p:cNvSpPr>
          <p:nvPr/>
        </p:nvSpPr>
        <p:spPr bwMode="auto">
          <a:xfrm>
            <a:off x="2209800" y="685800"/>
            <a:ext cx="4495800" cy="53340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QRG = RG = EXP</a:t>
            </a:r>
          </a:p>
        </p:txBody>
      </p:sp>
      <p:sp>
        <p:nvSpPr>
          <p:cNvPr id="239637" name="Oval 21"/>
          <p:cNvSpPr>
            <a:spLocks noChangeArrowheads="1"/>
          </p:cNvSpPr>
          <p:nvPr/>
        </p:nvSpPr>
        <p:spPr bwMode="auto">
          <a:xfrm>
            <a:off x="5257800" y="2819400"/>
            <a:ext cx="11430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RG(</a:t>
            </a:r>
            <a:r>
              <a:rPr lang="en-US" i="1"/>
              <a:t>k</a:t>
            </a:r>
            <a:r>
              <a:rPr lang="en-US"/>
              <a:t>)</a:t>
            </a:r>
          </a:p>
        </p:txBody>
      </p:sp>
      <p:sp>
        <p:nvSpPr>
          <p:cNvPr id="239638" name="Oval 22"/>
          <p:cNvSpPr>
            <a:spLocks noChangeArrowheads="1"/>
          </p:cNvSpPr>
          <p:nvPr/>
        </p:nvSpPr>
        <p:spPr bwMode="auto">
          <a:xfrm>
            <a:off x="5257800" y="2133600"/>
            <a:ext cx="1143000" cy="533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QRG(</a:t>
            </a:r>
            <a:r>
              <a:rPr lang="en-US" i="1"/>
              <a:t>k</a:t>
            </a:r>
            <a:r>
              <a:rPr lang="en-US"/>
              <a:t>)</a:t>
            </a:r>
          </a:p>
        </p:txBody>
      </p:sp>
      <p:cxnSp>
        <p:nvCxnSpPr>
          <p:cNvPr id="239640" name="AutoShape 24"/>
          <p:cNvCxnSpPr>
            <a:cxnSpLocks noChangeShapeType="1"/>
            <a:stCxn id="239637" idx="0"/>
            <a:endCxn id="239638" idx="4"/>
          </p:cNvCxnSpPr>
          <p:nvPr/>
        </p:nvCxnSpPr>
        <p:spPr bwMode="auto">
          <a:xfrm flipV="1">
            <a:off x="5829300" y="2667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39643" name="Text Box 27"/>
          <p:cNvSpPr txBox="1">
            <a:spLocks noChangeArrowheads="1"/>
          </p:cNvSpPr>
          <p:nvPr/>
        </p:nvSpPr>
        <p:spPr bwMode="auto">
          <a:xfrm>
            <a:off x="3733800" y="3124200"/>
            <a:ext cx="130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PSPACE</a:t>
            </a:r>
          </a:p>
        </p:txBody>
      </p:sp>
      <p:cxnSp>
        <p:nvCxnSpPr>
          <p:cNvPr id="239644" name="AutoShape 28"/>
          <p:cNvCxnSpPr>
            <a:cxnSpLocks noChangeShapeType="1"/>
            <a:endCxn id="239636" idx="4"/>
          </p:cNvCxnSpPr>
          <p:nvPr/>
        </p:nvCxnSpPr>
        <p:spPr bwMode="auto">
          <a:xfrm flipH="1" flipV="1">
            <a:off x="4457700" y="1219200"/>
            <a:ext cx="7938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39647" name="Text Box 31"/>
          <p:cNvSpPr txBox="1">
            <a:spLocks noChangeArrowheads="1"/>
          </p:cNvSpPr>
          <p:nvPr/>
        </p:nvSpPr>
        <p:spPr bwMode="auto">
          <a:xfrm>
            <a:off x="6858000" y="2025650"/>
            <a:ext cx="7254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907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The End?</a:t>
            </a:r>
          </a:p>
        </p:txBody>
      </p:sp>
      <p:pic>
        <p:nvPicPr>
          <p:cNvPr id="181252" name="Picture 4" descr="C:\Documents and Settings\Talking Monkey\My Documents\school\papers\qrg2\talk-2011-01-31-Waterloo\BlackHole.jpg"/>
          <p:cNvPicPr>
            <a:picLocks noChangeAspect="1" noChangeArrowheads="1"/>
          </p:cNvPicPr>
          <p:nvPr/>
        </p:nvPicPr>
        <p:blipFill>
          <a:blip r:embed="rId2" cstate="print"/>
          <a:srcRect t="140" b="95"/>
          <a:stretch>
            <a:fillRect/>
          </a:stretch>
        </p:blipFill>
        <p:spPr bwMode="auto">
          <a:xfrm>
            <a:off x="2362200" y="1600200"/>
            <a:ext cx="4206875" cy="3352800"/>
          </a:xfrm>
          <a:prstGeom prst="rect">
            <a:avLst/>
          </a:prstGeom>
          <a:noFill/>
        </p:spPr>
      </p:pic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3886200" y="2819400"/>
            <a:ext cx="130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PSPACE</a:t>
            </a:r>
          </a:p>
        </p:txBody>
      </p:sp>
      <p:pic>
        <p:nvPicPr>
          <p:cNvPr id="5" name="Picture 2" descr="http://1.bp.blogspot.com/-A9vgEWcyTsg/TkAadJkaoNI/AAAAAAAADhs/opMXvRcQgSc/s1600/The-Big-Bang-Theory-Leonard-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722290"/>
            <a:ext cx="1163231" cy="299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838200" cy="266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990600" y="4419600"/>
            <a:ext cx="2609245" cy="7261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Oh, Yeah!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38800" y="5145761"/>
            <a:ext cx="2315890" cy="76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Oh, No!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8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0067" y="304800"/>
            <a:ext cx="2684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Additional Features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124200"/>
            <a:ext cx="1553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Extensions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86818" y="990600"/>
            <a:ext cx="2366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Low rank solutions: 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7239000" y="1098369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7373947" y="12954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7447863" y="1012686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06385" y="1047690"/>
            <a:ext cx="3932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Recall the solution is the average of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0" y="1578114"/>
            <a:ext cx="67161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 some cases, each       will be </a:t>
            </a:r>
            <a:r>
              <a:rPr lang="en-US" sz="2000" b="1" i="1" dirty="0" smtClean="0">
                <a:solidFill>
                  <a:srgbClr val="002060"/>
                </a:solidFill>
              </a:rPr>
              <a:t>rank one</a:t>
            </a:r>
            <a:r>
              <a:rPr lang="en-US" sz="2000" dirty="0" smtClean="0"/>
              <a:t>.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Then the </a:t>
            </a:r>
            <a:r>
              <a:rPr lang="en-US" sz="2000" b="1" dirty="0" smtClean="0">
                <a:solidFill>
                  <a:srgbClr val="FF0000"/>
                </a:solidFill>
              </a:rPr>
              <a:t>total rank is  upper bounded by T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13" name="Flowchart: Connector 12"/>
          <p:cNvSpPr/>
          <p:nvPr/>
        </p:nvSpPr>
        <p:spPr>
          <a:xfrm>
            <a:off x="4495800" y="16764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4400" y="2343090"/>
            <a:ext cx="2287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De-randomization: 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99344" y="2416314"/>
            <a:ext cx="6068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some quantum version of </a:t>
            </a:r>
            <a:r>
              <a:rPr lang="en-US" sz="2000" dirty="0" err="1" smtClean="0"/>
              <a:t>Chernoff</a:t>
            </a:r>
            <a:r>
              <a:rPr lang="en-US" sz="2000" dirty="0" smtClean="0"/>
              <a:t> bound,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e.g.,  the </a:t>
            </a:r>
            <a:r>
              <a:rPr lang="en-US" sz="2000" dirty="0" err="1" smtClean="0">
                <a:solidFill>
                  <a:srgbClr val="002060"/>
                </a:solidFill>
              </a:rPr>
              <a:t>Ahlswede</a:t>
            </a:r>
            <a:r>
              <a:rPr lang="en-US" sz="2000" dirty="0" smtClean="0">
                <a:solidFill>
                  <a:srgbClr val="002060"/>
                </a:solidFill>
              </a:rPr>
              <a:t>-Winter</a:t>
            </a:r>
            <a:r>
              <a:rPr lang="en-US" sz="2000" dirty="0" smtClean="0"/>
              <a:t> matrix-valued bound. 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801318" y="3662065"/>
            <a:ext cx="5754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How to solve general convex optimizations?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20" name="Picture 2" descr="http://1.bp.blogspot.com/-A9vgEWcyTsg/TkAadJkaoNI/AAAAAAAADhs/opMXvRcQgSc/s1600/The-Big-Bang-Theory-Leonard-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876800"/>
            <a:ext cx="762000" cy="196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80596" y="4195465"/>
            <a:ext cx="9192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General methods (e.g., </a:t>
            </a:r>
            <a:r>
              <a:rPr lang="en-US" sz="2000" b="1" dirty="0" smtClean="0">
                <a:solidFill>
                  <a:srgbClr val="002060"/>
                </a:solidFill>
              </a:rPr>
              <a:t>Follow the Regularized Leader</a:t>
            </a:r>
            <a:r>
              <a:rPr lang="en-US" sz="2000" dirty="0" smtClean="0"/>
              <a:t>) are known to calculate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equilibrium values on </a:t>
            </a:r>
            <a:r>
              <a:rPr lang="en-US" sz="2000" i="1" dirty="0" smtClean="0">
                <a:solidFill>
                  <a:srgbClr val="002060"/>
                </a:solidFill>
              </a:rPr>
              <a:t>convex sets </a:t>
            </a:r>
            <a:r>
              <a:rPr lang="en-US" sz="2000" dirty="0" smtClean="0"/>
              <a:t>rather than </a:t>
            </a:r>
            <a:r>
              <a:rPr lang="en-US" sz="2000" i="1" dirty="0" smtClean="0">
                <a:solidFill>
                  <a:srgbClr val="002060"/>
                </a:solidFill>
              </a:rPr>
              <a:t>density operators</a:t>
            </a:r>
            <a:r>
              <a:rPr lang="en-US" sz="2000" dirty="0" smtClean="0"/>
              <a:t>!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48537" y="4957465"/>
            <a:ext cx="6533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Matrix </a:t>
            </a:r>
            <a:r>
              <a:rPr lang="en-US" sz="2000" b="1" dirty="0" smtClean="0">
                <a:solidFill>
                  <a:srgbClr val="FF0000"/>
                </a:solidFill>
              </a:rPr>
              <a:t>MWU</a:t>
            </a:r>
            <a:r>
              <a:rPr lang="en-US" sz="2000" dirty="0" smtClean="0"/>
              <a:t> is known to one </a:t>
            </a:r>
            <a:r>
              <a:rPr lang="en-US" sz="2000" b="1" dirty="0" smtClean="0">
                <a:solidFill>
                  <a:srgbClr val="FF0000"/>
                </a:solidFill>
              </a:rPr>
              <a:t>special</a:t>
            </a:r>
            <a:r>
              <a:rPr lang="en-US" sz="2000" dirty="0" smtClean="0"/>
              <a:t> case of this framework!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84881" y="5414665"/>
            <a:ext cx="6268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However, the performance </a:t>
            </a:r>
            <a:r>
              <a:rPr lang="en-US" sz="2000" b="1" dirty="0" smtClean="0">
                <a:solidFill>
                  <a:srgbClr val="002060"/>
                </a:solidFill>
              </a:rPr>
              <a:t>varies</a:t>
            </a:r>
            <a:r>
              <a:rPr lang="en-US" sz="2000" dirty="0" smtClean="0"/>
              <a:t> on different convex sets!</a:t>
            </a:r>
            <a:endParaRPr lang="en-US" sz="2000" dirty="0"/>
          </a:p>
        </p:txBody>
      </p:sp>
      <p:sp>
        <p:nvSpPr>
          <p:cNvPr id="21" name="Rounded Rectangle 20"/>
          <p:cNvSpPr/>
          <p:nvPr/>
        </p:nvSpPr>
        <p:spPr>
          <a:xfrm>
            <a:off x="4343400" y="6019801"/>
            <a:ext cx="3352800" cy="6005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Could work sometime!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1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4111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914400"/>
            <a:ext cx="85572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“Equilibrium Value Method”</a:t>
            </a:r>
            <a:r>
              <a:rPr lang="en-US" sz="2000" dirty="0" smtClean="0"/>
              <a:t>,  an </a:t>
            </a:r>
            <a:r>
              <a:rPr lang="en-US" sz="2000" b="1" dirty="0" smtClean="0">
                <a:solidFill>
                  <a:srgbClr val="0070C0"/>
                </a:solidFill>
              </a:rPr>
              <a:t>explicit</a:t>
            </a:r>
            <a:r>
              <a:rPr lang="en-US" sz="2000" dirty="0" smtClean="0"/>
              <a:t> and </a:t>
            </a:r>
            <a:r>
              <a:rPr lang="en-US" sz="2000" b="1" dirty="0" smtClean="0">
                <a:solidFill>
                  <a:srgbClr val="0070C0"/>
                </a:solidFill>
              </a:rPr>
              <a:t>time/space efficient </a:t>
            </a:r>
            <a:r>
              <a:rPr lang="en-US" sz="2000" dirty="0" smtClean="0"/>
              <a:t>SDP solver!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01179" y="1474113"/>
            <a:ext cx="14800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Known for: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1524000"/>
            <a:ext cx="6953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1) </a:t>
            </a:r>
            <a:r>
              <a:rPr lang="en-US" sz="2000" b="1" dirty="0" smtClean="0">
                <a:solidFill>
                  <a:srgbClr val="0070C0"/>
                </a:solidFill>
              </a:rPr>
              <a:t>PSPACE Upper bounds </a:t>
            </a:r>
            <a:r>
              <a:rPr lang="en-US" sz="2000" dirty="0" smtClean="0"/>
              <a:t>in Quantum Computational Complexity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2590800"/>
            <a:ext cx="3731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  <a:r>
              <a:rPr lang="en-US" sz="2000" dirty="0" smtClean="0"/>
              <a:t>) </a:t>
            </a:r>
            <a:r>
              <a:rPr lang="en-US" sz="2000" b="1" dirty="0" smtClean="0">
                <a:solidFill>
                  <a:srgbClr val="0070C0"/>
                </a:solidFill>
              </a:rPr>
              <a:t>Parallelized Solutions </a:t>
            </a:r>
            <a:r>
              <a:rPr lang="en-US" sz="2000" dirty="0" smtClean="0"/>
              <a:t>to SDPs. </a:t>
            </a:r>
            <a:endParaRPr lang="en-US" sz="2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3048000"/>
            <a:ext cx="60102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590800" y="2038290"/>
                <a:ext cx="62290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Examples,   </a:t>
                </a:r>
                <a:r>
                  <a:rPr lang="en-US" sz="2000" b="1" dirty="0" smtClean="0"/>
                  <a:t>QIP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ea typeface="Cambria Math"/>
                      </a:rPr>
                      <m:t>⊆</m:t>
                    </m:r>
                  </m:oMath>
                </a14:m>
                <a:r>
                  <a:rPr lang="en-US" sz="2000" b="1" dirty="0" smtClean="0"/>
                  <a:t>PSPACE</a:t>
                </a:r>
                <a:r>
                  <a:rPr lang="en-US" sz="2000" dirty="0" smtClean="0"/>
                  <a:t>,  </a:t>
                </a:r>
                <a:r>
                  <a:rPr lang="en-US" sz="2000" b="1" dirty="0" smtClean="0"/>
                  <a:t>DQIP=QRG(2)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ea typeface="Cambria Math"/>
                      </a:rPr>
                      <m:t>⊆ </m:t>
                    </m:r>
                  </m:oMath>
                </a14:m>
                <a:r>
                  <a:rPr lang="en-US" sz="2000" b="1" dirty="0" smtClean="0"/>
                  <a:t>PSPACE</a:t>
                </a:r>
                <a:r>
                  <a:rPr lang="en-US" sz="2000" dirty="0" smtClean="0"/>
                  <a:t>,  etc….</a:t>
                </a:r>
                <a:endParaRPr lang="en-US" sz="2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038290"/>
                <a:ext cx="6229013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978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33400" y="4750713"/>
            <a:ext cx="24414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Additional Feature: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410200"/>
            <a:ext cx="2235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Problems: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5161" y="5543490"/>
            <a:ext cx="3303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More </a:t>
            </a:r>
            <a:r>
              <a:rPr lang="en-US" sz="2000" b="1" dirty="0" smtClean="0"/>
              <a:t>PSPACE</a:t>
            </a:r>
            <a:r>
              <a:rPr lang="en-US" sz="2000" dirty="0" smtClean="0"/>
              <a:t> Upper bounds?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971800" y="5867400"/>
            <a:ext cx="5615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2000" b="1" dirty="0" smtClean="0"/>
              <a:t>Larger</a:t>
            </a:r>
            <a:r>
              <a:rPr lang="en-US" sz="2000" dirty="0" smtClean="0"/>
              <a:t> classes of SDPs that admit </a:t>
            </a:r>
            <a:r>
              <a:rPr lang="en-US" sz="2000" b="1" dirty="0" smtClean="0"/>
              <a:t>parallel</a:t>
            </a:r>
            <a:r>
              <a:rPr lang="en-US" sz="2000" dirty="0" smtClean="0"/>
              <a:t> solutions?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025161" y="6229290"/>
            <a:ext cx="4834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More applications of the </a:t>
            </a:r>
            <a:r>
              <a:rPr lang="en-US" sz="2000" b="1" dirty="0" smtClean="0"/>
              <a:t>additional feature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027474" y="4857690"/>
            <a:ext cx="4493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l</a:t>
            </a:r>
            <a:r>
              <a:rPr lang="en-US" sz="2000" b="1" dirty="0" smtClean="0">
                <a:solidFill>
                  <a:srgbClr val="0070C0"/>
                </a:solidFill>
              </a:rPr>
              <a:t>ow rank solutions</a:t>
            </a:r>
            <a:r>
              <a:rPr lang="en-US" sz="2000" dirty="0" smtClean="0"/>
              <a:t> and </a:t>
            </a:r>
            <a:r>
              <a:rPr lang="en-US" sz="2000" b="1" dirty="0" smtClean="0">
                <a:solidFill>
                  <a:srgbClr val="0070C0"/>
                </a:solidFill>
              </a:rPr>
              <a:t>de-randomization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0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792162"/>
          </a:xfrm>
        </p:spPr>
        <p:txBody>
          <a:bodyPr/>
          <a:lstStyle/>
          <a:p>
            <a:pPr algn="l"/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524001"/>
            <a:ext cx="8305800" cy="4267199"/>
          </a:xfrm>
        </p:spPr>
        <p:txBody>
          <a:bodyPr>
            <a:noAutofit/>
          </a:bodyPr>
          <a:lstStyle/>
          <a:p>
            <a:r>
              <a:rPr lang="en-US" sz="2600" b="1" dirty="0" err="1" smtClean="0"/>
              <a:t>Xiaodi</a:t>
            </a:r>
            <a:r>
              <a:rPr lang="en-US" sz="2600" b="1" dirty="0" smtClean="0"/>
              <a:t> Wu</a:t>
            </a:r>
            <a:r>
              <a:rPr lang="en-US" sz="2600" dirty="0" smtClean="0"/>
              <a:t>. </a:t>
            </a:r>
            <a:r>
              <a:rPr lang="en-US" sz="2600" i="1" dirty="0" smtClean="0"/>
              <a:t>Equilibrium Value Method for the proof of QIP=PSPACE</a:t>
            </a:r>
            <a:r>
              <a:rPr lang="en-US" sz="2600" dirty="0" smtClean="0"/>
              <a:t>. </a:t>
            </a:r>
            <a:r>
              <a:rPr lang="en-US" sz="2600" dirty="0" err="1" smtClean="0">
                <a:solidFill>
                  <a:srgbClr val="00B050"/>
                </a:solidFill>
              </a:rPr>
              <a:t>arXiv</a:t>
            </a:r>
            <a:r>
              <a:rPr lang="en-US" sz="2600" dirty="0" smtClean="0">
                <a:solidFill>
                  <a:srgbClr val="00B050"/>
                </a:solidFill>
              </a:rPr>
              <a:t>: 1004.0264</a:t>
            </a:r>
            <a:r>
              <a:rPr lang="en-US" sz="2600" dirty="0" smtClean="0"/>
              <a:t>.</a:t>
            </a:r>
          </a:p>
          <a:p>
            <a:r>
              <a:rPr lang="en-US" sz="2600" b="1" dirty="0" err="1" smtClean="0"/>
              <a:t>Xiaodi</a:t>
            </a:r>
            <a:r>
              <a:rPr lang="en-US" sz="2600" b="1" dirty="0" smtClean="0"/>
              <a:t> Wu</a:t>
            </a:r>
            <a:r>
              <a:rPr lang="en-US" sz="2600" i="1" dirty="0" smtClean="0"/>
              <a:t>. Parallelized Solution to </a:t>
            </a:r>
            <a:r>
              <a:rPr lang="en-US" sz="2600" i="1" dirty="0" err="1" smtClean="0"/>
              <a:t>Semidefinite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Programmings</a:t>
            </a:r>
            <a:r>
              <a:rPr lang="en-US" sz="2600" i="1" dirty="0" smtClean="0"/>
              <a:t> in Quantum Complexity Theory</a:t>
            </a:r>
            <a:r>
              <a:rPr lang="en-US" sz="2600" dirty="0" smtClean="0"/>
              <a:t>. </a:t>
            </a:r>
            <a:r>
              <a:rPr lang="en-US" sz="2600" dirty="0" err="1" smtClean="0">
                <a:solidFill>
                  <a:srgbClr val="00B050"/>
                </a:solidFill>
              </a:rPr>
              <a:t>arXiv</a:t>
            </a:r>
            <a:r>
              <a:rPr lang="en-US" sz="2600" dirty="0" smtClean="0">
                <a:solidFill>
                  <a:srgbClr val="00B050"/>
                </a:solidFill>
              </a:rPr>
              <a:t>: 1009.2211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Gus </a:t>
            </a:r>
            <a:r>
              <a:rPr lang="en-US" sz="2600" dirty="0" err="1" smtClean="0"/>
              <a:t>Gutoski</a:t>
            </a:r>
            <a:r>
              <a:rPr lang="en-US" sz="2600" dirty="0" smtClean="0"/>
              <a:t> and </a:t>
            </a:r>
            <a:r>
              <a:rPr lang="en-US" sz="2600" b="1" dirty="0" err="1" smtClean="0"/>
              <a:t>Xiaodi</a:t>
            </a:r>
            <a:r>
              <a:rPr lang="en-US" sz="2600" b="1" dirty="0" smtClean="0"/>
              <a:t> Wu</a:t>
            </a:r>
            <a:r>
              <a:rPr lang="en-US" sz="2600" dirty="0" smtClean="0"/>
              <a:t>. </a:t>
            </a:r>
            <a:r>
              <a:rPr lang="en-US" sz="2600" i="1" dirty="0" smtClean="0"/>
              <a:t>Parallel approximation of min-max problems with applications to classical and quantum zero-sum games</a:t>
            </a:r>
            <a:r>
              <a:rPr lang="en-US" sz="2600" dirty="0" smtClean="0"/>
              <a:t>. </a:t>
            </a:r>
            <a:r>
              <a:rPr lang="en-US" sz="2600" dirty="0" err="1" smtClean="0">
                <a:solidFill>
                  <a:srgbClr val="00B050"/>
                </a:solidFill>
              </a:rPr>
              <a:t>arXiv</a:t>
            </a:r>
            <a:r>
              <a:rPr lang="en-US" sz="2600" dirty="0" smtClean="0">
                <a:solidFill>
                  <a:srgbClr val="00B050"/>
                </a:solidFill>
              </a:rPr>
              <a:t>: 1011.2787</a:t>
            </a:r>
            <a:r>
              <a:rPr lang="en-US" sz="2600" dirty="0" smtClean="0"/>
              <a:t>.</a:t>
            </a:r>
          </a:p>
          <a:p>
            <a:r>
              <a:rPr lang="en-US" sz="2600" dirty="0" err="1" smtClean="0"/>
              <a:t>Yaoyun</a:t>
            </a:r>
            <a:r>
              <a:rPr lang="en-US" sz="2600" dirty="0" smtClean="0"/>
              <a:t> Shi and </a:t>
            </a:r>
            <a:r>
              <a:rPr lang="en-US" sz="2600" b="1" dirty="0" err="1" smtClean="0"/>
              <a:t>Xiaodi</a:t>
            </a:r>
            <a:r>
              <a:rPr lang="en-US" sz="2600" b="1" dirty="0" smtClean="0"/>
              <a:t> Wu</a:t>
            </a:r>
            <a:r>
              <a:rPr lang="en-US" sz="2600" dirty="0" smtClean="0"/>
              <a:t>. </a:t>
            </a:r>
            <a:r>
              <a:rPr lang="en-US" sz="2600" i="1" dirty="0" smtClean="0"/>
              <a:t>Epsilon-net method for optimizations over separable states</a:t>
            </a:r>
            <a:r>
              <a:rPr lang="en-US" sz="2600" dirty="0" smtClean="0"/>
              <a:t>. </a:t>
            </a:r>
            <a:r>
              <a:rPr lang="en-US" sz="2600" dirty="0" err="1" smtClean="0">
                <a:solidFill>
                  <a:srgbClr val="00B050"/>
                </a:solidFill>
              </a:rPr>
              <a:t>arXiv</a:t>
            </a:r>
            <a:r>
              <a:rPr lang="en-US" sz="2600" dirty="0" smtClean="0">
                <a:solidFill>
                  <a:srgbClr val="00B050"/>
                </a:solidFill>
              </a:rPr>
              <a:t>: 1112.0808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8138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0070" y="1242298"/>
            <a:ext cx="5625130" cy="233910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</a:t>
            </a:r>
            <a:r>
              <a:rPr lang="en-US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</a:p>
          <a:p>
            <a:pPr algn="ctr"/>
            <a:r>
              <a:rPr lang="en-US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 &amp; A</a:t>
            </a:r>
            <a:endParaRPr lang="en-US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8" descr="http://www.posterparty.com/images/tv-big-bang-theory-sheldon-point-bazinga-poster-GBfp28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1317117" cy="198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62200" y="4571427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 am ready to put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“Equilibrium Value Method”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in my toolbox. What are you waiting for?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8" name="Picture 2" descr="http://1.bp.blogspot.com/-A9vgEWcyTsg/TkAadJkaoNI/AAAAAAAADhs/opMXvRcQgSc/s1600/The-Big-Bang-Theory-Leonard-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89" y="457200"/>
            <a:ext cx="1163231" cy="299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28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123" y="304800"/>
            <a:ext cx="8812477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err="1" smtClean="0">
                <a:solidFill>
                  <a:srgbClr val="002060"/>
                </a:solidFill>
              </a:rPr>
              <a:t>Semidefinite</a:t>
            </a:r>
            <a:r>
              <a:rPr lang="en-US" sz="2500" b="1" dirty="0" smtClean="0">
                <a:solidFill>
                  <a:srgbClr val="002060"/>
                </a:solidFill>
              </a:rPr>
              <a:t> Programming </a:t>
            </a:r>
            <a:r>
              <a:rPr lang="en-US" sz="2500" dirty="0" smtClean="0"/>
              <a:t>(informal):  </a:t>
            </a:r>
          </a:p>
          <a:p>
            <a:r>
              <a:rPr lang="en-US" sz="2500" dirty="0"/>
              <a:t> </a:t>
            </a:r>
            <a:r>
              <a:rPr lang="en-US" sz="2500" dirty="0" smtClean="0"/>
              <a:t>   </a:t>
            </a:r>
            <a:r>
              <a:rPr lang="en-US" sz="2500" dirty="0" smtClean="0"/>
              <a:t>optimize </a:t>
            </a:r>
            <a:r>
              <a:rPr lang="en-US" sz="2500" dirty="0" smtClean="0">
                <a:solidFill>
                  <a:srgbClr val="7030A0"/>
                </a:solidFill>
              </a:rPr>
              <a:t>linear</a:t>
            </a:r>
            <a:r>
              <a:rPr lang="en-US" sz="2500" dirty="0" smtClean="0"/>
              <a:t> functions  </a:t>
            </a:r>
          </a:p>
          <a:p>
            <a:r>
              <a:rPr lang="en-US" sz="2500" dirty="0"/>
              <a:t> </a:t>
            </a:r>
            <a:r>
              <a:rPr lang="en-US" sz="2500" dirty="0" smtClean="0"/>
              <a:t>               </a:t>
            </a:r>
            <a:r>
              <a:rPr lang="en-US" sz="2500" dirty="0" smtClean="0"/>
              <a:t>over </a:t>
            </a:r>
            <a:r>
              <a:rPr lang="en-US" sz="2500" dirty="0" err="1" smtClean="0">
                <a:solidFill>
                  <a:srgbClr val="0070C0"/>
                </a:solidFill>
              </a:rPr>
              <a:t>semidefinte</a:t>
            </a:r>
            <a:r>
              <a:rPr lang="en-US" sz="2500" dirty="0" smtClean="0"/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operators</a:t>
            </a:r>
            <a:r>
              <a:rPr lang="en-US" sz="2500" dirty="0" smtClean="0"/>
              <a:t> with </a:t>
            </a:r>
            <a:r>
              <a:rPr lang="en-US" sz="2500" dirty="0" err="1" smtClean="0">
                <a:solidFill>
                  <a:srgbClr val="0070C0"/>
                </a:solidFill>
              </a:rPr>
              <a:t>semidefinite</a:t>
            </a:r>
            <a:r>
              <a:rPr lang="en-US" sz="2500" dirty="0" smtClean="0"/>
              <a:t> </a:t>
            </a:r>
            <a:r>
              <a:rPr lang="en-US" sz="2500" dirty="0" smtClean="0">
                <a:solidFill>
                  <a:srgbClr val="0AC629"/>
                </a:solidFill>
              </a:rPr>
              <a:t>constraints</a:t>
            </a:r>
            <a:r>
              <a:rPr lang="en-US" sz="2500" dirty="0" smtClean="0"/>
              <a:t>!</a:t>
            </a:r>
            <a:endParaRPr lang="en-US" sz="25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19621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3890" y="1752600"/>
            <a:ext cx="5610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Nature</a:t>
            </a:r>
            <a:r>
              <a:rPr lang="en-US" sz="2400" dirty="0" smtClean="0"/>
              <a:t> performs optimizations all the time!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2286000"/>
            <a:ext cx="5666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e.g. what is the </a:t>
            </a:r>
            <a:r>
              <a:rPr lang="en-US" sz="2000" i="1" dirty="0" smtClean="0">
                <a:solidFill>
                  <a:srgbClr val="FF0000"/>
                </a:solidFill>
              </a:rPr>
              <a:t>ground state</a:t>
            </a:r>
            <a:r>
              <a:rPr lang="en-US" sz="2000" dirty="0" smtClean="0"/>
              <a:t> of a given Hamiltonian?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733800" y="2784645"/>
                <a:ext cx="4607223" cy="415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sz="2100" b="0" i="1" smtClean="0">
                            <a:latin typeface="Cambria Math"/>
                          </a:rPr>
                          <m:t>  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1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21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sz="2100" b="0" i="1" smtClean="0">
                                <a:latin typeface="Cambria Math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sz="21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100" b="0" i="1" smtClean="0"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1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1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100" b="0" i="1" smtClean="0">
                                <a:latin typeface="Cambria Math"/>
                              </a:rPr>
                              <m:t>𝜌</m:t>
                            </m:r>
                            <m:r>
                              <a:rPr lang="en-US" sz="2100" b="0" i="1" smtClean="0">
                                <a:latin typeface="Cambria Math"/>
                              </a:rPr>
                              <m:t>&gt;</m:t>
                            </m:r>
                            <m:r>
                              <a:rPr lang="en-US" sz="21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2100" b="0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en-US" sz="21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100" b="0" i="1" smtClean="0">
                                <a:latin typeface="Cambria Math"/>
                              </a:rPr>
                              <m:t>.   </m:t>
                            </m:r>
                            <m:r>
                              <a:rPr lang="en-US" sz="2100" b="0" i="1" smtClean="0">
                                <a:latin typeface="Cambria Math"/>
                              </a:rPr>
                              <m:t>𝜌</m:t>
                            </m:r>
                            <m:r>
                              <a:rPr lang="en-US" sz="2100" b="0" i="1" smtClean="0">
                                <a:latin typeface="Cambria Math"/>
                              </a:rPr>
                              <m:t>≥0,</m:t>
                            </m:r>
                          </m:e>
                        </m:nary>
                      </m:e>
                    </m:func>
                    <m:r>
                      <a:rPr lang="en-US" sz="21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100" dirty="0" smtClean="0"/>
                  <a:t> Tr(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latin typeface="Cambria Math"/>
                      </a:rPr>
                      <m:t>𝜌</m:t>
                    </m:r>
                  </m:oMath>
                </a14:m>
                <a:r>
                  <a:rPr lang="en-US" sz="2100" dirty="0" smtClean="0"/>
                  <a:t>)=1.</a:t>
                </a:r>
                <a:endParaRPr lang="en-US" sz="21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784645"/>
                <a:ext cx="4607223" cy="415755"/>
              </a:xfrm>
              <a:prstGeom prst="rect">
                <a:avLst/>
              </a:prstGeom>
              <a:blipFill rotWithShape="1">
                <a:blip r:embed="rId3"/>
                <a:stretch>
                  <a:fillRect t="-125000" r="-530" b="-18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477000" y="2819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19600" y="2819400"/>
            <a:ext cx="1524000" cy="304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15200" y="2819400"/>
            <a:ext cx="838200" cy="304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90989" y="3181290"/>
            <a:ext cx="795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7030A0"/>
                </a:solidFill>
              </a:rPr>
              <a:t>linear</a:t>
            </a:r>
            <a:endParaRPr lang="en-US" sz="20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6096000" y="3181290"/>
            <a:ext cx="1214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operators</a:t>
            </a:r>
            <a:endParaRPr lang="en-US" sz="20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7277991" y="3181290"/>
            <a:ext cx="1355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AC629"/>
                </a:solidFill>
              </a:rPr>
              <a:t>constraints</a:t>
            </a:r>
            <a:endParaRPr lang="en-US" sz="20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0" y="3505200"/>
            <a:ext cx="63342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To simulate nature, 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        we need to solve the </a:t>
            </a:r>
            <a:r>
              <a:rPr lang="en-US" sz="2200" b="1" dirty="0" smtClean="0"/>
              <a:t>optimization problem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4495800"/>
            <a:ext cx="752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</a:t>
            </a:r>
            <a:r>
              <a:rPr lang="en-US" sz="2400" b="1" dirty="0" smtClean="0"/>
              <a:t>quantum information tasks</a:t>
            </a:r>
            <a:r>
              <a:rPr lang="en-US" sz="2400" dirty="0" smtClean="0"/>
              <a:t>, we need to optimize too!!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00670" y="5086290"/>
            <a:ext cx="8819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e.g., what is the </a:t>
            </a:r>
            <a:r>
              <a:rPr lang="en-US" sz="2000" b="1" dirty="0" smtClean="0">
                <a:solidFill>
                  <a:srgbClr val="FF0000"/>
                </a:solidFill>
              </a:rPr>
              <a:t>best POVM </a:t>
            </a:r>
            <a:r>
              <a:rPr lang="en-US" sz="2000" dirty="0" smtClean="0"/>
              <a:t>to distinguish among </a:t>
            </a:r>
            <a:r>
              <a:rPr lang="en-US" sz="2000" i="1" dirty="0" smtClean="0"/>
              <a:t>an ensemble of quantum states</a:t>
            </a:r>
            <a:r>
              <a:rPr lang="en-US" sz="2000" dirty="0" smtClean="0"/>
              <a:t>? 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44941" y="5619690"/>
            <a:ext cx="8089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an be formulated as a </a:t>
            </a:r>
            <a:r>
              <a:rPr lang="en-US" sz="2000" b="1" dirty="0" smtClean="0">
                <a:solidFill>
                  <a:srgbClr val="002060"/>
                </a:solidFill>
              </a:rPr>
              <a:t>SDP</a:t>
            </a:r>
            <a:r>
              <a:rPr lang="en-US" sz="2000" dirty="0" smtClean="0"/>
              <a:t> with </a:t>
            </a:r>
            <a:r>
              <a:rPr lang="en-US" sz="2000" dirty="0" smtClean="0">
                <a:solidFill>
                  <a:srgbClr val="FF0000"/>
                </a:solidFill>
              </a:rPr>
              <a:t>POVMs as operators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0AC629"/>
                </a:solidFill>
              </a:rPr>
              <a:t>tricky constraints</a:t>
            </a:r>
            <a:r>
              <a:rPr lang="en-US" sz="2000" dirty="0" smtClean="0"/>
              <a:t>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162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3" grpId="0" animBg="1"/>
      <p:bldP spid="14" grpId="0" animBg="1"/>
      <p:bldP spid="10" grpId="0"/>
      <p:bldP spid="11" grpId="0"/>
      <p:bldP spid="12" grpId="0"/>
      <p:bldP spid="15" grpId="0"/>
      <p:bldP spid="16" grpId="0"/>
      <p:bldP spid="17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57200" y="381000"/>
            <a:ext cx="8229600" cy="5151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Matrix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Multiplicative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Weight Update Method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202639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2" y="4648200"/>
            <a:ext cx="812958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214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551688"/>
            <a:ext cx="8305800" cy="5151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JJUW10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Proof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4800" y="1905000"/>
            <a:ext cx="2286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SDP reformulation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[JJUW10]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4800" y="3276600"/>
            <a:ext cx="23622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QIP=QMAM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[MW05]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组合 10"/>
          <p:cNvGrpSpPr/>
          <p:nvPr/>
        </p:nvGrpSpPr>
        <p:grpSpPr>
          <a:xfrm>
            <a:off x="2971800" y="2362200"/>
            <a:ext cx="5867400" cy="2895600"/>
            <a:chOff x="1066800" y="2209800"/>
            <a:chExt cx="7239000" cy="3505200"/>
          </a:xfrm>
        </p:grpSpPr>
        <p:grpSp>
          <p:nvGrpSpPr>
            <p:cNvPr id="4" name="组合 5"/>
            <p:cNvGrpSpPr/>
            <p:nvPr/>
          </p:nvGrpSpPr>
          <p:grpSpPr>
            <a:xfrm>
              <a:off x="1066800" y="2209800"/>
              <a:ext cx="7239000" cy="3505200"/>
              <a:chOff x="2819400" y="2590800"/>
              <a:chExt cx="5429250" cy="2390775"/>
            </a:xfrm>
          </p:grpSpPr>
          <p:pic>
            <p:nvPicPr>
              <p:cNvPr id="19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14800" y="2590800"/>
                <a:ext cx="4133850" cy="2390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19400" y="2667000"/>
                <a:ext cx="1057275" cy="2076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" name="右箭头 12"/>
            <p:cNvSpPr/>
            <p:nvPr/>
          </p:nvSpPr>
          <p:spPr>
            <a:xfrm rot="2219226">
              <a:off x="4038600" y="3657600"/>
              <a:ext cx="3810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右箭头 13"/>
            <p:cNvSpPr/>
            <p:nvPr/>
          </p:nvSpPr>
          <p:spPr>
            <a:xfrm rot="19664331">
              <a:off x="5334000" y="3657600"/>
              <a:ext cx="3810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右箭头 14"/>
            <p:cNvSpPr/>
            <p:nvPr/>
          </p:nvSpPr>
          <p:spPr>
            <a:xfrm rot="2095874">
              <a:off x="6705600" y="3657600"/>
              <a:ext cx="3810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38600" y="3048000"/>
              <a:ext cx="39145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57800" y="3048000"/>
              <a:ext cx="4587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05600" y="3048000"/>
              <a:ext cx="44275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" name="圆角矩形 20"/>
          <p:cNvSpPr/>
          <p:nvPr/>
        </p:nvSpPr>
        <p:spPr>
          <a:xfrm>
            <a:off x="5791200" y="3048000"/>
            <a:ext cx="16002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classical bit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sent in the second step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04800" y="4648200"/>
            <a:ext cx="23622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Simpler solvable SDP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QMAM in NC(poly)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5843" y="1733490"/>
            <a:ext cx="4187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with simpler SDP from QMAM</a:t>
            </a:r>
            <a:endParaRPr lang="zh-CN" alt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2831068"/>
            <a:ext cx="150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altLang="zh-C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akes use of </a:t>
            </a:r>
            <a:endParaRPr lang="zh-CN" alt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4191000"/>
            <a:ext cx="79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zh-C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get </a:t>
            </a:r>
            <a:endParaRPr lang="zh-CN" alt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5000" y="5939135"/>
            <a:ext cx="7223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</a:rPr>
              <a:t>However, still complicated to solve SDPs anyway!</a:t>
            </a:r>
            <a:endParaRPr lang="zh-CN" alt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17499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23" grpId="0" animBg="1"/>
      <p:bldP spid="11" grpId="0"/>
      <p:bldP spid="12" grpId="0"/>
      <p:bldP spid="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381000" y="381000"/>
            <a:ext cx="8305800" cy="515112"/>
          </a:xfrm>
          <a:prstGeom prst="rect">
            <a:avLst/>
          </a:prstGeom>
        </p:spPr>
        <p:txBody>
          <a:bodyPr vert="horz" lIns="0" tIns="45720" rIns="0" bIns="0" anchor="b">
            <a:normAutofit fontScale="7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My </a:t>
            </a:r>
            <a:r>
              <a:rPr lang="en-US" sz="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Minimax</a:t>
            </a:r>
            <a:r>
              <a:rPr lang="en-US" sz="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Proof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9600" y="1828800"/>
            <a:ext cx="28956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Starts with known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QIP-complete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problem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9600" y="4419600"/>
            <a:ext cx="28956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Resulted in a simple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Equilibrium Value Problem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1797956" y="3276600"/>
            <a:ext cx="484632" cy="53340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圆角矩形 10"/>
          <p:cNvSpPr/>
          <p:nvPr/>
        </p:nvSpPr>
        <p:spPr>
          <a:xfrm>
            <a:off x="4457700" y="1295400"/>
            <a:ext cx="3962400" cy="1981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QIP-complete problem;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as </a:t>
            </a:r>
            <a:r>
              <a:rPr 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 images, quantum channels </a:t>
            </a:r>
            <a:r>
              <a:rPr lang="en-US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distinguishability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4419600" y="3996519"/>
            <a:ext cx="4038600" cy="1600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Solvable by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Matrix Multiplicative Weight Update Method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0874" y="611832"/>
            <a:ext cx="3547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008000"/>
                </a:solidFill>
              </a:rPr>
              <a:t>Simple and Clean Proof</a:t>
            </a:r>
            <a:endParaRPr lang="zh-CN" altLang="en-US" sz="2400" b="1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035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14400" y="1676400"/>
            <a:ext cx="2286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SDP reformulation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JJUW10]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10200" y="1600200"/>
            <a:ext cx="28956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Neater Proof is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[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Wu10]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 rot="5400000">
            <a:off x="2971800" y="3962400"/>
            <a:ext cx="3048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Rectangle 11"/>
          <p:cNvSpPr txBox="1">
            <a:spLocks noChangeArrowheads="1"/>
          </p:cNvSpPr>
          <p:nvPr/>
        </p:nvSpPr>
        <p:spPr>
          <a:xfrm>
            <a:off x="533400" y="3276600"/>
            <a:ext cx="4038600" cy="1066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20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QIP=QMAM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2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Use</a:t>
            </a:r>
            <a:r>
              <a:rPr kumimoji="0" lang="en-US" sz="2200" b="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definition to formulate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200" baseline="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Solve SDP</a:t>
            </a:r>
            <a:r>
              <a:rPr lang="en-US" sz="220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MMW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 txBox="1">
            <a:spLocks noChangeArrowheads="1"/>
          </p:cNvSpPr>
          <p:nvPr/>
        </p:nvSpPr>
        <p:spPr>
          <a:xfrm>
            <a:off x="4724400" y="3276600"/>
            <a:ext cx="4267200" cy="1066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20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QIP-Complete Problem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Formulated as equilibrium value</a:t>
            </a:r>
            <a:endParaRPr kumimoji="0" lang="en-US" sz="2200" b="0" i="0" u="none" strike="noStrike" kern="1200" cap="none" spc="0" normalizeH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200" baseline="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Solved</a:t>
            </a:r>
            <a:r>
              <a:rPr lang="en-US" sz="220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MMW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0422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0335"/>
            <a:ext cx="7447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Quantum Computational Complexity </a:t>
            </a:r>
            <a:r>
              <a:rPr lang="en-US" sz="2400" dirty="0" smtClean="0"/>
              <a:t>----  Optimization !!!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9414" y="5086290"/>
            <a:ext cx="9024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Good News</a:t>
            </a:r>
            <a:r>
              <a:rPr lang="en-US" sz="2000" dirty="0" smtClean="0"/>
              <a:t>:  SDPs admit </a:t>
            </a:r>
            <a:r>
              <a:rPr lang="en-US" sz="2000" i="1" dirty="0" smtClean="0">
                <a:solidFill>
                  <a:srgbClr val="002060"/>
                </a:solidFill>
              </a:rPr>
              <a:t>polynomial time algorithms</a:t>
            </a:r>
            <a:r>
              <a:rPr lang="en-US" sz="2000" dirty="0" smtClean="0"/>
              <a:t>, e.g., interior point method!! </a:t>
            </a:r>
            <a:endParaRPr lang="en-US" sz="2000" dirty="0"/>
          </a:p>
        </p:txBody>
      </p:sp>
      <p:pic>
        <p:nvPicPr>
          <p:cNvPr id="7" name="Picture 2" descr="http://1.bp.blogspot.com/-A9vgEWcyTsg/TkAadJkaoNI/AAAAAAAADhs/opMXvRcQgSc/s1600/The-Big-Bang-Theory-Leonard-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407653"/>
            <a:ext cx="533399" cy="137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810000" y="5638800"/>
            <a:ext cx="4343400" cy="76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Britannic Bold" pitchFamily="34" charset="0"/>
              </a:rPr>
              <a:t>Well, not so good!</a:t>
            </a:r>
            <a:endParaRPr lang="en-US" sz="2200" dirty="0">
              <a:latin typeface="Britannic Bold" pitchFamily="34" charset="0"/>
            </a:endParaRPr>
          </a:p>
        </p:txBody>
      </p:sp>
      <p:pic>
        <p:nvPicPr>
          <p:cNvPr id="9" name="Picture 34" descr="C:\Documents and Settings\Talking Monkey\My Documents\school\papers\qrg2\talk-2011-01-31-Waterloo\TP_tmp.b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801937"/>
            <a:ext cx="539750" cy="307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0" name="Picture 36" descr="C:\Documents and Settings\Talking Monkey\My Documents\school\papers\qrg2\talk-2011-01-31-Waterloo\TP_tmp.b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182937"/>
            <a:ext cx="2209800" cy="2460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1" name="Rectangle 42"/>
          <p:cNvSpPr>
            <a:spLocks noChangeAspect="1" noChangeArrowheads="1"/>
          </p:cNvSpPr>
          <p:nvPr/>
        </p:nvSpPr>
        <p:spPr bwMode="auto">
          <a:xfrm>
            <a:off x="1676400" y="1277937"/>
            <a:ext cx="369888" cy="415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aseline="-25000">
              <a:latin typeface="Symbol" pitchFamily="18" charset="2"/>
            </a:endParaRPr>
          </a:p>
        </p:txBody>
      </p:sp>
      <p:sp>
        <p:nvSpPr>
          <p:cNvPr id="12" name="Line 43"/>
          <p:cNvSpPr>
            <a:spLocks noChangeAspect="1" noChangeShapeType="1"/>
          </p:cNvSpPr>
          <p:nvPr/>
        </p:nvSpPr>
        <p:spPr bwMode="auto">
          <a:xfrm>
            <a:off x="1916113" y="1693862"/>
            <a:ext cx="315912" cy="417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44"/>
          <p:cNvSpPr>
            <a:spLocks noChangeAspect="1" noChangeShapeType="1"/>
          </p:cNvSpPr>
          <p:nvPr/>
        </p:nvSpPr>
        <p:spPr bwMode="auto">
          <a:xfrm>
            <a:off x="2509838" y="2295525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Rectangle 45"/>
          <p:cNvSpPr>
            <a:spLocks noChangeAspect="1" noChangeArrowheads="1"/>
          </p:cNvSpPr>
          <p:nvPr/>
        </p:nvSpPr>
        <p:spPr bwMode="auto">
          <a:xfrm>
            <a:off x="2138363" y="2111375"/>
            <a:ext cx="371475" cy="4159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aseline="-25000"/>
          </a:p>
        </p:txBody>
      </p:sp>
      <p:sp>
        <p:nvSpPr>
          <p:cNvPr id="15" name="AutoShape 46"/>
          <p:cNvSpPr>
            <a:spLocks noChangeAspect="1" noChangeArrowheads="1"/>
          </p:cNvSpPr>
          <p:nvPr/>
        </p:nvSpPr>
        <p:spPr bwMode="auto">
          <a:xfrm>
            <a:off x="2786063" y="2203450"/>
            <a:ext cx="185737" cy="185737"/>
          </a:xfrm>
          <a:prstGeom prst="homePlate">
            <a:avLst>
              <a:gd name="adj" fmla="val 881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i="1"/>
          </a:p>
        </p:txBody>
      </p:sp>
      <p:pic>
        <p:nvPicPr>
          <p:cNvPr id="16" name="Picture 4" descr="C:\Users\od user\AppData\Local\Microsoft\Windows\Temporary Internet Files\Content.IE5\FU87NPSC\MCj0360788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914400"/>
            <a:ext cx="43739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3" descr="C:\Users\od user\AppData\Local\Microsoft\Windows\Temporary Internet Files\Content.IE5\VHBF4MU0\MCj0411652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2438400"/>
            <a:ext cx="533400" cy="72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64846" y="1828800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3-</a:t>
            </a:r>
            <a:r>
              <a:rPr lang="en-US" altLang="zh-CN" b="1" dirty="0" smtClean="0">
                <a:solidFill>
                  <a:srgbClr val="00B050"/>
                </a:solidFill>
              </a:rPr>
              <a:t>SAT instance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20" name="下箭头 2"/>
          <p:cNvSpPr/>
          <p:nvPr/>
        </p:nvSpPr>
        <p:spPr>
          <a:xfrm>
            <a:off x="745846" y="2209800"/>
            <a:ext cx="304800" cy="22860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下箭头 35"/>
          <p:cNvSpPr/>
          <p:nvPr/>
        </p:nvSpPr>
        <p:spPr>
          <a:xfrm flipV="1">
            <a:off x="745846" y="1600200"/>
            <a:ext cx="304800" cy="22860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243658" y="1600200"/>
            <a:ext cx="2146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Boolean Assignment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52" name="Right Arrow 51"/>
          <p:cNvSpPr/>
          <p:nvPr/>
        </p:nvSpPr>
        <p:spPr>
          <a:xfrm>
            <a:off x="4343400" y="1981200"/>
            <a:ext cx="6096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65"/>
          <p:cNvGrpSpPr>
            <a:grpSpLocks/>
          </p:cNvGrpSpPr>
          <p:nvPr/>
        </p:nvGrpSpPr>
        <p:grpSpPr bwMode="auto">
          <a:xfrm>
            <a:off x="4495800" y="2057400"/>
            <a:ext cx="339725" cy="381000"/>
            <a:chOff x="6400800" y="3657600"/>
            <a:chExt cx="955675" cy="1219201"/>
          </a:xfrm>
        </p:grpSpPr>
        <p:sp>
          <p:nvSpPr>
            <p:cNvPr id="24" name="Line 7"/>
            <p:cNvSpPr>
              <a:spLocks noChangeShapeType="1"/>
            </p:cNvSpPr>
            <p:nvPr/>
          </p:nvSpPr>
          <p:spPr bwMode="auto">
            <a:xfrm flipV="1">
              <a:off x="6611938" y="3684588"/>
              <a:ext cx="508000" cy="1192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5" name="Picture 8" descr="MCDD01775_0000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00800" y="3684588"/>
              <a:ext cx="955675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AutoShape 9"/>
            <p:cNvSpPr>
              <a:spLocks noChangeArrowheads="1"/>
            </p:cNvSpPr>
            <p:nvPr/>
          </p:nvSpPr>
          <p:spPr bwMode="auto">
            <a:xfrm rot="-5400000">
              <a:off x="6788150" y="4224338"/>
              <a:ext cx="180975" cy="392113"/>
            </a:xfrm>
            <a:prstGeom prst="moon">
              <a:avLst>
                <a:gd name="adj" fmla="val 7957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" name="Group 10"/>
            <p:cNvGrpSpPr>
              <a:grpSpLocks/>
            </p:cNvGrpSpPr>
            <p:nvPr/>
          </p:nvGrpSpPr>
          <p:grpSpPr bwMode="auto">
            <a:xfrm>
              <a:off x="6480177" y="3870323"/>
              <a:ext cx="398464" cy="312738"/>
              <a:chOff x="601" y="3506"/>
              <a:chExt cx="442" cy="347"/>
            </a:xfrm>
          </p:grpSpPr>
          <p:sp>
            <p:nvSpPr>
              <p:cNvPr id="41" name="Freeform 11"/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98 w 817"/>
                  <a:gd name="T1" fmla="*/ 49 h 505"/>
                  <a:gd name="T2" fmla="*/ 190 w 817"/>
                  <a:gd name="T3" fmla="*/ 39 h 505"/>
                  <a:gd name="T4" fmla="*/ 180 w 817"/>
                  <a:gd name="T5" fmla="*/ 30 h 505"/>
                  <a:gd name="T6" fmla="*/ 169 w 817"/>
                  <a:gd name="T7" fmla="*/ 21 h 505"/>
                  <a:gd name="T8" fmla="*/ 157 w 817"/>
                  <a:gd name="T9" fmla="*/ 13 h 505"/>
                  <a:gd name="T10" fmla="*/ 142 w 817"/>
                  <a:gd name="T11" fmla="*/ 7 h 505"/>
                  <a:gd name="T12" fmla="*/ 127 w 817"/>
                  <a:gd name="T13" fmla="*/ 3 h 505"/>
                  <a:gd name="T14" fmla="*/ 111 w 817"/>
                  <a:gd name="T15" fmla="*/ 0 h 505"/>
                  <a:gd name="T16" fmla="*/ 94 w 817"/>
                  <a:gd name="T17" fmla="*/ 0 h 505"/>
                  <a:gd name="T18" fmla="*/ 78 w 817"/>
                  <a:gd name="T19" fmla="*/ 3 h 505"/>
                  <a:gd name="T20" fmla="*/ 63 w 817"/>
                  <a:gd name="T21" fmla="*/ 7 h 505"/>
                  <a:gd name="T22" fmla="*/ 48 w 817"/>
                  <a:gd name="T23" fmla="*/ 13 h 505"/>
                  <a:gd name="T24" fmla="*/ 36 w 817"/>
                  <a:gd name="T25" fmla="*/ 21 h 505"/>
                  <a:gd name="T26" fmla="*/ 24 w 817"/>
                  <a:gd name="T27" fmla="*/ 30 h 505"/>
                  <a:gd name="T28" fmla="*/ 15 w 817"/>
                  <a:gd name="T29" fmla="*/ 39 h 505"/>
                  <a:gd name="T30" fmla="*/ 7 w 817"/>
                  <a:gd name="T31" fmla="*/ 49 h 505"/>
                  <a:gd name="T32" fmla="*/ 3 w 817"/>
                  <a:gd name="T33" fmla="*/ 56 h 505"/>
                  <a:gd name="T34" fmla="*/ 1 w 817"/>
                  <a:gd name="T35" fmla="*/ 59 h 505"/>
                  <a:gd name="T36" fmla="*/ 0 w 817"/>
                  <a:gd name="T37" fmla="*/ 61 h 505"/>
                  <a:gd name="T38" fmla="*/ 7 w 817"/>
                  <a:gd name="T39" fmla="*/ 73 h 505"/>
                  <a:gd name="T40" fmla="*/ 15 w 817"/>
                  <a:gd name="T41" fmla="*/ 83 h 505"/>
                  <a:gd name="T42" fmla="*/ 25 w 817"/>
                  <a:gd name="T43" fmla="*/ 94 h 505"/>
                  <a:gd name="T44" fmla="*/ 36 w 817"/>
                  <a:gd name="T45" fmla="*/ 103 h 505"/>
                  <a:gd name="T46" fmla="*/ 49 w 817"/>
                  <a:gd name="T47" fmla="*/ 111 h 505"/>
                  <a:gd name="T48" fmla="*/ 63 w 817"/>
                  <a:gd name="T49" fmla="*/ 118 h 505"/>
                  <a:gd name="T50" fmla="*/ 78 w 817"/>
                  <a:gd name="T51" fmla="*/ 123 h 505"/>
                  <a:gd name="T52" fmla="*/ 94 w 817"/>
                  <a:gd name="T53" fmla="*/ 126 h 505"/>
                  <a:gd name="T54" fmla="*/ 111 w 817"/>
                  <a:gd name="T55" fmla="*/ 126 h 505"/>
                  <a:gd name="T56" fmla="*/ 127 w 817"/>
                  <a:gd name="T57" fmla="*/ 123 h 505"/>
                  <a:gd name="T58" fmla="*/ 142 w 817"/>
                  <a:gd name="T59" fmla="*/ 118 h 505"/>
                  <a:gd name="T60" fmla="*/ 156 w 817"/>
                  <a:gd name="T61" fmla="*/ 111 h 505"/>
                  <a:gd name="T62" fmla="*/ 169 w 817"/>
                  <a:gd name="T63" fmla="*/ 103 h 505"/>
                  <a:gd name="T64" fmla="*/ 180 w 817"/>
                  <a:gd name="T65" fmla="*/ 94 h 505"/>
                  <a:gd name="T66" fmla="*/ 190 w 817"/>
                  <a:gd name="T67" fmla="*/ 83 h 505"/>
                  <a:gd name="T68" fmla="*/ 198 w 817"/>
                  <a:gd name="T69" fmla="*/ 73 h 505"/>
                  <a:gd name="T70" fmla="*/ 203 w 817"/>
                  <a:gd name="T71" fmla="*/ 64 h 505"/>
                  <a:gd name="T72" fmla="*/ 204 w 817"/>
                  <a:gd name="T73" fmla="*/ 62 h 505"/>
                  <a:gd name="T74" fmla="*/ 205 w 817"/>
                  <a:gd name="T75" fmla="*/ 6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2"/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80 w 695"/>
                  <a:gd name="T1" fmla="*/ 98 h 396"/>
                  <a:gd name="T2" fmla="*/ 66 w 695"/>
                  <a:gd name="T3" fmla="*/ 96 h 396"/>
                  <a:gd name="T4" fmla="*/ 53 w 695"/>
                  <a:gd name="T5" fmla="*/ 91 h 396"/>
                  <a:gd name="T6" fmla="*/ 40 w 695"/>
                  <a:gd name="T7" fmla="*/ 86 h 396"/>
                  <a:gd name="T8" fmla="*/ 29 w 695"/>
                  <a:gd name="T9" fmla="*/ 78 h 396"/>
                  <a:gd name="T10" fmla="*/ 19 w 695"/>
                  <a:gd name="T11" fmla="*/ 70 h 396"/>
                  <a:gd name="T12" fmla="*/ 10 w 695"/>
                  <a:gd name="T13" fmla="*/ 61 h 396"/>
                  <a:gd name="T14" fmla="*/ 3 w 695"/>
                  <a:gd name="T15" fmla="*/ 52 h 396"/>
                  <a:gd name="T16" fmla="*/ 3 w 695"/>
                  <a:gd name="T17" fmla="*/ 43 h 396"/>
                  <a:gd name="T18" fmla="*/ 9 w 695"/>
                  <a:gd name="T19" fmla="*/ 34 h 396"/>
                  <a:gd name="T20" fmla="*/ 18 w 695"/>
                  <a:gd name="T21" fmla="*/ 26 h 396"/>
                  <a:gd name="T22" fmla="*/ 28 w 695"/>
                  <a:gd name="T23" fmla="*/ 18 h 396"/>
                  <a:gd name="T24" fmla="*/ 39 w 695"/>
                  <a:gd name="T25" fmla="*/ 11 h 396"/>
                  <a:gd name="T26" fmla="*/ 52 w 695"/>
                  <a:gd name="T27" fmla="*/ 6 h 396"/>
                  <a:gd name="T28" fmla="*/ 65 w 695"/>
                  <a:gd name="T29" fmla="*/ 2 h 396"/>
                  <a:gd name="T30" fmla="*/ 79 w 695"/>
                  <a:gd name="T31" fmla="*/ 0 h 396"/>
                  <a:gd name="T32" fmla="*/ 94 w 695"/>
                  <a:gd name="T33" fmla="*/ 0 h 396"/>
                  <a:gd name="T34" fmla="*/ 108 w 695"/>
                  <a:gd name="T35" fmla="*/ 2 h 396"/>
                  <a:gd name="T36" fmla="*/ 121 w 695"/>
                  <a:gd name="T37" fmla="*/ 6 h 396"/>
                  <a:gd name="T38" fmla="*/ 134 w 695"/>
                  <a:gd name="T39" fmla="*/ 11 h 396"/>
                  <a:gd name="T40" fmla="*/ 145 w 695"/>
                  <a:gd name="T41" fmla="*/ 18 h 396"/>
                  <a:gd name="T42" fmla="*/ 155 w 695"/>
                  <a:gd name="T43" fmla="*/ 26 h 396"/>
                  <a:gd name="T44" fmla="*/ 164 w 695"/>
                  <a:gd name="T45" fmla="*/ 34 h 396"/>
                  <a:gd name="T46" fmla="*/ 171 w 695"/>
                  <a:gd name="T47" fmla="*/ 43 h 396"/>
                  <a:gd name="T48" fmla="*/ 171 w 695"/>
                  <a:gd name="T49" fmla="*/ 52 h 396"/>
                  <a:gd name="T50" fmla="*/ 163 w 695"/>
                  <a:gd name="T51" fmla="*/ 61 h 396"/>
                  <a:gd name="T52" fmla="*/ 154 w 695"/>
                  <a:gd name="T53" fmla="*/ 70 h 396"/>
                  <a:gd name="T54" fmla="*/ 144 w 695"/>
                  <a:gd name="T55" fmla="*/ 78 h 396"/>
                  <a:gd name="T56" fmla="*/ 133 w 695"/>
                  <a:gd name="T57" fmla="*/ 86 h 396"/>
                  <a:gd name="T58" fmla="*/ 120 w 695"/>
                  <a:gd name="T59" fmla="*/ 91 h 396"/>
                  <a:gd name="T60" fmla="*/ 107 w 695"/>
                  <a:gd name="T61" fmla="*/ 96 h 396"/>
                  <a:gd name="T62" fmla="*/ 94 w 695"/>
                  <a:gd name="T63" fmla="*/ 98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3"/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42 w 335"/>
                  <a:gd name="T1" fmla="*/ 83 h 336"/>
                  <a:gd name="T2" fmla="*/ 50 w 335"/>
                  <a:gd name="T3" fmla="*/ 82 h 336"/>
                  <a:gd name="T4" fmla="*/ 58 w 335"/>
                  <a:gd name="T5" fmla="*/ 80 h 336"/>
                  <a:gd name="T6" fmla="*/ 65 w 335"/>
                  <a:gd name="T7" fmla="*/ 76 h 336"/>
                  <a:gd name="T8" fmla="*/ 71 w 335"/>
                  <a:gd name="T9" fmla="*/ 71 h 336"/>
                  <a:gd name="T10" fmla="*/ 76 w 335"/>
                  <a:gd name="T11" fmla="*/ 65 h 336"/>
                  <a:gd name="T12" fmla="*/ 80 w 335"/>
                  <a:gd name="T13" fmla="*/ 58 h 336"/>
                  <a:gd name="T14" fmla="*/ 83 w 335"/>
                  <a:gd name="T15" fmla="*/ 50 h 336"/>
                  <a:gd name="T16" fmla="*/ 83 w 335"/>
                  <a:gd name="T17" fmla="*/ 42 h 336"/>
                  <a:gd name="T18" fmla="*/ 83 w 335"/>
                  <a:gd name="T19" fmla="*/ 33 h 336"/>
                  <a:gd name="T20" fmla="*/ 80 w 335"/>
                  <a:gd name="T21" fmla="*/ 25 h 336"/>
                  <a:gd name="T22" fmla="*/ 76 w 335"/>
                  <a:gd name="T23" fmla="*/ 18 h 336"/>
                  <a:gd name="T24" fmla="*/ 71 w 335"/>
                  <a:gd name="T25" fmla="*/ 12 h 336"/>
                  <a:gd name="T26" fmla="*/ 65 w 335"/>
                  <a:gd name="T27" fmla="*/ 7 h 336"/>
                  <a:gd name="T28" fmla="*/ 58 w 335"/>
                  <a:gd name="T29" fmla="*/ 3 h 336"/>
                  <a:gd name="T30" fmla="*/ 50 w 335"/>
                  <a:gd name="T31" fmla="*/ 1 h 336"/>
                  <a:gd name="T32" fmla="*/ 42 w 335"/>
                  <a:gd name="T33" fmla="*/ 0 h 336"/>
                  <a:gd name="T34" fmla="*/ 33 w 335"/>
                  <a:gd name="T35" fmla="*/ 1 h 336"/>
                  <a:gd name="T36" fmla="*/ 25 w 335"/>
                  <a:gd name="T37" fmla="*/ 3 h 336"/>
                  <a:gd name="T38" fmla="*/ 18 w 335"/>
                  <a:gd name="T39" fmla="*/ 7 h 336"/>
                  <a:gd name="T40" fmla="*/ 12 w 335"/>
                  <a:gd name="T41" fmla="*/ 12 h 336"/>
                  <a:gd name="T42" fmla="*/ 7 w 335"/>
                  <a:gd name="T43" fmla="*/ 18 h 336"/>
                  <a:gd name="T44" fmla="*/ 3 w 335"/>
                  <a:gd name="T45" fmla="*/ 25 h 336"/>
                  <a:gd name="T46" fmla="*/ 1 w 335"/>
                  <a:gd name="T47" fmla="*/ 33 h 336"/>
                  <a:gd name="T48" fmla="*/ 0 w 335"/>
                  <a:gd name="T49" fmla="*/ 42 h 336"/>
                  <a:gd name="T50" fmla="*/ 1 w 335"/>
                  <a:gd name="T51" fmla="*/ 50 h 336"/>
                  <a:gd name="T52" fmla="*/ 3 w 335"/>
                  <a:gd name="T53" fmla="*/ 58 h 336"/>
                  <a:gd name="T54" fmla="*/ 7 w 335"/>
                  <a:gd name="T55" fmla="*/ 65 h 336"/>
                  <a:gd name="T56" fmla="*/ 12 w 335"/>
                  <a:gd name="T57" fmla="*/ 71 h 336"/>
                  <a:gd name="T58" fmla="*/ 18 w 335"/>
                  <a:gd name="T59" fmla="*/ 76 h 336"/>
                  <a:gd name="T60" fmla="*/ 25 w 335"/>
                  <a:gd name="T61" fmla="*/ 80 h 336"/>
                  <a:gd name="T62" fmla="*/ 33 w 335"/>
                  <a:gd name="T63" fmla="*/ 82 h 336"/>
                  <a:gd name="T64" fmla="*/ 42 w 335"/>
                  <a:gd name="T65" fmla="*/ 83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4"/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7 w 54"/>
                  <a:gd name="T1" fmla="*/ 14 h 55"/>
                  <a:gd name="T2" fmla="*/ 10 w 54"/>
                  <a:gd name="T3" fmla="*/ 14 h 55"/>
                  <a:gd name="T4" fmla="*/ 12 w 54"/>
                  <a:gd name="T5" fmla="*/ 12 h 55"/>
                  <a:gd name="T6" fmla="*/ 13 w 54"/>
                  <a:gd name="T7" fmla="*/ 10 h 55"/>
                  <a:gd name="T8" fmla="*/ 14 w 54"/>
                  <a:gd name="T9" fmla="*/ 7 h 55"/>
                  <a:gd name="T10" fmla="*/ 13 w 54"/>
                  <a:gd name="T11" fmla="*/ 5 h 55"/>
                  <a:gd name="T12" fmla="*/ 12 w 54"/>
                  <a:gd name="T13" fmla="*/ 2 h 55"/>
                  <a:gd name="T14" fmla="*/ 10 w 54"/>
                  <a:gd name="T15" fmla="*/ 1 h 55"/>
                  <a:gd name="T16" fmla="*/ 7 w 54"/>
                  <a:gd name="T17" fmla="*/ 0 h 55"/>
                  <a:gd name="T18" fmla="*/ 5 w 54"/>
                  <a:gd name="T19" fmla="*/ 1 h 55"/>
                  <a:gd name="T20" fmla="*/ 2 w 54"/>
                  <a:gd name="T21" fmla="*/ 2 h 55"/>
                  <a:gd name="T22" fmla="*/ 1 w 54"/>
                  <a:gd name="T23" fmla="*/ 5 h 55"/>
                  <a:gd name="T24" fmla="*/ 0 w 54"/>
                  <a:gd name="T25" fmla="*/ 7 h 55"/>
                  <a:gd name="T26" fmla="*/ 1 w 54"/>
                  <a:gd name="T27" fmla="*/ 10 h 55"/>
                  <a:gd name="T28" fmla="*/ 2 w 54"/>
                  <a:gd name="T29" fmla="*/ 12 h 55"/>
                  <a:gd name="T30" fmla="*/ 5 w 54"/>
                  <a:gd name="T31" fmla="*/ 14 h 55"/>
                  <a:gd name="T32" fmla="*/ 7 w 54"/>
                  <a:gd name="T33" fmla="*/ 1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5"/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29 w 116"/>
                  <a:gd name="T1" fmla="*/ 23 h 129"/>
                  <a:gd name="T2" fmla="*/ 0 w 116"/>
                  <a:gd name="T3" fmla="*/ 0 h 129"/>
                  <a:gd name="T4" fmla="*/ 19 w 116"/>
                  <a:gd name="T5" fmla="*/ 32 h 129"/>
                  <a:gd name="T6" fmla="*/ 21 w 116"/>
                  <a:gd name="T7" fmla="*/ 31 h 129"/>
                  <a:gd name="T8" fmla="*/ 22 w 116"/>
                  <a:gd name="T9" fmla="*/ 30 h 129"/>
                  <a:gd name="T10" fmla="*/ 23 w 116"/>
                  <a:gd name="T11" fmla="*/ 29 h 129"/>
                  <a:gd name="T12" fmla="*/ 24 w 116"/>
                  <a:gd name="T13" fmla="*/ 28 h 129"/>
                  <a:gd name="T14" fmla="*/ 26 w 116"/>
                  <a:gd name="T15" fmla="*/ 26 h 129"/>
                  <a:gd name="T16" fmla="*/ 27 w 116"/>
                  <a:gd name="T17" fmla="*/ 25 h 129"/>
                  <a:gd name="T18" fmla="*/ 28 w 116"/>
                  <a:gd name="T19" fmla="*/ 24 h 129"/>
                  <a:gd name="T20" fmla="*/ 29 w 116"/>
                  <a:gd name="T21" fmla="*/ 23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6"/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1 w 90"/>
                  <a:gd name="T3" fmla="*/ 35 h 139"/>
                  <a:gd name="T4" fmla="*/ 12 w 90"/>
                  <a:gd name="T5" fmla="*/ 34 h 139"/>
                  <a:gd name="T6" fmla="*/ 14 w 90"/>
                  <a:gd name="T7" fmla="*/ 34 h 139"/>
                  <a:gd name="T8" fmla="*/ 15 w 90"/>
                  <a:gd name="T9" fmla="*/ 33 h 139"/>
                  <a:gd name="T10" fmla="*/ 17 w 90"/>
                  <a:gd name="T11" fmla="*/ 32 h 139"/>
                  <a:gd name="T12" fmla="*/ 19 w 90"/>
                  <a:gd name="T13" fmla="*/ 31 h 139"/>
                  <a:gd name="T14" fmla="*/ 20 w 90"/>
                  <a:gd name="T15" fmla="*/ 31 h 139"/>
                  <a:gd name="T16" fmla="*/ 21 w 90"/>
                  <a:gd name="T17" fmla="*/ 30 h 139"/>
                  <a:gd name="T18" fmla="*/ 23 w 90"/>
                  <a:gd name="T19" fmla="*/ 29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7"/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2 w 59"/>
                  <a:gd name="T3" fmla="*/ 35 h 143"/>
                  <a:gd name="T4" fmla="*/ 4 w 59"/>
                  <a:gd name="T5" fmla="*/ 35 h 143"/>
                  <a:gd name="T6" fmla="*/ 5 w 59"/>
                  <a:gd name="T7" fmla="*/ 34 h 143"/>
                  <a:gd name="T8" fmla="*/ 7 w 59"/>
                  <a:gd name="T9" fmla="*/ 34 h 143"/>
                  <a:gd name="T10" fmla="*/ 8 w 59"/>
                  <a:gd name="T11" fmla="*/ 34 h 143"/>
                  <a:gd name="T12" fmla="*/ 10 w 59"/>
                  <a:gd name="T13" fmla="*/ 33 h 143"/>
                  <a:gd name="T14" fmla="*/ 12 w 59"/>
                  <a:gd name="T15" fmla="*/ 33 h 143"/>
                  <a:gd name="T16" fmla="*/ 13 w 59"/>
                  <a:gd name="T17" fmla="*/ 32 h 143"/>
                  <a:gd name="T18" fmla="*/ 14 w 59"/>
                  <a:gd name="T19" fmla="*/ 32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8"/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23 h 127"/>
                  <a:gd name="T2" fmla="*/ 30 w 117"/>
                  <a:gd name="T3" fmla="*/ 0 h 127"/>
                  <a:gd name="T4" fmla="*/ 10 w 117"/>
                  <a:gd name="T5" fmla="*/ 31 h 127"/>
                  <a:gd name="T6" fmla="*/ 9 w 117"/>
                  <a:gd name="T7" fmla="*/ 30 h 127"/>
                  <a:gd name="T8" fmla="*/ 8 w 117"/>
                  <a:gd name="T9" fmla="*/ 29 h 127"/>
                  <a:gd name="T10" fmla="*/ 7 w 117"/>
                  <a:gd name="T11" fmla="*/ 28 h 127"/>
                  <a:gd name="T12" fmla="*/ 5 w 117"/>
                  <a:gd name="T13" fmla="*/ 27 h 127"/>
                  <a:gd name="T14" fmla="*/ 4 w 117"/>
                  <a:gd name="T15" fmla="*/ 26 h 127"/>
                  <a:gd name="T16" fmla="*/ 3 w 117"/>
                  <a:gd name="T17" fmla="*/ 25 h 127"/>
                  <a:gd name="T18" fmla="*/ 1 w 117"/>
                  <a:gd name="T19" fmla="*/ 24 h 127"/>
                  <a:gd name="T20" fmla="*/ 0 w 117"/>
                  <a:gd name="T21" fmla="*/ 23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9"/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23 w 93"/>
                  <a:gd name="T1" fmla="*/ 0 h 137"/>
                  <a:gd name="T2" fmla="*/ 11 w 93"/>
                  <a:gd name="T3" fmla="*/ 35 h 137"/>
                  <a:gd name="T4" fmla="*/ 10 w 93"/>
                  <a:gd name="T5" fmla="*/ 34 h 137"/>
                  <a:gd name="T6" fmla="*/ 8 w 93"/>
                  <a:gd name="T7" fmla="*/ 33 h 137"/>
                  <a:gd name="T8" fmla="*/ 7 w 93"/>
                  <a:gd name="T9" fmla="*/ 32 h 137"/>
                  <a:gd name="T10" fmla="*/ 5 w 93"/>
                  <a:gd name="T11" fmla="*/ 31 h 137"/>
                  <a:gd name="T12" fmla="*/ 4 w 93"/>
                  <a:gd name="T13" fmla="*/ 31 h 137"/>
                  <a:gd name="T14" fmla="*/ 3 w 93"/>
                  <a:gd name="T15" fmla="*/ 30 h 137"/>
                  <a:gd name="T16" fmla="*/ 1 w 93"/>
                  <a:gd name="T17" fmla="*/ 29 h 137"/>
                  <a:gd name="T18" fmla="*/ 0 w 93"/>
                  <a:gd name="T19" fmla="*/ 29 h 137"/>
                  <a:gd name="T20" fmla="*/ 23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15 w 63"/>
                  <a:gd name="T1" fmla="*/ 0 h 143"/>
                  <a:gd name="T2" fmla="*/ 12 w 63"/>
                  <a:gd name="T3" fmla="*/ 36 h 143"/>
                  <a:gd name="T4" fmla="*/ 10 w 63"/>
                  <a:gd name="T5" fmla="*/ 36 h 143"/>
                  <a:gd name="T6" fmla="*/ 9 w 63"/>
                  <a:gd name="T7" fmla="*/ 35 h 143"/>
                  <a:gd name="T8" fmla="*/ 8 w 63"/>
                  <a:gd name="T9" fmla="*/ 35 h 143"/>
                  <a:gd name="T10" fmla="*/ 6 w 63"/>
                  <a:gd name="T11" fmla="*/ 34 h 143"/>
                  <a:gd name="T12" fmla="*/ 4 w 63"/>
                  <a:gd name="T13" fmla="*/ 34 h 143"/>
                  <a:gd name="T14" fmla="*/ 3 w 63"/>
                  <a:gd name="T15" fmla="*/ 33 h 143"/>
                  <a:gd name="T16" fmla="*/ 1 w 63"/>
                  <a:gd name="T17" fmla="*/ 33 h 143"/>
                  <a:gd name="T18" fmla="*/ 0 w 63"/>
                  <a:gd name="T19" fmla="*/ 33 h 143"/>
                  <a:gd name="T20" fmla="*/ 15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21"/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3 w 50"/>
                  <a:gd name="T1" fmla="*/ 36 h 143"/>
                  <a:gd name="T2" fmla="*/ 6 w 50"/>
                  <a:gd name="T3" fmla="*/ 0 h 143"/>
                  <a:gd name="T4" fmla="*/ 0 w 50"/>
                  <a:gd name="T5" fmla="*/ 36 h 143"/>
                  <a:gd name="T6" fmla="*/ 2 w 50"/>
                  <a:gd name="T7" fmla="*/ 36 h 143"/>
                  <a:gd name="T8" fmla="*/ 3 w 50"/>
                  <a:gd name="T9" fmla="*/ 36 h 143"/>
                  <a:gd name="T10" fmla="*/ 5 w 50"/>
                  <a:gd name="T11" fmla="*/ 36 h 143"/>
                  <a:gd name="T12" fmla="*/ 6 w 50"/>
                  <a:gd name="T13" fmla="*/ 36 h 143"/>
                  <a:gd name="T14" fmla="*/ 7 w 50"/>
                  <a:gd name="T15" fmla="*/ 36 h 143"/>
                  <a:gd name="T16" fmla="*/ 10 w 50"/>
                  <a:gd name="T17" fmla="*/ 36 h 143"/>
                  <a:gd name="T18" fmla="*/ 11 w 50"/>
                  <a:gd name="T19" fmla="*/ 36 h 143"/>
                  <a:gd name="T20" fmla="*/ 13 w 50"/>
                  <a:gd name="T21" fmla="*/ 36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22"/>
            <p:cNvGrpSpPr>
              <a:grpSpLocks/>
            </p:cNvGrpSpPr>
            <p:nvPr/>
          </p:nvGrpSpPr>
          <p:grpSpPr bwMode="auto">
            <a:xfrm>
              <a:off x="6931027" y="3870323"/>
              <a:ext cx="398464" cy="312738"/>
              <a:chOff x="601" y="3506"/>
              <a:chExt cx="442" cy="347"/>
            </a:xfrm>
          </p:grpSpPr>
          <p:sp>
            <p:nvSpPr>
              <p:cNvPr id="30" name="Freeform 23"/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98 w 817"/>
                  <a:gd name="T1" fmla="*/ 49 h 505"/>
                  <a:gd name="T2" fmla="*/ 190 w 817"/>
                  <a:gd name="T3" fmla="*/ 39 h 505"/>
                  <a:gd name="T4" fmla="*/ 180 w 817"/>
                  <a:gd name="T5" fmla="*/ 30 h 505"/>
                  <a:gd name="T6" fmla="*/ 169 w 817"/>
                  <a:gd name="T7" fmla="*/ 21 h 505"/>
                  <a:gd name="T8" fmla="*/ 157 w 817"/>
                  <a:gd name="T9" fmla="*/ 13 h 505"/>
                  <a:gd name="T10" fmla="*/ 142 w 817"/>
                  <a:gd name="T11" fmla="*/ 7 h 505"/>
                  <a:gd name="T12" fmla="*/ 127 w 817"/>
                  <a:gd name="T13" fmla="*/ 3 h 505"/>
                  <a:gd name="T14" fmla="*/ 111 w 817"/>
                  <a:gd name="T15" fmla="*/ 0 h 505"/>
                  <a:gd name="T16" fmla="*/ 94 w 817"/>
                  <a:gd name="T17" fmla="*/ 0 h 505"/>
                  <a:gd name="T18" fmla="*/ 78 w 817"/>
                  <a:gd name="T19" fmla="*/ 3 h 505"/>
                  <a:gd name="T20" fmla="*/ 63 w 817"/>
                  <a:gd name="T21" fmla="*/ 7 h 505"/>
                  <a:gd name="T22" fmla="*/ 48 w 817"/>
                  <a:gd name="T23" fmla="*/ 13 h 505"/>
                  <a:gd name="T24" fmla="*/ 36 w 817"/>
                  <a:gd name="T25" fmla="*/ 21 h 505"/>
                  <a:gd name="T26" fmla="*/ 24 w 817"/>
                  <a:gd name="T27" fmla="*/ 30 h 505"/>
                  <a:gd name="T28" fmla="*/ 15 w 817"/>
                  <a:gd name="T29" fmla="*/ 39 h 505"/>
                  <a:gd name="T30" fmla="*/ 7 w 817"/>
                  <a:gd name="T31" fmla="*/ 49 h 505"/>
                  <a:gd name="T32" fmla="*/ 3 w 817"/>
                  <a:gd name="T33" fmla="*/ 56 h 505"/>
                  <a:gd name="T34" fmla="*/ 1 w 817"/>
                  <a:gd name="T35" fmla="*/ 59 h 505"/>
                  <a:gd name="T36" fmla="*/ 0 w 817"/>
                  <a:gd name="T37" fmla="*/ 61 h 505"/>
                  <a:gd name="T38" fmla="*/ 7 w 817"/>
                  <a:gd name="T39" fmla="*/ 73 h 505"/>
                  <a:gd name="T40" fmla="*/ 15 w 817"/>
                  <a:gd name="T41" fmla="*/ 83 h 505"/>
                  <a:gd name="T42" fmla="*/ 25 w 817"/>
                  <a:gd name="T43" fmla="*/ 94 h 505"/>
                  <a:gd name="T44" fmla="*/ 36 w 817"/>
                  <a:gd name="T45" fmla="*/ 103 h 505"/>
                  <a:gd name="T46" fmla="*/ 49 w 817"/>
                  <a:gd name="T47" fmla="*/ 111 h 505"/>
                  <a:gd name="T48" fmla="*/ 63 w 817"/>
                  <a:gd name="T49" fmla="*/ 118 h 505"/>
                  <a:gd name="T50" fmla="*/ 78 w 817"/>
                  <a:gd name="T51" fmla="*/ 123 h 505"/>
                  <a:gd name="T52" fmla="*/ 94 w 817"/>
                  <a:gd name="T53" fmla="*/ 126 h 505"/>
                  <a:gd name="T54" fmla="*/ 111 w 817"/>
                  <a:gd name="T55" fmla="*/ 126 h 505"/>
                  <a:gd name="T56" fmla="*/ 127 w 817"/>
                  <a:gd name="T57" fmla="*/ 123 h 505"/>
                  <a:gd name="T58" fmla="*/ 142 w 817"/>
                  <a:gd name="T59" fmla="*/ 118 h 505"/>
                  <a:gd name="T60" fmla="*/ 156 w 817"/>
                  <a:gd name="T61" fmla="*/ 111 h 505"/>
                  <a:gd name="T62" fmla="*/ 169 w 817"/>
                  <a:gd name="T63" fmla="*/ 103 h 505"/>
                  <a:gd name="T64" fmla="*/ 180 w 817"/>
                  <a:gd name="T65" fmla="*/ 94 h 505"/>
                  <a:gd name="T66" fmla="*/ 190 w 817"/>
                  <a:gd name="T67" fmla="*/ 83 h 505"/>
                  <a:gd name="T68" fmla="*/ 198 w 817"/>
                  <a:gd name="T69" fmla="*/ 73 h 505"/>
                  <a:gd name="T70" fmla="*/ 203 w 817"/>
                  <a:gd name="T71" fmla="*/ 64 h 505"/>
                  <a:gd name="T72" fmla="*/ 204 w 817"/>
                  <a:gd name="T73" fmla="*/ 62 h 505"/>
                  <a:gd name="T74" fmla="*/ 205 w 817"/>
                  <a:gd name="T75" fmla="*/ 6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4"/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80 w 695"/>
                  <a:gd name="T1" fmla="*/ 98 h 396"/>
                  <a:gd name="T2" fmla="*/ 66 w 695"/>
                  <a:gd name="T3" fmla="*/ 96 h 396"/>
                  <a:gd name="T4" fmla="*/ 53 w 695"/>
                  <a:gd name="T5" fmla="*/ 91 h 396"/>
                  <a:gd name="T6" fmla="*/ 40 w 695"/>
                  <a:gd name="T7" fmla="*/ 86 h 396"/>
                  <a:gd name="T8" fmla="*/ 29 w 695"/>
                  <a:gd name="T9" fmla="*/ 78 h 396"/>
                  <a:gd name="T10" fmla="*/ 19 w 695"/>
                  <a:gd name="T11" fmla="*/ 70 h 396"/>
                  <a:gd name="T12" fmla="*/ 10 w 695"/>
                  <a:gd name="T13" fmla="*/ 61 h 396"/>
                  <a:gd name="T14" fmla="*/ 3 w 695"/>
                  <a:gd name="T15" fmla="*/ 52 h 396"/>
                  <a:gd name="T16" fmla="*/ 3 w 695"/>
                  <a:gd name="T17" fmla="*/ 43 h 396"/>
                  <a:gd name="T18" fmla="*/ 9 w 695"/>
                  <a:gd name="T19" fmla="*/ 34 h 396"/>
                  <a:gd name="T20" fmla="*/ 18 w 695"/>
                  <a:gd name="T21" fmla="*/ 26 h 396"/>
                  <a:gd name="T22" fmla="*/ 28 w 695"/>
                  <a:gd name="T23" fmla="*/ 18 h 396"/>
                  <a:gd name="T24" fmla="*/ 39 w 695"/>
                  <a:gd name="T25" fmla="*/ 11 h 396"/>
                  <a:gd name="T26" fmla="*/ 52 w 695"/>
                  <a:gd name="T27" fmla="*/ 6 h 396"/>
                  <a:gd name="T28" fmla="*/ 65 w 695"/>
                  <a:gd name="T29" fmla="*/ 2 h 396"/>
                  <a:gd name="T30" fmla="*/ 79 w 695"/>
                  <a:gd name="T31" fmla="*/ 0 h 396"/>
                  <a:gd name="T32" fmla="*/ 94 w 695"/>
                  <a:gd name="T33" fmla="*/ 0 h 396"/>
                  <a:gd name="T34" fmla="*/ 108 w 695"/>
                  <a:gd name="T35" fmla="*/ 2 h 396"/>
                  <a:gd name="T36" fmla="*/ 121 w 695"/>
                  <a:gd name="T37" fmla="*/ 6 h 396"/>
                  <a:gd name="T38" fmla="*/ 134 w 695"/>
                  <a:gd name="T39" fmla="*/ 11 h 396"/>
                  <a:gd name="T40" fmla="*/ 145 w 695"/>
                  <a:gd name="T41" fmla="*/ 18 h 396"/>
                  <a:gd name="T42" fmla="*/ 155 w 695"/>
                  <a:gd name="T43" fmla="*/ 26 h 396"/>
                  <a:gd name="T44" fmla="*/ 164 w 695"/>
                  <a:gd name="T45" fmla="*/ 34 h 396"/>
                  <a:gd name="T46" fmla="*/ 171 w 695"/>
                  <a:gd name="T47" fmla="*/ 43 h 396"/>
                  <a:gd name="T48" fmla="*/ 171 w 695"/>
                  <a:gd name="T49" fmla="*/ 52 h 396"/>
                  <a:gd name="T50" fmla="*/ 163 w 695"/>
                  <a:gd name="T51" fmla="*/ 61 h 396"/>
                  <a:gd name="T52" fmla="*/ 154 w 695"/>
                  <a:gd name="T53" fmla="*/ 70 h 396"/>
                  <a:gd name="T54" fmla="*/ 144 w 695"/>
                  <a:gd name="T55" fmla="*/ 78 h 396"/>
                  <a:gd name="T56" fmla="*/ 133 w 695"/>
                  <a:gd name="T57" fmla="*/ 86 h 396"/>
                  <a:gd name="T58" fmla="*/ 120 w 695"/>
                  <a:gd name="T59" fmla="*/ 91 h 396"/>
                  <a:gd name="T60" fmla="*/ 107 w 695"/>
                  <a:gd name="T61" fmla="*/ 96 h 396"/>
                  <a:gd name="T62" fmla="*/ 94 w 695"/>
                  <a:gd name="T63" fmla="*/ 98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5"/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42 w 335"/>
                  <a:gd name="T1" fmla="*/ 83 h 336"/>
                  <a:gd name="T2" fmla="*/ 50 w 335"/>
                  <a:gd name="T3" fmla="*/ 82 h 336"/>
                  <a:gd name="T4" fmla="*/ 58 w 335"/>
                  <a:gd name="T5" fmla="*/ 80 h 336"/>
                  <a:gd name="T6" fmla="*/ 65 w 335"/>
                  <a:gd name="T7" fmla="*/ 76 h 336"/>
                  <a:gd name="T8" fmla="*/ 71 w 335"/>
                  <a:gd name="T9" fmla="*/ 71 h 336"/>
                  <a:gd name="T10" fmla="*/ 76 w 335"/>
                  <a:gd name="T11" fmla="*/ 65 h 336"/>
                  <a:gd name="T12" fmla="*/ 80 w 335"/>
                  <a:gd name="T13" fmla="*/ 58 h 336"/>
                  <a:gd name="T14" fmla="*/ 83 w 335"/>
                  <a:gd name="T15" fmla="*/ 50 h 336"/>
                  <a:gd name="T16" fmla="*/ 83 w 335"/>
                  <a:gd name="T17" fmla="*/ 42 h 336"/>
                  <a:gd name="T18" fmla="*/ 83 w 335"/>
                  <a:gd name="T19" fmla="*/ 33 h 336"/>
                  <a:gd name="T20" fmla="*/ 80 w 335"/>
                  <a:gd name="T21" fmla="*/ 25 h 336"/>
                  <a:gd name="T22" fmla="*/ 76 w 335"/>
                  <a:gd name="T23" fmla="*/ 18 h 336"/>
                  <a:gd name="T24" fmla="*/ 71 w 335"/>
                  <a:gd name="T25" fmla="*/ 12 h 336"/>
                  <a:gd name="T26" fmla="*/ 65 w 335"/>
                  <a:gd name="T27" fmla="*/ 7 h 336"/>
                  <a:gd name="T28" fmla="*/ 58 w 335"/>
                  <a:gd name="T29" fmla="*/ 3 h 336"/>
                  <a:gd name="T30" fmla="*/ 50 w 335"/>
                  <a:gd name="T31" fmla="*/ 1 h 336"/>
                  <a:gd name="T32" fmla="*/ 42 w 335"/>
                  <a:gd name="T33" fmla="*/ 0 h 336"/>
                  <a:gd name="T34" fmla="*/ 33 w 335"/>
                  <a:gd name="T35" fmla="*/ 1 h 336"/>
                  <a:gd name="T36" fmla="*/ 25 w 335"/>
                  <a:gd name="T37" fmla="*/ 3 h 336"/>
                  <a:gd name="T38" fmla="*/ 18 w 335"/>
                  <a:gd name="T39" fmla="*/ 7 h 336"/>
                  <a:gd name="T40" fmla="*/ 12 w 335"/>
                  <a:gd name="T41" fmla="*/ 12 h 336"/>
                  <a:gd name="T42" fmla="*/ 7 w 335"/>
                  <a:gd name="T43" fmla="*/ 18 h 336"/>
                  <a:gd name="T44" fmla="*/ 3 w 335"/>
                  <a:gd name="T45" fmla="*/ 25 h 336"/>
                  <a:gd name="T46" fmla="*/ 1 w 335"/>
                  <a:gd name="T47" fmla="*/ 33 h 336"/>
                  <a:gd name="T48" fmla="*/ 0 w 335"/>
                  <a:gd name="T49" fmla="*/ 42 h 336"/>
                  <a:gd name="T50" fmla="*/ 1 w 335"/>
                  <a:gd name="T51" fmla="*/ 50 h 336"/>
                  <a:gd name="T52" fmla="*/ 3 w 335"/>
                  <a:gd name="T53" fmla="*/ 58 h 336"/>
                  <a:gd name="T54" fmla="*/ 7 w 335"/>
                  <a:gd name="T55" fmla="*/ 65 h 336"/>
                  <a:gd name="T56" fmla="*/ 12 w 335"/>
                  <a:gd name="T57" fmla="*/ 71 h 336"/>
                  <a:gd name="T58" fmla="*/ 18 w 335"/>
                  <a:gd name="T59" fmla="*/ 76 h 336"/>
                  <a:gd name="T60" fmla="*/ 25 w 335"/>
                  <a:gd name="T61" fmla="*/ 80 h 336"/>
                  <a:gd name="T62" fmla="*/ 33 w 335"/>
                  <a:gd name="T63" fmla="*/ 82 h 336"/>
                  <a:gd name="T64" fmla="*/ 42 w 335"/>
                  <a:gd name="T65" fmla="*/ 83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26"/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7 w 54"/>
                  <a:gd name="T1" fmla="*/ 14 h 55"/>
                  <a:gd name="T2" fmla="*/ 10 w 54"/>
                  <a:gd name="T3" fmla="*/ 14 h 55"/>
                  <a:gd name="T4" fmla="*/ 12 w 54"/>
                  <a:gd name="T5" fmla="*/ 12 h 55"/>
                  <a:gd name="T6" fmla="*/ 13 w 54"/>
                  <a:gd name="T7" fmla="*/ 10 h 55"/>
                  <a:gd name="T8" fmla="*/ 14 w 54"/>
                  <a:gd name="T9" fmla="*/ 7 h 55"/>
                  <a:gd name="T10" fmla="*/ 13 w 54"/>
                  <a:gd name="T11" fmla="*/ 5 h 55"/>
                  <a:gd name="T12" fmla="*/ 12 w 54"/>
                  <a:gd name="T13" fmla="*/ 2 h 55"/>
                  <a:gd name="T14" fmla="*/ 10 w 54"/>
                  <a:gd name="T15" fmla="*/ 1 h 55"/>
                  <a:gd name="T16" fmla="*/ 7 w 54"/>
                  <a:gd name="T17" fmla="*/ 0 h 55"/>
                  <a:gd name="T18" fmla="*/ 5 w 54"/>
                  <a:gd name="T19" fmla="*/ 1 h 55"/>
                  <a:gd name="T20" fmla="*/ 2 w 54"/>
                  <a:gd name="T21" fmla="*/ 2 h 55"/>
                  <a:gd name="T22" fmla="*/ 1 w 54"/>
                  <a:gd name="T23" fmla="*/ 5 h 55"/>
                  <a:gd name="T24" fmla="*/ 0 w 54"/>
                  <a:gd name="T25" fmla="*/ 7 h 55"/>
                  <a:gd name="T26" fmla="*/ 1 w 54"/>
                  <a:gd name="T27" fmla="*/ 10 h 55"/>
                  <a:gd name="T28" fmla="*/ 2 w 54"/>
                  <a:gd name="T29" fmla="*/ 12 h 55"/>
                  <a:gd name="T30" fmla="*/ 5 w 54"/>
                  <a:gd name="T31" fmla="*/ 14 h 55"/>
                  <a:gd name="T32" fmla="*/ 7 w 54"/>
                  <a:gd name="T33" fmla="*/ 1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7"/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29 w 116"/>
                  <a:gd name="T1" fmla="*/ 23 h 129"/>
                  <a:gd name="T2" fmla="*/ 0 w 116"/>
                  <a:gd name="T3" fmla="*/ 0 h 129"/>
                  <a:gd name="T4" fmla="*/ 19 w 116"/>
                  <a:gd name="T5" fmla="*/ 32 h 129"/>
                  <a:gd name="T6" fmla="*/ 21 w 116"/>
                  <a:gd name="T7" fmla="*/ 31 h 129"/>
                  <a:gd name="T8" fmla="*/ 22 w 116"/>
                  <a:gd name="T9" fmla="*/ 30 h 129"/>
                  <a:gd name="T10" fmla="*/ 23 w 116"/>
                  <a:gd name="T11" fmla="*/ 29 h 129"/>
                  <a:gd name="T12" fmla="*/ 24 w 116"/>
                  <a:gd name="T13" fmla="*/ 28 h 129"/>
                  <a:gd name="T14" fmla="*/ 26 w 116"/>
                  <a:gd name="T15" fmla="*/ 26 h 129"/>
                  <a:gd name="T16" fmla="*/ 27 w 116"/>
                  <a:gd name="T17" fmla="*/ 25 h 129"/>
                  <a:gd name="T18" fmla="*/ 28 w 116"/>
                  <a:gd name="T19" fmla="*/ 24 h 129"/>
                  <a:gd name="T20" fmla="*/ 29 w 116"/>
                  <a:gd name="T21" fmla="*/ 23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8"/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1 w 90"/>
                  <a:gd name="T3" fmla="*/ 35 h 139"/>
                  <a:gd name="T4" fmla="*/ 12 w 90"/>
                  <a:gd name="T5" fmla="*/ 34 h 139"/>
                  <a:gd name="T6" fmla="*/ 14 w 90"/>
                  <a:gd name="T7" fmla="*/ 34 h 139"/>
                  <a:gd name="T8" fmla="*/ 15 w 90"/>
                  <a:gd name="T9" fmla="*/ 33 h 139"/>
                  <a:gd name="T10" fmla="*/ 17 w 90"/>
                  <a:gd name="T11" fmla="*/ 32 h 139"/>
                  <a:gd name="T12" fmla="*/ 19 w 90"/>
                  <a:gd name="T13" fmla="*/ 31 h 139"/>
                  <a:gd name="T14" fmla="*/ 20 w 90"/>
                  <a:gd name="T15" fmla="*/ 31 h 139"/>
                  <a:gd name="T16" fmla="*/ 21 w 90"/>
                  <a:gd name="T17" fmla="*/ 30 h 139"/>
                  <a:gd name="T18" fmla="*/ 23 w 90"/>
                  <a:gd name="T19" fmla="*/ 29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9"/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2 w 59"/>
                  <a:gd name="T3" fmla="*/ 35 h 143"/>
                  <a:gd name="T4" fmla="*/ 4 w 59"/>
                  <a:gd name="T5" fmla="*/ 35 h 143"/>
                  <a:gd name="T6" fmla="*/ 5 w 59"/>
                  <a:gd name="T7" fmla="*/ 34 h 143"/>
                  <a:gd name="T8" fmla="*/ 7 w 59"/>
                  <a:gd name="T9" fmla="*/ 34 h 143"/>
                  <a:gd name="T10" fmla="*/ 8 w 59"/>
                  <a:gd name="T11" fmla="*/ 34 h 143"/>
                  <a:gd name="T12" fmla="*/ 10 w 59"/>
                  <a:gd name="T13" fmla="*/ 33 h 143"/>
                  <a:gd name="T14" fmla="*/ 12 w 59"/>
                  <a:gd name="T15" fmla="*/ 33 h 143"/>
                  <a:gd name="T16" fmla="*/ 13 w 59"/>
                  <a:gd name="T17" fmla="*/ 32 h 143"/>
                  <a:gd name="T18" fmla="*/ 14 w 59"/>
                  <a:gd name="T19" fmla="*/ 32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0"/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23 h 127"/>
                  <a:gd name="T2" fmla="*/ 30 w 117"/>
                  <a:gd name="T3" fmla="*/ 0 h 127"/>
                  <a:gd name="T4" fmla="*/ 10 w 117"/>
                  <a:gd name="T5" fmla="*/ 31 h 127"/>
                  <a:gd name="T6" fmla="*/ 9 w 117"/>
                  <a:gd name="T7" fmla="*/ 30 h 127"/>
                  <a:gd name="T8" fmla="*/ 8 w 117"/>
                  <a:gd name="T9" fmla="*/ 29 h 127"/>
                  <a:gd name="T10" fmla="*/ 7 w 117"/>
                  <a:gd name="T11" fmla="*/ 28 h 127"/>
                  <a:gd name="T12" fmla="*/ 5 w 117"/>
                  <a:gd name="T13" fmla="*/ 27 h 127"/>
                  <a:gd name="T14" fmla="*/ 4 w 117"/>
                  <a:gd name="T15" fmla="*/ 26 h 127"/>
                  <a:gd name="T16" fmla="*/ 3 w 117"/>
                  <a:gd name="T17" fmla="*/ 25 h 127"/>
                  <a:gd name="T18" fmla="*/ 1 w 117"/>
                  <a:gd name="T19" fmla="*/ 24 h 127"/>
                  <a:gd name="T20" fmla="*/ 0 w 117"/>
                  <a:gd name="T21" fmla="*/ 23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1"/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23 w 93"/>
                  <a:gd name="T1" fmla="*/ 0 h 137"/>
                  <a:gd name="T2" fmla="*/ 11 w 93"/>
                  <a:gd name="T3" fmla="*/ 35 h 137"/>
                  <a:gd name="T4" fmla="*/ 10 w 93"/>
                  <a:gd name="T5" fmla="*/ 34 h 137"/>
                  <a:gd name="T6" fmla="*/ 8 w 93"/>
                  <a:gd name="T7" fmla="*/ 33 h 137"/>
                  <a:gd name="T8" fmla="*/ 7 w 93"/>
                  <a:gd name="T9" fmla="*/ 32 h 137"/>
                  <a:gd name="T10" fmla="*/ 5 w 93"/>
                  <a:gd name="T11" fmla="*/ 31 h 137"/>
                  <a:gd name="T12" fmla="*/ 4 w 93"/>
                  <a:gd name="T13" fmla="*/ 31 h 137"/>
                  <a:gd name="T14" fmla="*/ 3 w 93"/>
                  <a:gd name="T15" fmla="*/ 30 h 137"/>
                  <a:gd name="T16" fmla="*/ 1 w 93"/>
                  <a:gd name="T17" fmla="*/ 29 h 137"/>
                  <a:gd name="T18" fmla="*/ 0 w 93"/>
                  <a:gd name="T19" fmla="*/ 29 h 137"/>
                  <a:gd name="T20" fmla="*/ 23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2"/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15 w 63"/>
                  <a:gd name="T1" fmla="*/ 0 h 143"/>
                  <a:gd name="T2" fmla="*/ 12 w 63"/>
                  <a:gd name="T3" fmla="*/ 36 h 143"/>
                  <a:gd name="T4" fmla="*/ 10 w 63"/>
                  <a:gd name="T5" fmla="*/ 36 h 143"/>
                  <a:gd name="T6" fmla="*/ 9 w 63"/>
                  <a:gd name="T7" fmla="*/ 35 h 143"/>
                  <a:gd name="T8" fmla="*/ 8 w 63"/>
                  <a:gd name="T9" fmla="*/ 35 h 143"/>
                  <a:gd name="T10" fmla="*/ 6 w 63"/>
                  <a:gd name="T11" fmla="*/ 34 h 143"/>
                  <a:gd name="T12" fmla="*/ 4 w 63"/>
                  <a:gd name="T13" fmla="*/ 34 h 143"/>
                  <a:gd name="T14" fmla="*/ 3 w 63"/>
                  <a:gd name="T15" fmla="*/ 33 h 143"/>
                  <a:gd name="T16" fmla="*/ 1 w 63"/>
                  <a:gd name="T17" fmla="*/ 33 h 143"/>
                  <a:gd name="T18" fmla="*/ 0 w 63"/>
                  <a:gd name="T19" fmla="*/ 33 h 143"/>
                  <a:gd name="T20" fmla="*/ 15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3"/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3 w 50"/>
                  <a:gd name="T1" fmla="*/ 36 h 143"/>
                  <a:gd name="T2" fmla="*/ 6 w 50"/>
                  <a:gd name="T3" fmla="*/ 0 h 143"/>
                  <a:gd name="T4" fmla="*/ 0 w 50"/>
                  <a:gd name="T5" fmla="*/ 36 h 143"/>
                  <a:gd name="T6" fmla="*/ 2 w 50"/>
                  <a:gd name="T7" fmla="*/ 36 h 143"/>
                  <a:gd name="T8" fmla="*/ 3 w 50"/>
                  <a:gd name="T9" fmla="*/ 36 h 143"/>
                  <a:gd name="T10" fmla="*/ 5 w 50"/>
                  <a:gd name="T11" fmla="*/ 36 h 143"/>
                  <a:gd name="T12" fmla="*/ 6 w 50"/>
                  <a:gd name="T13" fmla="*/ 36 h 143"/>
                  <a:gd name="T14" fmla="*/ 7 w 50"/>
                  <a:gd name="T15" fmla="*/ 36 h 143"/>
                  <a:gd name="T16" fmla="*/ 10 w 50"/>
                  <a:gd name="T17" fmla="*/ 36 h 143"/>
                  <a:gd name="T18" fmla="*/ 11 w 50"/>
                  <a:gd name="T19" fmla="*/ 36 h 143"/>
                  <a:gd name="T20" fmla="*/ 13 w 50"/>
                  <a:gd name="T21" fmla="*/ 36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Line 34"/>
            <p:cNvSpPr>
              <a:spLocks noChangeShapeType="1"/>
            </p:cNvSpPr>
            <p:nvPr/>
          </p:nvSpPr>
          <p:spPr bwMode="auto">
            <a:xfrm flipV="1">
              <a:off x="6877050" y="3657600"/>
              <a:ext cx="265113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" name="Rectangle 42"/>
          <p:cNvSpPr>
            <a:spLocks noChangeAspect="1" noChangeArrowheads="1"/>
          </p:cNvSpPr>
          <p:nvPr/>
        </p:nvSpPr>
        <p:spPr bwMode="auto">
          <a:xfrm>
            <a:off x="6553200" y="1295400"/>
            <a:ext cx="369888" cy="415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aseline="-25000">
              <a:latin typeface="Symbol" pitchFamily="18" charset="2"/>
            </a:endParaRPr>
          </a:p>
        </p:txBody>
      </p:sp>
      <p:sp>
        <p:nvSpPr>
          <p:cNvPr id="55" name="Line 43"/>
          <p:cNvSpPr>
            <a:spLocks noChangeAspect="1" noChangeShapeType="1"/>
          </p:cNvSpPr>
          <p:nvPr/>
        </p:nvSpPr>
        <p:spPr bwMode="auto">
          <a:xfrm>
            <a:off x="6792913" y="1711325"/>
            <a:ext cx="315912" cy="417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Line 44"/>
          <p:cNvSpPr>
            <a:spLocks noChangeAspect="1" noChangeShapeType="1"/>
          </p:cNvSpPr>
          <p:nvPr/>
        </p:nvSpPr>
        <p:spPr bwMode="auto">
          <a:xfrm>
            <a:off x="7386638" y="2312988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Rectangle 45"/>
          <p:cNvSpPr>
            <a:spLocks noChangeAspect="1" noChangeArrowheads="1"/>
          </p:cNvSpPr>
          <p:nvPr/>
        </p:nvSpPr>
        <p:spPr bwMode="auto">
          <a:xfrm>
            <a:off x="7015163" y="2128838"/>
            <a:ext cx="371475" cy="4159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aseline="-25000"/>
          </a:p>
        </p:txBody>
      </p:sp>
      <p:sp>
        <p:nvSpPr>
          <p:cNvPr id="58" name="AutoShape 46"/>
          <p:cNvSpPr>
            <a:spLocks noChangeAspect="1" noChangeArrowheads="1"/>
          </p:cNvSpPr>
          <p:nvPr/>
        </p:nvSpPr>
        <p:spPr bwMode="auto">
          <a:xfrm>
            <a:off x="7662863" y="2220913"/>
            <a:ext cx="185737" cy="185737"/>
          </a:xfrm>
          <a:prstGeom prst="homePlate">
            <a:avLst>
              <a:gd name="adj" fmla="val 881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i="1"/>
          </a:p>
        </p:txBody>
      </p:sp>
      <p:pic>
        <p:nvPicPr>
          <p:cNvPr id="59" name="Picture 4" descr="C:\Users\od user\AppData\Local\Microsoft\Windows\Temporary Internet Files\Content.IE5\FU87NPSC\MCj0360788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9898" y="1160462"/>
            <a:ext cx="43739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33" descr="C:\Users\od user\AppData\Local\Microsoft\Windows\Temporary Internet Files\Content.IE5\VHBF4MU0\MCj0411652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00" y="2209800"/>
            <a:ext cx="533400" cy="72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/>
          <p:nvPr/>
        </p:nvSpPr>
        <p:spPr>
          <a:xfrm>
            <a:off x="6918423" y="2819400"/>
            <a:ext cx="7970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QMA</a:t>
            </a:r>
            <a:endParaRPr lang="en-US" sz="2200" b="1" dirty="0"/>
          </a:p>
        </p:txBody>
      </p:sp>
      <p:grpSp>
        <p:nvGrpSpPr>
          <p:cNvPr id="62" name="Group 165"/>
          <p:cNvGrpSpPr>
            <a:grpSpLocks/>
          </p:cNvGrpSpPr>
          <p:nvPr/>
        </p:nvGrpSpPr>
        <p:grpSpPr bwMode="auto">
          <a:xfrm>
            <a:off x="7408619" y="2302813"/>
            <a:ext cx="339725" cy="381000"/>
            <a:chOff x="6400800" y="3657600"/>
            <a:chExt cx="955675" cy="1219201"/>
          </a:xfrm>
        </p:grpSpPr>
        <p:sp>
          <p:nvSpPr>
            <p:cNvPr id="63" name="Line 7"/>
            <p:cNvSpPr>
              <a:spLocks noChangeShapeType="1"/>
            </p:cNvSpPr>
            <p:nvPr/>
          </p:nvSpPr>
          <p:spPr bwMode="auto">
            <a:xfrm flipV="1">
              <a:off x="6611938" y="3684588"/>
              <a:ext cx="508000" cy="1192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4" name="Picture 8" descr="MCDD01775_0000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00800" y="3684588"/>
              <a:ext cx="955675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AutoShape 9"/>
            <p:cNvSpPr>
              <a:spLocks noChangeArrowheads="1"/>
            </p:cNvSpPr>
            <p:nvPr/>
          </p:nvSpPr>
          <p:spPr bwMode="auto">
            <a:xfrm rot="-5400000">
              <a:off x="6788150" y="4224338"/>
              <a:ext cx="180975" cy="392113"/>
            </a:xfrm>
            <a:prstGeom prst="moon">
              <a:avLst>
                <a:gd name="adj" fmla="val 7957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6" name="Group 10"/>
            <p:cNvGrpSpPr>
              <a:grpSpLocks/>
            </p:cNvGrpSpPr>
            <p:nvPr/>
          </p:nvGrpSpPr>
          <p:grpSpPr bwMode="auto">
            <a:xfrm>
              <a:off x="6480177" y="3870323"/>
              <a:ext cx="398464" cy="312738"/>
              <a:chOff x="601" y="3506"/>
              <a:chExt cx="442" cy="347"/>
            </a:xfrm>
          </p:grpSpPr>
          <p:sp>
            <p:nvSpPr>
              <p:cNvPr id="80" name="Freeform 11"/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98 w 817"/>
                  <a:gd name="T1" fmla="*/ 49 h 505"/>
                  <a:gd name="T2" fmla="*/ 190 w 817"/>
                  <a:gd name="T3" fmla="*/ 39 h 505"/>
                  <a:gd name="T4" fmla="*/ 180 w 817"/>
                  <a:gd name="T5" fmla="*/ 30 h 505"/>
                  <a:gd name="T6" fmla="*/ 169 w 817"/>
                  <a:gd name="T7" fmla="*/ 21 h 505"/>
                  <a:gd name="T8" fmla="*/ 157 w 817"/>
                  <a:gd name="T9" fmla="*/ 13 h 505"/>
                  <a:gd name="T10" fmla="*/ 142 w 817"/>
                  <a:gd name="T11" fmla="*/ 7 h 505"/>
                  <a:gd name="T12" fmla="*/ 127 w 817"/>
                  <a:gd name="T13" fmla="*/ 3 h 505"/>
                  <a:gd name="T14" fmla="*/ 111 w 817"/>
                  <a:gd name="T15" fmla="*/ 0 h 505"/>
                  <a:gd name="T16" fmla="*/ 94 w 817"/>
                  <a:gd name="T17" fmla="*/ 0 h 505"/>
                  <a:gd name="T18" fmla="*/ 78 w 817"/>
                  <a:gd name="T19" fmla="*/ 3 h 505"/>
                  <a:gd name="T20" fmla="*/ 63 w 817"/>
                  <a:gd name="T21" fmla="*/ 7 h 505"/>
                  <a:gd name="T22" fmla="*/ 48 w 817"/>
                  <a:gd name="T23" fmla="*/ 13 h 505"/>
                  <a:gd name="T24" fmla="*/ 36 w 817"/>
                  <a:gd name="T25" fmla="*/ 21 h 505"/>
                  <a:gd name="T26" fmla="*/ 24 w 817"/>
                  <a:gd name="T27" fmla="*/ 30 h 505"/>
                  <a:gd name="T28" fmla="*/ 15 w 817"/>
                  <a:gd name="T29" fmla="*/ 39 h 505"/>
                  <a:gd name="T30" fmla="*/ 7 w 817"/>
                  <a:gd name="T31" fmla="*/ 49 h 505"/>
                  <a:gd name="T32" fmla="*/ 3 w 817"/>
                  <a:gd name="T33" fmla="*/ 56 h 505"/>
                  <a:gd name="T34" fmla="*/ 1 w 817"/>
                  <a:gd name="T35" fmla="*/ 59 h 505"/>
                  <a:gd name="T36" fmla="*/ 0 w 817"/>
                  <a:gd name="T37" fmla="*/ 61 h 505"/>
                  <a:gd name="T38" fmla="*/ 7 w 817"/>
                  <a:gd name="T39" fmla="*/ 73 h 505"/>
                  <a:gd name="T40" fmla="*/ 15 w 817"/>
                  <a:gd name="T41" fmla="*/ 83 h 505"/>
                  <a:gd name="T42" fmla="*/ 25 w 817"/>
                  <a:gd name="T43" fmla="*/ 94 h 505"/>
                  <a:gd name="T44" fmla="*/ 36 w 817"/>
                  <a:gd name="T45" fmla="*/ 103 h 505"/>
                  <a:gd name="T46" fmla="*/ 49 w 817"/>
                  <a:gd name="T47" fmla="*/ 111 h 505"/>
                  <a:gd name="T48" fmla="*/ 63 w 817"/>
                  <a:gd name="T49" fmla="*/ 118 h 505"/>
                  <a:gd name="T50" fmla="*/ 78 w 817"/>
                  <a:gd name="T51" fmla="*/ 123 h 505"/>
                  <a:gd name="T52" fmla="*/ 94 w 817"/>
                  <a:gd name="T53" fmla="*/ 126 h 505"/>
                  <a:gd name="T54" fmla="*/ 111 w 817"/>
                  <a:gd name="T55" fmla="*/ 126 h 505"/>
                  <a:gd name="T56" fmla="*/ 127 w 817"/>
                  <a:gd name="T57" fmla="*/ 123 h 505"/>
                  <a:gd name="T58" fmla="*/ 142 w 817"/>
                  <a:gd name="T59" fmla="*/ 118 h 505"/>
                  <a:gd name="T60" fmla="*/ 156 w 817"/>
                  <a:gd name="T61" fmla="*/ 111 h 505"/>
                  <a:gd name="T62" fmla="*/ 169 w 817"/>
                  <a:gd name="T63" fmla="*/ 103 h 505"/>
                  <a:gd name="T64" fmla="*/ 180 w 817"/>
                  <a:gd name="T65" fmla="*/ 94 h 505"/>
                  <a:gd name="T66" fmla="*/ 190 w 817"/>
                  <a:gd name="T67" fmla="*/ 83 h 505"/>
                  <a:gd name="T68" fmla="*/ 198 w 817"/>
                  <a:gd name="T69" fmla="*/ 73 h 505"/>
                  <a:gd name="T70" fmla="*/ 203 w 817"/>
                  <a:gd name="T71" fmla="*/ 64 h 505"/>
                  <a:gd name="T72" fmla="*/ 204 w 817"/>
                  <a:gd name="T73" fmla="*/ 62 h 505"/>
                  <a:gd name="T74" fmla="*/ 205 w 817"/>
                  <a:gd name="T75" fmla="*/ 6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12"/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80 w 695"/>
                  <a:gd name="T1" fmla="*/ 98 h 396"/>
                  <a:gd name="T2" fmla="*/ 66 w 695"/>
                  <a:gd name="T3" fmla="*/ 96 h 396"/>
                  <a:gd name="T4" fmla="*/ 53 w 695"/>
                  <a:gd name="T5" fmla="*/ 91 h 396"/>
                  <a:gd name="T6" fmla="*/ 40 w 695"/>
                  <a:gd name="T7" fmla="*/ 86 h 396"/>
                  <a:gd name="T8" fmla="*/ 29 w 695"/>
                  <a:gd name="T9" fmla="*/ 78 h 396"/>
                  <a:gd name="T10" fmla="*/ 19 w 695"/>
                  <a:gd name="T11" fmla="*/ 70 h 396"/>
                  <a:gd name="T12" fmla="*/ 10 w 695"/>
                  <a:gd name="T13" fmla="*/ 61 h 396"/>
                  <a:gd name="T14" fmla="*/ 3 w 695"/>
                  <a:gd name="T15" fmla="*/ 52 h 396"/>
                  <a:gd name="T16" fmla="*/ 3 w 695"/>
                  <a:gd name="T17" fmla="*/ 43 h 396"/>
                  <a:gd name="T18" fmla="*/ 9 w 695"/>
                  <a:gd name="T19" fmla="*/ 34 h 396"/>
                  <a:gd name="T20" fmla="*/ 18 w 695"/>
                  <a:gd name="T21" fmla="*/ 26 h 396"/>
                  <a:gd name="T22" fmla="*/ 28 w 695"/>
                  <a:gd name="T23" fmla="*/ 18 h 396"/>
                  <a:gd name="T24" fmla="*/ 39 w 695"/>
                  <a:gd name="T25" fmla="*/ 11 h 396"/>
                  <a:gd name="T26" fmla="*/ 52 w 695"/>
                  <a:gd name="T27" fmla="*/ 6 h 396"/>
                  <a:gd name="T28" fmla="*/ 65 w 695"/>
                  <a:gd name="T29" fmla="*/ 2 h 396"/>
                  <a:gd name="T30" fmla="*/ 79 w 695"/>
                  <a:gd name="T31" fmla="*/ 0 h 396"/>
                  <a:gd name="T32" fmla="*/ 94 w 695"/>
                  <a:gd name="T33" fmla="*/ 0 h 396"/>
                  <a:gd name="T34" fmla="*/ 108 w 695"/>
                  <a:gd name="T35" fmla="*/ 2 h 396"/>
                  <a:gd name="T36" fmla="*/ 121 w 695"/>
                  <a:gd name="T37" fmla="*/ 6 h 396"/>
                  <a:gd name="T38" fmla="*/ 134 w 695"/>
                  <a:gd name="T39" fmla="*/ 11 h 396"/>
                  <a:gd name="T40" fmla="*/ 145 w 695"/>
                  <a:gd name="T41" fmla="*/ 18 h 396"/>
                  <a:gd name="T42" fmla="*/ 155 w 695"/>
                  <a:gd name="T43" fmla="*/ 26 h 396"/>
                  <a:gd name="T44" fmla="*/ 164 w 695"/>
                  <a:gd name="T45" fmla="*/ 34 h 396"/>
                  <a:gd name="T46" fmla="*/ 171 w 695"/>
                  <a:gd name="T47" fmla="*/ 43 h 396"/>
                  <a:gd name="T48" fmla="*/ 171 w 695"/>
                  <a:gd name="T49" fmla="*/ 52 h 396"/>
                  <a:gd name="T50" fmla="*/ 163 w 695"/>
                  <a:gd name="T51" fmla="*/ 61 h 396"/>
                  <a:gd name="T52" fmla="*/ 154 w 695"/>
                  <a:gd name="T53" fmla="*/ 70 h 396"/>
                  <a:gd name="T54" fmla="*/ 144 w 695"/>
                  <a:gd name="T55" fmla="*/ 78 h 396"/>
                  <a:gd name="T56" fmla="*/ 133 w 695"/>
                  <a:gd name="T57" fmla="*/ 86 h 396"/>
                  <a:gd name="T58" fmla="*/ 120 w 695"/>
                  <a:gd name="T59" fmla="*/ 91 h 396"/>
                  <a:gd name="T60" fmla="*/ 107 w 695"/>
                  <a:gd name="T61" fmla="*/ 96 h 396"/>
                  <a:gd name="T62" fmla="*/ 94 w 695"/>
                  <a:gd name="T63" fmla="*/ 98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13"/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42 w 335"/>
                  <a:gd name="T1" fmla="*/ 83 h 336"/>
                  <a:gd name="T2" fmla="*/ 50 w 335"/>
                  <a:gd name="T3" fmla="*/ 82 h 336"/>
                  <a:gd name="T4" fmla="*/ 58 w 335"/>
                  <a:gd name="T5" fmla="*/ 80 h 336"/>
                  <a:gd name="T6" fmla="*/ 65 w 335"/>
                  <a:gd name="T7" fmla="*/ 76 h 336"/>
                  <a:gd name="T8" fmla="*/ 71 w 335"/>
                  <a:gd name="T9" fmla="*/ 71 h 336"/>
                  <a:gd name="T10" fmla="*/ 76 w 335"/>
                  <a:gd name="T11" fmla="*/ 65 h 336"/>
                  <a:gd name="T12" fmla="*/ 80 w 335"/>
                  <a:gd name="T13" fmla="*/ 58 h 336"/>
                  <a:gd name="T14" fmla="*/ 83 w 335"/>
                  <a:gd name="T15" fmla="*/ 50 h 336"/>
                  <a:gd name="T16" fmla="*/ 83 w 335"/>
                  <a:gd name="T17" fmla="*/ 42 h 336"/>
                  <a:gd name="T18" fmla="*/ 83 w 335"/>
                  <a:gd name="T19" fmla="*/ 33 h 336"/>
                  <a:gd name="T20" fmla="*/ 80 w 335"/>
                  <a:gd name="T21" fmla="*/ 25 h 336"/>
                  <a:gd name="T22" fmla="*/ 76 w 335"/>
                  <a:gd name="T23" fmla="*/ 18 h 336"/>
                  <a:gd name="T24" fmla="*/ 71 w 335"/>
                  <a:gd name="T25" fmla="*/ 12 h 336"/>
                  <a:gd name="T26" fmla="*/ 65 w 335"/>
                  <a:gd name="T27" fmla="*/ 7 h 336"/>
                  <a:gd name="T28" fmla="*/ 58 w 335"/>
                  <a:gd name="T29" fmla="*/ 3 h 336"/>
                  <a:gd name="T30" fmla="*/ 50 w 335"/>
                  <a:gd name="T31" fmla="*/ 1 h 336"/>
                  <a:gd name="T32" fmla="*/ 42 w 335"/>
                  <a:gd name="T33" fmla="*/ 0 h 336"/>
                  <a:gd name="T34" fmla="*/ 33 w 335"/>
                  <a:gd name="T35" fmla="*/ 1 h 336"/>
                  <a:gd name="T36" fmla="*/ 25 w 335"/>
                  <a:gd name="T37" fmla="*/ 3 h 336"/>
                  <a:gd name="T38" fmla="*/ 18 w 335"/>
                  <a:gd name="T39" fmla="*/ 7 h 336"/>
                  <a:gd name="T40" fmla="*/ 12 w 335"/>
                  <a:gd name="T41" fmla="*/ 12 h 336"/>
                  <a:gd name="T42" fmla="*/ 7 w 335"/>
                  <a:gd name="T43" fmla="*/ 18 h 336"/>
                  <a:gd name="T44" fmla="*/ 3 w 335"/>
                  <a:gd name="T45" fmla="*/ 25 h 336"/>
                  <a:gd name="T46" fmla="*/ 1 w 335"/>
                  <a:gd name="T47" fmla="*/ 33 h 336"/>
                  <a:gd name="T48" fmla="*/ 0 w 335"/>
                  <a:gd name="T49" fmla="*/ 42 h 336"/>
                  <a:gd name="T50" fmla="*/ 1 w 335"/>
                  <a:gd name="T51" fmla="*/ 50 h 336"/>
                  <a:gd name="T52" fmla="*/ 3 w 335"/>
                  <a:gd name="T53" fmla="*/ 58 h 336"/>
                  <a:gd name="T54" fmla="*/ 7 w 335"/>
                  <a:gd name="T55" fmla="*/ 65 h 336"/>
                  <a:gd name="T56" fmla="*/ 12 w 335"/>
                  <a:gd name="T57" fmla="*/ 71 h 336"/>
                  <a:gd name="T58" fmla="*/ 18 w 335"/>
                  <a:gd name="T59" fmla="*/ 76 h 336"/>
                  <a:gd name="T60" fmla="*/ 25 w 335"/>
                  <a:gd name="T61" fmla="*/ 80 h 336"/>
                  <a:gd name="T62" fmla="*/ 33 w 335"/>
                  <a:gd name="T63" fmla="*/ 82 h 336"/>
                  <a:gd name="T64" fmla="*/ 42 w 335"/>
                  <a:gd name="T65" fmla="*/ 83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14"/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7 w 54"/>
                  <a:gd name="T1" fmla="*/ 14 h 55"/>
                  <a:gd name="T2" fmla="*/ 10 w 54"/>
                  <a:gd name="T3" fmla="*/ 14 h 55"/>
                  <a:gd name="T4" fmla="*/ 12 w 54"/>
                  <a:gd name="T5" fmla="*/ 12 h 55"/>
                  <a:gd name="T6" fmla="*/ 13 w 54"/>
                  <a:gd name="T7" fmla="*/ 10 h 55"/>
                  <a:gd name="T8" fmla="*/ 14 w 54"/>
                  <a:gd name="T9" fmla="*/ 7 h 55"/>
                  <a:gd name="T10" fmla="*/ 13 w 54"/>
                  <a:gd name="T11" fmla="*/ 5 h 55"/>
                  <a:gd name="T12" fmla="*/ 12 w 54"/>
                  <a:gd name="T13" fmla="*/ 2 h 55"/>
                  <a:gd name="T14" fmla="*/ 10 w 54"/>
                  <a:gd name="T15" fmla="*/ 1 h 55"/>
                  <a:gd name="T16" fmla="*/ 7 w 54"/>
                  <a:gd name="T17" fmla="*/ 0 h 55"/>
                  <a:gd name="T18" fmla="*/ 5 w 54"/>
                  <a:gd name="T19" fmla="*/ 1 h 55"/>
                  <a:gd name="T20" fmla="*/ 2 w 54"/>
                  <a:gd name="T21" fmla="*/ 2 h 55"/>
                  <a:gd name="T22" fmla="*/ 1 w 54"/>
                  <a:gd name="T23" fmla="*/ 5 h 55"/>
                  <a:gd name="T24" fmla="*/ 0 w 54"/>
                  <a:gd name="T25" fmla="*/ 7 h 55"/>
                  <a:gd name="T26" fmla="*/ 1 w 54"/>
                  <a:gd name="T27" fmla="*/ 10 h 55"/>
                  <a:gd name="T28" fmla="*/ 2 w 54"/>
                  <a:gd name="T29" fmla="*/ 12 h 55"/>
                  <a:gd name="T30" fmla="*/ 5 w 54"/>
                  <a:gd name="T31" fmla="*/ 14 h 55"/>
                  <a:gd name="T32" fmla="*/ 7 w 54"/>
                  <a:gd name="T33" fmla="*/ 1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15"/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29 w 116"/>
                  <a:gd name="T1" fmla="*/ 23 h 129"/>
                  <a:gd name="T2" fmla="*/ 0 w 116"/>
                  <a:gd name="T3" fmla="*/ 0 h 129"/>
                  <a:gd name="T4" fmla="*/ 19 w 116"/>
                  <a:gd name="T5" fmla="*/ 32 h 129"/>
                  <a:gd name="T6" fmla="*/ 21 w 116"/>
                  <a:gd name="T7" fmla="*/ 31 h 129"/>
                  <a:gd name="T8" fmla="*/ 22 w 116"/>
                  <a:gd name="T9" fmla="*/ 30 h 129"/>
                  <a:gd name="T10" fmla="*/ 23 w 116"/>
                  <a:gd name="T11" fmla="*/ 29 h 129"/>
                  <a:gd name="T12" fmla="*/ 24 w 116"/>
                  <a:gd name="T13" fmla="*/ 28 h 129"/>
                  <a:gd name="T14" fmla="*/ 26 w 116"/>
                  <a:gd name="T15" fmla="*/ 26 h 129"/>
                  <a:gd name="T16" fmla="*/ 27 w 116"/>
                  <a:gd name="T17" fmla="*/ 25 h 129"/>
                  <a:gd name="T18" fmla="*/ 28 w 116"/>
                  <a:gd name="T19" fmla="*/ 24 h 129"/>
                  <a:gd name="T20" fmla="*/ 29 w 116"/>
                  <a:gd name="T21" fmla="*/ 23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1 w 90"/>
                  <a:gd name="T3" fmla="*/ 35 h 139"/>
                  <a:gd name="T4" fmla="*/ 12 w 90"/>
                  <a:gd name="T5" fmla="*/ 34 h 139"/>
                  <a:gd name="T6" fmla="*/ 14 w 90"/>
                  <a:gd name="T7" fmla="*/ 34 h 139"/>
                  <a:gd name="T8" fmla="*/ 15 w 90"/>
                  <a:gd name="T9" fmla="*/ 33 h 139"/>
                  <a:gd name="T10" fmla="*/ 17 w 90"/>
                  <a:gd name="T11" fmla="*/ 32 h 139"/>
                  <a:gd name="T12" fmla="*/ 19 w 90"/>
                  <a:gd name="T13" fmla="*/ 31 h 139"/>
                  <a:gd name="T14" fmla="*/ 20 w 90"/>
                  <a:gd name="T15" fmla="*/ 31 h 139"/>
                  <a:gd name="T16" fmla="*/ 21 w 90"/>
                  <a:gd name="T17" fmla="*/ 30 h 139"/>
                  <a:gd name="T18" fmla="*/ 23 w 90"/>
                  <a:gd name="T19" fmla="*/ 29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17"/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2 w 59"/>
                  <a:gd name="T3" fmla="*/ 35 h 143"/>
                  <a:gd name="T4" fmla="*/ 4 w 59"/>
                  <a:gd name="T5" fmla="*/ 35 h 143"/>
                  <a:gd name="T6" fmla="*/ 5 w 59"/>
                  <a:gd name="T7" fmla="*/ 34 h 143"/>
                  <a:gd name="T8" fmla="*/ 7 w 59"/>
                  <a:gd name="T9" fmla="*/ 34 h 143"/>
                  <a:gd name="T10" fmla="*/ 8 w 59"/>
                  <a:gd name="T11" fmla="*/ 34 h 143"/>
                  <a:gd name="T12" fmla="*/ 10 w 59"/>
                  <a:gd name="T13" fmla="*/ 33 h 143"/>
                  <a:gd name="T14" fmla="*/ 12 w 59"/>
                  <a:gd name="T15" fmla="*/ 33 h 143"/>
                  <a:gd name="T16" fmla="*/ 13 w 59"/>
                  <a:gd name="T17" fmla="*/ 32 h 143"/>
                  <a:gd name="T18" fmla="*/ 14 w 59"/>
                  <a:gd name="T19" fmla="*/ 32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18"/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23 h 127"/>
                  <a:gd name="T2" fmla="*/ 30 w 117"/>
                  <a:gd name="T3" fmla="*/ 0 h 127"/>
                  <a:gd name="T4" fmla="*/ 10 w 117"/>
                  <a:gd name="T5" fmla="*/ 31 h 127"/>
                  <a:gd name="T6" fmla="*/ 9 w 117"/>
                  <a:gd name="T7" fmla="*/ 30 h 127"/>
                  <a:gd name="T8" fmla="*/ 8 w 117"/>
                  <a:gd name="T9" fmla="*/ 29 h 127"/>
                  <a:gd name="T10" fmla="*/ 7 w 117"/>
                  <a:gd name="T11" fmla="*/ 28 h 127"/>
                  <a:gd name="T12" fmla="*/ 5 w 117"/>
                  <a:gd name="T13" fmla="*/ 27 h 127"/>
                  <a:gd name="T14" fmla="*/ 4 w 117"/>
                  <a:gd name="T15" fmla="*/ 26 h 127"/>
                  <a:gd name="T16" fmla="*/ 3 w 117"/>
                  <a:gd name="T17" fmla="*/ 25 h 127"/>
                  <a:gd name="T18" fmla="*/ 1 w 117"/>
                  <a:gd name="T19" fmla="*/ 24 h 127"/>
                  <a:gd name="T20" fmla="*/ 0 w 117"/>
                  <a:gd name="T21" fmla="*/ 23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19"/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23 w 93"/>
                  <a:gd name="T1" fmla="*/ 0 h 137"/>
                  <a:gd name="T2" fmla="*/ 11 w 93"/>
                  <a:gd name="T3" fmla="*/ 35 h 137"/>
                  <a:gd name="T4" fmla="*/ 10 w 93"/>
                  <a:gd name="T5" fmla="*/ 34 h 137"/>
                  <a:gd name="T6" fmla="*/ 8 w 93"/>
                  <a:gd name="T7" fmla="*/ 33 h 137"/>
                  <a:gd name="T8" fmla="*/ 7 w 93"/>
                  <a:gd name="T9" fmla="*/ 32 h 137"/>
                  <a:gd name="T10" fmla="*/ 5 w 93"/>
                  <a:gd name="T11" fmla="*/ 31 h 137"/>
                  <a:gd name="T12" fmla="*/ 4 w 93"/>
                  <a:gd name="T13" fmla="*/ 31 h 137"/>
                  <a:gd name="T14" fmla="*/ 3 w 93"/>
                  <a:gd name="T15" fmla="*/ 30 h 137"/>
                  <a:gd name="T16" fmla="*/ 1 w 93"/>
                  <a:gd name="T17" fmla="*/ 29 h 137"/>
                  <a:gd name="T18" fmla="*/ 0 w 93"/>
                  <a:gd name="T19" fmla="*/ 29 h 137"/>
                  <a:gd name="T20" fmla="*/ 23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20"/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15 w 63"/>
                  <a:gd name="T1" fmla="*/ 0 h 143"/>
                  <a:gd name="T2" fmla="*/ 12 w 63"/>
                  <a:gd name="T3" fmla="*/ 36 h 143"/>
                  <a:gd name="T4" fmla="*/ 10 w 63"/>
                  <a:gd name="T5" fmla="*/ 36 h 143"/>
                  <a:gd name="T6" fmla="*/ 9 w 63"/>
                  <a:gd name="T7" fmla="*/ 35 h 143"/>
                  <a:gd name="T8" fmla="*/ 8 w 63"/>
                  <a:gd name="T9" fmla="*/ 35 h 143"/>
                  <a:gd name="T10" fmla="*/ 6 w 63"/>
                  <a:gd name="T11" fmla="*/ 34 h 143"/>
                  <a:gd name="T12" fmla="*/ 4 w 63"/>
                  <a:gd name="T13" fmla="*/ 34 h 143"/>
                  <a:gd name="T14" fmla="*/ 3 w 63"/>
                  <a:gd name="T15" fmla="*/ 33 h 143"/>
                  <a:gd name="T16" fmla="*/ 1 w 63"/>
                  <a:gd name="T17" fmla="*/ 33 h 143"/>
                  <a:gd name="T18" fmla="*/ 0 w 63"/>
                  <a:gd name="T19" fmla="*/ 33 h 143"/>
                  <a:gd name="T20" fmla="*/ 15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21"/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3 w 50"/>
                  <a:gd name="T1" fmla="*/ 36 h 143"/>
                  <a:gd name="T2" fmla="*/ 6 w 50"/>
                  <a:gd name="T3" fmla="*/ 0 h 143"/>
                  <a:gd name="T4" fmla="*/ 0 w 50"/>
                  <a:gd name="T5" fmla="*/ 36 h 143"/>
                  <a:gd name="T6" fmla="*/ 2 w 50"/>
                  <a:gd name="T7" fmla="*/ 36 h 143"/>
                  <a:gd name="T8" fmla="*/ 3 w 50"/>
                  <a:gd name="T9" fmla="*/ 36 h 143"/>
                  <a:gd name="T10" fmla="*/ 5 w 50"/>
                  <a:gd name="T11" fmla="*/ 36 h 143"/>
                  <a:gd name="T12" fmla="*/ 6 w 50"/>
                  <a:gd name="T13" fmla="*/ 36 h 143"/>
                  <a:gd name="T14" fmla="*/ 7 w 50"/>
                  <a:gd name="T15" fmla="*/ 36 h 143"/>
                  <a:gd name="T16" fmla="*/ 10 w 50"/>
                  <a:gd name="T17" fmla="*/ 36 h 143"/>
                  <a:gd name="T18" fmla="*/ 11 w 50"/>
                  <a:gd name="T19" fmla="*/ 36 h 143"/>
                  <a:gd name="T20" fmla="*/ 13 w 50"/>
                  <a:gd name="T21" fmla="*/ 36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22"/>
            <p:cNvGrpSpPr>
              <a:grpSpLocks/>
            </p:cNvGrpSpPr>
            <p:nvPr/>
          </p:nvGrpSpPr>
          <p:grpSpPr bwMode="auto">
            <a:xfrm>
              <a:off x="6931027" y="3870323"/>
              <a:ext cx="398464" cy="312738"/>
              <a:chOff x="601" y="3506"/>
              <a:chExt cx="442" cy="347"/>
            </a:xfrm>
          </p:grpSpPr>
          <p:sp>
            <p:nvSpPr>
              <p:cNvPr id="69" name="Freeform 23"/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98 w 817"/>
                  <a:gd name="T1" fmla="*/ 49 h 505"/>
                  <a:gd name="T2" fmla="*/ 190 w 817"/>
                  <a:gd name="T3" fmla="*/ 39 h 505"/>
                  <a:gd name="T4" fmla="*/ 180 w 817"/>
                  <a:gd name="T5" fmla="*/ 30 h 505"/>
                  <a:gd name="T6" fmla="*/ 169 w 817"/>
                  <a:gd name="T7" fmla="*/ 21 h 505"/>
                  <a:gd name="T8" fmla="*/ 157 w 817"/>
                  <a:gd name="T9" fmla="*/ 13 h 505"/>
                  <a:gd name="T10" fmla="*/ 142 w 817"/>
                  <a:gd name="T11" fmla="*/ 7 h 505"/>
                  <a:gd name="T12" fmla="*/ 127 w 817"/>
                  <a:gd name="T13" fmla="*/ 3 h 505"/>
                  <a:gd name="T14" fmla="*/ 111 w 817"/>
                  <a:gd name="T15" fmla="*/ 0 h 505"/>
                  <a:gd name="T16" fmla="*/ 94 w 817"/>
                  <a:gd name="T17" fmla="*/ 0 h 505"/>
                  <a:gd name="T18" fmla="*/ 78 w 817"/>
                  <a:gd name="T19" fmla="*/ 3 h 505"/>
                  <a:gd name="T20" fmla="*/ 63 w 817"/>
                  <a:gd name="T21" fmla="*/ 7 h 505"/>
                  <a:gd name="T22" fmla="*/ 48 w 817"/>
                  <a:gd name="T23" fmla="*/ 13 h 505"/>
                  <a:gd name="T24" fmla="*/ 36 w 817"/>
                  <a:gd name="T25" fmla="*/ 21 h 505"/>
                  <a:gd name="T26" fmla="*/ 24 w 817"/>
                  <a:gd name="T27" fmla="*/ 30 h 505"/>
                  <a:gd name="T28" fmla="*/ 15 w 817"/>
                  <a:gd name="T29" fmla="*/ 39 h 505"/>
                  <a:gd name="T30" fmla="*/ 7 w 817"/>
                  <a:gd name="T31" fmla="*/ 49 h 505"/>
                  <a:gd name="T32" fmla="*/ 3 w 817"/>
                  <a:gd name="T33" fmla="*/ 56 h 505"/>
                  <a:gd name="T34" fmla="*/ 1 w 817"/>
                  <a:gd name="T35" fmla="*/ 59 h 505"/>
                  <a:gd name="T36" fmla="*/ 0 w 817"/>
                  <a:gd name="T37" fmla="*/ 61 h 505"/>
                  <a:gd name="T38" fmla="*/ 7 w 817"/>
                  <a:gd name="T39" fmla="*/ 73 h 505"/>
                  <a:gd name="T40" fmla="*/ 15 w 817"/>
                  <a:gd name="T41" fmla="*/ 83 h 505"/>
                  <a:gd name="T42" fmla="*/ 25 w 817"/>
                  <a:gd name="T43" fmla="*/ 94 h 505"/>
                  <a:gd name="T44" fmla="*/ 36 w 817"/>
                  <a:gd name="T45" fmla="*/ 103 h 505"/>
                  <a:gd name="T46" fmla="*/ 49 w 817"/>
                  <a:gd name="T47" fmla="*/ 111 h 505"/>
                  <a:gd name="T48" fmla="*/ 63 w 817"/>
                  <a:gd name="T49" fmla="*/ 118 h 505"/>
                  <a:gd name="T50" fmla="*/ 78 w 817"/>
                  <a:gd name="T51" fmla="*/ 123 h 505"/>
                  <a:gd name="T52" fmla="*/ 94 w 817"/>
                  <a:gd name="T53" fmla="*/ 126 h 505"/>
                  <a:gd name="T54" fmla="*/ 111 w 817"/>
                  <a:gd name="T55" fmla="*/ 126 h 505"/>
                  <a:gd name="T56" fmla="*/ 127 w 817"/>
                  <a:gd name="T57" fmla="*/ 123 h 505"/>
                  <a:gd name="T58" fmla="*/ 142 w 817"/>
                  <a:gd name="T59" fmla="*/ 118 h 505"/>
                  <a:gd name="T60" fmla="*/ 156 w 817"/>
                  <a:gd name="T61" fmla="*/ 111 h 505"/>
                  <a:gd name="T62" fmla="*/ 169 w 817"/>
                  <a:gd name="T63" fmla="*/ 103 h 505"/>
                  <a:gd name="T64" fmla="*/ 180 w 817"/>
                  <a:gd name="T65" fmla="*/ 94 h 505"/>
                  <a:gd name="T66" fmla="*/ 190 w 817"/>
                  <a:gd name="T67" fmla="*/ 83 h 505"/>
                  <a:gd name="T68" fmla="*/ 198 w 817"/>
                  <a:gd name="T69" fmla="*/ 73 h 505"/>
                  <a:gd name="T70" fmla="*/ 203 w 817"/>
                  <a:gd name="T71" fmla="*/ 64 h 505"/>
                  <a:gd name="T72" fmla="*/ 204 w 817"/>
                  <a:gd name="T73" fmla="*/ 62 h 505"/>
                  <a:gd name="T74" fmla="*/ 205 w 817"/>
                  <a:gd name="T75" fmla="*/ 6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24"/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80 w 695"/>
                  <a:gd name="T1" fmla="*/ 98 h 396"/>
                  <a:gd name="T2" fmla="*/ 66 w 695"/>
                  <a:gd name="T3" fmla="*/ 96 h 396"/>
                  <a:gd name="T4" fmla="*/ 53 w 695"/>
                  <a:gd name="T5" fmla="*/ 91 h 396"/>
                  <a:gd name="T6" fmla="*/ 40 w 695"/>
                  <a:gd name="T7" fmla="*/ 86 h 396"/>
                  <a:gd name="T8" fmla="*/ 29 w 695"/>
                  <a:gd name="T9" fmla="*/ 78 h 396"/>
                  <a:gd name="T10" fmla="*/ 19 w 695"/>
                  <a:gd name="T11" fmla="*/ 70 h 396"/>
                  <a:gd name="T12" fmla="*/ 10 w 695"/>
                  <a:gd name="T13" fmla="*/ 61 h 396"/>
                  <a:gd name="T14" fmla="*/ 3 w 695"/>
                  <a:gd name="T15" fmla="*/ 52 h 396"/>
                  <a:gd name="T16" fmla="*/ 3 w 695"/>
                  <a:gd name="T17" fmla="*/ 43 h 396"/>
                  <a:gd name="T18" fmla="*/ 9 w 695"/>
                  <a:gd name="T19" fmla="*/ 34 h 396"/>
                  <a:gd name="T20" fmla="*/ 18 w 695"/>
                  <a:gd name="T21" fmla="*/ 26 h 396"/>
                  <a:gd name="T22" fmla="*/ 28 w 695"/>
                  <a:gd name="T23" fmla="*/ 18 h 396"/>
                  <a:gd name="T24" fmla="*/ 39 w 695"/>
                  <a:gd name="T25" fmla="*/ 11 h 396"/>
                  <a:gd name="T26" fmla="*/ 52 w 695"/>
                  <a:gd name="T27" fmla="*/ 6 h 396"/>
                  <a:gd name="T28" fmla="*/ 65 w 695"/>
                  <a:gd name="T29" fmla="*/ 2 h 396"/>
                  <a:gd name="T30" fmla="*/ 79 w 695"/>
                  <a:gd name="T31" fmla="*/ 0 h 396"/>
                  <a:gd name="T32" fmla="*/ 94 w 695"/>
                  <a:gd name="T33" fmla="*/ 0 h 396"/>
                  <a:gd name="T34" fmla="*/ 108 w 695"/>
                  <a:gd name="T35" fmla="*/ 2 h 396"/>
                  <a:gd name="T36" fmla="*/ 121 w 695"/>
                  <a:gd name="T37" fmla="*/ 6 h 396"/>
                  <a:gd name="T38" fmla="*/ 134 w 695"/>
                  <a:gd name="T39" fmla="*/ 11 h 396"/>
                  <a:gd name="T40" fmla="*/ 145 w 695"/>
                  <a:gd name="T41" fmla="*/ 18 h 396"/>
                  <a:gd name="T42" fmla="*/ 155 w 695"/>
                  <a:gd name="T43" fmla="*/ 26 h 396"/>
                  <a:gd name="T44" fmla="*/ 164 w 695"/>
                  <a:gd name="T45" fmla="*/ 34 h 396"/>
                  <a:gd name="T46" fmla="*/ 171 w 695"/>
                  <a:gd name="T47" fmla="*/ 43 h 396"/>
                  <a:gd name="T48" fmla="*/ 171 w 695"/>
                  <a:gd name="T49" fmla="*/ 52 h 396"/>
                  <a:gd name="T50" fmla="*/ 163 w 695"/>
                  <a:gd name="T51" fmla="*/ 61 h 396"/>
                  <a:gd name="T52" fmla="*/ 154 w 695"/>
                  <a:gd name="T53" fmla="*/ 70 h 396"/>
                  <a:gd name="T54" fmla="*/ 144 w 695"/>
                  <a:gd name="T55" fmla="*/ 78 h 396"/>
                  <a:gd name="T56" fmla="*/ 133 w 695"/>
                  <a:gd name="T57" fmla="*/ 86 h 396"/>
                  <a:gd name="T58" fmla="*/ 120 w 695"/>
                  <a:gd name="T59" fmla="*/ 91 h 396"/>
                  <a:gd name="T60" fmla="*/ 107 w 695"/>
                  <a:gd name="T61" fmla="*/ 96 h 396"/>
                  <a:gd name="T62" fmla="*/ 94 w 695"/>
                  <a:gd name="T63" fmla="*/ 98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25"/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42 w 335"/>
                  <a:gd name="T1" fmla="*/ 83 h 336"/>
                  <a:gd name="T2" fmla="*/ 50 w 335"/>
                  <a:gd name="T3" fmla="*/ 82 h 336"/>
                  <a:gd name="T4" fmla="*/ 58 w 335"/>
                  <a:gd name="T5" fmla="*/ 80 h 336"/>
                  <a:gd name="T6" fmla="*/ 65 w 335"/>
                  <a:gd name="T7" fmla="*/ 76 h 336"/>
                  <a:gd name="T8" fmla="*/ 71 w 335"/>
                  <a:gd name="T9" fmla="*/ 71 h 336"/>
                  <a:gd name="T10" fmla="*/ 76 w 335"/>
                  <a:gd name="T11" fmla="*/ 65 h 336"/>
                  <a:gd name="T12" fmla="*/ 80 w 335"/>
                  <a:gd name="T13" fmla="*/ 58 h 336"/>
                  <a:gd name="T14" fmla="*/ 83 w 335"/>
                  <a:gd name="T15" fmla="*/ 50 h 336"/>
                  <a:gd name="T16" fmla="*/ 83 w 335"/>
                  <a:gd name="T17" fmla="*/ 42 h 336"/>
                  <a:gd name="T18" fmla="*/ 83 w 335"/>
                  <a:gd name="T19" fmla="*/ 33 h 336"/>
                  <a:gd name="T20" fmla="*/ 80 w 335"/>
                  <a:gd name="T21" fmla="*/ 25 h 336"/>
                  <a:gd name="T22" fmla="*/ 76 w 335"/>
                  <a:gd name="T23" fmla="*/ 18 h 336"/>
                  <a:gd name="T24" fmla="*/ 71 w 335"/>
                  <a:gd name="T25" fmla="*/ 12 h 336"/>
                  <a:gd name="T26" fmla="*/ 65 w 335"/>
                  <a:gd name="T27" fmla="*/ 7 h 336"/>
                  <a:gd name="T28" fmla="*/ 58 w 335"/>
                  <a:gd name="T29" fmla="*/ 3 h 336"/>
                  <a:gd name="T30" fmla="*/ 50 w 335"/>
                  <a:gd name="T31" fmla="*/ 1 h 336"/>
                  <a:gd name="T32" fmla="*/ 42 w 335"/>
                  <a:gd name="T33" fmla="*/ 0 h 336"/>
                  <a:gd name="T34" fmla="*/ 33 w 335"/>
                  <a:gd name="T35" fmla="*/ 1 h 336"/>
                  <a:gd name="T36" fmla="*/ 25 w 335"/>
                  <a:gd name="T37" fmla="*/ 3 h 336"/>
                  <a:gd name="T38" fmla="*/ 18 w 335"/>
                  <a:gd name="T39" fmla="*/ 7 h 336"/>
                  <a:gd name="T40" fmla="*/ 12 w 335"/>
                  <a:gd name="T41" fmla="*/ 12 h 336"/>
                  <a:gd name="T42" fmla="*/ 7 w 335"/>
                  <a:gd name="T43" fmla="*/ 18 h 336"/>
                  <a:gd name="T44" fmla="*/ 3 w 335"/>
                  <a:gd name="T45" fmla="*/ 25 h 336"/>
                  <a:gd name="T46" fmla="*/ 1 w 335"/>
                  <a:gd name="T47" fmla="*/ 33 h 336"/>
                  <a:gd name="T48" fmla="*/ 0 w 335"/>
                  <a:gd name="T49" fmla="*/ 42 h 336"/>
                  <a:gd name="T50" fmla="*/ 1 w 335"/>
                  <a:gd name="T51" fmla="*/ 50 h 336"/>
                  <a:gd name="T52" fmla="*/ 3 w 335"/>
                  <a:gd name="T53" fmla="*/ 58 h 336"/>
                  <a:gd name="T54" fmla="*/ 7 w 335"/>
                  <a:gd name="T55" fmla="*/ 65 h 336"/>
                  <a:gd name="T56" fmla="*/ 12 w 335"/>
                  <a:gd name="T57" fmla="*/ 71 h 336"/>
                  <a:gd name="T58" fmla="*/ 18 w 335"/>
                  <a:gd name="T59" fmla="*/ 76 h 336"/>
                  <a:gd name="T60" fmla="*/ 25 w 335"/>
                  <a:gd name="T61" fmla="*/ 80 h 336"/>
                  <a:gd name="T62" fmla="*/ 33 w 335"/>
                  <a:gd name="T63" fmla="*/ 82 h 336"/>
                  <a:gd name="T64" fmla="*/ 42 w 335"/>
                  <a:gd name="T65" fmla="*/ 83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26"/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7 w 54"/>
                  <a:gd name="T1" fmla="*/ 14 h 55"/>
                  <a:gd name="T2" fmla="*/ 10 w 54"/>
                  <a:gd name="T3" fmla="*/ 14 h 55"/>
                  <a:gd name="T4" fmla="*/ 12 w 54"/>
                  <a:gd name="T5" fmla="*/ 12 h 55"/>
                  <a:gd name="T6" fmla="*/ 13 w 54"/>
                  <a:gd name="T7" fmla="*/ 10 h 55"/>
                  <a:gd name="T8" fmla="*/ 14 w 54"/>
                  <a:gd name="T9" fmla="*/ 7 h 55"/>
                  <a:gd name="T10" fmla="*/ 13 w 54"/>
                  <a:gd name="T11" fmla="*/ 5 h 55"/>
                  <a:gd name="T12" fmla="*/ 12 w 54"/>
                  <a:gd name="T13" fmla="*/ 2 h 55"/>
                  <a:gd name="T14" fmla="*/ 10 w 54"/>
                  <a:gd name="T15" fmla="*/ 1 h 55"/>
                  <a:gd name="T16" fmla="*/ 7 w 54"/>
                  <a:gd name="T17" fmla="*/ 0 h 55"/>
                  <a:gd name="T18" fmla="*/ 5 w 54"/>
                  <a:gd name="T19" fmla="*/ 1 h 55"/>
                  <a:gd name="T20" fmla="*/ 2 w 54"/>
                  <a:gd name="T21" fmla="*/ 2 h 55"/>
                  <a:gd name="T22" fmla="*/ 1 w 54"/>
                  <a:gd name="T23" fmla="*/ 5 h 55"/>
                  <a:gd name="T24" fmla="*/ 0 w 54"/>
                  <a:gd name="T25" fmla="*/ 7 h 55"/>
                  <a:gd name="T26" fmla="*/ 1 w 54"/>
                  <a:gd name="T27" fmla="*/ 10 h 55"/>
                  <a:gd name="T28" fmla="*/ 2 w 54"/>
                  <a:gd name="T29" fmla="*/ 12 h 55"/>
                  <a:gd name="T30" fmla="*/ 5 w 54"/>
                  <a:gd name="T31" fmla="*/ 14 h 55"/>
                  <a:gd name="T32" fmla="*/ 7 w 54"/>
                  <a:gd name="T33" fmla="*/ 1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27"/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29 w 116"/>
                  <a:gd name="T1" fmla="*/ 23 h 129"/>
                  <a:gd name="T2" fmla="*/ 0 w 116"/>
                  <a:gd name="T3" fmla="*/ 0 h 129"/>
                  <a:gd name="T4" fmla="*/ 19 w 116"/>
                  <a:gd name="T5" fmla="*/ 32 h 129"/>
                  <a:gd name="T6" fmla="*/ 21 w 116"/>
                  <a:gd name="T7" fmla="*/ 31 h 129"/>
                  <a:gd name="T8" fmla="*/ 22 w 116"/>
                  <a:gd name="T9" fmla="*/ 30 h 129"/>
                  <a:gd name="T10" fmla="*/ 23 w 116"/>
                  <a:gd name="T11" fmla="*/ 29 h 129"/>
                  <a:gd name="T12" fmla="*/ 24 w 116"/>
                  <a:gd name="T13" fmla="*/ 28 h 129"/>
                  <a:gd name="T14" fmla="*/ 26 w 116"/>
                  <a:gd name="T15" fmla="*/ 26 h 129"/>
                  <a:gd name="T16" fmla="*/ 27 w 116"/>
                  <a:gd name="T17" fmla="*/ 25 h 129"/>
                  <a:gd name="T18" fmla="*/ 28 w 116"/>
                  <a:gd name="T19" fmla="*/ 24 h 129"/>
                  <a:gd name="T20" fmla="*/ 29 w 116"/>
                  <a:gd name="T21" fmla="*/ 23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28"/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1 w 90"/>
                  <a:gd name="T3" fmla="*/ 35 h 139"/>
                  <a:gd name="T4" fmla="*/ 12 w 90"/>
                  <a:gd name="T5" fmla="*/ 34 h 139"/>
                  <a:gd name="T6" fmla="*/ 14 w 90"/>
                  <a:gd name="T7" fmla="*/ 34 h 139"/>
                  <a:gd name="T8" fmla="*/ 15 w 90"/>
                  <a:gd name="T9" fmla="*/ 33 h 139"/>
                  <a:gd name="T10" fmla="*/ 17 w 90"/>
                  <a:gd name="T11" fmla="*/ 32 h 139"/>
                  <a:gd name="T12" fmla="*/ 19 w 90"/>
                  <a:gd name="T13" fmla="*/ 31 h 139"/>
                  <a:gd name="T14" fmla="*/ 20 w 90"/>
                  <a:gd name="T15" fmla="*/ 31 h 139"/>
                  <a:gd name="T16" fmla="*/ 21 w 90"/>
                  <a:gd name="T17" fmla="*/ 30 h 139"/>
                  <a:gd name="T18" fmla="*/ 23 w 90"/>
                  <a:gd name="T19" fmla="*/ 29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29"/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2 w 59"/>
                  <a:gd name="T3" fmla="*/ 35 h 143"/>
                  <a:gd name="T4" fmla="*/ 4 w 59"/>
                  <a:gd name="T5" fmla="*/ 35 h 143"/>
                  <a:gd name="T6" fmla="*/ 5 w 59"/>
                  <a:gd name="T7" fmla="*/ 34 h 143"/>
                  <a:gd name="T8" fmla="*/ 7 w 59"/>
                  <a:gd name="T9" fmla="*/ 34 h 143"/>
                  <a:gd name="T10" fmla="*/ 8 w 59"/>
                  <a:gd name="T11" fmla="*/ 34 h 143"/>
                  <a:gd name="T12" fmla="*/ 10 w 59"/>
                  <a:gd name="T13" fmla="*/ 33 h 143"/>
                  <a:gd name="T14" fmla="*/ 12 w 59"/>
                  <a:gd name="T15" fmla="*/ 33 h 143"/>
                  <a:gd name="T16" fmla="*/ 13 w 59"/>
                  <a:gd name="T17" fmla="*/ 32 h 143"/>
                  <a:gd name="T18" fmla="*/ 14 w 59"/>
                  <a:gd name="T19" fmla="*/ 32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30"/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23 h 127"/>
                  <a:gd name="T2" fmla="*/ 30 w 117"/>
                  <a:gd name="T3" fmla="*/ 0 h 127"/>
                  <a:gd name="T4" fmla="*/ 10 w 117"/>
                  <a:gd name="T5" fmla="*/ 31 h 127"/>
                  <a:gd name="T6" fmla="*/ 9 w 117"/>
                  <a:gd name="T7" fmla="*/ 30 h 127"/>
                  <a:gd name="T8" fmla="*/ 8 w 117"/>
                  <a:gd name="T9" fmla="*/ 29 h 127"/>
                  <a:gd name="T10" fmla="*/ 7 w 117"/>
                  <a:gd name="T11" fmla="*/ 28 h 127"/>
                  <a:gd name="T12" fmla="*/ 5 w 117"/>
                  <a:gd name="T13" fmla="*/ 27 h 127"/>
                  <a:gd name="T14" fmla="*/ 4 w 117"/>
                  <a:gd name="T15" fmla="*/ 26 h 127"/>
                  <a:gd name="T16" fmla="*/ 3 w 117"/>
                  <a:gd name="T17" fmla="*/ 25 h 127"/>
                  <a:gd name="T18" fmla="*/ 1 w 117"/>
                  <a:gd name="T19" fmla="*/ 24 h 127"/>
                  <a:gd name="T20" fmla="*/ 0 w 117"/>
                  <a:gd name="T21" fmla="*/ 23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31"/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23 w 93"/>
                  <a:gd name="T1" fmla="*/ 0 h 137"/>
                  <a:gd name="T2" fmla="*/ 11 w 93"/>
                  <a:gd name="T3" fmla="*/ 35 h 137"/>
                  <a:gd name="T4" fmla="*/ 10 w 93"/>
                  <a:gd name="T5" fmla="*/ 34 h 137"/>
                  <a:gd name="T6" fmla="*/ 8 w 93"/>
                  <a:gd name="T7" fmla="*/ 33 h 137"/>
                  <a:gd name="T8" fmla="*/ 7 w 93"/>
                  <a:gd name="T9" fmla="*/ 32 h 137"/>
                  <a:gd name="T10" fmla="*/ 5 w 93"/>
                  <a:gd name="T11" fmla="*/ 31 h 137"/>
                  <a:gd name="T12" fmla="*/ 4 w 93"/>
                  <a:gd name="T13" fmla="*/ 31 h 137"/>
                  <a:gd name="T14" fmla="*/ 3 w 93"/>
                  <a:gd name="T15" fmla="*/ 30 h 137"/>
                  <a:gd name="T16" fmla="*/ 1 w 93"/>
                  <a:gd name="T17" fmla="*/ 29 h 137"/>
                  <a:gd name="T18" fmla="*/ 0 w 93"/>
                  <a:gd name="T19" fmla="*/ 29 h 137"/>
                  <a:gd name="T20" fmla="*/ 23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32"/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15 w 63"/>
                  <a:gd name="T1" fmla="*/ 0 h 143"/>
                  <a:gd name="T2" fmla="*/ 12 w 63"/>
                  <a:gd name="T3" fmla="*/ 36 h 143"/>
                  <a:gd name="T4" fmla="*/ 10 w 63"/>
                  <a:gd name="T5" fmla="*/ 36 h 143"/>
                  <a:gd name="T6" fmla="*/ 9 w 63"/>
                  <a:gd name="T7" fmla="*/ 35 h 143"/>
                  <a:gd name="T8" fmla="*/ 8 w 63"/>
                  <a:gd name="T9" fmla="*/ 35 h 143"/>
                  <a:gd name="T10" fmla="*/ 6 w 63"/>
                  <a:gd name="T11" fmla="*/ 34 h 143"/>
                  <a:gd name="T12" fmla="*/ 4 w 63"/>
                  <a:gd name="T13" fmla="*/ 34 h 143"/>
                  <a:gd name="T14" fmla="*/ 3 w 63"/>
                  <a:gd name="T15" fmla="*/ 33 h 143"/>
                  <a:gd name="T16" fmla="*/ 1 w 63"/>
                  <a:gd name="T17" fmla="*/ 33 h 143"/>
                  <a:gd name="T18" fmla="*/ 0 w 63"/>
                  <a:gd name="T19" fmla="*/ 33 h 143"/>
                  <a:gd name="T20" fmla="*/ 15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33"/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3 w 50"/>
                  <a:gd name="T1" fmla="*/ 36 h 143"/>
                  <a:gd name="T2" fmla="*/ 6 w 50"/>
                  <a:gd name="T3" fmla="*/ 0 h 143"/>
                  <a:gd name="T4" fmla="*/ 0 w 50"/>
                  <a:gd name="T5" fmla="*/ 36 h 143"/>
                  <a:gd name="T6" fmla="*/ 2 w 50"/>
                  <a:gd name="T7" fmla="*/ 36 h 143"/>
                  <a:gd name="T8" fmla="*/ 3 w 50"/>
                  <a:gd name="T9" fmla="*/ 36 h 143"/>
                  <a:gd name="T10" fmla="*/ 5 w 50"/>
                  <a:gd name="T11" fmla="*/ 36 h 143"/>
                  <a:gd name="T12" fmla="*/ 6 w 50"/>
                  <a:gd name="T13" fmla="*/ 36 h 143"/>
                  <a:gd name="T14" fmla="*/ 7 w 50"/>
                  <a:gd name="T15" fmla="*/ 36 h 143"/>
                  <a:gd name="T16" fmla="*/ 10 w 50"/>
                  <a:gd name="T17" fmla="*/ 36 h 143"/>
                  <a:gd name="T18" fmla="*/ 11 w 50"/>
                  <a:gd name="T19" fmla="*/ 36 h 143"/>
                  <a:gd name="T20" fmla="*/ 13 w 50"/>
                  <a:gd name="T21" fmla="*/ 36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" name="Line 34"/>
            <p:cNvSpPr>
              <a:spLocks noChangeShapeType="1"/>
            </p:cNvSpPr>
            <p:nvPr/>
          </p:nvSpPr>
          <p:spPr bwMode="auto">
            <a:xfrm flipV="1">
              <a:off x="6877050" y="3657600"/>
              <a:ext cx="265113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" name="Group 165"/>
          <p:cNvGrpSpPr>
            <a:grpSpLocks/>
          </p:cNvGrpSpPr>
          <p:nvPr/>
        </p:nvGrpSpPr>
        <p:grpSpPr bwMode="auto">
          <a:xfrm>
            <a:off x="6627060" y="1764491"/>
            <a:ext cx="339725" cy="381000"/>
            <a:chOff x="6400800" y="3657600"/>
            <a:chExt cx="955675" cy="1219201"/>
          </a:xfrm>
        </p:grpSpPr>
        <p:sp>
          <p:nvSpPr>
            <p:cNvPr id="92" name="Line 7"/>
            <p:cNvSpPr>
              <a:spLocks noChangeShapeType="1"/>
            </p:cNvSpPr>
            <p:nvPr/>
          </p:nvSpPr>
          <p:spPr bwMode="auto">
            <a:xfrm flipV="1">
              <a:off x="6611938" y="3684588"/>
              <a:ext cx="508000" cy="1192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3" name="Picture 8" descr="MCDD01775_0000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00800" y="3684588"/>
              <a:ext cx="955675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" name="AutoShape 9"/>
            <p:cNvSpPr>
              <a:spLocks noChangeArrowheads="1"/>
            </p:cNvSpPr>
            <p:nvPr/>
          </p:nvSpPr>
          <p:spPr bwMode="auto">
            <a:xfrm rot="-5400000">
              <a:off x="6788150" y="4224338"/>
              <a:ext cx="180975" cy="392113"/>
            </a:xfrm>
            <a:prstGeom prst="moon">
              <a:avLst>
                <a:gd name="adj" fmla="val 7957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5" name="Group 10"/>
            <p:cNvGrpSpPr>
              <a:grpSpLocks/>
            </p:cNvGrpSpPr>
            <p:nvPr/>
          </p:nvGrpSpPr>
          <p:grpSpPr bwMode="auto">
            <a:xfrm>
              <a:off x="6480177" y="3870323"/>
              <a:ext cx="398464" cy="312738"/>
              <a:chOff x="601" y="3506"/>
              <a:chExt cx="442" cy="347"/>
            </a:xfrm>
          </p:grpSpPr>
          <p:sp>
            <p:nvSpPr>
              <p:cNvPr id="109" name="Freeform 11"/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98 w 817"/>
                  <a:gd name="T1" fmla="*/ 49 h 505"/>
                  <a:gd name="T2" fmla="*/ 190 w 817"/>
                  <a:gd name="T3" fmla="*/ 39 h 505"/>
                  <a:gd name="T4" fmla="*/ 180 w 817"/>
                  <a:gd name="T5" fmla="*/ 30 h 505"/>
                  <a:gd name="T6" fmla="*/ 169 w 817"/>
                  <a:gd name="T7" fmla="*/ 21 h 505"/>
                  <a:gd name="T8" fmla="*/ 157 w 817"/>
                  <a:gd name="T9" fmla="*/ 13 h 505"/>
                  <a:gd name="T10" fmla="*/ 142 w 817"/>
                  <a:gd name="T11" fmla="*/ 7 h 505"/>
                  <a:gd name="T12" fmla="*/ 127 w 817"/>
                  <a:gd name="T13" fmla="*/ 3 h 505"/>
                  <a:gd name="T14" fmla="*/ 111 w 817"/>
                  <a:gd name="T15" fmla="*/ 0 h 505"/>
                  <a:gd name="T16" fmla="*/ 94 w 817"/>
                  <a:gd name="T17" fmla="*/ 0 h 505"/>
                  <a:gd name="T18" fmla="*/ 78 w 817"/>
                  <a:gd name="T19" fmla="*/ 3 h 505"/>
                  <a:gd name="T20" fmla="*/ 63 w 817"/>
                  <a:gd name="T21" fmla="*/ 7 h 505"/>
                  <a:gd name="T22" fmla="*/ 48 w 817"/>
                  <a:gd name="T23" fmla="*/ 13 h 505"/>
                  <a:gd name="T24" fmla="*/ 36 w 817"/>
                  <a:gd name="T25" fmla="*/ 21 h 505"/>
                  <a:gd name="T26" fmla="*/ 24 w 817"/>
                  <a:gd name="T27" fmla="*/ 30 h 505"/>
                  <a:gd name="T28" fmla="*/ 15 w 817"/>
                  <a:gd name="T29" fmla="*/ 39 h 505"/>
                  <a:gd name="T30" fmla="*/ 7 w 817"/>
                  <a:gd name="T31" fmla="*/ 49 h 505"/>
                  <a:gd name="T32" fmla="*/ 3 w 817"/>
                  <a:gd name="T33" fmla="*/ 56 h 505"/>
                  <a:gd name="T34" fmla="*/ 1 w 817"/>
                  <a:gd name="T35" fmla="*/ 59 h 505"/>
                  <a:gd name="T36" fmla="*/ 0 w 817"/>
                  <a:gd name="T37" fmla="*/ 61 h 505"/>
                  <a:gd name="T38" fmla="*/ 7 w 817"/>
                  <a:gd name="T39" fmla="*/ 73 h 505"/>
                  <a:gd name="T40" fmla="*/ 15 w 817"/>
                  <a:gd name="T41" fmla="*/ 83 h 505"/>
                  <a:gd name="T42" fmla="*/ 25 w 817"/>
                  <a:gd name="T43" fmla="*/ 94 h 505"/>
                  <a:gd name="T44" fmla="*/ 36 w 817"/>
                  <a:gd name="T45" fmla="*/ 103 h 505"/>
                  <a:gd name="T46" fmla="*/ 49 w 817"/>
                  <a:gd name="T47" fmla="*/ 111 h 505"/>
                  <a:gd name="T48" fmla="*/ 63 w 817"/>
                  <a:gd name="T49" fmla="*/ 118 h 505"/>
                  <a:gd name="T50" fmla="*/ 78 w 817"/>
                  <a:gd name="T51" fmla="*/ 123 h 505"/>
                  <a:gd name="T52" fmla="*/ 94 w 817"/>
                  <a:gd name="T53" fmla="*/ 126 h 505"/>
                  <a:gd name="T54" fmla="*/ 111 w 817"/>
                  <a:gd name="T55" fmla="*/ 126 h 505"/>
                  <a:gd name="T56" fmla="*/ 127 w 817"/>
                  <a:gd name="T57" fmla="*/ 123 h 505"/>
                  <a:gd name="T58" fmla="*/ 142 w 817"/>
                  <a:gd name="T59" fmla="*/ 118 h 505"/>
                  <a:gd name="T60" fmla="*/ 156 w 817"/>
                  <a:gd name="T61" fmla="*/ 111 h 505"/>
                  <a:gd name="T62" fmla="*/ 169 w 817"/>
                  <a:gd name="T63" fmla="*/ 103 h 505"/>
                  <a:gd name="T64" fmla="*/ 180 w 817"/>
                  <a:gd name="T65" fmla="*/ 94 h 505"/>
                  <a:gd name="T66" fmla="*/ 190 w 817"/>
                  <a:gd name="T67" fmla="*/ 83 h 505"/>
                  <a:gd name="T68" fmla="*/ 198 w 817"/>
                  <a:gd name="T69" fmla="*/ 73 h 505"/>
                  <a:gd name="T70" fmla="*/ 203 w 817"/>
                  <a:gd name="T71" fmla="*/ 64 h 505"/>
                  <a:gd name="T72" fmla="*/ 204 w 817"/>
                  <a:gd name="T73" fmla="*/ 62 h 505"/>
                  <a:gd name="T74" fmla="*/ 205 w 817"/>
                  <a:gd name="T75" fmla="*/ 6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2"/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80 w 695"/>
                  <a:gd name="T1" fmla="*/ 98 h 396"/>
                  <a:gd name="T2" fmla="*/ 66 w 695"/>
                  <a:gd name="T3" fmla="*/ 96 h 396"/>
                  <a:gd name="T4" fmla="*/ 53 w 695"/>
                  <a:gd name="T5" fmla="*/ 91 h 396"/>
                  <a:gd name="T6" fmla="*/ 40 w 695"/>
                  <a:gd name="T7" fmla="*/ 86 h 396"/>
                  <a:gd name="T8" fmla="*/ 29 w 695"/>
                  <a:gd name="T9" fmla="*/ 78 h 396"/>
                  <a:gd name="T10" fmla="*/ 19 w 695"/>
                  <a:gd name="T11" fmla="*/ 70 h 396"/>
                  <a:gd name="T12" fmla="*/ 10 w 695"/>
                  <a:gd name="T13" fmla="*/ 61 h 396"/>
                  <a:gd name="T14" fmla="*/ 3 w 695"/>
                  <a:gd name="T15" fmla="*/ 52 h 396"/>
                  <a:gd name="T16" fmla="*/ 3 w 695"/>
                  <a:gd name="T17" fmla="*/ 43 h 396"/>
                  <a:gd name="T18" fmla="*/ 9 w 695"/>
                  <a:gd name="T19" fmla="*/ 34 h 396"/>
                  <a:gd name="T20" fmla="*/ 18 w 695"/>
                  <a:gd name="T21" fmla="*/ 26 h 396"/>
                  <a:gd name="T22" fmla="*/ 28 w 695"/>
                  <a:gd name="T23" fmla="*/ 18 h 396"/>
                  <a:gd name="T24" fmla="*/ 39 w 695"/>
                  <a:gd name="T25" fmla="*/ 11 h 396"/>
                  <a:gd name="T26" fmla="*/ 52 w 695"/>
                  <a:gd name="T27" fmla="*/ 6 h 396"/>
                  <a:gd name="T28" fmla="*/ 65 w 695"/>
                  <a:gd name="T29" fmla="*/ 2 h 396"/>
                  <a:gd name="T30" fmla="*/ 79 w 695"/>
                  <a:gd name="T31" fmla="*/ 0 h 396"/>
                  <a:gd name="T32" fmla="*/ 94 w 695"/>
                  <a:gd name="T33" fmla="*/ 0 h 396"/>
                  <a:gd name="T34" fmla="*/ 108 w 695"/>
                  <a:gd name="T35" fmla="*/ 2 h 396"/>
                  <a:gd name="T36" fmla="*/ 121 w 695"/>
                  <a:gd name="T37" fmla="*/ 6 h 396"/>
                  <a:gd name="T38" fmla="*/ 134 w 695"/>
                  <a:gd name="T39" fmla="*/ 11 h 396"/>
                  <a:gd name="T40" fmla="*/ 145 w 695"/>
                  <a:gd name="T41" fmla="*/ 18 h 396"/>
                  <a:gd name="T42" fmla="*/ 155 w 695"/>
                  <a:gd name="T43" fmla="*/ 26 h 396"/>
                  <a:gd name="T44" fmla="*/ 164 w 695"/>
                  <a:gd name="T45" fmla="*/ 34 h 396"/>
                  <a:gd name="T46" fmla="*/ 171 w 695"/>
                  <a:gd name="T47" fmla="*/ 43 h 396"/>
                  <a:gd name="T48" fmla="*/ 171 w 695"/>
                  <a:gd name="T49" fmla="*/ 52 h 396"/>
                  <a:gd name="T50" fmla="*/ 163 w 695"/>
                  <a:gd name="T51" fmla="*/ 61 h 396"/>
                  <a:gd name="T52" fmla="*/ 154 w 695"/>
                  <a:gd name="T53" fmla="*/ 70 h 396"/>
                  <a:gd name="T54" fmla="*/ 144 w 695"/>
                  <a:gd name="T55" fmla="*/ 78 h 396"/>
                  <a:gd name="T56" fmla="*/ 133 w 695"/>
                  <a:gd name="T57" fmla="*/ 86 h 396"/>
                  <a:gd name="T58" fmla="*/ 120 w 695"/>
                  <a:gd name="T59" fmla="*/ 91 h 396"/>
                  <a:gd name="T60" fmla="*/ 107 w 695"/>
                  <a:gd name="T61" fmla="*/ 96 h 396"/>
                  <a:gd name="T62" fmla="*/ 94 w 695"/>
                  <a:gd name="T63" fmla="*/ 98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13"/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42 w 335"/>
                  <a:gd name="T1" fmla="*/ 83 h 336"/>
                  <a:gd name="T2" fmla="*/ 50 w 335"/>
                  <a:gd name="T3" fmla="*/ 82 h 336"/>
                  <a:gd name="T4" fmla="*/ 58 w 335"/>
                  <a:gd name="T5" fmla="*/ 80 h 336"/>
                  <a:gd name="T6" fmla="*/ 65 w 335"/>
                  <a:gd name="T7" fmla="*/ 76 h 336"/>
                  <a:gd name="T8" fmla="*/ 71 w 335"/>
                  <a:gd name="T9" fmla="*/ 71 h 336"/>
                  <a:gd name="T10" fmla="*/ 76 w 335"/>
                  <a:gd name="T11" fmla="*/ 65 h 336"/>
                  <a:gd name="T12" fmla="*/ 80 w 335"/>
                  <a:gd name="T13" fmla="*/ 58 h 336"/>
                  <a:gd name="T14" fmla="*/ 83 w 335"/>
                  <a:gd name="T15" fmla="*/ 50 h 336"/>
                  <a:gd name="T16" fmla="*/ 83 w 335"/>
                  <a:gd name="T17" fmla="*/ 42 h 336"/>
                  <a:gd name="T18" fmla="*/ 83 w 335"/>
                  <a:gd name="T19" fmla="*/ 33 h 336"/>
                  <a:gd name="T20" fmla="*/ 80 w 335"/>
                  <a:gd name="T21" fmla="*/ 25 h 336"/>
                  <a:gd name="T22" fmla="*/ 76 w 335"/>
                  <a:gd name="T23" fmla="*/ 18 h 336"/>
                  <a:gd name="T24" fmla="*/ 71 w 335"/>
                  <a:gd name="T25" fmla="*/ 12 h 336"/>
                  <a:gd name="T26" fmla="*/ 65 w 335"/>
                  <a:gd name="T27" fmla="*/ 7 h 336"/>
                  <a:gd name="T28" fmla="*/ 58 w 335"/>
                  <a:gd name="T29" fmla="*/ 3 h 336"/>
                  <a:gd name="T30" fmla="*/ 50 w 335"/>
                  <a:gd name="T31" fmla="*/ 1 h 336"/>
                  <a:gd name="T32" fmla="*/ 42 w 335"/>
                  <a:gd name="T33" fmla="*/ 0 h 336"/>
                  <a:gd name="T34" fmla="*/ 33 w 335"/>
                  <a:gd name="T35" fmla="*/ 1 h 336"/>
                  <a:gd name="T36" fmla="*/ 25 w 335"/>
                  <a:gd name="T37" fmla="*/ 3 h 336"/>
                  <a:gd name="T38" fmla="*/ 18 w 335"/>
                  <a:gd name="T39" fmla="*/ 7 h 336"/>
                  <a:gd name="T40" fmla="*/ 12 w 335"/>
                  <a:gd name="T41" fmla="*/ 12 h 336"/>
                  <a:gd name="T42" fmla="*/ 7 w 335"/>
                  <a:gd name="T43" fmla="*/ 18 h 336"/>
                  <a:gd name="T44" fmla="*/ 3 w 335"/>
                  <a:gd name="T45" fmla="*/ 25 h 336"/>
                  <a:gd name="T46" fmla="*/ 1 w 335"/>
                  <a:gd name="T47" fmla="*/ 33 h 336"/>
                  <a:gd name="T48" fmla="*/ 0 w 335"/>
                  <a:gd name="T49" fmla="*/ 42 h 336"/>
                  <a:gd name="T50" fmla="*/ 1 w 335"/>
                  <a:gd name="T51" fmla="*/ 50 h 336"/>
                  <a:gd name="T52" fmla="*/ 3 w 335"/>
                  <a:gd name="T53" fmla="*/ 58 h 336"/>
                  <a:gd name="T54" fmla="*/ 7 w 335"/>
                  <a:gd name="T55" fmla="*/ 65 h 336"/>
                  <a:gd name="T56" fmla="*/ 12 w 335"/>
                  <a:gd name="T57" fmla="*/ 71 h 336"/>
                  <a:gd name="T58" fmla="*/ 18 w 335"/>
                  <a:gd name="T59" fmla="*/ 76 h 336"/>
                  <a:gd name="T60" fmla="*/ 25 w 335"/>
                  <a:gd name="T61" fmla="*/ 80 h 336"/>
                  <a:gd name="T62" fmla="*/ 33 w 335"/>
                  <a:gd name="T63" fmla="*/ 82 h 336"/>
                  <a:gd name="T64" fmla="*/ 42 w 335"/>
                  <a:gd name="T65" fmla="*/ 83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14"/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7 w 54"/>
                  <a:gd name="T1" fmla="*/ 14 h 55"/>
                  <a:gd name="T2" fmla="*/ 10 w 54"/>
                  <a:gd name="T3" fmla="*/ 14 h 55"/>
                  <a:gd name="T4" fmla="*/ 12 w 54"/>
                  <a:gd name="T5" fmla="*/ 12 h 55"/>
                  <a:gd name="T6" fmla="*/ 13 w 54"/>
                  <a:gd name="T7" fmla="*/ 10 h 55"/>
                  <a:gd name="T8" fmla="*/ 14 w 54"/>
                  <a:gd name="T9" fmla="*/ 7 h 55"/>
                  <a:gd name="T10" fmla="*/ 13 w 54"/>
                  <a:gd name="T11" fmla="*/ 5 h 55"/>
                  <a:gd name="T12" fmla="*/ 12 w 54"/>
                  <a:gd name="T13" fmla="*/ 2 h 55"/>
                  <a:gd name="T14" fmla="*/ 10 w 54"/>
                  <a:gd name="T15" fmla="*/ 1 h 55"/>
                  <a:gd name="T16" fmla="*/ 7 w 54"/>
                  <a:gd name="T17" fmla="*/ 0 h 55"/>
                  <a:gd name="T18" fmla="*/ 5 w 54"/>
                  <a:gd name="T19" fmla="*/ 1 h 55"/>
                  <a:gd name="T20" fmla="*/ 2 w 54"/>
                  <a:gd name="T21" fmla="*/ 2 h 55"/>
                  <a:gd name="T22" fmla="*/ 1 w 54"/>
                  <a:gd name="T23" fmla="*/ 5 h 55"/>
                  <a:gd name="T24" fmla="*/ 0 w 54"/>
                  <a:gd name="T25" fmla="*/ 7 h 55"/>
                  <a:gd name="T26" fmla="*/ 1 w 54"/>
                  <a:gd name="T27" fmla="*/ 10 h 55"/>
                  <a:gd name="T28" fmla="*/ 2 w 54"/>
                  <a:gd name="T29" fmla="*/ 12 h 55"/>
                  <a:gd name="T30" fmla="*/ 5 w 54"/>
                  <a:gd name="T31" fmla="*/ 14 h 55"/>
                  <a:gd name="T32" fmla="*/ 7 w 54"/>
                  <a:gd name="T33" fmla="*/ 1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15"/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29 w 116"/>
                  <a:gd name="T1" fmla="*/ 23 h 129"/>
                  <a:gd name="T2" fmla="*/ 0 w 116"/>
                  <a:gd name="T3" fmla="*/ 0 h 129"/>
                  <a:gd name="T4" fmla="*/ 19 w 116"/>
                  <a:gd name="T5" fmla="*/ 32 h 129"/>
                  <a:gd name="T6" fmla="*/ 21 w 116"/>
                  <a:gd name="T7" fmla="*/ 31 h 129"/>
                  <a:gd name="T8" fmla="*/ 22 w 116"/>
                  <a:gd name="T9" fmla="*/ 30 h 129"/>
                  <a:gd name="T10" fmla="*/ 23 w 116"/>
                  <a:gd name="T11" fmla="*/ 29 h 129"/>
                  <a:gd name="T12" fmla="*/ 24 w 116"/>
                  <a:gd name="T13" fmla="*/ 28 h 129"/>
                  <a:gd name="T14" fmla="*/ 26 w 116"/>
                  <a:gd name="T15" fmla="*/ 26 h 129"/>
                  <a:gd name="T16" fmla="*/ 27 w 116"/>
                  <a:gd name="T17" fmla="*/ 25 h 129"/>
                  <a:gd name="T18" fmla="*/ 28 w 116"/>
                  <a:gd name="T19" fmla="*/ 24 h 129"/>
                  <a:gd name="T20" fmla="*/ 29 w 116"/>
                  <a:gd name="T21" fmla="*/ 23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16"/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1 w 90"/>
                  <a:gd name="T3" fmla="*/ 35 h 139"/>
                  <a:gd name="T4" fmla="*/ 12 w 90"/>
                  <a:gd name="T5" fmla="*/ 34 h 139"/>
                  <a:gd name="T6" fmla="*/ 14 w 90"/>
                  <a:gd name="T7" fmla="*/ 34 h 139"/>
                  <a:gd name="T8" fmla="*/ 15 w 90"/>
                  <a:gd name="T9" fmla="*/ 33 h 139"/>
                  <a:gd name="T10" fmla="*/ 17 w 90"/>
                  <a:gd name="T11" fmla="*/ 32 h 139"/>
                  <a:gd name="T12" fmla="*/ 19 w 90"/>
                  <a:gd name="T13" fmla="*/ 31 h 139"/>
                  <a:gd name="T14" fmla="*/ 20 w 90"/>
                  <a:gd name="T15" fmla="*/ 31 h 139"/>
                  <a:gd name="T16" fmla="*/ 21 w 90"/>
                  <a:gd name="T17" fmla="*/ 30 h 139"/>
                  <a:gd name="T18" fmla="*/ 23 w 90"/>
                  <a:gd name="T19" fmla="*/ 29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2 w 59"/>
                  <a:gd name="T3" fmla="*/ 35 h 143"/>
                  <a:gd name="T4" fmla="*/ 4 w 59"/>
                  <a:gd name="T5" fmla="*/ 35 h 143"/>
                  <a:gd name="T6" fmla="*/ 5 w 59"/>
                  <a:gd name="T7" fmla="*/ 34 h 143"/>
                  <a:gd name="T8" fmla="*/ 7 w 59"/>
                  <a:gd name="T9" fmla="*/ 34 h 143"/>
                  <a:gd name="T10" fmla="*/ 8 w 59"/>
                  <a:gd name="T11" fmla="*/ 34 h 143"/>
                  <a:gd name="T12" fmla="*/ 10 w 59"/>
                  <a:gd name="T13" fmla="*/ 33 h 143"/>
                  <a:gd name="T14" fmla="*/ 12 w 59"/>
                  <a:gd name="T15" fmla="*/ 33 h 143"/>
                  <a:gd name="T16" fmla="*/ 13 w 59"/>
                  <a:gd name="T17" fmla="*/ 32 h 143"/>
                  <a:gd name="T18" fmla="*/ 14 w 59"/>
                  <a:gd name="T19" fmla="*/ 32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23 h 127"/>
                  <a:gd name="T2" fmla="*/ 30 w 117"/>
                  <a:gd name="T3" fmla="*/ 0 h 127"/>
                  <a:gd name="T4" fmla="*/ 10 w 117"/>
                  <a:gd name="T5" fmla="*/ 31 h 127"/>
                  <a:gd name="T6" fmla="*/ 9 w 117"/>
                  <a:gd name="T7" fmla="*/ 30 h 127"/>
                  <a:gd name="T8" fmla="*/ 8 w 117"/>
                  <a:gd name="T9" fmla="*/ 29 h 127"/>
                  <a:gd name="T10" fmla="*/ 7 w 117"/>
                  <a:gd name="T11" fmla="*/ 28 h 127"/>
                  <a:gd name="T12" fmla="*/ 5 w 117"/>
                  <a:gd name="T13" fmla="*/ 27 h 127"/>
                  <a:gd name="T14" fmla="*/ 4 w 117"/>
                  <a:gd name="T15" fmla="*/ 26 h 127"/>
                  <a:gd name="T16" fmla="*/ 3 w 117"/>
                  <a:gd name="T17" fmla="*/ 25 h 127"/>
                  <a:gd name="T18" fmla="*/ 1 w 117"/>
                  <a:gd name="T19" fmla="*/ 24 h 127"/>
                  <a:gd name="T20" fmla="*/ 0 w 117"/>
                  <a:gd name="T21" fmla="*/ 23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23 w 93"/>
                  <a:gd name="T1" fmla="*/ 0 h 137"/>
                  <a:gd name="T2" fmla="*/ 11 w 93"/>
                  <a:gd name="T3" fmla="*/ 35 h 137"/>
                  <a:gd name="T4" fmla="*/ 10 w 93"/>
                  <a:gd name="T5" fmla="*/ 34 h 137"/>
                  <a:gd name="T6" fmla="*/ 8 w 93"/>
                  <a:gd name="T7" fmla="*/ 33 h 137"/>
                  <a:gd name="T8" fmla="*/ 7 w 93"/>
                  <a:gd name="T9" fmla="*/ 32 h 137"/>
                  <a:gd name="T10" fmla="*/ 5 w 93"/>
                  <a:gd name="T11" fmla="*/ 31 h 137"/>
                  <a:gd name="T12" fmla="*/ 4 w 93"/>
                  <a:gd name="T13" fmla="*/ 31 h 137"/>
                  <a:gd name="T14" fmla="*/ 3 w 93"/>
                  <a:gd name="T15" fmla="*/ 30 h 137"/>
                  <a:gd name="T16" fmla="*/ 1 w 93"/>
                  <a:gd name="T17" fmla="*/ 29 h 137"/>
                  <a:gd name="T18" fmla="*/ 0 w 93"/>
                  <a:gd name="T19" fmla="*/ 29 h 137"/>
                  <a:gd name="T20" fmla="*/ 23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20"/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15 w 63"/>
                  <a:gd name="T1" fmla="*/ 0 h 143"/>
                  <a:gd name="T2" fmla="*/ 12 w 63"/>
                  <a:gd name="T3" fmla="*/ 36 h 143"/>
                  <a:gd name="T4" fmla="*/ 10 w 63"/>
                  <a:gd name="T5" fmla="*/ 36 h 143"/>
                  <a:gd name="T6" fmla="*/ 9 w 63"/>
                  <a:gd name="T7" fmla="*/ 35 h 143"/>
                  <a:gd name="T8" fmla="*/ 8 w 63"/>
                  <a:gd name="T9" fmla="*/ 35 h 143"/>
                  <a:gd name="T10" fmla="*/ 6 w 63"/>
                  <a:gd name="T11" fmla="*/ 34 h 143"/>
                  <a:gd name="T12" fmla="*/ 4 w 63"/>
                  <a:gd name="T13" fmla="*/ 34 h 143"/>
                  <a:gd name="T14" fmla="*/ 3 w 63"/>
                  <a:gd name="T15" fmla="*/ 33 h 143"/>
                  <a:gd name="T16" fmla="*/ 1 w 63"/>
                  <a:gd name="T17" fmla="*/ 33 h 143"/>
                  <a:gd name="T18" fmla="*/ 0 w 63"/>
                  <a:gd name="T19" fmla="*/ 33 h 143"/>
                  <a:gd name="T20" fmla="*/ 15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21"/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3 w 50"/>
                  <a:gd name="T1" fmla="*/ 36 h 143"/>
                  <a:gd name="T2" fmla="*/ 6 w 50"/>
                  <a:gd name="T3" fmla="*/ 0 h 143"/>
                  <a:gd name="T4" fmla="*/ 0 w 50"/>
                  <a:gd name="T5" fmla="*/ 36 h 143"/>
                  <a:gd name="T6" fmla="*/ 2 w 50"/>
                  <a:gd name="T7" fmla="*/ 36 h 143"/>
                  <a:gd name="T8" fmla="*/ 3 w 50"/>
                  <a:gd name="T9" fmla="*/ 36 h 143"/>
                  <a:gd name="T10" fmla="*/ 5 w 50"/>
                  <a:gd name="T11" fmla="*/ 36 h 143"/>
                  <a:gd name="T12" fmla="*/ 6 w 50"/>
                  <a:gd name="T13" fmla="*/ 36 h 143"/>
                  <a:gd name="T14" fmla="*/ 7 w 50"/>
                  <a:gd name="T15" fmla="*/ 36 h 143"/>
                  <a:gd name="T16" fmla="*/ 10 w 50"/>
                  <a:gd name="T17" fmla="*/ 36 h 143"/>
                  <a:gd name="T18" fmla="*/ 11 w 50"/>
                  <a:gd name="T19" fmla="*/ 36 h 143"/>
                  <a:gd name="T20" fmla="*/ 13 w 50"/>
                  <a:gd name="T21" fmla="*/ 36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" name="Group 22"/>
            <p:cNvGrpSpPr>
              <a:grpSpLocks/>
            </p:cNvGrpSpPr>
            <p:nvPr/>
          </p:nvGrpSpPr>
          <p:grpSpPr bwMode="auto">
            <a:xfrm>
              <a:off x="6931027" y="3870323"/>
              <a:ext cx="398464" cy="312738"/>
              <a:chOff x="601" y="3506"/>
              <a:chExt cx="442" cy="347"/>
            </a:xfrm>
          </p:grpSpPr>
          <p:sp>
            <p:nvSpPr>
              <p:cNvPr id="98" name="Freeform 23"/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98 w 817"/>
                  <a:gd name="T1" fmla="*/ 49 h 505"/>
                  <a:gd name="T2" fmla="*/ 190 w 817"/>
                  <a:gd name="T3" fmla="*/ 39 h 505"/>
                  <a:gd name="T4" fmla="*/ 180 w 817"/>
                  <a:gd name="T5" fmla="*/ 30 h 505"/>
                  <a:gd name="T6" fmla="*/ 169 w 817"/>
                  <a:gd name="T7" fmla="*/ 21 h 505"/>
                  <a:gd name="T8" fmla="*/ 157 w 817"/>
                  <a:gd name="T9" fmla="*/ 13 h 505"/>
                  <a:gd name="T10" fmla="*/ 142 w 817"/>
                  <a:gd name="T11" fmla="*/ 7 h 505"/>
                  <a:gd name="T12" fmla="*/ 127 w 817"/>
                  <a:gd name="T13" fmla="*/ 3 h 505"/>
                  <a:gd name="T14" fmla="*/ 111 w 817"/>
                  <a:gd name="T15" fmla="*/ 0 h 505"/>
                  <a:gd name="T16" fmla="*/ 94 w 817"/>
                  <a:gd name="T17" fmla="*/ 0 h 505"/>
                  <a:gd name="T18" fmla="*/ 78 w 817"/>
                  <a:gd name="T19" fmla="*/ 3 h 505"/>
                  <a:gd name="T20" fmla="*/ 63 w 817"/>
                  <a:gd name="T21" fmla="*/ 7 h 505"/>
                  <a:gd name="T22" fmla="*/ 48 w 817"/>
                  <a:gd name="T23" fmla="*/ 13 h 505"/>
                  <a:gd name="T24" fmla="*/ 36 w 817"/>
                  <a:gd name="T25" fmla="*/ 21 h 505"/>
                  <a:gd name="T26" fmla="*/ 24 w 817"/>
                  <a:gd name="T27" fmla="*/ 30 h 505"/>
                  <a:gd name="T28" fmla="*/ 15 w 817"/>
                  <a:gd name="T29" fmla="*/ 39 h 505"/>
                  <a:gd name="T30" fmla="*/ 7 w 817"/>
                  <a:gd name="T31" fmla="*/ 49 h 505"/>
                  <a:gd name="T32" fmla="*/ 3 w 817"/>
                  <a:gd name="T33" fmla="*/ 56 h 505"/>
                  <a:gd name="T34" fmla="*/ 1 w 817"/>
                  <a:gd name="T35" fmla="*/ 59 h 505"/>
                  <a:gd name="T36" fmla="*/ 0 w 817"/>
                  <a:gd name="T37" fmla="*/ 61 h 505"/>
                  <a:gd name="T38" fmla="*/ 7 w 817"/>
                  <a:gd name="T39" fmla="*/ 73 h 505"/>
                  <a:gd name="T40" fmla="*/ 15 w 817"/>
                  <a:gd name="T41" fmla="*/ 83 h 505"/>
                  <a:gd name="T42" fmla="*/ 25 w 817"/>
                  <a:gd name="T43" fmla="*/ 94 h 505"/>
                  <a:gd name="T44" fmla="*/ 36 w 817"/>
                  <a:gd name="T45" fmla="*/ 103 h 505"/>
                  <a:gd name="T46" fmla="*/ 49 w 817"/>
                  <a:gd name="T47" fmla="*/ 111 h 505"/>
                  <a:gd name="T48" fmla="*/ 63 w 817"/>
                  <a:gd name="T49" fmla="*/ 118 h 505"/>
                  <a:gd name="T50" fmla="*/ 78 w 817"/>
                  <a:gd name="T51" fmla="*/ 123 h 505"/>
                  <a:gd name="T52" fmla="*/ 94 w 817"/>
                  <a:gd name="T53" fmla="*/ 126 h 505"/>
                  <a:gd name="T54" fmla="*/ 111 w 817"/>
                  <a:gd name="T55" fmla="*/ 126 h 505"/>
                  <a:gd name="T56" fmla="*/ 127 w 817"/>
                  <a:gd name="T57" fmla="*/ 123 h 505"/>
                  <a:gd name="T58" fmla="*/ 142 w 817"/>
                  <a:gd name="T59" fmla="*/ 118 h 505"/>
                  <a:gd name="T60" fmla="*/ 156 w 817"/>
                  <a:gd name="T61" fmla="*/ 111 h 505"/>
                  <a:gd name="T62" fmla="*/ 169 w 817"/>
                  <a:gd name="T63" fmla="*/ 103 h 505"/>
                  <a:gd name="T64" fmla="*/ 180 w 817"/>
                  <a:gd name="T65" fmla="*/ 94 h 505"/>
                  <a:gd name="T66" fmla="*/ 190 w 817"/>
                  <a:gd name="T67" fmla="*/ 83 h 505"/>
                  <a:gd name="T68" fmla="*/ 198 w 817"/>
                  <a:gd name="T69" fmla="*/ 73 h 505"/>
                  <a:gd name="T70" fmla="*/ 203 w 817"/>
                  <a:gd name="T71" fmla="*/ 64 h 505"/>
                  <a:gd name="T72" fmla="*/ 204 w 817"/>
                  <a:gd name="T73" fmla="*/ 62 h 505"/>
                  <a:gd name="T74" fmla="*/ 205 w 817"/>
                  <a:gd name="T75" fmla="*/ 61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24"/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80 w 695"/>
                  <a:gd name="T1" fmla="*/ 98 h 396"/>
                  <a:gd name="T2" fmla="*/ 66 w 695"/>
                  <a:gd name="T3" fmla="*/ 96 h 396"/>
                  <a:gd name="T4" fmla="*/ 53 w 695"/>
                  <a:gd name="T5" fmla="*/ 91 h 396"/>
                  <a:gd name="T6" fmla="*/ 40 w 695"/>
                  <a:gd name="T7" fmla="*/ 86 h 396"/>
                  <a:gd name="T8" fmla="*/ 29 w 695"/>
                  <a:gd name="T9" fmla="*/ 78 h 396"/>
                  <a:gd name="T10" fmla="*/ 19 w 695"/>
                  <a:gd name="T11" fmla="*/ 70 h 396"/>
                  <a:gd name="T12" fmla="*/ 10 w 695"/>
                  <a:gd name="T13" fmla="*/ 61 h 396"/>
                  <a:gd name="T14" fmla="*/ 3 w 695"/>
                  <a:gd name="T15" fmla="*/ 52 h 396"/>
                  <a:gd name="T16" fmla="*/ 3 w 695"/>
                  <a:gd name="T17" fmla="*/ 43 h 396"/>
                  <a:gd name="T18" fmla="*/ 9 w 695"/>
                  <a:gd name="T19" fmla="*/ 34 h 396"/>
                  <a:gd name="T20" fmla="*/ 18 w 695"/>
                  <a:gd name="T21" fmla="*/ 26 h 396"/>
                  <a:gd name="T22" fmla="*/ 28 w 695"/>
                  <a:gd name="T23" fmla="*/ 18 h 396"/>
                  <a:gd name="T24" fmla="*/ 39 w 695"/>
                  <a:gd name="T25" fmla="*/ 11 h 396"/>
                  <a:gd name="T26" fmla="*/ 52 w 695"/>
                  <a:gd name="T27" fmla="*/ 6 h 396"/>
                  <a:gd name="T28" fmla="*/ 65 w 695"/>
                  <a:gd name="T29" fmla="*/ 2 h 396"/>
                  <a:gd name="T30" fmla="*/ 79 w 695"/>
                  <a:gd name="T31" fmla="*/ 0 h 396"/>
                  <a:gd name="T32" fmla="*/ 94 w 695"/>
                  <a:gd name="T33" fmla="*/ 0 h 396"/>
                  <a:gd name="T34" fmla="*/ 108 w 695"/>
                  <a:gd name="T35" fmla="*/ 2 h 396"/>
                  <a:gd name="T36" fmla="*/ 121 w 695"/>
                  <a:gd name="T37" fmla="*/ 6 h 396"/>
                  <a:gd name="T38" fmla="*/ 134 w 695"/>
                  <a:gd name="T39" fmla="*/ 11 h 396"/>
                  <a:gd name="T40" fmla="*/ 145 w 695"/>
                  <a:gd name="T41" fmla="*/ 18 h 396"/>
                  <a:gd name="T42" fmla="*/ 155 w 695"/>
                  <a:gd name="T43" fmla="*/ 26 h 396"/>
                  <a:gd name="T44" fmla="*/ 164 w 695"/>
                  <a:gd name="T45" fmla="*/ 34 h 396"/>
                  <a:gd name="T46" fmla="*/ 171 w 695"/>
                  <a:gd name="T47" fmla="*/ 43 h 396"/>
                  <a:gd name="T48" fmla="*/ 171 w 695"/>
                  <a:gd name="T49" fmla="*/ 52 h 396"/>
                  <a:gd name="T50" fmla="*/ 163 w 695"/>
                  <a:gd name="T51" fmla="*/ 61 h 396"/>
                  <a:gd name="T52" fmla="*/ 154 w 695"/>
                  <a:gd name="T53" fmla="*/ 70 h 396"/>
                  <a:gd name="T54" fmla="*/ 144 w 695"/>
                  <a:gd name="T55" fmla="*/ 78 h 396"/>
                  <a:gd name="T56" fmla="*/ 133 w 695"/>
                  <a:gd name="T57" fmla="*/ 86 h 396"/>
                  <a:gd name="T58" fmla="*/ 120 w 695"/>
                  <a:gd name="T59" fmla="*/ 91 h 396"/>
                  <a:gd name="T60" fmla="*/ 107 w 695"/>
                  <a:gd name="T61" fmla="*/ 96 h 396"/>
                  <a:gd name="T62" fmla="*/ 94 w 695"/>
                  <a:gd name="T63" fmla="*/ 98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25"/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42 w 335"/>
                  <a:gd name="T1" fmla="*/ 83 h 336"/>
                  <a:gd name="T2" fmla="*/ 50 w 335"/>
                  <a:gd name="T3" fmla="*/ 82 h 336"/>
                  <a:gd name="T4" fmla="*/ 58 w 335"/>
                  <a:gd name="T5" fmla="*/ 80 h 336"/>
                  <a:gd name="T6" fmla="*/ 65 w 335"/>
                  <a:gd name="T7" fmla="*/ 76 h 336"/>
                  <a:gd name="T8" fmla="*/ 71 w 335"/>
                  <a:gd name="T9" fmla="*/ 71 h 336"/>
                  <a:gd name="T10" fmla="*/ 76 w 335"/>
                  <a:gd name="T11" fmla="*/ 65 h 336"/>
                  <a:gd name="T12" fmla="*/ 80 w 335"/>
                  <a:gd name="T13" fmla="*/ 58 h 336"/>
                  <a:gd name="T14" fmla="*/ 83 w 335"/>
                  <a:gd name="T15" fmla="*/ 50 h 336"/>
                  <a:gd name="T16" fmla="*/ 83 w 335"/>
                  <a:gd name="T17" fmla="*/ 42 h 336"/>
                  <a:gd name="T18" fmla="*/ 83 w 335"/>
                  <a:gd name="T19" fmla="*/ 33 h 336"/>
                  <a:gd name="T20" fmla="*/ 80 w 335"/>
                  <a:gd name="T21" fmla="*/ 25 h 336"/>
                  <a:gd name="T22" fmla="*/ 76 w 335"/>
                  <a:gd name="T23" fmla="*/ 18 h 336"/>
                  <a:gd name="T24" fmla="*/ 71 w 335"/>
                  <a:gd name="T25" fmla="*/ 12 h 336"/>
                  <a:gd name="T26" fmla="*/ 65 w 335"/>
                  <a:gd name="T27" fmla="*/ 7 h 336"/>
                  <a:gd name="T28" fmla="*/ 58 w 335"/>
                  <a:gd name="T29" fmla="*/ 3 h 336"/>
                  <a:gd name="T30" fmla="*/ 50 w 335"/>
                  <a:gd name="T31" fmla="*/ 1 h 336"/>
                  <a:gd name="T32" fmla="*/ 42 w 335"/>
                  <a:gd name="T33" fmla="*/ 0 h 336"/>
                  <a:gd name="T34" fmla="*/ 33 w 335"/>
                  <a:gd name="T35" fmla="*/ 1 h 336"/>
                  <a:gd name="T36" fmla="*/ 25 w 335"/>
                  <a:gd name="T37" fmla="*/ 3 h 336"/>
                  <a:gd name="T38" fmla="*/ 18 w 335"/>
                  <a:gd name="T39" fmla="*/ 7 h 336"/>
                  <a:gd name="T40" fmla="*/ 12 w 335"/>
                  <a:gd name="T41" fmla="*/ 12 h 336"/>
                  <a:gd name="T42" fmla="*/ 7 w 335"/>
                  <a:gd name="T43" fmla="*/ 18 h 336"/>
                  <a:gd name="T44" fmla="*/ 3 w 335"/>
                  <a:gd name="T45" fmla="*/ 25 h 336"/>
                  <a:gd name="T46" fmla="*/ 1 w 335"/>
                  <a:gd name="T47" fmla="*/ 33 h 336"/>
                  <a:gd name="T48" fmla="*/ 0 w 335"/>
                  <a:gd name="T49" fmla="*/ 42 h 336"/>
                  <a:gd name="T50" fmla="*/ 1 w 335"/>
                  <a:gd name="T51" fmla="*/ 50 h 336"/>
                  <a:gd name="T52" fmla="*/ 3 w 335"/>
                  <a:gd name="T53" fmla="*/ 58 h 336"/>
                  <a:gd name="T54" fmla="*/ 7 w 335"/>
                  <a:gd name="T55" fmla="*/ 65 h 336"/>
                  <a:gd name="T56" fmla="*/ 12 w 335"/>
                  <a:gd name="T57" fmla="*/ 71 h 336"/>
                  <a:gd name="T58" fmla="*/ 18 w 335"/>
                  <a:gd name="T59" fmla="*/ 76 h 336"/>
                  <a:gd name="T60" fmla="*/ 25 w 335"/>
                  <a:gd name="T61" fmla="*/ 80 h 336"/>
                  <a:gd name="T62" fmla="*/ 33 w 335"/>
                  <a:gd name="T63" fmla="*/ 82 h 336"/>
                  <a:gd name="T64" fmla="*/ 42 w 335"/>
                  <a:gd name="T65" fmla="*/ 83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26"/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7 w 54"/>
                  <a:gd name="T1" fmla="*/ 14 h 55"/>
                  <a:gd name="T2" fmla="*/ 10 w 54"/>
                  <a:gd name="T3" fmla="*/ 14 h 55"/>
                  <a:gd name="T4" fmla="*/ 12 w 54"/>
                  <a:gd name="T5" fmla="*/ 12 h 55"/>
                  <a:gd name="T6" fmla="*/ 13 w 54"/>
                  <a:gd name="T7" fmla="*/ 10 h 55"/>
                  <a:gd name="T8" fmla="*/ 14 w 54"/>
                  <a:gd name="T9" fmla="*/ 7 h 55"/>
                  <a:gd name="T10" fmla="*/ 13 w 54"/>
                  <a:gd name="T11" fmla="*/ 5 h 55"/>
                  <a:gd name="T12" fmla="*/ 12 w 54"/>
                  <a:gd name="T13" fmla="*/ 2 h 55"/>
                  <a:gd name="T14" fmla="*/ 10 w 54"/>
                  <a:gd name="T15" fmla="*/ 1 h 55"/>
                  <a:gd name="T16" fmla="*/ 7 w 54"/>
                  <a:gd name="T17" fmla="*/ 0 h 55"/>
                  <a:gd name="T18" fmla="*/ 5 w 54"/>
                  <a:gd name="T19" fmla="*/ 1 h 55"/>
                  <a:gd name="T20" fmla="*/ 2 w 54"/>
                  <a:gd name="T21" fmla="*/ 2 h 55"/>
                  <a:gd name="T22" fmla="*/ 1 w 54"/>
                  <a:gd name="T23" fmla="*/ 5 h 55"/>
                  <a:gd name="T24" fmla="*/ 0 w 54"/>
                  <a:gd name="T25" fmla="*/ 7 h 55"/>
                  <a:gd name="T26" fmla="*/ 1 w 54"/>
                  <a:gd name="T27" fmla="*/ 10 h 55"/>
                  <a:gd name="T28" fmla="*/ 2 w 54"/>
                  <a:gd name="T29" fmla="*/ 12 h 55"/>
                  <a:gd name="T30" fmla="*/ 5 w 54"/>
                  <a:gd name="T31" fmla="*/ 14 h 55"/>
                  <a:gd name="T32" fmla="*/ 7 w 54"/>
                  <a:gd name="T33" fmla="*/ 1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27"/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29 w 116"/>
                  <a:gd name="T1" fmla="*/ 23 h 129"/>
                  <a:gd name="T2" fmla="*/ 0 w 116"/>
                  <a:gd name="T3" fmla="*/ 0 h 129"/>
                  <a:gd name="T4" fmla="*/ 19 w 116"/>
                  <a:gd name="T5" fmla="*/ 32 h 129"/>
                  <a:gd name="T6" fmla="*/ 21 w 116"/>
                  <a:gd name="T7" fmla="*/ 31 h 129"/>
                  <a:gd name="T8" fmla="*/ 22 w 116"/>
                  <a:gd name="T9" fmla="*/ 30 h 129"/>
                  <a:gd name="T10" fmla="*/ 23 w 116"/>
                  <a:gd name="T11" fmla="*/ 29 h 129"/>
                  <a:gd name="T12" fmla="*/ 24 w 116"/>
                  <a:gd name="T13" fmla="*/ 28 h 129"/>
                  <a:gd name="T14" fmla="*/ 26 w 116"/>
                  <a:gd name="T15" fmla="*/ 26 h 129"/>
                  <a:gd name="T16" fmla="*/ 27 w 116"/>
                  <a:gd name="T17" fmla="*/ 25 h 129"/>
                  <a:gd name="T18" fmla="*/ 28 w 116"/>
                  <a:gd name="T19" fmla="*/ 24 h 129"/>
                  <a:gd name="T20" fmla="*/ 29 w 116"/>
                  <a:gd name="T21" fmla="*/ 23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28"/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1 w 90"/>
                  <a:gd name="T3" fmla="*/ 35 h 139"/>
                  <a:gd name="T4" fmla="*/ 12 w 90"/>
                  <a:gd name="T5" fmla="*/ 34 h 139"/>
                  <a:gd name="T6" fmla="*/ 14 w 90"/>
                  <a:gd name="T7" fmla="*/ 34 h 139"/>
                  <a:gd name="T8" fmla="*/ 15 w 90"/>
                  <a:gd name="T9" fmla="*/ 33 h 139"/>
                  <a:gd name="T10" fmla="*/ 17 w 90"/>
                  <a:gd name="T11" fmla="*/ 32 h 139"/>
                  <a:gd name="T12" fmla="*/ 19 w 90"/>
                  <a:gd name="T13" fmla="*/ 31 h 139"/>
                  <a:gd name="T14" fmla="*/ 20 w 90"/>
                  <a:gd name="T15" fmla="*/ 31 h 139"/>
                  <a:gd name="T16" fmla="*/ 21 w 90"/>
                  <a:gd name="T17" fmla="*/ 30 h 139"/>
                  <a:gd name="T18" fmla="*/ 23 w 90"/>
                  <a:gd name="T19" fmla="*/ 29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29"/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2 w 59"/>
                  <a:gd name="T3" fmla="*/ 35 h 143"/>
                  <a:gd name="T4" fmla="*/ 4 w 59"/>
                  <a:gd name="T5" fmla="*/ 35 h 143"/>
                  <a:gd name="T6" fmla="*/ 5 w 59"/>
                  <a:gd name="T7" fmla="*/ 34 h 143"/>
                  <a:gd name="T8" fmla="*/ 7 w 59"/>
                  <a:gd name="T9" fmla="*/ 34 h 143"/>
                  <a:gd name="T10" fmla="*/ 8 w 59"/>
                  <a:gd name="T11" fmla="*/ 34 h 143"/>
                  <a:gd name="T12" fmla="*/ 10 w 59"/>
                  <a:gd name="T13" fmla="*/ 33 h 143"/>
                  <a:gd name="T14" fmla="*/ 12 w 59"/>
                  <a:gd name="T15" fmla="*/ 33 h 143"/>
                  <a:gd name="T16" fmla="*/ 13 w 59"/>
                  <a:gd name="T17" fmla="*/ 32 h 143"/>
                  <a:gd name="T18" fmla="*/ 14 w 59"/>
                  <a:gd name="T19" fmla="*/ 32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30"/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23 h 127"/>
                  <a:gd name="T2" fmla="*/ 30 w 117"/>
                  <a:gd name="T3" fmla="*/ 0 h 127"/>
                  <a:gd name="T4" fmla="*/ 10 w 117"/>
                  <a:gd name="T5" fmla="*/ 31 h 127"/>
                  <a:gd name="T6" fmla="*/ 9 w 117"/>
                  <a:gd name="T7" fmla="*/ 30 h 127"/>
                  <a:gd name="T8" fmla="*/ 8 w 117"/>
                  <a:gd name="T9" fmla="*/ 29 h 127"/>
                  <a:gd name="T10" fmla="*/ 7 w 117"/>
                  <a:gd name="T11" fmla="*/ 28 h 127"/>
                  <a:gd name="T12" fmla="*/ 5 w 117"/>
                  <a:gd name="T13" fmla="*/ 27 h 127"/>
                  <a:gd name="T14" fmla="*/ 4 w 117"/>
                  <a:gd name="T15" fmla="*/ 26 h 127"/>
                  <a:gd name="T16" fmla="*/ 3 w 117"/>
                  <a:gd name="T17" fmla="*/ 25 h 127"/>
                  <a:gd name="T18" fmla="*/ 1 w 117"/>
                  <a:gd name="T19" fmla="*/ 24 h 127"/>
                  <a:gd name="T20" fmla="*/ 0 w 117"/>
                  <a:gd name="T21" fmla="*/ 23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31"/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23 w 93"/>
                  <a:gd name="T1" fmla="*/ 0 h 137"/>
                  <a:gd name="T2" fmla="*/ 11 w 93"/>
                  <a:gd name="T3" fmla="*/ 35 h 137"/>
                  <a:gd name="T4" fmla="*/ 10 w 93"/>
                  <a:gd name="T5" fmla="*/ 34 h 137"/>
                  <a:gd name="T6" fmla="*/ 8 w 93"/>
                  <a:gd name="T7" fmla="*/ 33 h 137"/>
                  <a:gd name="T8" fmla="*/ 7 w 93"/>
                  <a:gd name="T9" fmla="*/ 32 h 137"/>
                  <a:gd name="T10" fmla="*/ 5 w 93"/>
                  <a:gd name="T11" fmla="*/ 31 h 137"/>
                  <a:gd name="T12" fmla="*/ 4 w 93"/>
                  <a:gd name="T13" fmla="*/ 31 h 137"/>
                  <a:gd name="T14" fmla="*/ 3 w 93"/>
                  <a:gd name="T15" fmla="*/ 30 h 137"/>
                  <a:gd name="T16" fmla="*/ 1 w 93"/>
                  <a:gd name="T17" fmla="*/ 29 h 137"/>
                  <a:gd name="T18" fmla="*/ 0 w 93"/>
                  <a:gd name="T19" fmla="*/ 29 h 137"/>
                  <a:gd name="T20" fmla="*/ 23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32"/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15 w 63"/>
                  <a:gd name="T1" fmla="*/ 0 h 143"/>
                  <a:gd name="T2" fmla="*/ 12 w 63"/>
                  <a:gd name="T3" fmla="*/ 36 h 143"/>
                  <a:gd name="T4" fmla="*/ 10 w 63"/>
                  <a:gd name="T5" fmla="*/ 36 h 143"/>
                  <a:gd name="T6" fmla="*/ 9 w 63"/>
                  <a:gd name="T7" fmla="*/ 35 h 143"/>
                  <a:gd name="T8" fmla="*/ 8 w 63"/>
                  <a:gd name="T9" fmla="*/ 35 h 143"/>
                  <a:gd name="T10" fmla="*/ 6 w 63"/>
                  <a:gd name="T11" fmla="*/ 34 h 143"/>
                  <a:gd name="T12" fmla="*/ 4 w 63"/>
                  <a:gd name="T13" fmla="*/ 34 h 143"/>
                  <a:gd name="T14" fmla="*/ 3 w 63"/>
                  <a:gd name="T15" fmla="*/ 33 h 143"/>
                  <a:gd name="T16" fmla="*/ 1 w 63"/>
                  <a:gd name="T17" fmla="*/ 33 h 143"/>
                  <a:gd name="T18" fmla="*/ 0 w 63"/>
                  <a:gd name="T19" fmla="*/ 33 h 143"/>
                  <a:gd name="T20" fmla="*/ 15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33"/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3 w 50"/>
                  <a:gd name="T1" fmla="*/ 36 h 143"/>
                  <a:gd name="T2" fmla="*/ 6 w 50"/>
                  <a:gd name="T3" fmla="*/ 0 h 143"/>
                  <a:gd name="T4" fmla="*/ 0 w 50"/>
                  <a:gd name="T5" fmla="*/ 36 h 143"/>
                  <a:gd name="T6" fmla="*/ 2 w 50"/>
                  <a:gd name="T7" fmla="*/ 36 h 143"/>
                  <a:gd name="T8" fmla="*/ 3 w 50"/>
                  <a:gd name="T9" fmla="*/ 36 h 143"/>
                  <a:gd name="T10" fmla="*/ 5 w 50"/>
                  <a:gd name="T11" fmla="*/ 36 h 143"/>
                  <a:gd name="T12" fmla="*/ 6 w 50"/>
                  <a:gd name="T13" fmla="*/ 36 h 143"/>
                  <a:gd name="T14" fmla="*/ 7 w 50"/>
                  <a:gd name="T15" fmla="*/ 36 h 143"/>
                  <a:gd name="T16" fmla="*/ 10 w 50"/>
                  <a:gd name="T17" fmla="*/ 36 h 143"/>
                  <a:gd name="T18" fmla="*/ 11 w 50"/>
                  <a:gd name="T19" fmla="*/ 36 h 143"/>
                  <a:gd name="T20" fmla="*/ 13 w 50"/>
                  <a:gd name="T21" fmla="*/ 36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7" name="Line 34"/>
            <p:cNvSpPr>
              <a:spLocks noChangeShapeType="1"/>
            </p:cNvSpPr>
            <p:nvPr/>
          </p:nvSpPr>
          <p:spPr bwMode="auto">
            <a:xfrm flipV="1">
              <a:off x="6877050" y="3657600"/>
              <a:ext cx="265113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6966047" y="1688068"/>
            <a:ext cx="1644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Quantum State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52400" y="3657600"/>
            <a:ext cx="8996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 simulate QMA by a classical complexity class,  it suffices to </a:t>
            </a:r>
            <a:r>
              <a:rPr lang="en-US" sz="2000" b="1" dirty="0" smtClean="0"/>
              <a:t>find the best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quantum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state</a:t>
            </a:r>
            <a:r>
              <a:rPr lang="en-US" sz="2000" dirty="0" smtClean="0"/>
              <a:t> that passes the verifier’s test (</a:t>
            </a:r>
            <a:r>
              <a:rPr lang="en-US" sz="2000" b="1" dirty="0" smtClean="0">
                <a:solidFill>
                  <a:srgbClr val="7030A0"/>
                </a:solidFill>
              </a:rPr>
              <a:t>POVM</a:t>
            </a:r>
            <a:r>
              <a:rPr lang="en-US" sz="2000" dirty="0" smtClean="0"/>
              <a:t>).  i.e., solve a SDP. </a:t>
            </a:r>
            <a:endParaRPr lang="en-US" sz="2000" dirty="0"/>
          </a:p>
        </p:txBody>
      </p:sp>
      <p:sp>
        <p:nvSpPr>
          <p:cNvPr id="122" name="TextBox 121"/>
          <p:cNvSpPr txBox="1"/>
          <p:nvPr/>
        </p:nvSpPr>
        <p:spPr>
          <a:xfrm>
            <a:off x="5029200" y="4476690"/>
            <a:ext cx="3943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</a:rPr>
              <a:t>Could be much involved!! See later~</a:t>
            </a:r>
            <a:endParaRPr lang="en-US" sz="2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8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/>
      <p:bldP spid="20" grpId="0" animBg="1"/>
      <p:bldP spid="21" grpId="0" animBg="1"/>
      <p:bldP spid="22" grpId="0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1" grpId="0"/>
      <p:bldP spid="120" grpId="0"/>
      <p:bldP spid="121" grpId="0"/>
      <p:bldP spid="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Why? 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0527" y="762000"/>
            <a:ext cx="2194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Time efficiency: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282" y="1219200"/>
            <a:ext cx="2987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Polynomial time</a:t>
            </a:r>
            <a:r>
              <a:rPr lang="en-US" sz="2000" dirty="0" smtClean="0"/>
              <a:t> already??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54311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Yes! But it costs </a:t>
            </a:r>
            <a:r>
              <a:rPr lang="en-US" sz="2000" i="1" dirty="0" smtClean="0">
                <a:solidFill>
                  <a:srgbClr val="FF0000"/>
                </a:solidFill>
              </a:rPr>
              <a:t>too much extra time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for </a:t>
            </a:r>
            <a:r>
              <a:rPr lang="en-US" sz="2000" b="1" dirty="0" smtClean="0"/>
              <a:t>special instances </a:t>
            </a:r>
            <a:r>
              <a:rPr lang="en-US" sz="2000" dirty="0" smtClean="0"/>
              <a:t>as it is designed for generic problems. Not the focus of this talk, though~</a:t>
            </a:r>
            <a:endParaRPr lang="en-US" sz="2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5385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8010" y="2286000"/>
            <a:ext cx="2308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Space efficiency: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0646" y="2724090"/>
            <a:ext cx="3297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Stronger notion of efficiency!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3516868"/>
            <a:ext cx="537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Known to be equivalent to </a:t>
            </a:r>
            <a:r>
              <a:rPr lang="en-US" b="1" dirty="0" smtClean="0"/>
              <a:t>parallel efficiency </a:t>
            </a:r>
            <a:r>
              <a:rPr lang="en-US" dirty="0" smtClean="0"/>
              <a:t>[Bord77].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2743200"/>
            <a:ext cx="4294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 guaranteed </a:t>
            </a:r>
            <a:r>
              <a:rPr lang="en-US" dirty="0" smtClean="0"/>
              <a:t>by polynomial time solvers!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2971800" y="3962400"/>
            <a:ext cx="6019800" cy="2633663"/>
            <a:chOff x="152400" y="1955800"/>
            <a:chExt cx="8839200" cy="4318000"/>
          </a:xfrm>
        </p:grpSpPr>
        <p:pic>
          <p:nvPicPr>
            <p:cNvPr id="12" name="Picture 47" descr="C:\Documents and Settings\Talking Monkey\My Documents\school\papers\qrg2\talk-2011-01-31-Waterloo\TP_tmp.b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40475" y="1955800"/>
              <a:ext cx="1812925" cy="3857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5486400" y="2379663"/>
              <a:ext cx="5334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i="1"/>
                <a:t>x</a:t>
              </a: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2971800" y="3522663"/>
              <a:ext cx="762000" cy="914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6"/>
            <p:cNvSpPr>
              <a:spLocks noChangeArrowheads="1"/>
            </p:cNvSpPr>
            <p:nvPr/>
          </p:nvSpPr>
          <p:spPr bwMode="auto">
            <a:xfrm>
              <a:off x="4114800" y="3751263"/>
              <a:ext cx="762000" cy="914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5181600" y="3522663"/>
              <a:ext cx="762000" cy="914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6248400" y="3903663"/>
              <a:ext cx="762000" cy="914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7239000" y="3370263"/>
              <a:ext cx="762000" cy="914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9" name="AutoShape 11"/>
            <p:cNvCxnSpPr>
              <a:cxnSpLocks noChangeShapeType="1"/>
              <a:stCxn id="22" idx="2"/>
              <a:endCxn id="14" idx="0"/>
            </p:cNvCxnSpPr>
            <p:nvPr/>
          </p:nvCxnSpPr>
          <p:spPr bwMode="auto">
            <a:xfrm rot="5400000">
              <a:off x="3181350" y="3084513"/>
              <a:ext cx="609600" cy="2667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" name="AutoShape 12"/>
            <p:cNvCxnSpPr>
              <a:cxnSpLocks noChangeShapeType="1"/>
              <a:stCxn id="21" idx="2"/>
              <a:endCxn id="15" idx="0"/>
            </p:cNvCxnSpPr>
            <p:nvPr/>
          </p:nvCxnSpPr>
          <p:spPr bwMode="auto">
            <a:xfrm rot="16200000" flipH="1">
              <a:off x="3905250" y="3160713"/>
              <a:ext cx="838200" cy="3429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3886200" y="2379663"/>
              <a:ext cx="5334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3352800" y="2379663"/>
              <a:ext cx="5334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4953000" y="2379663"/>
              <a:ext cx="5334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4419600" y="2379663"/>
              <a:ext cx="5334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7"/>
            <p:cNvSpPr>
              <a:spLocks noChangeArrowheads="1"/>
            </p:cNvSpPr>
            <p:nvPr/>
          </p:nvSpPr>
          <p:spPr bwMode="auto">
            <a:xfrm>
              <a:off x="6553200" y="2379663"/>
              <a:ext cx="5334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8"/>
            <p:cNvSpPr>
              <a:spLocks noChangeArrowheads="1"/>
            </p:cNvSpPr>
            <p:nvPr/>
          </p:nvSpPr>
          <p:spPr bwMode="auto">
            <a:xfrm>
              <a:off x="6019800" y="2379663"/>
              <a:ext cx="5334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7620000" y="2379663"/>
              <a:ext cx="5334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0"/>
            <p:cNvSpPr>
              <a:spLocks noChangeArrowheads="1"/>
            </p:cNvSpPr>
            <p:nvPr/>
          </p:nvSpPr>
          <p:spPr bwMode="auto">
            <a:xfrm>
              <a:off x="7086600" y="2379663"/>
              <a:ext cx="5334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9" name="AutoShape 25"/>
            <p:cNvCxnSpPr>
              <a:cxnSpLocks noChangeShapeType="1"/>
              <a:stCxn id="23" idx="2"/>
              <a:endCxn id="16" idx="0"/>
            </p:cNvCxnSpPr>
            <p:nvPr/>
          </p:nvCxnSpPr>
          <p:spPr bwMode="auto">
            <a:xfrm rot="16200000" flipH="1">
              <a:off x="5086350" y="3046413"/>
              <a:ext cx="609600" cy="3429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0" name="AutoShape 26"/>
            <p:cNvCxnSpPr>
              <a:cxnSpLocks noChangeShapeType="1"/>
              <a:stCxn id="24" idx="2"/>
              <a:endCxn id="16" idx="0"/>
            </p:cNvCxnSpPr>
            <p:nvPr/>
          </p:nvCxnSpPr>
          <p:spPr bwMode="auto">
            <a:xfrm rot="16200000" flipH="1">
              <a:off x="4819650" y="2779713"/>
              <a:ext cx="609600" cy="8763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1" name="AutoShape 27"/>
            <p:cNvCxnSpPr>
              <a:cxnSpLocks noChangeShapeType="1"/>
              <a:stCxn id="24" idx="2"/>
              <a:endCxn id="15" idx="0"/>
            </p:cNvCxnSpPr>
            <p:nvPr/>
          </p:nvCxnSpPr>
          <p:spPr bwMode="auto">
            <a:xfrm rot="5400000">
              <a:off x="4171950" y="3236913"/>
              <a:ext cx="838200" cy="1905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2" name="AutoShape 29"/>
            <p:cNvCxnSpPr>
              <a:cxnSpLocks noChangeShapeType="1"/>
              <a:stCxn id="13" idx="2"/>
              <a:endCxn id="17" idx="0"/>
            </p:cNvCxnSpPr>
            <p:nvPr/>
          </p:nvCxnSpPr>
          <p:spPr bwMode="auto">
            <a:xfrm rot="16200000" flipH="1">
              <a:off x="5695950" y="2970213"/>
              <a:ext cx="990600" cy="8763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3" name="AutoShape 30"/>
            <p:cNvCxnSpPr>
              <a:cxnSpLocks noChangeShapeType="1"/>
              <a:stCxn id="25" idx="2"/>
              <a:endCxn id="18" idx="0"/>
            </p:cNvCxnSpPr>
            <p:nvPr/>
          </p:nvCxnSpPr>
          <p:spPr bwMode="auto">
            <a:xfrm rot="16200000" flipH="1">
              <a:off x="6991350" y="2741613"/>
              <a:ext cx="457200" cy="8001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4" name="AutoShape 31"/>
            <p:cNvCxnSpPr>
              <a:cxnSpLocks noChangeShapeType="1"/>
              <a:stCxn id="28" idx="2"/>
            </p:cNvCxnSpPr>
            <p:nvPr/>
          </p:nvCxnSpPr>
          <p:spPr bwMode="auto">
            <a:xfrm rot="16200000" flipH="1">
              <a:off x="7677150" y="2589213"/>
              <a:ext cx="609600" cy="12573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5" name="AutoShape 32"/>
            <p:cNvCxnSpPr>
              <a:cxnSpLocks noChangeShapeType="1"/>
              <a:stCxn id="27" idx="2"/>
            </p:cNvCxnSpPr>
            <p:nvPr/>
          </p:nvCxnSpPr>
          <p:spPr bwMode="auto">
            <a:xfrm rot="16200000" flipH="1">
              <a:off x="7943850" y="2855913"/>
              <a:ext cx="609600" cy="7239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6" name="AutoShape 35"/>
            <p:cNvCxnSpPr>
              <a:cxnSpLocks noChangeShapeType="1"/>
              <a:stCxn id="15" idx="2"/>
              <a:endCxn id="42" idx="0"/>
            </p:cNvCxnSpPr>
            <p:nvPr/>
          </p:nvCxnSpPr>
          <p:spPr bwMode="auto">
            <a:xfrm rot="16200000" flipH="1">
              <a:off x="4917281" y="4244182"/>
              <a:ext cx="719137" cy="1562100"/>
            </a:xfrm>
            <a:prstGeom prst="curvedConnector3">
              <a:avLst>
                <a:gd name="adj1" fmla="val 4988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7" name="AutoShape 36"/>
            <p:cNvCxnSpPr>
              <a:cxnSpLocks noChangeShapeType="1"/>
              <a:stCxn id="14" idx="2"/>
              <a:endCxn id="42" idx="0"/>
            </p:cNvCxnSpPr>
            <p:nvPr/>
          </p:nvCxnSpPr>
          <p:spPr bwMode="auto">
            <a:xfrm rot="16200000" flipH="1">
              <a:off x="4231481" y="3558382"/>
              <a:ext cx="947737" cy="2705100"/>
            </a:xfrm>
            <a:prstGeom prst="curvedConnector3">
              <a:avLst>
                <a:gd name="adj1" fmla="val 4991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8" name="AutoShape 37"/>
            <p:cNvCxnSpPr>
              <a:cxnSpLocks noChangeShapeType="1"/>
              <a:stCxn id="16" idx="2"/>
              <a:endCxn id="42" idx="0"/>
            </p:cNvCxnSpPr>
            <p:nvPr/>
          </p:nvCxnSpPr>
          <p:spPr bwMode="auto">
            <a:xfrm rot="16200000" flipH="1">
              <a:off x="5336381" y="4663282"/>
              <a:ext cx="947737" cy="495300"/>
            </a:xfrm>
            <a:prstGeom prst="curvedConnector3">
              <a:avLst>
                <a:gd name="adj1" fmla="val 4991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9" name="AutoShape 38"/>
            <p:cNvCxnSpPr>
              <a:cxnSpLocks noChangeShapeType="1"/>
              <a:stCxn id="17" idx="2"/>
              <a:endCxn id="42" idx="0"/>
            </p:cNvCxnSpPr>
            <p:nvPr/>
          </p:nvCxnSpPr>
          <p:spPr bwMode="auto">
            <a:xfrm rot="5400000">
              <a:off x="6060281" y="4815682"/>
              <a:ext cx="566737" cy="571500"/>
            </a:xfrm>
            <a:prstGeom prst="curvedConnector3">
              <a:avLst>
                <a:gd name="adj1" fmla="val 4986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0" name="AutoShape 39"/>
            <p:cNvCxnSpPr>
              <a:cxnSpLocks noChangeShapeType="1"/>
              <a:stCxn id="18" idx="2"/>
              <a:endCxn id="42" idx="0"/>
            </p:cNvCxnSpPr>
            <p:nvPr/>
          </p:nvCxnSpPr>
          <p:spPr bwMode="auto">
            <a:xfrm rot="5400000">
              <a:off x="6288881" y="4053682"/>
              <a:ext cx="1100137" cy="1562100"/>
            </a:xfrm>
            <a:prstGeom prst="curvedConnector3">
              <a:avLst>
                <a:gd name="adj1" fmla="val 4992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1" name="AutoShape 40"/>
            <p:cNvCxnSpPr>
              <a:cxnSpLocks noChangeShapeType="1"/>
              <a:endCxn id="42" idx="0"/>
            </p:cNvCxnSpPr>
            <p:nvPr/>
          </p:nvCxnSpPr>
          <p:spPr bwMode="auto">
            <a:xfrm rot="5400000">
              <a:off x="6860381" y="3634582"/>
              <a:ext cx="947737" cy="2552700"/>
            </a:xfrm>
            <a:prstGeom prst="curvedConnector3">
              <a:avLst>
                <a:gd name="adj1" fmla="val 4991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2" name="AutoShape 44"/>
            <p:cNvSpPr>
              <a:spLocks noChangeArrowheads="1"/>
            </p:cNvSpPr>
            <p:nvPr/>
          </p:nvSpPr>
          <p:spPr bwMode="auto">
            <a:xfrm>
              <a:off x="5486400" y="5384800"/>
              <a:ext cx="1252538" cy="719138"/>
            </a:xfrm>
            <a:prstGeom prst="homePlate">
              <a:avLst>
                <a:gd name="adj" fmla="val 1535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accept,</a:t>
              </a:r>
            </a:p>
            <a:p>
              <a:pPr algn="ctr"/>
              <a:r>
                <a:rPr lang="en-US"/>
                <a:t>reject</a:t>
              </a:r>
            </a:p>
          </p:txBody>
        </p:sp>
        <p:sp>
          <p:nvSpPr>
            <p:cNvPr id="43" name="AutoShape 48"/>
            <p:cNvSpPr>
              <a:spLocks/>
            </p:cNvSpPr>
            <p:nvPr/>
          </p:nvSpPr>
          <p:spPr bwMode="auto">
            <a:xfrm>
              <a:off x="2286000" y="3403600"/>
              <a:ext cx="533400" cy="1524000"/>
            </a:xfrm>
            <a:prstGeom prst="leftBrace">
              <a:avLst>
                <a:gd name="adj1" fmla="val 5878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4" name="Picture 54" descr="C:\Documents and Settings\Talking Monkey\My Documents\school\papers\qrg2\talk-2011-01-31-Waterloo\TP_tmp.b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05000" y="5562600"/>
              <a:ext cx="1744663" cy="711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  <p:sp>
          <p:nvSpPr>
            <p:cNvPr id="45" name="Line 55"/>
            <p:cNvSpPr>
              <a:spLocks noChangeShapeType="1"/>
            </p:cNvSpPr>
            <p:nvPr/>
          </p:nvSpPr>
          <p:spPr bwMode="auto">
            <a:xfrm flipV="1">
              <a:off x="3048000" y="5003800"/>
              <a:ext cx="990600" cy="558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46" name="Picture 56" descr="C:\Documents and Settings\Talking Monkey\My Documents\school\papers\qrg2\talk-2011-01-31-Waterloo\TP_tmp.b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2400" y="3632200"/>
              <a:ext cx="2133600" cy="1098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  <p:sp>
          <p:nvSpPr>
            <p:cNvPr id="47" name="AutoShape 52"/>
            <p:cNvSpPr>
              <a:spLocks noChangeArrowheads="1"/>
            </p:cNvSpPr>
            <p:nvPr/>
          </p:nvSpPr>
          <p:spPr bwMode="auto">
            <a:xfrm>
              <a:off x="2819400" y="3327400"/>
              <a:ext cx="6172200" cy="1676400"/>
            </a:xfrm>
            <a:prstGeom prst="roundRect">
              <a:avLst>
                <a:gd name="adj" fmla="val 9213"/>
              </a:avLst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10"/>
            <p:cNvSpPr>
              <a:spLocks noChangeArrowheads="1"/>
            </p:cNvSpPr>
            <p:nvPr/>
          </p:nvSpPr>
          <p:spPr bwMode="auto">
            <a:xfrm>
              <a:off x="8153400" y="3522663"/>
              <a:ext cx="762000" cy="914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57200" y="3940314"/>
            <a:ext cx="2129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Impact" pitchFamily="34" charset="0"/>
                <a:cs typeface="Aharoni" pitchFamily="2" charset="-79"/>
              </a:rPr>
              <a:t>Solve SDPs on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Impact" pitchFamily="34" charset="0"/>
                <a:cs typeface="Aharoni" pitchFamily="2" charset="-79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Impact" pitchFamily="34" charset="0"/>
                <a:cs typeface="Aharoni" pitchFamily="2" charset="-79"/>
              </a:rPr>
              <a:t>Parallel Machines</a:t>
            </a:r>
            <a:endParaRPr lang="en-US" sz="2000" dirty="0">
              <a:solidFill>
                <a:srgbClr val="002060"/>
              </a:solidFill>
              <a:latin typeface="Impact" pitchFamily="34" charset="0"/>
              <a:cs typeface="Aharoni" pitchFamily="2" charset="-79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9395" y="5257800"/>
            <a:ext cx="1646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Impact" pitchFamily="34" charset="0"/>
                <a:cs typeface="Aharoni" pitchFamily="2" charset="-79"/>
              </a:rPr>
              <a:t>PSPACE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Impact" pitchFamily="34" charset="0"/>
                <a:cs typeface="Aharoni" pitchFamily="2" charset="-79"/>
              </a:rPr>
              <a:t>Upper bounds</a:t>
            </a:r>
            <a:endParaRPr lang="en-US" sz="2000" dirty="0">
              <a:solidFill>
                <a:srgbClr val="002060"/>
              </a:solidFill>
              <a:latin typeface="Impact" pitchFamily="34" charset="0"/>
              <a:cs typeface="Aharoni" pitchFamily="2" charset="-79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14800" y="3048000"/>
            <a:ext cx="488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Might </a:t>
            </a:r>
            <a:r>
              <a:rPr lang="en-US" b="1" dirty="0" smtClean="0">
                <a:solidFill>
                  <a:srgbClr val="FF0000"/>
                </a:solidFill>
              </a:rPr>
              <a:t>not be possible </a:t>
            </a:r>
            <a:r>
              <a:rPr lang="en-US" dirty="0" smtClean="0"/>
              <a:t>in general (implying P=NC)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10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Why? 	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5385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8010" y="1062335"/>
            <a:ext cx="2558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Implicit or Explicit: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072" y="1600200"/>
            <a:ext cx="6256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Being</a:t>
            </a:r>
            <a:r>
              <a:rPr lang="en-US" sz="2000" b="1" dirty="0" smtClean="0">
                <a:solidFill>
                  <a:srgbClr val="0070C0"/>
                </a:solidFill>
              </a:rPr>
              <a:t> explicit</a:t>
            </a:r>
            <a:r>
              <a:rPr lang="en-US" sz="2000" dirty="0" smtClean="0"/>
              <a:t> allows easier </a:t>
            </a:r>
            <a:r>
              <a:rPr lang="en-US" sz="2000" b="1" dirty="0" smtClean="0"/>
              <a:t>adaption</a:t>
            </a:r>
            <a:r>
              <a:rPr lang="en-US" sz="2000" dirty="0" smtClean="0"/>
              <a:t> for special instances!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27531" y="2057400"/>
            <a:ext cx="8035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Being </a:t>
            </a:r>
            <a:r>
              <a:rPr lang="en-US" sz="2000" b="1" dirty="0" smtClean="0">
                <a:solidFill>
                  <a:srgbClr val="0070C0"/>
                </a:solidFill>
              </a:rPr>
              <a:t>explicit</a:t>
            </a:r>
            <a:r>
              <a:rPr lang="en-US" sz="2000" dirty="0" smtClean="0"/>
              <a:t> provides more </a:t>
            </a:r>
            <a:r>
              <a:rPr lang="en-US" sz="2000" b="1" dirty="0" smtClean="0"/>
              <a:t>intuitions</a:t>
            </a:r>
            <a:r>
              <a:rPr lang="en-US" sz="2000" dirty="0" smtClean="0"/>
              <a:t> about where the solution should be!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65016" y="2514600"/>
            <a:ext cx="7921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Unfortunately, known polynomial time solvers are </a:t>
            </a:r>
            <a:r>
              <a:rPr lang="en-US" sz="2000" b="1" dirty="0" smtClean="0">
                <a:solidFill>
                  <a:srgbClr val="FF0000"/>
                </a:solidFill>
              </a:rPr>
              <a:t>implicit</a:t>
            </a:r>
            <a:r>
              <a:rPr lang="en-US" sz="2000" dirty="0" smtClean="0"/>
              <a:t> or </a:t>
            </a:r>
            <a:r>
              <a:rPr lang="en-US" sz="2000" b="1" dirty="0" smtClean="0">
                <a:solidFill>
                  <a:srgbClr val="FF0000"/>
                </a:solidFill>
              </a:rPr>
              <a:t>less explicit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56334" y="3276600"/>
            <a:ext cx="463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Main result in this talk!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122" y="4110335"/>
            <a:ext cx="4939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“Equilibrium Value Method“</a:t>
            </a:r>
            <a:r>
              <a:rPr lang="en-US" sz="2400" dirty="0" smtClean="0"/>
              <a:t>  </a:t>
            </a:r>
            <a:r>
              <a:rPr lang="en-US" sz="2000" dirty="0" smtClean="0"/>
              <a:t>for SDPs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998396" y="4705290"/>
            <a:ext cx="5980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hat is </a:t>
            </a:r>
            <a:r>
              <a:rPr lang="en-US" sz="2000" b="1" i="1" dirty="0" smtClean="0">
                <a:solidFill>
                  <a:srgbClr val="0070C0"/>
                </a:solidFill>
              </a:rPr>
              <a:t>explicit</a:t>
            </a:r>
            <a:r>
              <a:rPr lang="en-US" sz="2000" dirty="0" smtClean="0"/>
              <a:t> and </a:t>
            </a:r>
            <a:r>
              <a:rPr lang="en-US" sz="2000" b="1" i="1" dirty="0" smtClean="0">
                <a:solidFill>
                  <a:srgbClr val="0070C0"/>
                </a:solidFill>
              </a:rPr>
              <a:t>space/time efficient </a:t>
            </a:r>
            <a:r>
              <a:rPr lang="en-US" sz="2000" dirty="0" smtClean="0"/>
              <a:t>for many cases!</a:t>
            </a:r>
            <a:endParaRPr lang="en-US" sz="2000" dirty="0"/>
          </a:p>
        </p:txBody>
      </p:sp>
      <p:pic>
        <p:nvPicPr>
          <p:cNvPr id="14" name="Picture 6" descr="http://www.yourpersonalcartoonist.com/yourpersonalcartoonist/wp-content/uploads/2011/12/00020-Big-Bang-Theory-Sheldon-Cooper-Carica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11" y="5392972"/>
            <a:ext cx="898790" cy="146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1353155" y="5750839"/>
            <a:ext cx="2609245" cy="7261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How does it work?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4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685800"/>
            <a:ext cx="6477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238780"/>
            <a:ext cx="5353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Semi-definite Programming revisit </a:t>
            </a:r>
            <a:endParaRPr 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57200" y="3181290"/>
                <a:ext cx="80324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f</a:t>
                </a:r>
                <a:r>
                  <a:rPr lang="en-US" sz="2000" dirty="0" smtClean="0"/>
                  <a:t>or some </a:t>
                </a:r>
                <a:r>
                  <a:rPr lang="en-US" sz="2000" b="1" dirty="0" err="1" smtClean="0"/>
                  <a:t>Hermitian</a:t>
                </a:r>
                <a:r>
                  <a:rPr lang="en-US" sz="2000" dirty="0" smtClean="0"/>
                  <a:t> A and B and a </a:t>
                </a:r>
                <a:r>
                  <a:rPr lang="en-US" sz="2000" dirty="0" err="1" smtClean="0"/>
                  <a:t>Hermiticity</a:t>
                </a:r>
                <a:r>
                  <a:rPr lang="en-US" sz="2000" dirty="0"/>
                  <a:t>-</a:t>
                </a:r>
                <a:r>
                  <a:rPr lang="en-US" sz="2000" dirty="0" smtClean="0"/>
                  <a:t>preserving super-operator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/>
                        <a:ea typeface="Cambria Math"/>
                      </a:rPr>
                      <m:t>Ψ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81290"/>
                <a:ext cx="8032455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759" t="-7576" r="-379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57200" y="3714690"/>
            <a:ext cx="4741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Suffice to consider </a:t>
            </a:r>
            <a:r>
              <a:rPr lang="en-US" sz="2000" b="1" dirty="0" smtClean="0"/>
              <a:t>the feasibility problem </a:t>
            </a:r>
            <a:r>
              <a:rPr lang="en-US" sz="2000" dirty="0" smtClean="0"/>
              <a:t>,</a:t>
            </a:r>
            <a:endParaRPr lang="en-US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4229100"/>
            <a:ext cx="31813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29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254" y="152400"/>
            <a:ext cx="4800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Solve SDPs as a zero-sum game</a:t>
            </a:r>
            <a:endParaRPr lang="en-US" sz="28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28700"/>
            <a:ext cx="31813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" name="Group 94"/>
          <p:cNvGrpSpPr/>
          <p:nvPr/>
        </p:nvGrpSpPr>
        <p:grpSpPr>
          <a:xfrm>
            <a:off x="6976434" y="1066721"/>
            <a:ext cx="1100766" cy="457279"/>
            <a:chOff x="6832655" y="1066800"/>
            <a:chExt cx="1100766" cy="457279"/>
          </a:xfrm>
        </p:grpSpPr>
        <p:grpSp>
          <p:nvGrpSpPr>
            <p:cNvPr id="6" name="Group 102"/>
            <p:cNvGrpSpPr>
              <a:grpSpLocks/>
            </p:cNvGrpSpPr>
            <p:nvPr/>
          </p:nvGrpSpPr>
          <p:grpSpPr bwMode="auto">
            <a:xfrm>
              <a:off x="6832655" y="1066879"/>
              <a:ext cx="381000" cy="457200"/>
              <a:chOff x="4108450" y="2111375"/>
              <a:chExt cx="1450975" cy="1717675"/>
            </a:xfrm>
          </p:grpSpPr>
          <p:sp>
            <p:nvSpPr>
              <p:cNvPr id="7" name="Freeform 65"/>
              <p:cNvSpPr>
                <a:spLocks/>
              </p:cNvSpPr>
              <p:nvPr/>
            </p:nvSpPr>
            <p:spPr bwMode="auto">
              <a:xfrm>
                <a:off x="4108450" y="2111375"/>
                <a:ext cx="1377950" cy="1047750"/>
              </a:xfrm>
              <a:custGeom>
                <a:avLst/>
                <a:gdLst>
                  <a:gd name="T0" fmla="*/ 141128760 w 868"/>
                  <a:gd name="T1" fmla="*/ 1033264077 h 660"/>
                  <a:gd name="T2" fmla="*/ 146169071 w 868"/>
                  <a:gd name="T3" fmla="*/ 831651453 h 660"/>
                  <a:gd name="T4" fmla="*/ 206652804 w 868"/>
                  <a:gd name="T5" fmla="*/ 609877785 h 660"/>
                  <a:gd name="T6" fmla="*/ 317539697 w 868"/>
                  <a:gd name="T7" fmla="*/ 438507224 h 660"/>
                  <a:gd name="T8" fmla="*/ 443547574 w 868"/>
                  <a:gd name="T9" fmla="*/ 317539669 h 660"/>
                  <a:gd name="T10" fmla="*/ 614918150 w 868"/>
                  <a:gd name="T11" fmla="*/ 216733457 h 660"/>
                  <a:gd name="T12" fmla="*/ 640119706 w 868"/>
                  <a:gd name="T13" fmla="*/ 201612475 h 660"/>
                  <a:gd name="T14" fmla="*/ 851812970 w 868"/>
                  <a:gd name="T15" fmla="*/ 136088437 h 660"/>
                  <a:gd name="T16" fmla="*/ 1123989768 w 868"/>
                  <a:gd name="T17" fmla="*/ 105846573 h 660"/>
                  <a:gd name="T18" fmla="*/ 1255037856 w 868"/>
                  <a:gd name="T19" fmla="*/ 115927194 h 660"/>
                  <a:gd name="T20" fmla="*/ 1441529366 w 868"/>
                  <a:gd name="T21" fmla="*/ 156249679 h 660"/>
                  <a:gd name="T22" fmla="*/ 1612899943 w 868"/>
                  <a:gd name="T23" fmla="*/ 241935010 h 660"/>
                  <a:gd name="T24" fmla="*/ 1754029050 w 868"/>
                  <a:gd name="T25" fmla="*/ 347781533 h 660"/>
                  <a:gd name="T26" fmla="*/ 1905238383 w 868"/>
                  <a:gd name="T27" fmla="*/ 524192505 h 660"/>
                  <a:gd name="T28" fmla="*/ 2001004293 w 868"/>
                  <a:gd name="T29" fmla="*/ 705643687 h 660"/>
                  <a:gd name="T30" fmla="*/ 2066528338 w 868"/>
                  <a:gd name="T31" fmla="*/ 922377243 h 660"/>
                  <a:gd name="T32" fmla="*/ 2076608960 w 868"/>
                  <a:gd name="T33" fmla="*/ 1098788115 h 660"/>
                  <a:gd name="T34" fmla="*/ 2091729893 w 868"/>
                  <a:gd name="T35" fmla="*/ 1436488928 h 660"/>
                  <a:gd name="T36" fmla="*/ 2137092693 w 868"/>
                  <a:gd name="T37" fmla="*/ 1466730792 h 660"/>
                  <a:gd name="T38" fmla="*/ 2147483647 w 868"/>
                  <a:gd name="T39" fmla="*/ 1335682715 h 660"/>
                  <a:gd name="T40" fmla="*/ 2147483647 w 868"/>
                  <a:gd name="T41" fmla="*/ 1098788115 h 660"/>
                  <a:gd name="T42" fmla="*/ 2147483647 w 868"/>
                  <a:gd name="T43" fmla="*/ 1008062524 h 660"/>
                  <a:gd name="T44" fmla="*/ 2147173315 w 868"/>
                  <a:gd name="T45" fmla="*/ 791328968 h 660"/>
                  <a:gd name="T46" fmla="*/ 2076608960 w 868"/>
                  <a:gd name="T47" fmla="*/ 599797164 h 660"/>
                  <a:gd name="T48" fmla="*/ 1950601183 w 868"/>
                  <a:gd name="T49" fmla="*/ 398184639 h 660"/>
                  <a:gd name="T50" fmla="*/ 1754029050 w 868"/>
                  <a:gd name="T51" fmla="*/ 211693146 h 660"/>
                  <a:gd name="T52" fmla="*/ 1612899943 w 868"/>
                  <a:gd name="T53" fmla="*/ 115927194 h 660"/>
                  <a:gd name="T54" fmla="*/ 1416327811 w 868"/>
                  <a:gd name="T55" fmla="*/ 40322497 h 660"/>
                  <a:gd name="T56" fmla="*/ 1199594434 w 868"/>
                  <a:gd name="T57" fmla="*/ 5040312 h 660"/>
                  <a:gd name="T58" fmla="*/ 1018143236 w 868"/>
                  <a:gd name="T59" fmla="*/ 5040312 h 660"/>
                  <a:gd name="T60" fmla="*/ 761087172 w 868"/>
                  <a:gd name="T61" fmla="*/ 50403119 h 660"/>
                  <a:gd name="T62" fmla="*/ 594756906 w 868"/>
                  <a:gd name="T63" fmla="*/ 110886884 h 660"/>
                  <a:gd name="T64" fmla="*/ 498990996 w 868"/>
                  <a:gd name="T65" fmla="*/ 156249679 h 660"/>
                  <a:gd name="T66" fmla="*/ 322580008 w 868"/>
                  <a:gd name="T67" fmla="*/ 282257495 h 660"/>
                  <a:gd name="T68" fmla="*/ 186491560 w 868"/>
                  <a:gd name="T69" fmla="*/ 438507224 h 660"/>
                  <a:gd name="T70" fmla="*/ 75604691 w 868"/>
                  <a:gd name="T71" fmla="*/ 645159960 h 660"/>
                  <a:gd name="T72" fmla="*/ 40322501 w 868"/>
                  <a:gd name="T73" fmla="*/ 821570832 h 660"/>
                  <a:gd name="T74" fmla="*/ 35282190 w 868"/>
                  <a:gd name="T75" fmla="*/ 1224795881 h 660"/>
                  <a:gd name="T76" fmla="*/ 40322501 w 868"/>
                  <a:gd name="T77" fmla="*/ 1360884268 h 660"/>
                  <a:gd name="T78" fmla="*/ 20161251 w 868"/>
                  <a:gd name="T79" fmla="*/ 1436488928 h 660"/>
                  <a:gd name="T80" fmla="*/ 50403123 w 868"/>
                  <a:gd name="T81" fmla="*/ 1496972656 h 660"/>
                  <a:gd name="T82" fmla="*/ 186491560 w 868"/>
                  <a:gd name="T83" fmla="*/ 1663302907 h 660"/>
                  <a:gd name="T84" fmla="*/ 206652804 w 868"/>
                  <a:gd name="T85" fmla="*/ 1567537005 h 660"/>
                  <a:gd name="T86" fmla="*/ 146169071 w 868"/>
                  <a:gd name="T87" fmla="*/ 1481851724 h 660"/>
                  <a:gd name="T88" fmla="*/ 146169071 w 868"/>
                  <a:gd name="T89" fmla="*/ 1219755571 h 6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68"/>
                  <a:gd name="T136" fmla="*/ 0 h 660"/>
                  <a:gd name="T137" fmla="*/ 868 w 868"/>
                  <a:gd name="T138" fmla="*/ 660 h 6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68" h="660">
                    <a:moveTo>
                      <a:pt x="58" y="484"/>
                    </a:moveTo>
                    <a:lnTo>
                      <a:pt x="58" y="484"/>
                    </a:lnTo>
                    <a:lnTo>
                      <a:pt x="56" y="410"/>
                    </a:lnTo>
                    <a:lnTo>
                      <a:pt x="56" y="370"/>
                    </a:lnTo>
                    <a:lnTo>
                      <a:pt x="58" y="330"/>
                    </a:lnTo>
                    <a:lnTo>
                      <a:pt x="64" y="298"/>
                    </a:lnTo>
                    <a:lnTo>
                      <a:pt x="72" y="268"/>
                    </a:lnTo>
                    <a:lnTo>
                      <a:pt x="82" y="242"/>
                    </a:lnTo>
                    <a:lnTo>
                      <a:pt x="96" y="216"/>
                    </a:lnTo>
                    <a:lnTo>
                      <a:pt x="110" y="194"/>
                    </a:lnTo>
                    <a:lnTo>
                      <a:pt x="126" y="174"/>
                    </a:lnTo>
                    <a:lnTo>
                      <a:pt x="142" y="156"/>
                    </a:lnTo>
                    <a:lnTo>
                      <a:pt x="160" y="140"/>
                    </a:lnTo>
                    <a:lnTo>
                      <a:pt x="176" y="126"/>
                    </a:lnTo>
                    <a:lnTo>
                      <a:pt x="194" y="114"/>
                    </a:lnTo>
                    <a:lnTo>
                      <a:pt x="222" y="96"/>
                    </a:lnTo>
                    <a:lnTo>
                      <a:pt x="244" y="86"/>
                    </a:lnTo>
                    <a:lnTo>
                      <a:pt x="254" y="82"/>
                    </a:lnTo>
                    <a:lnTo>
                      <a:pt x="254" y="80"/>
                    </a:lnTo>
                    <a:lnTo>
                      <a:pt x="270" y="74"/>
                    </a:lnTo>
                    <a:lnTo>
                      <a:pt x="310" y="62"/>
                    </a:lnTo>
                    <a:lnTo>
                      <a:pt x="338" y="54"/>
                    </a:lnTo>
                    <a:lnTo>
                      <a:pt x="372" y="48"/>
                    </a:lnTo>
                    <a:lnTo>
                      <a:pt x="408" y="44"/>
                    </a:lnTo>
                    <a:lnTo>
                      <a:pt x="446" y="42"/>
                    </a:lnTo>
                    <a:lnTo>
                      <a:pt x="472" y="42"/>
                    </a:lnTo>
                    <a:lnTo>
                      <a:pt x="498" y="46"/>
                    </a:lnTo>
                    <a:lnTo>
                      <a:pt x="524" y="50"/>
                    </a:lnTo>
                    <a:lnTo>
                      <a:pt x="550" y="56"/>
                    </a:lnTo>
                    <a:lnTo>
                      <a:pt x="572" y="62"/>
                    </a:lnTo>
                    <a:lnTo>
                      <a:pt x="596" y="72"/>
                    </a:lnTo>
                    <a:lnTo>
                      <a:pt x="618" y="82"/>
                    </a:lnTo>
                    <a:lnTo>
                      <a:pt x="640" y="96"/>
                    </a:lnTo>
                    <a:lnTo>
                      <a:pt x="670" y="116"/>
                    </a:lnTo>
                    <a:lnTo>
                      <a:pt x="696" y="138"/>
                    </a:lnTo>
                    <a:lnTo>
                      <a:pt x="718" y="160"/>
                    </a:lnTo>
                    <a:lnTo>
                      <a:pt x="740" y="184"/>
                    </a:lnTo>
                    <a:lnTo>
                      <a:pt x="756" y="208"/>
                    </a:lnTo>
                    <a:lnTo>
                      <a:pt x="772" y="232"/>
                    </a:lnTo>
                    <a:lnTo>
                      <a:pt x="784" y="256"/>
                    </a:lnTo>
                    <a:lnTo>
                      <a:pt x="794" y="280"/>
                    </a:lnTo>
                    <a:lnTo>
                      <a:pt x="804" y="302"/>
                    </a:lnTo>
                    <a:lnTo>
                      <a:pt x="810" y="324"/>
                    </a:lnTo>
                    <a:lnTo>
                      <a:pt x="820" y="366"/>
                    </a:lnTo>
                    <a:lnTo>
                      <a:pt x="824" y="404"/>
                    </a:lnTo>
                    <a:lnTo>
                      <a:pt x="824" y="432"/>
                    </a:lnTo>
                    <a:lnTo>
                      <a:pt x="824" y="436"/>
                    </a:lnTo>
                    <a:lnTo>
                      <a:pt x="826" y="518"/>
                    </a:lnTo>
                    <a:lnTo>
                      <a:pt x="830" y="570"/>
                    </a:lnTo>
                    <a:lnTo>
                      <a:pt x="834" y="620"/>
                    </a:lnTo>
                    <a:lnTo>
                      <a:pt x="848" y="582"/>
                    </a:lnTo>
                    <a:lnTo>
                      <a:pt x="854" y="556"/>
                    </a:lnTo>
                    <a:lnTo>
                      <a:pt x="860" y="530"/>
                    </a:lnTo>
                    <a:lnTo>
                      <a:pt x="868" y="478"/>
                    </a:lnTo>
                    <a:lnTo>
                      <a:pt x="868" y="436"/>
                    </a:lnTo>
                    <a:lnTo>
                      <a:pt x="868" y="432"/>
                    </a:lnTo>
                    <a:lnTo>
                      <a:pt x="866" y="400"/>
                    </a:lnTo>
                    <a:lnTo>
                      <a:pt x="862" y="360"/>
                    </a:lnTo>
                    <a:lnTo>
                      <a:pt x="858" y="338"/>
                    </a:lnTo>
                    <a:lnTo>
                      <a:pt x="852" y="314"/>
                    </a:lnTo>
                    <a:lnTo>
                      <a:pt x="844" y="290"/>
                    </a:lnTo>
                    <a:lnTo>
                      <a:pt x="834" y="264"/>
                    </a:lnTo>
                    <a:lnTo>
                      <a:pt x="824" y="238"/>
                    </a:lnTo>
                    <a:lnTo>
                      <a:pt x="810" y="212"/>
                    </a:lnTo>
                    <a:lnTo>
                      <a:pt x="792" y="184"/>
                    </a:lnTo>
                    <a:lnTo>
                      <a:pt x="774" y="158"/>
                    </a:lnTo>
                    <a:lnTo>
                      <a:pt x="750" y="132"/>
                    </a:lnTo>
                    <a:lnTo>
                      <a:pt x="726" y="108"/>
                    </a:lnTo>
                    <a:lnTo>
                      <a:pt x="696" y="84"/>
                    </a:lnTo>
                    <a:lnTo>
                      <a:pt x="664" y="62"/>
                    </a:lnTo>
                    <a:lnTo>
                      <a:pt x="640" y="46"/>
                    </a:lnTo>
                    <a:lnTo>
                      <a:pt x="614" y="34"/>
                    </a:lnTo>
                    <a:lnTo>
                      <a:pt x="588" y="24"/>
                    </a:lnTo>
                    <a:lnTo>
                      <a:pt x="562" y="16"/>
                    </a:lnTo>
                    <a:lnTo>
                      <a:pt x="534" y="10"/>
                    </a:lnTo>
                    <a:lnTo>
                      <a:pt x="506" y="4"/>
                    </a:lnTo>
                    <a:lnTo>
                      <a:pt x="476" y="2"/>
                    </a:lnTo>
                    <a:lnTo>
                      <a:pt x="446" y="0"/>
                    </a:lnTo>
                    <a:lnTo>
                      <a:pt x="404" y="2"/>
                    </a:lnTo>
                    <a:lnTo>
                      <a:pt x="366" y="6"/>
                    </a:lnTo>
                    <a:lnTo>
                      <a:pt x="332" y="14"/>
                    </a:lnTo>
                    <a:lnTo>
                      <a:pt x="302" y="20"/>
                    </a:lnTo>
                    <a:lnTo>
                      <a:pt x="276" y="28"/>
                    </a:lnTo>
                    <a:lnTo>
                      <a:pt x="256" y="34"/>
                    </a:lnTo>
                    <a:lnTo>
                      <a:pt x="236" y="44"/>
                    </a:lnTo>
                    <a:lnTo>
                      <a:pt x="224" y="48"/>
                    </a:lnTo>
                    <a:lnTo>
                      <a:pt x="198" y="62"/>
                    </a:lnTo>
                    <a:lnTo>
                      <a:pt x="166" y="82"/>
                    </a:lnTo>
                    <a:lnTo>
                      <a:pt x="148" y="96"/>
                    </a:lnTo>
                    <a:lnTo>
                      <a:pt x="128" y="112"/>
                    </a:lnTo>
                    <a:lnTo>
                      <a:pt x="110" y="130"/>
                    </a:lnTo>
                    <a:lnTo>
                      <a:pt x="90" y="150"/>
                    </a:lnTo>
                    <a:lnTo>
                      <a:pt x="74" y="174"/>
                    </a:lnTo>
                    <a:lnTo>
                      <a:pt x="56" y="198"/>
                    </a:lnTo>
                    <a:lnTo>
                      <a:pt x="42" y="226"/>
                    </a:lnTo>
                    <a:lnTo>
                      <a:pt x="30" y="256"/>
                    </a:lnTo>
                    <a:lnTo>
                      <a:pt x="22" y="290"/>
                    </a:lnTo>
                    <a:lnTo>
                      <a:pt x="16" y="326"/>
                    </a:lnTo>
                    <a:lnTo>
                      <a:pt x="12" y="368"/>
                    </a:lnTo>
                    <a:lnTo>
                      <a:pt x="12" y="410"/>
                    </a:lnTo>
                    <a:lnTo>
                      <a:pt x="14" y="486"/>
                    </a:lnTo>
                    <a:lnTo>
                      <a:pt x="16" y="516"/>
                    </a:lnTo>
                    <a:lnTo>
                      <a:pt x="16" y="540"/>
                    </a:lnTo>
                    <a:lnTo>
                      <a:pt x="16" y="552"/>
                    </a:lnTo>
                    <a:lnTo>
                      <a:pt x="12" y="562"/>
                    </a:lnTo>
                    <a:lnTo>
                      <a:pt x="8" y="570"/>
                    </a:lnTo>
                    <a:lnTo>
                      <a:pt x="0" y="576"/>
                    </a:lnTo>
                    <a:lnTo>
                      <a:pt x="20" y="594"/>
                    </a:lnTo>
                    <a:lnTo>
                      <a:pt x="40" y="616"/>
                    </a:lnTo>
                    <a:lnTo>
                      <a:pt x="58" y="640"/>
                    </a:lnTo>
                    <a:lnTo>
                      <a:pt x="74" y="660"/>
                    </a:lnTo>
                    <a:lnTo>
                      <a:pt x="80" y="640"/>
                    </a:lnTo>
                    <a:lnTo>
                      <a:pt x="82" y="622"/>
                    </a:lnTo>
                    <a:lnTo>
                      <a:pt x="54" y="616"/>
                    </a:lnTo>
                    <a:lnTo>
                      <a:pt x="58" y="588"/>
                    </a:lnTo>
                    <a:lnTo>
                      <a:pt x="60" y="556"/>
                    </a:lnTo>
                    <a:lnTo>
                      <a:pt x="60" y="522"/>
                    </a:lnTo>
                    <a:lnTo>
                      <a:pt x="58" y="484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66"/>
              <p:cNvSpPr>
                <a:spLocks/>
              </p:cNvSpPr>
              <p:nvPr/>
            </p:nvSpPr>
            <p:spPr bwMode="auto">
              <a:xfrm>
                <a:off x="4276725" y="2749550"/>
                <a:ext cx="1003300" cy="682625"/>
              </a:xfrm>
              <a:custGeom>
                <a:avLst/>
                <a:gdLst>
                  <a:gd name="T0" fmla="*/ 1572577289 w 632"/>
                  <a:gd name="T1" fmla="*/ 1023183544 h 430"/>
                  <a:gd name="T2" fmla="*/ 1572577289 w 632"/>
                  <a:gd name="T3" fmla="*/ 1023183544 h 430"/>
                  <a:gd name="T4" fmla="*/ 1592738532 w 632"/>
                  <a:gd name="T5" fmla="*/ 997981989 h 430"/>
                  <a:gd name="T6" fmla="*/ 1592738532 w 632"/>
                  <a:gd name="T7" fmla="*/ 997981989 h 430"/>
                  <a:gd name="T8" fmla="*/ 1542335426 w 632"/>
                  <a:gd name="T9" fmla="*/ 982861055 h 430"/>
                  <a:gd name="T10" fmla="*/ 1486892010 w 632"/>
                  <a:gd name="T11" fmla="*/ 962699811 h 430"/>
                  <a:gd name="T12" fmla="*/ 1436488904 w 632"/>
                  <a:gd name="T13" fmla="*/ 942538567 h 430"/>
                  <a:gd name="T14" fmla="*/ 1381045488 w 632"/>
                  <a:gd name="T15" fmla="*/ 912296700 h 430"/>
                  <a:gd name="T16" fmla="*/ 1381045488 w 632"/>
                  <a:gd name="T17" fmla="*/ 912296700 h 430"/>
                  <a:gd name="T18" fmla="*/ 1335682693 w 632"/>
                  <a:gd name="T19" fmla="*/ 882054834 h 430"/>
                  <a:gd name="T20" fmla="*/ 1290319898 w 632"/>
                  <a:gd name="T21" fmla="*/ 846772656 h 430"/>
                  <a:gd name="T22" fmla="*/ 1244957103 w 632"/>
                  <a:gd name="T23" fmla="*/ 806449969 h 430"/>
                  <a:gd name="T24" fmla="*/ 1194553998 w 632"/>
                  <a:gd name="T25" fmla="*/ 761087170 h 430"/>
                  <a:gd name="T26" fmla="*/ 1103828408 w 632"/>
                  <a:gd name="T27" fmla="*/ 665321260 h 430"/>
                  <a:gd name="T28" fmla="*/ 1018143129 w 632"/>
                  <a:gd name="T29" fmla="*/ 549394105 h 430"/>
                  <a:gd name="T30" fmla="*/ 937498160 w 632"/>
                  <a:gd name="T31" fmla="*/ 433466950 h 430"/>
                  <a:gd name="T32" fmla="*/ 856853191 w 632"/>
                  <a:gd name="T33" fmla="*/ 312499386 h 430"/>
                  <a:gd name="T34" fmla="*/ 791328955 w 632"/>
                  <a:gd name="T35" fmla="*/ 191531870 h 430"/>
                  <a:gd name="T36" fmla="*/ 730845229 w 632"/>
                  <a:gd name="T37" fmla="*/ 75604691 h 430"/>
                  <a:gd name="T38" fmla="*/ 690522744 w 632"/>
                  <a:gd name="T39" fmla="*/ 0 h 430"/>
                  <a:gd name="T40" fmla="*/ 640119639 w 632"/>
                  <a:gd name="T41" fmla="*/ 65524069 h 430"/>
                  <a:gd name="T42" fmla="*/ 640119639 w 632"/>
                  <a:gd name="T43" fmla="*/ 65524069 h 430"/>
                  <a:gd name="T44" fmla="*/ 488910322 w 632"/>
                  <a:gd name="T45" fmla="*/ 241935031 h 430"/>
                  <a:gd name="T46" fmla="*/ 332660596 w 632"/>
                  <a:gd name="T47" fmla="*/ 423386328 h 430"/>
                  <a:gd name="T48" fmla="*/ 55443441 w 632"/>
                  <a:gd name="T49" fmla="*/ 730845303 h 430"/>
                  <a:gd name="T50" fmla="*/ 55443441 w 632"/>
                  <a:gd name="T51" fmla="*/ 730845303 h 430"/>
                  <a:gd name="T52" fmla="*/ 30241876 w 632"/>
                  <a:gd name="T53" fmla="*/ 761087170 h 430"/>
                  <a:gd name="T54" fmla="*/ 0 w 632"/>
                  <a:gd name="T55" fmla="*/ 786288725 h 430"/>
                  <a:gd name="T56" fmla="*/ 0 w 632"/>
                  <a:gd name="T57" fmla="*/ 786288725 h 430"/>
                  <a:gd name="T58" fmla="*/ 45362807 w 632"/>
                  <a:gd name="T59" fmla="*/ 882054834 h 430"/>
                  <a:gd name="T60" fmla="*/ 45362807 w 632"/>
                  <a:gd name="T61" fmla="*/ 882054834 h 430"/>
                  <a:gd name="T62" fmla="*/ 90725615 w 632"/>
                  <a:gd name="T63" fmla="*/ 846772656 h 430"/>
                  <a:gd name="T64" fmla="*/ 136088435 w 632"/>
                  <a:gd name="T65" fmla="*/ 801409658 h 430"/>
                  <a:gd name="T66" fmla="*/ 136088435 w 632"/>
                  <a:gd name="T67" fmla="*/ 801409658 h 430"/>
                  <a:gd name="T68" fmla="*/ 388104012 w 632"/>
                  <a:gd name="T69" fmla="*/ 524192550 h 430"/>
                  <a:gd name="T70" fmla="*/ 529232806 w 632"/>
                  <a:gd name="T71" fmla="*/ 357862185 h 430"/>
                  <a:gd name="T72" fmla="*/ 670361502 w 632"/>
                  <a:gd name="T73" fmla="*/ 191531870 h 430"/>
                  <a:gd name="T74" fmla="*/ 670361502 w 632"/>
                  <a:gd name="T75" fmla="*/ 191531870 h 430"/>
                  <a:gd name="T76" fmla="*/ 735885539 w 632"/>
                  <a:gd name="T77" fmla="*/ 312499386 h 430"/>
                  <a:gd name="T78" fmla="*/ 806449887 w 632"/>
                  <a:gd name="T79" fmla="*/ 428426639 h 430"/>
                  <a:gd name="T80" fmla="*/ 882054744 w 632"/>
                  <a:gd name="T81" fmla="*/ 549394105 h 430"/>
                  <a:gd name="T82" fmla="*/ 967740023 w 632"/>
                  <a:gd name="T83" fmla="*/ 660280948 h 430"/>
                  <a:gd name="T84" fmla="*/ 1053425302 w 632"/>
                  <a:gd name="T85" fmla="*/ 766127481 h 430"/>
                  <a:gd name="T86" fmla="*/ 1144150892 w 632"/>
                  <a:gd name="T87" fmla="*/ 856853279 h 430"/>
                  <a:gd name="T88" fmla="*/ 1189513687 w 632"/>
                  <a:gd name="T89" fmla="*/ 902216078 h 430"/>
                  <a:gd name="T90" fmla="*/ 1234876482 w 632"/>
                  <a:gd name="T91" fmla="*/ 937498256 h 430"/>
                  <a:gd name="T92" fmla="*/ 1280239277 w 632"/>
                  <a:gd name="T93" fmla="*/ 972780433 h 430"/>
                  <a:gd name="T94" fmla="*/ 1325602072 w 632"/>
                  <a:gd name="T95" fmla="*/ 1003022300 h 430"/>
                  <a:gd name="T96" fmla="*/ 1325602072 w 632"/>
                  <a:gd name="T97" fmla="*/ 1003022300 h 430"/>
                  <a:gd name="T98" fmla="*/ 1376005178 w 632"/>
                  <a:gd name="T99" fmla="*/ 1028223855 h 430"/>
                  <a:gd name="T100" fmla="*/ 1421367973 w 632"/>
                  <a:gd name="T101" fmla="*/ 1053425410 h 430"/>
                  <a:gd name="T102" fmla="*/ 1471771078 w 632"/>
                  <a:gd name="T103" fmla="*/ 1068546344 h 430"/>
                  <a:gd name="T104" fmla="*/ 1522174184 w 632"/>
                  <a:gd name="T105" fmla="*/ 1083667277 h 430"/>
                  <a:gd name="T106" fmla="*/ 1522174184 w 632"/>
                  <a:gd name="T107" fmla="*/ 1083667277 h 430"/>
                  <a:gd name="T108" fmla="*/ 1572577289 w 632"/>
                  <a:gd name="T109" fmla="*/ 1023183544 h 430"/>
                  <a:gd name="T110" fmla="*/ 1572577289 w 632"/>
                  <a:gd name="T111" fmla="*/ 1023183544 h 43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32"/>
                  <a:gd name="T169" fmla="*/ 0 h 430"/>
                  <a:gd name="T170" fmla="*/ 632 w 632"/>
                  <a:gd name="T171" fmla="*/ 430 h 43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32" h="430">
                    <a:moveTo>
                      <a:pt x="624" y="406"/>
                    </a:moveTo>
                    <a:lnTo>
                      <a:pt x="624" y="406"/>
                    </a:lnTo>
                    <a:lnTo>
                      <a:pt x="632" y="396"/>
                    </a:lnTo>
                    <a:lnTo>
                      <a:pt x="612" y="390"/>
                    </a:lnTo>
                    <a:lnTo>
                      <a:pt x="590" y="382"/>
                    </a:lnTo>
                    <a:lnTo>
                      <a:pt x="570" y="374"/>
                    </a:lnTo>
                    <a:lnTo>
                      <a:pt x="548" y="362"/>
                    </a:lnTo>
                    <a:lnTo>
                      <a:pt x="530" y="350"/>
                    </a:lnTo>
                    <a:lnTo>
                      <a:pt x="512" y="336"/>
                    </a:lnTo>
                    <a:lnTo>
                      <a:pt x="494" y="320"/>
                    </a:lnTo>
                    <a:lnTo>
                      <a:pt x="474" y="302"/>
                    </a:lnTo>
                    <a:lnTo>
                      <a:pt x="438" y="264"/>
                    </a:lnTo>
                    <a:lnTo>
                      <a:pt x="404" y="218"/>
                    </a:lnTo>
                    <a:lnTo>
                      <a:pt x="372" y="172"/>
                    </a:lnTo>
                    <a:lnTo>
                      <a:pt x="340" y="124"/>
                    </a:lnTo>
                    <a:lnTo>
                      <a:pt x="314" y="76"/>
                    </a:lnTo>
                    <a:lnTo>
                      <a:pt x="290" y="30"/>
                    </a:lnTo>
                    <a:lnTo>
                      <a:pt x="274" y="0"/>
                    </a:lnTo>
                    <a:lnTo>
                      <a:pt x="254" y="26"/>
                    </a:lnTo>
                    <a:lnTo>
                      <a:pt x="194" y="96"/>
                    </a:lnTo>
                    <a:lnTo>
                      <a:pt x="132" y="168"/>
                    </a:lnTo>
                    <a:lnTo>
                      <a:pt x="22" y="290"/>
                    </a:lnTo>
                    <a:lnTo>
                      <a:pt x="12" y="302"/>
                    </a:lnTo>
                    <a:lnTo>
                      <a:pt x="0" y="312"/>
                    </a:lnTo>
                    <a:lnTo>
                      <a:pt x="18" y="350"/>
                    </a:lnTo>
                    <a:lnTo>
                      <a:pt x="36" y="336"/>
                    </a:lnTo>
                    <a:lnTo>
                      <a:pt x="54" y="318"/>
                    </a:lnTo>
                    <a:lnTo>
                      <a:pt x="154" y="208"/>
                    </a:lnTo>
                    <a:lnTo>
                      <a:pt x="210" y="142"/>
                    </a:lnTo>
                    <a:lnTo>
                      <a:pt x="266" y="76"/>
                    </a:lnTo>
                    <a:lnTo>
                      <a:pt x="292" y="124"/>
                    </a:lnTo>
                    <a:lnTo>
                      <a:pt x="320" y="170"/>
                    </a:lnTo>
                    <a:lnTo>
                      <a:pt x="350" y="218"/>
                    </a:lnTo>
                    <a:lnTo>
                      <a:pt x="384" y="262"/>
                    </a:lnTo>
                    <a:lnTo>
                      <a:pt x="418" y="304"/>
                    </a:lnTo>
                    <a:lnTo>
                      <a:pt x="454" y="340"/>
                    </a:lnTo>
                    <a:lnTo>
                      <a:pt x="472" y="358"/>
                    </a:lnTo>
                    <a:lnTo>
                      <a:pt x="490" y="372"/>
                    </a:lnTo>
                    <a:lnTo>
                      <a:pt x="508" y="386"/>
                    </a:lnTo>
                    <a:lnTo>
                      <a:pt x="526" y="398"/>
                    </a:lnTo>
                    <a:lnTo>
                      <a:pt x="546" y="408"/>
                    </a:lnTo>
                    <a:lnTo>
                      <a:pt x="564" y="418"/>
                    </a:lnTo>
                    <a:lnTo>
                      <a:pt x="584" y="424"/>
                    </a:lnTo>
                    <a:lnTo>
                      <a:pt x="604" y="430"/>
                    </a:lnTo>
                    <a:lnTo>
                      <a:pt x="624" y="40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67"/>
              <p:cNvSpPr>
                <a:spLocks/>
              </p:cNvSpPr>
              <p:nvPr/>
            </p:nvSpPr>
            <p:spPr bwMode="auto">
              <a:xfrm>
                <a:off x="4495800" y="2146300"/>
                <a:ext cx="962025" cy="1260475"/>
              </a:xfrm>
              <a:custGeom>
                <a:avLst/>
                <a:gdLst>
                  <a:gd name="T0" fmla="*/ 1224795841 w 606"/>
                  <a:gd name="T1" fmla="*/ 1980842997 h 794"/>
                  <a:gd name="T2" fmla="*/ 1355843913 w 606"/>
                  <a:gd name="T3" fmla="*/ 1779230559 h 794"/>
                  <a:gd name="T4" fmla="*/ 1396166397 w 606"/>
                  <a:gd name="T5" fmla="*/ 1713706517 h 794"/>
                  <a:gd name="T6" fmla="*/ 1466730743 w 606"/>
                  <a:gd name="T7" fmla="*/ 1567537102 h 794"/>
                  <a:gd name="T8" fmla="*/ 1522174159 w 606"/>
                  <a:gd name="T9" fmla="*/ 1411287463 h 794"/>
                  <a:gd name="T10" fmla="*/ 1527214469 w 606"/>
                  <a:gd name="T11" fmla="*/ 1386085908 h 794"/>
                  <a:gd name="T12" fmla="*/ 1522174159 w 606"/>
                  <a:gd name="T13" fmla="*/ 1285279689 h 794"/>
                  <a:gd name="T14" fmla="*/ 1517133848 w 606"/>
                  <a:gd name="T15" fmla="*/ 1033264142 h 794"/>
                  <a:gd name="T16" fmla="*/ 1512093538 w 606"/>
                  <a:gd name="T17" fmla="*/ 947578856 h 794"/>
                  <a:gd name="T18" fmla="*/ 1491932296 w 606"/>
                  <a:gd name="T19" fmla="*/ 791329018 h 794"/>
                  <a:gd name="T20" fmla="*/ 1456650123 w 606"/>
                  <a:gd name="T21" fmla="*/ 675401866 h 794"/>
                  <a:gd name="T22" fmla="*/ 1401206707 w 606"/>
                  <a:gd name="T23" fmla="*/ 549394092 h 794"/>
                  <a:gd name="T24" fmla="*/ 1330642361 w 606"/>
                  <a:gd name="T25" fmla="*/ 428426629 h 794"/>
                  <a:gd name="T26" fmla="*/ 1229836151 w 606"/>
                  <a:gd name="T27" fmla="*/ 307459067 h 794"/>
                  <a:gd name="T28" fmla="*/ 1103828390 w 606"/>
                  <a:gd name="T29" fmla="*/ 196572177 h 794"/>
                  <a:gd name="T30" fmla="*/ 1028223733 w 606"/>
                  <a:gd name="T31" fmla="*/ 141128756 h 794"/>
                  <a:gd name="T32" fmla="*/ 846772556 w 606"/>
                  <a:gd name="T33" fmla="*/ 55443445 h 794"/>
                  <a:gd name="T34" fmla="*/ 670361491 w 606"/>
                  <a:gd name="T35" fmla="*/ 10080625 h 794"/>
                  <a:gd name="T36" fmla="*/ 498990935 w 606"/>
                  <a:gd name="T37" fmla="*/ 0 h 794"/>
                  <a:gd name="T38" fmla="*/ 337700901 w 606"/>
                  <a:gd name="T39" fmla="*/ 10080625 h 794"/>
                  <a:gd name="T40" fmla="*/ 201612468 w 606"/>
                  <a:gd name="T41" fmla="*/ 35282189 h 794"/>
                  <a:gd name="T42" fmla="*/ 25201559 w 606"/>
                  <a:gd name="T43" fmla="*/ 90725622 h 794"/>
                  <a:gd name="T44" fmla="*/ 0 w 606"/>
                  <a:gd name="T45" fmla="*/ 100806244 h 794"/>
                  <a:gd name="T46" fmla="*/ 181451227 w 606"/>
                  <a:gd name="T47" fmla="*/ 614918134 h 794"/>
                  <a:gd name="T48" fmla="*/ 226814070 w 606"/>
                  <a:gd name="T49" fmla="*/ 791329018 h 794"/>
                  <a:gd name="T50" fmla="*/ 236894691 w 606"/>
                  <a:gd name="T51" fmla="*/ 826611194 h 794"/>
                  <a:gd name="T52" fmla="*/ 307459038 w 606"/>
                  <a:gd name="T53" fmla="*/ 1003022276 h 794"/>
                  <a:gd name="T54" fmla="*/ 488910314 w 606"/>
                  <a:gd name="T55" fmla="*/ 1330642488 h 794"/>
                  <a:gd name="T56" fmla="*/ 604837455 w 606"/>
                  <a:gd name="T57" fmla="*/ 1507053371 h 794"/>
                  <a:gd name="T58" fmla="*/ 730845217 w 606"/>
                  <a:gd name="T59" fmla="*/ 1668343718 h 794"/>
                  <a:gd name="T60" fmla="*/ 866933798 w 606"/>
                  <a:gd name="T61" fmla="*/ 1809472425 h 794"/>
                  <a:gd name="T62" fmla="*/ 1003022180 w 606"/>
                  <a:gd name="T63" fmla="*/ 1915318955 h 794"/>
                  <a:gd name="T64" fmla="*/ 1058465595 w 606"/>
                  <a:gd name="T65" fmla="*/ 1945560821 h 794"/>
                  <a:gd name="T66" fmla="*/ 1164312115 w 606"/>
                  <a:gd name="T67" fmla="*/ 1985883308 h 794"/>
                  <a:gd name="T68" fmla="*/ 1209674910 w 606"/>
                  <a:gd name="T69" fmla="*/ 2001004241 h 794"/>
                  <a:gd name="T70" fmla="*/ 1224795841 w 606"/>
                  <a:gd name="T71" fmla="*/ 1980842997 h 79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06"/>
                  <a:gd name="T109" fmla="*/ 0 h 794"/>
                  <a:gd name="T110" fmla="*/ 606 w 606"/>
                  <a:gd name="T111" fmla="*/ 794 h 79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06" h="794">
                    <a:moveTo>
                      <a:pt x="486" y="786"/>
                    </a:moveTo>
                    <a:lnTo>
                      <a:pt x="486" y="786"/>
                    </a:lnTo>
                    <a:lnTo>
                      <a:pt x="522" y="734"/>
                    </a:lnTo>
                    <a:lnTo>
                      <a:pt x="538" y="706"/>
                    </a:lnTo>
                    <a:lnTo>
                      <a:pt x="554" y="680"/>
                    </a:lnTo>
                    <a:lnTo>
                      <a:pt x="568" y="650"/>
                    </a:lnTo>
                    <a:lnTo>
                      <a:pt x="582" y="622"/>
                    </a:lnTo>
                    <a:lnTo>
                      <a:pt x="594" y="592"/>
                    </a:lnTo>
                    <a:lnTo>
                      <a:pt x="604" y="560"/>
                    </a:lnTo>
                    <a:lnTo>
                      <a:pt x="606" y="550"/>
                    </a:lnTo>
                    <a:lnTo>
                      <a:pt x="604" y="510"/>
                    </a:lnTo>
                    <a:lnTo>
                      <a:pt x="602" y="472"/>
                    </a:lnTo>
                    <a:lnTo>
                      <a:pt x="602" y="410"/>
                    </a:lnTo>
                    <a:lnTo>
                      <a:pt x="600" y="376"/>
                    </a:lnTo>
                    <a:lnTo>
                      <a:pt x="596" y="336"/>
                    </a:lnTo>
                    <a:lnTo>
                      <a:pt x="592" y="314"/>
                    </a:lnTo>
                    <a:lnTo>
                      <a:pt x="586" y="292"/>
                    </a:lnTo>
                    <a:lnTo>
                      <a:pt x="578" y="268"/>
                    </a:lnTo>
                    <a:lnTo>
                      <a:pt x="568" y="244"/>
                    </a:lnTo>
                    <a:lnTo>
                      <a:pt x="556" y="218"/>
                    </a:lnTo>
                    <a:lnTo>
                      <a:pt x="544" y="194"/>
                    </a:lnTo>
                    <a:lnTo>
                      <a:pt x="528" y="170"/>
                    </a:lnTo>
                    <a:lnTo>
                      <a:pt x="510" y="146"/>
                    </a:lnTo>
                    <a:lnTo>
                      <a:pt x="488" y="122"/>
                    </a:lnTo>
                    <a:lnTo>
                      <a:pt x="464" y="100"/>
                    </a:lnTo>
                    <a:lnTo>
                      <a:pt x="438" y="78"/>
                    </a:lnTo>
                    <a:lnTo>
                      <a:pt x="408" y="56"/>
                    </a:lnTo>
                    <a:lnTo>
                      <a:pt x="372" y="36"/>
                    </a:lnTo>
                    <a:lnTo>
                      <a:pt x="336" y="22"/>
                    </a:lnTo>
                    <a:lnTo>
                      <a:pt x="302" y="10"/>
                    </a:lnTo>
                    <a:lnTo>
                      <a:pt x="266" y="4"/>
                    </a:lnTo>
                    <a:lnTo>
                      <a:pt x="232" y="0"/>
                    </a:lnTo>
                    <a:lnTo>
                      <a:pt x="198" y="0"/>
                    </a:lnTo>
                    <a:lnTo>
                      <a:pt x="166" y="0"/>
                    </a:lnTo>
                    <a:lnTo>
                      <a:pt x="134" y="4"/>
                    </a:lnTo>
                    <a:lnTo>
                      <a:pt x="106" y="8"/>
                    </a:lnTo>
                    <a:lnTo>
                      <a:pt x="80" y="14"/>
                    </a:lnTo>
                    <a:lnTo>
                      <a:pt x="38" y="26"/>
                    </a:lnTo>
                    <a:lnTo>
                      <a:pt x="10" y="36"/>
                    </a:lnTo>
                    <a:lnTo>
                      <a:pt x="0" y="40"/>
                    </a:lnTo>
                    <a:lnTo>
                      <a:pt x="42" y="152"/>
                    </a:lnTo>
                    <a:lnTo>
                      <a:pt x="72" y="244"/>
                    </a:lnTo>
                    <a:lnTo>
                      <a:pt x="84" y="284"/>
                    </a:lnTo>
                    <a:lnTo>
                      <a:pt x="90" y="314"/>
                    </a:lnTo>
                    <a:lnTo>
                      <a:pt x="94" y="328"/>
                    </a:lnTo>
                    <a:lnTo>
                      <a:pt x="102" y="348"/>
                    </a:lnTo>
                    <a:lnTo>
                      <a:pt x="122" y="398"/>
                    </a:lnTo>
                    <a:lnTo>
                      <a:pt x="154" y="460"/>
                    </a:lnTo>
                    <a:lnTo>
                      <a:pt x="194" y="528"/>
                    </a:lnTo>
                    <a:lnTo>
                      <a:pt x="216" y="564"/>
                    </a:lnTo>
                    <a:lnTo>
                      <a:pt x="240" y="598"/>
                    </a:lnTo>
                    <a:lnTo>
                      <a:pt x="264" y="632"/>
                    </a:lnTo>
                    <a:lnTo>
                      <a:pt x="290" y="662"/>
                    </a:lnTo>
                    <a:lnTo>
                      <a:pt x="316" y="692"/>
                    </a:lnTo>
                    <a:lnTo>
                      <a:pt x="344" y="718"/>
                    </a:lnTo>
                    <a:lnTo>
                      <a:pt x="372" y="742"/>
                    </a:lnTo>
                    <a:lnTo>
                      <a:pt x="398" y="760"/>
                    </a:lnTo>
                    <a:lnTo>
                      <a:pt x="420" y="772"/>
                    </a:lnTo>
                    <a:lnTo>
                      <a:pt x="442" y="780"/>
                    </a:lnTo>
                    <a:lnTo>
                      <a:pt x="462" y="788"/>
                    </a:lnTo>
                    <a:lnTo>
                      <a:pt x="480" y="794"/>
                    </a:lnTo>
                    <a:lnTo>
                      <a:pt x="486" y="786"/>
                    </a:lnTo>
                    <a:close/>
                  </a:path>
                </a:pathLst>
              </a:custGeom>
              <a:solidFill>
                <a:srgbClr val="B39B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68"/>
              <p:cNvSpPr>
                <a:spLocks/>
              </p:cNvSpPr>
              <p:nvPr/>
            </p:nvSpPr>
            <p:spPr bwMode="auto">
              <a:xfrm>
                <a:off x="4149725" y="2209800"/>
                <a:ext cx="387350" cy="1063625"/>
              </a:xfrm>
              <a:custGeom>
                <a:avLst/>
                <a:gdLst>
                  <a:gd name="T0" fmla="*/ 549394124 w 244"/>
                  <a:gd name="T1" fmla="*/ 0 h 670"/>
                  <a:gd name="T2" fmla="*/ 478829766 w 244"/>
                  <a:gd name="T3" fmla="*/ 35282187 h 670"/>
                  <a:gd name="T4" fmla="*/ 352821886 w 244"/>
                  <a:gd name="T5" fmla="*/ 115927195 h 670"/>
                  <a:gd name="T6" fmla="*/ 262096284 w 244"/>
                  <a:gd name="T7" fmla="*/ 196572165 h 670"/>
                  <a:gd name="T8" fmla="*/ 171370632 w 244"/>
                  <a:gd name="T9" fmla="*/ 297378428 h 670"/>
                  <a:gd name="T10" fmla="*/ 95765938 w 244"/>
                  <a:gd name="T11" fmla="*/ 428426605 h 670"/>
                  <a:gd name="T12" fmla="*/ 40322502 w 244"/>
                  <a:gd name="T13" fmla="*/ 584676235 h 670"/>
                  <a:gd name="T14" fmla="*/ 30241880 w 244"/>
                  <a:gd name="T15" fmla="*/ 670361517 h 670"/>
                  <a:gd name="T16" fmla="*/ 25201562 w 244"/>
                  <a:gd name="T17" fmla="*/ 877014452 h 670"/>
                  <a:gd name="T18" fmla="*/ 35282191 w 244"/>
                  <a:gd name="T19" fmla="*/ 1134070296 h 670"/>
                  <a:gd name="T20" fmla="*/ 30241880 w 244"/>
                  <a:gd name="T21" fmla="*/ 1229836199 h 670"/>
                  <a:gd name="T22" fmla="*/ 15120940 w 244"/>
                  <a:gd name="T23" fmla="*/ 1275198995 h 670"/>
                  <a:gd name="T24" fmla="*/ 0 w 244"/>
                  <a:gd name="T25" fmla="*/ 1290319927 h 670"/>
                  <a:gd name="T26" fmla="*/ 35282191 w 244"/>
                  <a:gd name="T27" fmla="*/ 1365924587 h 670"/>
                  <a:gd name="T28" fmla="*/ 70564382 w 244"/>
                  <a:gd name="T29" fmla="*/ 1441529247 h 670"/>
                  <a:gd name="T30" fmla="*/ 85685316 w 244"/>
                  <a:gd name="T31" fmla="*/ 1406247072 h 670"/>
                  <a:gd name="T32" fmla="*/ 80645005 w 244"/>
                  <a:gd name="T33" fmla="*/ 1451609868 h 670"/>
                  <a:gd name="T34" fmla="*/ 141128764 w 244"/>
                  <a:gd name="T35" fmla="*/ 1537295149 h 670"/>
                  <a:gd name="T36" fmla="*/ 191531877 w 244"/>
                  <a:gd name="T37" fmla="*/ 1622980430 h 670"/>
                  <a:gd name="T38" fmla="*/ 221773794 w 244"/>
                  <a:gd name="T39" fmla="*/ 1688504866 h 670"/>
                  <a:gd name="T40" fmla="*/ 297378462 w 244"/>
                  <a:gd name="T41" fmla="*/ 1622980430 h 670"/>
                  <a:gd name="T42" fmla="*/ 337700952 w 244"/>
                  <a:gd name="T43" fmla="*/ 1572577324 h 670"/>
                  <a:gd name="T44" fmla="*/ 398184687 w 244"/>
                  <a:gd name="T45" fmla="*/ 1456650179 h 670"/>
                  <a:gd name="T46" fmla="*/ 438507276 w 244"/>
                  <a:gd name="T47" fmla="*/ 1325602101 h 670"/>
                  <a:gd name="T48" fmla="*/ 473789455 w 244"/>
                  <a:gd name="T49" fmla="*/ 1108868743 h 670"/>
                  <a:gd name="T50" fmla="*/ 509071634 w 244"/>
                  <a:gd name="T51" fmla="*/ 836691967 h 670"/>
                  <a:gd name="T52" fmla="*/ 529232879 w 244"/>
                  <a:gd name="T53" fmla="*/ 720764623 h 670"/>
                  <a:gd name="T54" fmla="*/ 564515057 w 244"/>
                  <a:gd name="T55" fmla="*/ 635079342 h 670"/>
                  <a:gd name="T56" fmla="*/ 584676302 w 244"/>
                  <a:gd name="T57" fmla="*/ 599797167 h 670"/>
                  <a:gd name="T58" fmla="*/ 604837547 w 244"/>
                  <a:gd name="T59" fmla="*/ 509071575 h 670"/>
                  <a:gd name="T60" fmla="*/ 614918170 w 244"/>
                  <a:gd name="T61" fmla="*/ 403224952 h 670"/>
                  <a:gd name="T62" fmla="*/ 599797236 w 244"/>
                  <a:gd name="T63" fmla="*/ 246975322 h 670"/>
                  <a:gd name="T64" fmla="*/ 569555368 w 244"/>
                  <a:gd name="T65" fmla="*/ 70564374 h 670"/>
                  <a:gd name="T66" fmla="*/ 549394124 w 244"/>
                  <a:gd name="T67" fmla="*/ 0 h 6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4"/>
                  <a:gd name="T103" fmla="*/ 0 h 670"/>
                  <a:gd name="T104" fmla="*/ 244 w 244"/>
                  <a:gd name="T105" fmla="*/ 670 h 6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4" h="670">
                    <a:moveTo>
                      <a:pt x="218" y="0"/>
                    </a:moveTo>
                    <a:lnTo>
                      <a:pt x="218" y="0"/>
                    </a:lnTo>
                    <a:lnTo>
                      <a:pt x="210" y="4"/>
                    </a:lnTo>
                    <a:lnTo>
                      <a:pt x="190" y="14"/>
                    </a:lnTo>
                    <a:lnTo>
                      <a:pt x="158" y="34"/>
                    </a:lnTo>
                    <a:lnTo>
                      <a:pt x="140" y="46"/>
                    </a:lnTo>
                    <a:lnTo>
                      <a:pt x="122" y="60"/>
                    </a:lnTo>
                    <a:lnTo>
                      <a:pt x="104" y="78"/>
                    </a:lnTo>
                    <a:lnTo>
                      <a:pt x="86" y="98"/>
                    </a:lnTo>
                    <a:lnTo>
                      <a:pt x="68" y="118"/>
                    </a:lnTo>
                    <a:lnTo>
                      <a:pt x="52" y="144"/>
                    </a:lnTo>
                    <a:lnTo>
                      <a:pt x="38" y="170"/>
                    </a:lnTo>
                    <a:lnTo>
                      <a:pt x="26" y="200"/>
                    </a:lnTo>
                    <a:lnTo>
                      <a:pt x="16" y="232"/>
                    </a:lnTo>
                    <a:lnTo>
                      <a:pt x="12" y="266"/>
                    </a:lnTo>
                    <a:lnTo>
                      <a:pt x="8" y="308"/>
                    </a:lnTo>
                    <a:lnTo>
                      <a:pt x="10" y="348"/>
                    </a:lnTo>
                    <a:lnTo>
                      <a:pt x="14" y="420"/>
                    </a:lnTo>
                    <a:lnTo>
                      <a:pt x="14" y="450"/>
                    </a:lnTo>
                    <a:lnTo>
                      <a:pt x="14" y="476"/>
                    </a:lnTo>
                    <a:lnTo>
                      <a:pt x="12" y="488"/>
                    </a:lnTo>
                    <a:lnTo>
                      <a:pt x="10" y="498"/>
                    </a:lnTo>
                    <a:lnTo>
                      <a:pt x="6" y="506"/>
                    </a:lnTo>
                    <a:lnTo>
                      <a:pt x="0" y="512"/>
                    </a:lnTo>
                    <a:lnTo>
                      <a:pt x="6" y="524"/>
                    </a:lnTo>
                    <a:lnTo>
                      <a:pt x="14" y="542"/>
                    </a:lnTo>
                    <a:lnTo>
                      <a:pt x="22" y="560"/>
                    </a:lnTo>
                    <a:lnTo>
                      <a:pt x="28" y="572"/>
                    </a:lnTo>
                    <a:lnTo>
                      <a:pt x="34" y="558"/>
                    </a:lnTo>
                    <a:lnTo>
                      <a:pt x="32" y="576"/>
                    </a:lnTo>
                    <a:lnTo>
                      <a:pt x="56" y="610"/>
                    </a:lnTo>
                    <a:lnTo>
                      <a:pt x="76" y="644"/>
                    </a:lnTo>
                    <a:lnTo>
                      <a:pt x="88" y="670"/>
                    </a:lnTo>
                    <a:lnTo>
                      <a:pt x="104" y="658"/>
                    </a:lnTo>
                    <a:lnTo>
                      <a:pt x="118" y="644"/>
                    </a:lnTo>
                    <a:lnTo>
                      <a:pt x="134" y="624"/>
                    </a:lnTo>
                    <a:lnTo>
                      <a:pt x="146" y="602"/>
                    </a:lnTo>
                    <a:lnTo>
                      <a:pt x="158" y="578"/>
                    </a:lnTo>
                    <a:lnTo>
                      <a:pt x="166" y="554"/>
                    </a:lnTo>
                    <a:lnTo>
                      <a:pt x="174" y="526"/>
                    </a:lnTo>
                    <a:lnTo>
                      <a:pt x="180" y="498"/>
                    </a:lnTo>
                    <a:lnTo>
                      <a:pt x="188" y="440"/>
                    </a:lnTo>
                    <a:lnTo>
                      <a:pt x="194" y="384"/>
                    </a:lnTo>
                    <a:lnTo>
                      <a:pt x="202" y="332"/>
                    </a:lnTo>
                    <a:lnTo>
                      <a:pt x="206" y="308"/>
                    </a:lnTo>
                    <a:lnTo>
                      <a:pt x="210" y="286"/>
                    </a:lnTo>
                    <a:lnTo>
                      <a:pt x="216" y="268"/>
                    </a:lnTo>
                    <a:lnTo>
                      <a:pt x="224" y="252"/>
                    </a:lnTo>
                    <a:lnTo>
                      <a:pt x="232" y="238"/>
                    </a:lnTo>
                    <a:lnTo>
                      <a:pt x="238" y="220"/>
                    </a:lnTo>
                    <a:lnTo>
                      <a:pt x="240" y="202"/>
                    </a:lnTo>
                    <a:lnTo>
                      <a:pt x="242" y="182"/>
                    </a:lnTo>
                    <a:lnTo>
                      <a:pt x="244" y="160"/>
                    </a:lnTo>
                    <a:lnTo>
                      <a:pt x="242" y="140"/>
                    </a:lnTo>
                    <a:lnTo>
                      <a:pt x="238" y="98"/>
                    </a:lnTo>
                    <a:lnTo>
                      <a:pt x="232" y="60"/>
                    </a:lnTo>
                    <a:lnTo>
                      <a:pt x="226" y="28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B39B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69"/>
              <p:cNvSpPr>
                <a:spLocks/>
              </p:cNvSpPr>
              <p:nvPr/>
            </p:nvSpPr>
            <p:spPr bwMode="auto">
              <a:xfrm>
                <a:off x="4133850" y="3003550"/>
                <a:ext cx="231775" cy="371475"/>
              </a:xfrm>
              <a:custGeom>
                <a:avLst/>
                <a:gdLst>
                  <a:gd name="T0" fmla="*/ 282257481 w 146"/>
                  <a:gd name="T1" fmla="*/ 131048140 h 234"/>
                  <a:gd name="T2" fmla="*/ 282257481 w 146"/>
                  <a:gd name="T3" fmla="*/ 131048140 h 234"/>
                  <a:gd name="T4" fmla="*/ 267136550 w 146"/>
                  <a:gd name="T5" fmla="*/ 100806249 h 234"/>
                  <a:gd name="T6" fmla="*/ 246975308 w 146"/>
                  <a:gd name="T7" fmla="*/ 70564381 h 234"/>
                  <a:gd name="T8" fmla="*/ 221773757 w 146"/>
                  <a:gd name="T9" fmla="*/ 40322502 h 234"/>
                  <a:gd name="T10" fmla="*/ 186491534 w 146"/>
                  <a:gd name="T11" fmla="*/ 15120940 h 234"/>
                  <a:gd name="T12" fmla="*/ 171370603 w 146"/>
                  <a:gd name="T13" fmla="*/ 5040313 h 234"/>
                  <a:gd name="T14" fmla="*/ 151209361 w 146"/>
                  <a:gd name="T15" fmla="*/ 0 h 234"/>
                  <a:gd name="T16" fmla="*/ 126007809 w 146"/>
                  <a:gd name="T17" fmla="*/ 0 h 234"/>
                  <a:gd name="T18" fmla="*/ 105846568 w 146"/>
                  <a:gd name="T19" fmla="*/ 0 h 234"/>
                  <a:gd name="T20" fmla="*/ 80644991 w 146"/>
                  <a:gd name="T21" fmla="*/ 10080625 h 234"/>
                  <a:gd name="T22" fmla="*/ 55443439 w 146"/>
                  <a:gd name="T23" fmla="*/ 25201562 h 234"/>
                  <a:gd name="T24" fmla="*/ 55443439 w 146"/>
                  <a:gd name="T25" fmla="*/ 25201562 h 234"/>
                  <a:gd name="T26" fmla="*/ 30241875 w 146"/>
                  <a:gd name="T27" fmla="*/ 50403124 h 234"/>
                  <a:gd name="T28" fmla="*/ 15120937 w 146"/>
                  <a:gd name="T29" fmla="*/ 75604693 h 234"/>
                  <a:gd name="T30" fmla="*/ 5040312 w 146"/>
                  <a:gd name="T31" fmla="*/ 105846585 h 234"/>
                  <a:gd name="T32" fmla="*/ 0 w 146"/>
                  <a:gd name="T33" fmla="*/ 136088452 h 234"/>
                  <a:gd name="T34" fmla="*/ 0 w 146"/>
                  <a:gd name="T35" fmla="*/ 171370630 h 234"/>
                  <a:gd name="T36" fmla="*/ 5040312 w 146"/>
                  <a:gd name="T37" fmla="*/ 211693169 h 234"/>
                  <a:gd name="T38" fmla="*/ 10080624 w 146"/>
                  <a:gd name="T39" fmla="*/ 252015658 h 234"/>
                  <a:gd name="T40" fmla="*/ 25201558 w 146"/>
                  <a:gd name="T41" fmla="*/ 287297837 h 234"/>
                  <a:gd name="T42" fmla="*/ 60483750 w 146"/>
                  <a:gd name="T43" fmla="*/ 367942816 h 234"/>
                  <a:gd name="T44" fmla="*/ 105846568 w 146"/>
                  <a:gd name="T45" fmla="*/ 438507272 h 234"/>
                  <a:gd name="T46" fmla="*/ 156249672 w 146"/>
                  <a:gd name="T47" fmla="*/ 504031317 h 234"/>
                  <a:gd name="T48" fmla="*/ 181451224 w 146"/>
                  <a:gd name="T49" fmla="*/ 529232873 h 234"/>
                  <a:gd name="T50" fmla="*/ 206652776 w 146"/>
                  <a:gd name="T51" fmla="*/ 549394118 h 234"/>
                  <a:gd name="T52" fmla="*/ 206652776 w 146"/>
                  <a:gd name="T53" fmla="*/ 549394118 h 234"/>
                  <a:gd name="T54" fmla="*/ 257055929 w 146"/>
                  <a:gd name="T55" fmla="*/ 579635985 h 234"/>
                  <a:gd name="T56" fmla="*/ 292338102 w 146"/>
                  <a:gd name="T57" fmla="*/ 589716607 h 234"/>
                  <a:gd name="T58" fmla="*/ 322579964 w 146"/>
                  <a:gd name="T59" fmla="*/ 589716607 h 234"/>
                  <a:gd name="T60" fmla="*/ 342741206 w 146"/>
                  <a:gd name="T61" fmla="*/ 579635985 h 234"/>
                  <a:gd name="T62" fmla="*/ 352821827 w 146"/>
                  <a:gd name="T63" fmla="*/ 564515051 h 234"/>
                  <a:gd name="T64" fmla="*/ 362902448 w 146"/>
                  <a:gd name="T65" fmla="*/ 549394118 h 234"/>
                  <a:gd name="T66" fmla="*/ 367942758 w 146"/>
                  <a:gd name="T67" fmla="*/ 534273184 h 234"/>
                  <a:gd name="T68" fmla="*/ 282257481 w 146"/>
                  <a:gd name="T69" fmla="*/ 131048140 h 2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6"/>
                  <a:gd name="T106" fmla="*/ 0 h 234"/>
                  <a:gd name="T107" fmla="*/ 146 w 146"/>
                  <a:gd name="T108" fmla="*/ 234 h 23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6" h="234">
                    <a:moveTo>
                      <a:pt x="112" y="52"/>
                    </a:moveTo>
                    <a:lnTo>
                      <a:pt x="112" y="52"/>
                    </a:lnTo>
                    <a:lnTo>
                      <a:pt x="106" y="40"/>
                    </a:lnTo>
                    <a:lnTo>
                      <a:pt x="98" y="28"/>
                    </a:lnTo>
                    <a:lnTo>
                      <a:pt x="88" y="16"/>
                    </a:lnTo>
                    <a:lnTo>
                      <a:pt x="74" y="6"/>
                    </a:lnTo>
                    <a:lnTo>
                      <a:pt x="68" y="2"/>
                    </a:lnTo>
                    <a:lnTo>
                      <a:pt x="60" y="0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2" y="20"/>
                    </a:lnTo>
                    <a:lnTo>
                      <a:pt x="6" y="30"/>
                    </a:lnTo>
                    <a:lnTo>
                      <a:pt x="2" y="42"/>
                    </a:lnTo>
                    <a:lnTo>
                      <a:pt x="0" y="54"/>
                    </a:lnTo>
                    <a:lnTo>
                      <a:pt x="0" y="68"/>
                    </a:lnTo>
                    <a:lnTo>
                      <a:pt x="2" y="84"/>
                    </a:lnTo>
                    <a:lnTo>
                      <a:pt x="4" y="100"/>
                    </a:lnTo>
                    <a:lnTo>
                      <a:pt x="10" y="114"/>
                    </a:lnTo>
                    <a:lnTo>
                      <a:pt x="24" y="146"/>
                    </a:lnTo>
                    <a:lnTo>
                      <a:pt x="42" y="174"/>
                    </a:lnTo>
                    <a:lnTo>
                      <a:pt x="62" y="200"/>
                    </a:lnTo>
                    <a:lnTo>
                      <a:pt x="72" y="210"/>
                    </a:lnTo>
                    <a:lnTo>
                      <a:pt x="82" y="218"/>
                    </a:lnTo>
                    <a:lnTo>
                      <a:pt x="102" y="230"/>
                    </a:lnTo>
                    <a:lnTo>
                      <a:pt x="116" y="234"/>
                    </a:lnTo>
                    <a:lnTo>
                      <a:pt x="128" y="234"/>
                    </a:lnTo>
                    <a:lnTo>
                      <a:pt x="136" y="230"/>
                    </a:lnTo>
                    <a:lnTo>
                      <a:pt x="140" y="224"/>
                    </a:lnTo>
                    <a:lnTo>
                      <a:pt x="144" y="218"/>
                    </a:lnTo>
                    <a:lnTo>
                      <a:pt x="146" y="212"/>
                    </a:lnTo>
                    <a:lnTo>
                      <a:pt x="112" y="5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70"/>
              <p:cNvSpPr>
                <a:spLocks/>
              </p:cNvSpPr>
              <p:nvPr/>
            </p:nvSpPr>
            <p:spPr bwMode="auto">
              <a:xfrm>
                <a:off x="4168775" y="3041650"/>
                <a:ext cx="184150" cy="298450"/>
              </a:xfrm>
              <a:custGeom>
                <a:avLst/>
                <a:gdLst>
                  <a:gd name="T0" fmla="*/ 221773791 w 116"/>
                  <a:gd name="T1" fmla="*/ 105846578 h 188"/>
                  <a:gd name="T2" fmla="*/ 221773791 w 116"/>
                  <a:gd name="T3" fmla="*/ 105846578 h 188"/>
                  <a:gd name="T4" fmla="*/ 211693169 w 116"/>
                  <a:gd name="T5" fmla="*/ 80644999 h 188"/>
                  <a:gd name="T6" fmla="*/ 196572185 w 116"/>
                  <a:gd name="T7" fmla="*/ 60483755 h 188"/>
                  <a:gd name="T8" fmla="*/ 176410941 w 116"/>
                  <a:gd name="T9" fmla="*/ 35282188 h 188"/>
                  <a:gd name="T10" fmla="*/ 151209385 w 116"/>
                  <a:gd name="T11" fmla="*/ 15120939 h 188"/>
                  <a:gd name="T12" fmla="*/ 136088451 w 116"/>
                  <a:gd name="T13" fmla="*/ 5040312 h 188"/>
                  <a:gd name="T14" fmla="*/ 120967518 w 116"/>
                  <a:gd name="T15" fmla="*/ 0 h 188"/>
                  <a:gd name="T16" fmla="*/ 100806248 w 116"/>
                  <a:gd name="T17" fmla="*/ 0 h 188"/>
                  <a:gd name="T18" fmla="*/ 85685315 w 116"/>
                  <a:gd name="T19" fmla="*/ 5040312 h 188"/>
                  <a:gd name="T20" fmla="*/ 65524070 w 116"/>
                  <a:gd name="T21" fmla="*/ 10080625 h 188"/>
                  <a:gd name="T22" fmla="*/ 45362813 w 116"/>
                  <a:gd name="T23" fmla="*/ 25201561 h 188"/>
                  <a:gd name="T24" fmla="*/ 45362813 w 116"/>
                  <a:gd name="T25" fmla="*/ 25201561 h 188"/>
                  <a:gd name="T26" fmla="*/ 25201562 w 116"/>
                  <a:gd name="T27" fmla="*/ 40322499 h 188"/>
                  <a:gd name="T28" fmla="*/ 10080625 w 116"/>
                  <a:gd name="T29" fmla="*/ 60483755 h 188"/>
                  <a:gd name="T30" fmla="*/ 5040313 w 116"/>
                  <a:gd name="T31" fmla="*/ 85685309 h 188"/>
                  <a:gd name="T32" fmla="*/ 0 w 116"/>
                  <a:gd name="T33" fmla="*/ 110886889 h 188"/>
                  <a:gd name="T34" fmla="*/ 0 w 116"/>
                  <a:gd name="T35" fmla="*/ 141128754 h 188"/>
                  <a:gd name="T36" fmla="*/ 5040313 w 116"/>
                  <a:gd name="T37" fmla="*/ 171370619 h 188"/>
                  <a:gd name="T38" fmla="*/ 20161251 w 116"/>
                  <a:gd name="T39" fmla="*/ 231854399 h 188"/>
                  <a:gd name="T40" fmla="*/ 50403124 w 116"/>
                  <a:gd name="T41" fmla="*/ 297378440 h 188"/>
                  <a:gd name="T42" fmla="*/ 85685315 w 116"/>
                  <a:gd name="T43" fmla="*/ 352821860 h 188"/>
                  <a:gd name="T44" fmla="*/ 126007829 w 116"/>
                  <a:gd name="T45" fmla="*/ 403224968 h 188"/>
                  <a:gd name="T46" fmla="*/ 166330318 w 116"/>
                  <a:gd name="T47" fmla="*/ 443547554 h 188"/>
                  <a:gd name="T48" fmla="*/ 166330318 w 116"/>
                  <a:gd name="T49" fmla="*/ 443547554 h 188"/>
                  <a:gd name="T50" fmla="*/ 206652808 w 116"/>
                  <a:gd name="T51" fmla="*/ 463708798 h 188"/>
                  <a:gd name="T52" fmla="*/ 236894724 w 116"/>
                  <a:gd name="T53" fmla="*/ 473789420 h 188"/>
                  <a:gd name="T54" fmla="*/ 257055969 w 116"/>
                  <a:gd name="T55" fmla="*/ 473789420 h 188"/>
                  <a:gd name="T56" fmla="*/ 272176903 w 116"/>
                  <a:gd name="T57" fmla="*/ 463708798 h 188"/>
                  <a:gd name="T58" fmla="*/ 282257525 w 116"/>
                  <a:gd name="T59" fmla="*/ 453628176 h 188"/>
                  <a:gd name="T60" fmla="*/ 287297836 w 116"/>
                  <a:gd name="T61" fmla="*/ 438507244 h 188"/>
                  <a:gd name="T62" fmla="*/ 292338147 w 116"/>
                  <a:gd name="T63" fmla="*/ 428426622 h 188"/>
                  <a:gd name="T64" fmla="*/ 221773791 w 116"/>
                  <a:gd name="T65" fmla="*/ 105846578 h 1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6"/>
                  <a:gd name="T100" fmla="*/ 0 h 188"/>
                  <a:gd name="T101" fmla="*/ 116 w 116"/>
                  <a:gd name="T102" fmla="*/ 188 h 1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6" h="188">
                    <a:moveTo>
                      <a:pt x="88" y="42"/>
                    </a:moveTo>
                    <a:lnTo>
                      <a:pt x="88" y="42"/>
                    </a:lnTo>
                    <a:lnTo>
                      <a:pt x="84" y="32"/>
                    </a:lnTo>
                    <a:lnTo>
                      <a:pt x="78" y="24"/>
                    </a:lnTo>
                    <a:lnTo>
                      <a:pt x="70" y="14"/>
                    </a:lnTo>
                    <a:lnTo>
                      <a:pt x="60" y="6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4" y="2"/>
                    </a:lnTo>
                    <a:lnTo>
                      <a:pt x="26" y="4"/>
                    </a:lnTo>
                    <a:lnTo>
                      <a:pt x="18" y="10"/>
                    </a:lnTo>
                    <a:lnTo>
                      <a:pt x="10" y="16"/>
                    </a:lnTo>
                    <a:lnTo>
                      <a:pt x="4" y="24"/>
                    </a:lnTo>
                    <a:lnTo>
                      <a:pt x="2" y="34"/>
                    </a:lnTo>
                    <a:lnTo>
                      <a:pt x="0" y="44"/>
                    </a:lnTo>
                    <a:lnTo>
                      <a:pt x="0" y="56"/>
                    </a:lnTo>
                    <a:lnTo>
                      <a:pt x="2" y="68"/>
                    </a:lnTo>
                    <a:lnTo>
                      <a:pt x="8" y="92"/>
                    </a:lnTo>
                    <a:lnTo>
                      <a:pt x="20" y="118"/>
                    </a:lnTo>
                    <a:lnTo>
                      <a:pt x="34" y="140"/>
                    </a:lnTo>
                    <a:lnTo>
                      <a:pt x="50" y="160"/>
                    </a:lnTo>
                    <a:lnTo>
                      <a:pt x="66" y="176"/>
                    </a:lnTo>
                    <a:lnTo>
                      <a:pt x="82" y="184"/>
                    </a:lnTo>
                    <a:lnTo>
                      <a:pt x="94" y="188"/>
                    </a:lnTo>
                    <a:lnTo>
                      <a:pt x="102" y="188"/>
                    </a:lnTo>
                    <a:lnTo>
                      <a:pt x="108" y="184"/>
                    </a:lnTo>
                    <a:lnTo>
                      <a:pt x="112" y="180"/>
                    </a:lnTo>
                    <a:lnTo>
                      <a:pt x="114" y="174"/>
                    </a:lnTo>
                    <a:lnTo>
                      <a:pt x="116" y="170"/>
                    </a:lnTo>
                    <a:lnTo>
                      <a:pt x="88" y="42"/>
                    </a:lnTo>
                    <a:close/>
                  </a:path>
                </a:pathLst>
              </a:custGeom>
              <a:solidFill>
                <a:srgbClr val="F1AE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71"/>
              <p:cNvSpPr>
                <a:spLocks/>
              </p:cNvSpPr>
              <p:nvPr/>
            </p:nvSpPr>
            <p:spPr bwMode="auto">
              <a:xfrm>
                <a:off x="5260975" y="3003550"/>
                <a:ext cx="231775" cy="371475"/>
              </a:xfrm>
              <a:custGeom>
                <a:avLst/>
                <a:gdLst>
                  <a:gd name="T0" fmla="*/ 85685301 w 146"/>
                  <a:gd name="T1" fmla="*/ 131048140 h 234"/>
                  <a:gd name="T2" fmla="*/ 85685301 w 146"/>
                  <a:gd name="T3" fmla="*/ 131048140 h 234"/>
                  <a:gd name="T4" fmla="*/ 100806233 w 146"/>
                  <a:gd name="T5" fmla="*/ 100806249 h 234"/>
                  <a:gd name="T6" fmla="*/ 120967499 w 146"/>
                  <a:gd name="T7" fmla="*/ 70564381 h 234"/>
                  <a:gd name="T8" fmla="*/ 146169051 w 146"/>
                  <a:gd name="T9" fmla="*/ 40322502 h 234"/>
                  <a:gd name="T10" fmla="*/ 176410913 w 146"/>
                  <a:gd name="T11" fmla="*/ 15120940 h 234"/>
                  <a:gd name="T12" fmla="*/ 196572155 w 146"/>
                  <a:gd name="T13" fmla="*/ 5040313 h 234"/>
                  <a:gd name="T14" fmla="*/ 216733446 w 146"/>
                  <a:gd name="T15" fmla="*/ 0 h 234"/>
                  <a:gd name="T16" fmla="*/ 236894688 w 146"/>
                  <a:gd name="T17" fmla="*/ 0 h 234"/>
                  <a:gd name="T18" fmla="*/ 262096240 w 146"/>
                  <a:gd name="T19" fmla="*/ 0 h 234"/>
                  <a:gd name="T20" fmla="*/ 287297792 w 146"/>
                  <a:gd name="T21" fmla="*/ 10080625 h 234"/>
                  <a:gd name="T22" fmla="*/ 312499344 w 146"/>
                  <a:gd name="T23" fmla="*/ 25201562 h 234"/>
                  <a:gd name="T24" fmla="*/ 312499344 w 146"/>
                  <a:gd name="T25" fmla="*/ 25201562 h 234"/>
                  <a:gd name="T26" fmla="*/ 332660585 w 146"/>
                  <a:gd name="T27" fmla="*/ 50403124 h 234"/>
                  <a:gd name="T28" fmla="*/ 352821827 w 146"/>
                  <a:gd name="T29" fmla="*/ 75604693 h 234"/>
                  <a:gd name="T30" fmla="*/ 362902448 w 146"/>
                  <a:gd name="T31" fmla="*/ 105846585 h 234"/>
                  <a:gd name="T32" fmla="*/ 367942758 w 146"/>
                  <a:gd name="T33" fmla="*/ 136088452 h 234"/>
                  <a:gd name="T34" fmla="*/ 367942758 w 146"/>
                  <a:gd name="T35" fmla="*/ 171370630 h 234"/>
                  <a:gd name="T36" fmla="*/ 362902448 w 146"/>
                  <a:gd name="T37" fmla="*/ 211693169 h 234"/>
                  <a:gd name="T38" fmla="*/ 352821827 w 146"/>
                  <a:gd name="T39" fmla="*/ 252015658 h 234"/>
                  <a:gd name="T40" fmla="*/ 342741206 w 146"/>
                  <a:gd name="T41" fmla="*/ 287297837 h 234"/>
                  <a:gd name="T42" fmla="*/ 307459033 w 146"/>
                  <a:gd name="T43" fmla="*/ 367942816 h 234"/>
                  <a:gd name="T44" fmla="*/ 262096240 w 146"/>
                  <a:gd name="T45" fmla="*/ 438507272 h 234"/>
                  <a:gd name="T46" fmla="*/ 211693136 w 146"/>
                  <a:gd name="T47" fmla="*/ 504031317 h 234"/>
                  <a:gd name="T48" fmla="*/ 181451224 w 146"/>
                  <a:gd name="T49" fmla="*/ 529232873 h 234"/>
                  <a:gd name="T50" fmla="*/ 156249672 w 146"/>
                  <a:gd name="T51" fmla="*/ 549394118 h 234"/>
                  <a:gd name="T52" fmla="*/ 156249672 w 146"/>
                  <a:gd name="T53" fmla="*/ 549394118 h 234"/>
                  <a:gd name="T54" fmla="*/ 110886878 w 146"/>
                  <a:gd name="T55" fmla="*/ 579635985 h 234"/>
                  <a:gd name="T56" fmla="*/ 70564370 w 146"/>
                  <a:gd name="T57" fmla="*/ 589716607 h 234"/>
                  <a:gd name="T58" fmla="*/ 45362806 w 146"/>
                  <a:gd name="T59" fmla="*/ 589716607 h 234"/>
                  <a:gd name="T60" fmla="*/ 25201558 w 146"/>
                  <a:gd name="T61" fmla="*/ 579635985 h 234"/>
                  <a:gd name="T62" fmla="*/ 10080624 w 146"/>
                  <a:gd name="T63" fmla="*/ 564515051 h 234"/>
                  <a:gd name="T64" fmla="*/ 0 w 146"/>
                  <a:gd name="T65" fmla="*/ 549394118 h 234"/>
                  <a:gd name="T66" fmla="*/ 0 w 146"/>
                  <a:gd name="T67" fmla="*/ 534273184 h 234"/>
                  <a:gd name="T68" fmla="*/ 85685301 w 146"/>
                  <a:gd name="T69" fmla="*/ 131048140 h 2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6"/>
                  <a:gd name="T106" fmla="*/ 0 h 234"/>
                  <a:gd name="T107" fmla="*/ 146 w 146"/>
                  <a:gd name="T108" fmla="*/ 234 h 23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6" h="234">
                    <a:moveTo>
                      <a:pt x="34" y="52"/>
                    </a:moveTo>
                    <a:lnTo>
                      <a:pt x="34" y="52"/>
                    </a:lnTo>
                    <a:lnTo>
                      <a:pt x="40" y="40"/>
                    </a:lnTo>
                    <a:lnTo>
                      <a:pt x="48" y="28"/>
                    </a:lnTo>
                    <a:lnTo>
                      <a:pt x="58" y="16"/>
                    </a:lnTo>
                    <a:lnTo>
                      <a:pt x="70" y="6"/>
                    </a:lnTo>
                    <a:lnTo>
                      <a:pt x="78" y="2"/>
                    </a:lnTo>
                    <a:lnTo>
                      <a:pt x="86" y="0"/>
                    </a:lnTo>
                    <a:lnTo>
                      <a:pt x="94" y="0"/>
                    </a:lnTo>
                    <a:lnTo>
                      <a:pt x="104" y="0"/>
                    </a:lnTo>
                    <a:lnTo>
                      <a:pt x="114" y="4"/>
                    </a:lnTo>
                    <a:lnTo>
                      <a:pt x="124" y="10"/>
                    </a:lnTo>
                    <a:lnTo>
                      <a:pt x="132" y="20"/>
                    </a:lnTo>
                    <a:lnTo>
                      <a:pt x="140" y="30"/>
                    </a:lnTo>
                    <a:lnTo>
                      <a:pt x="144" y="42"/>
                    </a:lnTo>
                    <a:lnTo>
                      <a:pt x="146" y="54"/>
                    </a:lnTo>
                    <a:lnTo>
                      <a:pt x="146" y="68"/>
                    </a:lnTo>
                    <a:lnTo>
                      <a:pt x="144" y="84"/>
                    </a:lnTo>
                    <a:lnTo>
                      <a:pt x="140" y="100"/>
                    </a:lnTo>
                    <a:lnTo>
                      <a:pt x="136" y="114"/>
                    </a:lnTo>
                    <a:lnTo>
                      <a:pt x="122" y="146"/>
                    </a:lnTo>
                    <a:lnTo>
                      <a:pt x="104" y="174"/>
                    </a:lnTo>
                    <a:lnTo>
                      <a:pt x="84" y="200"/>
                    </a:lnTo>
                    <a:lnTo>
                      <a:pt x="72" y="210"/>
                    </a:lnTo>
                    <a:lnTo>
                      <a:pt x="62" y="218"/>
                    </a:lnTo>
                    <a:lnTo>
                      <a:pt x="44" y="230"/>
                    </a:lnTo>
                    <a:lnTo>
                      <a:pt x="28" y="234"/>
                    </a:lnTo>
                    <a:lnTo>
                      <a:pt x="18" y="234"/>
                    </a:lnTo>
                    <a:lnTo>
                      <a:pt x="10" y="230"/>
                    </a:lnTo>
                    <a:lnTo>
                      <a:pt x="4" y="224"/>
                    </a:lnTo>
                    <a:lnTo>
                      <a:pt x="0" y="218"/>
                    </a:lnTo>
                    <a:lnTo>
                      <a:pt x="0" y="212"/>
                    </a:lnTo>
                    <a:lnTo>
                      <a:pt x="34" y="5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72"/>
              <p:cNvSpPr>
                <a:spLocks/>
              </p:cNvSpPr>
              <p:nvPr/>
            </p:nvSpPr>
            <p:spPr bwMode="auto">
              <a:xfrm>
                <a:off x="5270500" y="3041650"/>
                <a:ext cx="187325" cy="298450"/>
              </a:xfrm>
              <a:custGeom>
                <a:avLst/>
                <a:gdLst>
                  <a:gd name="T0" fmla="*/ 70564382 w 118"/>
                  <a:gd name="T1" fmla="*/ 105846578 h 188"/>
                  <a:gd name="T2" fmla="*/ 70564382 w 118"/>
                  <a:gd name="T3" fmla="*/ 105846578 h 188"/>
                  <a:gd name="T4" fmla="*/ 80645004 w 118"/>
                  <a:gd name="T5" fmla="*/ 80644999 h 188"/>
                  <a:gd name="T6" fmla="*/ 95765938 w 118"/>
                  <a:gd name="T7" fmla="*/ 60483755 h 188"/>
                  <a:gd name="T8" fmla="*/ 115927207 w 118"/>
                  <a:gd name="T9" fmla="*/ 35282188 h 188"/>
                  <a:gd name="T10" fmla="*/ 146169074 w 118"/>
                  <a:gd name="T11" fmla="*/ 15120939 h 188"/>
                  <a:gd name="T12" fmla="*/ 156249697 w 118"/>
                  <a:gd name="T13" fmla="*/ 5040312 h 188"/>
                  <a:gd name="T14" fmla="*/ 176410941 w 118"/>
                  <a:gd name="T15" fmla="*/ 0 h 188"/>
                  <a:gd name="T16" fmla="*/ 191531875 w 118"/>
                  <a:gd name="T17" fmla="*/ 0 h 188"/>
                  <a:gd name="T18" fmla="*/ 211693169 w 118"/>
                  <a:gd name="T19" fmla="*/ 5040312 h 188"/>
                  <a:gd name="T20" fmla="*/ 231854414 w 118"/>
                  <a:gd name="T21" fmla="*/ 10080625 h 188"/>
                  <a:gd name="T22" fmla="*/ 252015659 w 118"/>
                  <a:gd name="T23" fmla="*/ 25201561 h 188"/>
                  <a:gd name="T24" fmla="*/ 252015659 w 118"/>
                  <a:gd name="T25" fmla="*/ 25201561 h 188"/>
                  <a:gd name="T26" fmla="*/ 267136593 w 118"/>
                  <a:gd name="T27" fmla="*/ 40322499 h 188"/>
                  <a:gd name="T28" fmla="*/ 282257526 w 118"/>
                  <a:gd name="T29" fmla="*/ 60483755 h 188"/>
                  <a:gd name="T30" fmla="*/ 292338149 w 118"/>
                  <a:gd name="T31" fmla="*/ 85685309 h 188"/>
                  <a:gd name="T32" fmla="*/ 297378460 w 118"/>
                  <a:gd name="T33" fmla="*/ 110886889 h 188"/>
                  <a:gd name="T34" fmla="*/ 297378460 w 118"/>
                  <a:gd name="T35" fmla="*/ 141128754 h 188"/>
                  <a:gd name="T36" fmla="*/ 292338149 w 118"/>
                  <a:gd name="T37" fmla="*/ 171370619 h 188"/>
                  <a:gd name="T38" fmla="*/ 272176904 w 118"/>
                  <a:gd name="T39" fmla="*/ 231854399 h 188"/>
                  <a:gd name="T40" fmla="*/ 246975348 w 118"/>
                  <a:gd name="T41" fmla="*/ 297378440 h 188"/>
                  <a:gd name="T42" fmla="*/ 211693169 w 118"/>
                  <a:gd name="T43" fmla="*/ 352821860 h 188"/>
                  <a:gd name="T44" fmla="*/ 171370630 w 118"/>
                  <a:gd name="T45" fmla="*/ 403224968 h 188"/>
                  <a:gd name="T46" fmla="*/ 126007830 w 118"/>
                  <a:gd name="T47" fmla="*/ 443547554 h 188"/>
                  <a:gd name="T48" fmla="*/ 126007830 w 118"/>
                  <a:gd name="T49" fmla="*/ 443547554 h 188"/>
                  <a:gd name="T50" fmla="*/ 90725626 w 118"/>
                  <a:gd name="T51" fmla="*/ 463708798 h 188"/>
                  <a:gd name="T52" fmla="*/ 60483759 w 118"/>
                  <a:gd name="T53" fmla="*/ 473789420 h 188"/>
                  <a:gd name="T54" fmla="*/ 35282191 w 118"/>
                  <a:gd name="T55" fmla="*/ 473789420 h 188"/>
                  <a:gd name="T56" fmla="*/ 20161251 w 118"/>
                  <a:gd name="T57" fmla="*/ 463708798 h 188"/>
                  <a:gd name="T58" fmla="*/ 10080625 w 118"/>
                  <a:gd name="T59" fmla="*/ 453628176 h 188"/>
                  <a:gd name="T60" fmla="*/ 5040313 w 118"/>
                  <a:gd name="T61" fmla="*/ 438507244 h 188"/>
                  <a:gd name="T62" fmla="*/ 0 w 118"/>
                  <a:gd name="T63" fmla="*/ 428426622 h 188"/>
                  <a:gd name="T64" fmla="*/ 70564382 w 118"/>
                  <a:gd name="T65" fmla="*/ 105846578 h 1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8"/>
                  <a:gd name="T100" fmla="*/ 0 h 188"/>
                  <a:gd name="T101" fmla="*/ 118 w 118"/>
                  <a:gd name="T102" fmla="*/ 188 h 1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8" h="188">
                    <a:moveTo>
                      <a:pt x="28" y="42"/>
                    </a:moveTo>
                    <a:lnTo>
                      <a:pt x="28" y="42"/>
                    </a:lnTo>
                    <a:lnTo>
                      <a:pt x="32" y="32"/>
                    </a:lnTo>
                    <a:lnTo>
                      <a:pt x="38" y="24"/>
                    </a:lnTo>
                    <a:lnTo>
                      <a:pt x="46" y="14"/>
                    </a:lnTo>
                    <a:lnTo>
                      <a:pt x="58" y="6"/>
                    </a:lnTo>
                    <a:lnTo>
                      <a:pt x="62" y="2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4" y="2"/>
                    </a:lnTo>
                    <a:lnTo>
                      <a:pt x="92" y="4"/>
                    </a:lnTo>
                    <a:lnTo>
                      <a:pt x="100" y="10"/>
                    </a:lnTo>
                    <a:lnTo>
                      <a:pt x="106" y="16"/>
                    </a:lnTo>
                    <a:lnTo>
                      <a:pt x="112" y="24"/>
                    </a:lnTo>
                    <a:lnTo>
                      <a:pt x="116" y="34"/>
                    </a:lnTo>
                    <a:lnTo>
                      <a:pt x="118" y="44"/>
                    </a:lnTo>
                    <a:lnTo>
                      <a:pt x="118" y="56"/>
                    </a:lnTo>
                    <a:lnTo>
                      <a:pt x="116" y="68"/>
                    </a:lnTo>
                    <a:lnTo>
                      <a:pt x="108" y="92"/>
                    </a:lnTo>
                    <a:lnTo>
                      <a:pt x="98" y="118"/>
                    </a:lnTo>
                    <a:lnTo>
                      <a:pt x="84" y="140"/>
                    </a:lnTo>
                    <a:lnTo>
                      <a:pt x="68" y="160"/>
                    </a:lnTo>
                    <a:lnTo>
                      <a:pt x="50" y="176"/>
                    </a:lnTo>
                    <a:lnTo>
                      <a:pt x="36" y="184"/>
                    </a:lnTo>
                    <a:lnTo>
                      <a:pt x="24" y="188"/>
                    </a:lnTo>
                    <a:lnTo>
                      <a:pt x="14" y="188"/>
                    </a:lnTo>
                    <a:lnTo>
                      <a:pt x="8" y="184"/>
                    </a:lnTo>
                    <a:lnTo>
                      <a:pt x="4" y="180"/>
                    </a:lnTo>
                    <a:lnTo>
                      <a:pt x="2" y="174"/>
                    </a:lnTo>
                    <a:lnTo>
                      <a:pt x="0" y="170"/>
                    </a:ln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F1AE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73"/>
              <p:cNvSpPr>
                <a:spLocks/>
              </p:cNvSpPr>
              <p:nvPr/>
            </p:nvSpPr>
            <p:spPr bwMode="auto">
              <a:xfrm>
                <a:off x="4210050" y="2819400"/>
                <a:ext cx="92075" cy="342900"/>
              </a:xfrm>
              <a:custGeom>
                <a:avLst/>
                <a:gdLst>
                  <a:gd name="T0" fmla="*/ 0 w 58"/>
                  <a:gd name="T1" fmla="*/ 5040313 h 216"/>
                  <a:gd name="T2" fmla="*/ 0 w 58"/>
                  <a:gd name="T3" fmla="*/ 5040313 h 216"/>
                  <a:gd name="T4" fmla="*/ 5040313 w 58"/>
                  <a:gd name="T5" fmla="*/ 70564380 h 216"/>
                  <a:gd name="T6" fmla="*/ 15120940 w 58"/>
                  <a:gd name="T7" fmla="*/ 141128760 h 216"/>
                  <a:gd name="T8" fmla="*/ 25201562 w 58"/>
                  <a:gd name="T9" fmla="*/ 226814098 h 216"/>
                  <a:gd name="T10" fmla="*/ 45362813 w 58"/>
                  <a:gd name="T11" fmla="*/ 312499386 h 216"/>
                  <a:gd name="T12" fmla="*/ 70564381 w 58"/>
                  <a:gd name="T13" fmla="*/ 403224985 h 216"/>
                  <a:gd name="T14" fmla="*/ 85685315 w 58"/>
                  <a:gd name="T15" fmla="*/ 443547573 h 216"/>
                  <a:gd name="T16" fmla="*/ 105846584 w 58"/>
                  <a:gd name="T17" fmla="*/ 483870062 h 216"/>
                  <a:gd name="T18" fmla="*/ 126007829 w 58"/>
                  <a:gd name="T19" fmla="*/ 514111928 h 216"/>
                  <a:gd name="T20" fmla="*/ 146169074 w 58"/>
                  <a:gd name="T21" fmla="*/ 544353795 h 216"/>
                  <a:gd name="T22" fmla="*/ 126007829 w 58"/>
                  <a:gd name="T23" fmla="*/ 80645002 h 216"/>
                  <a:gd name="T24" fmla="*/ 126007829 w 58"/>
                  <a:gd name="T25" fmla="*/ 80645002 h 216"/>
                  <a:gd name="T26" fmla="*/ 105846584 w 58"/>
                  <a:gd name="T27" fmla="*/ 60483758 h 216"/>
                  <a:gd name="T28" fmla="*/ 65524070 w 58"/>
                  <a:gd name="T29" fmla="*/ 25201562 h 216"/>
                  <a:gd name="T30" fmla="*/ 45362813 w 58"/>
                  <a:gd name="T31" fmla="*/ 10080625 h 216"/>
                  <a:gd name="T32" fmla="*/ 25201562 w 58"/>
                  <a:gd name="T33" fmla="*/ 0 h 216"/>
                  <a:gd name="T34" fmla="*/ 10080625 w 58"/>
                  <a:gd name="T35" fmla="*/ 0 h 216"/>
                  <a:gd name="T36" fmla="*/ 5040313 w 58"/>
                  <a:gd name="T37" fmla="*/ 0 h 216"/>
                  <a:gd name="T38" fmla="*/ 0 w 58"/>
                  <a:gd name="T39" fmla="*/ 5040313 h 216"/>
                  <a:gd name="T40" fmla="*/ 0 w 58"/>
                  <a:gd name="T41" fmla="*/ 5040313 h 2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8"/>
                  <a:gd name="T64" fmla="*/ 0 h 216"/>
                  <a:gd name="T65" fmla="*/ 58 w 58"/>
                  <a:gd name="T66" fmla="*/ 216 h 21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8" h="216">
                    <a:moveTo>
                      <a:pt x="0" y="2"/>
                    </a:moveTo>
                    <a:lnTo>
                      <a:pt x="0" y="2"/>
                    </a:lnTo>
                    <a:lnTo>
                      <a:pt x="2" y="28"/>
                    </a:lnTo>
                    <a:lnTo>
                      <a:pt x="6" y="56"/>
                    </a:lnTo>
                    <a:lnTo>
                      <a:pt x="10" y="90"/>
                    </a:lnTo>
                    <a:lnTo>
                      <a:pt x="18" y="124"/>
                    </a:lnTo>
                    <a:lnTo>
                      <a:pt x="28" y="160"/>
                    </a:lnTo>
                    <a:lnTo>
                      <a:pt x="34" y="176"/>
                    </a:lnTo>
                    <a:lnTo>
                      <a:pt x="42" y="192"/>
                    </a:lnTo>
                    <a:lnTo>
                      <a:pt x="50" y="204"/>
                    </a:lnTo>
                    <a:lnTo>
                      <a:pt x="58" y="216"/>
                    </a:lnTo>
                    <a:lnTo>
                      <a:pt x="50" y="32"/>
                    </a:lnTo>
                    <a:lnTo>
                      <a:pt x="42" y="24"/>
                    </a:lnTo>
                    <a:lnTo>
                      <a:pt x="26" y="10"/>
                    </a:lnTo>
                    <a:lnTo>
                      <a:pt x="18" y="4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39B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74"/>
              <p:cNvSpPr>
                <a:spLocks/>
              </p:cNvSpPr>
              <p:nvPr/>
            </p:nvSpPr>
            <p:spPr bwMode="auto">
              <a:xfrm>
                <a:off x="5321300" y="2844800"/>
                <a:ext cx="92075" cy="342900"/>
              </a:xfrm>
              <a:custGeom>
                <a:avLst/>
                <a:gdLst>
                  <a:gd name="T0" fmla="*/ 146169074 w 58"/>
                  <a:gd name="T1" fmla="*/ 10080625 h 216"/>
                  <a:gd name="T2" fmla="*/ 146169074 w 58"/>
                  <a:gd name="T3" fmla="*/ 10080625 h 216"/>
                  <a:gd name="T4" fmla="*/ 141128762 w 58"/>
                  <a:gd name="T5" fmla="*/ 75604691 h 216"/>
                  <a:gd name="T6" fmla="*/ 136088451 w 58"/>
                  <a:gd name="T7" fmla="*/ 146169071 h 216"/>
                  <a:gd name="T8" fmla="*/ 120967518 w 58"/>
                  <a:gd name="T9" fmla="*/ 226814098 h 216"/>
                  <a:gd name="T10" fmla="*/ 105846584 w 58"/>
                  <a:gd name="T11" fmla="*/ 317539697 h 216"/>
                  <a:gd name="T12" fmla="*/ 80645004 w 58"/>
                  <a:gd name="T13" fmla="*/ 408265296 h 216"/>
                  <a:gd name="T14" fmla="*/ 60483759 w 58"/>
                  <a:gd name="T15" fmla="*/ 448587884 h 216"/>
                  <a:gd name="T16" fmla="*/ 45362813 w 58"/>
                  <a:gd name="T17" fmla="*/ 483870062 h 216"/>
                  <a:gd name="T18" fmla="*/ 25201562 w 58"/>
                  <a:gd name="T19" fmla="*/ 519152239 h 216"/>
                  <a:gd name="T20" fmla="*/ 0 w 58"/>
                  <a:gd name="T21" fmla="*/ 544353795 h 216"/>
                  <a:gd name="T22" fmla="*/ 20161251 w 58"/>
                  <a:gd name="T23" fmla="*/ 80645002 h 216"/>
                  <a:gd name="T24" fmla="*/ 20161251 w 58"/>
                  <a:gd name="T25" fmla="*/ 80645002 h 216"/>
                  <a:gd name="T26" fmla="*/ 40322502 w 58"/>
                  <a:gd name="T27" fmla="*/ 65524069 h 216"/>
                  <a:gd name="T28" fmla="*/ 80645004 w 58"/>
                  <a:gd name="T29" fmla="*/ 30241879 h 216"/>
                  <a:gd name="T30" fmla="*/ 105846584 w 58"/>
                  <a:gd name="T31" fmla="*/ 15120939 h 216"/>
                  <a:gd name="T32" fmla="*/ 126007829 w 58"/>
                  <a:gd name="T33" fmla="*/ 5040313 h 216"/>
                  <a:gd name="T34" fmla="*/ 141128762 w 58"/>
                  <a:gd name="T35" fmla="*/ 0 h 216"/>
                  <a:gd name="T36" fmla="*/ 146169074 w 58"/>
                  <a:gd name="T37" fmla="*/ 5040313 h 216"/>
                  <a:gd name="T38" fmla="*/ 146169074 w 58"/>
                  <a:gd name="T39" fmla="*/ 10080625 h 216"/>
                  <a:gd name="T40" fmla="*/ 146169074 w 58"/>
                  <a:gd name="T41" fmla="*/ 10080625 h 2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8"/>
                  <a:gd name="T64" fmla="*/ 0 h 216"/>
                  <a:gd name="T65" fmla="*/ 58 w 58"/>
                  <a:gd name="T66" fmla="*/ 216 h 21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8" h="216">
                    <a:moveTo>
                      <a:pt x="58" y="4"/>
                    </a:moveTo>
                    <a:lnTo>
                      <a:pt x="58" y="4"/>
                    </a:lnTo>
                    <a:lnTo>
                      <a:pt x="56" y="30"/>
                    </a:lnTo>
                    <a:lnTo>
                      <a:pt x="54" y="58"/>
                    </a:lnTo>
                    <a:lnTo>
                      <a:pt x="48" y="90"/>
                    </a:lnTo>
                    <a:lnTo>
                      <a:pt x="42" y="126"/>
                    </a:lnTo>
                    <a:lnTo>
                      <a:pt x="32" y="162"/>
                    </a:lnTo>
                    <a:lnTo>
                      <a:pt x="24" y="178"/>
                    </a:lnTo>
                    <a:lnTo>
                      <a:pt x="18" y="192"/>
                    </a:lnTo>
                    <a:lnTo>
                      <a:pt x="10" y="206"/>
                    </a:lnTo>
                    <a:lnTo>
                      <a:pt x="0" y="216"/>
                    </a:lnTo>
                    <a:lnTo>
                      <a:pt x="8" y="32"/>
                    </a:lnTo>
                    <a:lnTo>
                      <a:pt x="16" y="26"/>
                    </a:lnTo>
                    <a:lnTo>
                      <a:pt x="32" y="12"/>
                    </a:lnTo>
                    <a:lnTo>
                      <a:pt x="42" y="6"/>
                    </a:lnTo>
                    <a:lnTo>
                      <a:pt x="50" y="2"/>
                    </a:lnTo>
                    <a:lnTo>
                      <a:pt x="56" y="0"/>
                    </a:lnTo>
                    <a:lnTo>
                      <a:pt x="58" y="2"/>
                    </a:lnTo>
                    <a:lnTo>
                      <a:pt x="58" y="4"/>
                    </a:lnTo>
                    <a:close/>
                  </a:path>
                </a:pathLst>
              </a:custGeom>
              <a:solidFill>
                <a:srgbClr val="B39B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75"/>
              <p:cNvSpPr>
                <a:spLocks/>
              </p:cNvSpPr>
              <p:nvPr/>
            </p:nvSpPr>
            <p:spPr bwMode="auto">
              <a:xfrm>
                <a:off x="4283075" y="2530475"/>
                <a:ext cx="1038225" cy="1289050"/>
              </a:xfrm>
              <a:custGeom>
                <a:avLst/>
                <a:gdLst>
                  <a:gd name="T0" fmla="*/ 0 w 654"/>
                  <a:gd name="T1" fmla="*/ 246975337 h 812"/>
                  <a:gd name="T2" fmla="*/ 5040312 w 654"/>
                  <a:gd name="T3" fmla="*/ 534273163 h 812"/>
                  <a:gd name="T4" fmla="*/ 30241876 w 654"/>
                  <a:gd name="T5" fmla="*/ 947578862 h 812"/>
                  <a:gd name="T6" fmla="*/ 75604684 w 654"/>
                  <a:gd name="T7" fmla="*/ 1305440942 h 812"/>
                  <a:gd name="T8" fmla="*/ 120967504 w 654"/>
                  <a:gd name="T9" fmla="*/ 1542335558 h 812"/>
                  <a:gd name="T10" fmla="*/ 151209368 w 654"/>
                  <a:gd name="T11" fmla="*/ 1658262711 h 812"/>
                  <a:gd name="T12" fmla="*/ 196572164 w 654"/>
                  <a:gd name="T13" fmla="*/ 1713706528 h 812"/>
                  <a:gd name="T14" fmla="*/ 332660600 w 654"/>
                  <a:gd name="T15" fmla="*/ 1844754614 h 812"/>
                  <a:gd name="T16" fmla="*/ 433466912 w 654"/>
                  <a:gd name="T17" fmla="*/ 1910278657 h 812"/>
                  <a:gd name="T18" fmla="*/ 559474677 w 654"/>
                  <a:gd name="T19" fmla="*/ 1975802700 h 812"/>
                  <a:gd name="T20" fmla="*/ 700603374 w 654"/>
                  <a:gd name="T21" fmla="*/ 2021165499 h 812"/>
                  <a:gd name="T22" fmla="*/ 866933823 w 654"/>
                  <a:gd name="T23" fmla="*/ 2046367053 h 812"/>
                  <a:gd name="T24" fmla="*/ 887095066 w 654"/>
                  <a:gd name="T25" fmla="*/ 2041326742 h 812"/>
                  <a:gd name="T26" fmla="*/ 1028223763 w 654"/>
                  <a:gd name="T27" fmla="*/ 2011084877 h 812"/>
                  <a:gd name="T28" fmla="*/ 1129029975 w 654"/>
                  <a:gd name="T29" fmla="*/ 1975802700 h 812"/>
                  <a:gd name="T30" fmla="*/ 1244957120 w 654"/>
                  <a:gd name="T31" fmla="*/ 1920359279 h 812"/>
                  <a:gd name="T32" fmla="*/ 1365924574 w 654"/>
                  <a:gd name="T33" fmla="*/ 1839714303 h 812"/>
                  <a:gd name="T34" fmla="*/ 1476811408 w 654"/>
                  <a:gd name="T35" fmla="*/ 1733867772 h 812"/>
                  <a:gd name="T36" fmla="*/ 1577617620 w 654"/>
                  <a:gd name="T37" fmla="*/ 1597778979 h 812"/>
                  <a:gd name="T38" fmla="*/ 1592738552 w 654"/>
                  <a:gd name="T39" fmla="*/ 1476811515 h 812"/>
                  <a:gd name="T40" fmla="*/ 1638101348 w 654"/>
                  <a:gd name="T41" fmla="*/ 982861039 h 812"/>
                  <a:gd name="T42" fmla="*/ 1648181969 w 654"/>
                  <a:gd name="T43" fmla="*/ 569555340 h 812"/>
                  <a:gd name="T44" fmla="*/ 1643141658 w 654"/>
                  <a:gd name="T45" fmla="*/ 367942801 h 812"/>
                  <a:gd name="T46" fmla="*/ 1633061037 w 654"/>
                  <a:gd name="T47" fmla="*/ 322580002 h 812"/>
                  <a:gd name="T48" fmla="*/ 1602819174 w 654"/>
                  <a:gd name="T49" fmla="*/ 241935026 h 812"/>
                  <a:gd name="T50" fmla="*/ 1547375757 w 654"/>
                  <a:gd name="T51" fmla="*/ 171370623 h 812"/>
                  <a:gd name="T52" fmla="*/ 1471771097 w 654"/>
                  <a:gd name="T53" fmla="*/ 115927202 h 812"/>
                  <a:gd name="T54" fmla="*/ 1381045506 w 654"/>
                  <a:gd name="T55" fmla="*/ 70564379 h 812"/>
                  <a:gd name="T56" fmla="*/ 1275198983 w 654"/>
                  <a:gd name="T57" fmla="*/ 35282189 h 812"/>
                  <a:gd name="T58" fmla="*/ 1093747801 w 654"/>
                  <a:gd name="T59" fmla="*/ 5040313 h 812"/>
                  <a:gd name="T60" fmla="*/ 826611140 w 654"/>
                  <a:gd name="T61" fmla="*/ 0 h 812"/>
                  <a:gd name="T62" fmla="*/ 559474677 w 654"/>
                  <a:gd name="T63" fmla="*/ 35282189 h 812"/>
                  <a:gd name="T64" fmla="*/ 302418736 w 654"/>
                  <a:gd name="T65" fmla="*/ 100806244 h 812"/>
                  <a:gd name="T66" fmla="*/ 85685305 w 654"/>
                  <a:gd name="T67" fmla="*/ 191531867 h 812"/>
                  <a:gd name="T68" fmla="*/ 0 w 654"/>
                  <a:gd name="T69" fmla="*/ 246975337 h 8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54"/>
                  <a:gd name="T106" fmla="*/ 0 h 812"/>
                  <a:gd name="T107" fmla="*/ 654 w 654"/>
                  <a:gd name="T108" fmla="*/ 812 h 8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54" h="812">
                    <a:moveTo>
                      <a:pt x="0" y="98"/>
                    </a:moveTo>
                    <a:lnTo>
                      <a:pt x="0" y="98"/>
                    </a:lnTo>
                    <a:lnTo>
                      <a:pt x="0" y="152"/>
                    </a:lnTo>
                    <a:lnTo>
                      <a:pt x="2" y="212"/>
                    </a:lnTo>
                    <a:lnTo>
                      <a:pt x="6" y="288"/>
                    </a:lnTo>
                    <a:lnTo>
                      <a:pt x="12" y="376"/>
                    </a:lnTo>
                    <a:lnTo>
                      <a:pt x="22" y="470"/>
                    </a:lnTo>
                    <a:lnTo>
                      <a:pt x="30" y="518"/>
                    </a:lnTo>
                    <a:lnTo>
                      <a:pt x="38" y="566"/>
                    </a:lnTo>
                    <a:lnTo>
                      <a:pt x="48" y="612"/>
                    </a:lnTo>
                    <a:lnTo>
                      <a:pt x="60" y="658"/>
                    </a:lnTo>
                    <a:lnTo>
                      <a:pt x="64" y="664"/>
                    </a:lnTo>
                    <a:lnTo>
                      <a:pt x="78" y="680"/>
                    </a:lnTo>
                    <a:lnTo>
                      <a:pt x="102" y="704"/>
                    </a:lnTo>
                    <a:lnTo>
                      <a:pt x="132" y="732"/>
                    </a:lnTo>
                    <a:lnTo>
                      <a:pt x="152" y="746"/>
                    </a:lnTo>
                    <a:lnTo>
                      <a:pt x="172" y="758"/>
                    </a:lnTo>
                    <a:lnTo>
                      <a:pt x="196" y="772"/>
                    </a:lnTo>
                    <a:lnTo>
                      <a:pt x="222" y="784"/>
                    </a:lnTo>
                    <a:lnTo>
                      <a:pt x="250" y="794"/>
                    </a:lnTo>
                    <a:lnTo>
                      <a:pt x="278" y="802"/>
                    </a:lnTo>
                    <a:lnTo>
                      <a:pt x="310" y="808"/>
                    </a:lnTo>
                    <a:lnTo>
                      <a:pt x="344" y="812"/>
                    </a:lnTo>
                    <a:lnTo>
                      <a:pt x="352" y="810"/>
                    </a:lnTo>
                    <a:lnTo>
                      <a:pt x="374" y="806"/>
                    </a:lnTo>
                    <a:lnTo>
                      <a:pt x="408" y="798"/>
                    </a:lnTo>
                    <a:lnTo>
                      <a:pt x="428" y="792"/>
                    </a:lnTo>
                    <a:lnTo>
                      <a:pt x="448" y="784"/>
                    </a:lnTo>
                    <a:lnTo>
                      <a:pt x="472" y="774"/>
                    </a:lnTo>
                    <a:lnTo>
                      <a:pt x="494" y="762"/>
                    </a:lnTo>
                    <a:lnTo>
                      <a:pt x="518" y="746"/>
                    </a:lnTo>
                    <a:lnTo>
                      <a:pt x="542" y="730"/>
                    </a:lnTo>
                    <a:lnTo>
                      <a:pt x="564" y="710"/>
                    </a:lnTo>
                    <a:lnTo>
                      <a:pt x="586" y="688"/>
                    </a:lnTo>
                    <a:lnTo>
                      <a:pt x="608" y="662"/>
                    </a:lnTo>
                    <a:lnTo>
                      <a:pt x="626" y="634"/>
                    </a:lnTo>
                    <a:lnTo>
                      <a:pt x="632" y="586"/>
                    </a:lnTo>
                    <a:lnTo>
                      <a:pt x="644" y="466"/>
                    </a:lnTo>
                    <a:lnTo>
                      <a:pt x="650" y="390"/>
                    </a:lnTo>
                    <a:lnTo>
                      <a:pt x="654" y="308"/>
                    </a:lnTo>
                    <a:lnTo>
                      <a:pt x="654" y="226"/>
                    </a:lnTo>
                    <a:lnTo>
                      <a:pt x="654" y="186"/>
                    </a:lnTo>
                    <a:lnTo>
                      <a:pt x="652" y="146"/>
                    </a:lnTo>
                    <a:lnTo>
                      <a:pt x="648" y="128"/>
                    </a:lnTo>
                    <a:lnTo>
                      <a:pt x="644" y="110"/>
                    </a:lnTo>
                    <a:lnTo>
                      <a:pt x="636" y="96"/>
                    </a:lnTo>
                    <a:lnTo>
                      <a:pt x="626" y="80"/>
                    </a:lnTo>
                    <a:lnTo>
                      <a:pt x="614" y="68"/>
                    </a:lnTo>
                    <a:lnTo>
                      <a:pt x="600" y="56"/>
                    </a:lnTo>
                    <a:lnTo>
                      <a:pt x="584" y="46"/>
                    </a:lnTo>
                    <a:lnTo>
                      <a:pt x="566" y="36"/>
                    </a:lnTo>
                    <a:lnTo>
                      <a:pt x="548" y="28"/>
                    </a:lnTo>
                    <a:lnTo>
                      <a:pt x="528" y="20"/>
                    </a:lnTo>
                    <a:lnTo>
                      <a:pt x="506" y="14"/>
                    </a:lnTo>
                    <a:lnTo>
                      <a:pt x="482" y="10"/>
                    </a:lnTo>
                    <a:lnTo>
                      <a:pt x="434" y="2"/>
                    </a:lnTo>
                    <a:lnTo>
                      <a:pt x="382" y="0"/>
                    </a:lnTo>
                    <a:lnTo>
                      <a:pt x="328" y="0"/>
                    </a:lnTo>
                    <a:lnTo>
                      <a:pt x="274" y="6"/>
                    </a:lnTo>
                    <a:lnTo>
                      <a:pt x="222" y="14"/>
                    </a:lnTo>
                    <a:lnTo>
                      <a:pt x="170" y="24"/>
                    </a:lnTo>
                    <a:lnTo>
                      <a:pt x="120" y="40"/>
                    </a:lnTo>
                    <a:lnTo>
                      <a:pt x="74" y="56"/>
                    </a:lnTo>
                    <a:lnTo>
                      <a:pt x="34" y="76"/>
                    </a:lnTo>
                    <a:lnTo>
                      <a:pt x="16" y="86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E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76"/>
              <p:cNvSpPr>
                <a:spLocks noEditPoints="1"/>
              </p:cNvSpPr>
              <p:nvPr/>
            </p:nvSpPr>
            <p:spPr bwMode="auto">
              <a:xfrm>
                <a:off x="4270375" y="2514600"/>
                <a:ext cx="1069975" cy="1314450"/>
              </a:xfrm>
              <a:custGeom>
                <a:avLst/>
                <a:gdLst>
                  <a:gd name="T0" fmla="*/ 589716547 w 674"/>
                  <a:gd name="T1" fmla="*/ 2041326754 h 828"/>
                  <a:gd name="T2" fmla="*/ 357862157 w 674"/>
                  <a:gd name="T3" fmla="*/ 1900198046 h 828"/>
                  <a:gd name="T4" fmla="*/ 191531855 w 674"/>
                  <a:gd name="T5" fmla="*/ 1743948405 h 828"/>
                  <a:gd name="T6" fmla="*/ 151209370 w 674"/>
                  <a:gd name="T7" fmla="*/ 1688504983 h 828"/>
                  <a:gd name="T8" fmla="*/ 95765928 w 674"/>
                  <a:gd name="T9" fmla="*/ 1456650280 h 828"/>
                  <a:gd name="T10" fmla="*/ 30241876 w 674"/>
                  <a:gd name="T11" fmla="*/ 977820734 h 828"/>
                  <a:gd name="T12" fmla="*/ 0 w 674"/>
                  <a:gd name="T13" fmla="*/ 413305602 h 828"/>
                  <a:gd name="T14" fmla="*/ 5040312 w 674"/>
                  <a:gd name="T15" fmla="*/ 257055961 h 828"/>
                  <a:gd name="T16" fmla="*/ 90725617 w 674"/>
                  <a:gd name="T17" fmla="*/ 201612490 h 828"/>
                  <a:gd name="T18" fmla="*/ 423386295 w 674"/>
                  <a:gd name="T19" fmla="*/ 70564379 h 828"/>
                  <a:gd name="T20" fmla="*/ 821570838 w 674"/>
                  <a:gd name="T21" fmla="*/ 5040313 h 828"/>
                  <a:gd name="T22" fmla="*/ 1038304396 w 674"/>
                  <a:gd name="T23" fmla="*/ 5040313 h 828"/>
                  <a:gd name="T24" fmla="*/ 1255037755 w 674"/>
                  <a:gd name="T25" fmla="*/ 30241878 h 828"/>
                  <a:gd name="T26" fmla="*/ 1431448628 w 674"/>
                  <a:gd name="T27" fmla="*/ 80645001 h 828"/>
                  <a:gd name="T28" fmla="*/ 1562496706 w 674"/>
                  <a:gd name="T29" fmla="*/ 161290002 h 828"/>
                  <a:gd name="T30" fmla="*/ 1648181987 w 674"/>
                  <a:gd name="T31" fmla="*/ 267136583 h 828"/>
                  <a:gd name="T32" fmla="*/ 1683464559 w 674"/>
                  <a:gd name="T33" fmla="*/ 393144358 h 828"/>
                  <a:gd name="T34" fmla="*/ 1698585491 w 674"/>
                  <a:gd name="T35" fmla="*/ 786288717 h 828"/>
                  <a:gd name="T36" fmla="*/ 1673383938 w 674"/>
                  <a:gd name="T37" fmla="*/ 1330642505 h 828"/>
                  <a:gd name="T38" fmla="*/ 1628020745 w 674"/>
                  <a:gd name="T39" fmla="*/ 1617940232 h 828"/>
                  <a:gd name="T40" fmla="*/ 1582657949 w 674"/>
                  <a:gd name="T41" fmla="*/ 1693545294 h 828"/>
                  <a:gd name="T42" fmla="*/ 1426408318 w 674"/>
                  <a:gd name="T43" fmla="*/ 1864915869 h 828"/>
                  <a:gd name="T44" fmla="*/ 1219755580 w 674"/>
                  <a:gd name="T45" fmla="*/ 2011084888 h 828"/>
                  <a:gd name="T46" fmla="*/ 1134070299 w 674"/>
                  <a:gd name="T47" fmla="*/ 2056447687 h 828"/>
                  <a:gd name="T48" fmla="*/ 967740046 w 674"/>
                  <a:gd name="T49" fmla="*/ 2086689553 h 828"/>
                  <a:gd name="T50" fmla="*/ 740925868 w 674"/>
                  <a:gd name="T51" fmla="*/ 2081649242 h 828"/>
                  <a:gd name="T52" fmla="*/ 645159965 w 674"/>
                  <a:gd name="T53" fmla="*/ 2066528309 h 828"/>
                  <a:gd name="T54" fmla="*/ 241935012 w 674"/>
                  <a:gd name="T55" fmla="*/ 1708666227 h 828"/>
                  <a:gd name="T56" fmla="*/ 393144332 w 674"/>
                  <a:gd name="T57" fmla="*/ 1849794936 h 828"/>
                  <a:gd name="T58" fmla="*/ 645159965 w 674"/>
                  <a:gd name="T59" fmla="*/ 2001004266 h 828"/>
                  <a:gd name="T60" fmla="*/ 735885557 w 674"/>
                  <a:gd name="T61" fmla="*/ 2021165510 h 828"/>
                  <a:gd name="T62" fmla="*/ 952619114 w 674"/>
                  <a:gd name="T63" fmla="*/ 2021165510 h 828"/>
                  <a:gd name="T64" fmla="*/ 1149191231 w 674"/>
                  <a:gd name="T65" fmla="*/ 1980843022 h 828"/>
                  <a:gd name="T66" fmla="*/ 1260078065 w 674"/>
                  <a:gd name="T67" fmla="*/ 1920359290 h 828"/>
                  <a:gd name="T68" fmla="*/ 1426408318 w 674"/>
                  <a:gd name="T69" fmla="*/ 1789311204 h 828"/>
                  <a:gd name="T70" fmla="*/ 1572577327 w 674"/>
                  <a:gd name="T71" fmla="*/ 1602819299 h 828"/>
                  <a:gd name="T72" fmla="*/ 1617940123 w 674"/>
                  <a:gd name="T73" fmla="*/ 1154231619 h 828"/>
                  <a:gd name="T74" fmla="*/ 1643141677 w 674"/>
                  <a:gd name="T75" fmla="*/ 579635965 h 828"/>
                  <a:gd name="T76" fmla="*/ 1628020745 w 674"/>
                  <a:gd name="T77" fmla="*/ 352821870 h 828"/>
                  <a:gd name="T78" fmla="*/ 1582657949 w 674"/>
                  <a:gd name="T79" fmla="*/ 246975339 h 828"/>
                  <a:gd name="T80" fmla="*/ 1486892046 w 674"/>
                  <a:gd name="T81" fmla="*/ 161290002 h 828"/>
                  <a:gd name="T82" fmla="*/ 1345763347 w 674"/>
                  <a:gd name="T83" fmla="*/ 95765934 h 828"/>
                  <a:gd name="T84" fmla="*/ 1169352473 w 674"/>
                  <a:gd name="T85" fmla="*/ 60483757 h 828"/>
                  <a:gd name="T86" fmla="*/ 957659425 w 674"/>
                  <a:gd name="T87" fmla="*/ 45362812 h 828"/>
                  <a:gd name="T88" fmla="*/ 700603382 w 674"/>
                  <a:gd name="T89" fmla="*/ 60483757 h 828"/>
                  <a:gd name="T90" fmla="*/ 332660604 w 674"/>
                  <a:gd name="T91" fmla="*/ 146169069 h 828"/>
                  <a:gd name="T92" fmla="*/ 50403119 w 674"/>
                  <a:gd name="T93" fmla="*/ 282257516 h 828"/>
                  <a:gd name="T94" fmla="*/ 55443442 w 674"/>
                  <a:gd name="T95" fmla="*/ 614918142 h 828"/>
                  <a:gd name="T96" fmla="*/ 110886884 w 674"/>
                  <a:gd name="T97" fmla="*/ 1224795973 h 828"/>
                  <a:gd name="T98" fmla="*/ 171370613 w 674"/>
                  <a:gd name="T99" fmla="*/ 1557456500 h 82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74"/>
                  <a:gd name="T151" fmla="*/ 0 h 828"/>
                  <a:gd name="T152" fmla="*/ 674 w 674"/>
                  <a:gd name="T153" fmla="*/ 828 h 82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74" h="828">
                    <a:moveTo>
                      <a:pt x="256" y="820"/>
                    </a:moveTo>
                    <a:lnTo>
                      <a:pt x="256" y="820"/>
                    </a:lnTo>
                    <a:lnTo>
                      <a:pt x="234" y="810"/>
                    </a:lnTo>
                    <a:lnTo>
                      <a:pt x="212" y="800"/>
                    </a:lnTo>
                    <a:lnTo>
                      <a:pt x="176" y="778"/>
                    </a:lnTo>
                    <a:lnTo>
                      <a:pt x="142" y="754"/>
                    </a:lnTo>
                    <a:lnTo>
                      <a:pt x="114" y="730"/>
                    </a:lnTo>
                    <a:lnTo>
                      <a:pt x="92" y="710"/>
                    </a:lnTo>
                    <a:lnTo>
                      <a:pt x="76" y="692"/>
                    </a:lnTo>
                    <a:lnTo>
                      <a:pt x="60" y="672"/>
                    </a:lnTo>
                    <a:lnTo>
                      <a:pt x="60" y="670"/>
                    </a:lnTo>
                    <a:lnTo>
                      <a:pt x="48" y="624"/>
                    </a:lnTo>
                    <a:lnTo>
                      <a:pt x="38" y="578"/>
                    </a:lnTo>
                    <a:lnTo>
                      <a:pt x="30" y="530"/>
                    </a:lnTo>
                    <a:lnTo>
                      <a:pt x="22" y="482"/>
                    </a:lnTo>
                    <a:lnTo>
                      <a:pt x="12" y="388"/>
                    </a:lnTo>
                    <a:lnTo>
                      <a:pt x="4" y="300"/>
                    </a:lnTo>
                    <a:lnTo>
                      <a:pt x="0" y="224"/>
                    </a:lnTo>
                    <a:lnTo>
                      <a:pt x="0" y="164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2" y="102"/>
                    </a:lnTo>
                    <a:lnTo>
                      <a:pt x="18" y="90"/>
                    </a:lnTo>
                    <a:lnTo>
                      <a:pt x="36" y="80"/>
                    </a:lnTo>
                    <a:lnTo>
                      <a:pt x="74" y="60"/>
                    </a:lnTo>
                    <a:lnTo>
                      <a:pt x="118" y="44"/>
                    </a:lnTo>
                    <a:lnTo>
                      <a:pt x="168" y="28"/>
                    </a:lnTo>
                    <a:lnTo>
                      <a:pt x="218" y="18"/>
                    </a:lnTo>
                    <a:lnTo>
                      <a:pt x="272" y="8"/>
                    </a:lnTo>
                    <a:lnTo>
                      <a:pt x="326" y="2"/>
                    </a:lnTo>
                    <a:lnTo>
                      <a:pt x="380" y="0"/>
                    </a:lnTo>
                    <a:lnTo>
                      <a:pt x="412" y="2"/>
                    </a:lnTo>
                    <a:lnTo>
                      <a:pt x="442" y="4"/>
                    </a:lnTo>
                    <a:lnTo>
                      <a:pt x="470" y="6"/>
                    </a:lnTo>
                    <a:lnTo>
                      <a:pt x="498" y="12"/>
                    </a:lnTo>
                    <a:lnTo>
                      <a:pt x="522" y="18"/>
                    </a:lnTo>
                    <a:lnTo>
                      <a:pt x="546" y="24"/>
                    </a:lnTo>
                    <a:lnTo>
                      <a:pt x="568" y="32"/>
                    </a:lnTo>
                    <a:lnTo>
                      <a:pt x="586" y="42"/>
                    </a:lnTo>
                    <a:lnTo>
                      <a:pt x="604" y="52"/>
                    </a:lnTo>
                    <a:lnTo>
                      <a:pt x="620" y="64"/>
                    </a:lnTo>
                    <a:lnTo>
                      <a:pt x="634" y="76"/>
                    </a:lnTo>
                    <a:lnTo>
                      <a:pt x="644" y="90"/>
                    </a:lnTo>
                    <a:lnTo>
                      <a:pt x="654" y="106"/>
                    </a:lnTo>
                    <a:lnTo>
                      <a:pt x="662" y="122"/>
                    </a:lnTo>
                    <a:lnTo>
                      <a:pt x="666" y="138"/>
                    </a:lnTo>
                    <a:lnTo>
                      <a:pt x="668" y="156"/>
                    </a:lnTo>
                    <a:lnTo>
                      <a:pt x="672" y="234"/>
                    </a:lnTo>
                    <a:lnTo>
                      <a:pt x="674" y="312"/>
                    </a:lnTo>
                    <a:lnTo>
                      <a:pt x="672" y="390"/>
                    </a:lnTo>
                    <a:lnTo>
                      <a:pt x="670" y="462"/>
                    </a:lnTo>
                    <a:lnTo>
                      <a:pt x="664" y="528"/>
                    </a:lnTo>
                    <a:lnTo>
                      <a:pt x="658" y="584"/>
                    </a:lnTo>
                    <a:lnTo>
                      <a:pt x="650" y="626"/>
                    </a:lnTo>
                    <a:lnTo>
                      <a:pt x="646" y="642"/>
                    </a:lnTo>
                    <a:lnTo>
                      <a:pt x="642" y="652"/>
                    </a:lnTo>
                    <a:lnTo>
                      <a:pt x="628" y="672"/>
                    </a:lnTo>
                    <a:lnTo>
                      <a:pt x="612" y="694"/>
                    </a:lnTo>
                    <a:lnTo>
                      <a:pt x="590" y="716"/>
                    </a:lnTo>
                    <a:lnTo>
                      <a:pt x="566" y="740"/>
                    </a:lnTo>
                    <a:lnTo>
                      <a:pt x="540" y="760"/>
                    </a:lnTo>
                    <a:lnTo>
                      <a:pt x="512" y="782"/>
                    </a:lnTo>
                    <a:lnTo>
                      <a:pt x="484" y="798"/>
                    </a:lnTo>
                    <a:lnTo>
                      <a:pt x="458" y="812"/>
                    </a:lnTo>
                    <a:lnTo>
                      <a:pt x="450" y="816"/>
                    </a:lnTo>
                    <a:lnTo>
                      <a:pt x="438" y="818"/>
                    </a:lnTo>
                    <a:lnTo>
                      <a:pt x="412" y="824"/>
                    </a:lnTo>
                    <a:lnTo>
                      <a:pt x="384" y="828"/>
                    </a:lnTo>
                    <a:lnTo>
                      <a:pt x="352" y="828"/>
                    </a:lnTo>
                    <a:lnTo>
                      <a:pt x="322" y="828"/>
                    </a:lnTo>
                    <a:lnTo>
                      <a:pt x="294" y="826"/>
                    </a:lnTo>
                    <a:lnTo>
                      <a:pt x="270" y="824"/>
                    </a:lnTo>
                    <a:lnTo>
                      <a:pt x="256" y="820"/>
                    </a:lnTo>
                    <a:close/>
                    <a:moveTo>
                      <a:pt x="78" y="658"/>
                    </a:moveTo>
                    <a:lnTo>
                      <a:pt x="78" y="658"/>
                    </a:lnTo>
                    <a:lnTo>
                      <a:pt x="96" y="678"/>
                    </a:lnTo>
                    <a:lnTo>
                      <a:pt x="112" y="694"/>
                    </a:lnTo>
                    <a:lnTo>
                      <a:pt x="132" y="714"/>
                    </a:lnTo>
                    <a:lnTo>
                      <a:pt x="156" y="734"/>
                    </a:lnTo>
                    <a:lnTo>
                      <a:pt x="186" y="756"/>
                    </a:lnTo>
                    <a:lnTo>
                      <a:pt x="218" y="776"/>
                    </a:lnTo>
                    <a:lnTo>
                      <a:pt x="256" y="794"/>
                    </a:lnTo>
                    <a:lnTo>
                      <a:pt x="270" y="798"/>
                    </a:lnTo>
                    <a:lnTo>
                      <a:pt x="292" y="802"/>
                    </a:lnTo>
                    <a:lnTo>
                      <a:pt x="318" y="804"/>
                    </a:lnTo>
                    <a:lnTo>
                      <a:pt x="348" y="804"/>
                    </a:lnTo>
                    <a:lnTo>
                      <a:pt x="378" y="802"/>
                    </a:lnTo>
                    <a:lnTo>
                      <a:pt x="406" y="800"/>
                    </a:lnTo>
                    <a:lnTo>
                      <a:pt x="434" y="794"/>
                    </a:lnTo>
                    <a:lnTo>
                      <a:pt x="456" y="786"/>
                    </a:lnTo>
                    <a:lnTo>
                      <a:pt x="478" y="774"/>
                    </a:lnTo>
                    <a:lnTo>
                      <a:pt x="500" y="762"/>
                    </a:lnTo>
                    <a:lnTo>
                      <a:pt x="522" y="746"/>
                    </a:lnTo>
                    <a:lnTo>
                      <a:pt x="544" y="728"/>
                    </a:lnTo>
                    <a:lnTo>
                      <a:pt x="566" y="710"/>
                    </a:lnTo>
                    <a:lnTo>
                      <a:pt x="586" y="688"/>
                    </a:lnTo>
                    <a:lnTo>
                      <a:pt x="606" y="662"/>
                    </a:lnTo>
                    <a:lnTo>
                      <a:pt x="624" y="636"/>
                    </a:lnTo>
                    <a:lnTo>
                      <a:pt x="632" y="578"/>
                    </a:lnTo>
                    <a:lnTo>
                      <a:pt x="642" y="458"/>
                    </a:lnTo>
                    <a:lnTo>
                      <a:pt x="648" y="386"/>
                    </a:lnTo>
                    <a:lnTo>
                      <a:pt x="650" y="308"/>
                    </a:lnTo>
                    <a:lnTo>
                      <a:pt x="652" y="230"/>
                    </a:lnTo>
                    <a:lnTo>
                      <a:pt x="648" y="156"/>
                    </a:lnTo>
                    <a:lnTo>
                      <a:pt x="646" y="140"/>
                    </a:lnTo>
                    <a:lnTo>
                      <a:pt x="642" y="126"/>
                    </a:lnTo>
                    <a:lnTo>
                      <a:pt x="636" y="112"/>
                    </a:lnTo>
                    <a:lnTo>
                      <a:pt x="628" y="98"/>
                    </a:lnTo>
                    <a:lnTo>
                      <a:pt x="616" y="86"/>
                    </a:lnTo>
                    <a:lnTo>
                      <a:pt x="604" y="74"/>
                    </a:lnTo>
                    <a:lnTo>
                      <a:pt x="590" y="64"/>
                    </a:lnTo>
                    <a:lnTo>
                      <a:pt x="574" y="54"/>
                    </a:lnTo>
                    <a:lnTo>
                      <a:pt x="554" y="46"/>
                    </a:lnTo>
                    <a:lnTo>
                      <a:pt x="534" y="38"/>
                    </a:lnTo>
                    <a:lnTo>
                      <a:pt x="514" y="32"/>
                    </a:lnTo>
                    <a:lnTo>
                      <a:pt x="490" y="28"/>
                    </a:lnTo>
                    <a:lnTo>
                      <a:pt x="464" y="24"/>
                    </a:lnTo>
                    <a:lnTo>
                      <a:pt x="438" y="20"/>
                    </a:lnTo>
                    <a:lnTo>
                      <a:pt x="410" y="18"/>
                    </a:lnTo>
                    <a:lnTo>
                      <a:pt x="380" y="18"/>
                    </a:lnTo>
                    <a:lnTo>
                      <a:pt x="328" y="20"/>
                    </a:lnTo>
                    <a:lnTo>
                      <a:pt x="278" y="24"/>
                    </a:lnTo>
                    <a:lnTo>
                      <a:pt x="226" y="34"/>
                    </a:lnTo>
                    <a:lnTo>
                      <a:pt x="178" y="44"/>
                    </a:lnTo>
                    <a:lnTo>
                      <a:pt x="132" y="58"/>
                    </a:lnTo>
                    <a:lnTo>
                      <a:pt x="90" y="74"/>
                    </a:lnTo>
                    <a:lnTo>
                      <a:pt x="52" y="92"/>
                    </a:lnTo>
                    <a:lnTo>
                      <a:pt x="20" y="112"/>
                    </a:lnTo>
                    <a:lnTo>
                      <a:pt x="20" y="182"/>
                    </a:lnTo>
                    <a:lnTo>
                      <a:pt x="22" y="244"/>
                    </a:lnTo>
                    <a:lnTo>
                      <a:pt x="26" y="318"/>
                    </a:lnTo>
                    <a:lnTo>
                      <a:pt x="34" y="400"/>
                    </a:lnTo>
                    <a:lnTo>
                      <a:pt x="44" y="486"/>
                    </a:lnTo>
                    <a:lnTo>
                      <a:pt x="50" y="530"/>
                    </a:lnTo>
                    <a:lnTo>
                      <a:pt x="58" y="574"/>
                    </a:lnTo>
                    <a:lnTo>
                      <a:pt x="68" y="618"/>
                    </a:lnTo>
                    <a:lnTo>
                      <a:pt x="78" y="658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77"/>
              <p:cNvSpPr>
                <a:spLocks/>
              </p:cNvSpPr>
              <p:nvPr/>
            </p:nvSpPr>
            <p:spPr bwMode="auto">
              <a:xfrm>
                <a:off x="4368800" y="3013075"/>
                <a:ext cx="320675" cy="117475"/>
              </a:xfrm>
              <a:custGeom>
                <a:avLst/>
                <a:gdLst>
                  <a:gd name="T0" fmla="*/ 509071607 w 202"/>
                  <a:gd name="T1" fmla="*/ 151209362 h 74"/>
                  <a:gd name="T2" fmla="*/ 509071607 w 202"/>
                  <a:gd name="T3" fmla="*/ 151209362 h 74"/>
                  <a:gd name="T4" fmla="*/ 448587875 w 202"/>
                  <a:gd name="T5" fmla="*/ 95765923 h 74"/>
                  <a:gd name="T6" fmla="*/ 383063733 w 202"/>
                  <a:gd name="T7" fmla="*/ 45362806 h 74"/>
                  <a:gd name="T8" fmla="*/ 347781557 w 202"/>
                  <a:gd name="T9" fmla="*/ 25201558 h 74"/>
                  <a:gd name="T10" fmla="*/ 307459069 w 202"/>
                  <a:gd name="T11" fmla="*/ 0 h 74"/>
                  <a:gd name="T12" fmla="*/ 307459069 w 202"/>
                  <a:gd name="T13" fmla="*/ 0 h 74"/>
                  <a:gd name="T14" fmla="*/ 277217203 w 202"/>
                  <a:gd name="T15" fmla="*/ 5040312 h 74"/>
                  <a:gd name="T16" fmla="*/ 201612489 w 202"/>
                  <a:gd name="T17" fmla="*/ 25201558 h 74"/>
                  <a:gd name="T18" fmla="*/ 100806244 w 202"/>
                  <a:gd name="T19" fmla="*/ 55443439 h 74"/>
                  <a:gd name="T20" fmla="*/ 50403122 w 202"/>
                  <a:gd name="T21" fmla="*/ 75604681 h 74"/>
                  <a:gd name="T22" fmla="*/ 0 w 202"/>
                  <a:gd name="T23" fmla="*/ 100806233 h 74"/>
                  <a:gd name="T24" fmla="*/ 0 w 202"/>
                  <a:gd name="T25" fmla="*/ 100806233 h 74"/>
                  <a:gd name="T26" fmla="*/ 40322500 w 202"/>
                  <a:gd name="T27" fmla="*/ 120967500 h 74"/>
                  <a:gd name="T28" fmla="*/ 90725622 w 202"/>
                  <a:gd name="T29" fmla="*/ 146169052 h 74"/>
                  <a:gd name="T30" fmla="*/ 151209379 w 202"/>
                  <a:gd name="T31" fmla="*/ 166330294 h 74"/>
                  <a:gd name="T32" fmla="*/ 226814093 w 202"/>
                  <a:gd name="T33" fmla="*/ 181451225 h 74"/>
                  <a:gd name="T34" fmla="*/ 267136581 w 202"/>
                  <a:gd name="T35" fmla="*/ 186491535 h 74"/>
                  <a:gd name="T36" fmla="*/ 312499380 w 202"/>
                  <a:gd name="T37" fmla="*/ 186491535 h 74"/>
                  <a:gd name="T38" fmla="*/ 357862179 w 202"/>
                  <a:gd name="T39" fmla="*/ 186491535 h 74"/>
                  <a:gd name="T40" fmla="*/ 408265288 w 202"/>
                  <a:gd name="T41" fmla="*/ 181451225 h 74"/>
                  <a:gd name="T42" fmla="*/ 458668497 w 202"/>
                  <a:gd name="T43" fmla="*/ 171370604 h 74"/>
                  <a:gd name="T44" fmla="*/ 509071607 w 202"/>
                  <a:gd name="T45" fmla="*/ 151209362 h 74"/>
                  <a:gd name="T46" fmla="*/ 509071607 w 202"/>
                  <a:gd name="T47" fmla="*/ 151209362 h 7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2"/>
                  <a:gd name="T73" fmla="*/ 0 h 74"/>
                  <a:gd name="T74" fmla="*/ 202 w 202"/>
                  <a:gd name="T75" fmla="*/ 74 h 7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2" h="74">
                    <a:moveTo>
                      <a:pt x="202" y="60"/>
                    </a:moveTo>
                    <a:lnTo>
                      <a:pt x="202" y="60"/>
                    </a:lnTo>
                    <a:lnTo>
                      <a:pt x="178" y="38"/>
                    </a:lnTo>
                    <a:lnTo>
                      <a:pt x="152" y="18"/>
                    </a:lnTo>
                    <a:lnTo>
                      <a:pt x="138" y="10"/>
                    </a:lnTo>
                    <a:lnTo>
                      <a:pt x="122" y="0"/>
                    </a:lnTo>
                    <a:lnTo>
                      <a:pt x="110" y="2"/>
                    </a:lnTo>
                    <a:lnTo>
                      <a:pt x="80" y="10"/>
                    </a:lnTo>
                    <a:lnTo>
                      <a:pt x="40" y="22"/>
                    </a:lnTo>
                    <a:lnTo>
                      <a:pt x="20" y="30"/>
                    </a:lnTo>
                    <a:lnTo>
                      <a:pt x="0" y="40"/>
                    </a:lnTo>
                    <a:lnTo>
                      <a:pt x="16" y="48"/>
                    </a:lnTo>
                    <a:lnTo>
                      <a:pt x="36" y="58"/>
                    </a:lnTo>
                    <a:lnTo>
                      <a:pt x="60" y="66"/>
                    </a:lnTo>
                    <a:lnTo>
                      <a:pt x="90" y="72"/>
                    </a:lnTo>
                    <a:lnTo>
                      <a:pt x="106" y="74"/>
                    </a:lnTo>
                    <a:lnTo>
                      <a:pt x="124" y="74"/>
                    </a:lnTo>
                    <a:lnTo>
                      <a:pt x="142" y="74"/>
                    </a:lnTo>
                    <a:lnTo>
                      <a:pt x="162" y="72"/>
                    </a:lnTo>
                    <a:lnTo>
                      <a:pt x="182" y="68"/>
                    </a:lnTo>
                    <a:lnTo>
                      <a:pt x="202" y="60"/>
                    </a:lnTo>
                    <a:close/>
                  </a:path>
                </a:pathLst>
              </a:custGeom>
              <a:solidFill>
                <a:srgbClr val="FFFD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78"/>
              <p:cNvSpPr>
                <a:spLocks/>
              </p:cNvSpPr>
              <p:nvPr/>
            </p:nvSpPr>
            <p:spPr bwMode="auto">
              <a:xfrm>
                <a:off x="4457700" y="3013075"/>
                <a:ext cx="161925" cy="114300"/>
              </a:xfrm>
              <a:custGeom>
                <a:avLst/>
                <a:gdLst>
                  <a:gd name="T0" fmla="*/ 131048135 w 102"/>
                  <a:gd name="T1" fmla="*/ 0 h 72"/>
                  <a:gd name="T2" fmla="*/ 131048135 w 102"/>
                  <a:gd name="T3" fmla="*/ 0 h 72"/>
                  <a:gd name="T4" fmla="*/ 70564379 w 102"/>
                  <a:gd name="T5" fmla="*/ 0 h 72"/>
                  <a:gd name="T6" fmla="*/ 40322500 w 102"/>
                  <a:gd name="T7" fmla="*/ 5040312 h 72"/>
                  <a:gd name="T8" fmla="*/ 10080625 w 102"/>
                  <a:gd name="T9" fmla="*/ 5040312 h 72"/>
                  <a:gd name="T10" fmla="*/ 10080625 w 102"/>
                  <a:gd name="T11" fmla="*/ 5040312 h 72"/>
                  <a:gd name="T12" fmla="*/ 5040313 w 102"/>
                  <a:gd name="T13" fmla="*/ 25201558 h 72"/>
                  <a:gd name="T14" fmla="*/ 0 w 102"/>
                  <a:gd name="T15" fmla="*/ 50403116 h 72"/>
                  <a:gd name="T16" fmla="*/ 0 w 102"/>
                  <a:gd name="T17" fmla="*/ 80644991 h 72"/>
                  <a:gd name="T18" fmla="*/ 10080625 w 102"/>
                  <a:gd name="T19" fmla="*/ 105846567 h 72"/>
                  <a:gd name="T20" fmla="*/ 10080625 w 102"/>
                  <a:gd name="T21" fmla="*/ 105846567 h 72"/>
                  <a:gd name="T22" fmla="*/ 20161250 w 102"/>
                  <a:gd name="T23" fmla="*/ 126007809 h 72"/>
                  <a:gd name="T24" fmla="*/ 35282189 w 102"/>
                  <a:gd name="T25" fmla="*/ 146169050 h 72"/>
                  <a:gd name="T26" fmla="*/ 55443446 w 102"/>
                  <a:gd name="T27" fmla="*/ 161289981 h 72"/>
                  <a:gd name="T28" fmla="*/ 80645001 w 102"/>
                  <a:gd name="T29" fmla="*/ 171370602 h 72"/>
                  <a:gd name="T30" fmla="*/ 100806245 w 102"/>
                  <a:gd name="T31" fmla="*/ 181451223 h 72"/>
                  <a:gd name="T32" fmla="*/ 126007824 w 102"/>
                  <a:gd name="T33" fmla="*/ 181451223 h 72"/>
                  <a:gd name="T34" fmla="*/ 151209379 w 102"/>
                  <a:gd name="T35" fmla="*/ 181451223 h 72"/>
                  <a:gd name="T36" fmla="*/ 176410934 w 102"/>
                  <a:gd name="T37" fmla="*/ 171370602 h 72"/>
                  <a:gd name="T38" fmla="*/ 176410934 w 102"/>
                  <a:gd name="T39" fmla="*/ 171370602 h 72"/>
                  <a:gd name="T40" fmla="*/ 201612489 w 102"/>
                  <a:gd name="T41" fmla="*/ 161289981 h 72"/>
                  <a:gd name="T42" fmla="*/ 216733472 w 102"/>
                  <a:gd name="T43" fmla="*/ 146169050 h 72"/>
                  <a:gd name="T44" fmla="*/ 231854405 w 102"/>
                  <a:gd name="T45" fmla="*/ 131048119 h 72"/>
                  <a:gd name="T46" fmla="*/ 241935027 w 102"/>
                  <a:gd name="T47" fmla="*/ 110886878 h 72"/>
                  <a:gd name="T48" fmla="*/ 252015649 w 102"/>
                  <a:gd name="T49" fmla="*/ 90725611 h 72"/>
                  <a:gd name="T50" fmla="*/ 257055960 w 102"/>
                  <a:gd name="T51" fmla="*/ 70564370 h 72"/>
                  <a:gd name="T52" fmla="*/ 257055960 w 102"/>
                  <a:gd name="T53" fmla="*/ 50403116 h 72"/>
                  <a:gd name="T54" fmla="*/ 252015649 w 102"/>
                  <a:gd name="T55" fmla="*/ 30241875 h 72"/>
                  <a:gd name="T56" fmla="*/ 252015649 w 102"/>
                  <a:gd name="T57" fmla="*/ 30241875 h 72"/>
                  <a:gd name="T58" fmla="*/ 191531867 w 102"/>
                  <a:gd name="T59" fmla="*/ 10080624 h 72"/>
                  <a:gd name="T60" fmla="*/ 161290001 w 102"/>
                  <a:gd name="T61" fmla="*/ 0 h 72"/>
                  <a:gd name="T62" fmla="*/ 131048135 w 102"/>
                  <a:gd name="T63" fmla="*/ 0 h 72"/>
                  <a:gd name="T64" fmla="*/ 131048135 w 102"/>
                  <a:gd name="T65" fmla="*/ 0 h 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2"/>
                  <a:gd name="T100" fmla="*/ 0 h 72"/>
                  <a:gd name="T101" fmla="*/ 102 w 102"/>
                  <a:gd name="T102" fmla="*/ 72 h 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2" h="72">
                    <a:moveTo>
                      <a:pt x="52" y="0"/>
                    </a:moveTo>
                    <a:lnTo>
                      <a:pt x="52" y="0"/>
                    </a:lnTo>
                    <a:lnTo>
                      <a:pt x="28" y="0"/>
                    </a:lnTo>
                    <a:lnTo>
                      <a:pt x="16" y="2"/>
                    </a:lnTo>
                    <a:lnTo>
                      <a:pt x="4" y="2"/>
                    </a:lnTo>
                    <a:lnTo>
                      <a:pt x="2" y="10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4" y="42"/>
                    </a:lnTo>
                    <a:lnTo>
                      <a:pt x="8" y="50"/>
                    </a:lnTo>
                    <a:lnTo>
                      <a:pt x="14" y="58"/>
                    </a:lnTo>
                    <a:lnTo>
                      <a:pt x="22" y="64"/>
                    </a:lnTo>
                    <a:lnTo>
                      <a:pt x="32" y="68"/>
                    </a:lnTo>
                    <a:lnTo>
                      <a:pt x="40" y="72"/>
                    </a:lnTo>
                    <a:lnTo>
                      <a:pt x="50" y="72"/>
                    </a:lnTo>
                    <a:lnTo>
                      <a:pt x="60" y="72"/>
                    </a:lnTo>
                    <a:lnTo>
                      <a:pt x="70" y="68"/>
                    </a:lnTo>
                    <a:lnTo>
                      <a:pt x="80" y="64"/>
                    </a:lnTo>
                    <a:lnTo>
                      <a:pt x="86" y="58"/>
                    </a:lnTo>
                    <a:lnTo>
                      <a:pt x="92" y="52"/>
                    </a:lnTo>
                    <a:lnTo>
                      <a:pt x="96" y="44"/>
                    </a:lnTo>
                    <a:lnTo>
                      <a:pt x="100" y="36"/>
                    </a:lnTo>
                    <a:lnTo>
                      <a:pt x="102" y="28"/>
                    </a:lnTo>
                    <a:lnTo>
                      <a:pt x="102" y="20"/>
                    </a:lnTo>
                    <a:lnTo>
                      <a:pt x="100" y="12"/>
                    </a:lnTo>
                    <a:lnTo>
                      <a:pt x="76" y="4"/>
                    </a:lnTo>
                    <a:lnTo>
                      <a:pt x="64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484E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79"/>
              <p:cNvSpPr>
                <a:spLocks/>
              </p:cNvSpPr>
              <p:nvPr/>
            </p:nvSpPr>
            <p:spPr bwMode="auto">
              <a:xfrm>
                <a:off x="4492625" y="3009900"/>
                <a:ext cx="92075" cy="88900"/>
              </a:xfrm>
              <a:custGeom>
                <a:avLst/>
                <a:gdLst>
                  <a:gd name="T0" fmla="*/ 141128762 w 58"/>
                  <a:gd name="T1" fmla="*/ 45362813 h 56"/>
                  <a:gd name="T2" fmla="*/ 141128762 w 58"/>
                  <a:gd name="T3" fmla="*/ 45362813 h 56"/>
                  <a:gd name="T4" fmla="*/ 146169074 w 58"/>
                  <a:gd name="T5" fmla="*/ 55443447 h 56"/>
                  <a:gd name="T6" fmla="*/ 146169074 w 58"/>
                  <a:gd name="T7" fmla="*/ 70564381 h 56"/>
                  <a:gd name="T8" fmla="*/ 141128762 w 58"/>
                  <a:gd name="T9" fmla="*/ 95765936 h 56"/>
                  <a:gd name="T10" fmla="*/ 126007829 w 58"/>
                  <a:gd name="T11" fmla="*/ 120967517 h 56"/>
                  <a:gd name="T12" fmla="*/ 100806248 w 58"/>
                  <a:gd name="T13" fmla="*/ 136088450 h 56"/>
                  <a:gd name="T14" fmla="*/ 100806248 w 58"/>
                  <a:gd name="T15" fmla="*/ 136088450 h 56"/>
                  <a:gd name="T16" fmla="*/ 70564381 w 58"/>
                  <a:gd name="T17" fmla="*/ 141128761 h 56"/>
                  <a:gd name="T18" fmla="*/ 45362813 w 58"/>
                  <a:gd name="T19" fmla="*/ 136088450 h 56"/>
                  <a:gd name="T20" fmla="*/ 20161251 w 58"/>
                  <a:gd name="T21" fmla="*/ 120967517 h 56"/>
                  <a:gd name="T22" fmla="*/ 5040313 w 58"/>
                  <a:gd name="T23" fmla="*/ 95765936 h 56"/>
                  <a:gd name="T24" fmla="*/ 5040313 w 58"/>
                  <a:gd name="T25" fmla="*/ 95765936 h 56"/>
                  <a:gd name="T26" fmla="*/ 0 w 58"/>
                  <a:gd name="T27" fmla="*/ 85685314 h 56"/>
                  <a:gd name="T28" fmla="*/ 0 w 58"/>
                  <a:gd name="T29" fmla="*/ 70564381 h 56"/>
                  <a:gd name="T30" fmla="*/ 5040313 w 58"/>
                  <a:gd name="T31" fmla="*/ 45362813 h 56"/>
                  <a:gd name="T32" fmla="*/ 20161251 w 58"/>
                  <a:gd name="T33" fmla="*/ 20161251 h 56"/>
                  <a:gd name="T34" fmla="*/ 45362813 w 58"/>
                  <a:gd name="T35" fmla="*/ 5040313 h 56"/>
                  <a:gd name="T36" fmla="*/ 45362813 w 58"/>
                  <a:gd name="T37" fmla="*/ 5040313 h 56"/>
                  <a:gd name="T38" fmla="*/ 70564381 w 58"/>
                  <a:gd name="T39" fmla="*/ 0 h 56"/>
                  <a:gd name="T40" fmla="*/ 100806248 w 58"/>
                  <a:gd name="T41" fmla="*/ 5040313 h 56"/>
                  <a:gd name="T42" fmla="*/ 126007829 w 58"/>
                  <a:gd name="T43" fmla="*/ 20161251 h 56"/>
                  <a:gd name="T44" fmla="*/ 141128762 w 58"/>
                  <a:gd name="T45" fmla="*/ 45362813 h 56"/>
                  <a:gd name="T46" fmla="*/ 141128762 w 58"/>
                  <a:gd name="T47" fmla="*/ 45362813 h 5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8"/>
                  <a:gd name="T73" fmla="*/ 0 h 56"/>
                  <a:gd name="T74" fmla="*/ 58 w 58"/>
                  <a:gd name="T75" fmla="*/ 56 h 5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8" h="56">
                    <a:moveTo>
                      <a:pt x="56" y="18"/>
                    </a:moveTo>
                    <a:lnTo>
                      <a:pt x="56" y="18"/>
                    </a:lnTo>
                    <a:lnTo>
                      <a:pt x="58" y="22"/>
                    </a:lnTo>
                    <a:lnTo>
                      <a:pt x="58" y="28"/>
                    </a:lnTo>
                    <a:lnTo>
                      <a:pt x="56" y="38"/>
                    </a:lnTo>
                    <a:lnTo>
                      <a:pt x="50" y="48"/>
                    </a:lnTo>
                    <a:lnTo>
                      <a:pt x="40" y="54"/>
                    </a:lnTo>
                    <a:lnTo>
                      <a:pt x="28" y="56"/>
                    </a:lnTo>
                    <a:lnTo>
                      <a:pt x="18" y="54"/>
                    </a:lnTo>
                    <a:lnTo>
                      <a:pt x="8" y="48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40" y="2"/>
                    </a:lnTo>
                    <a:lnTo>
                      <a:pt x="50" y="8"/>
                    </a:lnTo>
                    <a:lnTo>
                      <a:pt x="56" y="18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80"/>
              <p:cNvSpPr>
                <a:spLocks/>
              </p:cNvSpPr>
              <p:nvPr/>
            </p:nvSpPr>
            <p:spPr bwMode="auto">
              <a:xfrm>
                <a:off x="4527550" y="3041650"/>
                <a:ext cx="22225" cy="22225"/>
              </a:xfrm>
              <a:custGeom>
                <a:avLst/>
                <a:gdLst>
                  <a:gd name="T0" fmla="*/ 35282190 w 14"/>
                  <a:gd name="T1" fmla="*/ 10080625 h 14"/>
                  <a:gd name="T2" fmla="*/ 35282190 w 14"/>
                  <a:gd name="T3" fmla="*/ 10080625 h 14"/>
                  <a:gd name="T4" fmla="*/ 35282190 w 14"/>
                  <a:gd name="T5" fmla="*/ 25201562 h 14"/>
                  <a:gd name="T6" fmla="*/ 25201562 w 14"/>
                  <a:gd name="T7" fmla="*/ 35282190 h 14"/>
                  <a:gd name="T8" fmla="*/ 25201562 w 14"/>
                  <a:gd name="T9" fmla="*/ 35282190 h 14"/>
                  <a:gd name="T10" fmla="*/ 15120940 w 14"/>
                  <a:gd name="T11" fmla="*/ 35282190 h 14"/>
                  <a:gd name="T12" fmla="*/ 0 w 14"/>
                  <a:gd name="T13" fmla="*/ 25201562 h 14"/>
                  <a:gd name="T14" fmla="*/ 0 w 14"/>
                  <a:gd name="T15" fmla="*/ 25201562 h 14"/>
                  <a:gd name="T16" fmla="*/ 0 w 14"/>
                  <a:gd name="T17" fmla="*/ 10080625 h 14"/>
                  <a:gd name="T18" fmla="*/ 15120940 w 14"/>
                  <a:gd name="T19" fmla="*/ 0 h 14"/>
                  <a:gd name="T20" fmla="*/ 15120940 w 14"/>
                  <a:gd name="T21" fmla="*/ 0 h 14"/>
                  <a:gd name="T22" fmla="*/ 25201562 w 14"/>
                  <a:gd name="T23" fmla="*/ 0 h 14"/>
                  <a:gd name="T24" fmla="*/ 35282190 w 14"/>
                  <a:gd name="T25" fmla="*/ 10080625 h 14"/>
                  <a:gd name="T26" fmla="*/ 35282190 w 14"/>
                  <a:gd name="T27" fmla="*/ 10080625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14"/>
                  <a:gd name="T44" fmla="*/ 14 w 14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14">
                    <a:moveTo>
                      <a:pt x="14" y="4"/>
                    </a:moveTo>
                    <a:lnTo>
                      <a:pt x="14" y="4"/>
                    </a:lnTo>
                    <a:lnTo>
                      <a:pt x="14" y="10"/>
                    </a:lnTo>
                    <a:lnTo>
                      <a:pt x="10" y="14"/>
                    </a:lnTo>
                    <a:lnTo>
                      <a:pt x="6" y="14"/>
                    </a:lnTo>
                    <a:lnTo>
                      <a:pt x="0" y="10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81"/>
              <p:cNvSpPr>
                <a:spLocks/>
              </p:cNvSpPr>
              <p:nvPr/>
            </p:nvSpPr>
            <p:spPr bwMode="auto">
              <a:xfrm>
                <a:off x="4368800" y="2940050"/>
                <a:ext cx="320675" cy="168275"/>
              </a:xfrm>
              <a:custGeom>
                <a:avLst/>
                <a:gdLst>
                  <a:gd name="T0" fmla="*/ 0 w 202"/>
                  <a:gd name="T1" fmla="*/ 216733474 h 106"/>
                  <a:gd name="T2" fmla="*/ 0 w 202"/>
                  <a:gd name="T3" fmla="*/ 216733474 h 106"/>
                  <a:gd name="T4" fmla="*/ 30241878 w 202"/>
                  <a:gd name="T5" fmla="*/ 201612492 h 106"/>
                  <a:gd name="T6" fmla="*/ 110886891 w 202"/>
                  <a:gd name="T7" fmla="*/ 161290003 h 106"/>
                  <a:gd name="T8" fmla="*/ 156249690 w 202"/>
                  <a:gd name="T9" fmla="*/ 146169070 h 106"/>
                  <a:gd name="T10" fmla="*/ 211693160 w 202"/>
                  <a:gd name="T11" fmla="*/ 131048137 h 106"/>
                  <a:gd name="T12" fmla="*/ 262096270 w 202"/>
                  <a:gd name="T13" fmla="*/ 120967515 h 106"/>
                  <a:gd name="T14" fmla="*/ 307459069 w 202"/>
                  <a:gd name="T15" fmla="*/ 115927204 h 106"/>
                  <a:gd name="T16" fmla="*/ 307459069 w 202"/>
                  <a:gd name="T17" fmla="*/ 115927204 h 106"/>
                  <a:gd name="T18" fmla="*/ 383063733 w 202"/>
                  <a:gd name="T19" fmla="*/ 171370625 h 106"/>
                  <a:gd name="T20" fmla="*/ 448587875 w 202"/>
                  <a:gd name="T21" fmla="*/ 221773785 h 106"/>
                  <a:gd name="T22" fmla="*/ 509071607 w 202"/>
                  <a:gd name="T23" fmla="*/ 267136585 h 106"/>
                  <a:gd name="T24" fmla="*/ 509071607 w 202"/>
                  <a:gd name="T25" fmla="*/ 267136585 h 106"/>
                  <a:gd name="T26" fmla="*/ 498990985 w 202"/>
                  <a:gd name="T27" fmla="*/ 236894719 h 106"/>
                  <a:gd name="T28" fmla="*/ 488910363 w 202"/>
                  <a:gd name="T29" fmla="*/ 201612492 h 106"/>
                  <a:gd name="T30" fmla="*/ 468749119 w 202"/>
                  <a:gd name="T31" fmla="*/ 161290003 h 106"/>
                  <a:gd name="T32" fmla="*/ 443547564 w 202"/>
                  <a:gd name="T33" fmla="*/ 115927204 h 106"/>
                  <a:gd name="T34" fmla="*/ 413305599 w 202"/>
                  <a:gd name="T35" fmla="*/ 75604691 h 106"/>
                  <a:gd name="T36" fmla="*/ 378023422 w 202"/>
                  <a:gd name="T37" fmla="*/ 40322501 h 106"/>
                  <a:gd name="T38" fmla="*/ 357862179 w 202"/>
                  <a:gd name="T39" fmla="*/ 25201561 h 106"/>
                  <a:gd name="T40" fmla="*/ 332660624 w 202"/>
                  <a:gd name="T41" fmla="*/ 10080625 h 106"/>
                  <a:gd name="T42" fmla="*/ 332660624 w 202"/>
                  <a:gd name="T43" fmla="*/ 10080625 h 106"/>
                  <a:gd name="T44" fmla="*/ 307459069 w 202"/>
                  <a:gd name="T45" fmla="*/ 5040313 h 106"/>
                  <a:gd name="T46" fmla="*/ 282257514 w 202"/>
                  <a:gd name="T47" fmla="*/ 0 h 106"/>
                  <a:gd name="T48" fmla="*/ 257055959 w 202"/>
                  <a:gd name="T49" fmla="*/ 0 h 106"/>
                  <a:gd name="T50" fmla="*/ 231854404 w 202"/>
                  <a:gd name="T51" fmla="*/ 5040313 h 106"/>
                  <a:gd name="T52" fmla="*/ 181451245 w 202"/>
                  <a:gd name="T53" fmla="*/ 25201561 h 106"/>
                  <a:gd name="T54" fmla="*/ 131048135 w 202"/>
                  <a:gd name="T55" fmla="*/ 55443446 h 106"/>
                  <a:gd name="T56" fmla="*/ 85685311 w 202"/>
                  <a:gd name="T57" fmla="*/ 90725624 h 106"/>
                  <a:gd name="T58" fmla="*/ 50403122 w 202"/>
                  <a:gd name="T59" fmla="*/ 131048137 h 106"/>
                  <a:gd name="T60" fmla="*/ 20161250 w 202"/>
                  <a:gd name="T61" fmla="*/ 176410936 h 106"/>
                  <a:gd name="T62" fmla="*/ 0 w 202"/>
                  <a:gd name="T63" fmla="*/ 216733474 h 106"/>
                  <a:gd name="T64" fmla="*/ 0 w 202"/>
                  <a:gd name="T65" fmla="*/ 216733474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2"/>
                  <a:gd name="T100" fmla="*/ 0 h 106"/>
                  <a:gd name="T101" fmla="*/ 202 w 202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2" h="106">
                    <a:moveTo>
                      <a:pt x="0" y="86"/>
                    </a:moveTo>
                    <a:lnTo>
                      <a:pt x="0" y="86"/>
                    </a:lnTo>
                    <a:lnTo>
                      <a:pt x="12" y="80"/>
                    </a:lnTo>
                    <a:lnTo>
                      <a:pt x="44" y="64"/>
                    </a:lnTo>
                    <a:lnTo>
                      <a:pt x="62" y="58"/>
                    </a:lnTo>
                    <a:lnTo>
                      <a:pt x="84" y="52"/>
                    </a:lnTo>
                    <a:lnTo>
                      <a:pt x="104" y="48"/>
                    </a:lnTo>
                    <a:lnTo>
                      <a:pt x="122" y="46"/>
                    </a:lnTo>
                    <a:lnTo>
                      <a:pt x="152" y="68"/>
                    </a:lnTo>
                    <a:lnTo>
                      <a:pt x="178" y="88"/>
                    </a:lnTo>
                    <a:lnTo>
                      <a:pt x="202" y="106"/>
                    </a:lnTo>
                    <a:lnTo>
                      <a:pt x="198" y="94"/>
                    </a:lnTo>
                    <a:lnTo>
                      <a:pt x="194" y="80"/>
                    </a:lnTo>
                    <a:lnTo>
                      <a:pt x="186" y="64"/>
                    </a:lnTo>
                    <a:lnTo>
                      <a:pt x="176" y="46"/>
                    </a:lnTo>
                    <a:lnTo>
                      <a:pt x="164" y="30"/>
                    </a:lnTo>
                    <a:lnTo>
                      <a:pt x="150" y="16"/>
                    </a:lnTo>
                    <a:lnTo>
                      <a:pt x="142" y="10"/>
                    </a:lnTo>
                    <a:lnTo>
                      <a:pt x="132" y="4"/>
                    </a:lnTo>
                    <a:lnTo>
                      <a:pt x="122" y="2"/>
                    </a:lnTo>
                    <a:lnTo>
                      <a:pt x="112" y="0"/>
                    </a:lnTo>
                    <a:lnTo>
                      <a:pt x="102" y="0"/>
                    </a:lnTo>
                    <a:lnTo>
                      <a:pt x="92" y="2"/>
                    </a:lnTo>
                    <a:lnTo>
                      <a:pt x="72" y="10"/>
                    </a:lnTo>
                    <a:lnTo>
                      <a:pt x="52" y="22"/>
                    </a:lnTo>
                    <a:lnTo>
                      <a:pt x="34" y="36"/>
                    </a:lnTo>
                    <a:lnTo>
                      <a:pt x="20" y="52"/>
                    </a:lnTo>
                    <a:lnTo>
                      <a:pt x="8" y="7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E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82"/>
              <p:cNvSpPr>
                <a:spLocks/>
              </p:cNvSpPr>
              <p:nvPr/>
            </p:nvSpPr>
            <p:spPr bwMode="auto">
              <a:xfrm>
                <a:off x="4359275" y="3000375"/>
                <a:ext cx="342900" cy="117475"/>
              </a:xfrm>
              <a:custGeom>
                <a:avLst/>
                <a:gdLst>
                  <a:gd name="T0" fmla="*/ 544353795 w 216"/>
                  <a:gd name="T1" fmla="*/ 186491535 h 74"/>
                  <a:gd name="T2" fmla="*/ 544353795 w 216"/>
                  <a:gd name="T3" fmla="*/ 186491535 h 74"/>
                  <a:gd name="T4" fmla="*/ 524192550 w 216"/>
                  <a:gd name="T5" fmla="*/ 161289983 h 74"/>
                  <a:gd name="T6" fmla="*/ 498990995 w 216"/>
                  <a:gd name="T7" fmla="*/ 131048121 h 74"/>
                  <a:gd name="T8" fmla="*/ 468749128 w 216"/>
                  <a:gd name="T9" fmla="*/ 95765923 h 74"/>
                  <a:gd name="T10" fmla="*/ 428426640 w 216"/>
                  <a:gd name="T11" fmla="*/ 60483750 h 74"/>
                  <a:gd name="T12" fmla="*/ 383063741 w 216"/>
                  <a:gd name="T13" fmla="*/ 30241875 h 74"/>
                  <a:gd name="T14" fmla="*/ 352821875 w 216"/>
                  <a:gd name="T15" fmla="*/ 20161248 h 74"/>
                  <a:gd name="T16" fmla="*/ 322580008 w 216"/>
                  <a:gd name="T17" fmla="*/ 10080624 h 74"/>
                  <a:gd name="T18" fmla="*/ 292338142 w 216"/>
                  <a:gd name="T19" fmla="*/ 5040312 h 74"/>
                  <a:gd name="T20" fmla="*/ 262096275 w 216"/>
                  <a:gd name="T21" fmla="*/ 0 h 74"/>
                  <a:gd name="T22" fmla="*/ 262096275 w 216"/>
                  <a:gd name="T23" fmla="*/ 0 h 74"/>
                  <a:gd name="T24" fmla="*/ 196572182 w 216"/>
                  <a:gd name="T25" fmla="*/ 10080624 h 74"/>
                  <a:gd name="T26" fmla="*/ 141128760 w 216"/>
                  <a:gd name="T27" fmla="*/ 20161248 h 74"/>
                  <a:gd name="T28" fmla="*/ 95765935 w 216"/>
                  <a:gd name="T29" fmla="*/ 40322496 h 74"/>
                  <a:gd name="T30" fmla="*/ 60483758 w 216"/>
                  <a:gd name="T31" fmla="*/ 60483750 h 74"/>
                  <a:gd name="T32" fmla="*/ 35282190 w 216"/>
                  <a:gd name="T33" fmla="*/ 85685302 h 74"/>
                  <a:gd name="T34" fmla="*/ 15120939 w 216"/>
                  <a:gd name="T35" fmla="*/ 100806233 h 74"/>
                  <a:gd name="T36" fmla="*/ 0 w 216"/>
                  <a:gd name="T37" fmla="*/ 120967500 h 74"/>
                  <a:gd name="T38" fmla="*/ 25201562 w 216"/>
                  <a:gd name="T39" fmla="*/ 136088431 h 74"/>
                  <a:gd name="T40" fmla="*/ 25201562 w 216"/>
                  <a:gd name="T41" fmla="*/ 136088431 h 74"/>
                  <a:gd name="T42" fmla="*/ 50403123 w 216"/>
                  <a:gd name="T43" fmla="*/ 120967500 h 74"/>
                  <a:gd name="T44" fmla="*/ 75604691 w 216"/>
                  <a:gd name="T45" fmla="*/ 100806233 h 74"/>
                  <a:gd name="T46" fmla="*/ 105846582 w 216"/>
                  <a:gd name="T47" fmla="*/ 80644992 h 74"/>
                  <a:gd name="T48" fmla="*/ 146169071 w 216"/>
                  <a:gd name="T49" fmla="*/ 60483750 h 74"/>
                  <a:gd name="T50" fmla="*/ 191531870 w 216"/>
                  <a:gd name="T51" fmla="*/ 45362806 h 74"/>
                  <a:gd name="T52" fmla="*/ 241935031 w 216"/>
                  <a:gd name="T53" fmla="*/ 40322496 h 74"/>
                  <a:gd name="T54" fmla="*/ 272176897 w 216"/>
                  <a:gd name="T55" fmla="*/ 40322496 h 74"/>
                  <a:gd name="T56" fmla="*/ 297378453 w 216"/>
                  <a:gd name="T57" fmla="*/ 45362806 h 74"/>
                  <a:gd name="T58" fmla="*/ 297378453 w 216"/>
                  <a:gd name="T59" fmla="*/ 45362806 h 74"/>
                  <a:gd name="T60" fmla="*/ 352821875 w 216"/>
                  <a:gd name="T61" fmla="*/ 60483750 h 74"/>
                  <a:gd name="T62" fmla="*/ 398184674 w 216"/>
                  <a:gd name="T63" fmla="*/ 80644992 h 74"/>
                  <a:gd name="T64" fmla="*/ 438507262 w 216"/>
                  <a:gd name="T65" fmla="*/ 105846568 h 74"/>
                  <a:gd name="T66" fmla="*/ 473789440 w 216"/>
                  <a:gd name="T67" fmla="*/ 131048121 h 74"/>
                  <a:gd name="T68" fmla="*/ 524192550 w 216"/>
                  <a:gd name="T69" fmla="*/ 171370604 h 74"/>
                  <a:gd name="T70" fmla="*/ 544353795 w 216"/>
                  <a:gd name="T71" fmla="*/ 186491535 h 74"/>
                  <a:gd name="T72" fmla="*/ 544353795 w 216"/>
                  <a:gd name="T73" fmla="*/ 186491535 h 7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6"/>
                  <a:gd name="T112" fmla="*/ 0 h 74"/>
                  <a:gd name="T113" fmla="*/ 216 w 216"/>
                  <a:gd name="T114" fmla="*/ 74 h 7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6" h="74">
                    <a:moveTo>
                      <a:pt x="216" y="74"/>
                    </a:moveTo>
                    <a:lnTo>
                      <a:pt x="216" y="74"/>
                    </a:lnTo>
                    <a:lnTo>
                      <a:pt x="208" y="64"/>
                    </a:lnTo>
                    <a:lnTo>
                      <a:pt x="198" y="52"/>
                    </a:lnTo>
                    <a:lnTo>
                      <a:pt x="186" y="38"/>
                    </a:lnTo>
                    <a:lnTo>
                      <a:pt x="170" y="24"/>
                    </a:lnTo>
                    <a:lnTo>
                      <a:pt x="152" y="12"/>
                    </a:lnTo>
                    <a:lnTo>
                      <a:pt x="140" y="8"/>
                    </a:lnTo>
                    <a:lnTo>
                      <a:pt x="128" y="4"/>
                    </a:lnTo>
                    <a:lnTo>
                      <a:pt x="116" y="2"/>
                    </a:lnTo>
                    <a:lnTo>
                      <a:pt x="104" y="0"/>
                    </a:lnTo>
                    <a:lnTo>
                      <a:pt x="78" y="4"/>
                    </a:lnTo>
                    <a:lnTo>
                      <a:pt x="56" y="8"/>
                    </a:lnTo>
                    <a:lnTo>
                      <a:pt x="38" y="16"/>
                    </a:lnTo>
                    <a:lnTo>
                      <a:pt x="24" y="24"/>
                    </a:lnTo>
                    <a:lnTo>
                      <a:pt x="14" y="34"/>
                    </a:lnTo>
                    <a:lnTo>
                      <a:pt x="6" y="40"/>
                    </a:lnTo>
                    <a:lnTo>
                      <a:pt x="0" y="48"/>
                    </a:lnTo>
                    <a:lnTo>
                      <a:pt x="10" y="54"/>
                    </a:lnTo>
                    <a:lnTo>
                      <a:pt x="20" y="48"/>
                    </a:lnTo>
                    <a:lnTo>
                      <a:pt x="30" y="40"/>
                    </a:lnTo>
                    <a:lnTo>
                      <a:pt x="42" y="32"/>
                    </a:lnTo>
                    <a:lnTo>
                      <a:pt x="58" y="24"/>
                    </a:lnTo>
                    <a:lnTo>
                      <a:pt x="76" y="18"/>
                    </a:lnTo>
                    <a:lnTo>
                      <a:pt x="96" y="16"/>
                    </a:lnTo>
                    <a:lnTo>
                      <a:pt x="108" y="16"/>
                    </a:lnTo>
                    <a:lnTo>
                      <a:pt x="118" y="18"/>
                    </a:lnTo>
                    <a:lnTo>
                      <a:pt x="140" y="24"/>
                    </a:lnTo>
                    <a:lnTo>
                      <a:pt x="158" y="32"/>
                    </a:lnTo>
                    <a:lnTo>
                      <a:pt x="174" y="42"/>
                    </a:lnTo>
                    <a:lnTo>
                      <a:pt x="188" y="52"/>
                    </a:lnTo>
                    <a:lnTo>
                      <a:pt x="208" y="68"/>
                    </a:lnTo>
                    <a:lnTo>
                      <a:pt x="216" y="74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83"/>
              <p:cNvSpPr>
                <a:spLocks/>
              </p:cNvSpPr>
              <p:nvPr/>
            </p:nvSpPr>
            <p:spPr bwMode="auto">
              <a:xfrm>
                <a:off x="4943475" y="3013075"/>
                <a:ext cx="320675" cy="117475"/>
              </a:xfrm>
              <a:custGeom>
                <a:avLst/>
                <a:gdLst>
                  <a:gd name="T0" fmla="*/ 0 w 202"/>
                  <a:gd name="T1" fmla="*/ 151209362 h 74"/>
                  <a:gd name="T2" fmla="*/ 0 w 202"/>
                  <a:gd name="T3" fmla="*/ 151209362 h 74"/>
                  <a:gd name="T4" fmla="*/ 60483757 w 202"/>
                  <a:gd name="T5" fmla="*/ 95765923 h 74"/>
                  <a:gd name="T6" fmla="*/ 126007824 w 202"/>
                  <a:gd name="T7" fmla="*/ 45362806 h 74"/>
                  <a:gd name="T8" fmla="*/ 161290001 w 202"/>
                  <a:gd name="T9" fmla="*/ 25201558 h 74"/>
                  <a:gd name="T10" fmla="*/ 201612489 w 202"/>
                  <a:gd name="T11" fmla="*/ 0 h 74"/>
                  <a:gd name="T12" fmla="*/ 201612489 w 202"/>
                  <a:gd name="T13" fmla="*/ 0 h 74"/>
                  <a:gd name="T14" fmla="*/ 231854404 w 202"/>
                  <a:gd name="T15" fmla="*/ 5040312 h 74"/>
                  <a:gd name="T16" fmla="*/ 307459069 w 202"/>
                  <a:gd name="T17" fmla="*/ 20161248 h 74"/>
                  <a:gd name="T18" fmla="*/ 352821868 w 202"/>
                  <a:gd name="T19" fmla="*/ 30241875 h 74"/>
                  <a:gd name="T20" fmla="*/ 408265288 w 202"/>
                  <a:gd name="T21" fmla="*/ 45362806 h 74"/>
                  <a:gd name="T22" fmla="*/ 458668497 w 202"/>
                  <a:gd name="T23" fmla="*/ 70564371 h 74"/>
                  <a:gd name="T24" fmla="*/ 509071607 w 202"/>
                  <a:gd name="T25" fmla="*/ 100806233 h 74"/>
                  <a:gd name="T26" fmla="*/ 509071607 w 202"/>
                  <a:gd name="T27" fmla="*/ 100806233 h 74"/>
                  <a:gd name="T28" fmla="*/ 468749119 w 202"/>
                  <a:gd name="T29" fmla="*/ 120967500 h 74"/>
                  <a:gd name="T30" fmla="*/ 418346010 w 202"/>
                  <a:gd name="T31" fmla="*/ 146169052 h 74"/>
                  <a:gd name="T32" fmla="*/ 357862179 w 202"/>
                  <a:gd name="T33" fmla="*/ 166330294 h 74"/>
                  <a:gd name="T34" fmla="*/ 282257514 w 202"/>
                  <a:gd name="T35" fmla="*/ 181451225 h 74"/>
                  <a:gd name="T36" fmla="*/ 236894715 w 202"/>
                  <a:gd name="T37" fmla="*/ 186491535 h 74"/>
                  <a:gd name="T38" fmla="*/ 196572178 w 202"/>
                  <a:gd name="T39" fmla="*/ 186491535 h 74"/>
                  <a:gd name="T40" fmla="*/ 151209379 w 202"/>
                  <a:gd name="T41" fmla="*/ 186491535 h 74"/>
                  <a:gd name="T42" fmla="*/ 100806244 w 202"/>
                  <a:gd name="T43" fmla="*/ 181451225 h 74"/>
                  <a:gd name="T44" fmla="*/ 50403122 w 202"/>
                  <a:gd name="T45" fmla="*/ 171370604 h 74"/>
                  <a:gd name="T46" fmla="*/ 0 w 202"/>
                  <a:gd name="T47" fmla="*/ 151209362 h 74"/>
                  <a:gd name="T48" fmla="*/ 0 w 202"/>
                  <a:gd name="T49" fmla="*/ 151209362 h 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2"/>
                  <a:gd name="T76" fmla="*/ 0 h 74"/>
                  <a:gd name="T77" fmla="*/ 202 w 202"/>
                  <a:gd name="T78" fmla="*/ 74 h 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2" h="74">
                    <a:moveTo>
                      <a:pt x="0" y="60"/>
                    </a:moveTo>
                    <a:lnTo>
                      <a:pt x="0" y="60"/>
                    </a:lnTo>
                    <a:lnTo>
                      <a:pt x="24" y="38"/>
                    </a:lnTo>
                    <a:lnTo>
                      <a:pt x="50" y="18"/>
                    </a:lnTo>
                    <a:lnTo>
                      <a:pt x="64" y="10"/>
                    </a:lnTo>
                    <a:lnTo>
                      <a:pt x="80" y="0"/>
                    </a:lnTo>
                    <a:lnTo>
                      <a:pt x="92" y="2"/>
                    </a:lnTo>
                    <a:lnTo>
                      <a:pt x="122" y="8"/>
                    </a:lnTo>
                    <a:lnTo>
                      <a:pt x="140" y="12"/>
                    </a:lnTo>
                    <a:lnTo>
                      <a:pt x="162" y="18"/>
                    </a:lnTo>
                    <a:lnTo>
                      <a:pt x="182" y="28"/>
                    </a:lnTo>
                    <a:lnTo>
                      <a:pt x="202" y="40"/>
                    </a:lnTo>
                    <a:lnTo>
                      <a:pt x="186" y="48"/>
                    </a:lnTo>
                    <a:lnTo>
                      <a:pt x="166" y="58"/>
                    </a:lnTo>
                    <a:lnTo>
                      <a:pt x="142" y="66"/>
                    </a:lnTo>
                    <a:lnTo>
                      <a:pt x="112" y="72"/>
                    </a:lnTo>
                    <a:lnTo>
                      <a:pt x="94" y="74"/>
                    </a:lnTo>
                    <a:lnTo>
                      <a:pt x="78" y="74"/>
                    </a:lnTo>
                    <a:lnTo>
                      <a:pt x="60" y="74"/>
                    </a:lnTo>
                    <a:lnTo>
                      <a:pt x="40" y="72"/>
                    </a:lnTo>
                    <a:lnTo>
                      <a:pt x="20" y="68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FFD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84"/>
              <p:cNvSpPr>
                <a:spLocks/>
              </p:cNvSpPr>
              <p:nvPr/>
            </p:nvSpPr>
            <p:spPr bwMode="auto">
              <a:xfrm>
                <a:off x="5013325" y="3013075"/>
                <a:ext cx="161925" cy="114300"/>
              </a:xfrm>
              <a:custGeom>
                <a:avLst/>
                <a:gdLst>
                  <a:gd name="T0" fmla="*/ 126007824 w 102"/>
                  <a:gd name="T1" fmla="*/ 0 h 72"/>
                  <a:gd name="T2" fmla="*/ 126007824 w 102"/>
                  <a:gd name="T3" fmla="*/ 0 h 72"/>
                  <a:gd name="T4" fmla="*/ 186491556 w 102"/>
                  <a:gd name="T5" fmla="*/ 0 h 72"/>
                  <a:gd name="T6" fmla="*/ 216733472 w 102"/>
                  <a:gd name="T7" fmla="*/ 5040312 h 72"/>
                  <a:gd name="T8" fmla="*/ 246975338 w 102"/>
                  <a:gd name="T9" fmla="*/ 5040312 h 72"/>
                  <a:gd name="T10" fmla="*/ 246975338 w 102"/>
                  <a:gd name="T11" fmla="*/ 5040312 h 72"/>
                  <a:gd name="T12" fmla="*/ 252015649 w 102"/>
                  <a:gd name="T13" fmla="*/ 25201558 h 72"/>
                  <a:gd name="T14" fmla="*/ 257055960 w 102"/>
                  <a:gd name="T15" fmla="*/ 50403116 h 72"/>
                  <a:gd name="T16" fmla="*/ 257055960 w 102"/>
                  <a:gd name="T17" fmla="*/ 80644991 h 72"/>
                  <a:gd name="T18" fmla="*/ 246975338 w 102"/>
                  <a:gd name="T19" fmla="*/ 105846567 h 72"/>
                  <a:gd name="T20" fmla="*/ 246975338 w 102"/>
                  <a:gd name="T21" fmla="*/ 105846567 h 72"/>
                  <a:gd name="T22" fmla="*/ 236894716 w 102"/>
                  <a:gd name="T23" fmla="*/ 126007809 h 72"/>
                  <a:gd name="T24" fmla="*/ 221773783 w 102"/>
                  <a:gd name="T25" fmla="*/ 146169050 h 72"/>
                  <a:gd name="T26" fmla="*/ 201612489 w 102"/>
                  <a:gd name="T27" fmla="*/ 161289981 h 72"/>
                  <a:gd name="T28" fmla="*/ 176410934 w 102"/>
                  <a:gd name="T29" fmla="*/ 171370602 h 72"/>
                  <a:gd name="T30" fmla="*/ 156249690 w 102"/>
                  <a:gd name="T31" fmla="*/ 181451223 h 72"/>
                  <a:gd name="T32" fmla="*/ 131048135 w 102"/>
                  <a:gd name="T33" fmla="*/ 181451223 h 72"/>
                  <a:gd name="T34" fmla="*/ 105846580 w 102"/>
                  <a:gd name="T35" fmla="*/ 181451223 h 72"/>
                  <a:gd name="T36" fmla="*/ 80645001 w 102"/>
                  <a:gd name="T37" fmla="*/ 171370602 h 72"/>
                  <a:gd name="T38" fmla="*/ 80645001 w 102"/>
                  <a:gd name="T39" fmla="*/ 171370602 h 72"/>
                  <a:gd name="T40" fmla="*/ 55443446 w 102"/>
                  <a:gd name="T41" fmla="*/ 161289981 h 72"/>
                  <a:gd name="T42" fmla="*/ 40322500 w 102"/>
                  <a:gd name="T43" fmla="*/ 146169050 h 72"/>
                  <a:gd name="T44" fmla="*/ 25201561 w 102"/>
                  <a:gd name="T45" fmla="*/ 131048119 h 72"/>
                  <a:gd name="T46" fmla="*/ 15120939 w 102"/>
                  <a:gd name="T47" fmla="*/ 110886878 h 72"/>
                  <a:gd name="T48" fmla="*/ 5040313 w 102"/>
                  <a:gd name="T49" fmla="*/ 90725611 h 72"/>
                  <a:gd name="T50" fmla="*/ 0 w 102"/>
                  <a:gd name="T51" fmla="*/ 70564370 h 72"/>
                  <a:gd name="T52" fmla="*/ 0 w 102"/>
                  <a:gd name="T53" fmla="*/ 50403116 h 72"/>
                  <a:gd name="T54" fmla="*/ 5040313 w 102"/>
                  <a:gd name="T55" fmla="*/ 30241875 h 72"/>
                  <a:gd name="T56" fmla="*/ 5040313 w 102"/>
                  <a:gd name="T57" fmla="*/ 30241875 h 72"/>
                  <a:gd name="T58" fmla="*/ 65524068 w 102"/>
                  <a:gd name="T59" fmla="*/ 10080624 h 72"/>
                  <a:gd name="T60" fmla="*/ 95765934 w 102"/>
                  <a:gd name="T61" fmla="*/ 0 h 72"/>
                  <a:gd name="T62" fmla="*/ 126007824 w 102"/>
                  <a:gd name="T63" fmla="*/ 0 h 72"/>
                  <a:gd name="T64" fmla="*/ 126007824 w 102"/>
                  <a:gd name="T65" fmla="*/ 0 h 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2"/>
                  <a:gd name="T100" fmla="*/ 0 h 72"/>
                  <a:gd name="T101" fmla="*/ 102 w 102"/>
                  <a:gd name="T102" fmla="*/ 72 h 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2" h="72">
                    <a:moveTo>
                      <a:pt x="50" y="0"/>
                    </a:moveTo>
                    <a:lnTo>
                      <a:pt x="50" y="0"/>
                    </a:lnTo>
                    <a:lnTo>
                      <a:pt x="74" y="0"/>
                    </a:lnTo>
                    <a:lnTo>
                      <a:pt x="86" y="2"/>
                    </a:lnTo>
                    <a:lnTo>
                      <a:pt x="98" y="2"/>
                    </a:lnTo>
                    <a:lnTo>
                      <a:pt x="100" y="10"/>
                    </a:lnTo>
                    <a:lnTo>
                      <a:pt x="102" y="20"/>
                    </a:lnTo>
                    <a:lnTo>
                      <a:pt x="102" y="32"/>
                    </a:lnTo>
                    <a:lnTo>
                      <a:pt x="98" y="42"/>
                    </a:lnTo>
                    <a:lnTo>
                      <a:pt x="94" y="50"/>
                    </a:lnTo>
                    <a:lnTo>
                      <a:pt x="88" y="58"/>
                    </a:lnTo>
                    <a:lnTo>
                      <a:pt x="80" y="64"/>
                    </a:lnTo>
                    <a:lnTo>
                      <a:pt x="70" y="68"/>
                    </a:lnTo>
                    <a:lnTo>
                      <a:pt x="62" y="72"/>
                    </a:lnTo>
                    <a:lnTo>
                      <a:pt x="52" y="72"/>
                    </a:lnTo>
                    <a:lnTo>
                      <a:pt x="42" y="72"/>
                    </a:lnTo>
                    <a:lnTo>
                      <a:pt x="32" y="68"/>
                    </a:lnTo>
                    <a:lnTo>
                      <a:pt x="22" y="64"/>
                    </a:lnTo>
                    <a:lnTo>
                      <a:pt x="16" y="58"/>
                    </a:lnTo>
                    <a:lnTo>
                      <a:pt x="10" y="52"/>
                    </a:lnTo>
                    <a:lnTo>
                      <a:pt x="6" y="44"/>
                    </a:lnTo>
                    <a:lnTo>
                      <a:pt x="2" y="36"/>
                    </a:lnTo>
                    <a:lnTo>
                      <a:pt x="0" y="28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26" y="4"/>
                    </a:lnTo>
                    <a:lnTo>
                      <a:pt x="38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484E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85"/>
              <p:cNvSpPr>
                <a:spLocks/>
              </p:cNvSpPr>
              <p:nvPr/>
            </p:nvSpPr>
            <p:spPr bwMode="auto">
              <a:xfrm>
                <a:off x="5048250" y="3009900"/>
                <a:ext cx="92075" cy="88900"/>
              </a:xfrm>
              <a:custGeom>
                <a:avLst/>
                <a:gdLst>
                  <a:gd name="T0" fmla="*/ 5040313 w 58"/>
                  <a:gd name="T1" fmla="*/ 45362813 h 56"/>
                  <a:gd name="T2" fmla="*/ 5040313 w 58"/>
                  <a:gd name="T3" fmla="*/ 45362813 h 56"/>
                  <a:gd name="T4" fmla="*/ 0 w 58"/>
                  <a:gd name="T5" fmla="*/ 55443447 h 56"/>
                  <a:gd name="T6" fmla="*/ 0 w 58"/>
                  <a:gd name="T7" fmla="*/ 70564381 h 56"/>
                  <a:gd name="T8" fmla="*/ 5040313 w 58"/>
                  <a:gd name="T9" fmla="*/ 95765936 h 56"/>
                  <a:gd name="T10" fmla="*/ 20161251 w 58"/>
                  <a:gd name="T11" fmla="*/ 120967517 h 56"/>
                  <a:gd name="T12" fmla="*/ 45362813 w 58"/>
                  <a:gd name="T13" fmla="*/ 136088450 h 56"/>
                  <a:gd name="T14" fmla="*/ 45362813 w 58"/>
                  <a:gd name="T15" fmla="*/ 136088450 h 56"/>
                  <a:gd name="T16" fmla="*/ 75604692 w 58"/>
                  <a:gd name="T17" fmla="*/ 141128761 h 56"/>
                  <a:gd name="T18" fmla="*/ 100806248 w 58"/>
                  <a:gd name="T19" fmla="*/ 136088450 h 56"/>
                  <a:gd name="T20" fmla="*/ 126007829 w 58"/>
                  <a:gd name="T21" fmla="*/ 120967517 h 56"/>
                  <a:gd name="T22" fmla="*/ 141128762 w 58"/>
                  <a:gd name="T23" fmla="*/ 95765936 h 56"/>
                  <a:gd name="T24" fmla="*/ 141128762 w 58"/>
                  <a:gd name="T25" fmla="*/ 95765936 h 56"/>
                  <a:gd name="T26" fmla="*/ 146169074 w 58"/>
                  <a:gd name="T27" fmla="*/ 85685314 h 56"/>
                  <a:gd name="T28" fmla="*/ 146169074 w 58"/>
                  <a:gd name="T29" fmla="*/ 70564381 h 56"/>
                  <a:gd name="T30" fmla="*/ 141128762 w 58"/>
                  <a:gd name="T31" fmla="*/ 45362813 h 56"/>
                  <a:gd name="T32" fmla="*/ 126007829 w 58"/>
                  <a:gd name="T33" fmla="*/ 20161251 h 56"/>
                  <a:gd name="T34" fmla="*/ 100806248 w 58"/>
                  <a:gd name="T35" fmla="*/ 5040313 h 56"/>
                  <a:gd name="T36" fmla="*/ 100806248 w 58"/>
                  <a:gd name="T37" fmla="*/ 5040313 h 56"/>
                  <a:gd name="T38" fmla="*/ 75604692 w 58"/>
                  <a:gd name="T39" fmla="*/ 0 h 56"/>
                  <a:gd name="T40" fmla="*/ 45362813 w 58"/>
                  <a:gd name="T41" fmla="*/ 5040313 h 56"/>
                  <a:gd name="T42" fmla="*/ 20161251 w 58"/>
                  <a:gd name="T43" fmla="*/ 20161251 h 56"/>
                  <a:gd name="T44" fmla="*/ 5040313 w 58"/>
                  <a:gd name="T45" fmla="*/ 45362813 h 56"/>
                  <a:gd name="T46" fmla="*/ 5040313 w 58"/>
                  <a:gd name="T47" fmla="*/ 45362813 h 5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8"/>
                  <a:gd name="T73" fmla="*/ 0 h 56"/>
                  <a:gd name="T74" fmla="*/ 58 w 58"/>
                  <a:gd name="T75" fmla="*/ 56 h 5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8" h="56">
                    <a:moveTo>
                      <a:pt x="2" y="18"/>
                    </a:moveTo>
                    <a:lnTo>
                      <a:pt x="2" y="18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2" y="38"/>
                    </a:lnTo>
                    <a:lnTo>
                      <a:pt x="8" y="48"/>
                    </a:lnTo>
                    <a:lnTo>
                      <a:pt x="18" y="54"/>
                    </a:lnTo>
                    <a:lnTo>
                      <a:pt x="30" y="56"/>
                    </a:lnTo>
                    <a:lnTo>
                      <a:pt x="40" y="54"/>
                    </a:lnTo>
                    <a:lnTo>
                      <a:pt x="50" y="48"/>
                    </a:lnTo>
                    <a:lnTo>
                      <a:pt x="56" y="38"/>
                    </a:lnTo>
                    <a:lnTo>
                      <a:pt x="58" y="34"/>
                    </a:lnTo>
                    <a:lnTo>
                      <a:pt x="58" y="28"/>
                    </a:lnTo>
                    <a:lnTo>
                      <a:pt x="56" y="18"/>
                    </a:lnTo>
                    <a:lnTo>
                      <a:pt x="50" y="8"/>
                    </a:lnTo>
                    <a:lnTo>
                      <a:pt x="40" y="2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86"/>
              <p:cNvSpPr>
                <a:spLocks/>
              </p:cNvSpPr>
              <p:nvPr/>
            </p:nvSpPr>
            <p:spPr bwMode="auto">
              <a:xfrm>
                <a:off x="5083175" y="3041650"/>
                <a:ext cx="22225" cy="22225"/>
              </a:xfrm>
              <a:custGeom>
                <a:avLst/>
                <a:gdLst>
                  <a:gd name="T0" fmla="*/ 0 w 14"/>
                  <a:gd name="T1" fmla="*/ 10080625 h 14"/>
                  <a:gd name="T2" fmla="*/ 0 w 14"/>
                  <a:gd name="T3" fmla="*/ 10080625 h 14"/>
                  <a:gd name="T4" fmla="*/ 0 w 14"/>
                  <a:gd name="T5" fmla="*/ 25201562 h 14"/>
                  <a:gd name="T6" fmla="*/ 10080625 w 14"/>
                  <a:gd name="T7" fmla="*/ 35282190 h 14"/>
                  <a:gd name="T8" fmla="*/ 10080625 w 14"/>
                  <a:gd name="T9" fmla="*/ 35282190 h 14"/>
                  <a:gd name="T10" fmla="*/ 20161251 w 14"/>
                  <a:gd name="T11" fmla="*/ 35282190 h 14"/>
                  <a:gd name="T12" fmla="*/ 35282190 w 14"/>
                  <a:gd name="T13" fmla="*/ 25201562 h 14"/>
                  <a:gd name="T14" fmla="*/ 35282190 w 14"/>
                  <a:gd name="T15" fmla="*/ 25201562 h 14"/>
                  <a:gd name="T16" fmla="*/ 35282190 w 14"/>
                  <a:gd name="T17" fmla="*/ 20161251 h 14"/>
                  <a:gd name="T18" fmla="*/ 35282190 w 14"/>
                  <a:gd name="T19" fmla="*/ 10080625 h 14"/>
                  <a:gd name="T20" fmla="*/ 20161251 w 14"/>
                  <a:gd name="T21" fmla="*/ 0 h 14"/>
                  <a:gd name="T22" fmla="*/ 20161251 w 14"/>
                  <a:gd name="T23" fmla="*/ 0 h 14"/>
                  <a:gd name="T24" fmla="*/ 10080625 w 14"/>
                  <a:gd name="T25" fmla="*/ 0 h 14"/>
                  <a:gd name="T26" fmla="*/ 0 w 14"/>
                  <a:gd name="T27" fmla="*/ 10080625 h 14"/>
                  <a:gd name="T28" fmla="*/ 0 w 14"/>
                  <a:gd name="T29" fmla="*/ 10080625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"/>
                  <a:gd name="T46" fmla="*/ 0 h 14"/>
                  <a:gd name="T47" fmla="*/ 14 w 14"/>
                  <a:gd name="T48" fmla="*/ 14 h 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" h="14">
                    <a:moveTo>
                      <a:pt x="0" y="4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4" y="14"/>
                    </a:lnTo>
                    <a:lnTo>
                      <a:pt x="8" y="14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87"/>
              <p:cNvSpPr>
                <a:spLocks/>
              </p:cNvSpPr>
              <p:nvPr/>
            </p:nvSpPr>
            <p:spPr bwMode="auto">
              <a:xfrm>
                <a:off x="4943475" y="2940050"/>
                <a:ext cx="320675" cy="168275"/>
              </a:xfrm>
              <a:custGeom>
                <a:avLst/>
                <a:gdLst>
                  <a:gd name="T0" fmla="*/ 509071607 w 202"/>
                  <a:gd name="T1" fmla="*/ 216733474 h 106"/>
                  <a:gd name="T2" fmla="*/ 509071607 w 202"/>
                  <a:gd name="T3" fmla="*/ 216733474 h 106"/>
                  <a:gd name="T4" fmla="*/ 478829741 w 202"/>
                  <a:gd name="T5" fmla="*/ 201612492 h 106"/>
                  <a:gd name="T6" fmla="*/ 398184666 w 202"/>
                  <a:gd name="T7" fmla="*/ 161290003 h 106"/>
                  <a:gd name="T8" fmla="*/ 352821868 w 202"/>
                  <a:gd name="T9" fmla="*/ 146169070 h 106"/>
                  <a:gd name="T10" fmla="*/ 297378447 w 202"/>
                  <a:gd name="T11" fmla="*/ 131048137 h 106"/>
                  <a:gd name="T12" fmla="*/ 246975337 w 202"/>
                  <a:gd name="T13" fmla="*/ 120967515 h 106"/>
                  <a:gd name="T14" fmla="*/ 201612489 w 202"/>
                  <a:gd name="T15" fmla="*/ 115927204 h 106"/>
                  <a:gd name="T16" fmla="*/ 201612489 w 202"/>
                  <a:gd name="T17" fmla="*/ 115927204 h 106"/>
                  <a:gd name="T18" fmla="*/ 126007824 w 202"/>
                  <a:gd name="T19" fmla="*/ 171370625 h 106"/>
                  <a:gd name="T20" fmla="*/ 60483757 w 202"/>
                  <a:gd name="T21" fmla="*/ 221773785 h 106"/>
                  <a:gd name="T22" fmla="*/ 0 w 202"/>
                  <a:gd name="T23" fmla="*/ 267136585 h 106"/>
                  <a:gd name="T24" fmla="*/ 0 w 202"/>
                  <a:gd name="T25" fmla="*/ 267136585 h 106"/>
                  <a:gd name="T26" fmla="*/ 10080625 w 202"/>
                  <a:gd name="T27" fmla="*/ 236894719 h 106"/>
                  <a:gd name="T28" fmla="*/ 20161250 w 202"/>
                  <a:gd name="T29" fmla="*/ 201612492 h 106"/>
                  <a:gd name="T30" fmla="*/ 40322500 w 202"/>
                  <a:gd name="T31" fmla="*/ 161290003 h 106"/>
                  <a:gd name="T32" fmla="*/ 65524068 w 202"/>
                  <a:gd name="T33" fmla="*/ 115927204 h 106"/>
                  <a:gd name="T34" fmla="*/ 95765933 w 202"/>
                  <a:gd name="T35" fmla="*/ 75604691 h 106"/>
                  <a:gd name="T36" fmla="*/ 131048135 w 202"/>
                  <a:gd name="T37" fmla="*/ 40322501 h 106"/>
                  <a:gd name="T38" fmla="*/ 151209379 w 202"/>
                  <a:gd name="T39" fmla="*/ 25201561 h 106"/>
                  <a:gd name="T40" fmla="*/ 176410934 w 202"/>
                  <a:gd name="T41" fmla="*/ 10080625 h 106"/>
                  <a:gd name="T42" fmla="*/ 176410934 w 202"/>
                  <a:gd name="T43" fmla="*/ 10080625 h 106"/>
                  <a:gd name="T44" fmla="*/ 201612489 w 202"/>
                  <a:gd name="T45" fmla="*/ 5040313 h 106"/>
                  <a:gd name="T46" fmla="*/ 226814093 w 202"/>
                  <a:gd name="T47" fmla="*/ 0 h 106"/>
                  <a:gd name="T48" fmla="*/ 252015648 w 202"/>
                  <a:gd name="T49" fmla="*/ 0 h 106"/>
                  <a:gd name="T50" fmla="*/ 277217203 w 202"/>
                  <a:gd name="T51" fmla="*/ 5040313 h 106"/>
                  <a:gd name="T52" fmla="*/ 327620313 w 202"/>
                  <a:gd name="T53" fmla="*/ 25201561 h 106"/>
                  <a:gd name="T54" fmla="*/ 378023422 w 202"/>
                  <a:gd name="T55" fmla="*/ 55443446 h 106"/>
                  <a:gd name="T56" fmla="*/ 423386321 w 202"/>
                  <a:gd name="T57" fmla="*/ 90725624 h 106"/>
                  <a:gd name="T58" fmla="*/ 458668497 w 202"/>
                  <a:gd name="T59" fmla="*/ 131048137 h 106"/>
                  <a:gd name="T60" fmla="*/ 488910363 w 202"/>
                  <a:gd name="T61" fmla="*/ 176410936 h 106"/>
                  <a:gd name="T62" fmla="*/ 509071607 w 202"/>
                  <a:gd name="T63" fmla="*/ 216733474 h 106"/>
                  <a:gd name="T64" fmla="*/ 509071607 w 202"/>
                  <a:gd name="T65" fmla="*/ 216733474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2"/>
                  <a:gd name="T100" fmla="*/ 0 h 106"/>
                  <a:gd name="T101" fmla="*/ 202 w 202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2" h="106">
                    <a:moveTo>
                      <a:pt x="202" y="86"/>
                    </a:moveTo>
                    <a:lnTo>
                      <a:pt x="202" y="86"/>
                    </a:lnTo>
                    <a:lnTo>
                      <a:pt x="190" y="80"/>
                    </a:lnTo>
                    <a:lnTo>
                      <a:pt x="158" y="64"/>
                    </a:lnTo>
                    <a:lnTo>
                      <a:pt x="140" y="58"/>
                    </a:lnTo>
                    <a:lnTo>
                      <a:pt x="118" y="52"/>
                    </a:lnTo>
                    <a:lnTo>
                      <a:pt x="98" y="48"/>
                    </a:lnTo>
                    <a:lnTo>
                      <a:pt x="80" y="46"/>
                    </a:lnTo>
                    <a:lnTo>
                      <a:pt x="50" y="68"/>
                    </a:lnTo>
                    <a:lnTo>
                      <a:pt x="24" y="88"/>
                    </a:lnTo>
                    <a:lnTo>
                      <a:pt x="0" y="106"/>
                    </a:lnTo>
                    <a:lnTo>
                      <a:pt x="4" y="94"/>
                    </a:lnTo>
                    <a:lnTo>
                      <a:pt x="8" y="80"/>
                    </a:lnTo>
                    <a:lnTo>
                      <a:pt x="16" y="64"/>
                    </a:lnTo>
                    <a:lnTo>
                      <a:pt x="26" y="46"/>
                    </a:lnTo>
                    <a:lnTo>
                      <a:pt x="38" y="30"/>
                    </a:lnTo>
                    <a:lnTo>
                      <a:pt x="52" y="16"/>
                    </a:lnTo>
                    <a:lnTo>
                      <a:pt x="60" y="10"/>
                    </a:lnTo>
                    <a:lnTo>
                      <a:pt x="70" y="4"/>
                    </a:lnTo>
                    <a:lnTo>
                      <a:pt x="80" y="2"/>
                    </a:lnTo>
                    <a:lnTo>
                      <a:pt x="90" y="0"/>
                    </a:lnTo>
                    <a:lnTo>
                      <a:pt x="100" y="0"/>
                    </a:lnTo>
                    <a:lnTo>
                      <a:pt x="110" y="2"/>
                    </a:lnTo>
                    <a:lnTo>
                      <a:pt x="130" y="10"/>
                    </a:lnTo>
                    <a:lnTo>
                      <a:pt x="150" y="22"/>
                    </a:lnTo>
                    <a:lnTo>
                      <a:pt x="168" y="36"/>
                    </a:lnTo>
                    <a:lnTo>
                      <a:pt x="182" y="52"/>
                    </a:lnTo>
                    <a:lnTo>
                      <a:pt x="194" y="70"/>
                    </a:lnTo>
                    <a:lnTo>
                      <a:pt x="202" y="86"/>
                    </a:lnTo>
                    <a:close/>
                  </a:path>
                </a:pathLst>
              </a:custGeom>
              <a:solidFill>
                <a:srgbClr val="FFE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88"/>
              <p:cNvSpPr>
                <a:spLocks/>
              </p:cNvSpPr>
              <p:nvPr/>
            </p:nvSpPr>
            <p:spPr bwMode="auto">
              <a:xfrm>
                <a:off x="4930775" y="3000375"/>
                <a:ext cx="349250" cy="117475"/>
              </a:xfrm>
              <a:custGeom>
                <a:avLst/>
                <a:gdLst>
                  <a:gd name="T0" fmla="*/ 0 w 220"/>
                  <a:gd name="T1" fmla="*/ 186491535 h 74"/>
                  <a:gd name="T2" fmla="*/ 0 w 220"/>
                  <a:gd name="T3" fmla="*/ 186491535 h 74"/>
                  <a:gd name="T4" fmla="*/ 20161251 w 220"/>
                  <a:gd name="T5" fmla="*/ 156249673 h 74"/>
                  <a:gd name="T6" fmla="*/ 40322501 w 220"/>
                  <a:gd name="T7" fmla="*/ 126007810 h 74"/>
                  <a:gd name="T8" fmla="*/ 70564380 w 220"/>
                  <a:gd name="T9" fmla="*/ 90725612 h 74"/>
                  <a:gd name="T10" fmla="*/ 105846583 w 220"/>
                  <a:gd name="T11" fmla="*/ 60483750 h 74"/>
                  <a:gd name="T12" fmla="*/ 151209383 w 220"/>
                  <a:gd name="T13" fmla="*/ 30241875 h 74"/>
                  <a:gd name="T14" fmla="*/ 181451249 w 220"/>
                  <a:gd name="T15" fmla="*/ 15120937 h 74"/>
                  <a:gd name="T16" fmla="*/ 206652805 w 220"/>
                  <a:gd name="T17" fmla="*/ 5040312 h 74"/>
                  <a:gd name="T18" fmla="*/ 241935032 w 220"/>
                  <a:gd name="T19" fmla="*/ 0 h 74"/>
                  <a:gd name="T20" fmla="*/ 272176899 w 220"/>
                  <a:gd name="T21" fmla="*/ 0 h 74"/>
                  <a:gd name="T22" fmla="*/ 272176899 w 220"/>
                  <a:gd name="T23" fmla="*/ 0 h 74"/>
                  <a:gd name="T24" fmla="*/ 337700943 w 220"/>
                  <a:gd name="T25" fmla="*/ 5040312 h 74"/>
                  <a:gd name="T26" fmla="*/ 393144365 w 220"/>
                  <a:gd name="T27" fmla="*/ 20161248 h 74"/>
                  <a:gd name="T28" fmla="*/ 443547575 w 220"/>
                  <a:gd name="T29" fmla="*/ 40322496 h 74"/>
                  <a:gd name="T30" fmla="*/ 483870064 w 220"/>
                  <a:gd name="T31" fmla="*/ 60483750 h 74"/>
                  <a:gd name="T32" fmla="*/ 514111931 w 220"/>
                  <a:gd name="T33" fmla="*/ 80644992 h 74"/>
                  <a:gd name="T34" fmla="*/ 534273175 w 220"/>
                  <a:gd name="T35" fmla="*/ 100806233 h 74"/>
                  <a:gd name="T36" fmla="*/ 554434420 w 220"/>
                  <a:gd name="T37" fmla="*/ 120967500 h 74"/>
                  <a:gd name="T38" fmla="*/ 519152242 w 220"/>
                  <a:gd name="T39" fmla="*/ 136088431 h 74"/>
                  <a:gd name="T40" fmla="*/ 519152242 w 220"/>
                  <a:gd name="T41" fmla="*/ 136088431 h 74"/>
                  <a:gd name="T42" fmla="*/ 493950686 w 220"/>
                  <a:gd name="T43" fmla="*/ 120967500 h 74"/>
                  <a:gd name="T44" fmla="*/ 468749131 w 220"/>
                  <a:gd name="T45" fmla="*/ 100806233 h 74"/>
                  <a:gd name="T46" fmla="*/ 438507264 w 220"/>
                  <a:gd name="T47" fmla="*/ 80644992 h 74"/>
                  <a:gd name="T48" fmla="*/ 398184676 w 220"/>
                  <a:gd name="T49" fmla="*/ 60483750 h 74"/>
                  <a:gd name="T50" fmla="*/ 352821876 w 220"/>
                  <a:gd name="T51" fmla="*/ 45362806 h 74"/>
                  <a:gd name="T52" fmla="*/ 302418765 w 220"/>
                  <a:gd name="T53" fmla="*/ 40322496 h 74"/>
                  <a:gd name="T54" fmla="*/ 272176899 w 220"/>
                  <a:gd name="T55" fmla="*/ 40322496 h 74"/>
                  <a:gd name="T56" fmla="*/ 246975343 w 220"/>
                  <a:gd name="T57" fmla="*/ 45362806 h 74"/>
                  <a:gd name="T58" fmla="*/ 246975343 w 220"/>
                  <a:gd name="T59" fmla="*/ 45362806 h 74"/>
                  <a:gd name="T60" fmla="*/ 191531871 w 220"/>
                  <a:gd name="T61" fmla="*/ 60483750 h 74"/>
                  <a:gd name="T62" fmla="*/ 146169072 w 220"/>
                  <a:gd name="T63" fmla="*/ 80644992 h 74"/>
                  <a:gd name="T64" fmla="*/ 105846583 w 220"/>
                  <a:gd name="T65" fmla="*/ 105846568 h 74"/>
                  <a:gd name="T66" fmla="*/ 70564380 w 220"/>
                  <a:gd name="T67" fmla="*/ 131048121 h 74"/>
                  <a:gd name="T68" fmla="*/ 20161251 w 220"/>
                  <a:gd name="T69" fmla="*/ 171370604 h 74"/>
                  <a:gd name="T70" fmla="*/ 0 w 220"/>
                  <a:gd name="T71" fmla="*/ 186491535 h 74"/>
                  <a:gd name="T72" fmla="*/ 0 w 220"/>
                  <a:gd name="T73" fmla="*/ 186491535 h 7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0"/>
                  <a:gd name="T112" fmla="*/ 0 h 74"/>
                  <a:gd name="T113" fmla="*/ 220 w 220"/>
                  <a:gd name="T114" fmla="*/ 74 h 7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0" h="74">
                    <a:moveTo>
                      <a:pt x="0" y="74"/>
                    </a:moveTo>
                    <a:lnTo>
                      <a:pt x="0" y="74"/>
                    </a:lnTo>
                    <a:lnTo>
                      <a:pt x="8" y="62"/>
                    </a:lnTo>
                    <a:lnTo>
                      <a:pt x="16" y="50"/>
                    </a:lnTo>
                    <a:lnTo>
                      <a:pt x="28" y="36"/>
                    </a:lnTo>
                    <a:lnTo>
                      <a:pt x="42" y="24"/>
                    </a:lnTo>
                    <a:lnTo>
                      <a:pt x="60" y="12"/>
                    </a:lnTo>
                    <a:lnTo>
                      <a:pt x="72" y="6"/>
                    </a:lnTo>
                    <a:lnTo>
                      <a:pt x="82" y="2"/>
                    </a:lnTo>
                    <a:lnTo>
                      <a:pt x="96" y="0"/>
                    </a:lnTo>
                    <a:lnTo>
                      <a:pt x="108" y="0"/>
                    </a:lnTo>
                    <a:lnTo>
                      <a:pt x="134" y="2"/>
                    </a:lnTo>
                    <a:lnTo>
                      <a:pt x="156" y="8"/>
                    </a:lnTo>
                    <a:lnTo>
                      <a:pt x="176" y="16"/>
                    </a:lnTo>
                    <a:lnTo>
                      <a:pt x="192" y="24"/>
                    </a:lnTo>
                    <a:lnTo>
                      <a:pt x="204" y="32"/>
                    </a:lnTo>
                    <a:lnTo>
                      <a:pt x="212" y="40"/>
                    </a:lnTo>
                    <a:lnTo>
                      <a:pt x="220" y="48"/>
                    </a:lnTo>
                    <a:lnTo>
                      <a:pt x="206" y="54"/>
                    </a:lnTo>
                    <a:lnTo>
                      <a:pt x="196" y="48"/>
                    </a:lnTo>
                    <a:lnTo>
                      <a:pt x="186" y="40"/>
                    </a:lnTo>
                    <a:lnTo>
                      <a:pt x="174" y="32"/>
                    </a:lnTo>
                    <a:lnTo>
                      <a:pt x="158" y="24"/>
                    </a:lnTo>
                    <a:lnTo>
                      <a:pt x="140" y="18"/>
                    </a:lnTo>
                    <a:lnTo>
                      <a:pt x="120" y="16"/>
                    </a:lnTo>
                    <a:lnTo>
                      <a:pt x="108" y="16"/>
                    </a:lnTo>
                    <a:lnTo>
                      <a:pt x="98" y="18"/>
                    </a:lnTo>
                    <a:lnTo>
                      <a:pt x="76" y="24"/>
                    </a:lnTo>
                    <a:lnTo>
                      <a:pt x="58" y="32"/>
                    </a:lnTo>
                    <a:lnTo>
                      <a:pt x="42" y="42"/>
                    </a:lnTo>
                    <a:lnTo>
                      <a:pt x="28" y="52"/>
                    </a:lnTo>
                    <a:lnTo>
                      <a:pt x="8" y="68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89"/>
              <p:cNvSpPr>
                <a:spLocks/>
              </p:cNvSpPr>
              <p:nvPr/>
            </p:nvSpPr>
            <p:spPr bwMode="auto">
              <a:xfrm>
                <a:off x="4835525" y="3041650"/>
                <a:ext cx="466725" cy="749300"/>
              </a:xfrm>
              <a:custGeom>
                <a:avLst/>
                <a:gdLst>
                  <a:gd name="T0" fmla="*/ 725804897 w 294"/>
                  <a:gd name="T1" fmla="*/ 90725626 h 472"/>
                  <a:gd name="T2" fmla="*/ 725804897 w 294"/>
                  <a:gd name="T3" fmla="*/ 90725626 h 472"/>
                  <a:gd name="T4" fmla="*/ 705643655 w 294"/>
                  <a:gd name="T5" fmla="*/ 191531875 h 472"/>
                  <a:gd name="T6" fmla="*/ 680442103 w 294"/>
                  <a:gd name="T7" fmla="*/ 307459082 h 472"/>
                  <a:gd name="T8" fmla="*/ 645159931 w 294"/>
                  <a:gd name="T9" fmla="*/ 438507273 h 472"/>
                  <a:gd name="T10" fmla="*/ 604837447 w 294"/>
                  <a:gd name="T11" fmla="*/ 579635986 h 472"/>
                  <a:gd name="T12" fmla="*/ 574595585 w 294"/>
                  <a:gd name="T13" fmla="*/ 650200343 h 472"/>
                  <a:gd name="T14" fmla="*/ 549394033 w 294"/>
                  <a:gd name="T15" fmla="*/ 715724388 h 472"/>
                  <a:gd name="T16" fmla="*/ 514111860 w 294"/>
                  <a:gd name="T17" fmla="*/ 781248434 h 472"/>
                  <a:gd name="T18" fmla="*/ 478829687 w 294"/>
                  <a:gd name="T19" fmla="*/ 846772678 h 472"/>
                  <a:gd name="T20" fmla="*/ 443547514 w 294"/>
                  <a:gd name="T21" fmla="*/ 907256412 h 472"/>
                  <a:gd name="T22" fmla="*/ 403224932 w 294"/>
                  <a:gd name="T23" fmla="*/ 962699835 h 472"/>
                  <a:gd name="T24" fmla="*/ 357862138 w 294"/>
                  <a:gd name="T25" fmla="*/ 1013102947 h 472"/>
                  <a:gd name="T26" fmla="*/ 307459034 w 294"/>
                  <a:gd name="T27" fmla="*/ 1058465748 h 472"/>
                  <a:gd name="T28" fmla="*/ 307459034 w 294"/>
                  <a:gd name="T29" fmla="*/ 1058465748 h 472"/>
                  <a:gd name="T30" fmla="*/ 241934999 w 294"/>
                  <a:gd name="T31" fmla="*/ 1108868860 h 472"/>
                  <a:gd name="T32" fmla="*/ 211693136 w 294"/>
                  <a:gd name="T33" fmla="*/ 1129030105 h 472"/>
                  <a:gd name="T34" fmla="*/ 181451224 w 294"/>
                  <a:gd name="T35" fmla="*/ 1144151038 h 472"/>
                  <a:gd name="T36" fmla="*/ 146169051 w 294"/>
                  <a:gd name="T37" fmla="*/ 1159271972 h 472"/>
                  <a:gd name="T38" fmla="*/ 105846568 w 294"/>
                  <a:gd name="T39" fmla="*/ 1169352594 h 472"/>
                  <a:gd name="T40" fmla="*/ 0 w 294"/>
                  <a:gd name="T41" fmla="*/ 1189513839 h 472"/>
                  <a:gd name="T42" fmla="*/ 0 w 294"/>
                  <a:gd name="T43" fmla="*/ 1189513839 h 472"/>
                  <a:gd name="T44" fmla="*/ 90725612 w 294"/>
                  <a:gd name="T45" fmla="*/ 1184473528 h 472"/>
                  <a:gd name="T46" fmla="*/ 166330293 w 294"/>
                  <a:gd name="T47" fmla="*/ 1174392906 h 472"/>
                  <a:gd name="T48" fmla="*/ 206652776 w 294"/>
                  <a:gd name="T49" fmla="*/ 1164312283 h 472"/>
                  <a:gd name="T50" fmla="*/ 246975309 w 294"/>
                  <a:gd name="T51" fmla="*/ 1149191350 h 472"/>
                  <a:gd name="T52" fmla="*/ 246975309 w 294"/>
                  <a:gd name="T53" fmla="*/ 1149191350 h 472"/>
                  <a:gd name="T54" fmla="*/ 292338103 w 294"/>
                  <a:gd name="T55" fmla="*/ 1123989794 h 472"/>
                  <a:gd name="T56" fmla="*/ 337700897 w 294"/>
                  <a:gd name="T57" fmla="*/ 1098788238 h 472"/>
                  <a:gd name="T58" fmla="*/ 388104001 w 294"/>
                  <a:gd name="T59" fmla="*/ 1068546371 h 472"/>
                  <a:gd name="T60" fmla="*/ 443547514 w 294"/>
                  <a:gd name="T61" fmla="*/ 1028223881 h 472"/>
                  <a:gd name="T62" fmla="*/ 498990929 w 294"/>
                  <a:gd name="T63" fmla="*/ 982861080 h 472"/>
                  <a:gd name="T64" fmla="*/ 554434343 w 294"/>
                  <a:gd name="T65" fmla="*/ 927417657 h 472"/>
                  <a:gd name="T66" fmla="*/ 609877758 w 294"/>
                  <a:gd name="T67" fmla="*/ 861893611 h 472"/>
                  <a:gd name="T68" fmla="*/ 665321172 w 294"/>
                  <a:gd name="T69" fmla="*/ 786288745 h 472"/>
                  <a:gd name="T70" fmla="*/ 665321172 w 294"/>
                  <a:gd name="T71" fmla="*/ 786288745 h 472"/>
                  <a:gd name="T72" fmla="*/ 680442103 w 294"/>
                  <a:gd name="T73" fmla="*/ 745966256 h 472"/>
                  <a:gd name="T74" fmla="*/ 695563035 w 294"/>
                  <a:gd name="T75" fmla="*/ 690522832 h 472"/>
                  <a:gd name="T76" fmla="*/ 710683966 w 294"/>
                  <a:gd name="T77" fmla="*/ 614918164 h 472"/>
                  <a:gd name="T78" fmla="*/ 720764587 w 294"/>
                  <a:gd name="T79" fmla="*/ 519152252 h 472"/>
                  <a:gd name="T80" fmla="*/ 735885518 w 294"/>
                  <a:gd name="T81" fmla="*/ 287297837 h 472"/>
                  <a:gd name="T82" fmla="*/ 740925828 w 294"/>
                  <a:gd name="T83" fmla="*/ 0 h 472"/>
                  <a:gd name="T84" fmla="*/ 740925828 w 294"/>
                  <a:gd name="T85" fmla="*/ 0 h 472"/>
                  <a:gd name="T86" fmla="*/ 730845207 w 294"/>
                  <a:gd name="T87" fmla="*/ 40322502 h 472"/>
                  <a:gd name="T88" fmla="*/ 725804897 w 294"/>
                  <a:gd name="T89" fmla="*/ 90725626 h 472"/>
                  <a:gd name="T90" fmla="*/ 725804897 w 294"/>
                  <a:gd name="T91" fmla="*/ 90725626 h 47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94"/>
                  <a:gd name="T139" fmla="*/ 0 h 472"/>
                  <a:gd name="T140" fmla="*/ 294 w 294"/>
                  <a:gd name="T141" fmla="*/ 472 h 47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94" h="472">
                    <a:moveTo>
                      <a:pt x="288" y="36"/>
                    </a:moveTo>
                    <a:lnTo>
                      <a:pt x="288" y="36"/>
                    </a:lnTo>
                    <a:lnTo>
                      <a:pt x="280" y="76"/>
                    </a:lnTo>
                    <a:lnTo>
                      <a:pt x="270" y="122"/>
                    </a:lnTo>
                    <a:lnTo>
                      <a:pt x="256" y="174"/>
                    </a:lnTo>
                    <a:lnTo>
                      <a:pt x="240" y="230"/>
                    </a:lnTo>
                    <a:lnTo>
                      <a:pt x="228" y="258"/>
                    </a:lnTo>
                    <a:lnTo>
                      <a:pt x="218" y="284"/>
                    </a:lnTo>
                    <a:lnTo>
                      <a:pt x="204" y="310"/>
                    </a:lnTo>
                    <a:lnTo>
                      <a:pt x="190" y="336"/>
                    </a:lnTo>
                    <a:lnTo>
                      <a:pt x="176" y="360"/>
                    </a:lnTo>
                    <a:lnTo>
                      <a:pt x="160" y="382"/>
                    </a:lnTo>
                    <a:lnTo>
                      <a:pt x="142" y="402"/>
                    </a:lnTo>
                    <a:lnTo>
                      <a:pt x="122" y="420"/>
                    </a:lnTo>
                    <a:lnTo>
                      <a:pt x="96" y="440"/>
                    </a:lnTo>
                    <a:lnTo>
                      <a:pt x="84" y="448"/>
                    </a:lnTo>
                    <a:lnTo>
                      <a:pt x="72" y="454"/>
                    </a:lnTo>
                    <a:lnTo>
                      <a:pt x="58" y="460"/>
                    </a:lnTo>
                    <a:lnTo>
                      <a:pt x="42" y="464"/>
                    </a:lnTo>
                    <a:lnTo>
                      <a:pt x="0" y="472"/>
                    </a:lnTo>
                    <a:lnTo>
                      <a:pt x="36" y="470"/>
                    </a:lnTo>
                    <a:lnTo>
                      <a:pt x="66" y="466"/>
                    </a:lnTo>
                    <a:lnTo>
                      <a:pt x="82" y="462"/>
                    </a:lnTo>
                    <a:lnTo>
                      <a:pt x="98" y="456"/>
                    </a:lnTo>
                    <a:lnTo>
                      <a:pt x="116" y="446"/>
                    </a:lnTo>
                    <a:lnTo>
                      <a:pt x="134" y="436"/>
                    </a:lnTo>
                    <a:lnTo>
                      <a:pt x="154" y="424"/>
                    </a:lnTo>
                    <a:lnTo>
                      <a:pt x="176" y="408"/>
                    </a:lnTo>
                    <a:lnTo>
                      <a:pt x="198" y="390"/>
                    </a:lnTo>
                    <a:lnTo>
                      <a:pt x="220" y="368"/>
                    </a:lnTo>
                    <a:lnTo>
                      <a:pt x="242" y="342"/>
                    </a:lnTo>
                    <a:lnTo>
                      <a:pt x="264" y="312"/>
                    </a:lnTo>
                    <a:lnTo>
                      <a:pt x="270" y="296"/>
                    </a:lnTo>
                    <a:lnTo>
                      <a:pt x="276" y="274"/>
                    </a:lnTo>
                    <a:lnTo>
                      <a:pt x="282" y="244"/>
                    </a:lnTo>
                    <a:lnTo>
                      <a:pt x="286" y="206"/>
                    </a:lnTo>
                    <a:lnTo>
                      <a:pt x="292" y="114"/>
                    </a:lnTo>
                    <a:lnTo>
                      <a:pt x="294" y="0"/>
                    </a:lnTo>
                    <a:lnTo>
                      <a:pt x="290" y="16"/>
                    </a:lnTo>
                    <a:lnTo>
                      <a:pt x="288" y="36"/>
                    </a:lnTo>
                    <a:close/>
                  </a:path>
                </a:pathLst>
              </a:custGeom>
              <a:solidFill>
                <a:srgbClr val="F1AE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90"/>
              <p:cNvSpPr>
                <a:spLocks/>
              </p:cNvSpPr>
              <p:nvPr/>
            </p:nvSpPr>
            <p:spPr bwMode="auto">
              <a:xfrm>
                <a:off x="4743450" y="3336925"/>
                <a:ext cx="177800" cy="57150"/>
              </a:xfrm>
              <a:custGeom>
                <a:avLst/>
                <a:gdLst>
                  <a:gd name="T0" fmla="*/ 252015656 w 112"/>
                  <a:gd name="T1" fmla="*/ 70564370 h 36"/>
                  <a:gd name="T2" fmla="*/ 252015656 w 112"/>
                  <a:gd name="T3" fmla="*/ 70564370 h 36"/>
                  <a:gd name="T4" fmla="*/ 146169072 w 112"/>
                  <a:gd name="T5" fmla="*/ 80644991 h 36"/>
                  <a:gd name="T6" fmla="*/ 15120940 w 112"/>
                  <a:gd name="T7" fmla="*/ 90725611 h 36"/>
                  <a:gd name="T8" fmla="*/ 15120940 w 112"/>
                  <a:gd name="T9" fmla="*/ 90725611 h 36"/>
                  <a:gd name="T10" fmla="*/ 5040313 w 112"/>
                  <a:gd name="T11" fmla="*/ 90725611 h 36"/>
                  <a:gd name="T12" fmla="*/ 0 w 112"/>
                  <a:gd name="T13" fmla="*/ 80644991 h 36"/>
                  <a:gd name="T14" fmla="*/ 0 w 112"/>
                  <a:gd name="T15" fmla="*/ 70564370 h 36"/>
                  <a:gd name="T16" fmla="*/ 10080625 w 112"/>
                  <a:gd name="T17" fmla="*/ 55443439 h 36"/>
                  <a:gd name="T18" fmla="*/ 25201562 w 112"/>
                  <a:gd name="T19" fmla="*/ 40322495 h 36"/>
                  <a:gd name="T20" fmla="*/ 45362813 w 112"/>
                  <a:gd name="T21" fmla="*/ 30241875 h 36"/>
                  <a:gd name="T22" fmla="*/ 70564381 w 112"/>
                  <a:gd name="T23" fmla="*/ 15120937 h 36"/>
                  <a:gd name="T24" fmla="*/ 100806247 w 112"/>
                  <a:gd name="T25" fmla="*/ 5040312 h 36"/>
                  <a:gd name="T26" fmla="*/ 100806247 w 112"/>
                  <a:gd name="T27" fmla="*/ 5040312 h 36"/>
                  <a:gd name="T28" fmla="*/ 136088450 w 112"/>
                  <a:gd name="T29" fmla="*/ 0 h 36"/>
                  <a:gd name="T30" fmla="*/ 176410939 w 112"/>
                  <a:gd name="T31" fmla="*/ 5040312 h 36"/>
                  <a:gd name="T32" fmla="*/ 216733478 w 112"/>
                  <a:gd name="T33" fmla="*/ 10080624 h 36"/>
                  <a:gd name="T34" fmla="*/ 246975344 w 112"/>
                  <a:gd name="T35" fmla="*/ 20161248 h 36"/>
                  <a:gd name="T36" fmla="*/ 272176900 w 112"/>
                  <a:gd name="T37" fmla="*/ 35282185 h 36"/>
                  <a:gd name="T38" fmla="*/ 282257522 w 112"/>
                  <a:gd name="T39" fmla="*/ 50403116 h 36"/>
                  <a:gd name="T40" fmla="*/ 277217211 w 112"/>
                  <a:gd name="T41" fmla="*/ 55443439 h 36"/>
                  <a:gd name="T42" fmla="*/ 272176900 w 112"/>
                  <a:gd name="T43" fmla="*/ 60483749 h 36"/>
                  <a:gd name="T44" fmla="*/ 252015656 w 112"/>
                  <a:gd name="T45" fmla="*/ 70564370 h 36"/>
                  <a:gd name="T46" fmla="*/ 252015656 w 112"/>
                  <a:gd name="T47" fmla="*/ 70564370 h 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2"/>
                  <a:gd name="T73" fmla="*/ 0 h 36"/>
                  <a:gd name="T74" fmla="*/ 112 w 112"/>
                  <a:gd name="T75" fmla="*/ 36 h 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2" h="36">
                    <a:moveTo>
                      <a:pt x="100" y="28"/>
                    </a:moveTo>
                    <a:lnTo>
                      <a:pt x="100" y="28"/>
                    </a:lnTo>
                    <a:lnTo>
                      <a:pt x="58" y="32"/>
                    </a:lnTo>
                    <a:lnTo>
                      <a:pt x="6" y="36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4" y="22"/>
                    </a:lnTo>
                    <a:lnTo>
                      <a:pt x="10" y="16"/>
                    </a:lnTo>
                    <a:lnTo>
                      <a:pt x="18" y="12"/>
                    </a:lnTo>
                    <a:lnTo>
                      <a:pt x="28" y="6"/>
                    </a:lnTo>
                    <a:lnTo>
                      <a:pt x="40" y="2"/>
                    </a:lnTo>
                    <a:lnTo>
                      <a:pt x="54" y="0"/>
                    </a:lnTo>
                    <a:lnTo>
                      <a:pt x="70" y="2"/>
                    </a:lnTo>
                    <a:lnTo>
                      <a:pt x="86" y="4"/>
                    </a:lnTo>
                    <a:lnTo>
                      <a:pt x="98" y="8"/>
                    </a:lnTo>
                    <a:lnTo>
                      <a:pt x="108" y="14"/>
                    </a:lnTo>
                    <a:lnTo>
                      <a:pt x="112" y="20"/>
                    </a:lnTo>
                    <a:lnTo>
                      <a:pt x="110" y="22"/>
                    </a:lnTo>
                    <a:lnTo>
                      <a:pt x="108" y="24"/>
                    </a:lnTo>
                    <a:lnTo>
                      <a:pt x="100" y="28"/>
                    </a:lnTo>
                    <a:close/>
                  </a:path>
                </a:pathLst>
              </a:custGeom>
              <a:solidFill>
                <a:srgbClr val="F1AE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91"/>
              <p:cNvSpPr>
                <a:spLocks/>
              </p:cNvSpPr>
              <p:nvPr/>
            </p:nvSpPr>
            <p:spPr bwMode="auto">
              <a:xfrm>
                <a:off x="4743450" y="3482975"/>
                <a:ext cx="222250" cy="53975"/>
              </a:xfrm>
              <a:custGeom>
                <a:avLst/>
                <a:gdLst>
                  <a:gd name="T0" fmla="*/ 25201558 w 140"/>
                  <a:gd name="T1" fmla="*/ 50403115 h 34"/>
                  <a:gd name="T2" fmla="*/ 25201558 w 140"/>
                  <a:gd name="T3" fmla="*/ 50403115 h 34"/>
                  <a:gd name="T4" fmla="*/ 120967497 w 140"/>
                  <a:gd name="T5" fmla="*/ 45362805 h 34"/>
                  <a:gd name="T6" fmla="*/ 206652772 w 140"/>
                  <a:gd name="T7" fmla="*/ 30241874 h 34"/>
                  <a:gd name="T8" fmla="*/ 252015614 w 140"/>
                  <a:gd name="T9" fmla="*/ 20161247 h 34"/>
                  <a:gd name="T10" fmla="*/ 292338097 w 140"/>
                  <a:gd name="T11" fmla="*/ 10080624 h 34"/>
                  <a:gd name="T12" fmla="*/ 292338097 w 140"/>
                  <a:gd name="T13" fmla="*/ 10080624 h 34"/>
                  <a:gd name="T14" fmla="*/ 327620269 w 140"/>
                  <a:gd name="T15" fmla="*/ 0 h 34"/>
                  <a:gd name="T16" fmla="*/ 342741200 w 140"/>
                  <a:gd name="T17" fmla="*/ 0 h 34"/>
                  <a:gd name="T18" fmla="*/ 352821820 w 140"/>
                  <a:gd name="T19" fmla="*/ 5040312 h 34"/>
                  <a:gd name="T20" fmla="*/ 352821820 w 140"/>
                  <a:gd name="T21" fmla="*/ 15120937 h 34"/>
                  <a:gd name="T22" fmla="*/ 342741200 w 140"/>
                  <a:gd name="T23" fmla="*/ 25201557 h 34"/>
                  <a:gd name="T24" fmla="*/ 322579959 w 140"/>
                  <a:gd name="T25" fmla="*/ 35282184 h 34"/>
                  <a:gd name="T26" fmla="*/ 297378407 w 140"/>
                  <a:gd name="T27" fmla="*/ 50403115 h 34"/>
                  <a:gd name="T28" fmla="*/ 267136545 w 140"/>
                  <a:gd name="T29" fmla="*/ 60483748 h 34"/>
                  <a:gd name="T30" fmla="*/ 267136545 w 140"/>
                  <a:gd name="T31" fmla="*/ 60483748 h 34"/>
                  <a:gd name="T32" fmla="*/ 201612462 w 140"/>
                  <a:gd name="T33" fmla="*/ 75604678 h 34"/>
                  <a:gd name="T34" fmla="*/ 131048117 w 140"/>
                  <a:gd name="T35" fmla="*/ 80644989 h 34"/>
                  <a:gd name="T36" fmla="*/ 65524059 w 140"/>
                  <a:gd name="T37" fmla="*/ 85685299 h 34"/>
                  <a:gd name="T38" fmla="*/ 25201558 w 140"/>
                  <a:gd name="T39" fmla="*/ 85685299 h 34"/>
                  <a:gd name="T40" fmla="*/ 25201558 w 140"/>
                  <a:gd name="T41" fmla="*/ 85685299 h 34"/>
                  <a:gd name="T42" fmla="*/ 10080624 w 140"/>
                  <a:gd name="T43" fmla="*/ 80644989 h 34"/>
                  <a:gd name="T44" fmla="*/ 0 w 140"/>
                  <a:gd name="T45" fmla="*/ 65524058 h 34"/>
                  <a:gd name="T46" fmla="*/ 0 w 140"/>
                  <a:gd name="T47" fmla="*/ 60483748 h 34"/>
                  <a:gd name="T48" fmla="*/ 5040312 w 140"/>
                  <a:gd name="T49" fmla="*/ 55443437 h 34"/>
                  <a:gd name="T50" fmla="*/ 15120937 w 140"/>
                  <a:gd name="T51" fmla="*/ 50403115 h 34"/>
                  <a:gd name="T52" fmla="*/ 25201558 w 140"/>
                  <a:gd name="T53" fmla="*/ 50403115 h 34"/>
                  <a:gd name="T54" fmla="*/ 25201558 w 140"/>
                  <a:gd name="T55" fmla="*/ 50403115 h 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0"/>
                  <a:gd name="T85" fmla="*/ 0 h 34"/>
                  <a:gd name="T86" fmla="*/ 140 w 140"/>
                  <a:gd name="T87" fmla="*/ 34 h 3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0" h="34">
                    <a:moveTo>
                      <a:pt x="10" y="20"/>
                    </a:moveTo>
                    <a:lnTo>
                      <a:pt x="10" y="20"/>
                    </a:lnTo>
                    <a:lnTo>
                      <a:pt x="48" y="18"/>
                    </a:lnTo>
                    <a:lnTo>
                      <a:pt x="82" y="12"/>
                    </a:lnTo>
                    <a:lnTo>
                      <a:pt x="100" y="8"/>
                    </a:lnTo>
                    <a:lnTo>
                      <a:pt x="116" y="4"/>
                    </a:lnTo>
                    <a:lnTo>
                      <a:pt x="130" y="0"/>
                    </a:lnTo>
                    <a:lnTo>
                      <a:pt x="136" y="0"/>
                    </a:lnTo>
                    <a:lnTo>
                      <a:pt x="140" y="2"/>
                    </a:lnTo>
                    <a:lnTo>
                      <a:pt x="140" y="6"/>
                    </a:lnTo>
                    <a:lnTo>
                      <a:pt x="136" y="10"/>
                    </a:lnTo>
                    <a:lnTo>
                      <a:pt x="128" y="14"/>
                    </a:lnTo>
                    <a:lnTo>
                      <a:pt x="118" y="20"/>
                    </a:lnTo>
                    <a:lnTo>
                      <a:pt x="106" y="24"/>
                    </a:lnTo>
                    <a:lnTo>
                      <a:pt x="80" y="30"/>
                    </a:lnTo>
                    <a:lnTo>
                      <a:pt x="52" y="32"/>
                    </a:lnTo>
                    <a:lnTo>
                      <a:pt x="26" y="34"/>
                    </a:lnTo>
                    <a:lnTo>
                      <a:pt x="10" y="34"/>
                    </a:lnTo>
                    <a:lnTo>
                      <a:pt x="4" y="32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6" y="20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F1AE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92"/>
              <p:cNvSpPr>
                <a:spLocks/>
              </p:cNvSpPr>
              <p:nvPr/>
            </p:nvSpPr>
            <p:spPr bwMode="auto">
              <a:xfrm>
                <a:off x="4803775" y="3571875"/>
                <a:ext cx="117475" cy="53975"/>
              </a:xfrm>
              <a:custGeom>
                <a:avLst/>
                <a:gdLst>
                  <a:gd name="T0" fmla="*/ 20161248 w 74"/>
                  <a:gd name="T1" fmla="*/ 20161247 h 34"/>
                  <a:gd name="T2" fmla="*/ 20161248 w 74"/>
                  <a:gd name="T3" fmla="*/ 20161247 h 34"/>
                  <a:gd name="T4" fmla="*/ 55443439 w 74"/>
                  <a:gd name="T5" fmla="*/ 20161247 h 34"/>
                  <a:gd name="T6" fmla="*/ 95765923 w 74"/>
                  <a:gd name="T7" fmla="*/ 10080624 h 34"/>
                  <a:gd name="T8" fmla="*/ 136088431 w 74"/>
                  <a:gd name="T9" fmla="*/ 0 h 34"/>
                  <a:gd name="T10" fmla="*/ 136088431 w 74"/>
                  <a:gd name="T11" fmla="*/ 0 h 34"/>
                  <a:gd name="T12" fmla="*/ 156249673 w 74"/>
                  <a:gd name="T13" fmla="*/ 0 h 34"/>
                  <a:gd name="T14" fmla="*/ 171370604 w 74"/>
                  <a:gd name="T15" fmla="*/ 5040312 h 34"/>
                  <a:gd name="T16" fmla="*/ 181451225 w 74"/>
                  <a:gd name="T17" fmla="*/ 15120937 h 34"/>
                  <a:gd name="T18" fmla="*/ 186491535 w 74"/>
                  <a:gd name="T19" fmla="*/ 25201557 h 34"/>
                  <a:gd name="T20" fmla="*/ 181451225 w 74"/>
                  <a:gd name="T21" fmla="*/ 40322494 h 34"/>
                  <a:gd name="T22" fmla="*/ 171370604 w 74"/>
                  <a:gd name="T23" fmla="*/ 55443437 h 34"/>
                  <a:gd name="T24" fmla="*/ 151209362 w 74"/>
                  <a:gd name="T25" fmla="*/ 70564368 h 34"/>
                  <a:gd name="T26" fmla="*/ 120967500 w 74"/>
                  <a:gd name="T27" fmla="*/ 80644989 h 34"/>
                  <a:gd name="T28" fmla="*/ 120967500 w 74"/>
                  <a:gd name="T29" fmla="*/ 80644989 h 34"/>
                  <a:gd name="T30" fmla="*/ 85685302 w 74"/>
                  <a:gd name="T31" fmla="*/ 85685299 h 34"/>
                  <a:gd name="T32" fmla="*/ 55443439 w 74"/>
                  <a:gd name="T33" fmla="*/ 85685299 h 34"/>
                  <a:gd name="T34" fmla="*/ 30241875 w 74"/>
                  <a:gd name="T35" fmla="*/ 80644989 h 34"/>
                  <a:gd name="T36" fmla="*/ 15120937 w 74"/>
                  <a:gd name="T37" fmla="*/ 70564368 h 34"/>
                  <a:gd name="T38" fmla="*/ 5040312 w 74"/>
                  <a:gd name="T39" fmla="*/ 60483748 h 34"/>
                  <a:gd name="T40" fmla="*/ 0 w 74"/>
                  <a:gd name="T41" fmla="*/ 50403115 h 34"/>
                  <a:gd name="T42" fmla="*/ 5040312 w 74"/>
                  <a:gd name="T43" fmla="*/ 35282184 h 34"/>
                  <a:gd name="T44" fmla="*/ 20161248 w 74"/>
                  <a:gd name="T45" fmla="*/ 20161247 h 34"/>
                  <a:gd name="T46" fmla="*/ 20161248 w 74"/>
                  <a:gd name="T47" fmla="*/ 20161247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4"/>
                  <a:gd name="T73" fmla="*/ 0 h 34"/>
                  <a:gd name="T74" fmla="*/ 74 w 74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4" h="34">
                    <a:moveTo>
                      <a:pt x="8" y="8"/>
                    </a:moveTo>
                    <a:lnTo>
                      <a:pt x="8" y="8"/>
                    </a:lnTo>
                    <a:lnTo>
                      <a:pt x="22" y="8"/>
                    </a:lnTo>
                    <a:lnTo>
                      <a:pt x="38" y="4"/>
                    </a:lnTo>
                    <a:lnTo>
                      <a:pt x="54" y="0"/>
                    </a:lnTo>
                    <a:lnTo>
                      <a:pt x="62" y="0"/>
                    </a:lnTo>
                    <a:lnTo>
                      <a:pt x="68" y="2"/>
                    </a:lnTo>
                    <a:lnTo>
                      <a:pt x="72" y="6"/>
                    </a:lnTo>
                    <a:lnTo>
                      <a:pt x="74" y="10"/>
                    </a:lnTo>
                    <a:lnTo>
                      <a:pt x="72" y="16"/>
                    </a:lnTo>
                    <a:lnTo>
                      <a:pt x="68" y="22"/>
                    </a:lnTo>
                    <a:lnTo>
                      <a:pt x="60" y="28"/>
                    </a:lnTo>
                    <a:lnTo>
                      <a:pt x="48" y="32"/>
                    </a:lnTo>
                    <a:lnTo>
                      <a:pt x="34" y="34"/>
                    </a:lnTo>
                    <a:lnTo>
                      <a:pt x="22" y="34"/>
                    </a:lnTo>
                    <a:lnTo>
                      <a:pt x="12" y="32"/>
                    </a:lnTo>
                    <a:lnTo>
                      <a:pt x="6" y="28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F1AE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93"/>
              <p:cNvSpPr>
                <a:spLocks/>
              </p:cNvSpPr>
              <p:nvPr/>
            </p:nvSpPr>
            <p:spPr bwMode="auto">
              <a:xfrm>
                <a:off x="4410075" y="3219450"/>
                <a:ext cx="247650" cy="234950"/>
              </a:xfrm>
              <a:custGeom>
                <a:avLst/>
                <a:gdLst>
                  <a:gd name="T0" fmla="*/ 393144320 w 156"/>
                  <a:gd name="T1" fmla="*/ 186491535 h 148"/>
                  <a:gd name="T2" fmla="*/ 393144320 w 156"/>
                  <a:gd name="T3" fmla="*/ 186491535 h 148"/>
                  <a:gd name="T4" fmla="*/ 388104010 w 156"/>
                  <a:gd name="T5" fmla="*/ 226814068 h 148"/>
                  <a:gd name="T6" fmla="*/ 378023389 w 156"/>
                  <a:gd name="T7" fmla="*/ 262096241 h 148"/>
                  <a:gd name="T8" fmla="*/ 357862147 w 156"/>
                  <a:gd name="T9" fmla="*/ 292338104 h 148"/>
                  <a:gd name="T10" fmla="*/ 332660594 w 156"/>
                  <a:gd name="T11" fmla="*/ 322579966 h 148"/>
                  <a:gd name="T12" fmla="*/ 307459041 w 156"/>
                  <a:gd name="T13" fmla="*/ 342741208 h 148"/>
                  <a:gd name="T14" fmla="*/ 272176868 w 156"/>
                  <a:gd name="T15" fmla="*/ 362902450 h 148"/>
                  <a:gd name="T16" fmla="*/ 236894694 w 156"/>
                  <a:gd name="T17" fmla="*/ 372983070 h 148"/>
                  <a:gd name="T18" fmla="*/ 196572160 w 156"/>
                  <a:gd name="T19" fmla="*/ 372983070 h 148"/>
                  <a:gd name="T20" fmla="*/ 196572160 w 156"/>
                  <a:gd name="T21" fmla="*/ 372983070 h 148"/>
                  <a:gd name="T22" fmla="*/ 156249676 w 156"/>
                  <a:gd name="T23" fmla="*/ 372983070 h 148"/>
                  <a:gd name="T24" fmla="*/ 120967502 w 156"/>
                  <a:gd name="T25" fmla="*/ 362902450 h 148"/>
                  <a:gd name="T26" fmla="*/ 85685304 w 156"/>
                  <a:gd name="T27" fmla="*/ 342741208 h 148"/>
                  <a:gd name="T28" fmla="*/ 55443441 w 156"/>
                  <a:gd name="T29" fmla="*/ 322579966 h 148"/>
                  <a:gd name="T30" fmla="*/ 35282186 w 156"/>
                  <a:gd name="T31" fmla="*/ 292338104 h 148"/>
                  <a:gd name="T32" fmla="*/ 15120938 w 156"/>
                  <a:gd name="T33" fmla="*/ 262096241 h 148"/>
                  <a:gd name="T34" fmla="*/ 5040312 w 156"/>
                  <a:gd name="T35" fmla="*/ 226814068 h 148"/>
                  <a:gd name="T36" fmla="*/ 0 w 156"/>
                  <a:gd name="T37" fmla="*/ 186491535 h 148"/>
                  <a:gd name="T38" fmla="*/ 0 w 156"/>
                  <a:gd name="T39" fmla="*/ 186491535 h 148"/>
                  <a:gd name="T40" fmla="*/ 5040312 w 156"/>
                  <a:gd name="T41" fmla="*/ 151209362 h 148"/>
                  <a:gd name="T42" fmla="*/ 15120938 w 156"/>
                  <a:gd name="T43" fmla="*/ 115927189 h 148"/>
                  <a:gd name="T44" fmla="*/ 35282186 w 156"/>
                  <a:gd name="T45" fmla="*/ 80644992 h 148"/>
                  <a:gd name="T46" fmla="*/ 55443441 w 156"/>
                  <a:gd name="T47" fmla="*/ 55443439 h 148"/>
                  <a:gd name="T48" fmla="*/ 85685304 w 156"/>
                  <a:gd name="T49" fmla="*/ 30241875 h 148"/>
                  <a:gd name="T50" fmla="*/ 120967502 w 156"/>
                  <a:gd name="T51" fmla="*/ 15120937 h 148"/>
                  <a:gd name="T52" fmla="*/ 156249676 w 156"/>
                  <a:gd name="T53" fmla="*/ 5040312 h 148"/>
                  <a:gd name="T54" fmla="*/ 196572160 w 156"/>
                  <a:gd name="T55" fmla="*/ 0 h 148"/>
                  <a:gd name="T56" fmla="*/ 196572160 w 156"/>
                  <a:gd name="T57" fmla="*/ 0 h 148"/>
                  <a:gd name="T58" fmla="*/ 236894694 w 156"/>
                  <a:gd name="T59" fmla="*/ 5040312 h 148"/>
                  <a:gd name="T60" fmla="*/ 272176868 w 156"/>
                  <a:gd name="T61" fmla="*/ 15120937 h 148"/>
                  <a:gd name="T62" fmla="*/ 307459041 w 156"/>
                  <a:gd name="T63" fmla="*/ 30241875 h 148"/>
                  <a:gd name="T64" fmla="*/ 332660594 w 156"/>
                  <a:gd name="T65" fmla="*/ 55443439 h 148"/>
                  <a:gd name="T66" fmla="*/ 357862147 w 156"/>
                  <a:gd name="T67" fmla="*/ 80644992 h 148"/>
                  <a:gd name="T68" fmla="*/ 378023389 w 156"/>
                  <a:gd name="T69" fmla="*/ 115927189 h 148"/>
                  <a:gd name="T70" fmla="*/ 388104010 w 156"/>
                  <a:gd name="T71" fmla="*/ 151209362 h 148"/>
                  <a:gd name="T72" fmla="*/ 393144320 w 156"/>
                  <a:gd name="T73" fmla="*/ 186491535 h 148"/>
                  <a:gd name="T74" fmla="*/ 393144320 w 156"/>
                  <a:gd name="T75" fmla="*/ 186491535 h 14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6"/>
                  <a:gd name="T115" fmla="*/ 0 h 148"/>
                  <a:gd name="T116" fmla="*/ 156 w 156"/>
                  <a:gd name="T117" fmla="*/ 148 h 14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6" h="148">
                    <a:moveTo>
                      <a:pt x="156" y="74"/>
                    </a:moveTo>
                    <a:lnTo>
                      <a:pt x="156" y="74"/>
                    </a:lnTo>
                    <a:lnTo>
                      <a:pt x="154" y="90"/>
                    </a:lnTo>
                    <a:lnTo>
                      <a:pt x="150" y="104"/>
                    </a:lnTo>
                    <a:lnTo>
                      <a:pt x="142" y="116"/>
                    </a:lnTo>
                    <a:lnTo>
                      <a:pt x="132" y="128"/>
                    </a:lnTo>
                    <a:lnTo>
                      <a:pt x="122" y="136"/>
                    </a:lnTo>
                    <a:lnTo>
                      <a:pt x="108" y="144"/>
                    </a:lnTo>
                    <a:lnTo>
                      <a:pt x="94" y="148"/>
                    </a:lnTo>
                    <a:lnTo>
                      <a:pt x="78" y="148"/>
                    </a:lnTo>
                    <a:lnTo>
                      <a:pt x="62" y="148"/>
                    </a:lnTo>
                    <a:lnTo>
                      <a:pt x="48" y="144"/>
                    </a:lnTo>
                    <a:lnTo>
                      <a:pt x="34" y="136"/>
                    </a:lnTo>
                    <a:lnTo>
                      <a:pt x="22" y="128"/>
                    </a:lnTo>
                    <a:lnTo>
                      <a:pt x="14" y="116"/>
                    </a:lnTo>
                    <a:lnTo>
                      <a:pt x="6" y="104"/>
                    </a:lnTo>
                    <a:lnTo>
                      <a:pt x="2" y="90"/>
                    </a:lnTo>
                    <a:lnTo>
                      <a:pt x="0" y="74"/>
                    </a:lnTo>
                    <a:lnTo>
                      <a:pt x="2" y="60"/>
                    </a:lnTo>
                    <a:lnTo>
                      <a:pt x="6" y="46"/>
                    </a:lnTo>
                    <a:lnTo>
                      <a:pt x="14" y="32"/>
                    </a:lnTo>
                    <a:lnTo>
                      <a:pt x="22" y="22"/>
                    </a:lnTo>
                    <a:lnTo>
                      <a:pt x="34" y="12"/>
                    </a:lnTo>
                    <a:lnTo>
                      <a:pt x="48" y="6"/>
                    </a:lnTo>
                    <a:lnTo>
                      <a:pt x="62" y="2"/>
                    </a:lnTo>
                    <a:lnTo>
                      <a:pt x="78" y="0"/>
                    </a:lnTo>
                    <a:lnTo>
                      <a:pt x="94" y="2"/>
                    </a:lnTo>
                    <a:lnTo>
                      <a:pt x="108" y="6"/>
                    </a:lnTo>
                    <a:lnTo>
                      <a:pt x="122" y="12"/>
                    </a:lnTo>
                    <a:lnTo>
                      <a:pt x="132" y="22"/>
                    </a:lnTo>
                    <a:lnTo>
                      <a:pt x="142" y="32"/>
                    </a:lnTo>
                    <a:lnTo>
                      <a:pt x="150" y="46"/>
                    </a:lnTo>
                    <a:lnTo>
                      <a:pt x="154" y="60"/>
                    </a:lnTo>
                    <a:lnTo>
                      <a:pt x="156" y="74"/>
                    </a:lnTo>
                    <a:close/>
                  </a:path>
                </a:pathLst>
              </a:custGeom>
              <a:solidFill>
                <a:srgbClr val="FDD8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94"/>
              <p:cNvSpPr>
                <a:spLocks/>
              </p:cNvSpPr>
              <p:nvPr/>
            </p:nvSpPr>
            <p:spPr bwMode="auto">
              <a:xfrm>
                <a:off x="4981575" y="3197225"/>
                <a:ext cx="247650" cy="238125"/>
              </a:xfrm>
              <a:custGeom>
                <a:avLst/>
                <a:gdLst>
                  <a:gd name="T0" fmla="*/ 393144320 w 156"/>
                  <a:gd name="T1" fmla="*/ 186491536 h 150"/>
                  <a:gd name="T2" fmla="*/ 393144320 w 156"/>
                  <a:gd name="T3" fmla="*/ 186491536 h 150"/>
                  <a:gd name="T4" fmla="*/ 388104010 w 156"/>
                  <a:gd name="T5" fmla="*/ 226814069 h 150"/>
                  <a:gd name="T6" fmla="*/ 378023389 w 156"/>
                  <a:gd name="T7" fmla="*/ 262096243 h 150"/>
                  <a:gd name="T8" fmla="*/ 357862147 w 156"/>
                  <a:gd name="T9" fmla="*/ 292338105 h 150"/>
                  <a:gd name="T10" fmla="*/ 337700905 w 156"/>
                  <a:gd name="T11" fmla="*/ 322579968 h 150"/>
                  <a:gd name="T12" fmla="*/ 307459041 w 156"/>
                  <a:gd name="T13" fmla="*/ 342741210 h 150"/>
                  <a:gd name="T14" fmla="*/ 272176868 w 156"/>
                  <a:gd name="T15" fmla="*/ 362902452 h 150"/>
                  <a:gd name="T16" fmla="*/ 236894694 w 156"/>
                  <a:gd name="T17" fmla="*/ 372983072 h 150"/>
                  <a:gd name="T18" fmla="*/ 196572160 w 156"/>
                  <a:gd name="T19" fmla="*/ 378023383 h 150"/>
                  <a:gd name="T20" fmla="*/ 196572160 w 156"/>
                  <a:gd name="T21" fmla="*/ 378023383 h 150"/>
                  <a:gd name="T22" fmla="*/ 156249676 w 156"/>
                  <a:gd name="T23" fmla="*/ 372983072 h 150"/>
                  <a:gd name="T24" fmla="*/ 120967502 w 156"/>
                  <a:gd name="T25" fmla="*/ 362902452 h 150"/>
                  <a:gd name="T26" fmla="*/ 90725614 w 156"/>
                  <a:gd name="T27" fmla="*/ 342741210 h 150"/>
                  <a:gd name="T28" fmla="*/ 60483751 w 156"/>
                  <a:gd name="T29" fmla="*/ 322579968 h 150"/>
                  <a:gd name="T30" fmla="*/ 35282186 w 156"/>
                  <a:gd name="T31" fmla="*/ 292338105 h 150"/>
                  <a:gd name="T32" fmla="*/ 20161248 w 156"/>
                  <a:gd name="T33" fmla="*/ 262096243 h 150"/>
                  <a:gd name="T34" fmla="*/ 5040312 w 156"/>
                  <a:gd name="T35" fmla="*/ 226814069 h 150"/>
                  <a:gd name="T36" fmla="*/ 0 w 156"/>
                  <a:gd name="T37" fmla="*/ 186491536 h 150"/>
                  <a:gd name="T38" fmla="*/ 0 w 156"/>
                  <a:gd name="T39" fmla="*/ 186491536 h 150"/>
                  <a:gd name="T40" fmla="*/ 5040312 w 156"/>
                  <a:gd name="T41" fmla="*/ 151209363 h 150"/>
                  <a:gd name="T42" fmla="*/ 20161248 w 156"/>
                  <a:gd name="T43" fmla="*/ 115927190 h 150"/>
                  <a:gd name="T44" fmla="*/ 35282186 w 156"/>
                  <a:gd name="T45" fmla="*/ 85685302 h 150"/>
                  <a:gd name="T46" fmla="*/ 60483751 w 156"/>
                  <a:gd name="T47" fmla="*/ 55443440 h 150"/>
                  <a:gd name="T48" fmla="*/ 90725614 w 156"/>
                  <a:gd name="T49" fmla="*/ 30241875 h 150"/>
                  <a:gd name="T50" fmla="*/ 120967502 w 156"/>
                  <a:gd name="T51" fmla="*/ 15120938 h 150"/>
                  <a:gd name="T52" fmla="*/ 156249676 w 156"/>
                  <a:gd name="T53" fmla="*/ 5040312 h 150"/>
                  <a:gd name="T54" fmla="*/ 196572160 w 156"/>
                  <a:gd name="T55" fmla="*/ 0 h 150"/>
                  <a:gd name="T56" fmla="*/ 196572160 w 156"/>
                  <a:gd name="T57" fmla="*/ 0 h 150"/>
                  <a:gd name="T58" fmla="*/ 236894694 w 156"/>
                  <a:gd name="T59" fmla="*/ 5040312 h 150"/>
                  <a:gd name="T60" fmla="*/ 272176868 w 156"/>
                  <a:gd name="T61" fmla="*/ 15120938 h 150"/>
                  <a:gd name="T62" fmla="*/ 307459041 w 156"/>
                  <a:gd name="T63" fmla="*/ 30241875 h 150"/>
                  <a:gd name="T64" fmla="*/ 337700905 w 156"/>
                  <a:gd name="T65" fmla="*/ 55443440 h 150"/>
                  <a:gd name="T66" fmla="*/ 357862147 w 156"/>
                  <a:gd name="T67" fmla="*/ 85685302 h 150"/>
                  <a:gd name="T68" fmla="*/ 378023389 w 156"/>
                  <a:gd name="T69" fmla="*/ 115927190 h 150"/>
                  <a:gd name="T70" fmla="*/ 388104010 w 156"/>
                  <a:gd name="T71" fmla="*/ 151209363 h 150"/>
                  <a:gd name="T72" fmla="*/ 393144320 w 156"/>
                  <a:gd name="T73" fmla="*/ 186491536 h 150"/>
                  <a:gd name="T74" fmla="*/ 393144320 w 156"/>
                  <a:gd name="T75" fmla="*/ 186491536 h 15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6"/>
                  <a:gd name="T115" fmla="*/ 0 h 150"/>
                  <a:gd name="T116" fmla="*/ 156 w 156"/>
                  <a:gd name="T117" fmla="*/ 150 h 15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6" h="150">
                    <a:moveTo>
                      <a:pt x="156" y="74"/>
                    </a:moveTo>
                    <a:lnTo>
                      <a:pt x="156" y="74"/>
                    </a:lnTo>
                    <a:lnTo>
                      <a:pt x="154" y="90"/>
                    </a:lnTo>
                    <a:lnTo>
                      <a:pt x="150" y="104"/>
                    </a:lnTo>
                    <a:lnTo>
                      <a:pt x="142" y="116"/>
                    </a:lnTo>
                    <a:lnTo>
                      <a:pt x="134" y="128"/>
                    </a:lnTo>
                    <a:lnTo>
                      <a:pt x="122" y="136"/>
                    </a:lnTo>
                    <a:lnTo>
                      <a:pt x="108" y="144"/>
                    </a:lnTo>
                    <a:lnTo>
                      <a:pt x="94" y="148"/>
                    </a:lnTo>
                    <a:lnTo>
                      <a:pt x="78" y="150"/>
                    </a:lnTo>
                    <a:lnTo>
                      <a:pt x="62" y="148"/>
                    </a:lnTo>
                    <a:lnTo>
                      <a:pt x="48" y="144"/>
                    </a:lnTo>
                    <a:lnTo>
                      <a:pt x="36" y="136"/>
                    </a:lnTo>
                    <a:lnTo>
                      <a:pt x="24" y="128"/>
                    </a:lnTo>
                    <a:lnTo>
                      <a:pt x="14" y="116"/>
                    </a:lnTo>
                    <a:lnTo>
                      <a:pt x="8" y="104"/>
                    </a:lnTo>
                    <a:lnTo>
                      <a:pt x="2" y="90"/>
                    </a:lnTo>
                    <a:lnTo>
                      <a:pt x="0" y="74"/>
                    </a:lnTo>
                    <a:lnTo>
                      <a:pt x="2" y="60"/>
                    </a:lnTo>
                    <a:lnTo>
                      <a:pt x="8" y="46"/>
                    </a:lnTo>
                    <a:lnTo>
                      <a:pt x="14" y="34"/>
                    </a:lnTo>
                    <a:lnTo>
                      <a:pt x="24" y="22"/>
                    </a:lnTo>
                    <a:lnTo>
                      <a:pt x="36" y="12"/>
                    </a:lnTo>
                    <a:lnTo>
                      <a:pt x="48" y="6"/>
                    </a:lnTo>
                    <a:lnTo>
                      <a:pt x="62" y="2"/>
                    </a:lnTo>
                    <a:lnTo>
                      <a:pt x="78" y="0"/>
                    </a:lnTo>
                    <a:lnTo>
                      <a:pt x="94" y="2"/>
                    </a:lnTo>
                    <a:lnTo>
                      <a:pt x="108" y="6"/>
                    </a:lnTo>
                    <a:lnTo>
                      <a:pt x="122" y="12"/>
                    </a:lnTo>
                    <a:lnTo>
                      <a:pt x="134" y="22"/>
                    </a:lnTo>
                    <a:lnTo>
                      <a:pt x="142" y="34"/>
                    </a:lnTo>
                    <a:lnTo>
                      <a:pt x="150" y="46"/>
                    </a:lnTo>
                    <a:lnTo>
                      <a:pt x="154" y="60"/>
                    </a:lnTo>
                    <a:lnTo>
                      <a:pt x="156" y="74"/>
                    </a:lnTo>
                    <a:close/>
                  </a:path>
                </a:pathLst>
              </a:custGeom>
              <a:solidFill>
                <a:srgbClr val="FDD8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95"/>
              <p:cNvSpPr>
                <a:spLocks noEditPoints="1"/>
              </p:cNvSpPr>
              <p:nvPr/>
            </p:nvSpPr>
            <p:spPr bwMode="auto">
              <a:xfrm>
                <a:off x="4213225" y="2955925"/>
                <a:ext cx="596900" cy="320675"/>
              </a:xfrm>
              <a:custGeom>
                <a:avLst/>
                <a:gdLst>
                  <a:gd name="T0" fmla="*/ 720764652 w 376"/>
                  <a:gd name="T1" fmla="*/ 65524068 h 202"/>
                  <a:gd name="T2" fmla="*/ 670361543 w 376"/>
                  <a:gd name="T3" fmla="*/ 45362811 h 202"/>
                  <a:gd name="T4" fmla="*/ 493950663 w 376"/>
                  <a:gd name="T5" fmla="*/ 20161250 h 202"/>
                  <a:gd name="T6" fmla="*/ 282257508 w 376"/>
                  <a:gd name="T7" fmla="*/ 0 h 202"/>
                  <a:gd name="T8" fmla="*/ 100806242 w 376"/>
                  <a:gd name="T9" fmla="*/ 0 h 202"/>
                  <a:gd name="T10" fmla="*/ 40322499 w 376"/>
                  <a:gd name="T11" fmla="*/ 10080625 h 202"/>
                  <a:gd name="T12" fmla="*/ 25201561 w 376"/>
                  <a:gd name="T13" fmla="*/ 15120939 h 202"/>
                  <a:gd name="T14" fmla="*/ 10080625 w 376"/>
                  <a:gd name="T15" fmla="*/ 30241878 h 202"/>
                  <a:gd name="T16" fmla="*/ 5040312 w 376"/>
                  <a:gd name="T17" fmla="*/ 70564378 h 202"/>
                  <a:gd name="T18" fmla="*/ 0 w 376"/>
                  <a:gd name="T19" fmla="*/ 151209379 h 202"/>
                  <a:gd name="T20" fmla="*/ 10080625 w 376"/>
                  <a:gd name="T21" fmla="*/ 362902490 h 202"/>
                  <a:gd name="T22" fmla="*/ 15120939 w 376"/>
                  <a:gd name="T23" fmla="*/ 418346010 h 202"/>
                  <a:gd name="T24" fmla="*/ 45362810 w 376"/>
                  <a:gd name="T25" fmla="*/ 453628186 h 202"/>
                  <a:gd name="T26" fmla="*/ 120967510 w 376"/>
                  <a:gd name="T27" fmla="*/ 478829741 h 202"/>
                  <a:gd name="T28" fmla="*/ 211693155 w 376"/>
                  <a:gd name="T29" fmla="*/ 488910363 h 202"/>
                  <a:gd name="T30" fmla="*/ 453628176 w 376"/>
                  <a:gd name="T31" fmla="*/ 509071607 h 202"/>
                  <a:gd name="T32" fmla="*/ 635079367 w 376"/>
                  <a:gd name="T33" fmla="*/ 498990985 h 202"/>
                  <a:gd name="T34" fmla="*/ 715724341 w 376"/>
                  <a:gd name="T35" fmla="*/ 483870052 h 202"/>
                  <a:gd name="T36" fmla="*/ 745966206 w 376"/>
                  <a:gd name="T37" fmla="*/ 473789430 h 202"/>
                  <a:gd name="T38" fmla="*/ 791329004 w 376"/>
                  <a:gd name="T39" fmla="*/ 433466942 h 202"/>
                  <a:gd name="T40" fmla="*/ 801409626 w 376"/>
                  <a:gd name="T41" fmla="*/ 413305599 h 202"/>
                  <a:gd name="T42" fmla="*/ 851812933 w 376"/>
                  <a:gd name="T43" fmla="*/ 292338136 h 202"/>
                  <a:gd name="T44" fmla="*/ 892135420 w 376"/>
                  <a:gd name="T45" fmla="*/ 236894715 h 202"/>
                  <a:gd name="T46" fmla="*/ 932457907 w 376"/>
                  <a:gd name="T47" fmla="*/ 216733471 h 202"/>
                  <a:gd name="T48" fmla="*/ 947578839 w 376"/>
                  <a:gd name="T49" fmla="*/ 120967513 h 202"/>
                  <a:gd name="T50" fmla="*/ 922377285 w 376"/>
                  <a:gd name="T51" fmla="*/ 120967513 h 202"/>
                  <a:gd name="T52" fmla="*/ 791329004 w 376"/>
                  <a:gd name="T53" fmla="*/ 95765933 h 202"/>
                  <a:gd name="T54" fmla="*/ 720764652 w 376"/>
                  <a:gd name="T55" fmla="*/ 65524068 h 202"/>
                  <a:gd name="T56" fmla="*/ 771167761 w 376"/>
                  <a:gd name="T57" fmla="*/ 317539691 h 202"/>
                  <a:gd name="T58" fmla="*/ 756046828 w 376"/>
                  <a:gd name="T59" fmla="*/ 352821868 h 202"/>
                  <a:gd name="T60" fmla="*/ 725804963 w 376"/>
                  <a:gd name="T61" fmla="*/ 403224977 h 202"/>
                  <a:gd name="T62" fmla="*/ 680442165 w 376"/>
                  <a:gd name="T63" fmla="*/ 433466942 h 202"/>
                  <a:gd name="T64" fmla="*/ 670361543 w 376"/>
                  <a:gd name="T65" fmla="*/ 438507253 h 202"/>
                  <a:gd name="T66" fmla="*/ 524192528 w 376"/>
                  <a:gd name="T67" fmla="*/ 453628186 h 202"/>
                  <a:gd name="T68" fmla="*/ 357862171 w 376"/>
                  <a:gd name="T69" fmla="*/ 453628186 h 202"/>
                  <a:gd name="T70" fmla="*/ 141128754 w 376"/>
                  <a:gd name="T71" fmla="*/ 423386321 h 202"/>
                  <a:gd name="T72" fmla="*/ 131048132 w 376"/>
                  <a:gd name="T73" fmla="*/ 418346010 h 202"/>
                  <a:gd name="T74" fmla="*/ 105846578 w 376"/>
                  <a:gd name="T75" fmla="*/ 388104044 h 202"/>
                  <a:gd name="T76" fmla="*/ 100806242 w 376"/>
                  <a:gd name="T77" fmla="*/ 357862179 h 202"/>
                  <a:gd name="T78" fmla="*/ 95765931 w 376"/>
                  <a:gd name="T79" fmla="*/ 141128757 h 202"/>
                  <a:gd name="T80" fmla="*/ 95765931 w 376"/>
                  <a:gd name="T81" fmla="*/ 115927202 h 202"/>
                  <a:gd name="T82" fmla="*/ 110886889 w 376"/>
                  <a:gd name="T83" fmla="*/ 85685311 h 202"/>
                  <a:gd name="T84" fmla="*/ 131048132 w 376"/>
                  <a:gd name="T85" fmla="*/ 65524068 h 202"/>
                  <a:gd name="T86" fmla="*/ 141128754 w 376"/>
                  <a:gd name="T87" fmla="*/ 65524068 h 202"/>
                  <a:gd name="T88" fmla="*/ 307459062 w 376"/>
                  <a:gd name="T89" fmla="*/ 65524068 h 202"/>
                  <a:gd name="T90" fmla="*/ 483870041 w 376"/>
                  <a:gd name="T91" fmla="*/ 80645000 h 202"/>
                  <a:gd name="T92" fmla="*/ 635079367 w 376"/>
                  <a:gd name="T93" fmla="*/ 105846580 h 202"/>
                  <a:gd name="T94" fmla="*/ 725804963 w 376"/>
                  <a:gd name="T95" fmla="*/ 136088446 h 202"/>
                  <a:gd name="T96" fmla="*/ 751006517 w 376"/>
                  <a:gd name="T97" fmla="*/ 146169068 h 202"/>
                  <a:gd name="T98" fmla="*/ 781248382 w 376"/>
                  <a:gd name="T99" fmla="*/ 181451245 h 202"/>
                  <a:gd name="T100" fmla="*/ 791329004 w 376"/>
                  <a:gd name="T101" fmla="*/ 221773782 h 202"/>
                  <a:gd name="T102" fmla="*/ 786288693 w 376"/>
                  <a:gd name="T103" fmla="*/ 282257514 h 202"/>
                  <a:gd name="T104" fmla="*/ 771167761 w 376"/>
                  <a:gd name="T105" fmla="*/ 317539691 h 20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76"/>
                  <a:gd name="T160" fmla="*/ 0 h 202"/>
                  <a:gd name="T161" fmla="*/ 376 w 376"/>
                  <a:gd name="T162" fmla="*/ 202 h 20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76" h="202">
                    <a:moveTo>
                      <a:pt x="286" y="26"/>
                    </a:moveTo>
                    <a:lnTo>
                      <a:pt x="286" y="26"/>
                    </a:lnTo>
                    <a:lnTo>
                      <a:pt x="278" y="22"/>
                    </a:lnTo>
                    <a:lnTo>
                      <a:pt x="266" y="18"/>
                    </a:lnTo>
                    <a:lnTo>
                      <a:pt x="236" y="12"/>
                    </a:lnTo>
                    <a:lnTo>
                      <a:pt x="196" y="8"/>
                    </a:lnTo>
                    <a:lnTo>
                      <a:pt x="154" y="4"/>
                    </a:lnTo>
                    <a:lnTo>
                      <a:pt x="112" y="0"/>
                    </a:lnTo>
                    <a:lnTo>
                      <a:pt x="72" y="0"/>
                    </a:lnTo>
                    <a:lnTo>
                      <a:pt x="40" y="0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2" y="20"/>
                    </a:lnTo>
                    <a:lnTo>
                      <a:pt x="2" y="28"/>
                    </a:lnTo>
                    <a:lnTo>
                      <a:pt x="0" y="60"/>
                    </a:lnTo>
                    <a:lnTo>
                      <a:pt x="2" y="104"/>
                    </a:lnTo>
                    <a:lnTo>
                      <a:pt x="4" y="144"/>
                    </a:lnTo>
                    <a:lnTo>
                      <a:pt x="6" y="166"/>
                    </a:lnTo>
                    <a:lnTo>
                      <a:pt x="10" y="172"/>
                    </a:lnTo>
                    <a:lnTo>
                      <a:pt x="18" y="180"/>
                    </a:lnTo>
                    <a:lnTo>
                      <a:pt x="32" y="186"/>
                    </a:lnTo>
                    <a:lnTo>
                      <a:pt x="48" y="190"/>
                    </a:lnTo>
                    <a:lnTo>
                      <a:pt x="84" y="194"/>
                    </a:lnTo>
                    <a:lnTo>
                      <a:pt x="146" y="200"/>
                    </a:lnTo>
                    <a:lnTo>
                      <a:pt x="180" y="202"/>
                    </a:lnTo>
                    <a:lnTo>
                      <a:pt x="216" y="202"/>
                    </a:lnTo>
                    <a:lnTo>
                      <a:pt x="252" y="198"/>
                    </a:lnTo>
                    <a:lnTo>
                      <a:pt x="284" y="192"/>
                    </a:lnTo>
                    <a:lnTo>
                      <a:pt x="288" y="190"/>
                    </a:lnTo>
                    <a:lnTo>
                      <a:pt x="296" y="188"/>
                    </a:lnTo>
                    <a:lnTo>
                      <a:pt x="308" y="178"/>
                    </a:lnTo>
                    <a:lnTo>
                      <a:pt x="314" y="172"/>
                    </a:lnTo>
                    <a:lnTo>
                      <a:pt x="318" y="164"/>
                    </a:lnTo>
                    <a:lnTo>
                      <a:pt x="328" y="142"/>
                    </a:lnTo>
                    <a:lnTo>
                      <a:pt x="338" y="116"/>
                    </a:lnTo>
                    <a:lnTo>
                      <a:pt x="346" y="104"/>
                    </a:lnTo>
                    <a:lnTo>
                      <a:pt x="354" y="94"/>
                    </a:lnTo>
                    <a:lnTo>
                      <a:pt x="364" y="88"/>
                    </a:lnTo>
                    <a:lnTo>
                      <a:pt x="370" y="86"/>
                    </a:lnTo>
                    <a:lnTo>
                      <a:pt x="376" y="84"/>
                    </a:lnTo>
                    <a:lnTo>
                      <a:pt x="376" y="48"/>
                    </a:lnTo>
                    <a:lnTo>
                      <a:pt x="366" y="48"/>
                    </a:lnTo>
                    <a:lnTo>
                      <a:pt x="342" y="44"/>
                    </a:lnTo>
                    <a:lnTo>
                      <a:pt x="314" y="38"/>
                    </a:lnTo>
                    <a:lnTo>
                      <a:pt x="298" y="32"/>
                    </a:lnTo>
                    <a:lnTo>
                      <a:pt x="286" y="26"/>
                    </a:lnTo>
                    <a:close/>
                    <a:moveTo>
                      <a:pt x="306" y="126"/>
                    </a:moveTo>
                    <a:lnTo>
                      <a:pt x="306" y="126"/>
                    </a:lnTo>
                    <a:lnTo>
                      <a:pt x="300" y="140"/>
                    </a:lnTo>
                    <a:lnTo>
                      <a:pt x="294" y="150"/>
                    </a:lnTo>
                    <a:lnTo>
                      <a:pt x="288" y="160"/>
                    </a:lnTo>
                    <a:lnTo>
                      <a:pt x="280" y="166"/>
                    </a:lnTo>
                    <a:lnTo>
                      <a:pt x="270" y="172"/>
                    </a:lnTo>
                    <a:lnTo>
                      <a:pt x="266" y="174"/>
                    </a:lnTo>
                    <a:lnTo>
                      <a:pt x="238" y="178"/>
                    </a:lnTo>
                    <a:lnTo>
                      <a:pt x="208" y="180"/>
                    </a:lnTo>
                    <a:lnTo>
                      <a:pt x="174" y="180"/>
                    </a:lnTo>
                    <a:lnTo>
                      <a:pt x="142" y="180"/>
                    </a:lnTo>
                    <a:lnTo>
                      <a:pt x="86" y="174"/>
                    </a:lnTo>
                    <a:lnTo>
                      <a:pt x="56" y="168"/>
                    </a:lnTo>
                    <a:lnTo>
                      <a:pt x="52" y="166"/>
                    </a:lnTo>
                    <a:lnTo>
                      <a:pt x="48" y="162"/>
                    </a:lnTo>
                    <a:lnTo>
                      <a:pt x="42" y="154"/>
                    </a:lnTo>
                    <a:lnTo>
                      <a:pt x="40" y="146"/>
                    </a:lnTo>
                    <a:lnTo>
                      <a:pt x="40" y="142"/>
                    </a:lnTo>
                    <a:lnTo>
                      <a:pt x="38" y="56"/>
                    </a:lnTo>
                    <a:lnTo>
                      <a:pt x="38" y="46"/>
                    </a:lnTo>
                    <a:lnTo>
                      <a:pt x="40" y="38"/>
                    </a:lnTo>
                    <a:lnTo>
                      <a:pt x="44" y="34"/>
                    </a:lnTo>
                    <a:lnTo>
                      <a:pt x="46" y="30"/>
                    </a:lnTo>
                    <a:lnTo>
                      <a:pt x="52" y="26"/>
                    </a:lnTo>
                    <a:lnTo>
                      <a:pt x="56" y="26"/>
                    </a:lnTo>
                    <a:lnTo>
                      <a:pt x="88" y="24"/>
                    </a:lnTo>
                    <a:lnTo>
                      <a:pt x="122" y="26"/>
                    </a:lnTo>
                    <a:lnTo>
                      <a:pt x="158" y="28"/>
                    </a:lnTo>
                    <a:lnTo>
                      <a:pt x="192" y="32"/>
                    </a:lnTo>
                    <a:lnTo>
                      <a:pt x="224" y="36"/>
                    </a:lnTo>
                    <a:lnTo>
                      <a:pt x="252" y="42"/>
                    </a:lnTo>
                    <a:lnTo>
                      <a:pt x="274" y="48"/>
                    </a:lnTo>
                    <a:lnTo>
                      <a:pt x="288" y="54"/>
                    </a:lnTo>
                    <a:lnTo>
                      <a:pt x="298" y="58"/>
                    </a:lnTo>
                    <a:lnTo>
                      <a:pt x="304" y="64"/>
                    </a:lnTo>
                    <a:lnTo>
                      <a:pt x="310" y="72"/>
                    </a:lnTo>
                    <a:lnTo>
                      <a:pt x="314" y="80"/>
                    </a:lnTo>
                    <a:lnTo>
                      <a:pt x="314" y="88"/>
                    </a:lnTo>
                    <a:lnTo>
                      <a:pt x="314" y="100"/>
                    </a:lnTo>
                    <a:lnTo>
                      <a:pt x="312" y="112"/>
                    </a:lnTo>
                    <a:lnTo>
                      <a:pt x="306" y="126"/>
                    </a:lnTo>
                    <a:close/>
                  </a:path>
                </a:pathLst>
              </a:custGeom>
              <a:solidFill>
                <a:srgbClr val="706A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96"/>
              <p:cNvSpPr>
                <a:spLocks noEditPoints="1"/>
              </p:cNvSpPr>
              <p:nvPr/>
            </p:nvSpPr>
            <p:spPr bwMode="auto">
              <a:xfrm>
                <a:off x="4806950" y="2949575"/>
                <a:ext cx="609600" cy="327025"/>
              </a:xfrm>
              <a:custGeom>
                <a:avLst/>
                <a:gdLst>
                  <a:gd name="T0" fmla="*/ 0 w 384"/>
                  <a:gd name="T1" fmla="*/ 221773784 h 206"/>
                  <a:gd name="T2" fmla="*/ 15120939 w 384"/>
                  <a:gd name="T3" fmla="*/ 226814095 h 206"/>
                  <a:gd name="T4" fmla="*/ 55443445 w 384"/>
                  <a:gd name="T5" fmla="*/ 246975339 h 206"/>
                  <a:gd name="T6" fmla="*/ 90725621 w 384"/>
                  <a:gd name="T7" fmla="*/ 302418760 h 206"/>
                  <a:gd name="T8" fmla="*/ 141128755 w 384"/>
                  <a:gd name="T9" fmla="*/ 423386323 h 206"/>
                  <a:gd name="T10" fmla="*/ 151209377 w 384"/>
                  <a:gd name="T11" fmla="*/ 443547567 h 206"/>
                  <a:gd name="T12" fmla="*/ 191531864 w 384"/>
                  <a:gd name="T13" fmla="*/ 483870055 h 206"/>
                  <a:gd name="T14" fmla="*/ 226814090 w 384"/>
                  <a:gd name="T15" fmla="*/ 493950677 h 206"/>
                  <a:gd name="T16" fmla="*/ 307459064 w 384"/>
                  <a:gd name="T17" fmla="*/ 509071610 h 206"/>
                  <a:gd name="T18" fmla="*/ 493950666 w 384"/>
                  <a:gd name="T19" fmla="*/ 519152232 h 206"/>
                  <a:gd name="T20" fmla="*/ 740925900 w 384"/>
                  <a:gd name="T21" fmla="*/ 504031299 h 206"/>
                  <a:gd name="T22" fmla="*/ 836692006 w 384"/>
                  <a:gd name="T23" fmla="*/ 488910366 h 206"/>
                  <a:gd name="T24" fmla="*/ 917336980 w 384"/>
                  <a:gd name="T25" fmla="*/ 463708811 h 206"/>
                  <a:gd name="T26" fmla="*/ 947578846 w 384"/>
                  <a:gd name="T27" fmla="*/ 423386323 h 206"/>
                  <a:gd name="T28" fmla="*/ 957659467 w 384"/>
                  <a:gd name="T29" fmla="*/ 367942803 h 206"/>
                  <a:gd name="T30" fmla="*/ 967740089 w 384"/>
                  <a:gd name="T31" fmla="*/ 156249691 h 206"/>
                  <a:gd name="T32" fmla="*/ 967740089 w 384"/>
                  <a:gd name="T33" fmla="*/ 70564379 h 206"/>
                  <a:gd name="T34" fmla="*/ 962699778 w 384"/>
                  <a:gd name="T35" fmla="*/ 30241878 h 206"/>
                  <a:gd name="T36" fmla="*/ 947578846 w 384"/>
                  <a:gd name="T37" fmla="*/ 15120939 h 206"/>
                  <a:gd name="T38" fmla="*/ 932457913 w 384"/>
                  <a:gd name="T39" fmla="*/ 10080625 h 206"/>
                  <a:gd name="T40" fmla="*/ 871974182 w 384"/>
                  <a:gd name="T41" fmla="*/ 0 h 206"/>
                  <a:gd name="T42" fmla="*/ 680442170 w 384"/>
                  <a:gd name="T43" fmla="*/ 5040313 h 206"/>
                  <a:gd name="T44" fmla="*/ 463708801 w 384"/>
                  <a:gd name="T45" fmla="*/ 25201561 h 206"/>
                  <a:gd name="T46" fmla="*/ 282257509 w 384"/>
                  <a:gd name="T47" fmla="*/ 55443446 h 206"/>
                  <a:gd name="T48" fmla="*/ 231854401 w 384"/>
                  <a:gd name="T49" fmla="*/ 70564379 h 206"/>
                  <a:gd name="T50" fmla="*/ 196572175 w 384"/>
                  <a:gd name="T51" fmla="*/ 90725623 h 206"/>
                  <a:gd name="T52" fmla="*/ 120967511 w 384"/>
                  <a:gd name="T53" fmla="*/ 120967514 h 206"/>
                  <a:gd name="T54" fmla="*/ 25201561 w 384"/>
                  <a:gd name="T55" fmla="*/ 131048136 h 206"/>
                  <a:gd name="T56" fmla="*/ 0 w 384"/>
                  <a:gd name="T57" fmla="*/ 131048136 h 206"/>
                  <a:gd name="T58" fmla="*/ 236894711 w 384"/>
                  <a:gd name="T59" fmla="*/ 141128758 h 206"/>
                  <a:gd name="T60" fmla="*/ 332660618 w 384"/>
                  <a:gd name="T61" fmla="*/ 110886892 h 206"/>
                  <a:gd name="T62" fmla="*/ 483870045 w 384"/>
                  <a:gd name="T63" fmla="*/ 85685312 h 206"/>
                  <a:gd name="T64" fmla="*/ 660280926 w 384"/>
                  <a:gd name="T65" fmla="*/ 65524068 h 206"/>
                  <a:gd name="T66" fmla="*/ 826611186 w 384"/>
                  <a:gd name="T67" fmla="*/ 70564379 h 206"/>
                  <a:gd name="T68" fmla="*/ 836692006 w 384"/>
                  <a:gd name="T69" fmla="*/ 70564379 h 206"/>
                  <a:gd name="T70" fmla="*/ 856853249 w 384"/>
                  <a:gd name="T71" fmla="*/ 85685312 h 206"/>
                  <a:gd name="T72" fmla="*/ 866933871 w 384"/>
                  <a:gd name="T73" fmla="*/ 120967514 h 206"/>
                  <a:gd name="T74" fmla="*/ 871974182 w 384"/>
                  <a:gd name="T75" fmla="*/ 146169069 h 206"/>
                  <a:gd name="T76" fmla="*/ 861893560 w 384"/>
                  <a:gd name="T77" fmla="*/ 367942803 h 206"/>
                  <a:gd name="T78" fmla="*/ 856853249 w 384"/>
                  <a:gd name="T79" fmla="*/ 393144358 h 206"/>
                  <a:gd name="T80" fmla="*/ 831651497 w 384"/>
                  <a:gd name="T81" fmla="*/ 428426634 h 206"/>
                  <a:gd name="T82" fmla="*/ 816530564 w 384"/>
                  <a:gd name="T83" fmla="*/ 433466945 h 206"/>
                  <a:gd name="T84" fmla="*/ 599797195 w 384"/>
                  <a:gd name="T85" fmla="*/ 463708811 h 206"/>
                  <a:gd name="T86" fmla="*/ 433466936 w 384"/>
                  <a:gd name="T87" fmla="*/ 463708811 h 206"/>
                  <a:gd name="T88" fmla="*/ 287297820 w 384"/>
                  <a:gd name="T89" fmla="*/ 443547567 h 206"/>
                  <a:gd name="T90" fmla="*/ 277217199 w 384"/>
                  <a:gd name="T91" fmla="*/ 443547567 h 206"/>
                  <a:gd name="T92" fmla="*/ 236894711 w 384"/>
                  <a:gd name="T93" fmla="*/ 408265291 h 206"/>
                  <a:gd name="T94" fmla="*/ 201612486 w 384"/>
                  <a:gd name="T95" fmla="*/ 362902492 h 206"/>
                  <a:gd name="T96" fmla="*/ 191531864 w 384"/>
                  <a:gd name="T97" fmla="*/ 327620315 h 206"/>
                  <a:gd name="T98" fmla="*/ 171370620 w 384"/>
                  <a:gd name="T99" fmla="*/ 262096272 h 206"/>
                  <a:gd name="T100" fmla="*/ 176410931 w 384"/>
                  <a:gd name="T101" fmla="*/ 206652801 h 206"/>
                  <a:gd name="T102" fmla="*/ 196572175 w 384"/>
                  <a:gd name="T103" fmla="*/ 171370624 h 206"/>
                  <a:gd name="T104" fmla="*/ 236894711 w 384"/>
                  <a:gd name="T105" fmla="*/ 141128758 h 2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84"/>
                  <a:gd name="T160" fmla="*/ 0 h 206"/>
                  <a:gd name="T161" fmla="*/ 384 w 384"/>
                  <a:gd name="T162" fmla="*/ 206 h 2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84" h="206">
                    <a:moveTo>
                      <a:pt x="0" y="52"/>
                    </a:moveTo>
                    <a:lnTo>
                      <a:pt x="0" y="88"/>
                    </a:lnTo>
                    <a:lnTo>
                      <a:pt x="6" y="90"/>
                    </a:lnTo>
                    <a:lnTo>
                      <a:pt x="12" y="92"/>
                    </a:lnTo>
                    <a:lnTo>
                      <a:pt x="22" y="98"/>
                    </a:lnTo>
                    <a:lnTo>
                      <a:pt x="30" y="108"/>
                    </a:lnTo>
                    <a:lnTo>
                      <a:pt x="36" y="120"/>
                    </a:lnTo>
                    <a:lnTo>
                      <a:pt x="46" y="146"/>
                    </a:lnTo>
                    <a:lnTo>
                      <a:pt x="56" y="168"/>
                    </a:lnTo>
                    <a:lnTo>
                      <a:pt x="60" y="176"/>
                    </a:lnTo>
                    <a:lnTo>
                      <a:pt x="66" y="182"/>
                    </a:lnTo>
                    <a:lnTo>
                      <a:pt x="76" y="192"/>
                    </a:lnTo>
                    <a:lnTo>
                      <a:pt x="86" y="194"/>
                    </a:lnTo>
                    <a:lnTo>
                      <a:pt x="90" y="196"/>
                    </a:lnTo>
                    <a:lnTo>
                      <a:pt x="122" y="202"/>
                    </a:lnTo>
                    <a:lnTo>
                      <a:pt x="158" y="206"/>
                    </a:lnTo>
                    <a:lnTo>
                      <a:pt x="196" y="206"/>
                    </a:lnTo>
                    <a:lnTo>
                      <a:pt x="232" y="204"/>
                    </a:lnTo>
                    <a:lnTo>
                      <a:pt x="294" y="200"/>
                    </a:lnTo>
                    <a:lnTo>
                      <a:pt x="332" y="194"/>
                    </a:lnTo>
                    <a:lnTo>
                      <a:pt x="350" y="190"/>
                    </a:lnTo>
                    <a:lnTo>
                      <a:pt x="364" y="184"/>
                    </a:lnTo>
                    <a:lnTo>
                      <a:pt x="372" y="176"/>
                    </a:lnTo>
                    <a:lnTo>
                      <a:pt x="376" y="168"/>
                    </a:lnTo>
                    <a:lnTo>
                      <a:pt x="380" y="146"/>
                    </a:lnTo>
                    <a:lnTo>
                      <a:pt x="382" y="106"/>
                    </a:lnTo>
                    <a:lnTo>
                      <a:pt x="384" y="62"/>
                    </a:lnTo>
                    <a:lnTo>
                      <a:pt x="384" y="28"/>
                    </a:lnTo>
                    <a:lnTo>
                      <a:pt x="384" y="20"/>
                    </a:lnTo>
                    <a:lnTo>
                      <a:pt x="382" y="12"/>
                    </a:lnTo>
                    <a:lnTo>
                      <a:pt x="380" y="8"/>
                    </a:lnTo>
                    <a:lnTo>
                      <a:pt x="376" y="6"/>
                    </a:lnTo>
                    <a:lnTo>
                      <a:pt x="372" y="4"/>
                    </a:lnTo>
                    <a:lnTo>
                      <a:pt x="370" y="4"/>
                    </a:lnTo>
                    <a:lnTo>
                      <a:pt x="346" y="0"/>
                    </a:lnTo>
                    <a:lnTo>
                      <a:pt x="312" y="0"/>
                    </a:lnTo>
                    <a:lnTo>
                      <a:pt x="270" y="2"/>
                    </a:lnTo>
                    <a:lnTo>
                      <a:pt x="226" y="4"/>
                    </a:lnTo>
                    <a:lnTo>
                      <a:pt x="184" y="10"/>
                    </a:lnTo>
                    <a:lnTo>
                      <a:pt x="144" y="14"/>
                    </a:lnTo>
                    <a:lnTo>
                      <a:pt x="112" y="22"/>
                    </a:lnTo>
                    <a:lnTo>
                      <a:pt x="100" y="24"/>
                    </a:lnTo>
                    <a:lnTo>
                      <a:pt x="92" y="28"/>
                    </a:lnTo>
                    <a:lnTo>
                      <a:pt x="78" y="36"/>
                    </a:lnTo>
                    <a:lnTo>
                      <a:pt x="62" y="44"/>
                    </a:lnTo>
                    <a:lnTo>
                      <a:pt x="48" y="48"/>
                    </a:lnTo>
                    <a:lnTo>
                      <a:pt x="32" y="50"/>
                    </a:lnTo>
                    <a:lnTo>
                      <a:pt x="10" y="52"/>
                    </a:lnTo>
                    <a:lnTo>
                      <a:pt x="0" y="52"/>
                    </a:lnTo>
                    <a:close/>
                    <a:moveTo>
                      <a:pt x="94" y="56"/>
                    </a:moveTo>
                    <a:lnTo>
                      <a:pt x="94" y="56"/>
                    </a:lnTo>
                    <a:lnTo>
                      <a:pt x="108" y="50"/>
                    </a:lnTo>
                    <a:lnTo>
                      <a:pt x="132" y="44"/>
                    </a:lnTo>
                    <a:lnTo>
                      <a:pt x="158" y="40"/>
                    </a:lnTo>
                    <a:lnTo>
                      <a:pt x="192" y="34"/>
                    </a:lnTo>
                    <a:lnTo>
                      <a:pt x="226" y="30"/>
                    </a:lnTo>
                    <a:lnTo>
                      <a:pt x="262" y="26"/>
                    </a:lnTo>
                    <a:lnTo>
                      <a:pt x="296" y="26"/>
                    </a:lnTo>
                    <a:lnTo>
                      <a:pt x="328" y="28"/>
                    </a:lnTo>
                    <a:lnTo>
                      <a:pt x="332" y="28"/>
                    </a:lnTo>
                    <a:lnTo>
                      <a:pt x="338" y="30"/>
                    </a:lnTo>
                    <a:lnTo>
                      <a:pt x="340" y="34"/>
                    </a:lnTo>
                    <a:lnTo>
                      <a:pt x="342" y="40"/>
                    </a:lnTo>
                    <a:lnTo>
                      <a:pt x="344" y="48"/>
                    </a:lnTo>
                    <a:lnTo>
                      <a:pt x="346" y="58"/>
                    </a:lnTo>
                    <a:lnTo>
                      <a:pt x="342" y="146"/>
                    </a:lnTo>
                    <a:lnTo>
                      <a:pt x="342" y="148"/>
                    </a:lnTo>
                    <a:lnTo>
                      <a:pt x="340" y="156"/>
                    </a:lnTo>
                    <a:lnTo>
                      <a:pt x="334" y="166"/>
                    </a:lnTo>
                    <a:lnTo>
                      <a:pt x="330" y="170"/>
                    </a:lnTo>
                    <a:lnTo>
                      <a:pt x="324" y="172"/>
                    </a:lnTo>
                    <a:lnTo>
                      <a:pt x="294" y="178"/>
                    </a:lnTo>
                    <a:lnTo>
                      <a:pt x="238" y="184"/>
                    </a:lnTo>
                    <a:lnTo>
                      <a:pt x="206" y="184"/>
                    </a:lnTo>
                    <a:lnTo>
                      <a:pt x="172" y="184"/>
                    </a:lnTo>
                    <a:lnTo>
                      <a:pt x="142" y="182"/>
                    </a:lnTo>
                    <a:lnTo>
                      <a:pt x="114" y="176"/>
                    </a:lnTo>
                    <a:lnTo>
                      <a:pt x="110" y="176"/>
                    </a:lnTo>
                    <a:lnTo>
                      <a:pt x="100" y="168"/>
                    </a:lnTo>
                    <a:lnTo>
                      <a:pt x="94" y="162"/>
                    </a:lnTo>
                    <a:lnTo>
                      <a:pt x="86" y="154"/>
                    </a:lnTo>
                    <a:lnTo>
                      <a:pt x="80" y="144"/>
                    </a:lnTo>
                    <a:lnTo>
                      <a:pt x="76" y="130"/>
                    </a:lnTo>
                    <a:lnTo>
                      <a:pt x="70" y="116"/>
                    </a:lnTo>
                    <a:lnTo>
                      <a:pt x="68" y="104"/>
                    </a:lnTo>
                    <a:lnTo>
                      <a:pt x="68" y="92"/>
                    </a:lnTo>
                    <a:lnTo>
                      <a:pt x="70" y="82"/>
                    </a:lnTo>
                    <a:lnTo>
                      <a:pt x="72" y="74"/>
                    </a:lnTo>
                    <a:lnTo>
                      <a:pt x="78" y="68"/>
                    </a:lnTo>
                    <a:lnTo>
                      <a:pt x="86" y="62"/>
                    </a:lnTo>
                    <a:lnTo>
                      <a:pt x="94" y="56"/>
                    </a:lnTo>
                    <a:close/>
                  </a:path>
                </a:pathLst>
              </a:custGeom>
              <a:solidFill>
                <a:srgbClr val="706A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97"/>
              <p:cNvSpPr>
                <a:spLocks/>
              </p:cNvSpPr>
              <p:nvPr/>
            </p:nvSpPr>
            <p:spPr bwMode="auto">
              <a:xfrm>
                <a:off x="4346575" y="2174875"/>
                <a:ext cx="1174750" cy="866775"/>
              </a:xfrm>
              <a:custGeom>
                <a:avLst/>
                <a:gdLst>
                  <a:gd name="T0" fmla="*/ 40322499 w 740"/>
                  <a:gd name="T1" fmla="*/ 594756807 h 546"/>
                  <a:gd name="T2" fmla="*/ 105846577 w 740"/>
                  <a:gd name="T3" fmla="*/ 710683943 h 546"/>
                  <a:gd name="T4" fmla="*/ 226814087 w 740"/>
                  <a:gd name="T5" fmla="*/ 897175621 h 546"/>
                  <a:gd name="T6" fmla="*/ 342741236 w 740"/>
                  <a:gd name="T7" fmla="*/ 1033263997 h 546"/>
                  <a:gd name="T8" fmla="*/ 483870039 w 740"/>
                  <a:gd name="T9" fmla="*/ 1159271754 h 546"/>
                  <a:gd name="T10" fmla="*/ 640119675 w 740"/>
                  <a:gd name="T11" fmla="*/ 1260077958 h 546"/>
                  <a:gd name="T12" fmla="*/ 730845270 w 740"/>
                  <a:gd name="T13" fmla="*/ 1290319820 h 546"/>
                  <a:gd name="T14" fmla="*/ 821570865 w 740"/>
                  <a:gd name="T15" fmla="*/ 1310481061 h 546"/>
                  <a:gd name="T16" fmla="*/ 917336969 w 740"/>
                  <a:gd name="T17" fmla="*/ 1315521371 h 546"/>
                  <a:gd name="T18" fmla="*/ 856853239 w 740"/>
                  <a:gd name="T19" fmla="*/ 1290319820 h 546"/>
                  <a:gd name="T20" fmla="*/ 725804959 w 740"/>
                  <a:gd name="T21" fmla="*/ 1214715166 h 546"/>
                  <a:gd name="T22" fmla="*/ 609877810 w 740"/>
                  <a:gd name="T23" fmla="*/ 1129029892 h 546"/>
                  <a:gd name="T24" fmla="*/ 544353769 w 740"/>
                  <a:gd name="T25" fmla="*/ 1063505859 h 546"/>
                  <a:gd name="T26" fmla="*/ 493950660 w 740"/>
                  <a:gd name="T27" fmla="*/ 977820585 h 546"/>
                  <a:gd name="T28" fmla="*/ 478829728 w 740"/>
                  <a:gd name="T29" fmla="*/ 937498103 h 546"/>
                  <a:gd name="T30" fmla="*/ 614918121 w 740"/>
                  <a:gd name="T31" fmla="*/ 1033263997 h 546"/>
                  <a:gd name="T32" fmla="*/ 766127446 w 740"/>
                  <a:gd name="T33" fmla="*/ 1123989582 h 546"/>
                  <a:gd name="T34" fmla="*/ 957659456 w 740"/>
                  <a:gd name="T35" fmla="*/ 1219755476 h 546"/>
                  <a:gd name="T36" fmla="*/ 1179433133 w 740"/>
                  <a:gd name="T37" fmla="*/ 1305440751 h 546"/>
                  <a:gd name="T38" fmla="*/ 1411287431 w 740"/>
                  <a:gd name="T39" fmla="*/ 1365924474 h 546"/>
                  <a:gd name="T40" fmla="*/ 1527214581 w 740"/>
                  <a:gd name="T41" fmla="*/ 1376005094 h 546"/>
                  <a:gd name="T42" fmla="*/ 1643141730 w 740"/>
                  <a:gd name="T43" fmla="*/ 1370964784 h 546"/>
                  <a:gd name="T44" fmla="*/ 1754028965 w 740"/>
                  <a:gd name="T45" fmla="*/ 1350803543 h 546"/>
                  <a:gd name="T46" fmla="*/ 1864915803 w 740"/>
                  <a:gd name="T47" fmla="*/ 1315521371 h 546"/>
                  <a:gd name="T48" fmla="*/ 1839714249 w 740"/>
                  <a:gd name="T49" fmla="*/ 1300400440 h 546"/>
                  <a:gd name="T50" fmla="*/ 1784270830 w 740"/>
                  <a:gd name="T51" fmla="*/ 1249997338 h 546"/>
                  <a:gd name="T52" fmla="*/ 1708666168 w 740"/>
                  <a:gd name="T53" fmla="*/ 1154231443 h 546"/>
                  <a:gd name="T54" fmla="*/ 1648182041 w 740"/>
                  <a:gd name="T55" fmla="*/ 997981826 h 546"/>
                  <a:gd name="T56" fmla="*/ 1612899865 w 740"/>
                  <a:gd name="T57" fmla="*/ 877014380 h 546"/>
                  <a:gd name="T58" fmla="*/ 1557456446 w 740"/>
                  <a:gd name="T59" fmla="*/ 725804874 h 546"/>
                  <a:gd name="T60" fmla="*/ 1476811472 w 740"/>
                  <a:gd name="T61" fmla="*/ 559474636 h 546"/>
                  <a:gd name="T62" fmla="*/ 1365924634 w 740"/>
                  <a:gd name="T63" fmla="*/ 388103988 h 546"/>
                  <a:gd name="T64" fmla="*/ 1219755619 w 740"/>
                  <a:gd name="T65" fmla="*/ 226814060 h 546"/>
                  <a:gd name="T66" fmla="*/ 1129030024 w 740"/>
                  <a:gd name="T67" fmla="*/ 161289977 h 546"/>
                  <a:gd name="T68" fmla="*/ 1033264118 w 740"/>
                  <a:gd name="T69" fmla="*/ 100806230 h 546"/>
                  <a:gd name="T70" fmla="*/ 922377280 w 740"/>
                  <a:gd name="T71" fmla="*/ 55443438 h 546"/>
                  <a:gd name="T72" fmla="*/ 801409622 w 740"/>
                  <a:gd name="T73" fmla="*/ 20161247 h 546"/>
                  <a:gd name="T74" fmla="*/ 670361540 w 740"/>
                  <a:gd name="T75" fmla="*/ 0 h 546"/>
                  <a:gd name="T76" fmla="*/ 524192525 w 740"/>
                  <a:gd name="T77" fmla="*/ 0 h 546"/>
                  <a:gd name="T78" fmla="*/ 458668485 w 740"/>
                  <a:gd name="T79" fmla="*/ 5040312 h 546"/>
                  <a:gd name="T80" fmla="*/ 342741236 w 740"/>
                  <a:gd name="T81" fmla="*/ 25201557 h 546"/>
                  <a:gd name="T82" fmla="*/ 246975330 w 740"/>
                  <a:gd name="T83" fmla="*/ 55443438 h 546"/>
                  <a:gd name="T84" fmla="*/ 171370618 w 740"/>
                  <a:gd name="T85" fmla="*/ 90725609 h 546"/>
                  <a:gd name="T86" fmla="*/ 110886888 w 740"/>
                  <a:gd name="T87" fmla="*/ 136088426 h 546"/>
                  <a:gd name="T88" fmla="*/ 65524066 w 740"/>
                  <a:gd name="T89" fmla="*/ 181451218 h 546"/>
                  <a:gd name="T90" fmla="*/ 25201560 w 740"/>
                  <a:gd name="T91" fmla="*/ 262096232 h 546"/>
                  <a:gd name="T92" fmla="*/ 0 w 740"/>
                  <a:gd name="T93" fmla="*/ 367942747 h 546"/>
                  <a:gd name="T94" fmla="*/ 5040312 w 740"/>
                  <a:gd name="T95" fmla="*/ 468749051 h 546"/>
                  <a:gd name="T96" fmla="*/ 30241877 w 740"/>
                  <a:gd name="T97" fmla="*/ 574595567 h 546"/>
                  <a:gd name="T98" fmla="*/ 40322499 w 740"/>
                  <a:gd name="T99" fmla="*/ 594756807 h 54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40"/>
                  <a:gd name="T151" fmla="*/ 0 h 546"/>
                  <a:gd name="T152" fmla="*/ 740 w 740"/>
                  <a:gd name="T153" fmla="*/ 546 h 54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40" h="546">
                    <a:moveTo>
                      <a:pt x="16" y="236"/>
                    </a:moveTo>
                    <a:lnTo>
                      <a:pt x="16" y="236"/>
                    </a:lnTo>
                    <a:lnTo>
                      <a:pt x="22" y="250"/>
                    </a:lnTo>
                    <a:lnTo>
                      <a:pt x="42" y="282"/>
                    </a:lnTo>
                    <a:lnTo>
                      <a:pt x="72" y="330"/>
                    </a:lnTo>
                    <a:lnTo>
                      <a:pt x="90" y="356"/>
                    </a:lnTo>
                    <a:lnTo>
                      <a:pt x="112" y="384"/>
                    </a:lnTo>
                    <a:lnTo>
                      <a:pt x="136" y="410"/>
                    </a:lnTo>
                    <a:lnTo>
                      <a:pt x="162" y="436"/>
                    </a:lnTo>
                    <a:lnTo>
                      <a:pt x="192" y="460"/>
                    </a:lnTo>
                    <a:lnTo>
                      <a:pt x="222" y="482"/>
                    </a:lnTo>
                    <a:lnTo>
                      <a:pt x="254" y="500"/>
                    </a:lnTo>
                    <a:lnTo>
                      <a:pt x="272" y="506"/>
                    </a:lnTo>
                    <a:lnTo>
                      <a:pt x="290" y="512"/>
                    </a:lnTo>
                    <a:lnTo>
                      <a:pt x="308" y="518"/>
                    </a:lnTo>
                    <a:lnTo>
                      <a:pt x="326" y="520"/>
                    </a:lnTo>
                    <a:lnTo>
                      <a:pt x="344" y="522"/>
                    </a:lnTo>
                    <a:lnTo>
                      <a:pt x="364" y="522"/>
                    </a:lnTo>
                    <a:lnTo>
                      <a:pt x="340" y="512"/>
                    </a:lnTo>
                    <a:lnTo>
                      <a:pt x="316" y="500"/>
                    </a:lnTo>
                    <a:lnTo>
                      <a:pt x="288" y="482"/>
                    </a:lnTo>
                    <a:lnTo>
                      <a:pt x="258" y="462"/>
                    </a:lnTo>
                    <a:lnTo>
                      <a:pt x="242" y="448"/>
                    </a:lnTo>
                    <a:lnTo>
                      <a:pt x="230" y="436"/>
                    </a:lnTo>
                    <a:lnTo>
                      <a:pt x="216" y="422"/>
                    </a:lnTo>
                    <a:lnTo>
                      <a:pt x="206" y="406"/>
                    </a:lnTo>
                    <a:lnTo>
                      <a:pt x="196" y="388"/>
                    </a:lnTo>
                    <a:lnTo>
                      <a:pt x="190" y="372"/>
                    </a:lnTo>
                    <a:lnTo>
                      <a:pt x="204" y="382"/>
                    </a:lnTo>
                    <a:lnTo>
                      <a:pt x="244" y="410"/>
                    </a:lnTo>
                    <a:lnTo>
                      <a:pt x="272" y="426"/>
                    </a:lnTo>
                    <a:lnTo>
                      <a:pt x="304" y="446"/>
                    </a:lnTo>
                    <a:lnTo>
                      <a:pt x="342" y="466"/>
                    </a:lnTo>
                    <a:lnTo>
                      <a:pt x="380" y="484"/>
                    </a:lnTo>
                    <a:lnTo>
                      <a:pt x="422" y="502"/>
                    </a:lnTo>
                    <a:lnTo>
                      <a:pt x="468" y="518"/>
                    </a:lnTo>
                    <a:lnTo>
                      <a:pt x="512" y="532"/>
                    </a:lnTo>
                    <a:lnTo>
                      <a:pt x="560" y="542"/>
                    </a:lnTo>
                    <a:lnTo>
                      <a:pt x="582" y="544"/>
                    </a:lnTo>
                    <a:lnTo>
                      <a:pt x="606" y="546"/>
                    </a:lnTo>
                    <a:lnTo>
                      <a:pt x="628" y="546"/>
                    </a:lnTo>
                    <a:lnTo>
                      <a:pt x="652" y="544"/>
                    </a:lnTo>
                    <a:lnTo>
                      <a:pt x="674" y="542"/>
                    </a:lnTo>
                    <a:lnTo>
                      <a:pt x="696" y="536"/>
                    </a:lnTo>
                    <a:lnTo>
                      <a:pt x="718" y="530"/>
                    </a:lnTo>
                    <a:lnTo>
                      <a:pt x="740" y="522"/>
                    </a:lnTo>
                    <a:lnTo>
                      <a:pt x="730" y="516"/>
                    </a:lnTo>
                    <a:lnTo>
                      <a:pt x="720" y="508"/>
                    </a:lnTo>
                    <a:lnTo>
                      <a:pt x="708" y="496"/>
                    </a:lnTo>
                    <a:lnTo>
                      <a:pt x="694" y="480"/>
                    </a:lnTo>
                    <a:lnTo>
                      <a:pt x="678" y="458"/>
                    </a:lnTo>
                    <a:lnTo>
                      <a:pt x="666" y="430"/>
                    </a:lnTo>
                    <a:lnTo>
                      <a:pt x="654" y="396"/>
                    </a:lnTo>
                    <a:lnTo>
                      <a:pt x="640" y="348"/>
                    </a:lnTo>
                    <a:lnTo>
                      <a:pt x="630" y="320"/>
                    </a:lnTo>
                    <a:lnTo>
                      <a:pt x="618" y="288"/>
                    </a:lnTo>
                    <a:lnTo>
                      <a:pt x="602" y="256"/>
                    </a:lnTo>
                    <a:lnTo>
                      <a:pt x="586" y="222"/>
                    </a:lnTo>
                    <a:lnTo>
                      <a:pt x="566" y="186"/>
                    </a:lnTo>
                    <a:lnTo>
                      <a:pt x="542" y="154"/>
                    </a:lnTo>
                    <a:lnTo>
                      <a:pt x="514" y="120"/>
                    </a:lnTo>
                    <a:lnTo>
                      <a:pt x="484" y="90"/>
                    </a:lnTo>
                    <a:lnTo>
                      <a:pt x="466" y="76"/>
                    </a:lnTo>
                    <a:lnTo>
                      <a:pt x="448" y="64"/>
                    </a:lnTo>
                    <a:lnTo>
                      <a:pt x="430" y="52"/>
                    </a:lnTo>
                    <a:lnTo>
                      <a:pt x="410" y="40"/>
                    </a:lnTo>
                    <a:lnTo>
                      <a:pt x="388" y="30"/>
                    </a:lnTo>
                    <a:lnTo>
                      <a:pt x="366" y="22"/>
                    </a:lnTo>
                    <a:lnTo>
                      <a:pt x="344" y="14"/>
                    </a:lnTo>
                    <a:lnTo>
                      <a:pt x="318" y="8"/>
                    </a:lnTo>
                    <a:lnTo>
                      <a:pt x="292" y="4"/>
                    </a:lnTo>
                    <a:lnTo>
                      <a:pt x="266" y="0"/>
                    </a:lnTo>
                    <a:lnTo>
                      <a:pt x="236" y="0"/>
                    </a:lnTo>
                    <a:lnTo>
                      <a:pt x="208" y="0"/>
                    </a:lnTo>
                    <a:lnTo>
                      <a:pt x="182" y="2"/>
                    </a:lnTo>
                    <a:lnTo>
                      <a:pt x="158" y="6"/>
                    </a:lnTo>
                    <a:lnTo>
                      <a:pt x="136" y="10"/>
                    </a:lnTo>
                    <a:lnTo>
                      <a:pt x="116" y="16"/>
                    </a:lnTo>
                    <a:lnTo>
                      <a:pt x="98" y="22"/>
                    </a:lnTo>
                    <a:lnTo>
                      <a:pt x="82" y="28"/>
                    </a:lnTo>
                    <a:lnTo>
                      <a:pt x="68" y="36"/>
                    </a:lnTo>
                    <a:lnTo>
                      <a:pt x="56" y="44"/>
                    </a:lnTo>
                    <a:lnTo>
                      <a:pt x="44" y="54"/>
                    </a:lnTo>
                    <a:lnTo>
                      <a:pt x="34" y="62"/>
                    </a:lnTo>
                    <a:lnTo>
                      <a:pt x="26" y="72"/>
                    </a:lnTo>
                    <a:lnTo>
                      <a:pt x="20" y="82"/>
                    </a:lnTo>
                    <a:lnTo>
                      <a:pt x="10" y="104"/>
                    </a:lnTo>
                    <a:lnTo>
                      <a:pt x="4" y="124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2" y="186"/>
                    </a:lnTo>
                    <a:lnTo>
                      <a:pt x="6" y="202"/>
                    </a:lnTo>
                    <a:lnTo>
                      <a:pt x="12" y="228"/>
                    </a:lnTo>
                    <a:lnTo>
                      <a:pt x="16" y="236"/>
                    </a:lnTo>
                    <a:close/>
                  </a:path>
                </a:pathLst>
              </a:custGeom>
              <a:solidFill>
                <a:srgbClr val="B39B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8"/>
              <p:cNvSpPr>
                <a:spLocks/>
              </p:cNvSpPr>
              <p:nvPr/>
            </p:nvSpPr>
            <p:spPr bwMode="auto">
              <a:xfrm>
                <a:off x="4260850" y="2555875"/>
                <a:ext cx="339725" cy="387350"/>
              </a:xfrm>
              <a:custGeom>
                <a:avLst/>
                <a:gdLst>
                  <a:gd name="T0" fmla="*/ 252015652 w 214"/>
                  <a:gd name="T1" fmla="*/ 10080626 h 244"/>
                  <a:gd name="T2" fmla="*/ 252015652 w 214"/>
                  <a:gd name="T3" fmla="*/ 10080626 h 244"/>
                  <a:gd name="T4" fmla="*/ 252015652 w 214"/>
                  <a:gd name="T5" fmla="*/ 75604693 h 244"/>
                  <a:gd name="T6" fmla="*/ 262096274 w 214"/>
                  <a:gd name="T7" fmla="*/ 151209387 h 244"/>
                  <a:gd name="T8" fmla="*/ 282257519 w 214"/>
                  <a:gd name="T9" fmla="*/ 236894727 h 244"/>
                  <a:gd name="T10" fmla="*/ 297378452 w 214"/>
                  <a:gd name="T11" fmla="*/ 287297840 h 244"/>
                  <a:gd name="T12" fmla="*/ 312499385 w 214"/>
                  <a:gd name="T13" fmla="*/ 337700952 h 244"/>
                  <a:gd name="T14" fmla="*/ 337700940 w 214"/>
                  <a:gd name="T15" fmla="*/ 388104065 h 244"/>
                  <a:gd name="T16" fmla="*/ 362902496 w 214"/>
                  <a:gd name="T17" fmla="*/ 438507276 h 244"/>
                  <a:gd name="T18" fmla="*/ 398184673 w 214"/>
                  <a:gd name="T19" fmla="*/ 488910389 h 244"/>
                  <a:gd name="T20" fmla="*/ 438507261 w 214"/>
                  <a:gd name="T21" fmla="*/ 534273190 h 244"/>
                  <a:gd name="T22" fmla="*/ 483870060 w 214"/>
                  <a:gd name="T23" fmla="*/ 574595680 h 244"/>
                  <a:gd name="T24" fmla="*/ 539313482 w 214"/>
                  <a:gd name="T25" fmla="*/ 614918170 h 244"/>
                  <a:gd name="T26" fmla="*/ 539313482 w 214"/>
                  <a:gd name="T27" fmla="*/ 614918170 h 244"/>
                  <a:gd name="T28" fmla="*/ 468749127 w 214"/>
                  <a:gd name="T29" fmla="*/ 594756925 h 244"/>
                  <a:gd name="T30" fmla="*/ 398184673 w 214"/>
                  <a:gd name="T31" fmla="*/ 564515057 h 244"/>
                  <a:gd name="T32" fmla="*/ 312499385 w 214"/>
                  <a:gd name="T33" fmla="*/ 524192567 h 244"/>
                  <a:gd name="T34" fmla="*/ 221773786 w 214"/>
                  <a:gd name="T35" fmla="*/ 473789455 h 244"/>
                  <a:gd name="T36" fmla="*/ 176410937 w 214"/>
                  <a:gd name="T37" fmla="*/ 443547587 h 244"/>
                  <a:gd name="T38" fmla="*/ 136088448 w 214"/>
                  <a:gd name="T39" fmla="*/ 408265310 h 244"/>
                  <a:gd name="T40" fmla="*/ 95765935 w 214"/>
                  <a:gd name="T41" fmla="*/ 372983131 h 244"/>
                  <a:gd name="T42" fmla="*/ 65524069 w 214"/>
                  <a:gd name="T43" fmla="*/ 332660641 h 244"/>
                  <a:gd name="T44" fmla="*/ 35282190 w 214"/>
                  <a:gd name="T45" fmla="*/ 292338151 h 244"/>
                  <a:gd name="T46" fmla="*/ 10080625 w 214"/>
                  <a:gd name="T47" fmla="*/ 246975350 h 244"/>
                  <a:gd name="T48" fmla="*/ 10080625 w 214"/>
                  <a:gd name="T49" fmla="*/ 246975350 h 244"/>
                  <a:gd name="T50" fmla="*/ 0 w 214"/>
                  <a:gd name="T51" fmla="*/ 206652810 h 244"/>
                  <a:gd name="T52" fmla="*/ 0 w 214"/>
                  <a:gd name="T53" fmla="*/ 176410943 h 244"/>
                  <a:gd name="T54" fmla="*/ 0 w 214"/>
                  <a:gd name="T55" fmla="*/ 146169076 h 244"/>
                  <a:gd name="T56" fmla="*/ 15120939 w 214"/>
                  <a:gd name="T57" fmla="*/ 115927208 h 244"/>
                  <a:gd name="T58" fmla="*/ 30241879 w 214"/>
                  <a:gd name="T59" fmla="*/ 90725627 h 244"/>
                  <a:gd name="T60" fmla="*/ 50403123 w 214"/>
                  <a:gd name="T61" fmla="*/ 70564382 h 244"/>
                  <a:gd name="T62" fmla="*/ 70564380 w 214"/>
                  <a:gd name="T63" fmla="*/ 50403125 h 244"/>
                  <a:gd name="T64" fmla="*/ 95765935 w 214"/>
                  <a:gd name="T65" fmla="*/ 35282191 h 244"/>
                  <a:gd name="T66" fmla="*/ 146169070 w 214"/>
                  <a:gd name="T67" fmla="*/ 10080626 h 244"/>
                  <a:gd name="T68" fmla="*/ 196572181 w 214"/>
                  <a:gd name="T69" fmla="*/ 0 h 244"/>
                  <a:gd name="T70" fmla="*/ 231854408 w 214"/>
                  <a:gd name="T71" fmla="*/ 0 h 244"/>
                  <a:gd name="T72" fmla="*/ 246975341 w 214"/>
                  <a:gd name="T73" fmla="*/ 0 h 244"/>
                  <a:gd name="T74" fmla="*/ 252015652 w 214"/>
                  <a:gd name="T75" fmla="*/ 10080626 h 244"/>
                  <a:gd name="T76" fmla="*/ 252015652 w 214"/>
                  <a:gd name="T77" fmla="*/ 10080626 h 2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14"/>
                  <a:gd name="T118" fmla="*/ 0 h 244"/>
                  <a:gd name="T119" fmla="*/ 214 w 214"/>
                  <a:gd name="T120" fmla="*/ 244 h 24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14" h="244">
                    <a:moveTo>
                      <a:pt x="100" y="4"/>
                    </a:moveTo>
                    <a:lnTo>
                      <a:pt x="100" y="4"/>
                    </a:lnTo>
                    <a:lnTo>
                      <a:pt x="100" y="30"/>
                    </a:lnTo>
                    <a:lnTo>
                      <a:pt x="104" y="60"/>
                    </a:lnTo>
                    <a:lnTo>
                      <a:pt x="112" y="94"/>
                    </a:lnTo>
                    <a:lnTo>
                      <a:pt x="118" y="114"/>
                    </a:lnTo>
                    <a:lnTo>
                      <a:pt x="124" y="134"/>
                    </a:lnTo>
                    <a:lnTo>
                      <a:pt x="134" y="154"/>
                    </a:lnTo>
                    <a:lnTo>
                      <a:pt x="144" y="174"/>
                    </a:lnTo>
                    <a:lnTo>
                      <a:pt x="158" y="194"/>
                    </a:lnTo>
                    <a:lnTo>
                      <a:pt x="174" y="212"/>
                    </a:lnTo>
                    <a:lnTo>
                      <a:pt x="192" y="228"/>
                    </a:lnTo>
                    <a:lnTo>
                      <a:pt x="214" y="244"/>
                    </a:lnTo>
                    <a:lnTo>
                      <a:pt x="186" y="236"/>
                    </a:lnTo>
                    <a:lnTo>
                      <a:pt x="158" y="224"/>
                    </a:lnTo>
                    <a:lnTo>
                      <a:pt x="124" y="208"/>
                    </a:lnTo>
                    <a:lnTo>
                      <a:pt x="88" y="188"/>
                    </a:lnTo>
                    <a:lnTo>
                      <a:pt x="70" y="176"/>
                    </a:lnTo>
                    <a:lnTo>
                      <a:pt x="54" y="162"/>
                    </a:lnTo>
                    <a:lnTo>
                      <a:pt x="38" y="148"/>
                    </a:lnTo>
                    <a:lnTo>
                      <a:pt x="26" y="132"/>
                    </a:lnTo>
                    <a:lnTo>
                      <a:pt x="14" y="116"/>
                    </a:lnTo>
                    <a:lnTo>
                      <a:pt x="4" y="98"/>
                    </a:lnTo>
                    <a:lnTo>
                      <a:pt x="0" y="82"/>
                    </a:lnTo>
                    <a:lnTo>
                      <a:pt x="0" y="70"/>
                    </a:lnTo>
                    <a:lnTo>
                      <a:pt x="0" y="58"/>
                    </a:lnTo>
                    <a:lnTo>
                      <a:pt x="6" y="46"/>
                    </a:lnTo>
                    <a:lnTo>
                      <a:pt x="12" y="36"/>
                    </a:lnTo>
                    <a:lnTo>
                      <a:pt x="20" y="28"/>
                    </a:lnTo>
                    <a:lnTo>
                      <a:pt x="28" y="20"/>
                    </a:lnTo>
                    <a:lnTo>
                      <a:pt x="38" y="14"/>
                    </a:lnTo>
                    <a:lnTo>
                      <a:pt x="58" y="4"/>
                    </a:lnTo>
                    <a:lnTo>
                      <a:pt x="78" y="0"/>
                    </a:lnTo>
                    <a:lnTo>
                      <a:pt x="92" y="0"/>
                    </a:lnTo>
                    <a:lnTo>
                      <a:pt x="98" y="0"/>
                    </a:lnTo>
                    <a:lnTo>
                      <a:pt x="100" y="4"/>
                    </a:lnTo>
                    <a:close/>
                  </a:path>
                </a:pathLst>
              </a:custGeom>
              <a:solidFill>
                <a:srgbClr val="B39B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99"/>
              <p:cNvSpPr>
                <a:spLocks/>
              </p:cNvSpPr>
              <p:nvPr/>
            </p:nvSpPr>
            <p:spPr bwMode="auto">
              <a:xfrm>
                <a:off x="4638675" y="2301875"/>
                <a:ext cx="641350" cy="495300"/>
              </a:xfrm>
              <a:custGeom>
                <a:avLst/>
                <a:gdLst>
                  <a:gd name="T0" fmla="*/ 252015648 w 404"/>
                  <a:gd name="T1" fmla="*/ 710683983 h 312"/>
                  <a:gd name="T2" fmla="*/ 317539691 w 404"/>
                  <a:gd name="T3" fmla="*/ 720764604 h 312"/>
                  <a:gd name="T4" fmla="*/ 398184666 w 404"/>
                  <a:gd name="T5" fmla="*/ 735885536 h 312"/>
                  <a:gd name="T6" fmla="*/ 408265288 w 404"/>
                  <a:gd name="T7" fmla="*/ 700603362 h 312"/>
                  <a:gd name="T8" fmla="*/ 443547564 w 404"/>
                  <a:gd name="T9" fmla="*/ 614918083 h 312"/>
                  <a:gd name="T10" fmla="*/ 504031296 w 404"/>
                  <a:gd name="T11" fmla="*/ 559474667 h 312"/>
                  <a:gd name="T12" fmla="*/ 544353784 w 404"/>
                  <a:gd name="T13" fmla="*/ 554434357 h 312"/>
                  <a:gd name="T14" fmla="*/ 509071607 w 404"/>
                  <a:gd name="T15" fmla="*/ 483870009 h 312"/>
                  <a:gd name="T16" fmla="*/ 665321247 w 404"/>
                  <a:gd name="T17" fmla="*/ 574595599 h 312"/>
                  <a:gd name="T18" fmla="*/ 594756894 w 404"/>
                  <a:gd name="T19" fmla="*/ 423386283 h 312"/>
                  <a:gd name="T20" fmla="*/ 690522802 w 404"/>
                  <a:gd name="T21" fmla="*/ 463708767 h 312"/>
                  <a:gd name="T22" fmla="*/ 730845290 w 404"/>
                  <a:gd name="T23" fmla="*/ 448587835 h 312"/>
                  <a:gd name="T24" fmla="*/ 831651510 w 404"/>
                  <a:gd name="T25" fmla="*/ 534273114 h 312"/>
                  <a:gd name="T26" fmla="*/ 761087156 w 404"/>
                  <a:gd name="T27" fmla="*/ 367942768 h 312"/>
                  <a:gd name="T28" fmla="*/ 756046845 w 404"/>
                  <a:gd name="T29" fmla="*/ 337700905 h 312"/>
                  <a:gd name="T30" fmla="*/ 907256373 w 404"/>
                  <a:gd name="T31" fmla="*/ 498990941 h 312"/>
                  <a:gd name="T32" fmla="*/ 882054818 w 404"/>
                  <a:gd name="T33" fmla="*/ 393144320 h 312"/>
                  <a:gd name="T34" fmla="*/ 831651510 w 404"/>
                  <a:gd name="T35" fmla="*/ 312499352 h 312"/>
                  <a:gd name="T36" fmla="*/ 826611199 w 404"/>
                  <a:gd name="T37" fmla="*/ 252015626 h 312"/>
                  <a:gd name="T38" fmla="*/ 861893574 w 404"/>
                  <a:gd name="T39" fmla="*/ 272176868 h 312"/>
                  <a:gd name="T40" fmla="*/ 967740104 w 404"/>
                  <a:gd name="T41" fmla="*/ 418345972 h 312"/>
                  <a:gd name="T42" fmla="*/ 907256373 w 404"/>
                  <a:gd name="T43" fmla="*/ 201612471 h 312"/>
                  <a:gd name="T44" fmla="*/ 871974196 w 404"/>
                  <a:gd name="T45" fmla="*/ 141128744 h 312"/>
                  <a:gd name="T46" fmla="*/ 907256373 w 404"/>
                  <a:gd name="T47" fmla="*/ 141128744 h 312"/>
                  <a:gd name="T48" fmla="*/ 997981970 w 404"/>
                  <a:gd name="T49" fmla="*/ 231854384 h 312"/>
                  <a:gd name="T50" fmla="*/ 967740104 w 404"/>
                  <a:gd name="T51" fmla="*/ 161289987 h 312"/>
                  <a:gd name="T52" fmla="*/ 836692019 w 404"/>
                  <a:gd name="T53" fmla="*/ 10080624 h 312"/>
                  <a:gd name="T54" fmla="*/ 887095129 w 404"/>
                  <a:gd name="T55" fmla="*/ 95765925 h 312"/>
                  <a:gd name="T56" fmla="*/ 871974196 w 404"/>
                  <a:gd name="T57" fmla="*/ 90725614 h 312"/>
                  <a:gd name="T58" fmla="*/ 740925912 w 404"/>
                  <a:gd name="T59" fmla="*/ 0 h 312"/>
                  <a:gd name="T60" fmla="*/ 796369333 w 404"/>
                  <a:gd name="T61" fmla="*/ 100806235 h 312"/>
                  <a:gd name="T62" fmla="*/ 816530577 w 404"/>
                  <a:gd name="T63" fmla="*/ 151209365 h 312"/>
                  <a:gd name="T64" fmla="*/ 715724357 w 404"/>
                  <a:gd name="T65" fmla="*/ 80644993 h 312"/>
                  <a:gd name="T66" fmla="*/ 619958449 w 404"/>
                  <a:gd name="T67" fmla="*/ 40322497 h 312"/>
                  <a:gd name="T68" fmla="*/ 715724357 w 404"/>
                  <a:gd name="T69" fmla="*/ 146169055 h 312"/>
                  <a:gd name="T70" fmla="*/ 665321247 w 404"/>
                  <a:gd name="T71" fmla="*/ 126007813 h 312"/>
                  <a:gd name="T72" fmla="*/ 645160003 w 404"/>
                  <a:gd name="T73" fmla="*/ 120967502 h 312"/>
                  <a:gd name="T74" fmla="*/ 685482491 w 404"/>
                  <a:gd name="T75" fmla="*/ 181451229 h 312"/>
                  <a:gd name="T76" fmla="*/ 675401869 w 404"/>
                  <a:gd name="T77" fmla="*/ 241935005 h 312"/>
                  <a:gd name="T78" fmla="*/ 640119693 w 404"/>
                  <a:gd name="T79" fmla="*/ 231854384 h 312"/>
                  <a:gd name="T80" fmla="*/ 423386321 w 404"/>
                  <a:gd name="T81" fmla="*/ 131048123 h 312"/>
                  <a:gd name="T82" fmla="*/ 564515028 w 404"/>
                  <a:gd name="T83" fmla="*/ 252015626 h 312"/>
                  <a:gd name="T84" fmla="*/ 564515028 w 404"/>
                  <a:gd name="T85" fmla="*/ 272176868 h 312"/>
                  <a:gd name="T86" fmla="*/ 448587875 w 404"/>
                  <a:gd name="T87" fmla="*/ 231854384 h 312"/>
                  <a:gd name="T88" fmla="*/ 448587875 w 404"/>
                  <a:gd name="T89" fmla="*/ 241935005 h 312"/>
                  <a:gd name="T90" fmla="*/ 524192540 w 404"/>
                  <a:gd name="T91" fmla="*/ 312499352 h 312"/>
                  <a:gd name="T92" fmla="*/ 408265288 w 404"/>
                  <a:gd name="T93" fmla="*/ 302418731 h 312"/>
                  <a:gd name="T94" fmla="*/ 322580002 w 404"/>
                  <a:gd name="T95" fmla="*/ 267136557 h 312"/>
                  <a:gd name="T96" fmla="*/ 342741246 w 404"/>
                  <a:gd name="T97" fmla="*/ 302418731 h 312"/>
                  <a:gd name="T98" fmla="*/ 398184666 w 404"/>
                  <a:gd name="T99" fmla="*/ 383063699 h 312"/>
                  <a:gd name="T100" fmla="*/ 383063733 w 404"/>
                  <a:gd name="T101" fmla="*/ 413305563 h 312"/>
                  <a:gd name="T102" fmla="*/ 292338136 w 404"/>
                  <a:gd name="T103" fmla="*/ 362902457 h 312"/>
                  <a:gd name="T104" fmla="*/ 307459069 w 404"/>
                  <a:gd name="T105" fmla="*/ 403224941 h 312"/>
                  <a:gd name="T106" fmla="*/ 342741246 w 404"/>
                  <a:gd name="T107" fmla="*/ 453628146 h 312"/>
                  <a:gd name="T108" fmla="*/ 322580002 w 404"/>
                  <a:gd name="T109" fmla="*/ 443547525 h 312"/>
                  <a:gd name="T110" fmla="*/ 246975337 w 404"/>
                  <a:gd name="T111" fmla="*/ 413305563 h 312"/>
                  <a:gd name="T112" fmla="*/ 105846580 w 404"/>
                  <a:gd name="T113" fmla="*/ 372983078 h 312"/>
                  <a:gd name="T114" fmla="*/ 226814093 w 404"/>
                  <a:gd name="T115" fmla="*/ 463708767 h 312"/>
                  <a:gd name="T116" fmla="*/ 221773782 w 404"/>
                  <a:gd name="T117" fmla="*/ 483870009 h 312"/>
                  <a:gd name="T118" fmla="*/ 156249690 w 404"/>
                  <a:gd name="T119" fmla="*/ 458668456 h 312"/>
                  <a:gd name="T120" fmla="*/ 156249690 w 404"/>
                  <a:gd name="T121" fmla="*/ 488910320 h 312"/>
                  <a:gd name="T122" fmla="*/ 15120939 w 404"/>
                  <a:gd name="T123" fmla="*/ 478829699 h 312"/>
                  <a:gd name="T124" fmla="*/ 10080625 w 404"/>
                  <a:gd name="T125" fmla="*/ 493950630 h 31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04"/>
                  <a:gd name="T190" fmla="*/ 0 h 312"/>
                  <a:gd name="T191" fmla="*/ 404 w 404"/>
                  <a:gd name="T192" fmla="*/ 312 h 31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04" h="312">
                    <a:moveTo>
                      <a:pt x="16" y="206"/>
                    </a:moveTo>
                    <a:lnTo>
                      <a:pt x="16" y="206"/>
                    </a:lnTo>
                    <a:lnTo>
                      <a:pt x="60" y="246"/>
                    </a:lnTo>
                    <a:lnTo>
                      <a:pt x="100" y="282"/>
                    </a:lnTo>
                    <a:lnTo>
                      <a:pt x="122" y="298"/>
                    </a:lnTo>
                    <a:lnTo>
                      <a:pt x="142" y="310"/>
                    </a:lnTo>
                    <a:lnTo>
                      <a:pt x="126" y="286"/>
                    </a:lnTo>
                    <a:lnTo>
                      <a:pt x="98" y="244"/>
                    </a:lnTo>
                    <a:lnTo>
                      <a:pt x="132" y="270"/>
                    </a:lnTo>
                    <a:lnTo>
                      <a:pt x="158" y="292"/>
                    </a:lnTo>
                    <a:lnTo>
                      <a:pt x="170" y="304"/>
                    </a:lnTo>
                    <a:lnTo>
                      <a:pt x="178" y="312"/>
                    </a:lnTo>
                    <a:lnTo>
                      <a:pt x="162" y="278"/>
                    </a:lnTo>
                    <a:lnTo>
                      <a:pt x="150" y="248"/>
                    </a:lnTo>
                    <a:lnTo>
                      <a:pt x="136" y="222"/>
                    </a:lnTo>
                    <a:lnTo>
                      <a:pt x="176" y="244"/>
                    </a:lnTo>
                    <a:lnTo>
                      <a:pt x="232" y="274"/>
                    </a:lnTo>
                    <a:lnTo>
                      <a:pt x="216" y="246"/>
                    </a:lnTo>
                    <a:lnTo>
                      <a:pt x="200" y="222"/>
                    </a:lnTo>
                    <a:lnTo>
                      <a:pt x="182" y="198"/>
                    </a:lnTo>
                    <a:lnTo>
                      <a:pt x="216" y="220"/>
                    </a:lnTo>
                    <a:lnTo>
                      <a:pt x="210" y="208"/>
                    </a:lnTo>
                    <a:lnTo>
                      <a:pt x="206" y="200"/>
                    </a:lnTo>
                    <a:lnTo>
                      <a:pt x="202" y="192"/>
                    </a:lnTo>
                    <a:lnTo>
                      <a:pt x="228" y="204"/>
                    </a:lnTo>
                    <a:lnTo>
                      <a:pt x="248" y="216"/>
                    </a:lnTo>
                    <a:lnTo>
                      <a:pt x="264" y="228"/>
                    </a:lnTo>
                    <a:lnTo>
                      <a:pt x="254" y="202"/>
                    </a:lnTo>
                    <a:lnTo>
                      <a:pt x="244" y="182"/>
                    </a:lnTo>
                    <a:lnTo>
                      <a:pt x="236" y="168"/>
                    </a:lnTo>
                    <a:lnTo>
                      <a:pt x="254" y="182"/>
                    </a:lnTo>
                    <a:lnTo>
                      <a:pt x="280" y="202"/>
                    </a:lnTo>
                    <a:lnTo>
                      <a:pt x="274" y="184"/>
                    </a:lnTo>
                    <a:lnTo>
                      <a:pt x="268" y="170"/>
                    </a:lnTo>
                    <a:lnTo>
                      <a:pt x="262" y="158"/>
                    </a:lnTo>
                    <a:lnTo>
                      <a:pt x="290" y="178"/>
                    </a:lnTo>
                    <a:lnTo>
                      <a:pt x="312" y="194"/>
                    </a:lnTo>
                    <a:lnTo>
                      <a:pt x="322" y="204"/>
                    </a:lnTo>
                    <a:lnTo>
                      <a:pt x="330" y="212"/>
                    </a:lnTo>
                    <a:lnTo>
                      <a:pt x="322" y="188"/>
                    </a:lnTo>
                    <a:lnTo>
                      <a:pt x="312" y="166"/>
                    </a:lnTo>
                    <a:lnTo>
                      <a:pt x="302" y="146"/>
                    </a:lnTo>
                    <a:lnTo>
                      <a:pt x="294" y="134"/>
                    </a:lnTo>
                    <a:lnTo>
                      <a:pt x="294" y="132"/>
                    </a:lnTo>
                    <a:lnTo>
                      <a:pt x="294" y="130"/>
                    </a:lnTo>
                    <a:lnTo>
                      <a:pt x="300" y="134"/>
                    </a:lnTo>
                    <a:lnTo>
                      <a:pt x="310" y="142"/>
                    </a:lnTo>
                    <a:lnTo>
                      <a:pt x="338" y="172"/>
                    </a:lnTo>
                    <a:lnTo>
                      <a:pt x="360" y="198"/>
                    </a:lnTo>
                    <a:lnTo>
                      <a:pt x="360" y="192"/>
                    </a:lnTo>
                    <a:lnTo>
                      <a:pt x="356" y="176"/>
                    </a:lnTo>
                    <a:lnTo>
                      <a:pt x="350" y="156"/>
                    </a:lnTo>
                    <a:lnTo>
                      <a:pt x="344" y="144"/>
                    </a:lnTo>
                    <a:lnTo>
                      <a:pt x="338" y="134"/>
                    </a:lnTo>
                    <a:lnTo>
                      <a:pt x="330" y="124"/>
                    </a:lnTo>
                    <a:lnTo>
                      <a:pt x="328" y="116"/>
                    </a:lnTo>
                    <a:lnTo>
                      <a:pt x="326" y="108"/>
                    </a:lnTo>
                    <a:lnTo>
                      <a:pt x="326" y="104"/>
                    </a:lnTo>
                    <a:lnTo>
                      <a:pt x="328" y="100"/>
                    </a:lnTo>
                    <a:lnTo>
                      <a:pt x="332" y="100"/>
                    </a:lnTo>
                    <a:lnTo>
                      <a:pt x="336" y="102"/>
                    </a:lnTo>
                    <a:lnTo>
                      <a:pt x="342" y="108"/>
                    </a:lnTo>
                    <a:lnTo>
                      <a:pt x="356" y="124"/>
                    </a:lnTo>
                    <a:lnTo>
                      <a:pt x="370" y="142"/>
                    </a:lnTo>
                    <a:lnTo>
                      <a:pt x="384" y="166"/>
                    </a:lnTo>
                    <a:lnTo>
                      <a:pt x="382" y="154"/>
                    </a:lnTo>
                    <a:lnTo>
                      <a:pt x="376" y="126"/>
                    </a:lnTo>
                    <a:lnTo>
                      <a:pt x="366" y="94"/>
                    </a:lnTo>
                    <a:lnTo>
                      <a:pt x="360" y="80"/>
                    </a:lnTo>
                    <a:lnTo>
                      <a:pt x="354" y="68"/>
                    </a:lnTo>
                    <a:lnTo>
                      <a:pt x="348" y="60"/>
                    </a:lnTo>
                    <a:lnTo>
                      <a:pt x="346" y="56"/>
                    </a:lnTo>
                    <a:lnTo>
                      <a:pt x="346" y="52"/>
                    </a:lnTo>
                    <a:lnTo>
                      <a:pt x="350" y="52"/>
                    </a:lnTo>
                    <a:lnTo>
                      <a:pt x="354" y="52"/>
                    </a:lnTo>
                    <a:lnTo>
                      <a:pt x="360" y="56"/>
                    </a:lnTo>
                    <a:lnTo>
                      <a:pt x="368" y="60"/>
                    </a:lnTo>
                    <a:lnTo>
                      <a:pt x="374" y="66"/>
                    </a:lnTo>
                    <a:lnTo>
                      <a:pt x="396" y="92"/>
                    </a:lnTo>
                    <a:lnTo>
                      <a:pt x="404" y="102"/>
                    </a:lnTo>
                    <a:lnTo>
                      <a:pt x="400" y="92"/>
                    </a:lnTo>
                    <a:lnTo>
                      <a:pt x="384" y="64"/>
                    </a:lnTo>
                    <a:lnTo>
                      <a:pt x="374" y="50"/>
                    </a:lnTo>
                    <a:lnTo>
                      <a:pt x="362" y="32"/>
                    </a:lnTo>
                    <a:lnTo>
                      <a:pt x="348" y="18"/>
                    </a:lnTo>
                    <a:lnTo>
                      <a:pt x="332" y="4"/>
                    </a:lnTo>
                    <a:lnTo>
                      <a:pt x="342" y="18"/>
                    </a:lnTo>
                    <a:lnTo>
                      <a:pt x="348" y="30"/>
                    </a:lnTo>
                    <a:lnTo>
                      <a:pt x="352" y="38"/>
                    </a:lnTo>
                    <a:lnTo>
                      <a:pt x="350" y="38"/>
                    </a:lnTo>
                    <a:lnTo>
                      <a:pt x="346" y="36"/>
                    </a:lnTo>
                    <a:lnTo>
                      <a:pt x="330" y="24"/>
                    </a:lnTo>
                    <a:lnTo>
                      <a:pt x="310" y="10"/>
                    </a:lnTo>
                    <a:lnTo>
                      <a:pt x="294" y="0"/>
                    </a:lnTo>
                    <a:lnTo>
                      <a:pt x="302" y="16"/>
                    </a:lnTo>
                    <a:lnTo>
                      <a:pt x="308" y="28"/>
                    </a:lnTo>
                    <a:lnTo>
                      <a:pt x="316" y="40"/>
                    </a:lnTo>
                    <a:lnTo>
                      <a:pt x="324" y="50"/>
                    </a:lnTo>
                    <a:lnTo>
                      <a:pt x="326" y="58"/>
                    </a:lnTo>
                    <a:lnTo>
                      <a:pt x="326" y="60"/>
                    </a:lnTo>
                    <a:lnTo>
                      <a:pt x="324" y="60"/>
                    </a:lnTo>
                    <a:lnTo>
                      <a:pt x="318" y="54"/>
                    </a:lnTo>
                    <a:lnTo>
                      <a:pt x="304" y="44"/>
                    </a:lnTo>
                    <a:lnTo>
                      <a:pt x="284" y="32"/>
                    </a:lnTo>
                    <a:lnTo>
                      <a:pt x="262" y="22"/>
                    </a:lnTo>
                    <a:lnTo>
                      <a:pt x="248" y="16"/>
                    </a:lnTo>
                    <a:lnTo>
                      <a:pt x="246" y="16"/>
                    </a:lnTo>
                    <a:lnTo>
                      <a:pt x="244" y="16"/>
                    </a:lnTo>
                    <a:lnTo>
                      <a:pt x="248" y="20"/>
                    </a:lnTo>
                    <a:lnTo>
                      <a:pt x="264" y="38"/>
                    </a:lnTo>
                    <a:lnTo>
                      <a:pt x="284" y="58"/>
                    </a:lnTo>
                    <a:lnTo>
                      <a:pt x="298" y="72"/>
                    </a:lnTo>
                    <a:lnTo>
                      <a:pt x="286" y="66"/>
                    </a:lnTo>
                    <a:lnTo>
                      <a:pt x="264" y="50"/>
                    </a:lnTo>
                    <a:lnTo>
                      <a:pt x="258" y="46"/>
                    </a:lnTo>
                    <a:lnTo>
                      <a:pt x="256" y="46"/>
                    </a:lnTo>
                    <a:lnTo>
                      <a:pt x="256" y="48"/>
                    </a:lnTo>
                    <a:lnTo>
                      <a:pt x="260" y="54"/>
                    </a:lnTo>
                    <a:lnTo>
                      <a:pt x="268" y="66"/>
                    </a:lnTo>
                    <a:lnTo>
                      <a:pt x="272" y="72"/>
                    </a:lnTo>
                    <a:lnTo>
                      <a:pt x="274" y="80"/>
                    </a:lnTo>
                    <a:lnTo>
                      <a:pt x="274" y="86"/>
                    </a:lnTo>
                    <a:lnTo>
                      <a:pt x="272" y="92"/>
                    </a:lnTo>
                    <a:lnTo>
                      <a:pt x="268" y="96"/>
                    </a:lnTo>
                    <a:lnTo>
                      <a:pt x="264" y="98"/>
                    </a:lnTo>
                    <a:lnTo>
                      <a:pt x="260" y="96"/>
                    </a:lnTo>
                    <a:lnTo>
                      <a:pt x="254" y="92"/>
                    </a:lnTo>
                    <a:lnTo>
                      <a:pt x="246" y="88"/>
                    </a:lnTo>
                    <a:lnTo>
                      <a:pt x="234" y="80"/>
                    </a:lnTo>
                    <a:lnTo>
                      <a:pt x="206" y="68"/>
                    </a:lnTo>
                    <a:lnTo>
                      <a:pt x="168" y="52"/>
                    </a:lnTo>
                    <a:lnTo>
                      <a:pt x="214" y="88"/>
                    </a:lnTo>
                    <a:lnTo>
                      <a:pt x="224" y="100"/>
                    </a:lnTo>
                    <a:lnTo>
                      <a:pt x="228" y="106"/>
                    </a:lnTo>
                    <a:lnTo>
                      <a:pt x="228" y="108"/>
                    </a:lnTo>
                    <a:lnTo>
                      <a:pt x="228" y="110"/>
                    </a:lnTo>
                    <a:lnTo>
                      <a:pt x="224" y="108"/>
                    </a:lnTo>
                    <a:lnTo>
                      <a:pt x="214" y="102"/>
                    </a:lnTo>
                    <a:lnTo>
                      <a:pt x="202" y="98"/>
                    </a:lnTo>
                    <a:lnTo>
                      <a:pt x="178" y="92"/>
                    </a:lnTo>
                    <a:lnTo>
                      <a:pt x="176" y="92"/>
                    </a:lnTo>
                    <a:lnTo>
                      <a:pt x="176" y="94"/>
                    </a:lnTo>
                    <a:lnTo>
                      <a:pt x="178" y="96"/>
                    </a:lnTo>
                    <a:lnTo>
                      <a:pt x="188" y="106"/>
                    </a:lnTo>
                    <a:lnTo>
                      <a:pt x="208" y="124"/>
                    </a:lnTo>
                    <a:lnTo>
                      <a:pt x="202" y="124"/>
                    </a:lnTo>
                    <a:lnTo>
                      <a:pt x="188" y="124"/>
                    </a:lnTo>
                    <a:lnTo>
                      <a:pt x="172" y="122"/>
                    </a:lnTo>
                    <a:lnTo>
                      <a:pt x="162" y="120"/>
                    </a:lnTo>
                    <a:lnTo>
                      <a:pt x="154" y="116"/>
                    </a:lnTo>
                    <a:lnTo>
                      <a:pt x="138" y="108"/>
                    </a:lnTo>
                    <a:lnTo>
                      <a:pt x="128" y="106"/>
                    </a:lnTo>
                    <a:lnTo>
                      <a:pt x="126" y="108"/>
                    </a:lnTo>
                    <a:lnTo>
                      <a:pt x="126" y="110"/>
                    </a:lnTo>
                    <a:lnTo>
                      <a:pt x="130" y="114"/>
                    </a:lnTo>
                    <a:lnTo>
                      <a:pt x="136" y="120"/>
                    </a:lnTo>
                    <a:lnTo>
                      <a:pt x="144" y="128"/>
                    </a:lnTo>
                    <a:lnTo>
                      <a:pt x="150" y="136"/>
                    </a:lnTo>
                    <a:lnTo>
                      <a:pt x="158" y="152"/>
                    </a:lnTo>
                    <a:lnTo>
                      <a:pt x="162" y="164"/>
                    </a:lnTo>
                    <a:lnTo>
                      <a:pt x="162" y="168"/>
                    </a:lnTo>
                    <a:lnTo>
                      <a:pt x="152" y="164"/>
                    </a:lnTo>
                    <a:lnTo>
                      <a:pt x="126" y="150"/>
                    </a:lnTo>
                    <a:lnTo>
                      <a:pt x="120" y="146"/>
                    </a:lnTo>
                    <a:lnTo>
                      <a:pt x="116" y="144"/>
                    </a:lnTo>
                    <a:lnTo>
                      <a:pt x="114" y="146"/>
                    </a:lnTo>
                    <a:lnTo>
                      <a:pt x="114" y="148"/>
                    </a:lnTo>
                    <a:lnTo>
                      <a:pt x="116" y="154"/>
                    </a:lnTo>
                    <a:lnTo>
                      <a:pt x="122" y="160"/>
                    </a:lnTo>
                    <a:lnTo>
                      <a:pt x="130" y="168"/>
                    </a:lnTo>
                    <a:lnTo>
                      <a:pt x="134" y="176"/>
                    </a:lnTo>
                    <a:lnTo>
                      <a:pt x="136" y="180"/>
                    </a:lnTo>
                    <a:lnTo>
                      <a:pt x="132" y="180"/>
                    </a:lnTo>
                    <a:lnTo>
                      <a:pt x="128" y="176"/>
                    </a:lnTo>
                    <a:lnTo>
                      <a:pt x="120" y="170"/>
                    </a:lnTo>
                    <a:lnTo>
                      <a:pt x="112" y="168"/>
                    </a:lnTo>
                    <a:lnTo>
                      <a:pt x="106" y="168"/>
                    </a:lnTo>
                    <a:lnTo>
                      <a:pt x="98" y="164"/>
                    </a:lnTo>
                    <a:lnTo>
                      <a:pt x="84" y="160"/>
                    </a:lnTo>
                    <a:lnTo>
                      <a:pt x="66" y="154"/>
                    </a:lnTo>
                    <a:lnTo>
                      <a:pt x="42" y="148"/>
                    </a:lnTo>
                    <a:lnTo>
                      <a:pt x="64" y="162"/>
                    </a:lnTo>
                    <a:lnTo>
                      <a:pt x="80" y="176"/>
                    </a:lnTo>
                    <a:lnTo>
                      <a:pt x="90" y="184"/>
                    </a:lnTo>
                    <a:lnTo>
                      <a:pt x="92" y="190"/>
                    </a:lnTo>
                    <a:lnTo>
                      <a:pt x="90" y="190"/>
                    </a:lnTo>
                    <a:lnTo>
                      <a:pt x="88" y="192"/>
                    </a:lnTo>
                    <a:lnTo>
                      <a:pt x="80" y="190"/>
                    </a:lnTo>
                    <a:lnTo>
                      <a:pt x="68" y="184"/>
                    </a:lnTo>
                    <a:lnTo>
                      <a:pt x="62" y="182"/>
                    </a:lnTo>
                    <a:lnTo>
                      <a:pt x="58" y="182"/>
                    </a:lnTo>
                    <a:lnTo>
                      <a:pt x="58" y="184"/>
                    </a:lnTo>
                    <a:lnTo>
                      <a:pt x="58" y="186"/>
                    </a:lnTo>
                    <a:lnTo>
                      <a:pt x="62" y="194"/>
                    </a:lnTo>
                    <a:lnTo>
                      <a:pt x="40" y="194"/>
                    </a:lnTo>
                    <a:lnTo>
                      <a:pt x="22" y="194"/>
                    </a:lnTo>
                    <a:lnTo>
                      <a:pt x="6" y="190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4" y="196"/>
                    </a:lnTo>
                    <a:lnTo>
                      <a:pt x="16" y="206"/>
                    </a:lnTo>
                    <a:close/>
                  </a:path>
                </a:pathLst>
              </a:custGeom>
              <a:solidFill>
                <a:srgbClr val="F9DC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00"/>
              <p:cNvSpPr>
                <a:spLocks/>
              </p:cNvSpPr>
              <p:nvPr/>
            </p:nvSpPr>
            <p:spPr bwMode="auto">
              <a:xfrm>
                <a:off x="5187950" y="2762250"/>
                <a:ext cx="371475" cy="295275"/>
              </a:xfrm>
              <a:custGeom>
                <a:avLst/>
                <a:gdLst>
                  <a:gd name="T0" fmla="*/ 0 w 234"/>
                  <a:gd name="T1" fmla="*/ 0 h 186"/>
                  <a:gd name="T2" fmla="*/ 0 w 234"/>
                  <a:gd name="T3" fmla="*/ 0 h 186"/>
                  <a:gd name="T4" fmla="*/ 55443448 w 234"/>
                  <a:gd name="T5" fmla="*/ 50403121 h 186"/>
                  <a:gd name="T6" fmla="*/ 110886896 w 234"/>
                  <a:gd name="T7" fmla="*/ 105846577 h 186"/>
                  <a:gd name="T8" fmla="*/ 186491563 w 234"/>
                  <a:gd name="T9" fmla="*/ 171370618 h 186"/>
                  <a:gd name="T10" fmla="*/ 267136592 w 234"/>
                  <a:gd name="T11" fmla="*/ 241935020 h 186"/>
                  <a:gd name="T12" fmla="*/ 347781571 w 234"/>
                  <a:gd name="T13" fmla="*/ 302418750 h 186"/>
                  <a:gd name="T14" fmla="*/ 388104060 w 234"/>
                  <a:gd name="T15" fmla="*/ 332660615 h 186"/>
                  <a:gd name="T16" fmla="*/ 433466960 w 234"/>
                  <a:gd name="T17" fmla="*/ 352821858 h 186"/>
                  <a:gd name="T18" fmla="*/ 468749139 w 234"/>
                  <a:gd name="T19" fmla="*/ 372983102 h 186"/>
                  <a:gd name="T20" fmla="*/ 504031317 w 234"/>
                  <a:gd name="T21" fmla="*/ 383063724 h 186"/>
                  <a:gd name="T22" fmla="*/ 504031317 w 234"/>
                  <a:gd name="T23" fmla="*/ 383063724 h 186"/>
                  <a:gd name="T24" fmla="*/ 483870072 w 234"/>
                  <a:gd name="T25" fmla="*/ 393144345 h 186"/>
                  <a:gd name="T26" fmla="*/ 418346027 w 234"/>
                  <a:gd name="T27" fmla="*/ 418345999 h 186"/>
                  <a:gd name="T28" fmla="*/ 367942816 w 234"/>
                  <a:gd name="T29" fmla="*/ 428426620 h 186"/>
                  <a:gd name="T30" fmla="*/ 312499393 w 234"/>
                  <a:gd name="T31" fmla="*/ 438507242 h 186"/>
                  <a:gd name="T32" fmla="*/ 252015658 w 234"/>
                  <a:gd name="T33" fmla="*/ 443547553 h 186"/>
                  <a:gd name="T34" fmla="*/ 181451252 w 234"/>
                  <a:gd name="T35" fmla="*/ 443547553 h 186"/>
                  <a:gd name="T36" fmla="*/ 186491563 w 234"/>
                  <a:gd name="T37" fmla="*/ 468749107 h 186"/>
                  <a:gd name="T38" fmla="*/ 186491563 w 234"/>
                  <a:gd name="T39" fmla="*/ 468749107 h 186"/>
                  <a:gd name="T40" fmla="*/ 221773791 w 234"/>
                  <a:gd name="T41" fmla="*/ 468749107 h 186"/>
                  <a:gd name="T42" fmla="*/ 262096281 w 234"/>
                  <a:gd name="T43" fmla="*/ 468749107 h 186"/>
                  <a:gd name="T44" fmla="*/ 312499393 w 234"/>
                  <a:gd name="T45" fmla="*/ 468749107 h 186"/>
                  <a:gd name="T46" fmla="*/ 372983127 w 234"/>
                  <a:gd name="T47" fmla="*/ 458668485 h 186"/>
                  <a:gd name="T48" fmla="*/ 443547583 w 234"/>
                  <a:gd name="T49" fmla="*/ 438507242 h 186"/>
                  <a:gd name="T50" fmla="*/ 514111939 w 234"/>
                  <a:gd name="T51" fmla="*/ 408265278 h 186"/>
                  <a:gd name="T52" fmla="*/ 589716607 w 234"/>
                  <a:gd name="T53" fmla="*/ 367942791 h 186"/>
                  <a:gd name="T54" fmla="*/ 589716607 w 234"/>
                  <a:gd name="T55" fmla="*/ 367942791 h 186"/>
                  <a:gd name="T56" fmla="*/ 544353806 w 234"/>
                  <a:gd name="T57" fmla="*/ 352821858 h 186"/>
                  <a:gd name="T58" fmla="*/ 488910383 w 234"/>
                  <a:gd name="T59" fmla="*/ 327620304 h 186"/>
                  <a:gd name="T60" fmla="*/ 418346027 w 234"/>
                  <a:gd name="T61" fmla="*/ 292338128 h 186"/>
                  <a:gd name="T62" fmla="*/ 332660637 w 234"/>
                  <a:gd name="T63" fmla="*/ 246975331 h 186"/>
                  <a:gd name="T64" fmla="*/ 231854414 w 234"/>
                  <a:gd name="T65" fmla="*/ 181451240 h 186"/>
                  <a:gd name="T66" fmla="*/ 120967518 w 234"/>
                  <a:gd name="T67" fmla="*/ 95765931 h 186"/>
                  <a:gd name="T68" fmla="*/ 0 w 234"/>
                  <a:gd name="T69" fmla="*/ 0 h 186"/>
                  <a:gd name="T70" fmla="*/ 0 w 234"/>
                  <a:gd name="T71" fmla="*/ 0 h 1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34"/>
                  <a:gd name="T109" fmla="*/ 0 h 186"/>
                  <a:gd name="T110" fmla="*/ 234 w 234"/>
                  <a:gd name="T111" fmla="*/ 186 h 18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34" h="186">
                    <a:moveTo>
                      <a:pt x="0" y="0"/>
                    </a:moveTo>
                    <a:lnTo>
                      <a:pt x="0" y="0"/>
                    </a:lnTo>
                    <a:lnTo>
                      <a:pt x="22" y="20"/>
                    </a:lnTo>
                    <a:lnTo>
                      <a:pt x="44" y="42"/>
                    </a:lnTo>
                    <a:lnTo>
                      <a:pt x="74" y="68"/>
                    </a:lnTo>
                    <a:lnTo>
                      <a:pt x="106" y="96"/>
                    </a:lnTo>
                    <a:lnTo>
                      <a:pt x="138" y="120"/>
                    </a:lnTo>
                    <a:lnTo>
                      <a:pt x="154" y="132"/>
                    </a:lnTo>
                    <a:lnTo>
                      <a:pt x="172" y="140"/>
                    </a:lnTo>
                    <a:lnTo>
                      <a:pt x="186" y="148"/>
                    </a:lnTo>
                    <a:lnTo>
                      <a:pt x="200" y="152"/>
                    </a:lnTo>
                    <a:lnTo>
                      <a:pt x="192" y="156"/>
                    </a:lnTo>
                    <a:lnTo>
                      <a:pt x="166" y="166"/>
                    </a:lnTo>
                    <a:lnTo>
                      <a:pt x="146" y="170"/>
                    </a:lnTo>
                    <a:lnTo>
                      <a:pt x="124" y="174"/>
                    </a:lnTo>
                    <a:lnTo>
                      <a:pt x="100" y="176"/>
                    </a:lnTo>
                    <a:lnTo>
                      <a:pt x="72" y="176"/>
                    </a:lnTo>
                    <a:lnTo>
                      <a:pt x="74" y="186"/>
                    </a:lnTo>
                    <a:lnTo>
                      <a:pt x="88" y="186"/>
                    </a:lnTo>
                    <a:lnTo>
                      <a:pt x="104" y="186"/>
                    </a:lnTo>
                    <a:lnTo>
                      <a:pt x="124" y="186"/>
                    </a:lnTo>
                    <a:lnTo>
                      <a:pt x="148" y="182"/>
                    </a:lnTo>
                    <a:lnTo>
                      <a:pt x="176" y="174"/>
                    </a:lnTo>
                    <a:lnTo>
                      <a:pt x="204" y="162"/>
                    </a:lnTo>
                    <a:lnTo>
                      <a:pt x="234" y="146"/>
                    </a:lnTo>
                    <a:lnTo>
                      <a:pt x="216" y="140"/>
                    </a:lnTo>
                    <a:lnTo>
                      <a:pt x="194" y="130"/>
                    </a:lnTo>
                    <a:lnTo>
                      <a:pt x="166" y="116"/>
                    </a:lnTo>
                    <a:lnTo>
                      <a:pt x="132" y="98"/>
                    </a:lnTo>
                    <a:lnTo>
                      <a:pt x="92" y="72"/>
                    </a:lnTo>
                    <a:lnTo>
                      <a:pt x="48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01"/>
              <p:cNvSpPr>
                <a:spLocks/>
              </p:cNvSpPr>
              <p:nvPr/>
            </p:nvSpPr>
            <p:spPr bwMode="auto">
              <a:xfrm>
                <a:off x="4235450" y="2549525"/>
                <a:ext cx="365125" cy="393700"/>
              </a:xfrm>
              <a:custGeom>
                <a:avLst/>
                <a:gdLst>
                  <a:gd name="T0" fmla="*/ 5040313 w 230"/>
                  <a:gd name="T1" fmla="*/ 0 h 248"/>
                  <a:gd name="T2" fmla="*/ 5040313 w 230"/>
                  <a:gd name="T3" fmla="*/ 0 h 248"/>
                  <a:gd name="T4" fmla="*/ 5040313 w 230"/>
                  <a:gd name="T5" fmla="*/ 20161251 h 248"/>
                  <a:gd name="T6" fmla="*/ 15120940 w 230"/>
                  <a:gd name="T7" fmla="*/ 70564382 h 248"/>
                  <a:gd name="T8" fmla="*/ 20161251 w 230"/>
                  <a:gd name="T9" fmla="*/ 105846586 h 248"/>
                  <a:gd name="T10" fmla="*/ 30241879 w 230"/>
                  <a:gd name="T11" fmla="*/ 146169076 h 248"/>
                  <a:gd name="T12" fmla="*/ 50403124 w 230"/>
                  <a:gd name="T13" fmla="*/ 191531877 h 248"/>
                  <a:gd name="T14" fmla="*/ 70564381 w 230"/>
                  <a:gd name="T15" fmla="*/ 241935040 h 248"/>
                  <a:gd name="T16" fmla="*/ 100806248 w 230"/>
                  <a:gd name="T17" fmla="*/ 292338152 h 248"/>
                  <a:gd name="T18" fmla="*/ 141128762 w 230"/>
                  <a:gd name="T19" fmla="*/ 342741265 h 248"/>
                  <a:gd name="T20" fmla="*/ 186491563 w 230"/>
                  <a:gd name="T21" fmla="*/ 398184689 h 248"/>
                  <a:gd name="T22" fmla="*/ 241935035 w 230"/>
                  <a:gd name="T23" fmla="*/ 448587901 h 248"/>
                  <a:gd name="T24" fmla="*/ 307459080 w 230"/>
                  <a:gd name="T25" fmla="*/ 498991013 h 248"/>
                  <a:gd name="T26" fmla="*/ 388104059 w 230"/>
                  <a:gd name="T27" fmla="*/ 544353814 h 248"/>
                  <a:gd name="T28" fmla="*/ 473789448 w 230"/>
                  <a:gd name="T29" fmla="*/ 589716616 h 248"/>
                  <a:gd name="T30" fmla="*/ 579635982 w 230"/>
                  <a:gd name="T31" fmla="*/ 624998795 h 248"/>
                  <a:gd name="T32" fmla="*/ 579635982 w 230"/>
                  <a:gd name="T33" fmla="*/ 624998795 h 248"/>
                  <a:gd name="T34" fmla="*/ 549394115 w 230"/>
                  <a:gd name="T35" fmla="*/ 619958483 h 248"/>
                  <a:gd name="T36" fmla="*/ 478829759 w 230"/>
                  <a:gd name="T37" fmla="*/ 599797238 h 248"/>
                  <a:gd name="T38" fmla="*/ 378023436 w 230"/>
                  <a:gd name="T39" fmla="*/ 559474748 h 248"/>
                  <a:gd name="T40" fmla="*/ 322580014 w 230"/>
                  <a:gd name="T41" fmla="*/ 534273192 h 248"/>
                  <a:gd name="T42" fmla="*/ 267136591 w 230"/>
                  <a:gd name="T43" fmla="*/ 498991013 h 248"/>
                  <a:gd name="T44" fmla="*/ 206652807 w 230"/>
                  <a:gd name="T45" fmla="*/ 463708834 h 248"/>
                  <a:gd name="T46" fmla="*/ 156249696 w 230"/>
                  <a:gd name="T47" fmla="*/ 418346033 h 248"/>
                  <a:gd name="T48" fmla="*/ 105846584 w 230"/>
                  <a:gd name="T49" fmla="*/ 367942821 h 248"/>
                  <a:gd name="T50" fmla="*/ 65524070 w 230"/>
                  <a:gd name="T51" fmla="*/ 307459086 h 248"/>
                  <a:gd name="T52" fmla="*/ 45362813 w 230"/>
                  <a:gd name="T53" fmla="*/ 277217218 h 248"/>
                  <a:gd name="T54" fmla="*/ 30241879 w 230"/>
                  <a:gd name="T55" fmla="*/ 241935040 h 248"/>
                  <a:gd name="T56" fmla="*/ 20161251 w 230"/>
                  <a:gd name="T57" fmla="*/ 206652811 h 248"/>
                  <a:gd name="T58" fmla="*/ 10080625 w 230"/>
                  <a:gd name="T59" fmla="*/ 171370632 h 248"/>
                  <a:gd name="T60" fmla="*/ 5040313 w 230"/>
                  <a:gd name="T61" fmla="*/ 131048142 h 248"/>
                  <a:gd name="T62" fmla="*/ 0 w 230"/>
                  <a:gd name="T63" fmla="*/ 90725627 h 248"/>
                  <a:gd name="T64" fmla="*/ 0 w 230"/>
                  <a:gd name="T65" fmla="*/ 45362814 h 248"/>
                  <a:gd name="T66" fmla="*/ 5040313 w 230"/>
                  <a:gd name="T67" fmla="*/ 0 h 248"/>
                  <a:gd name="T68" fmla="*/ 5040313 w 230"/>
                  <a:gd name="T69" fmla="*/ 0 h 24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0"/>
                  <a:gd name="T106" fmla="*/ 0 h 248"/>
                  <a:gd name="T107" fmla="*/ 230 w 230"/>
                  <a:gd name="T108" fmla="*/ 248 h 24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0" h="248">
                    <a:moveTo>
                      <a:pt x="2" y="0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6" y="28"/>
                    </a:lnTo>
                    <a:lnTo>
                      <a:pt x="8" y="42"/>
                    </a:lnTo>
                    <a:lnTo>
                      <a:pt x="12" y="58"/>
                    </a:lnTo>
                    <a:lnTo>
                      <a:pt x="20" y="76"/>
                    </a:lnTo>
                    <a:lnTo>
                      <a:pt x="28" y="96"/>
                    </a:lnTo>
                    <a:lnTo>
                      <a:pt x="40" y="116"/>
                    </a:lnTo>
                    <a:lnTo>
                      <a:pt x="56" y="136"/>
                    </a:lnTo>
                    <a:lnTo>
                      <a:pt x="74" y="158"/>
                    </a:lnTo>
                    <a:lnTo>
                      <a:pt x="96" y="178"/>
                    </a:lnTo>
                    <a:lnTo>
                      <a:pt x="122" y="198"/>
                    </a:lnTo>
                    <a:lnTo>
                      <a:pt x="154" y="216"/>
                    </a:lnTo>
                    <a:lnTo>
                      <a:pt x="188" y="234"/>
                    </a:lnTo>
                    <a:lnTo>
                      <a:pt x="230" y="248"/>
                    </a:lnTo>
                    <a:lnTo>
                      <a:pt x="218" y="246"/>
                    </a:lnTo>
                    <a:lnTo>
                      <a:pt x="190" y="238"/>
                    </a:lnTo>
                    <a:lnTo>
                      <a:pt x="150" y="222"/>
                    </a:lnTo>
                    <a:lnTo>
                      <a:pt x="128" y="212"/>
                    </a:lnTo>
                    <a:lnTo>
                      <a:pt x="106" y="198"/>
                    </a:lnTo>
                    <a:lnTo>
                      <a:pt x="82" y="184"/>
                    </a:lnTo>
                    <a:lnTo>
                      <a:pt x="62" y="166"/>
                    </a:lnTo>
                    <a:lnTo>
                      <a:pt x="42" y="146"/>
                    </a:lnTo>
                    <a:lnTo>
                      <a:pt x="26" y="122"/>
                    </a:lnTo>
                    <a:lnTo>
                      <a:pt x="18" y="110"/>
                    </a:lnTo>
                    <a:lnTo>
                      <a:pt x="12" y="96"/>
                    </a:lnTo>
                    <a:lnTo>
                      <a:pt x="8" y="82"/>
                    </a:lnTo>
                    <a:lnTo>
                      <a:pt x="4" y="68"/>
                    </a:lnTo>
                    <a:lnTo>
                      <a:pt x="2" y="52"/>
                    </a:lnTo>
                    <a:lnTo>
                      <a:pt x="0" y="36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02"/>
              <p:cNvSpPr>
                <a:spLocks/>
              </p:cNvSpPr>
              <p:nvPr/>
            </p:nvSpPr>
            <p:spPr bwMode="auto">
              <a:xfrm>
                <a:off x="4838700" y="3727450"/>
                <a:ext cx="28575" cy="25400"/>
              </a:xfrm>
              <a:custGeom>
                <a:avLst/>
                <a:gdLst>
                  <a:gd name="T0" fmla="*/ 45362806 w 18"/>
                  <a:gd name="T1" fmla="*/ 20161247 h 16"/>
                  <a:gd name="T2" fmla="*/ 45362806 w 18"/>
                  <a:gd name="T3" fmla="*/ 20161247 h 16"/>
                  <a:gd name="T4" fmla="*/ 45362806 w 18"/>
                  <a:gd name="T5" fmla="*/ 25201557 h 16"/>
                  <a:gd name="T6" fmla="*/ 40322495 w 18"/>
                  <a:gd name="T7" fmla="*/ 35282183 h 16"/>
                  <a:gd name="T8" fmla="*/ 30241875 w 18"/>
                  <a:gd name="T9" fmla="*/ 40322493 h 16"/>
                  <a:gd name="T10" fmla="*/ 25201558 w 18"/>
                  <a:gd name="T11" fmla="*/ 40322493 h 16"/>
                  <a:gd name="T12" fmla="*/ 25201558 w 18"/>
                  <a:gd name="T13" fmla="*/ 40322493 h 16"/>
                  <a:gd name="T14" fmla="*/ 15120937 w 18"/>
                  <a:gd name="T15" fmla="*/ 40322493 h 16"/>
                  <a:gd name="T16" fmla="*/ 10080624 w 18"/>
                  <a:gd name="T17" fmla="*/ 35282183 h 16"/>
                  <a:gd name="T18" fmla="*/ 5040312 w 18"/>
                  <a:gd name="T19" fmla="*/ 25201557 h 16"/>
                  <a:gd name="T20" fmla="*/ 0 w 18"/>
                  <a:gd name="T21" fmla="*/ 20161247 h 16"/>
                  <a:gd name="T22" fmla="*/ 0 w 18"/>
                  <a:gd name="T23" fmla="*/ 20161247 h 16"/>
                  <a:gd name="T24" fmla="*/ 5040312 w 18"/>
                  <a:gd name="T25" fmla="*/ 10080623 h 16"/>
                  <a:gd name="T26" fmla="*/ 10080624 w 18"/>
                  <a:gd name="T27" fmla="*/ 5040312 h 16"/>
                  <a:gd name="T28" fmla="*/ 15120937 w 18"/>
                  <a:gd name="T29" fmla="*/ 0 h 16"/>
                  <a:gd name="T30" fmla="*/ 25201558 w 18"/>
                  <a:gd name="T31" fmla="*/ 0 h 16"/>
                  <a:gd name="T32" fmla="*/ 25201558 w 18"/>
                  <a:gd name="T33" fmla="*/ 0 h 16"/>
                  <a:gd name="T34" fmla="*/ 30241875 w 18"/>
                  <a:gd name="T35" fmla="*/ 0 h 16"/>
                  <a:gd name="T36" fmla="*/ 40322495 w 18"/>
                  <a:gd name="T37" fmla="*/ 5040312 h 16"/>
                  <a:gd name="T38" fmla="*/ 45362806 w 18"/>
                  <a:gd name="T39" fmla="*/ 10080623 h 16"/>
                  <a:gd name="T40" fmla="*/ 45362806 w 18"/>
                  <a:gd name="T41" fmla="*/ 20161247 h 16"/>
                  <a:gd name="T42" fmla="*/ 45362806 w 18"/>
                  <a:gd name="T43" fmla="*/ 20161247 h 1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"/>
                  <a:gd name="T67" fmla="*/ 0 h 16"/>
                  <a:gd name="T68" fmla="*/ 18 w 18"/>
                  <a:gd name="T69" fmla="*/ 16 h 1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" h="16">
                    <a:moveTo>
                      <a:pt x="18" y="8"/>
                    </a:moveTo>
                    <a:lnTo>
                      <a:pt x="18" y="8"/>
                    </a:lnTo>
                    <a:lnTo>
                      <a:pt x="18" y="10"/>
                    </a:lnTo>
                    <a:lnTo>
                      <a:pt x="16" y="14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6" y="16"/>
                    </a:lnTo>
                    <a:lnTo>
                      <a:pt x="4" y="14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F1AE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3"/>
              <p:cNvSpPr>
                <a:spLocks/>
              </p:cNvSpPr>
              <p:nvPr/>
            </p:nvSpPr>
            <p:spPr bwMode="auto">
              <a:xfrm>
                <a:off x="4483100" y="2466975"/>
                <a:ext cx="565150" cy="460375"/>
              </a:xfrm>
              <a:custGeom>
                <a:avLst/>
                <a:gdLst>
                  <a:gd name="T0" fmla="*/ 65524065 w 356"/>
                  <a:gd name="T1" fmla="*/ 60483749 h 290"/>
                  <a:gd name="T2" fmla="*/ 65524065 w 356"/>
                  <a:gd name="T3" fmla="*/ 60483749 h 290"/>
                  <a:gd name="T4" fmla="*/ 126007819 w 356"/>
                  <a:gd name="T5" fmla="*/ 131048119 h 290"/>
                  <a:gd name="T6" fmla="*/ 191531859 w 356"/>
                  <a:gd name="T7" fmla="*/ 211693135 h 290"/>
                  <a:gd name="T8" fmla="*/ 277217192 w 356"/>
                  <a:gd name="T9" fmla="*/ 302418722 h 290"/>
                  <a:gd name="T10" fmla="*/ 378023407 w 356"/>
                  <a:gd name="T11" fmla="*/ 398184619 h 290"/>
                  <a:gd name="T12" fmla="*/ 483870033 w 356"/>
                  <a:gd name="T13" fmla="*/ 488910305 h 290"/>
                  <a:gd name="T14" fmla="*/ 539313451 w 356"/>
                  <a:gd name="T15" fmla="*/ 534273099 h 290"/>
                  <a:gd name="T16" fmla="*/ 589716559 w 356"/>
                  <a:gd name="T17" fmla="*/ 569555271 h 290"/>
                  <a:gd name="T18" fmla="*/ 645159977 w 356"/>
                  <a:gd name="T19" fmla="*/ 599797133 h 290"/>
                  <a:gd name="T20" fmla="*/ 695563085 w 356"/>
                  <a:gd name="T21" fmla="*/ 624998685 h 290"/>
                  <a:gd name="T22" fmla="*/ 695563085 w 356"/>
                  <a:gd name="T23" fmla="*/ 624998685 h 290"/>
                  <a:gd name="T24" fmla="*/ 786288679 w 356"/>
                  <a:gd name="T25" fmla="*/ 660280858 h 290"/>
                  <a:gd name="T26" fmla="*/ 841732296 w 356"/>
                  <a:gd name="T27" fmla="*/ 690522720 h 290"/>
                  <a:gd name="T28" fmla="*/ 877014471 w 356"/>
                  <a:gd name="T29" fmla="*/ 710683962 h 290"/>
                  <a:gd name="T30" fmla="*/ 897175714 w 356"/>
                  <a:gd name="T31" fmla="*/ 720764583 h 290"/>
                  <a:gd name="T32" fmla="*/ 897175714 w 356"/>
                  <a:gd name="T33" fmla="*/ 730845203 h 290"/>
                  <a:gd name="T34" fmla="*/ 892135403 w 356"/>
                  <a:gd name="T35" fmla="*/ 730845203 h 290"/>
                  <a:gd name="T36" fmla="*/ 871974160 w 356"/>
                  <a:gd name="T37" fmla="*/ 730845203 h 290"/>
                  <a:gd name="T38" fmla="*/ 871974160 w 356"/>
                  <a:gd name="T39" fmla="*/ 730845203 h 290"/>
                  <a:gd name="T40" fmla="*/ 801409611 w 356"/>
                  <a:gd name="T41" fmla="*/ 705643651 h 290"/>
                  <a:gd name="T42" fmla="*/ 660280910 w 356"/>
                  <a:gd name="T43" fmla="*/ 640119616 h 290"/>
                  <a:gd name="T44" fmla="*/ 574595626 w 356"/>
                  <a:gd name="T45" fmla="*/ 594756823 h 290"/>
                  <a:gd name="T46" fmla="*/ 488910343 w 356"/>
                  <a:gd name="T47" fmla="*/ 539313409 h 290"/>
                  <a:gd name="T48" fmla="*/ 403224961 w 356"/>
                  <a:gd name="T49" fmla="*/ 483869995 h 290"/>
                  <a:gd name="T50" fmla="*/ 327620299 w 356"/>
                  <a:gd name="T51" fmla="*/ 423386270 h 290"/>
                  <a:gd name="T52" fmla="*/ 327620299 w 356"/>
                  <a:gd name="T53" fmla="*/ 423386270 h 290"/>
                  <a:gd name="T54" fmla="*/ 267136570 w 356"/>
                  <a:gd name="T55" fmla="*/ 357862136 h 290"/>
                  <a:gd name="T56" fmla="*/ 206652791 w 356"/>
                  <a:gd name="T57" fmla="*/ 292338101 h 290"/>
                  <a:gd name="T58" fmla="*/ 110886887 w 356"/>
                  <a:gd name="T59" fmla="*/ 176410913 h 290"/>
                  <a:gd name="T60" fmla="*/ 45362809 w 356"/>
                  <a:gd name="T61" fmla="*/ 85685301 h 290"/>
                  <a:gd name="T62" fmla="*/ 15120939 w 356"/>
                  <a:gd name="T63" fmla="*/ 35282185 h 290"/>
                  <a:gd name="T64" fmla="*/ 15120939 w 356"/>
                  <a:gd name="T65" fmla="*/ 35282185 h 290"/>
                  <a:gd name="T66" fmla="*/ 5040312 w 356"/>
                  <a:gd name="T67" fmla="*/ 15120937 h 290"/>
                  <a:gd name="T68" fmla="*/ 0 w 356"/>
                  <a:gd name="T69" fmla="*/ 0 h 290"/>
                  <a:gd name="T70" fmla="*/ 15120939 w 356"/>
                  <a:gd name="T71" fmla="*/ 10080624 h 290"/>
                  <a:gd name="T72" fmla="*/ 65524065 w 356"/>
                  <a:gd name="T73" fmla="*/ 60483749 h 290"/>
                  <a:gd name="T74" fmla="*/ 65524065 w 356"/>
                  <a:gd name="T75" fmla="*/ 60483749 h 2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56"/>
                  <a:gd name="T115" fmla="*/ 0 h 290"/>
                  <a:gd name="T116" fmla="*/ 356 w 356"/>
                  <a:gd name="T117" fmla="*/ 290 h 29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56" h="290">
                    <a:moveTo>
                      <a:pt x="26" y="24"/>
                    </a:moveTo>
                    <a:lnTo>
                      <a:pt x="26" y="24"/>
                    </a:lnTo>
                    <a:lnTo>
                      <a:pt x="50" y="52"/>
                    </a:lnTo>
                    <a:lnTo>
                      <a:pt x="76" y="84"/>
                    </a:lnTo>
                    <a:lnTo>
                      <a:pt x="110" y="120"/>
                    </a:lnTo>
                    <a:lnTo>
                      <a:pt x="150" y="158"/>
                    </a:lnTo>
                    <a:lnTo>
                      <a:pt x="192" y="194"/>
                    </a:lnTo>
                    <a:lnTo>
                      <a:pt x="214" y="212"/>
                    </a:lnTo>
                    <a:lnTo>
                      <a:pt x="234" y="226"/>
                    </a:lnTo>
                    <a:lnTo>
                      <a:pt x="256" y="238"/>
                    </a:lnTo>
                    <a:lnTo>
                      <a:pt x="276" y="248"/>
                    </a:lnTo>
                    <a:lnTo>
                      <a:pt x="312" y="262"/>
                    </a:lnTo>
                    <a:lnTo>
                      <a:pt x="334" y="274"/>
                    </a:lnTo>
                    <a:lnTo>
                      <a:pt x="348" y="282"/>
                    </a:lnTo>
                    <a:lnTo>
                      <a:pt x="356" y="286"/>
                    </a:lnTo>
                    <a:lnTo>
                      <a:pt x="356" y="290"/>
                    </a:lnTo>
                    <a:lnTo>
                      <a:pt x="354" y="290"/>
                    </a:lnTo>
                    <a:lnTo>
                      <a:pt x="346" y="290"/>
                    </a:lnTo>
                    <a:lnTo>
                      <a:pt x="318" y="280"/>
                    </a:lnTo>
                    <a:lnTo>
                      <a:pt x="262" y="254"/>
                    </a:lnTo>
                    <a:lnTo>
                      <a:pt x="228" y="236"/>
                    </a:lnTo>
                    <a:lnTo>
                      <a:pt x="194" y="214"/>
                    </a:lnTo>
                    <a:lnTo>
                      <a:pt x="160" y="192"/>
                    </a:lnTo>
                    <a:lnTo>
                      <a:pt x="130" y="168"/>
                    </a:lnTo>
                    <a:lnTo>
                      <a:pt x="106" y="142"/>
                    </a:lnTo>
                    <a:lnTo>
                      <a:pt x="82" y="116"/>
                    </a:lnTo>
                    <a:lnTo>
                      <a:pt x="44" y="70"/>
                    </a:lnTo>
                    <a:lnTo>
                      <a:pt x="18" y="34"/>
                    </a:lnTo>
                    <a:lnTo>
                      <a:pt x="6" y="14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F9DC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7239000" y="1066800"/>
              <a:ext cx="694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(Bob)</a:t>
              </a:r>
              <a:endParaRPr lang="en-US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066800" y="1143000"/>
            <a:ext cx="1158777" cy="457200"/>
            <a:chOff x="1219200" y="1033497"/>
            <a:chExt cx="1158777" cy="457200"/>
          </a:xfrm>
        </p:grpSpPr>
        <p:grpSp>
          <p:nvGrpSpPr>
            <p:cNvPr id="46" name="Group 57"/>
            <p:cNvGrpSpPr>
              <a:grpSpLocks/>
            </p:cNvGrpSpPr>
            <p:nvPr/>
          </p:nvGrpSpPr>
          <p:grpSpPr bwMode="auto">
            <a:xfrm>
              <a:off x="1219200" y="1033497"/>
              <a:ext cx="381000" cy="457200"/>
              <a:chOff x="3810000" y="2463800"/>
              <a:chExt cx="1765300" cy="1520825"/>
            </a:xfrm>
          </p:grpSpPr>
          <p:sp>
            <p:nvSpPr>
              <p:cNvPr id="47" name="Freeform 16"/>
              <p:cNvSpPr>
                <a:spLocks/>
              </p:cNvSpPr>
              <p:nvPr/>
            </p:nvSpPr>
            <p:spPr bwMode="auto">
              <a:xfrm>
                <a:off x="4219575" y="3359150"/>
                <a:ext cx="184150" cy="625475"/>
              </a:xfrm>
              <a:custGeom>
                <a:avLst/>
                <a:gdLst>
                  <a:gd name="T0" fmla="*/ 0 w 116"/>
                  <a:gd name="T1" fmla="*/ 186491554 h 394"/>
                  <a:gd name="T2" fmla="*/ 0 w 116"/>
                  <a:gd name="T3" fmla="*/ 186491554 h 394"/>
                  <a:gd name="T4" fmla="*/ 5040313 w 116"/>
                  <a:gd name="T5" fmla="*/ 252015646 h 394"/>
                  <a:gd name="T6" fmla="*/ 15120940 w 116"/>
                  <a:gd name="T7" fmla="*/ 327620310 h 394"/>
                  <a:gd name="T8" fmla="*/ 35282191 w 116"/>
                  <a:gd name="T9" fmla="*/ 423386317 h 394"/>
                  <a:gd name="T10" fmla="*/ 70564381 w 116"/>
                  <a:gd name="T11" fmla="*/ 544353780 h 394"/>
                  <a:gd name="T12" fmla="*/ 95765937 w 116"/>
                  <a:gd name="T13" fmla="*/ 609877822 h 394"/>
                  <a:gd name="T14" fmla="*/ 126007829 w 116"/>
                  <a:gd name="T15" fmla="*/ 680442175 h 394"/>
                  <a:gd name="T16" fmla="*/ 156249696 w 116"/>
                  <a:gd name="T17" fmla="*/ 756046839 h 394"/>
                  <a:gd name="T18" fmla="*/ 196572185 w 116"/>
                  <a:gd name="T19" fmla="*/ 831651503 h 394"/>
                  <a:gd name="T20" fmla="*/ 241935036 w 116"/>
                  <a:gd name="T21" fmla="*/ 912296677 h 394"/>
                  <a:gd name="T22" fmla="*/ 292338147 w 116"/>
                  <a:gd name="T23" fmla="*/ 992941652 h 394"/>
                  <a:gd name="T24" fmla="*/ 292338147 w 116"/>
                  <a:gd name="T25" fmla="*/ 992941652 h 394"/>
                  <a:gd name="T26" fmla="*/ 231854413 w 116"/>
                  <a:gd name="T27" fmla="*/ 705643730 h 394"/>
                  <a:gd name="T28" fmla="*/ 186491563 w 116"/>
                  <a:gd name="T29" fmla="*/ 488910359 h 394"/>
                  <a:gd name="T30" fmla="*/ 171370630 w 116"/>
                  <a:gd name="T31" fmla="*/ 398184663 h 394"/>
                  <a:gd name="T32" fmla="*/ 166330318 w 116"/>
                  <a:gd name="T33" fmla="*/ 337700932 h 394"/>
                  <a:gd name="T34" fmla="*/ 166330318 w 116"/>
                  <a:gd name="T35" fmla="*/ 337700932 h 394"/>
                  <a:gd name="T36" fmla="*/ 161290007 w 116"/>
                  <a:gd name="T37" fmla="*/ 297378445 h 394"/>
                  <a:gd name="T38" fmla="*/ 146169074 w 116"/>
                  <a:gd name="T39" fmla="*/ 246975335 h 394"/>
                  <a:gd name="T40" fmla="*/ 131048140 w 116"/>
                  <a:gd name="T41" fmla="*/ 191531865 h 394"/>
                  <a:gd name="T42" fmla="*/ 110886895 w 116"/>
                  <a:gd name="T43" fmla="*/ 141128756 h 394"/>
                  <a:gd name="T44" fmla="*/ 70564381 w 116"/>
                  <a:gd name="T45" fmla="*/ 50403122 h 394"/>
                  <a:gd name="T46" fmla="*/ 55443448 w 116"/>
                  <a:gd name="T47" fmla="*/ 20161250 h 394"/>
                  <a:gd name="T48" fmla="*/ 40322502 w 116"/>
                  <a:gd name="T49" fmla="*/ 5040312 h 394"/>
                  <a:gd name="T50" fmla="*/ 40322502 w 116"/>
                  <a:gd name="T51" fmla="*/ 5040312 h 394"/>
                  <a:gd name="T52" fmla="*/ 40322502 w 116"/>
                  <a:gd name="T53" fmla="*/ 0 h 394"/>
                  <a:gd name="T54" fmla="*/ 35282191 w 116"/>
                  <a:gd name="T55" fmla="*/ 5040312 h 394"/>
                  <a:gd name="T56" fmla="*/ 25201562 w 116"/>
                  <a:gd name="T57" fmla="*/ 20161250 h 394"/>
                  <a:gd name="T58" fmla="*/ 15120940 w 116"/>
                  <a:gd name="T59" fmla="*/ 85685311 h 394"/>
                  <a:gd name="T60" fmla="*/ 0 w 116"/>
                  <a:gd name="T61" fmla="*/ 186491554 h 394"/>
                  <a:gd name="T62" fmla="*/ 0 w 116"/>
                  <a:gd name="T63" fmla="*/ 186491554 h 39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6"/>
                  <a:gd name="T97" fmla="*/ 0 h 394"/>
                  <a:gd name="T98" fmla="*/ 116 w 116"/>
                  <a:gd name="T99" fmla="*/ 394 h 39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6" h="394">
                    <a:moveTo>
                      <a:pt x="0" y="74"/>
                    </a:moveTo>
                    <a:lnTo>
                      <a:pt x="0" y="74"/>
                    </a:lnTo>
                    <a:lnTo>
                      <a:pt x="2" y="100"/>
                    </a:lnTo>
                    <a:lnTo>
                      <a:pt x="6" y="130"/>
                    </a:lnTo>
                    <a:lnTo>
                      <a:pt x="14" y="168"/>
                    </a:lnTo>
                    <a:lnTo>
                      <a:pt x="28" y="216"/>
                    </a:lnTo>
                    <a:lnTo>
                      <a:pt x="38" y="242"/>
                    </a:lnTo>
                    <a:lnTo>
                      <a:pt x="50" y="270"/>
                    </a:lnTo>
                    <a:lnTo>
                      <a:pt x="62" y="300"/>
                    </a:lnTo>
                    <a:lnTo>
                      <a:pt x="78" y="330"/>
                    </a:lnTo>
                    <a:lnTo>
                      <a:pt x="96" y="362"/>
                    </a:lnTo>
                    <a:lnTo>
                      <a:pt x="116" y="394"/>
                    </a:lnTo>
                    <a:lnTo>
                      <a:pt x="92" y="280"/>
                    </a:lnTo>
                    <a:lnTo>
                      <a:pt x="74" y="194"/>
                    </a:lnTo>
                    <a:lnTo>
                      <a:pt x="68" y="158"/>
                    </a:lnTo>
                    <a:lnTo>
                      <a:pt x="66" y="134"/>
                    </a:lnTo>
                    <a:lnTo>
                      <a:pt x="64" y="118"/>
                    </a:lnTo>
                    <a:lnTo>
                      <a:pt x="58" y="98"/>
                    </a:lnTo>
                    <a:lnTo>
                      <a:pt x="52" y="76"/>
                    </a:lnTo>
                    <a:lnTo>
                      <a:pt x="44" y="56"/>
                    </a:lnTo>
                    <a:lnTo>
                      <a:pt x="28" y="20"/>
                    </a:lnTo>
                    <a:lnTo>
                      <a:pt x="22" y="8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10" y="8"/>
                    </a:lnTo>
                    <a:lnTo>
                      <a:pt x="6" y="3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7"/>
              <p:cNvSpPr>
                <a:spLocks/>
              </p:cNvSpPr>
              <p:nvPr/>
            </p:nvSpPr>
            <p:spPr bwMode="auto">
              <a:xfrm>
                <a:off x="3835400" y="2479675"/>
                <a:ext cx="1714500" cy="1114425"/>
              </a:xfrm>
              <a:custGeom>
                <a:avLst/>
                <a:gdLst>
                  <a:gd name="T0" fmla="*/ 2147483647 w 1080"/>
                  <a:gd name="T1" fmla="*/ 1486892067 h 702"/>
                  <a:gd name="T2" fmla="*/ 2147483647 w 1080"/>
                  <a:gd name="T3" fmla="*/ 1461690514 h 702"/>
                  <a:gd name="T4" fmla="*/ 2147483647 w 1080"/>
                  <a:gd name="T5" fmla="*/ 1391126163 h 702"/>
                  <a:gd name="T6" fmla="*/ 2147483647 w 1080"/>
                  <a:gd name="T7" fmla="*/ 1280239327 h 702"/>
                  <a:gd name="T8" fmla="*/ 2147483647 w 1080"/>
                  <a:gd name="T9" fmla="*/ 1169352490 h 702"/>
                  <a:gd name="T10" fmla="*/ 2147483647 w 1080"/>
                  <a:gd name="T11" fmla="*/ 1018143168 h 702"/>
                  <a:gd name="T12" fmla="*/ 2147483647 w 1080"/>
                  <a:gd name="T13" fmla="*/ 932457885 h 702"/>
                  <a:gd name="T14" fmla="*/ 2147483647 w 1080"/>
                  <a:gd name="T15" fmla="*/ 751006500 h 702"/>
                  <a:gd name="T16" fmla="*/ 2147483647 w 1080"/>
                  <a:gd name="T17" fmla="*/ 579635934 h 702"/>
                  <a:gd name="T18" fmla="*/ 2147483647 w 1080"/>
                  <a:gd name="T19" fmla="*/ 423386301 h 702"/>
                  <a:gd name="T20" fmla="*/ 2066527984 w 1080"/>
                  <a:gd name="T21" fmla="*/ 282257501 h 702"/>
                  <a:gd name="T22" fmla="*/ 1925399298 w 1080"/>
                  <a:gd name="T23" fmla="*/ 166330304 h 702"/>
                  <a:gd name="T24" fmla="*/ 1774189992 w 1080"/>
                  <a:gd name="T25" fmla="*/ 80644997 h 702"/>
                  <a:gd name="T26" fmla="*/ 1607859357 w 1080"/>
                  <a:gd name="T27" fmla="*/ 20161249 h 702"/>
                  <a:gd name="T28" fmla="*/ 1426408189 w 1080"/>
                  <a:gd name="T29" fmla="*/ 0 h 702"/>
                  <a:gd name="T30" fmla="*/ 1335682605 w 1080"/>
                  <a:gd name="T31" fmla="*/ 5040312 h 702"/>
                  <a:gd name="T32" fmla="*/ 1159271748 w 1080"/>
                  <a:gd name="T33" fmla="*/ 30241877 h 702"/>
                  <a:gd name="T34" fmla="*/ 1003022131 w 1080"/>
                  <a:gd name="T35" fmla="*/ 90725618 h 702"/>
                  <a:gd name="T36" fmla="*/ 856853134 w 1080"/>
                  <a:gd name="T37" fmla="*/ 171370615 h 702"/>
                  <a:gd name="T38" fmla="*/ 725804870 w 1080"/>
                  <a:gd name="T39" fmla="*/ 282257501 h 702"/>
                  <a:gd name="T40" fmla="*/ 609877735 w 1080"/>
                  <a:gd name="T41" fmla="*/ 413305580 h 702"/>
                  <a:gd name="T42" fmla="*/ 504031221 w 1080"/>
                  <a:gd name="T43" fmla="*/ 564515002 h 702"/>
                  <a:gd name="T44" fmla="*/ 418345947 w 1080"/>
                  <a:gd name="T45" fmla="*/ 735885568 h 702"/>
                  <a:gd name="T46" fmla="*/ 378023366 w 1080"/>
                  <a:gd name="T47" fmla="*/ 826611161 h 702"/>
                  <a:gd name="T48" fmla="*/ 312499333 w 1080"/>
                  <a:gd name="T49" fmla="*/ 967740060 h 702"/>
                  <a:gd name="T50" fmla="*/ 246975300 w 1080"/>
                  <a:gd name="T51" fmla="*/ 1078626897 h 702"/>
                  <a:gd name="T52" fmla="*/ 186491528 w 1080"/>
                  <a:gd name="T53" fmla="*/ 1169352490 h 702"/>
                  <a:gd name="T54" fmla="*/ 75604678 w 1080"/>
                  <a:gd name="T55" fmla="*/ 1275199016 h 702"/>
                  <a:gd name="T56" fmla="*/ 0 w 1080"/>
                  <a:gd name="T57" fmla="*/ 1320561813 h 702"/>
                  <a:gd name="T58" fmla="*/ 30241874 w 1080"/>
                  <a:gd name="T59" fmla="*/ 1350803677 h 702"/>
                  <a:gd name="T60" fmla="*/ 171370597 w 1080"/>
                  <a:gd name="T61" fmla="*/ 1486892067 h 702"/>
                  <a:gd name="T62" fmla="*/ 327620264 w 1080"/>
                  <a:gd name="T63" fmla="*/ 1612899836 h 702"/>
                  <a:gd name="T64" fmla="*/ 423386257 w 1080"/>
                  <a:gd name="T65" fmla="*/ 1678424273 h 702"/>
                  <a:gd name="T66" fmla="*/ 473789359 w 1080"/>
                  <a:gd name="T67" fmla="*/ 1552416107 h 702"/>
                  <a:gd name="T68" fmla="*/ 554434323 w 1080"/>
                  <a:gd name="T69" fmla="*/ 1446569581 h 702"/>
                  <a:gd name="T70" fmla="*/ 665321148 w 1080"/>
                  <a:gd name="T71" fmla="*/ 1360884299 h 702"/>
                  <a:gd name="T72" fmla="*/ 791328903 w 1080"/>
                  <a:gd name="T73" fmla="*/ 1295360259 h 702"/>
                  <a:gd name="T74" fmla="*/ 927417478 w 1080"/>
                  <a:gd name="T75" fmla="*/ 1244957151 h 702"/>
                  <a:gd name="T76" fmla="*/ 1068546164 w 1080"/>
                  <a:gd name="T77" fmla="*/ 1204634665 h 702"/>
                  <a:gd name="T78" fmla="*/ 1325601985 w 1080"/>
                  <a:gd name="T79" fmla="*/ 1174392801 h 702"/>
                  <a:gd name="T80" fmla="*/ 1411287259 w 1080"/>
                  <a:gd name="T81" fmla="*/ 1169352490 h 702"/>
                  <a:gd name="T82" fmla="*/ 1582657806 w 1080"/>
                  <a:gd name="T83" fmla="*/ 1189513733 h 702"/>
                  <a:gd name="T84" fmla="*/ 1748988441 w 1080"/>
                  <a:gd name="T85" fmla="*/ 1234876530 h 702"/>
                  <a:gd name="T86" fmla="*/ 1905238057 w 1080"/>
                  <a:gd name="T87" fmla="*/ 1310481191 h 702"/>
                  <a:gd name="T88" fmla="*/ 1975802400 w 1080"/>
                  <a:gd name="T89" fmla="*/ 1360884299 h 702"/>
                  <a:gd name="T90" fmla="*/ 2076608605 w 1080"/>
                  <a:gd name="T91" fmla="*/ 1446569581 h 702"/>
                  <a:gd name="T92" fmla="*/ 2147483647 w 1080"/>
                  <a:gd name="T93" fmla="*/ 1547375796 h 702"/>
                  <a:gd name="T94" fmla="*/ 2147483647 w 1080"/>
                  <a:gd name="T95" fmla="*/ 1658262633 h 702"/>
                  <a:gd name="T96" fmla="*/ 2147483647 w 1080"/>
                  <a:gd name="T97" fmla="*/ 1769149866 h 702"/>
                  <a:gd name="T98" fmla="*/ 2147483647 w 1080"/>
                  <a:gd name="T99" fmla="*/ 1673383962 h 702"/>
                  <a:gd name="T100" fmla="*/ 2147483647 w 1080"/>
                  <a:gd name="T101" fmla="*/ 1582657971 h 702"/>
                  <a:gd name="T102" fmla="*/ 2147483647 w 1080"/>
                  <a:gd name="T103" fmla="*/ 1512093621 h 702"/>
                  <a:gd name="T104" fmla="*/ 2147483647 w 1080"/>
                  <a:gd name="T105" fmla="*/ 1486892067 h 70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80"/>
                  <a:gd name="T160" fmla="*/ 0 h 702"/>
                  <a:gd name="T161" fmla="*/ 1080 w 1080"/>
                  <a:gd name="T162" fmla="*/ 702 h 70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80" h="702">
                    <a:moveTo>
                      <a:pt x="1080" y="590"/>
                    </a:moveTo>
                    <a:lnTo>
                      <a:pt x="1080" y="590"/>
                    </a:lnTo>
                    <a:lnTo>
                      <a:pt x="1074" y="586"/>
                    </a:lnTo>
                    <a:lnTo>
                      <a:pt x="1064" y="580"/>
                    </a:lnTo>
                    <a:lnTo>
                      <a:pt x="1052" y="570"/>
                    </a:lnTo>
                    <a:lnTo>
                      <a:pt x="1036" y="552"/>
                    </a:lnTo>
                    <a:lnTo>
                      <a:pt x="1018" y="524"/>
                    </a:lnTo>
                    <a:lnTo>
                      <a:pt x="1010" y="508"/>
                    </a:lnTo>
                    <a:lnTo>
                      <a:pt x="1000" y="486"/>
                    </a:lnTo>
                    <a:lnTo>
                      <a:pt x="990" y="464"/>
                    </a:lnTo>
                    <a:lnTo>
                      <a:pt x="982" y="436"/>
                    </a:lnTo>
                    <a:lnTo>
                      <a:pt x="972" y="404"/>
                    </a:lnTo>
                    <a:lnTo>
                      <a:pt x="962" y="370"/>
                    </a:lnTo>
                    <a:lnTo>
                      <a:pt x="952" y="334"/>
                    </a:lnTo>
                    <a:lnTo>
                      <a:pt x="940" y="298"/>
                    </a:lnTo>
                    <a:lnTo>
                      <a:pt x="924" y="262"/>
                    </a:lnTo>
                    <a:lnTo>
                      <a:pt x="908" y="230"/>
                    </a:lnTo>
                    <a:lnTo>
                      <a:pt x="888" y="198"/>
                    </a:lnTo>
                    <a:lnTo>
                      <a:pt x="868" y="168"/>
                    </a:lnTo>
                    <a:lnTo>
                      <a:pt x="844" y="138"/>
                    </a:lnTo>
                    <a:lnTo>
                      <a:pt x="820" y="112"/>
                    </a:lnTo>
                    <a:lnTo>
                      <a:pt x="794" y="88"/>
                    </a:lnTo>
                    <a:lnTo>
                      <a:pt x="764" y="66"/>
                    </a:lnTo>
                    <a:lnTo>
                      <a:pt x="736" y="48"/>
                    </a:lnTo>
                    <a:lnTo>
                      <a:pt x="704" y="32"/>
                    </a:lnTo>
                    <a:lnTo>
                      <a:pt x="672" y="18"/>
                    </a:lnTo>
                    <a:lnTo>
                      <a:pt x="638" y="8"/>
                    </a:lnTo>
                    <a:lnTo>
                      <a:pt x="602" y="2"/>
                    </a:lnTo>
                    <a:lnTo>
                      <a:pt x="566" y="0"/>
                    </a:lnTo>
                    <a:lnTo>
                      <a:pt x="530" y="2"/>
                    </a:lnTo>
                    <a:lnTo>
                      <a:pt x="494" y="6"/>
                    </a:lnTo>
                    <a:lnTo>
                      <a:pt x="460" y="12"/>
                    </a:lnTo>
                    <a:lnTo>
                      <a:pt x="428" y="22"/>
                    </a:lnTo>
                    <a:lnTo>
                      <a:pt x="398" y="36"/>
                    </a:lnTo>
                    <a:lnTo>
                      <a:pt x="368" y="50"/>
                    </a:lnTo>
                    <a:lnTo>
                      <a:pt x="340" y="68"/>
                    </a:lnTo>
                    <a:lnTo>
                      <a:pt x="314" y="90"/>
                    </a:lnTo>
                    <a:lnTo>
                      <a:pt x="288" y="112"/>
                    </a:lnTo>
                    <a:lnTo>
                      <a:pt x="264" y="138"/>
                    </a:lnTo>
                    <a:lnTo>
                      <a:pt x="242" y="164"/>
                    </a:lnTo>
                    <a:lnTo>
                      <a:pt x="220" y="194"/>
                    </a:lnTo>
                    <a:lnTo>
                      <a:pt x="200" y="224"/>
                    </a:lnTo>
                    <a:lnTo>
                      <a:pt x="182" y="258"/>
                    </a:lnTo>
                    <a:lnTo>
                      <a:pt x="166" y="292"/>
                    </a:lnTo>
                    <a:lnTo>
                      <a:pt x="150" y="328"/>
                    </a:lnTo>
                    <a:lnTo>
                      <a:pt x="138" y="358"/>
                    </a:lnTo>
                    <a:lnTo>
                      <a:pt x="124" y="384"/>
                    </a:lnTo>
                    <a:lnTo>
                      <a:pt x="112" y="408"/>
                    </a:lnTo>
                    <a:lnTo>
                      <a:pt x="98" y="428"/>
                    </a:lnTo>
                    <a:lnTo>
                      <a:pt x="86" y="448"/>
                    </a:lnTo>
                    <a:lnTo>
                      <a:pt x="74" y="464"/>
                    </a:lnTo>
                    <a:lnTo>
                      <a:pt x="50" y="488"/>
                    </a:lnTo>
                    <a:lnTo>
                      <a:pt x="30" y="506"/>
                    </a:lnTo>
                    <a:lnTo>
                      <a:pt x="14" y="516"/>
                    </a:lnTo>
                    <a:lnTo>
                      <a:pt x="0" y="524"/>
                    </a:lnTo>
                    <a:lnTo>
                      <a:pt x="12" y="536"/>
                    </a:lnTo>
                    <a:lnTo>
                      <a:pt x="44" y="568"/>
                    </a:lnTo>
                    <a:lnTo>
                      <a:pt x="68" y="590"/>
                    </a:lnTo>
                    <a:lnTo>
                      <a:pt x="96" y="614"/>
                    </a:lnTo>
                    <a:lnTo>
                      <a:pt x="130" y="640"/>
                    </a:lnTo>
                    <a:lnTo>
                      <a:pt x="168" y="666"/>
                    </a:lnTo>
                    <a:lnTo>
                      <a:pt x="176" y="640"/>
                    </a:lnTo>
                    <a:lnTo>
                      <a:pt x="188" y="616"/>
                    </a:lnTo>
                    <a:lnTo>
                      <a:pt x="202" y="594"/>
                    </a:lnTo>
                    <a:lnTo>
                      <a:pt x="220" y="574"/>
                    </a:lnTo>
                    <a:lnTo>
                      <a:pt x="240" y="556"/>
                    </a:lnTo>
                    <a:lnTo>
                      <a:pt x="264" y="540"/>
                    </a:lnTo>
                    <a:lnTo>
                      <a:pt x="288" y="526"/>
                    </a:lnTo>
                    <a:lnTo>
                      <a:pt x="314" y="514"/>
                    </a:lnTo>
                    <a:lnTo>
                      <a:pt x="340" y="502"/>
                    </a:lnTo>
                    <a:lnTo>
                      <a:pt x="368" y="494"/>
                    </a:lnTo>
                    <a:lnTo>
                      <a:pt x="396" y="486"/>
                    </a:lnTo>
                    <a:lnTo>
                      <a:pt x="424" y="478"/>
                    </a:lnTo>
                    <a:lnTo>
                      <a:pt x="478" y="470"/>
                    </a:lnTo>
                    <a:lnTo>
                      <a:pt x="526" y="466"/>
                    </a:lnTo>
                    <a:lnTo>
                      <a:pt x="560" y="464"/>
                    </a:lnTo>
                    <a:lnTo>
                      <a:pt x="596" y="466"/>
                    </a:lnTo>
                    <a:lnTo>
                      <a:pt x="628" y="472"/>
                    </a:lnTo>
                    <a:lnTo>
                      <a:pt x="662" y="478"/>
                    </a:lnTo>
                    <a:lnTo>
                      <a:pt x="694" y="490"/>
                    </a:lnTo>
                    <a:lnTo>
                      <a:pt x="726" y="502"/>
                    </a:lnTo>
                    <a:lnTo>
                      <a:pt x="756" y="520"/>
                    </a:lnTo>
                    <a:lnTo>
                      <a:pt x="784" y="540"/>
                    </a:lnTo>
                    <a:lnTo>
                      <a:pt x="806" y="556"/>
                    </a:lnTo>
                    <a:lnTo>
                      <a:pt x="824" y="574"/>
                    </a:lnTo>
                    <a:lnTo>
                      <a:pt x="844" y="594"/>
                    </a:lnTo>
                    <a:lnTo>
                      <a:pt x="862" y="614"/>
                    </a:lnTo>
                    <a:lnTo>
                      <a:pt x="878" y="636"/>
                    </a:lnTo>
                    <a:lnTo>
                      <a:pt x="894" y="658"/>
                    </a:lnTo>
                    <a:lnTo>
                      <a:pt x="922" y="702"/>
                    </a:lnTo>
                    <a:lnTo>
                      <a:pt x="960" y="682"/>
                    </a:lnTo>
                    <a:lnTo>
                      <a:pt x="992" y="664"/>
                    </a:lnTo>
                    <a:lnTo>
                      <a:pt x="1020" y="644"/>
                    </a:lnTo>
                    <a:lnTo>
                      <a:pt x="1042" y="628"/>
                    </a:lnTo>
                    <a:lnTo>
                      <a:pt x="1060" y="612"/>
                    </a:lnTo>
                    <a:lnTo>
                      <a:pt x="1072" y="600"/>
                    </a:lnTo>
                    <a:lnTo>
                      <a:pt x="1080" y="592"/>
                    </a:lnTo>
                    <a:lnTo>
                      <a:pt x="1080" y="590"/>
                    </a:lnTo>
                    <a:close/>
                  </a:path>
                </a:pathLst>
              </a:custGeom>
              <a:solidFill>
                <a:srgbClr val="EF44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8"/>
              <p:cNvSpPr>
                <a:spLocks noEditPoints="1"/>
              </p:cNvSpPr>
              <p:nvPr/>
            </p:nvSpPr>
            <p:spPr bwMode="auto">
              <a:xfrm>
                <a:off x="3810000" y="2463800"/>
                <a:ext cx="1765300" cy="1152525"/>
              </a:xfrm>
              <a:custGeom>
                <a:avLst/>
                <a:gdLst>
                  <a:gd name="T0" fmla="*/ 2147483647 w 1112"/>
                  <a:gd name="T1" fmla="*/ 1688504913 h 726"/>
                  <a:gd name="T2" fmla="*/ 2096769873 w 1112"/>
                  <a:gd name="T3" fmla="*/ 1486892084 h 726"/>
                  <a:gd name="T4" fmla="*/ 1935479944 w 1112"/>
                  <a:gd name="T5" fmla="*/ 1360884314 h 726"/>
                  <a:gd name="T6" fmla="*/ 1633060930 w 1112"/>
                  <a:gd name="T7" fmla="*/ 1239916855 h 726"/>
                  <a:gd name="T8" fmla="*/ 1370964795 w 1112"/>
                  <a:gd name="T9" fmla="*/ 1224795922 h 726"/>
                  <a:gd name="T10" fmla="*/ 987901213 w 1112"/>
                  <a:gd name="T11" fmla="*/ 1290319963 h 726"/>
                  <a:gd name="T12" fmla="*/ 730845190 w 1112"/>
                  <a:gd name="T13" fmla="*/ 1401206801 h 726"/>
                  <a:gd name="T14" fmla="*/ 539313399 w 1112"/>
                  <a:gd name="T15" fmla="*/ 1587698300 h 726"/>
                  <a:gd name="T16" fmla="*/ 453628124 w 1112"/>
                  <a:gd name="T17" fmla="*/ 1723787089 h 726"/>
                  <a:gd name="T18" fmla="*/ 196572151 w 1112"/>
                  <a:gd name="T19" fmla="*/ 1532254882 h 726"/>
                  <a:gd name="T20" fmla="*/ 0 w 1112"/>
                  <a:gd name="T21" fmla="*/ 1335682760 h 726"/>
                  <a:gd name="T22" fmla="*/ 105846566 w 1112"/>
                  <a:gd name="T23" fmla="*/ 1275199031 h 726"/>
                  <a:gd name="T24" fmla="*/ 302418716 w 1112"/>
                  <a:gd name="T25" fmla="*/ 1038304423 h 726"/>
                  <a:gd name="T26" fmla="*/ 393144302 w 1112"/>
                  <a:gd name="T27" fmla="*/ 841732301 h 726"/>
                  <a:gd name="T28" fmla="*/ 584676192 w 1112"/>
                  <a:gd name="T29" fmla="*/ 483870036 h 726"/>
                  <a:gd name="T30" fmla="*/ 831651396 w 1112"/>
                  <a:gd name="T31" fmla="*/ 216733464 h 726"/>
                  <a:gd name="T32" fmla="*/ 1129029901 w 1112"/>
                  <a:gd name="T33" fmla="*/ 50403120 h 726"/>
                  <a:gd name="T34" fmla="*/ 1466730690 w 1112"/>
                  <a:gd name="T35" fmla="*/ 0 h 726"/>
                  <a:gd name="T36" fmla="*/ 1723786912 w 1112"/>
                  <a:gd name="T37" fmla="*/ 45362810 h 726"/>
                  <a:gd name="T38" fmla="*/ 2036286150 w 1112"/>
                  <a:gd name="T39" fmla="*/ 211693153 h 726"/>
                  <a:gd name="T40" fmla="*/ 2147483647 w 1112"/>
                  <a:gd name="T41" fmla="*/ 488910347 h 726"/>
                  <a:gd name="T42" fmla="*/ 2147483647 w 1112"/>
                  <a:gd name="T43" fmla="*/ 851812923 h 726"/>
                  <a:gd name="T44" fmla="*/ 2147483647 w 1112"/>
                  <a:gd name="T45" fmla="*/ 1113909085 h 726"/>
                  <a:gd name="T46" fmla="*/ 2147483647 w 1112"/>
                  <a:gd name="T47" fmla="*/ 1406247111 h 726"/>
                  <a:gd name="T48" fmla="*/ 2147483647 w 1112"/>
                  <a:gd name="T49" fmla="*/ 1481851774 h 726"/>
                  <a:gd name="T50" fmla="*/ 2147483647 w 1112"/>
                  <a:gd name="T51" fmla="*/ 1512093638 h 726"/>
                  <a:gd name="T52" fmla="*/ 2147483647 w 1112"/>
                  <a:gd name="T53" fmla="*/ 1607859544 h 726"/>
                  <a:gd name="T54" fmla="*/ 2147483647 w 1112"/>
                  <a:gd name="T55" fmla="*/ 1774190197 h 726"/>
                  <a:gd name="T56" fmla="*/ 1426408208 w 1112"/>
                  <a:gd name="T57" fmla="*/ 1169352504 h 726"/>
                  <a:gd name="T58" fmla="*/ 1678424119 w 1112"/>
                  <a:gd name="T59" fmla="*/ 1199594368 h 726"/>
                  <a:gd name="T60" fmla="*/ 1970762116 w 1112"/>
                  <a:gd name="T61" fmla="*/ 1320561828 h 726"/>
                  <a:gd name="T62" fmla="*/ 2127011735 w 1112"/>
                  <a:gd name="T63" fmla="*/ 1446569598 h 726"/>
                  <a:gd name="T64" fmla="*/ 2147483647 w 1112"/>
                  <a:gd name="T65" fmla="*/ 1764109576 h 726"/>
                  <a:gd name="T66" fmla="*/ 2147483647 w 1112"/>
                  <a:gd name="T67" fmla="*/ 1562496746 h 726"/>
                  <a:gd name="T68" fmla="*/ 2147483647 w 1112"/>
                  <a:gd name="T69" fmla="*/ 1446569598 h 726"/>
                  <a:gd name="T70" fmla="*/ 2147483647 w 1112"/>
                  <a:gd name="T71" fmla="*/ 1169352504 h 726"/>
                  <a:gd name="T72" fmla="*/ 2147483647 w 1112"/>
                  <a:gd name="T73" fmla="*/ 866933855 h 726"/>
                  <a:gd name="T74" fmla="*/ 2147483647 w 1112"/>
                  <a:gd name="T75" fmla="*/ 519152211 h 726"/>
                  <a:gd name="T76" fmla="*/ 2006044288 w 1112"/>
                  <a:gd name="T77" fmla="*/ 252015639 h 726"/>
                  <a:gd name="T78" fmla="*/ 1708665981 w 1112"/>
                  <a:gd name="T79" fmla="*/ 90725619 h 726"/>
                  <a:gd name="T80" fmla="*/ 1466730690 w 1112"/>
                  <a:gd name="T81" fmla="*/ 50403120 h 726"/>
                  <a:gd name="T82" fmla="*/ 1285279520 w 1112"/>
                  <a:gd name="T83" fmla="*/ 65524065 h 726"/>
                  <a:gd name="T84" fmla="*/ 987901213 w 1112"/>
                  <a:gd name="T85" fmla="*/ 171370617 h 726"/>
                  <a:gd name="T86" fmla="*/ 730845190 w 1112"/>
                  <a:gd name="T87" fmla="*/ 378023410 h 726"/>
                  <a:gd name="T88" fmla="*/ 524192468 w 1112"/>
                  <a:gd name="T89" fmla="*/ 680442157 h 726"/>
                  <a:gd name="T90" fmla="*/ 393144302 w 1112"/>
                  <a:gd name="T91" fmla="*/ 977820693 h 726"/>
                  <a:gd name="T92" fmla="*/ 191531841 w 1112"/>
                  <a:gd name="T93" fmla="*/ 1265118409 h 726"/>
                  <a:gd name="T94" fmla="*/ 80644989 w 1112"/>
                  <a:gd name="T95" fmla="*/ 1350803693 h 726"/>
                  <a:gd name="T96" fmla="*/ 378023371 w 1112"/>
                  <a:gd name="T97" fmla="*/ 1612899854 h 726"/>
                  <a:gd name="T98" fmla="*/ 509071537 w 1112"/>
                  <a:gd name="T99" fmla="*/ 1537295192 h 726"/>
                  <a:gd name="T100" fmla="*/ 705643639 w 1112"/>
                  <a:gd name="T101" fmla="*/ 1355844003 h 726"/>
                  <a:gd name="T102" fmla="*/ 972780282 w 1112"/>
                  <a:gd name="T103" fmla="*/ 1239916855 h 726"/>
                  <a:gd name="T104" fmla="*/ 1365924485 w 1112"/>
                  <a:gd name="T105" fmla="*/ 1174392814 h 72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12"/>
                  <a:gd name="T160" fmla="*/ 0 h 726"/>
                  <a:gd name="T161" fmla="*/ 1112 w 1112"/>
                  <a:gd name="T162" fmla="*/ 726 h 72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12" h="726">
                    <a:moveTo>
                      <a:pt x="934" y="726"/>
                    </a:moveTo>
                    <a:lnTo>
                      <a:pt x="930" y="718"/>
                    </a:lnTo>
                    <a:lnTo>
                      <a:pt x="900" y="670"/>
                    </a:lnTo>
                    <a:lnTo>
                      <a:pt x="884" y="648"/>
                    </a:lnTo>
                    <a:lnTo>
                      <a:pt x="866" y="628"/>
                    </a:lnTo>
                    <a:lnTo>
                      <a:pt x="850" y="608"/>
                    </a:lnTo>
                    <a:lnTo>
                      <a:pt x="832" y="590"/>
                    </a:lnTo>
                    <a:lnTo>
                      <a:pt x="814" y="572"/>
                    </a:lnTo>
                    <a:lnTo>
                      <a:pt x="794" y="558"/>
                    </a:lnTo>
                    <a:lnTo>
                      <a:pt x="768" y="540"/>
                    </a:lnTo>
                    <a:lnTo>
                      <a:pt x="740" y="524"/>
                    </a:lnTo>
                    <a:lnTo>
                      <a:pt x="712" y="510"/>
                    </a:lnTo>
                    <a:lnTo>
                      <a:pt x="680" y="500"/>
                    </a:lnTo>
                    <a:lnTo>
                      <a:pt x="648" y="492"/>
                    </a:lnTo>
                    <a:lnTo>
                      <a:pt x="614" y="488"/>
                    </a:lnTo>
                    <a:lnTo>
                      <a:pt x="580" y="484"/>
                    </a:lnTo>
                    <a:lnTo>
                      <a:pt x="544" y="486"/>
                    </a:lnTo>
                    <a:lnTo>
                      <a:pt x="498" y="490"/>
                    </a:lnTo>
                    <a:lnTo>
                      <a:pt x="448" y="498"/>
                    </a:lnTo>
                    <a:lnTo>
                      <a:pt x="420" y="504"/>
                    </a:lnTo>
                    <a:lnTo>
                      <a:pt x="392" y="512"/>
                    </a:lnTo>
                    <a:lnTo>
                      <a:pt x="366" y="520"/>
                    </a:lnTo>
                    <a:lnTo>
                      <a:pt x="340" y="530"/>
                    </a:lnTo>
                    <a:lnTo>
                      <a:pt x="314" y="542"/>
                    </a:lnTo>
                    <a:lnTo>
                      <a:pt x="290" y="556"/>
                    </a:lnTo>
                    <a:lnTo>
                      <a:pt x="266" y="572"/>
                    </a:lnTo>
                    <a:lnTo>
                      <a:pt x="246" y="590"/>
                    </a:lnTo>
                    <a:lnTo>
                      <a:pt x="228" y="608"/>
                    </a:lnTo>
                    <a:lnTo>
                      <a:pt x="214" y="630"/>
                    </a:lnTo>
                    <a:lnTo>
                      <a:pt x="202" y="652"/>
                    </a:lnTo>
                    <a:lnTo>
                      <a:pt x="194" y="678"/>
                    </a:lnTo>
                    <a:lnTo>
                      <a:pt x="192" y="692"/>
                    </a:lnTo>
                    <a:lnTo>
                      <a:pt x="180" y="684"/>
                    </a:lnTo>
                    <a:lnTo>
                      <a:pt x="140" y="658"/>
                    </a:lnTo>
                    <a:lnTo>
                      <a:pt x="106" y="632"/>
                    </a:lnTo>
                    <a:lnTo>
                      <a:pt x="78" y="608"/>
                    </a:lnTo>
                    <a:lnTo>
                      <a:pt x="54" y="588"/>
                    </a:lnTo>
                    <a:lnTo>
                      <a:pt x="20" y="554"/>
                    </a:lnTo>
                    <a:lnTo>
                      <a:pt x="8" y="540"/>
                    </a:lnTo>
                    <a:lnTo>
                      <a:pt x="0" y="530"/>
                    </a:lnTo>
                    <a:lnTo>
                      <a:pt x="12" y="524"/>
                    </a:lnTo>
                    <a:lnTo>
                      <a:pt x="26" y="516"/>
                    </a:lnTo>
                    <a:lnTo>
                      <a:pt x="42" y="506"/>
                    </a:lnTo>
                    <a:lnTo>
                      <a:pt x="62" y="488"/>
                    </a:lnTo>
                    <a:lnTo>
                      <a:pt x="84" y="464"/>
                    </a:lnTo>
                    <a:lnTo>
                      <a:pt x="108" y="432"/>
                    </a:lnTo>
                    <a:lnTo>
                      <a:pt x="120" y="412"/>
                    </a:lnTo>
                    <a:lnTo>
                      <a:pt x="132" y="388"/>
                    </a:lnTo>
                    <a:lnTo>
                      <a:pt x="144" y="362"/>
                    </a:lnTo>
                    <a:lnTo>
                      <a:pt x="156" y="334"/>
                    </a:lnTo>
                    <a:lnTo>
                      <a:pt x="174" y="296"/>
                    </a:lnTo>
                    <a:lnTo>
                      <a:pt x="192" y="258"/>
                    </a:lnTo>
                    <a:lnTo>
                      <a:pt x="212" y="224"/>
                    </a:lnTo>
                    <a:lnTo>
                      <a:pt x="232" y="192"/>
                    </a:lnTo>
                    <a:lnTo>
                      <a:pt x="254" y="162"/>
                    </a:lnTo>
                    <a:lnTo>
                      <a:pt x="278" y="134"/>
                    </a:lnTo>
                    <a:lnTo>
                      <a:pt x="304" y="108"/>
                    </a:lnTo>
                    <a:lnTo>
                      <a:pt x="330" y="86"/>
                    </a:lnTo>
                    <a:lnTo>
                      <a:pt x="358" y="66"/>
                    </a:lnTo>
                    <a:lnTo>
                      <a:pt x="386" y="48"/>
                    </a:lnTo>
                    <a:lnTo>
                      <a:pt x="416" y="34"/>
                    </a:lnTo>
                    <a:lnTo>
                      <a:pt x="448" y="20"/>
                    </a:lnTo>
                    <a:lnTo>
                      <a:pt x="480" y="12"/>
                    </a:lnTo>
                    <a:lnTo>
                      <a:pt x="512" y="4"/>
                    </a:lnTo>
                    <a:lnTo>
                      <a:pt x="546" y="0"/>
                    </a:lnTo>
                    <a:lnTo>
                      <a:pt x="582" y="0"/>
                    </a:lnTo>
                    <a:lnTo>
                      <a:pt x="616" y="2"/>
                    </a:lnTo>
                    <a:lnTo>
                      <a:pt x="650" y="8"/>
                    </a:lnTo>
                    <a:lnTo>
                      <a:pt x="684" y="18"/>
                    </a:lnTo>
                    <a:lnTo>
                      <a:pt x="716" y="30"/>
                    </a:lnTo>
                    <a:lnTo>
                      <a:pt x="748" y="44"/>
                    </a:lnTo>
                    <a:lnTo>
                      <a:pt x="778" y="62"/>
                    </a:lnTo>
                    <a:lnTo>
                      <a:pt x="808" y="84"/>
                    </a:lnTo>
                    <a:lnTo>
                      <a:pt x="834" y="108"/>
                    </a:lnTo>
                    <a:lnTo>
                      <a:pt x="860" y="134"/>
                    </a:lnTo>
                    <a:lnTo>
                      <a:pt x="886" y="162"/>
                    </a:lnTo>
                    <a:lnTo>
                      <a:pt x="908" y="194"/>
                    </a:lnTo>
                    <a:lnTo>
                      <a:pt x="928" y="226"/>
                    </a:lnTo>
                    <a:lnTo>
                      <a:pt x="946" y="262"/>
                    </a:lnTo>
                    <a:lnTo>
                      <a:pt x="964" y="298"/>
                    </a:lnTo>
                    <a:lnTo>
                      <a:pt x="978" y="338"/>
                    </a:lnTo>
                    <a:lnTo>
                      <a:pt x="988" y="378"/>
                    </a:lnTo>
                    <a:lnTo>
                      <a:pt x="996" y="410"/>
                    </a:lnTo>
                    <a:lnTo>
                      <a:pt x="1006" y="442"/>
                    </a:lnTo>
                    <a:lnTo>
                      <a:pt x="1018" y="474"/>
                    </a:lnTo>
                    <a:lnTo>
                      <a:pt x="1030" y="506"/>
                    </a:lnTo>
                    <a:lnTo>
                      <a:pt x="1046" y="534"/>
                    </a:lnTo>
                    <a:lnTo>
                      <a:pt x="1062" y="558"/>
                    </a:lnTo>
                    <a:lnTo>
                      <a:pt x="1070" y="568"/>
                    </a:lnTo>
                    <a:lnTo>
                      <a:pt x="1078" y="576"/>
                    </a:lnTo>
                    <a:lnTo>
                      <a:pt x="1088" y="584"/>
                    </a:lnTo>
                    <a:lnTo>
                      <a:pt x="1098" y="588"/>
                    </a:lnTo>
                    <a:lnTo>
                      <a:pt x="1102" y="590"/>
                    </a:lnTo>
                    <a:lnTo>
                      <a:pt x="1112" y="596"/>
                    </a:lnTo>
                    <a:lnTo>
                      <a:pt x="1108" y="600"/>
                    </a:lnTo>
                    <a:lnTo>
                      <a:pt x="1098" y="612"/>
                    </a:lnTo>
                    <a:lnTo>
                      <a:pt x="1086" y="624"/>
                    </a:lnTo>
                    <a:lnTo>
                      <a:pt x="1070" y="638"/>
                    </a:lnTo>
                    <a:lnTo>
                      <a:pt x="1052" y="654"/>
                    </a:lnTo>
                    <a:lnTo>
                      <a:pt x="1028" y="670"/>
                    </a:lnTo>
                    <a:lnTo>
                      <a:pt x="1004" y="688"/>
                    </a:lnTo>
                    <a:lnTo>
                      <a:pt x="974" y="704"/>
                    </a:lnTo>
                    <a:lnTo>
                      <a:pt x="944" y="722"/>
                    </a:lnTo>
                    <a:lnTo>
                      <a:pt x="934" y="726"/>
                    </a:lnTo>
                    <a:close/>
                    <a:moveTo>
                      <a:pt x="566" y="464"/>
                    </a:moveTo>
                    <a:lnTo>
                      <a:pt x="566" y="464"/>
                    </a:lnTo>
                    <a:lnTo>
                      <a:pt x="602" y="466"/>
                    </a:lnTo>
                    <a:lnTo>
                      <a:pt x="634" y="470"/>
                    </a:lnTo>
                    <a:lnTo>
                      <a:pt x="666" y="476"/>
                    </a:lnTo>
                    <a:lnTo>
                      <a:pt x="698" y="484"/>
                    </a:lnTo>
                    <a:lnTo>
                      <a:pt x="728" y="494"/>
                    </a:lnTo>
                    <a:lnTo>
                      <a:pt x="756" y="508"/>
                    </a:lnTo>
                    <a:lnTo>
                      <a:pt x="782" y="524"/>
                    </a:lnTo>
                    <a:lnTo>
                      <a:pt x="806" y="542"/>
                    </a:lnTo>
                    <a:lnTo>
                      <a:pt x="826" y="556"/>
                    </a:lnTo>
                    <a:lnTo>
                      <a:pt x="844" y="574"/>
                    </a:lnTo>
                    <a:lnTo>
                      <a:pt x="862" y="592"/>
                    </a:lnTo>
                    <a:lnTo>
                      <a:pt x="880" y="610"/>
                    </a:lnTo>
                    <a:lnTo>
                      <a:pt x="912" y="652"/>
                    </a:lnTo>
                    <a:lnTo>
                      <a:pt x="942" y="700"/>
                    </a:lnTo>
                    <a:lnTo>
                      <a:pt x="994" y="670"/>
                    </a:lnTo>
                    <a:lnTo>
                      <a:pt x="1036" y="642"/>
                    </a:lnTo>
                    <a:lnTo>
                      <a:pt x="1064" y="620"/>
                    </a:lnTo>
                    <a:lnTo>
                      <a:pt x="1082" y="604"/>
                    </a:lnTo>
                    <a:lnTo>
                      <a:pt x="1064" y="590"/>
                    </a:lnTo>
                    <a:lnTo>
                      <a:pt x="1048" y="574"/>
                    </a:lnTo>
                    <a:lnTo>
                      <a:pt x="1034" y="552"/>
                    </a:lnTo>
                    <a:lnTo>
                      <a:pt x="1020" y="528"/>
                    </a:lnTo>
                    <a:lnTo>
                      <a:pt x="1006" y="498"/>
                    </a:lnTo>
                    <a:lnTo>
                      <a:pt x="992" y="464"/>
                    </a:lnTo>
                    <a:lnTo>
                      <a:pt x="980" y="426"/>
                    </a:lnTo>
                    <a:lnTo>
                      <a:pt x="968" y="382"/>
                    </a:lnTo>
                    <a:lnTo>
                      <a:pt x="958" y="344"/>
                    </a:lnTo>
                    <a:lnTo>
                      <a:pt x="944" y="306"/>
                    </a:lnTo>
                    <a:lnTo>
                      <a:pt x="930" y="272"/>
                    </a:lnTo>
                    <a:lnTo>
                      <a:pt x="912" y="238"/>
                    </a:lnTo>
                    <a:lnTo>
                      <a:pt x="892" y="206"/>
                    </a:lnTo>
                    <a:lnTo>
                      <a:pt x="870" y="176"/>
                    </a:lnTo>
                    <a:lnTo>
                      <a:pt x="848" y="148"/>
                    </a:lnTo>
                    <a:lnTo>
                      <a:pt x="822" y="124"/>
                    </a:lnTo>
                    <a:lnTo>
                      <a:pt x="796" y="100"/>
                    </a:lnTo>
                    <a:lnTo>
                      <a:pt x="768" y="80"/>
                    </a:lnTo>
                    <a:lnTo>
                      <a:pt x="740" y="64"/>
                    </a:lnTo>
                    <a:lnTo>
                      <a:pt x="710" y="48"/>
                    </a:lnTo>
                    <a:lnTo>
                      <a:pt x="678" y="36"/>
                    </a:lnTo>
                    <a:lnTo>
                      <a:pt x="648" y="28"/>
                    </a:lnTo>
                    <a:lnTo>
                      <a:pt x="614" y="22"/>
                    </a:lnTo>
                    <a:lnTo>
                      <a:pt x="582" y="20"/>
                    </a:lnTo>
                    <a:lnTo>
                      <a:pt x="576" y="20"/>
                    </a:lnTo>
                    <a:lnTo>
                      <a:pt x="544" y="22"/>
                    </a:lnTo>
                    <a:lnTo>
                      <a:pt x="510" y="26"/>
                    </a:lnTo>
                    <a:lnTo>
                      <a:pt x="480" y="32"/>
                    </a:lnTo>
                    <a:lnTo>
                      <a:pt x="450" y="42"/>
                    </a:lnTo>
                    <a:lnTo>
                      <a:pt x="420" y="54"/>
                    </a:lnTo>
                    <a:lnTo>
                      <a:pt x="392" y="68"/>
                    </a:lnTo>
                    <a:lnTo>
                      <a:pt x="366" y="86"/>
                    </a:lnTo>
                    <a:lnTo>
                      <a:pt x="340" y="104"/>
                    </a:lnTo>
                    <a:lnTo>
                      <a:pt x="314" y="126"/>
                    </a:lnTo>
                    <a:lnTo>
                      <a:pt x="290" y="150"/>
                    </a:lnTo>
                    <a:lnTo>
                      <a:pt x="268" y="176"/>
                    </a:lnTo>
                    <a:lnTo>
                      <a:pt x="246" y="206"/>
                    </a:lnTo>
                    <a:lnTo>
                      <a:pt x="228" y="236"/>
                    </a:lnTo>
                    <a:lnTo>
                      <a:pt x="208" y="270"/>
                    </a:lnTo>
                    <a:lnTo>
                      <a:pt x="192" y="304"/>
                    </a:lnTo>
                    <a:lnTo>
                      <a:pt x="176" y="342"/>
                    </a:lnTo>
                    <a:lnTo>
                      <a:pt x="156" y="388"/>
                    </a:lnTo>
                    <a:lnTo>
                      <a:pt x="134" y="426"/>
                    </a:lnTo>
                    <a:lnTo>
                      <a:pt x="114" y="456"/>
                    </a:lnTo>
                    <a:lnTo>
                      <a:pt x="94" y="482"/>
                    </a:lnTo>
                    <a:lnTo>
                      <a:pt x="76" y="502"/>
                    </a:lnTo>
                    <a:lnTo>
                      <a:pt x="58" y="518"/>
                    </a:lnTo>
                    <a:lnTo>
                      <a:pt x="44" y="530"/>
                    </a:lnTo>
                    <a:lnTo>
                      <a:pt x="32" y="536"/>
                    </a:lnTo>
                    <a:lnTo>
                      <a:pt x="52" y="558"/>
                    </a:lnTo>
                    <a:lnTo>
                      <a:pt x="84" y="586"/>
                    </a:lnTo>
                    <a:lnTo>
                      <a:pt x="126" y="622"/>
                    </a:lnTo>
                    <a:lnTo>
                      <a:pt x="150" y="640"/>
                    </a:lnTo>
                    <a:lnTo>
                      <a:pt x="178" y="660"/>
                    </a:lnTo>
                    <a:lnTo>
                      <a:pt x="188" y="634"/>
                    </a:lnTo>
                    <a:lnTo>
                      <a:pt x="202" y="610"/>
                    </a:lnTo>
                    <a:lnTo>
                      <a:pt x="218" y="590"/>
                    </a:lnTo>
                    <a:lnTo>
                      <a:pt x="236" y="570"/>
                    </a:lnTo>
                    <a:lnTo>
                      <a:pt x="258" y="554"/>
                    </a:lnTo>
                    <a:lnTo>
                      <a:pt x="280" y="538"/>
                    </a:lnTo>
                    <a:lnTo>
                      <a:pt x="306" y="524"/>
                    </a:lnTo>
                    <a:lnTo>
                      <a:pt x="332" y="512"/>
                    </a:lnTo>
                    <a:lnTo>
                      <a:pt x="358" y="500"/>
                    </a:lnTo>
                    <a:lnTo>
                      <a:pt x="386" y="492"/>
                    </a:lnTo>
                    <a:lnTo>
                      <a:pt x="414" y="484"/>
                    </a:lnTo>
                    <a:lnTo>
                      <a:pt x="442" y="478"/>
                    </a:lnTo>
                    <a:lnTo>
                      <a:pt x="494" y="470"/>
                    </a:lnTo>
                    <a:lnTo>
                      <a:pt x="542" y="466"/>
                    </a:lnTo>
                    <a:lnTo>
                      <a:pt x="566" y="464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9"/>
              <p:cNvSpPr>
                <a:spLocks/>
              </p:cNvSpPr>
              <p:nvPr/>
            </p:nvSpPr>
            <p:spPr bwMode="auto">
              <a:xfrm>
                <a:off x="5137150" y="3317875"/>
                <a:ext cx="171450" cy="288925"/>
              </a:xfrm>
              <a:custGeom>
                <a:avLst/>
                <a:gdLst>
                  <a:gd name="T0" fmla="*/ 40322501 w 108"/>
                  <a:gd name="T1" fmla="*/ 105846577 h 182"/>
                  <a:gd name="T2" fmla="*/ 40322501 w 108"/>
                  <a:gd name="T3" fmla="*/ 105846577 h 182"/>
                  <a:gd name="T4" fmla="*/ 55443447 w 108"/>
                  <a:gd name="T5" fmla="*/ 80644998 h 182"/>
                  <a:gd name="T6" fmla="*/ 75604691 w 108"/>
                  <a:gd name="T7" fmla="*/ 60483755 h 182"/>
                  <a:gd name="T8" fmla="*/ 100806246 w 108"/>
                  <a:gd name="T9" fmla="*/ 35282188 h 182"/>
                  <a:gd name="T10" fmla="*/ 126007827 w 108"/>
                  <a:gd name="T11" fmla="*/ 15120939 h 182"/>
                  <a:gd name="T12" fmla="*/ 161290004 w 108"/>
                  <a:gd name="T13" fmla="*/ 5040312 h 182"/>
                  <a:gd name="T14" fmla="*/ 176410937 w 108"/>
                  <a:gd name="T15" fmla="*/ 0 h 182"/>
                  <a:gd name="T16" fmla="*/ 196572182 w 108"/>
                  <a:gd name="T17" fmla="*/ 5040312 h 182"/>
                  <a:gd name="T18" fmla="*/ 211693164 w 108"/>
                  <a:gd name="T19" fmla="*/ 10080625 h 182"/>
                  <a:gd name="T20" fmla="*/ 231854409 w 108"/>
                  <a:gd name="T21" fmla="*/ 25201560 h 182"/>
                  <a:gd name="T22" fmla="*/ 231854409 w 108"/>
                  <a:gd name="T23" fmla="*/ 25201560 h 182"/>
                  <a:gd name="T24" fmla="*/ 252015653 w 108"/>
                  <a:gd name="T25" fmla="*/ 40322499 h 182"/>
                  <a:gd name="T26" fmla="*/ 262096275 w 108"/>
                  <a:gd name="T27" fmla="*/ 60483755 h 182"/>
                  <a:gd name="T28" fmla="*/ 272176897 w 108"/>
                  <a:gd name="T29" fmla="*/ 80644998 h 182"/>
                  <a:gd name="T30" fmla="*/ 272176897 w 108"/>
                  <a:gd name="T31" fmla="*/ 105846577 h 182"/>
                  <a:gd name="T32" fmla="*/ 272176897 w 108"/>
                  <a:gd name="T33" fmla="*/ 136088441 h 182"/>
                  <a:gd name="T34" fmla="*/ 272176897 w 108"/>
                  <a:gd name="T35" fmla="*/ 161289996 h 182"/>
                  <a:gd name="T36" fmla="*/ 252015653 w 108"/>
                  <a:gd name="T37" fmla="*/ 221773775 h 182"/>
                  <a:gd name="T38" fmla="*/ 226814098 w 108"/>
                  <a:gd name="T39" fmla="*/ 282257505 h 182"/>
                  <a:gd name="T40" fmla="*/ 196572182 w 108"/>
                  <a:gd name="T41" fmla="*/ 337700923 h 182"/>
                  <a:gd name="T42" fmla="*/ 161290004 w 108"/>
                  <a:gd name="T43" fmla="*/ 388104032 h 182"/>
                  <a:gd name="T44" fmla="*/ 120967515 w 108"/>
                  <a:gd name="T45" fmla="*/ 423386306 h 182"/>
                  <a:gd name="T46" fmla="*/ 120967515 w 108"/>
                  <a:gd name="T47" fmla="*/ 423386306 h 182"/>
                  <a:gd name="T48" fmla="*/ 85685313 w 108"/>
                  <a:gd name="T49" fmla="*/ 443547550 h 182"/>
                  <a:gd name="T50" fmla="*/ 55443447 w 108"/>
                  <a:gd name="T51" fmla="*/ 453628171 h 182"/>
                  <a:gd name="T52" fmla="*/ 35282190 w 108"/>
                  <a:gd name="T53" fmla="*/ 458668482 h 182"/>
                  <a:gd name="T54" fmla="*/ 20161251 w 108"/>
                  <a:gd name="T55" fmla="*/ 453628171 h 182"/>
                  <a:gd name="T56" fmla="*/ 10080625 w 108"/>
                  <a:gd name="T57" fmla="*/ 443547550 h 182"/>
                  <a:gd name="T58" fmla="*/ 5040313 w 108"/>
                  <a:gd name="T59" fmla="*/ 433466928 h 182"/>
                  <a:gd name="T60" fmla="*/ 0 w 108"/>
                  <a:gd name="T61" fmla="*/ 423386306 h 182"/>
                  <a:gd name="T62" fmla="*/ 40322501 w 108"/>
                  <a:gd name="T63" fmla="*/ 105846577 h 1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8"/>
                  <a:gd name="T97" fmla="*/ 0 h 182"/>
                  <a:gd name="T98" fmla="*/ 108 w 108"/>
                  <a:gd name="T99" fmla="*/ 182 h 1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8" h="182">
                    <a:moveTo>
                      <a:pt x="16" y="42"/>
                    </a:moveTo>
                    <a:lnTo>
                      <a:pt x="16" y="42"/>
                    </a:lnTo>
                    <a:lnTo>
                      <a:pt x="22" y="32"/>
                    </a:lnTo>
                    <a:lnTo>
                      <a:pt x="30" y="24"/>
                    </a:lnTo>
                    <a:lnTo>
                      <a:pt x="40" y="14"/>
                    </a:lnTo>
                    <a:lnTo>
                      <a:pt x="50" y="6"/>
                    </a:lnTo>
                    <a:lnTo>
                      <a:pt x="64" y="2"/>
                    </a:lnTo>
                    <a:lnTo>
                      <a:pt x="70" y="0"/>
                    </a:lnTo>
                    <a:lnTo>
                      <a:pt x="78" y="2"/>
                    </a:lnTo>
                    <a:lnTo>
                      <a:pt x="84" y="4"/>
                    </a:lnTo>
                    <a:lnTo>
                      <a:pt x="92" y="10"/>
                    </a:lnTo>
                    <a:lnTo>
                      <a:pt x="100" y="16"/>
                    </a:lnTo>
                    <a:lnTo>
                      <a:pt x="104" y="24"/>
                    </a:lnTo>
                    <a:lnTo>
                      <a:pt x="108" y="32"/>
                    </a:lnTo>
                    <a:lnTo>
                      <a:pt x="108" y="42"/>
                    </a:lnTo>
                    <a:lnTo>
                      <a:pt x="108" y="54"/>
                    </a:lnTo>
                    <a:lnTo>
                      <a:pt x="108" y="64"/>
                    </a:lnTo>
                    <a:lnTo>
                      <a:pt x="100" y="88"/>
                    </a:lnTo>
                    <a:lnTo>
                      <a:pt x="90" y="112"/>
                    </a:lnTo>
                    <a:lnTo>
                      <a:pt x="78" y="134"/>
                    </a:lnTo>
                    <a:lnTo>
                      <a:pt x="64" y="154"/>
                    </a:lnTo>
                    <a:lnTo>
                      <a:pt x="48" y="168"/>
                    </a:lnTo>
                    <a:lnTo>
                      <a:pt x="34" y="176"/>
                    </a:lnTo>
                    <a:lnTo>
                      <a:pt x="22" y="180"/>
                    </a:lnTo>
                    <a:lnTo>
                      <a:pt x="14" y="182"/>
                    </a:lnTo>
                    <a:lnTo>
                      <a:pt x="8" y="180"/>
                    </a:lnTo>
                    <a:lnTo>
                      <a:pt x="4" y="176"/>
                    </a:lnTo>
                    <a:lnTo>
                      <a:pt x="2" y="172"/>
                    </a:lnTo>
                    <a:lnTo>
                      <a:pt x="0" y="168"/>
                    </a:lnTo>
                    <a:lnTo>
                      <a:pt x="16" y="4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20"/>
              <p:cNvSpPr>
                <a:spLocks/>
              </p:cNvSpPr>
              <p:nvPr/>
            </p:nvSpPr>
            <p:spPr bwMode="auto">
              <a:xfrm>
                <a:off x="5149850" y="3343275"/>
                <a:ext cx="136525" cy="231775"/>
              </a:xfrm>
              <a:custGeom>
                <a:avLst/>
                <a:gdLst>
                  <a:gd name="T0" fmla="*/ 50403120 w 86"/>
                  <a:gd name="T1" fmla="*/ 90725612 h 146"/>
                  <a:gd name="T2" fmla="*/ 50403120 w 86"/>
                  <a:gd name="T3" fmla="*/ 90725612 h 146"/>
                  <a:gd name="T4" fmla="*/ 60483753 w 86"/>
                  <a:gd name="T5" fmla="*/ 70564370 h 146"/>
                  <a:gd name="T6" fmla="*/ 70564375 w 86"/>
                  <a:gd name="T7" fmla="*/ 50403116 h 146"/>
                  <a:gd name="T8" fmla="*/ 85685307 w 86"/>
                  <a:gd name="T9" fmla="*/ 30241875 h 146"/>
                  <a:gd name="T10" fmla="*/ 105846575 w 86"/>
                  <a:gd name="T11" fmla="*/ 10080624 h 146"/>
                  <a:gd name="T12" fmla="*/ 131048128 w 86"/>
                  <a:gd name="T13" fmla="*/ 0 h 146"/>
                  <a:gd name="T14" fmla="*/ 141128750 w 86"/>
                  <a:gd name="T15" fmla="*/ 0 h 146"/>
                  <a:gd name="T16" fmla="*/ 156249682 w 86"/>
                  <a:gd name="T17" fmla="*/ 0 h 146"/>
                  <a:gd name="T18" fmla="*/ 171370614 w 86"/>
                  <a:gd name="T19" fmla="*/ 5040312 h 146"/>
                  <a:gd name="T20" fmla="*/ 186491546 w 86"/>
                  <a:gd name="T21" fmla="*/ 15120937 h 146"/>
                  <a:gd name="T22" fmla="*/ 186491546 w 86"/>
                  <a:gd name="T23" fmla="*/ 15120937 h 146"/>
                  <a:gd name="T24" fmla="*/ 201612478 w 86"/>
                  <a:gd name="T25" fmla="*/ 25201558 h 146"/>
                  <a:gd name="T26" fmla="*/ 206652789 w 86"/>
                  <a:gd name="T27" fmla="*/ 45362806 h 146"/>
                  <a:gd name="T28" fmla="*/ 216733460 w 86"/>
                  <a:gd name="T29" fmla="*/ 60483750 h 146"/>
                  <a:gd name="T30" fmla="*/ 216733460 w 86"/>
                  <a:gd name="T31" fmla="*/ 85685301 h 146"/>
                  <a:gd name="T32" fmla="*/ 211693149 w 86"/>
                  <a:gd name="T33" fmla="*/ 131048120 h 146"/>
                  <a:gd name="T34" fmla="*/ 201612478 w 86"/>
                  <a:gd name="T35" fmla="*/ 181451224 h 146"/>
                  <a:gd name="T36" fmla="*/ 176410925 w 86"/>
                  <a:gd name="T37" fmla="*/ 226814067 h 146"/>
                  <a:gd name="T38" fmla="*/ 151209371 w 86"/>
                  <a:gd name="T39" fmla="*/ 277217171 h 146"/>
                  <a:gd name="T40" fmla="*/ 120967507 w 86"/>
                  <a:gd name="T41" fmla="*/ 312499344 h 146"/>
                  <a:gd name="T42" fmla="*/ 90725618 w 86"/>
                  <a:gd name="T43" fmla="*/ 342741206 h 146"/>
                  <a:gd name="T44" fmla="*/ 90725618 w 86"/>
                  <a:gd name="T45" fmla="*/ 342741206 h 146"/>
                  <a:gd name="T46" fmla="*/ 60483753 w 86"/>
                  <a:gd name="T47" fmla="*/ 362902448 h 146"/>
                  <a:gd name="T48" fmla="*/ 40322498 w 86"/>
                  <a:gd name="T49" fmla="*/ 367942758 h 146"/>
                  <a:gd name="T50" fmla="*/ 25201560 w 86"/>
                  <a:gd name="T51" fmla="*/ 367942758 h 146"/>
                  <a:gd name="T52" fmla="*/ 15120938 w 86"/>
                  <a:gd name="T53" fmla="*/ 362902448 h 146"/>
                  <a:gd name="T54" fmla="*/ 5040312 w 86"/>
                  <a:gd name="T55" fmla="*/ 352821827 h 146"/>
                  <a:gd name="T56" fmla="*/ 0 w 86"/>
                  <a:gd name="T57" fmla="*/ 342741206 h 146"/>
                  <a:gd name="T58" fmla="*/ 0 w 86"/>
                  <a:gd name="T59" fmla="*/ 332660585 h 146"/>
                  <a:gd name="T60" fmla="*/ 50403120 w 86"/>
                  <a:gd name="T61" fmla="*/ 90725612 h 14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"/>
                  <a:gd name="T94" fmla="*/ 0 h 146"/>
                  <a:gd name="T95" fmla="*/ 86 w 86"/>
                  <a:gd name="T96" fmla="*/ 146 h 14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" h="146">
                    <a:moveTo>
                      <a:pt x="20" y="36"/>
                    </a:moveTo>
                    <a:lnTo>
                      <a:pt x="20" y="36"/>
                    </a:lnTo>
                    <a:lnTo>
                      <a:pt x="24" y="28"/>
                    </a:lnTo>
                    <a:lnTo>
                      <a:pt x="28" y="20"/>
                    </a:lnTo>
                    <a:lnTo>
                      <a:pt x="34" y="12"/>
                    </a:lnTo>
                    <a:lnTo>
                      <a:pt x="42" y="4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8" y="2"/>
                    </a:lnTo>
                    <a:lnTo>
                      <a:pt x="74" y="6"/>
                    </a:lnTo>
                    <a:lnTo>
                      <a:pt x="80" y="10"/>
                    </a:lnTo>
                    <a:lnTo>
                      <a:pt x="82" y="18"/>
                    </a:lnTo>
                    <a:lnTo>
                      <a:pt x="86" y="24"/>
                    </a:lnTo>
                    <a:lnTo>
                      <a:pt x="86" y="34"/>
                    </a:lnTo>
                    <a:lnTo>
                      <a:pt x="84" y="52"/>
                    </a:lnTo>
                    <a:lnTo>
                      <a:pt x="80" y="72"/>
                    </a:lnTo>
                    <a:lnTo>
                      <a:pt x="70" y="90"/>
                    </a:lnTo>
                    <a:lnTo>
                      <a:pt x="60" y="110"/>
                    </a:lnTo>
                    <a:lnTo>
                      <a:pt x="48" y="124"/>
                    </a:lnTo>
                    <a:lnTo>
                      <a:pt x="36" y="136"/>
                    </a:lnTo>
                    <a:lnTo>
                      <a:pt x="24" y="144"/>
                    </a:lnTo>
                    <a:lnTo>
                      <a:pt x="16" y="146"/>
                    </a:lnTo>
                    <a:lnTo>
                      <a:pt x="10" y="146"/>
                    </a:lnTo>
                    <a:lnTo>
                      <a:pt x="6" y="144"/>
                    </a:lnTo>
                    <a:lnTo>
                      <a:pt x="2" y="140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3BA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21"/>
              <p:cNvSpPr>
                <a:spLocks/>
              </p:cNvSpPr>
              <p:nvPr/>
            </p:nvSpPr>
            <p:spPr bwMode="auto">
              <a:xfrm>
                <a:off x="4257675" y="2657475"/>
                <a:ext cx="933450" cy="1279525"/>
              </a:xfrm>
              <a:custGeom>
                <a:avLst/>
                <a:gdLst>
                  <a:gd name="T0" fmla="*/ 25201558 w 588"/>
                  <a:gd name="T1" fmla="*/ 791329021 h 806"/>
                  <a:gd name="T2" fmla="*/ 5040312 w 588"/>
                  <a:gd name="T3" fmla="*/ 932457927 h 806"/>
                  <a:gd name="T4" fmla="*/ 5040312 w 588"/>
                  <a:gd name="T5" fmla="*/ 1083667256 h 806"/>
                  <a:gd name="T6" fmla="*/ 20161248 w 588"/>
                  <a:gd name="T7" fmla="*/ 1265118451 h 806"/>
                  <a:gd name="T8" fmla="*/ 75604681 w 588"/>
                  <a:gd name="T9" fmla="*/ 1461690579 h 806"/>
                  <a:gd name="T10" fmla="*/ 120967499 w 588"/>
                  <a:gd name="T11" fmla="*/ 1562496799 h 806"/>
                  <a:gd name="T12" fmla="*/ 181451224 w 588"/>
                  <a:gd name="T13" fmla="*/ 1658262707 h 806"/>
                  <a:gd name="T14" fmla="*/ 252015620 w 588"/>
                  <a:gd name="T15" fmla="*/ 1754029012 h 806"/>
                  <a:gd name="T16" fmla="*/ 342741207 w 588"/>
                  <a:gd name="T17" fmla="*/ 1839714299 h 806"/>
                  <a:gd name="T18" fmla="*/ 453628135 w 588"/>
                  <a:gd name="T19" fmla="*/ 1920359275 h 806"/>
                  <a:gd name="T20" fmla="*/ 579635895 w 588"/>
                  <a:gd name="T21" fmla="*/ 1985883317 h 806"/>
                  <a:gd name="T22" fmla="*/ 604837447 w 588"/>
                  <a:gd name="T23" fmla="*/ 2001004250 h 806"/>
                  <a:gd name="T24" fmla="*/ 675401793 w 588"/>
                  <a:gd name="T25" fmla="*/ 2026205805 h 806"/>
                  <a:gd name="T26" fmla="*/ 776208001 w 588"/>
                  <a:gd name="T27" fmla="*/ 2031246116 h 806"/>
                  <a:gd name="T28" fmla="*/ 861893477 w 588"/>
                  <a:gd name="T29" fmla="*/ 2011084872 h 806"/>
                  <a:gd name="T30" fmla="*/ 892135339 w 588"/>
                  <a:gd name="T31" fmla="*/ 2001004250 h 806"/>
                  <a:gd name="T32" fmla="*/ 962699685 w 588"/>
                  <a:gd name="T33" fmla="*/ 1960681762 h 806"/>
                  <a:gd name="T34" fmla="*/ 1129029928 w 588"/>
                  <a:gd name="T35" fmla="*/ 1839714299 h 806"/>
                  <a:gd name="T36" fmla="*/ 1224795826 w 588"/>
                  <a:gd name="T37" fmla="*/ 1743948391 h 806"/>
                  <a:gd name="T38" fmla="*/ 1315521413 w 588"/>
                  <a:gd name="T39" fmla="*/ 1628020841 h 806"/>
                  <a:gd name="T40" fmla="*/ 1396166380 w 588"/>
                  <a:gd name="T41" fmla="*/ 1491932445 h 806"/>
                  <a:gd name="T42" fmla="*/ 1451609794 w 588"/>
                  <a:gd name="T43" fmla="*/ 1325602183 h 806"/>
                  <a:gd name="T44" fmla="*/ 1471771036 w 588"/>
                  <a:gd name="T45" fmla="*/ 1224795963 h 806"/>
                  <a:gd name="T46" fmla="*/ 1481851657 w 588"/>
                  <a:gd name="T47" fmla="*/ 1013102903 h 806"/>
                  <a:gd name="T48" fmla="*/ 1461690415 w 588"/>
                  <a:gd name="T49" fmla="*/ 801409643 h 806"/>
                  <a:gd name="T50" fmla="*/ 1411287311 w 588"/>
                  <a:gd name="T51" fmla="*/ 594756893 h 806"/>
                  <a:gd name="T52" fmla="*/ 1335682655 w 588"/>
                  <a:gd name="T53" fmla="*/ 408265288 h 806"/>
                  <a:gd name="T54" fmla="*/ 1244957067 w 588"/>
                  <a:gd name="T55" fmla="*/ 246975337 h 806"/>
                  <a:gd name="T56" fmla="*/ 1139110549 w 588"/>
                  <a:gd name="T57" fmla="*/ 126007824 h 806"/>
                  <a:gd name="T58" fmla="*/ 1053425272 w 588"/>
                  <a:gd name="T59" fmla="*/ 60483756 h 806"/>
                  <a:gd name="T60" fmla="*/ 992941547 w 588"/>
                  <a:gd name="T61" fmla="*/ 35282189 h 806"/>
                  <a:gd name="T62" fmla="*/ 962699685 w 588"/>
                  <a:gd name="T63" fmla="*/ 30241878 h 806"/>
                  <a:gd name="T64" fmla="*/ 766127380 w 588"/>
                  <a:gd name="T65" fmla="*/ 0 h 806"/>
                  <a:gd name="T66" fmla="*/ 630038999 w 588"/>
                  <a:gd name="T67" fmla="*/ 0 h 806"/>
                  <a:gd name="T68" fmla="*/ 488910308 w 588"/>
                  <a:gd name="T69" fmla="*/ 25201561 h 806"/>
                  <a:gd name="T70" fmla="*/ 352821828 w 588"/>
                  <a:gd name="T71" fmla="*/ 90725622 h 806"/>
                  <a:gd name="T72" fmla="*/ 292338103 w 588"/>
                  <a:gd name="T73" fmla="*/ 141128757 h 806"/>
                  <a:gd name="T74" fmla="*/ 231854378 w 588"/>
                  <a:gd name="T75" fmla="*/ 206652800 h 806"/>
                  <a:gd name="T76" fmla="*/ 176410914 w 588"/>
                  <a:gd name="T77" fmla="*/ 287297825 h 806"/>
                  <a:gd name="T78" fmla="*/ 131048120 w 588"/>
                  <a:gd name="T79" fmla="*/ 383063733 h 806"/>
                  <a:gd name="T80" fmla="*/ 85685302 w 588"/>
                  <a:gd name="T81" fmla="*/ 498990985 h 806"/>
                  <a:gd name="T82" fmla="*/ 50403116 w 588"/>
                  <a:gd name="T83" fmla="*/ 635079381 h 806"/>
                  <a:gd name="T84" fmla="*/ 25201558 w 588"/>
                  <a:gd name="T85" fmla="*/ 791329021 h 80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88"/>
                  <a:gd name="T130" fmla="*/ 0 h 806"/>
                  <a:gd name="T131" fmla="*/ 588 w 588"/>
                  <a:gd name="T132" fmla="*/ 806 h 80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88" h="806">
                    <a:moveTo>
                      <a:pt x="10" y="314"/>
                    </a:moveTo>
                    <a:lnTo>
                      <a:pt x="10" y="314"/>
                    </a:lnTo>
                    <a:lnTo>
                      <a:pt x="6" y="330"/>
                    </a:lnTo>
                    <a:lnTo>
                      <a:pt x="2" y="370"/>
                    </a:lnTo>
                    <a:lnTo>
                      <a:pt x="0" y="398"/>
                    </a:lnTo>
                    <a:lnTo>
                      <a:pt x="2" y="430"/>
                    </a:lnTo>
                    <a:lnTo>
                      <a:pt x="4" y="464"/>
                    </a:lnTo>
                    <a:lnTo>
                      <a:pt x="8" y="502"/>
                    </a:lnTo>
                    <a:lnTo>
                      <a:pt x="18" y="540"/>
                    </a:lnTo>
                    <a:lnTo>
                      <a:pt x="30" y="580"/>
                    </a:lnTo>
                    <a:lnTo>
                      <a:pt x="38" y="600"/>
                    </a:lnTo>
                    <a:lnTo>
                      <a:pt x="48" y="620"/>
                    </a:lnTo>
                    <a:lnTo>
                      <a:pt x="58" y="640"/>
                    </a:lnTo>
                    <a:lnTo>
                      <a:pt x="72" y="658"/>
                    </a:lnTo>
                    <a:lnTo>
                      <a:pt x="84" y="678"/>
                    </a:lnTo>
                    <a:lnTo>
                      <a:pt x="100" y="696"/>
                    </a:lnTo>
                    <a:lnTo>
                      <a:pt x="118" y="714"/>
                    </a:lnTo>
                    <a:lnTo>
                      <a:pt x="136" y="730"/>
                    </a:lnTo>
                    <a:lnTo>
                      <a:pt x="156" y="746"/>
                    </a:lnTo>
                    <a:lnTo>
                      <a:pt x="180" y="762"/>
                    </a:lnTo>
                    <a:lnTo>
                      <a:pt x="204" y="776"/>
                    </a:lnTo>
                    <a:lnTo>
                      <a:pt x="230" y="788"/>
                    </a:lnTo>
                    <a:lnTo>
                      <a:pt x="240" y="794"/>
                    </a:lnTo>
                    <a:lnTo>
                      <a:pt x="252" y="800"/>
                    </a:lnTo>
                    <a:lnTo>
                      <a:pt x="268" y="804"/>
                    </a:lnTo>
                    <a:lnTo>
                      <a:pt x="286" y="806"/>
                    </a:lnTo>
                    <a:lnTo>
                      <a:pt x="308" y="806"/>
                    </a:lnTo>
                    <a:lnTo>
                      <a:pt x="330" y="802"/>
                    </a:lnTo>
                    <a:lnTo>
                      <a:pt x="342" y="798"/>
                    </a:lnTo>
                    <a:lnTo>
                      <a:pt x="354" y="794"/>
                    </a:lnTo>
                    <a:lnTo>
                      <a:pt x="362" y="790"/>
                    </a:lnTo>
                    <a:lnTo>
                      <a:pt x="382" y="778"/>
                    </a:lnTo>
                    <a:lnTo>
                      <a:pt x="412" y="758"/>
                    </a:lnTo>
                    <a:lnTo>
                      <a:pt x="448" y="730"/>
                    </a:lnTo>
                    <a:lnTo>
                      <a:pt x="468" y="712"/>
                    </a:lnTo>
                    <a:lnTo>
                      <a:pt x="486" y="692"/>
                    </a:lnTo>
                    <a:lnTo>
                      <a:pt x="506" y="670"/>
                    </a:lnTo>
                    <a:lnTo>
                      <a:pt x="522" y="646"/>
                    </a:lnTo>
                    <a:lnTo>
                      <a:pt x="540" y="620"/>
                    </a:lnTo>
                    <a:lnTo>
                      <a:pt x="554" y="592"/>
                    </a:lnTo>
                    <a:lnTo>
                      <a:pt x="566" y="560"/>
                    </a:lnTo>
                    <a:lnTo>
                      <a:pt x="576" y="526"/>
                    </a:lnTo>
                    <a:lnTo>
                      <a:pt x="584" y="486"/>
                    </a:lnTo>
                    <a:lnTo>
                      <a:pt x="588" y="444"/>
                    </a:lnTo>
                    <a:lnTo>
                      <a:pt x="588" y="402"/>
                    </a:lnTo>
                    <a:lnTo>
                      <a:pt x="586" y="360"/>
                    </a:lnTo>
                    <a:lnTo>
                      <a:pt x="580" y="318"/>
                    </a:lnTo>
                    <a:lnTo>
                      <a:pt x="572" y="276"/>
                    </a:lnTo>
                    <a:lnTo>
                      <a:pt x="560" y="236"/>
                    </a:lnTo>
                    <a:lnTo>
                      <a:pt x="546" y="198"/>
                    </a:lnTo>
                    <a:lnTo>
                      <a:pt x="530" y="162"/>
                    </a:lnTo>
                    <a:lnTo>
                      <a:pt x="514" y="128"/>
                    </a:lnTo>
                    <a:lnTo>
                      <a:pt x="494" y="98"/>
                    </a:lnTo>
                    <a:lnTo>
                      <a:pt x="474" y="72"/>
                    </a:lnTo>
                    <a:lnTo>
                      <a:pt x="452" y="50"/>
                    </a:lnTo>
                    <a:lnTo>
                      <a:pt x="430" y="32"/>
                    </a:lnTo>
                    <a:lnTo>
                      <a:pt x="418" y="24"/>
                    </a:lnTo>
                    <a:lnTo>
                      <a:pt x="406" y="20"/>
                    </a:lnTo>
                    <a:lnTo>
                      <a:pt x="394" y="14"/>
                    </a:lnTo>
                    <a:lnTo>
                      <a:pt x="382" y="12"/>
                    </a:lnTo>
                    <a:lnTo>
                      <a:pt x="332" y="4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50" y="0"/>
                    </a:lnTo>
                    <a:lnTo>
                      <a:pt x="222" y="4"/>
                    </a:lnTo>
                    <a:lnTo>
                      <a:pt x="194" y="10"/>
                    </a:lnTo>
                    <a:lnTo>
                      <a:pt x="166" y="22"/>
                    </a:lnTo>
                    <a:lnTo>
                      <a:pt x="140" y="36"/>
                    </a:lnTo>
                    <a:lnTo>
                      <a:pt x="128" y="46"/>
                    </a:lnTo>
                    <a:lnTo>
                      <a:pt x="116" y="56"/>
                    </a:lnTo>
                    <a:lnTo>
                      <a:pt x="104" y="68"/>
                    </a:lnTo>
                    <a:lnTo>
                      <a:pt x="92" y="82"/>
                    </a:lnTo>
                    <a:lnTo>
                      <a:pt x="80" y="98"/>
                    </a:lnTo>
                    <a:lnTo>
                      <a:pt x="70" y="114"/>
                    </a:lnTo>
                    <a:lnTo>
                      <a:pt x="60" y="132"/>
                    </a:lnTo>
                    <a:lnTo>
                      <a:pt x="52" y="152"/>
                    </a:lnTo>
                    <a:lnTo>
                      <a:pt x="42" y="174"/>
                    </a:lnTo>
                    <a:lnTo>
                      <a:pt x="34" y="198"/>
                    </a:lnTo>
                    <a:lnTo>
                      <a:pt x="26" y="224"/>
                    </a:lnTo>
                    <a:lnTo>
                      <a:pt x="20" y="252"/>
                    </a:lnTo>
                    <a:lnTo>
                      <a:pt x="14" y="282"/>
                    </a:lnTo>
                    <a:lnTo>
                      <a:pt x="10" y="314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22"/>
              <p:cNvSpPr>
                <a:spLocks/>
              </p:cNvSpPr>
              <p:nvPr/>
            </p:nvSpPr>
            <p:spPr bwMode="auto">
              <a:xfrm>
                <a:off x="4286250" y="2689225"/>
                <a:ext cx="889000" cy="1222375"/>
              </a:xfrm>
              <a:custGeom>
                <a:avLst/>
                <a:gdLst>
                  <a:gd name="T0" fmla="*/ 0 w 560"/>
                  <a:gd name="T1" fmla="*/ 977820712 h 770"/>
                  <a:gd name="T2" fmla="*/ 5040312 w 560"/>
                  <a:gd name="T3" fmla="*/ 1088707552 h 770"/>
                  <a:gd name="T4" fmla="*/ 20161247 w 560"/>
                  <a:gd name="T5" fmla="*/ 1209675013 h 770"/>
                  <a:gd name="T6" fmla="*/ 60483748 w 560"/>
                  <a:gd name="T7" fmla="*/ 1355844029 h 770"/>
                  <a:gd name="T8" fmla="*/ 131048117 w 560"/>
                  <a:gd name="T9" fmla="*/ 1512093667 h 770"/>
                  <a:gd name="T10" fmla="*/ 236894683 w 560"/>
                  <a:gd name="T11" fmla="*/ 1663302994 h 770"/>
                  <a:gd name="T12" fmla="*/ 307459028 w 560"/>
                  <a:gd name="T13" fmla="*/ 1738908055 h 770"/>
                  <a:gd name="T14" fmla="*/ 388103993 w 560"/>
                  <a:gd name="T15" fmla="*/ 1804432097 h 770"/>
                  <a:gd name="T16" fmla="*/ 488910298 w 560"/>
                  <a:gd name="T17" fmla="*/ 1869956138 h 770"/>
                  <a:gd name="T18" fmla="*/ 599797124 w 560"/>
                  <a:gd name="T19" fmla="*/ 1920359247 h 770"/>
                  <a:gd name="T20" fmla="*/ 614918055 w 560"/>
                  <a:gd name="T21" fmla="*/ 1925399558 h 770"/>
                  <a:gd name="T22" fmla="*/ 700603330 w 560"/>
                  <a:gd name="T23" fmla="*/ 1940520491 h 770"/>
                  <a:gd name="T24" fmla="*/ 776207985 w 560"/>
                  <a:gd name="T25" fmla="*/ 1930439869 h 770"/>
                  <a:gd name="T26" fmla="*/ 816530467 w 560"/>
                  <a:gd name="T27" fmla="*/ 1910278626 h 770"/>
                  <a:gd name="T28" fmla="*/ 972780285 w 560"/>
                  <a:gd name="T29" fmla="*/ 1824593340 h 770"/>
                  <a:gd name="T30" fmla="*/ 1063505871 w 560"/>
                  <a:gd name="T31" fmla="*/ 1754028988 h 770"/>
                  <a:gd name="T32" fmla="*/ 1154231456 w 560"/>
                  <a:gd name="T33" fmla="*/ 1658262684 h 770"/>
                  <a:gd name="T34" fmla="*/ 1239916731 w 560"/>
                  <a:gd name="T35" fmla="*/ 1547375844 h 770"/>
                  <a:gd name="T36" fmla="*/ 1315521386 w 560"/>
                  <a:gd name="T37" fmla="*/ 1406247139 h 770"/>
                  <a:gd name="T38" fmla="*/ 1370964799 w 560"/>
                  <a:gd name="T39" fmla="*/ 1234876568 h 770"/>
                  <a:gd name="T40" fmla="*/ 1406246971 w 560"/>
                  <a:gd name="T41" fmla="*/ 1033264132 h 770"/>
                  <a:gd name="T42" fmla="*/ 1411287282 w 560"/>
                  <a:gd name="T43" fmla="*/ 977820712 h 770"/>
                  <a:gd name="T44" fmla="*/ 1401206661 w 560"/>
                  <a:gd name="T45" fmla="*/ 871974183 h 770"/>
                  <a:gd name="T46" fmla="*/ 1376005109 w 560"/>
                  <a:gd name="T47" fmla="*/ 766127456 h 770"/>
                  <a:gd name="T48" fmla="*/ 1340722937 w 560"/>
                  <a:gd name="T49" fmla="*/ 665321237 h 770"/>
                  <a:gd name="T50" fmla="*/ 1265118283 w 560"/>
                  <a:gd name="T51" fmla="*/ 529232843 h 770"/>
                  <a:gd name="T52" fmla="*/ 1129029905 w 560"/>
                  <a:gd name="T53" fmla="*/ 362902484 h 770"/>
                  <a:gd name="T54" fmla="*/ 972780285 w 560"/>
                  <a:gd name="T55" fmla="*/ 221773779 h 770"/>
                  <a:gd name="T56" fmla="*/ 806449847 w 560"/>
                  <a:gd name="T57" fmla="*/ 110886889 h 770"/>
                  <a:gd name="T58" fmla="*/ 645159917 w 560"/>
                  <a:gd name="T59" fmla="*/ 35282189 h 770"/>
                  <a:gd name="T60" fmla="*/ 504031229 w 560"/>
                  <a:gd name="T61" fmla="*/ 0 h 770"/>
                  <a:gd name="T62" fmla="*/ 443547505 w 560"/>
                  <a:gd name="T63" fmla="*/ 0 h 770"/>
                  <a:gd name="T64" fmla="*/ 393144303 w 560"/>
                  <a:gd name="T65" fmla="*/ 15120939 h 770"/>
                  <a:gd name="T66" fmla="*/ 342741200 w 560"/>
                  <a:gd name="T67" fmla="*/ 35282189 h 770"/>
                  <a:gd name="T68" fmla="*/ 257055925 w 560"/>
                  <a:gd name="T69" fmla="*/ 120967511 h 770"/>
                  <a:gd name="T70" fmla="*/ 176410910 w 560"/>
                  <a:gd name="T71" fmla="*/ 236894712 h 770"/>
                  <a:gd name="T72" fmla="*/ 110886876 w 560"/>
                  <a:gd name="T73" fmla="*/ 378023417 h 770"/>
                  <a:gd name="T74" fmla="*/ 60483748 w 560"/>
                  <a:gd name="T75" fmla="*/ 534273154 h 770"/>
                  <a:gd name="T76" fmla="*/ 25201558 w 560"/>
                  <a:gd name="T77" fmla="*/ 690522792 h 770"/>
                  <a:gd name="T78" fmla="*/ 5040312 w 560"/>
                  <a:gd name="T79" fmla="*/ 841732317 h 770"/>
                  <a:gd name="T80" fmla="*/ 0 w 560"/>
                  <a:gd name="T81" fmla="*/ 977820712 h 77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60"/>
                  <a:gd name="T124" fmla="*/ 0 h 770"/>
                  <a:gd name="T125" fmla="*/ 560 w 560"/>
                  <a:gd name="T126" fmla="*/ 770 h 77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60" h="770">
                    <a:moveTo>
                      <a:pt x="0" y="388"/>
                    </a:moveTo>
                    <a:lnTo>
                      <a:pt x="0" y="388"/>
                    </a:lnTo>
                    <a:lnTo>
                      <a:pt x="0" y="400"/>
                    </a:lnTo>
                    <a:lnTo>
                      <a:pt x="2" y="432"/>
                    </a:lnTo>
                    <a:lnTo>
                      <a:pt x="4" y="454"/>
                    </a:lnTo>
                    <a:lnTo>
                      <a:pt x="8" y="480"/>
                    </a:lnTo>
                    <a:lnTo>
                      <a:pt x="16" y="508"/>
                    </a:lnTo>
                    <a:lnTo>
                      <a:pt x="24" y="538"/>
                    </a:lnTo>
                    <a:lnTo>
                      <a:pt x="36" y="568"/>
                    </a:lnTo>
                    <a:lnTo>
                      <a:pt x="52" y="600"/>
                    </a:lnTo>
                    <a:lnTo>
                      <a:pt x="70" y="630"/>
                    </a:lnTo>
                    <a:lnTo>
                      <a:pt x="94" y="660"/>
                    </a:lnTo>
                    <a:lnTo>
                      <a:pt x="106" y="676"/>
                    </a:lnTo>
                    <a:lnTo>
                      <a:pt x="122" y="690"/>
                    </a:lnTo>
                    <a:lnTo>
                      <a:pt x="138" y="704"/>
                    </a:lnTo>
                    <a:lnTo>
                      <a:pt x="154" y="716"/>
                    </a:lnTo>
                    <a:lnTo>
                      <a:pt x="174" y="730"/>
                    </a:lnTo>
                    <a:lnTo>
                      <a:pt x="194" y="742"/>
                    </a:lnTo>
                    <a:lnTo>
                      <a:pt x="214" y="752"/>
                    </a:lnTo>
                    <a:lnTo>
                      <a:pt x="238" y="762"/>
                    </a:lnTo>
                    <a:lnTo>
                      <a:pt x="244" y="764"/>
                    </a:lnTo>
                    <a:lnTo>
                      <a:pt x="264" y="768"/>
                    </a:lnTo>
                    <a:lnTo>
                      <a:pt x="278" y="770"/>
                    </a:lnTo>
                    <a:lnTo>
                      <a:pt x="292" y="768"/>
                    </a:lnTo>
                    <a:lnTo>
                      <a:pt x="308" y="766"/>
                    </a:lnTo>
                    <a:lnTo>
                      <a:pt x="324" y="758"/>
                    </a:lnTo>
                    <a:lnTo>
                      <a:pt x="352" y="744"/>
                    </a:lnTo>
                    <a:lnTo>
                      <a:pt x="386" y="724"/>
                    </a:lnTo>
                    <a:lnTo>
                      <a:pt x="404" y="710"/>
                    </a:lnTo>
                    <a:lnTo>
                      <a:pt x="422" y="696"/>
                    </a:lnTo>
                    <a:lnTo>
                      <a:pt x="440" y="678"/>
                    </a:lnTo>
                    <a:lnTo>
                      <a:pt x="458" y="658"/>
                    </a:lnTo>
                    <a:lnTo>
                      <a:pt x="476" y="638"/>
                    </a:lnTo>
                    <a:lnTo>
                      <a:pt x="492" y="614"/>
                    </a:lnTo>
                    <a:lnTo>
                      <a:pt x="508" y="586"/>
                    </a:lnTo>
                    <a:lnTo>
                      <a:pt x="522" y="558"/>
                    </a:lnTo>
                    <a:lnTo>
                      <a:pt x="534" y="524"/>
                    </a:lnTo>
                    <a:lnTo>
                      <a:pt x="544" y="490"/>
                    </a:lnTo>
                    <a:lnTo>
                      <a:pt x="552" y="450"/>
                    </a:lnTo>
                    <a:lnTo>
                      <a:pt x="558" y="410"/>
                    </a:lnTo>
                    <a:lnTo>
                      <a:pt x="560" y="388"/>
                    </a:lnTo>
                    <a:lnTo>
                      <a:pt x="558" y="366"/>
                    </a:lnTo>
                    <a:lnTo>
                      <a:pt x="556" y="346"/>
                    </a:lnTo>
                    <a:lnTo>
                      <a:pt x="552" y="324"/>
                    </a:lnTo>
                    <a:lnTo>
                      <a:pt x="546" y="304"/>
                    </a:lnTo>
                    <a:lnTo>
                      <a:pt x="540" y="284"/>
                    </a:lnTo>
                    <a:lnTo>
                      <a:pt x="532" y="264"/>
                    </a:lnTo>
                    <a:lnTo>
                      <a:pt x="524" y="246"/>
                    </a:lnTo>
                    <a:lnTo>
                      <a:pt x="502" y="210"/>
                    </a:lnTo>
                    <a:lnTo>
                      <a:pt x="476" y="176"/>
                    </a:lnTo>
                    <a:lnTo>
                      <a:pt x="448" y="144"/>
                    </a:lnTo>
                    <a:lnTo>
                      <a:pt x="418" y="114"/>
                    </a:lnTo>
                    <a:lnTo>
                      <a:pt x="386" y="88"/>
                    </a:lnTo>
                    <a:lnTo>
                      <a:pt x="352" y="64"/>
                    </a:lnTo>
                    <a:lnTo>
                      <a:pt x="320" y="44"/>
                    </a:lnTo>
                    <a:lnTo>
                      <a:pt x="286" y="26"/>
                    </a:lnTo>
                    <a:lnTo>
                      <a:pt x="256" y="14"/>
                    </a:lnTo>
                    <a:lnTo>
                      <a:pt x="226" y="6"/>
                    </a:lnTo>
                    <a:lnTo>
                      <a:pt x="200" y="0"/>
                    </a:lnTo>
                    <a:lnTo>
                      <a:pt x="176" y="0"/>
                    </a:lnTo>
                    <a:lnTo>
                      <a:pt x="166" y="2"/>
                    </a:lnTo>
                    <a:lnTo>
                      <a:pt x="156" y="6"/>
                    </a:lnTo>
                    <a:lnTo>
                      <a:pt x="146" y="10"/>
                    </a:lnTo>
                    <a:lnTo>
                      <a:pt x="136" y="14"/>
                    </a:lnTo>
                    <a:lnTo>
                      <a:pt x="118" y="28"/>
                    </a:lnTo>
                    <a:lnTo>
                      <a:pt x="102" y="48"/>
                    </a:lnTo>
                    <a:lnTo>
                      <a:pt x="86" y="68"/>
                    </a:lnTo>
                    <a:lnTo>
                      <a:pt x="70" y="94"/>
                    </a:lnTo>
                    <a:lnTo>
                      <a:pt x="58" y="120"/>
                    </a:lnTo>
                    <a:lnTo>
                      <a:pt x="44" y="150"/>
                    </a:lnTo>
                    <a:lnTo>
                      <a:pt x="34" y="180"/>
                    </a:lnTo>
                    <a:lnTo>
                      <a:pt x="24" y="212"/>
                    </a:lnTo>
                    <a:lnTo>
                      <a:pt x="16" y="242"/>
                    </a:lnTo>
                    <a:lnTo>
                      <a:pt x="10" y="274"/>
                    </a:lnTo>
                    <a:lnTo>
                      <a:pt x="6" y="306"/>
                    </a:lnTo>
                    <a:lnTo>
                      <a:pt x="2" y="334"/>
                    </a:lnTo>
                    <a:lnTo>
                      <a:pt x="0" y="364"/>
                    </a:lnTo>
                    <a:lnTo>
                      <a:pt x="0" y="388"/>
                    </a:lnTo>
                    <a:close/>
                  </a:path>
                </a:pathLst>
              </a:custGeom>
              <a:solidFill>
                <a:srgbClr val="FEE0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23"/>
              <p:cNvSpPr>
                <a:spLocks/>
              </p:cNvSpPr>
              <p:nvPr/>
            </p:nvSpPr>
            <p:spPr bwMode="auto">
              <a:xfrm>
                <a:off x="4679950" y="3594100"/>
                <a:ext cx="101600" cy="53975"/>
              </a:xfrm>
              <a:custGeom>
                <a:avLst/>
                <a:gdLst>
                  <a:gd name="T0" fmla="*/ 141128732 w 64"/>
                  <a:gd name="T1" fmla="*/ 5040312 h 34"/>
                  <a:gd name="T2" fmla="*/ 141128732 w 64"/>
                  <a:gd name="T3" fmla="*/ 5040312 h 34"/>
                  <a:gd name="T4" fmla="*/ 75604676 w 64"/>
                  <a:gd name="T5" fmla="*/ 0 h 34"/>
                  <a:gd name="T6" fmla="*/ 30241873 w 64"/>
                  <a:gd name="T7" fmla="*/ 5040312 h 34"/>
                  <a:gd name="T8" fmla="*/ 15120936 w 64"/>
                  <a:gd name="T9" fmla="*/ 5040312 h 34"/>
                  <a:gd name="T10" fmla="*/ 5040312 w 64"/>
                  <a:gd name="T11" fmla="*/ 10080624 h 34"/>
                  <a:gd name="T12" fmla="*/ 5040312 w 64"/>
                  <a:gd name="T13" fmla="*/ 10080624 h 34"/>
                  <a:gd name="T14" fmla="*/ 0 w 64"/>
                  <a:gd name="T15" fmla="*/ 15120937 h 34"/>
                  <a:gd name="T16" fmla="*/ 0 w 64"/>
                  <a:gd name="T17" fmla="*/ 25201557 h 34"/>
                  <a:gd name="T18" fmla="*/ 10080623 w 64"/>
                  <a:gd name="T19" fmla="*/ 45362805 h 34"/>
                  <a:gd name="T20" fmla="*/ 30241873 w 64"/>
                  <a:gd name="T21" fmla="*/ 60483748 h 34"/>
                  <a:gd name="T22" fmla="*/ 55443436 w 64"/>
                  <a:gd name="T23" fmla="*/ 80644989 h 34"/>
                  <a:gd name="T24" fmla="*/ 55443436 w 64"/>
                  <a:gd name="T25" fmla="*/ 80644989 h 34"/>
                  <a:gd name="T26" fmla="*/ 70564366 w 64"/>
                  <a:gd name="T27" fmla="*/ 80644989 h 34"/>
                  <a:gd name="T28" fmla="*/ 85685296 w 64"/>
                  <a:gd name="T29" fmla="*/ 85685299 h 34"/>
                  <a:gd name="T30" fmla="*/ 110886872 w 64"/>
                  <a:gd name="T31" fmla="*/ 80644989 h 34"/>
                  <a:gd name="T32" fmla="*/ 131048112 w 64"/>
                  <a:gd name="T33" fmla="*/ 65524058 h 34"/>
                  <a:gd name="T34" fmla="*/ 151209353 w 64"/>
                  <a:gd name="T35" fmla="*/ 50403115 h 34"/>
                  <a:gd name="T36" fmla="*/ 151209353 w 64"/>
                  <a:gd name="T37" fmla="*/ 50403115 h 34"/>
                  <a:gd name="T38" fmla="*/ 161289973 w 64"/>
                  <a:gd name="T39" fmla="*/ 30241874 h 34"/>
                  <a:gd name="T40" fmla="*/ 161289973 w 64"/>
                  <a:gd name="T41" fmla="*/ 20161247 h 34"/>
                  <a:gd name="T42" fmla="*/ 156249663 w 64"/>
                  <a:gd name="T43" fmla="*/ 10080624 h 34"/>
                  <a:gd name="T44" fmla="*/ 141128732 w 64"/>
                  <a:gd name="T45" fmla="*/ 5040312 h 34"/>
                  <a:gd name="T46" fmla="*/ 141128732 w 64"/>
                  <a:gd name="T47" fmla="*/ 5040312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4"/>
                  <a:gd name="T73" fmla="*/ 0 h 34"/>
                  <a:gd name="T74" fmla="*/ 64 w 64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4" h="34">
                    <a:moveTo>
                      <a:pt x="56" y="2"/>
                    </a:moveTo>
                    <a:lnTo>
                      <a:pt x="56" y="2"/>
                    </a:lnTo>
                    <a:lnTo>
                      <a:pt x="30" y="0"/>
                    </a:lnTo>
                    <a:lnTo>
                      <a:pt x="12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8"/>
                    </a:lnTo>
                    <a:lnTo>
                      <a:pt x="12" y="24"/>
                    </a:lnTo>
                    <a:lnTo>
                      <a:pt x="22" y="32"/>
                    </a:lnTo>
                    <a:lnTo>
                      <a:pt x="28" y="32"/>
                    </a:lnTo>
                    <a:lnTo>
                      <a:pt x="34" y="34"/>
                    </a:lnTo>
                    <a:lnTo>
                      <a:pt x="44" y="32"/>
                    </a:lnTo>
                    <a:lnTo>
                      <a:pt x="52" y="26"/>
                    </a:lnTo>
                    <a:lnTo>
                      <a:pt x="60" y="20"/>
                    </a:lnTo>
                    <a:lnTo>
                      <a:pt x="64" y="12"/>
                    </a:lnTo>
                    <a:lnTo>
                      <a:pt x="64" y="8"/>
                    </a:lnTo>
                    <a:lnTo>
                      <a:pt x="62" y="4"/>
                    </a:lnTo>
                    <a:lnTo>
                      <a:pt x="56" y="2"/>
                    </a:lnTo>
                    <a:close/>
                  </a:path>
                </a:pathLst>
              </a:custGeom>
              <a:solidFill>
                <a:srgbClr val="F3BA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24"/>
              <p:cNvSpPr>
                <a:spLocks/>
              </p:cNvSpPr>
              <p:nvPr/>
            </p:nvSpPr>
            <p:spPr bwMode="auto">
              <a:xfrm>
                <a:off x="4333875" y="3311525"/>
                <a:ext cx="73025" cy="107950"/>
              </a:xfrm>
              <a:custGeom>
                <a:avLst/>
                <a:gdLst>
                  <a:gd name="T0" fmla="*/ 90725620 w 46"/>
                  <a:gd name="T1" fmla="*/ 80644989 h 68"/>
                  <a:gd name="T2" fmla="*/ 90725620 w 46"/>
                  <a:gd name="T3" fmla="*/ 80644989 h 68"/>
                  <a:gd name="T4" fmla="*/ 75604687 w 46"/>
                  <a:gd name="T5" fmla="*/ 5040312 h 68"/>
                  <a:gd name="T6" fmla="*/ 75604687 w 46"/>
                  <a:gd name="T7" fmla="*/ 5040312 h 68"/>
                  <a:gd name="T8" fmla="*/ 35282188 w 46"/>
                  <a:gd name="T9" fmla="*/ 5040312 h 68"/>
                  <a:gd name="T10" fmla="*/ 20161250 w 46"/>
                  <a:gd name="T11" fmla="*/ 5040312 h 68"/>
                  <a:gd name="T12" fmla="*/ 0 w 46"/>
                  <a:gd name="T13" fmla="*/ 0 h 68"/>
                  <a:gd name="T14" fmla="*/ 0 w 46"/>
                  <a:gd name="T15" fmla="*/ 0 h 68"/>
                  <a:gd name="T16" fmla="*/ 15120939 w 46"/>
                  <a:gd name="T17" fmla="*/ 35282184 h 68"/>
                  <a:gd name="T18" fmla="*/ 40322499 w 46"/>
                  <a:gd name="T19" fmla="*/ 80644989 h 68"/>
                  <a:gd name="T20" fmla="*/ 75604687 w 46"/>
                  <a:gd name="T21" fmla="*/ 131048116 h 68"/>
                  <a:gd name="T22" fmla="*/ 95765931 w 46"/>
                  <a:gd name="T23" fmla="*/ 151209357 h 68"/>
                  <a:gd name="T24" fmla="*/ 115927199 w 46"/>
                  <a:gd name="T25" fmla="*/ 171370598 h 68"/>
                  <a:gd name="T26" fmla="*/ 115927199 w 46"/>
                  <a:gd name="T27" fmla="*/ 171370598 h 68"/>
                  <a:gd name="T28" fmla="*/ 105846577 w 46"/>
                  <a:gd name="T29" fmla="*/ 126007806 h 68"/>
                  <a:gd name="T30" fmla="*/ 90725620 w 46"/>
                  <a:gd name="T31" fmla="*/ 80644989 h 68"/>
                  <a:gd name="T32" fmla="*/ 90725620 w 46"/>
                  <a:gd name="T33" fmla="*/ 80644989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8"/>
                  <a:gd name="T53" fmla="*/ 46 w 46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8">
                    <a:moveTo>
                      <a:pt x="36" y="32"/>
                    </a:moveTo>
                    <a:lnTo>
                      <a:pt x="36" y="32"/>
                    </a:lnTo>
                    <a:lnTo>
                      <a:pt x="30" y="2"/>
                    </a:lnTo>
                    <a:lnTo>
                      <a:pt x="14" y="2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6" y="14"/>
                    </a:lnTo>
                    <a:lnTo>
                      <a:pt x="16" y="32"/>
                    </a:lnTo>
                    <a:lnTo>
                      <a:pt x="30" y="52"/>
                    </a:lnTo>
                    <a:lnTo>
                      <a:pt x="38" y="60"/>
                    </a:lnTo>
                    <a:lnTo>
                      <a:pt x="46" y="68"/>
                    </a:lnTo>
                    <a:lnTo>
                      <a:pt x="42" y="50"/>
                    </a:lnTo>
                    <a:lnTo>
                      <a:pt x="36" y="32"/>
                    </a:lnTo>
                    <a:close/>
                  </a:path>
                </a:pathLst>
              </a:custGeom>
              <a:solidFill>
                <a:srgbClr val="FEE0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25"/>
              <p:cNvSpPr>
                <a:spLocks/>
              </p:cNvSpPr>
              <p:nvPr/>
            </p:nvSpPr>
            <p:spPr bwMode="auto">
              <a:xfrm>
                <a:off x="4365625" y="3311525"/>
                <a:ext cx="254000" cy="142875"/>
              </a:xfrm>
              <a:custGeom>
                <a:avLst/>
                <a:gdLst>
                  <a:gd name="T0" fmla="*/ 403224945 w 160"/>
                  <a:gd name="T1" fmla="*/ 191531860 h 90"/>
                  <a:gd name="T2" fmla="*/ 403224945 w 160"/>
                  <a:gd name="T3" fmla="*/ 191531860 h 90"/>
                  <a:gd name="T4" fmla="*/ 383063703 w 160"/>
                  <a:gd name="T5" fmla="*/ 151209373 h 90"/>
                  <a:gd name="T6" fmla="*/ 352821840 w 160"/>
                  <a:gd name="T7" fmla="*/ 110886887 h 90"/>
                  <a:gd name="T8" fmla="*/ 312499355 w 160"/>
                  <a:gd name="T9" fmla="*/ 70564376 h 90"/>
                  <a:gd name="T10" fmla="*/ 287297802 w 160"/>
                  <a:gd name="T11" fmla="*/ 50403120 h 90"/>
                  <a:gd name="T12" fmla="*/ 257055939 w 160"/>
                  <a:gd name="T13" fmla="*/ 35282188 h 90"/>
                  <a:gd name="T14" fmla="*/ 226814075 w 160"/>
                  <a:gd name="T15" fmla="*/ 20161249 h 90"/>
                  <a:gd name="T16" fmla="*/ 186491541 w 160"/>
                  <a:gd name="T17" fmla="*/ 10080625 h 90"/>
                  <a:gd name="T18" fmla="*/ 146169056 w 160"/>
                  <a:gd name="T19" fmla="*/ 5040312 h 90"/>
                  <a:gd name="T20" fmla="*/ 100806236 w 160"/>
                  <a:gd name="T21" fmla="*/ 0 h 90"/>
                  <a:gd name="T22" fmla="*/ 50403118 w 160"/>
                  <a:gd name="T23" fmla="*/ 5040312 h 90"/>
                  <a:gd name="T24" fmla="*/ 0 w 160"/>
                  <a:gd name="T25" fmla="*/ 20161249 h 90"/>
                  <a:gd name="T26" fmla="*/ 0 w 160"/>
                  <a:gd name="T27" fmla="*/ 20161249 h 90"/>
                  <a:gd name="T28" fmla="*/ 5040312 w 160"/>
                  <a:gd name="T29" fmla="*/ 50403120 h 90"/>
                  <a:gd name="T30" fmla="*/ 15120938 w 160"/>
                  <a:gd name="T31" fmla="*/ 75604687 h 90"/>
                  <a:gd name="T32" fmla="*/ 30241876 w 160"/>
                  <a:gd name="T33" fmla="*/ 110886887 h 90"/>
                  <a:gd name="T34" fmla="*/ 55443441 w 160"/>
                  <a:gd name="T35" fmla="*/ 146169063 h 90"/>
                  <a:gd name="T36" fmla="*/ 85685305 w 160"/>
                  <a:gd name="T37" fmla="*/ 181451238 h 90"/>
                  <a:gd name="T38" fmla="*/ 100806236 w 160"/>
                  <a:gd name="T39" fmla="*/ 191531860 h 90"/>
                  <a:gd name="T40" fmla="*/ 120967503 w 160"/>
                  <a:gd name="T41" fmla="*/ 206652792 h 90"/>
                  <a:gd name="T42" fmla="*/ 146169056 w 160"/>
                  <a:gd name="T43" fmla="*/ 216733463 h 90"/>
                  <a:gd name="T44" fmla="*/ 171370609 w 160"/>
                  <a:gd name="T45" fmla="*/ 221773774 h 90"/>
                  <a:gd name="T46" fmla="*/ 171370609 w 160"/>
                  <a:gd name="T47" fmla="*/ 221773774 h 90"/>
                  <a:gd name="T48" fmla="*/ 221773765 w 160"/>
                  <a:gd name="T49" fmla="*/ 226814085 h 90"/>
                  <a:gd name="T50" fmla="*/ 267136560 w 160"/>
                  <a:gd name="T51" fmla="*/ 226814085 h 90"/>
                  <a:gd name="T52" fmla="*/ 307459044 w 160"/>
                  <a:gd name="T53" fmla="*/ 221773774 h 90"/>
                  <a:gd name="T54" fmla="*/ 337700908 w 160"/>
                  <a:gd name="T55" fmla="*/ 216733463 h 90"/>
                  <a:gd name="T56" fmla="*/ 388104014 w 160"/>
                  <a:gd name="T57" fmla="*/ 196572170 h 90"/>
                  <a:gd name="T58" fmla="*/ 403224945 w 160"/>
                  <a:gd name="T59" fmla="*/ 191531860 h 90"/>
                  <a:gd name="T60" fmla="*/ 403224945 w 160"/>
                  <a:gd name="T61" fmla="*/ 191531860 h 9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0"/>
                  <a:gd name="T94" fmla="*/ 0 h 90"/>
                  <a:gd name="T95" fmla="*/ 160 w 160"/>
                  <a:gd name="T96" fmla="*/ 90 h 9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0" h="90">
                    <a:moveTo>
                      <a:pt x="160" y="76"/>
                    </a:moveTo>
                    <a:lnTo>
                      <a:pt x="160" y="76"/>
                    </a:lnTo>
                    <a:lnTo>
                      <a:pt x="152" y="60"/>
                    </a:lnTo>
                    <a:lnTo>
                      <a:pt x="140" y="44"/>
                    </a:lnTo>
                    <a:lnTo>
                      <a:pt x="124" y="28"/>
                    </a:lnTo>
                    <a:lnTo>
                      <a:pt x="114" y="20"/>
                    </a:lnTo>
                    <a:lnTo>
                      <a:pt x="102" y="14"/>
                    </a:lnTo>
                    <a:lnTo>
                      <a:pt x="90" y="8"/>
                    </a:lnTo>
                    <a:lnTo>
                      <a:pt x="74" y="4"/>
                    </a:lnTo>
                    <a:lnTo>
                      <a:pt x="58" y="2"/>
                    </a:lnTo>
                    <a:lnTo>
                      <a:pt x="40" y="0"/>
                    </a:lnTo>
                    <a:lnTo>
                      <a:pt x="20" y="2"/>
                    </a:lnTo>
                    <a:lnTo>
                      <a:pt x="0" y="8"/>
                    </a:lnTo>
                    <a:lnTo>
                      <a:pt x="2" y="20"/>
                    </a:lnTo>
                    <a:lnTo>
                      <a:pt x="6" y="30"/>
                    </a:lnTo>
                    <a:lnTo>
                      <a:pt x="12" y="44"/>
                    </a:lnTo>
                    <a:lnTo>
                      <a:pt x="22" y="58"/>
                    </a:lnTo>
                    <a:lnTo>
                      <a:pt x="34" y="72"/>
                    </a:lnTo>
                    <a:lnTo>
                      <a:pt x="40" y="76"/>
                    </a:lnTo>
                    <a:lnTo>
                      <a:pt x="48" y="82"/>
                    </a:lnTo>
                    <a:lnTo>
                      <a:pt x="58" y="86"/>
                    </a:lnTo>
                    <a:lnTo>
                      <a:pt x="68" y="88"/>
                    </a:lnTo>
                    <a:lnTo>
                      <a:pt x="88" y="90"/>
                    </a:lnTo>
                    <a:lnTo>
                      <a:pt x="106" y="90"/>
                    </a:lnTo>
                    <a:lnTo>
                      <a:pt x="122" y="88"/>
                    </a:lnTo>
                    <a:lnTo>
                      <a:pt x="134" y="86"/>
                    </a:lnTo>
                    <a:lnTo>
                      <a:pt x="154" y="78"/>
                    </a:lnTo>
                    <a:lnTo>
                      <a:pt x="160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26"/>
              <p:cNvSpPr>
                <a:spLocks/>
              </p:cNvSpPr>
              <p:nvPr/>
            </p:nvSpPr>
            <p:spPr bwMode="auto">
              <a:xfrm>
                <a:off x="4403725" y="3302000"/>
                <a:ext cx="165100" cy="139700"/>
              </a:xfrm>
              <a:custGeom>
                <a:avLst/>
                <a:gdLst>
                  <a:gd name="T0" fmla="*/ 156249691 w 104"/>
                  <a:gd name="T1" fmla="*/ 15120938 h 88"/>
                  <a:gd name="T2" fmla="*/ 156249691 w 104"/>
                  <a:gd name="T3" fmla="*/ 15120938 h 88"/>
                  <a:gd name="T4" fmla="*/ 131048136 w 104"/>
                  <a:gd name="T5" fmla="*/ 10080625 h 88"/>
                  <a:gd name="T6" fmla="*/ 95765934 w 104"/>
                  <a:gd name="T7" fmla="*/ 5040312 h 88"/>
                  <a:gd name="T8" fmla="*/ 65524068 w 104"/>
                  <a:gd name="T9" fmla="*/ 0 h 88"/>
                  <a:gd name="T10" fmla="*/ 30241879 w 104"/>
                  <a:gd name="T11" fmla="*/ 5040312 h 88"/>
                  <a:gd name="T12" fmla="*/ 30241879 w 104"/>
                  <a:gd name="T13" fmla="*/ 5040312 h 88"/>
                  <a:gd name="T14" fmla="*/ 15120939 w 104"/>
                  <a:gd name="T15" fmla="*/ 25201560 h 88"/>
                  <a:gd name="T16" fmla="*/ 5040313 w 104"/>
                  <a:gd name="T17" fmla="*/ 50403120 h 88"/>
                  <a:gd name="T18" fmla="*/ 0 w 104"/>
                  <a:gd name="T19" fmla="*/ 80644997 h 88"/>
                  <a:gd name="T20" fmla="*/ 0 w 104"/>
                  <a:gd name="T21" fmla="*/ 110886886 h 88"/>
                  <a:gd name="T22" fmla="*/ 0 w 104"/>
                  <a:gd name="T23" fmla="*/ 110886886 h 88"/>
                  <a:gd name="T24" fmla="*/ 5040313 w 104"/>
                  <a:gd name="T25" fmla="*/ 136088440 h 88"/>
                  <a:gd name="T26" fmla="*/ 15120939 w 104"/>
                  <a:gd name="T27" fmla="*/ 161289994 h 88"/>
                  <a:gd name="T28" fmla="*/ 30241879 w 104"/>
                  <a:gd name="T29" fmla="*/ 181451237 h 88"/>
                  <a:gd name="T30" fmla="*/ 50403123 w 104"/>
                  <a:gd name="T31" fmla="*/ 196572169 h 88"/>
                  <a:gd name="T32" fmla="*/ 70564379 w 104"/>
                  <a:gd name="T33" fmla="*/ 211693151 h 88"/>
                  <a:gd name="T34" fmla="*/ 95765934 w 104"/>
                  <a:gd name="T35" fmla="*/ 221773772 h 88"/>
                  <a:gd name="T36" fmla="*/ 120967514 w 104"/>
                  <a:gd name="T37" fmla="*/ 221773772 h 88"/>
                  <a:gd name="T38" fmla="*/ 146169069 w 104"/>
                  <a:gd name="T39" fmla="*/ 221773772 h 88"/>
                  <a:gd name="T40" fmla="*/ 146169069 w 104"/>
                  <a:gd name="T41" fmla="*/ 221773772 h 88"/>
                  <a:gd name="T42" fmla="*/ 171370624 w 104"/>
                  <a:gd name="T43" fmla="*/ 216733462 h 88"/>
                  <a:gd name="T44" fmla="*/ 196572179 w 104"/>
                  <a:gd name="T45" fmla="*/ 206652790 h 88"/>
                  <a:gd name="T46" fmla="*/ 211693162 w 104"/>
                  <a:gd name="T47" fmla="*/ 196572169 h 88"/>
                  <a:gd name="T48" fmla="*/ 231854406 w 104"/>
                  <a:gd name="T49" fmla="*/ 181451237 h 88"/>
                  <a:gd name="T50" fmla="*/ 241935028 w 104"/>
                  <a:gd name="T51" fmla="*/ 161289994 h 88"/>
                  <a:gd name="T52" fmla="*/ 252015650 w 104"/>
                  <a:gd name="T53" fmla="*/ 141128751 h 88"/>
                  <a:gd name="T54" fmla="*/ 262096272 w 104"/>
                  <a:gd name="T55" fmla="*/ 115927197 h 88"/>
                  <a:gd name="T56" fmla="*/ 262096272 w 104"/>
                  <a:gd name="T57" fmla="*/ 95765929 h 88"/>
                  <a:gd name="T58" fmla="*/ 262096272 w 104"/>
                  <a:gd name="T59" fmla="*/ 95765929 h 88"/>
                  <a:gd name="T60" fmla="*/ 257055961 w 104"/>
                  <a:gd name="T61" fmla="*/ 80644997 h 88"/>
                  <a:gd name="T62" fmla="*/ 246975339 w 104"/>
                  <a:gd name="T63" fmla="*/ 70564375 h 88"/>
                  <a:gd name="T64" fmla="*/ 221773784 w 104"/>
                  <a:gd name="T65" fmla="*/ 45362809 h 88"/>
                  <a:gd name="T66" fmla="*/ 191531868 w 104"/>
                  <a:gd name="T67" fmla="*/ 30241877 h 88"/>
                  <a:gd name="T68" fmla="*/ 156249691 w 104"/>
                  <a:gd name="T69" fmla="*/ 15120938 h 88"/>
                  <a:gd name="T70" fmla="*/ 156249691 w 104"/>
                  <a:gd name="T71" fmla="*/ 15120938 h 8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4"/>
                  <a:gd name="T109" fmla="*/ 0 h 88"/>
                  <a:gd name="T110" fmla="*/ 104 w 104"/>
                  <a:gd name="T111" fmla="*/ 88 h 8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4" h="88">
                    <a:moveTo>
                      <a:pt x="62" y="6"/>
                    </a:moveTo>
                    <a:lnTo>
                      <a:pt x="62" y="6"/>
                    </a:lnTo>
                    <a:lnTo>
                      <a:pt x="52" y="4"/>
                    </a:lnTo>
                    <a:lnTo>
                      <a:pt x="38" y="2"/>
                    </a:lnTo>
                    <a:lnTo>
                      <a:pt x="26" y="0"/>
                    </a:lnTo>
                    <a:lnTo>
                      <a:pt x="12" y="2"/>
                    </a:lnTo>
                    <a:lnTo>
                      <a:pt x="6" y="10"/>
                    </a:lnTo>
                    <a:lnTo>
                      <a:pt x="2" y="20"/>
                    </a:lnTo>
                    <a:lnTo>
                      <a:pt x="0" y="32"/>
                    </a:lnTo>
                    <a:lnTo>
                      <a:pt x="0" y="44"/>
                    </a:lnTo>
                    <a:lnTo>
                      <a:pt x="2" y="54"/>
                    </a:lnTo>
                    <a:lnTo>
                      <a:pt x="6" y="64"/>
                    </a:lnTo>
                    <a:lnTo>
                      <a:pt x="12" y="72"/>
                    </a:lnTo>
                    <a:lnTo>
                      <a:pt x="20" y="78"/>
                    </a:lnTo>
                    <a:lnTo>
                      <a:pt x="28" y="84"/>
                    </a:lnTo>
                    <a:lnTo>
                      <a:pt x="38" y="88"/>
                    </a:lnTo>
                    <a:lnTo>
                      <a:pt x="48" y="88"/>
                    </a:lnTo>
                    <a:lnTo>
                      <a:pt x="58" y="88"/>
                    </a:lnTo>
                    <a:lnTo>
                      <a:pt x="68" y="86"/>
                    </a:lnTo>
                    <a:lnTo>
                      <a:pt x="78" y="82"/>
                    </a:lnTo>
                    <a:lnTo>
                      <a:pt x="84" y="78"/>
                    </a:lnTo>
                    <a:lnTo>
                      <a:pt x="92" y="72"/>
                    </a:lnTo>
                    <a:lnTo>
                      <a:pt x="96" y="64"/>
                    </a:lnTo>
                    <a:lnTo>
                      <a:pt x="100" y="56"/>
                    </a:lnTo>
                    <a:lnTo>
                      <a:pt x="104" y="46"/>
                    </a:lnTo>
                    <a:lnTo>
                      <a:pt x="104" y="38"/>
                    </a:lnTo>
                    <a:lnTo>
                      <a:pt x="102" y="32"/>
                    </a:lnTo>
                    <a:lnTo>
                      <a:pt x="98" y="28"/>
                    </a:lnTo>
                    <a:lnTo>
                      <a:pt x="88" y="18"/>
                    </a:lnTo>
                    <a:lnTo>
                      <a:pt x="76" y="12"/>
                    </a:lnTo>
                    <a:lnTo>
                      <a:pt x="62" y="6"/>
                    </a:lnTo>
                    <a:close/>
                  </a:path>
                </a:pathLst>
              </a:custGeom>
              <a:solidFill>
                <a:srgbClr val="178D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27"/>
              <p:cNvSpPr>
                <a:spLocks/>
              </p:cNvSpPr>
              <p:nvPr/>
            </p:nvSpPr>
            <p:spPr bwMode="auto">
              <a:xfrm>
                <a:off x="4435475" y="3311525"/>
                <a:ext cx="98425" cy="98425"/>
              </a:xfrm>
              <a:custGeom>
                <a:avLst/>
                <a:gdLst>
                  <a:gd name="T0" fmla="*/ 156249699 w 62"/>
                  <a:gd name="T1" fmla="*/ 65524071 h 62"/>
                  <a:gd name="T2" fmla="*/ 156249699 w 62"/>
                  <a:gd name="T3" fmla="*/ 65524071 h 62"/>
                  <a:gd name="T4" fmla="*/ 156249699 w 62"/>
                  <a:gd name="T5" fmla="*/ 80645005 h 62"/>
                  <a:gd name="T6" fmla="*/ 151209387 w 62"/>
                  <a:gd name="T7" fmla="*/ 95765939 h 62"/>
                  <a:gd name="T8" fmla="*/ 141128765 w 62"/>
                  <a:gd name="T9" fmla="*/ 126007831 h 62"/>
                  <a:gd name="T10" fmla="*/ 115927209 w 62"/>
                  <a:gd name="T11" fmla="*/ 141128765 h 62"/>
                  <a:gd name="T12" fmla="*/ 105846586 w 62"/>
                  <a:gd name="T13" fmla="*/ 151209387 h 62"/>
                  <a:gd name="T14" fmla="*/ 90725627 w 62"/>
                  <a:gd name="T15" fmla="*/ 151209387 h 62"/>
                  <a:gd name="T16" fmla="*/ 90725627 w 62"/>
                  <a:gd name="T17" fmla="*/ 151209387 h 62"/>
                  <a:gd name="T18" fmla="*/ 75604694 w 62"/>
                  <a:gd name="T19" fmla="*/ 156249699 h 62"/>
                  <a:gd name="T20" fmla="*/ 60483760 w 62"/>
                  <a:gd name="T21" fmla="*/ 151209387 h 62"/>
                  <a:gd name="T22" fmla="*/ 30241880 w 62"/>
                  <a:gd name="T23" fmla="*/ 136088454 h 62"/>
                  <a:gd name="T24" fmla="*/ 15120940 w 62"/>
                  <a:gd name="T25" fmla="*/ 115927209 h 62"/>
                  <a:gd name="T26" fmla="*/ 5040313 w 62"/>
                  <a:gd name="T27" fmla="*/ 100806250 h 62"/>
                  <a:gd name="T28" fmla="*/ 5040313 w 62"/>
                  <a:gd name="T29" fmla="*/ 85685316 h 62"/>
                  <a:gd name="T30" fmla="*/ 5040313 w 62"/>
                  <a:gd name="T31" fmla="*/ 85685316 h 62"/>
                  <a:gd name="T32" fmla="*/ 0 w 62"/>
                  <a:gd name="T33" fmla="*/ 70564382 h 62"/>
                  <a:gd name="T34" fmla="*/ 5040313 w 62"/>
                  <a:gd name="T35" fmla="*/ 55443449 h 62"/>
                  <a:gd name="T36" fmla="*/ 20161251 w 62"/>
                  <a:gd name="T37" fmla="*/ 30241880 h 62"/>
                  <a:gd name="T38" fmla="*/ 40322502 w 62"/>
                  <a:gd name="T39" fmla="*/ 10080626 h 62"/>
                  <a:gd name="T40" fmla="*/ 55443449 w 62"/>
                  <a:gd name="T41" fmla="*/ 5040313 h 62"/>
                  <a:gd name="T42" fmla="*/ 70564382 w 62"/>
                  <a:gd name="T43" fmla="*/ 0 h 62"/>
                  <a:gd name="T44" fmla="*/ 70564382 w 62"/>
                  <a:gd name="T45" fmla="*/ 0 h 62"/>
                  <a:gd name="T46" fmla="*/ 85685316 w 62"/>
                  <a:gd name="T47" fmla="*/ 0 h 62"/>
                  <a:gd name="T48" fmla="*/ 100806250 w 62"/>
                  <a:gd name="T49" fmla="*/ 5040313 h 62"/>
                  <a:gd name="T50" fmla="*/ 126007831 w 62"/>
                  <a:gd name="T51" fmla="*/ 15120940 h 62"/>
                  <a:gd name="T52" fmla="*/ 146169076 w 62"/>
                  <a:gd name="T53" fmla="*/ 40322502 h 62"/>
                  <a:gd name="T54" fmla="*/ 151209387 w 62"/>
                  <a:gd name="T55" fmla="*/ 50403125 h 62"/>
                  <a:gd name="T56" fmla="*/ 156249699 w 62"/>
                  <a:gd name="T57" fmla="*/ 65524071 h 62"/>
                  <a:gd name="T58" fmla="*/ 156249699 w 62"/>
                  <a:gd name="T59" fmla="*/ 65524071 h 6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"/>
                  <a:gd name="T91" fmla="*/ 0 h 62"/>
                  <a:gd name="T92" fmla="*/ 62 w 62"/>
                  <a:gd name="T93" fmla="*/ 62 h 6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" h="62">
                    <a:moveTo>
                      <a:pt x="62" y="26"/>
                    </a:moveTo>
                    <a:lnTo>
                      <a:pt x="62" y="26"/>
                    </a:lnTo>
                    <a:lnTo>
                      <a:pt x="62" y="32"/>
                    </a:lnTo>
                    <a:lnTo>
                      <a:pt x="60" y="38"/>
                    </a:lnTo>
                    <a:lnTo>
                      <a:pt x="56" y="50"/>
                    </a:lnTo>
                    <a:lnTo>
                      <a:pt x="46" y="56"/>
                    </a:lnTo>
                    <a:lnTo>
                      <a:pt x="42" y="60"/>
                    </a:lnTo>
                    <a:lnTo>
                      <a:pt x="36" y="60"/>
                    </a:lnTo>
                    <a:lnTo>
                      <a:pt x="30" y="62"/>
                    </a:lnTo>
                    <a:lnTo>
                      <a:pt x="24" y="60"/>
                    </a:lnTo>
                    <a:lnTo>
                      <a:pt x="12" y="54"/>
                    </a:lnTo>
                    <a:lnTo>
                      <a:pt x="6" y="46"/>
                    </a:lnTo>
                    <a:lnTo>
                      <a:pt x="2" y="40"/>
                    </a:lnTo>
                    <a:lnTo>
                      <a:pt x="2" y="34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8" y="12"/>
                    </a:lnTo>
                    <a:lnTo>
                      <a:pt x="16" y="4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40" y="2"/>
                    </a:lnTo>
                    <a:lnTo>
                      <a:pt x="50" y="6"/>
                    </a:lnTo>
                    <a:lnTo>
                      <a:pt x="58" y="16"/>
                    </a:lnTo>
                    <a:lnTo>
                      <a:pt x="60" y="20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28"/>
              <p:cNvSpPr>
                <a:spLocks/>
              </p:cNvSpPr>
              <p:nvPr/>
            </p:nvSpPr>
            <p:spPr bwMode="auto">
              <a:xfrm>
                <a:off x="4473575" y="3349625"/>
                <a:ext cx="25400" cy="22225"/>
              </a:xfrm>
              <a:custGeom>
                <a:avLst/>
                <a:gdLst>
                  <a:gd name="T0" fmla="*/ 40322493 w 16"/>
                  <a:gd name="T1" fmla="*/ 15120940 h 14"/>
                  <a:gd name="T2" fmla="*/ 40322493 w 16"/>
                  <a:gd name="T3" fmla="*/ 15120940 h 14"/>
                  <a:gd name="T4" fmla="*/ 40322493 w 16"/>
                  <a:gd name="T5" fmla="*/ 20161251 h 14"/>
                  <a:gd name="T6" fmla="*/ 35282183 w 16"/>
                  <a:gd name="T7" fmla="*/ 30241879 h 14"/>
                  <a:gd name="T8" fmla="*/ 30241873 w 16"/>
                  <a:gd name="T9" fmla="*/ 35282190 h 14"/>
                  <a:gd name="T10" fmla="*/ 25201557 w 16"/>
                  <a:gd name="T11" fmla="*/ 35282190 h 14"/>
                  <a:gd name="T12" fmla="*/ 25201557 w 16"/>
                  <a:gd name="T13" fmla="*/ 35282190 h 14"/>
                  <a:gd name="T14" fmla="*/ 15120936 w 16"/>
                  <a:gd name="T15" fmla="*/ 35282190 h 14"/>
                  <a:gd name="T16" fmla="*/ 10080623 w 16"/>
                  <a:gd name="T17" fmla="*/ 30241879 h 14"/>
                  <a:gd name="T18" fmla="*/ 5040312 w 16"/>
                  <a:gd name="T19" fmla="*/ 25201562 h 14"/>
                  <a:gd name="T20" fmla="*/ 0 w 16"/>
                  <a:gd name="T21" fmla="*/ 20161251 h 14"/>
                  <a:gd name="T22" fmla="*/ 0 w 16"/>
                  <a:gd name="T23" fmla="*/ 20161251 h 14"/>
                  <a:gd name="T24" fmla="*/ 5040312 w 16"/>
                  <a:gd name="T25" fmla="*/ 10080625 h 14"/>
                  <a:gd name="T26" fmla="*/ 5040312 w 16"/>
                  <a:gd name="T27" fmla="*/ 5040313 h 14"/>
                  <a:gd name="T28" fmla="*/ 10080623 w 16"/>
                  <a:gd name="T29" fmla="*/ 0 h 14"/>
                  <a:gd name="T30" fmla="*/ 20161247 w 16"/>
                  <a:gd name="T31" fmla="*/ 0 h 14"/>
                  <a:gd name="T32" fmla="*/ 20161247 w 16"/>
                  <a:gd name="T33" fmla="*/ 0 h 14"/>
                  <a:gd name="T34" fmla="*/ 25201557 w 16"/>
                  <a:gd name="T35" fmla="*/ 0 h 14"/>
                  <a:gd name="T36" fmla="*/ 35282183 w 16"/>
                  <a:gd name="T37" fmla="*/ 0 h 14"/>
                  <a:gd name="T38" fmla="*/ 40322493 w 16"/>
                  <a:gd name="T39" fmla="*/ 5040313 h 14"/>
                  <a:gd name="T40" fmla="*/ 40322493 w 16"/>
                  <a:gd name="T41" fmla="*/ 15120940 h 14"/>
                  <a:gd name="T42" fmla="*/ 40322493 w 16"/>
                  <a:gd name="T43" fmla="*/ 15120940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"/>
                  <a:gd name="T67" fmla="*/ 0 h 14"/>
                  <a:gd name="T68" fmla="*/ 16 w 16"/>
                  <a:gd name="T69" fmla="*/ 14 h 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" h="14">
                    <a:moveTo>
                      <a:pt x="16" y="6"/>
                    </a:moveTo>
                    <a:lnTo>
                      <a:pt x="16" y="6"/>
                    </a:lnTo>
                    <a:lnTo>
                      <a:pt x="16" y="8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6" y="14"/>
                    </a:lnTo>
                    <a:lnTo>
                      <a:pt x="4" y="12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29"/>
              <p:cNvSpPr>
                <a:spLocks/>
              </p:cNvSpPr>
              <p:nvPr/>
            </p:nvSpPr>
            <p:spPr bwMode="auto">
              <a:xfrm>
                <a:off x="4600575" y="3692525"/>
                <a:ext cx="254000" cy="127000"/>
              </a:xfrm>
              <a:custGeom>
                <a:avLst/>
                <a:gdLst>
                  <a:gd name="T0" fmla="*/ 0 w 160"/>
                  <a:gd name="T1" fmla="*/ 65524062 h 80"/>
                  <a:gd name="T2" fmla="*/ 0 w 160"/>
                  <a:gd name="T3" fmla="*/ 65524062 h 80"/>
                  <a:gd name="T4" fmla="*/ 20161249 w 160"/>
                  <a:gd name="T5" fmla="*/ 70564373 h 80"/>
                  <a:gd name="T6" fmla="*/ 45362808 w 160"/>
                  <a:gd name="T7" fmla="*/ 70564373 h 80"/>
                  <a:gd name="T8" fmla="*/ 60483752 w 160"/>
                  <a:gd name="T9" fmla="*/ 60483752 h 80"/>
                  <a:gd name="T10" fmla="*/ 60483752 w 160"/>
                  <a:gd name="T11" fmla="*/ 60483752 h 80"/>
                  <a:gd name="T12" fmla="*/ 85685305 w 160"/>
                  <a:gd name="T13" fmla="*/ 35282186 h 80"/>
                  <a:gd name="T14" fmla="*/ 100806236 w 160"/>
                  <a:gd name="T15" fmla="*/ 25201559 h 80"/>
                  <a:gd name="T16" fmla="*/ 115927193 w 160"/>
                  <a:gd name="T17" fmla="*/ 10080624 h 80"/>
                  <a:gd name="T18" fmla="*/ 136088435 w 160"/>
                  <a:gd name="T19" fmla="*/ 0 h 80"/>
                  <a:gd name="T20" fmla="*/ 161289988 w 160"/>
                  <a:gd name="T21" fmla="*/ 0 h 80"/>
                  <a:gd name="T22" fmla="*/ 186491541 w 160"/>
                  <a:gd name="T23" fmla="*/ 10080624 h 80"/>
                  <a:gd name="T24" fmla="*/ 211693143 w 160"/>
                  <a:gd name="T25" fmla="*/ 30241876 h 80"/>
                  <a:gd name="T26" fmla="*/ 211693143 w 160"/>
                  <a:gd name="T27" fmla="*/ 30241876 h 80"/>
                  <a:gd name="T28" fmla="*/ 216733454 w 160"/>
                  <a:gd name="T29" fmla="*/ 25201559 h 80"/>
                  <a:gd name="T30" fmla="*/ 231854386 w 160"/>
                  <a:gd name="T31" fmla="*/ 10080624 h 80"/>
                  <a:gd name="T32" fmla="*/ 252015628 w 160"/>
                  <a:gd name="T33" fmla="*/ 0 h 80"/>
                  <a:gd name="T34" fmla="*/ 267136560 w 160"/>
                  <a:gd name="T35" fmla="*/ 0 h 80"/>
                  <a:gd name="T36" fmla="*/ 277217181 w 160"/>
                  <a:gd name="T37" fmla="*/ 5040312 h 80"/>
                  <a:gd name="T38" fmla="*/ 277217181 w 160"/>
                  <a:gd name="T39" fmla="*/ 5040312 h 80"/>
                  <a:gd name="T40" fmla="*/ 307459044 w 160"/>
                  <a:gd name="T41" fmla="*/ 25201559 h 80"/>
                  <a:gd name="T42" fmla="*/ 332660597 w 160"/>
                  <a:gd name="T43" fmla="*/ 45362808 h 80"/>
                  <a:gd name="T44" fmla="*/ 362902461 w 160"/>
                  <a:gd name="T45" fmla="*/ 70564373 h 80"/>
                  <a:gd name="T46" fmla="*/ 383063703 w 160"/>
                  <a:gd name="T47" fmla="*/ 75604683 h 80"/>
                  <a:gd name="T48" fmla="*/ 403224945 w 160"/>
                  <a:gd name="T49" fmla="*/ 75604683 h 80"/>
                  <a:gd name="T50" fmla="*/ 403224945 w 160"/>
                  <a:gd name="T51" fmla="*/ 75604683 h 80"/>
                  <a:gd name="T52" fmla="*/ 393144324 w 160"/>
                  <a:gd name="T53" fmla="*/ 95765926 h 80"/>
                  <a:gd name="T54" fmla="*/ 383063703 w 160"/>
                  <a:gd name="T55" fmla="*/ 115927193 h 80"/>
                  <a:gd name="T56" fmla="*/ 367942771 w 160"/>
                  <a:gd name="T57" fmla="*/ 136088435 h 80"/>
                  <a:gd name="T58" fmla="*/ 342741218 w 160"/>
                  <a:gd name="T59" fmla="*/ 156249678 h 80"/>
                  <a:gd name="T60" fmla="*/ 312499355 w 160"/>
                  <a:gd name="T61" fmla="*/ 176410920 h 80"/>
                  <a:gd name="T62" fmla="*/ 277217181 w 160"/>
                  <a:gd name="T63" fmla="*/ 191531852 h 80"/>
                  <a:gd name="T64" fmla="*/ 226814075 w 160"/>
                  <a:gd name="T65" fmla="*/ 201612473 h 80"/>
                  <a:gd name="T66" fmla="*/ 226814075 w 160"/>
                  <a:gd name="T67" fmla="*/ 201612473 h 80"/>
                  <a:gd name="T68" fmla="*/ 181451230 w 160"/>
                  <a:gd name="T69" fmla="*/ 201612473 h 80"/>
                  <a:gd name="T70" fmla="*/ 136088435 w 160"/>
                  <a:gd name="T71" fmla="*/ 191531852 h 80"/>
                  <a:gd name="T72" fmla="*/ 100806236 w 160"/>
                  <a:gd name="T73" fmla="*/ 176410920 h 80"/>
                  <a:gd name="T74" fmla="*/ 70564373 w 160"/>
                  <a:gd name="T75" fmla="*/ 161289988 h 80"/>
                  <a:gd name="T76" fmla="*/ 40322497 w 160"/>
                  <a:gd name="T77" fmla="*/ 136088435 h 80"/>
                  <a:gd name="T78" fmla="*/ 20161249 w 160"/>
                  <a:gd name="T79" fmla="*/ 115927193 h 80"/>
                  <a:gd name="T80" fmla="*/ 10080624 w 160"/>
                  <a:gd name="T81" fmla="*/ 90725615 h 80"/>
                  <a:gd name="T82" fmla="*/ 0 w 160"/>
                  <a:gd name="T83" fmla="*/ 65524062 h 80"/>
                  <a:gd name="T84" fmla="*/ 0 w 160"/>
                  <a:gd name="T85" fmla="*/ 65524062 h 8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0"/>
                  <a:gd name="T130" fmla="*/ 0 h 80"/>
                  <a:gd name="T131" fmla="*/ 160 w 160"/>
                  <a:gd name="T132" fmla="*/ 80 h 8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0" h="80">
                    <a:moveTo>
                      <a:pt x="0" y="26"/>
                    </a:moveTo>
                    <a:lnTo>
                      <a:pt x="0" y="26"/>
                    </a:lnTo>
                    <a:lnTo>
                      <a:pt x="8" y="28"/>
                    </a:lnTo>
                    <a:lnTo>
                      <a:pt x="18" y="28"/>
                    </a:lnTo>
                    <a:lnTo>
                      <a:pt x="24" y="24"/>
                    </a:lnTo>
                    <a:lnTo>
                      <a:pt x="34" y="14"/>
                    </a:lnTo>
                    <a:lnTo>
                      <a:pt x="40" y="10"/>
                    </a:lnTo>
                    <a:lnTo>
                      <a:pt x="46" y="4"/>
                    </a:lnTo>
                    <a:lnTo>
                      <a:pt x="54" y="0"/>
                    </a:lnTo>
                    <a:lnTo>
                      <a:pt x="64" y="0"/>
                    </a:lnTo>
                    <a:lnTo>
                      <a:pt x="74" y="4"/>
                    </a:lnTo>
                    <a:lnTo>
                      <a:pt x="84" y="12"/>
                    </a:lnTo>
                    <a:lnTo>
                      <a:pt x="86" y="10"/>
                    </a:lnTo>
                    <a:lnTo>
                      <a:pt x="92" y="4"/>
                    </a:lnTo>
                    <a:lnTo>
                      <a:pt x="100" y="0"/>
                    </a:lnTo>
                    <a:lnTo>
                      <a:pt x="106" y="0"/>
                    </a:lnTo>
                    <a:lnTo>
                      <a:pt x="110" y="2"/>
                    </a:lnTo>
                    <a:lnTo>
                      <a:pt x="122" y="10"/>
                    </a:lnTo>
                    <a:lnTo>
                      <a:pt x="132" y="18"/>
                    </a:lnTo>
                    <a:lnTo>
                      <a:pt x="144" y="28"/>
                    </a:lnTo>
                    <a:lnTo>
                      <a:pt x="152" y="30"/>
                    </a:lnTo>
                    <a:lnTo>
                      <a:pt x="160" y="30"/>
                    </a:lnTo>
                    <a:lnTo>
                      <a:pt x="156" y="38"/>
                    </a:lnTo>
                    <a:lnTo>
                      <a:pt x="152" y="46"/>
                    </a:lnTo>
                    <a:lnTo>
                      <a:pt x="146" y="54"/>
                    </a:lnTo>
                    <a:lnTo>
                      <a:pt x="136" y="62"/>
                    </a:lnTo>
                    <a:lnTo>
                      <a:pt x="124" y="70"/>
                    </a:lnTo>
                    <a:lnTo>
                      <a:pt x="110" y="76"/>
                    </a:lnTo>
                    <a:lnTo>
                      <a:pt x="90" y="80"/>
                    </a:lnTo>
                    <a:lnTo>
                      <a:pt x="72" y="80"/>
                    </a:lnTo>
                    <a:lnTo>
                      <a:pt x="54" y="76"/>
                    </a:lnTo>
                    <a:lnTo>
                      <a:pt x="40" y="70"/>
                    </a:lnTo>
                    <a:lnTo>
                      <a:pt x="28" y="64"/>
                    </a:lnTo>
                    <a:lnTo>
                      <a:pt x="16" y="54"/>
                    </a:lnTo>
                    <a:lnTo>
                      <a:pt x="8" y="46"/>
                    </a:lnTo>
                    <a:lnTo>
                      <a:pt x="4" y="3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596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30"/>
              <p:cNvSpPr>
                <a:spLocks/>
              </p:cNvSpPr>
              <p:nvPr/>
            </p:nvSpPr>
            <p:spPr bwMode="auto">
              <a:xfrm>
                <a:off x="4711700" y="3771900"/>
                <a:ext cx="41275" cy="22225"/>
              </a:xfrm>
              <a:custGeom>
                <a:avLst/>
                <a:gdLst>
                  <a:gd name="T0" fmla="*/ 65524068 w 26"/>
                  <a:gd name="T1" fmla="*/ 20161251 h 14"/>
                  <a:gd name="T2" fmla="*/ 65524068 w 26"/>
                  <a:gd name="T3" fmla="*/ 20161251 h 14"/>
                  <a:gd name="T4" fmla="*/ 65524068 w 26"/>
                  <a:gd name="T5" fmla="*/ 25201562 h 14"/>
                  <a:gd name="T6" fmla="*/ 55443446 w 26"/>
                  <a:gd name="T7" fmla="*/ 30241879 h 14"/>
                  <a:gd name="T8" fmla="*/ 35282190 w 26"/>
                  <a:gd name="T9" fmla="*/ 35282190 h 14"/>
                  <a:gd name="T10" fmla="*/ 35282190 w 26"/>
                  <a:gd name="T11" fmla="*/ 35282190 h 14"/>
                  <a:gd name="T12" fmla="*/ 10080625 w 26"/>
                  <a:gd name="T13" fmla="*/ 30241879 h 14"/>
                  <a:gd name="T14" fmla="*/ 5040313 w 26"/>
                  <a:gd name="T15" fmla="*/ 25201562 h 14"/>
                  <a:gd name="T16" fmla="*/ 0 w 26"/>
                  <a:gd name="T17" fmla="*/ 20161251 h 14"/>
                  <a:gd name="T18" fmla="*/ 0 w 26"/>
                  <a:gd name="T19" fmla="*/ 20161251 h 14"/>
                  <a:gd name="T20" fmla="*/ 5040313 w 26"/>
                  <a:gd name="T21" fmla="*/ 10080625 h 14"/>
                  <a:gd name="T22" fmla="*/ 10080625 w 26"/>
                  <a:gd name="T23" fmla="*/ 5040313 h 14"/>
                  <a:gd name="T24" fmla="*/ 35282190 w 26"/>
                  <a:gd name="T25" fmla="*/ 0 h 14"/>
                  <a:gd name="T26" fmla="*/ 35282190 w 26"/>
                  <a:gd name="T27" fmla="*/ 0 h 14"/>
                  <a:gd name="T28" fmla="*/ 55443446 w 26"/>
                  <a:gd name="T29" fmla="*/ 5040313 h 14"/>
                  <a:gd name="T30" fmla="*/ 65524068 w 26"/>
                  <a:gd name="T31" fmla="*/ 10080625 h 14"/>
                  <a:gd name="T32" fmla="*/ 65524068 w 26"/>
                  <a:gd name="T33" fmla="*/ 20161251 h 14"/>
                  <a:gd name="T34" fmla="*/ 65524068 w 26"/>
                  <a:gd name="T35" fmla="*/ 20161251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14"/>
                  <a:gd name="T56" fmla="*/ 26 w 26"/>
                  <a:gd name="T57" fmla="*/ 14 h 1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14">
                    <a:moveTo>
                      <a:pt x="26" y="8"/>
                    </a:moveTo>
                    <a:lnTo>
                      <a:pt x="26" y="8"/>
                    </a:lnTo>
                    <a:lnTo>
                      <a:pt x="26" y="10"/>
                    </a:lnTo>
                    <a:lnTo>
                      <a:pt x="22" y="12"/>
                    </a:lnTo>
                    <a:lnTo>
                      <a:pt x="14" y="14"/>
                    </a:lnTo>
                    <a:lnTo>
                      <a:pt x="4" y="12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14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26" y="8"/>
                    </a:lnTo>
                    <a:close/>
                  </a:path>
                </a:pathLst>
              </a:custGeom>
              <a:solidFill>
                <a:srgbClr val="F8B7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31"/>
              <p:cNvSpPr>
                <a:spLocks/>
              </p:cNvSpPr>
              <p:nvPr/>
            </p:nvSpPr>
            <p:spPr bwMode="auto">
              <a:xfrm>
                <a:off x="4371975" y="3495675"/>
                <a:ext cx="200025" cy="200025"/>
              </a:xfrm>
              <a:custGeom>
                <a:avLst/>
                <a:gdLst>
                  <a:gd name="T0" fmla="*/ 317539710 w 126"/>
                  <a:gd name="T1" fmla="*/ 156249699 h 126"/>
                  <a:gd name="T2" fmla="*/ 317539710 w 126"/>
                  <a:gd name="T3" fmla="*/ 156249699 h 126"/>
                  <a:gd name="T4" fmla="*/ 312499399 w 126"/>
                  <a:gd name="T5" fmla="*/ 186491567 h 126"/>
                  <a:gd name="T6" fmla="*/ 302418776 w 126"/>
                  <a:gd name="T7" fmla="*/ 216733484 h 126"/>
                  <a:gd name="T8" fmla="*/ 287297842 w 126"/>
                  <a:gd name="T9" fmla="*/ 246975352 h 126"/>
                  <a:gd name="T10" fmla="*/ 272176908 w 126"/>
                  <a:gd name="T11" fmla="*/ 267136597 h 126"/>
                  <a:gd name="T12" fmla="*/ 246975352 w 126"/>
                  <a:gd name="T13" fmla="*/ 287297842 h 126"/>
                  <a:gd name="T14" fmla="*/ 221773796 w 126"/>
                  <a:gd name="T15" fmla="*/ 302418776 h 126"/>
                  <a:gd name="T16" fmla="*/ 191531878 w 126"/>
                  <a:gd name="T17" fmla="*/ 312499399 h 126"/>
                  <a:gd name="T18" fmla="*/ 156249699 w 126"/>
                  <a:gd name="T19" fmla="*/ 317539710 h 126"/>
                  <a:gd name="T20" fmla="*/ 156249699 w 126"/>
                  <a:gd name="T21" fmla="*/ 317539710 h 126"/>
                  <a:gd name="T22" fmla="*/ 126007832 w 126"/>
                  <a:gd name="T23" fmla="*/ 312499399 h 126"/>
                  <a:gd name="T24" fmla="*/ 95765939 w 126"/>
                  <a:gd name="T25" fmla="*/ 302418776 h 126"/>
                  <a:gd name="T26" fmla="*/ 70564383 w 126"/>
                  <a:gd name="T27" fmla="*/ 287297842 h 126"/>
                  <a:gd name="T28" fmla="*/ 45362814 w 126"/>
                  <a:gd name="T29" fmla="*/ 267136597 h 126"/>
                  <a:gd name="T30" fmla="*/ 25201563 w 126"/>
                  <a:gd name="T31" fmla="*/ 246975352 h 126"/>
                  <a:gd name="T32" fmla="*/ 10080626 w 126"/>
                  <a:gd name="T33" fmla="*/ 216733484 h 126"/>
                  <a:gd name="T34" fmla="*/ 0 w 126"/>
                  <a:gd name="T35" fmla="*/ 186491567 h 126"/>
                  <a:gd name="T36" fmla="*/ 0 w 126"/>
                  <a:gd name="T37" fmla="*/ 156249699 h 126"/>
                  <a:gd name="T38" fmla="*/ 0 w 126"/>
                  <a:gd name="T39" fmla="*/ 156249699 h 126"/>
                  <a:gd name="T40" fmla="*/ 0 w 126"/>
                  <a:gd name="T41" fmla="*/ 126007832 h 126"/>
                  <a:gd name="T42" fmla="*/ 10080626 w 126"/>
                  <a:gd name="T43" fmla="*/ 95765939 h 126"/>
                  <a:gd name="T44" fmla="*/ 25201563 w 126"/>
                  <a:gd name="T45" fmla="*/ 65524071 h 126"/>
                  <a:gd name="T46" fmla="*/ 45362814 w 126"/>
                  <a:gd name="T47" fmla="*/ 45362814 h 126"/>
                  <a:gd name="T48" fmla="*/ 70564383 w 126"/>
                  <a:gd name="T49" fmla="*/ 25201563 h 126"/>
                  <a:gd name="T50" fmla="*/ 95765939 w 126"/>
                  <a:gd name="T51" fmla="*/ 10080626 h 126"/>
                  <a:gd name="T52" fmla="*/ 126007832 w 126"/>
                  <a:gd name="T53" fmla="*/ 0 h 126"/>
                  <a:gd name="T54" fmla="*/ 156249699 w 126"/>
                  <a:gd name="T55" fmla="*/ 0 h 126"/>
                  <a:gd name="T56" fmla="*/ 156249699 w 126"/>
                  <a:gd name="T57" fmla="*/ 0 h 126"/>
                  <a:gd name="T58" fmla="*/ 191531878 w 126"/>
                  <a:gd name="T59" fmla="*/ 0 h 126"/>
                  <a:gd name="T60" fmla="*/ 221773796 w 126"/>
                  <a:gd name="T61" fmla="*/ 10080626 h 126"/>
                  <a:gd name="T62" fmla="*/ 246975352 w 126"/>
                  <a:gd name="T63" fmla="*/ 25201563 h 126"/>
                  <a:gd name="T64" fmla="*/ 272176908 w 126"/>
                  <a:gd name="T65" fmla="*/ 45362814 h 126"/>
                  <a:gd name="T66" fmla="*/ 287297842 w 126"/>
                  <a:gd name="T67" fmla="*/ 65524071 h 126"/>
                  <a:gd name="T68" fmla="*/ 302418776 w 126"/>
                  <a:gd name="T69" fmla="*/ 95765939 h 126"/>
                  <a:gd name="T70" fmla="*/ 312499399 w 126"/>
                  <a:gd name="T71" fmla="*/ 126007832 h 126"/>
                  <a:gd name="T72" fmla="*/ 317539710 w 126"/>
                  <a:gd name="T73" fmla="*/ 156249699 h 126"/>
                  <a:gd name="T74" fmla="*/ 317539710 w 126"/>
                  <a:gd name="T75" fmla="*/ 156249699 h 12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6"/>
                  <a:gd name="T115" fmla="*/ 0 h 126"/>
                  <a:gd name="T116" fmla="*/ 126 w 126"/>
                  <a:gd name="T117" fmla="*/ 126 h 12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6" h="126">
                    <a:moveTo>
                      <a:pt x="126" y="62"/>
                    </a:moveTo>
                    <a:lnTo>
                      <a:pt x="126" y="62"/>
                    </a:lnTo>
                    <a:lnTo>
                      <a:pt x="124" y="74"/>
                    </a:lnTo>
                    <a:lnTo>
                      <a:pt x="120" y="86"/>
                    </a:lnTo>
                    <a:lnTo>
                      <a:pt x="114" y="98"/>
                    </a:lnTo>
                    <a:lnTo>
                      <a:pt x="108" y="106"/>
                    </a:lnTo>
                    <a:lnTo>
                      <a:pt x="98" y="114"/>
                    </a:lnTo>
                    <a:lnTo>
                      <a:pt x="88" y="120"/>
                    </a:lnTo>
                    <a:lnTo>
                      <a:pt x="76" y="124"/>
                    </a:lnTo>
                    <a:lnTo>
                      <a:pt x="62" y="126"/>
                    </a:lnTo>
                    <a:lnTo>
                      <a:pt x="50" y="124"/>
                    </a:lnTo>
                    <a:lnTo>
                      <a:pt x="38" y="120"/>
                    </a:lnTo>
                    <a:lnTo>
                      <a:pt x="28" y="114"/>
                    </a:lnTo>
                    <a:lnTo>
                      <a:pt x="18" y="106"/>
                    </a:lnTo>
                    <a:lnTo>
                      <a:pt x="10" y="98"/>
                    </a:lnTo>
                    <a:lnTo>
                      <a:pt x="4" y="86"/>
                    </a:lnTo>
                    <a:lnTo>
                      <a:pt x="0" y="74"/>
                    </a:lnTo>
                    <a:lnTo>
                      <a:pt x="0" y="62"/>
                    </a:lnTo>
                    <a:lnTo>
                      <a:pt x="0" y="50"/>
                    </a:lnTo>
                    <a:lnTo>
                      <a:pt x="4" y="38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8" y="10"/>
                    </a:lnTo>
                    <a:lnTo>
                      <a:pt x="38" y="4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76" y="0"/>
                    </a:lnTo>
                    <a:lnTo>
                      <a:pt x="88" y="4"/>
                    </a:lnTo>
                    <a:lnTo>
                      <a:pt x="98" y="10"/>
                    </a:lnTo>
                    <a:lnTo>
                      <a:pt x="108" y="18"/>
                    </a:lnTo>
                    <a:lnTo>
                      <a:pt x="114" y="26"/>
                    </a:lnTo>
                    <a:lnTo>
                      <a:pt x="120" y="38"/>
                    </a:lnTo>
                    <a:lnTo>
                      <a:pt x="124" y="50"/>
                    </a:lnTo>
                    <a:lnTo>
                      <a:pt x="126" y="62"/>
                    </a:lnTo>
                    <a:close/>
                  </a:path>
                </a:pathLst>
              </a:custGeom>
              <a:solidFill>
                <a:srgbClr val="FED6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auto">
              <a:xfrm>
                <a:off x="4860925" y="3502025"/>
                <a:ext cx="200025" cy="200025"/>
              </a:xfrm>
              <a:custGeom>
                <a:avLst/>
                <a:gdLst>
                  <a:gd name="T0" fmla="*/ 317539710 w 126"/>
                  <a:gd name="T1" fmla="*/ 156249699 h 126"/>
                  <a:gd name="T2" fmla="*/ 317539710 w 126"/>
                  <a:gd name="T3" fmla="*/ 156249699 h 126"/>
                  <a:gd name="T4" fmla="*/ 312499399 w 126"/>
                  <a:gd name="T5" fmla="*/ 191531878 h 126"/>
                  <a:gd name="T6" fmla="*/ 307459087 w 126"/>
                  <a:gd name="T7" fmla="*/ 221773796 h 126"/>
                  <a:gd name="T8" fmla="*/ 292338153 w 126"/>
                  <a:gd name="T9" fmla="*/ 246975352 h 126"/>
                  <a:gd name="T10" fmla="*/ 272176908 w 126"/>
                  <a:gd name="T11" fmla="*/ 272176908 h 126"/>
                  <a:gd name="T12" fmla="*/ 246975352 w 126"/>
                  <a:gd name="T13" fmla="*/ 287297842 h 126"/>
                  <a:gd name="T14" fmla="*/ 221773796 w 126"/>
                  <a:gd name="T15" fmla="*/ 302418776 h 126"/>
                  <a:gd name="T16" fmla="*/ 191531878 w 126"/>
                  <a:gd name="T17" fmla="*/ 312499399 h 126"/>
                  <a:gd name="T18" fmla="*/ 156249699 w 126"/>
                  <a:gd name="T19" fmla="*/ 317539710 h 126"/>
                  <a:gd name="T20" fmla="*/ 156249699 w 126"/>
                  <a:gd name="T21" fmla="*/ 317539710 h 126"/>
                  <a:gd name="T22" fmla="*/ 126007832 w 126"/>
                  <a:gd name="T23" fmla="*/ 312499399 h 126"/>
                  <a:gd name="T24" fmla="*/ 95765939 w 126"/>
                  <a:gd name="T25" fmla="*/ 302418776 h 126"/>
                  <a:gd name="T26" fmla="*/ 70564383 w 126"/>
                  <a:gd name="T27" fmla="*/ 287297842 h 126"/>
                  <a:gd name="T28" fmla="*/ 45362814 w 126"/>
                  <a:gd name="T29" fmla="*/ 272176908 h 126"/>
                  <a:gd name="T30" fmla="*/ 25201563 w 126"/>
                  <a:gd name="T31" fmla="*/ 246975352 h 126"/>
                  <a:gd name="T32" fmla="*/ 10080626 w 126"/>
                  <a:gd name="T33" fmla="*/ 221773796 h 126"/>
                  <a:gd name="T34" fmla="*/ 5040313 w 126"/>
                  <a:gd name="T35" fmla="*/ 191531878 h 126"/>
                  <a:gd name="T36" fmla="*/ 0 w 126"/>
                  <a:gd name="T37" fmla="*/ 156249699 h 126"/>
                  <a:gd name="T38" fmla="*/ 0 w 126"/>
                  <a:gd name="T39" fmla="*/ 156249699 h 126"/>
                  <a:gd name="T40" fmla="*/ 5040313 w 126"/>
                  <a:gd name="T41" fmla="*/ 126007832 h 126"/>
                  <a:gd name="T42" fmla="*/ 10080626 w 126"/>
                  <a:gd name="T43" fmla="*/ 95765939 h 126"/>
                  <a:gd name="T44" fmla="*/ 25201563 w 126"/>
                  <a:gd name="T45" fmla="*/ 70564383 h 126"/>
                  <a:gd name="T46" fmla="*/ 45362814 w 126"/>
                  <a:gd name="T47" fmla="*/ 45362814 h 126"/>
                  <a:gd name="T48" fmla="*/ 70564383 w 126"/>
                  <a:gd name="T49" fmla="*/ 25201563 h 126"/>
                  <a:gd name="T50" fmla="*/ 95765939 w 126"/>
                  <a:gd name="T51" fmla="*/ 10080626 h 126"/>
                  <a:gd name="T52" fmla="*/ 126007832 w 126"/>
                  <a:gd name="T53" fmla="*/ 0 h 126"/>
                  <a:gd name="T54" fmla="*/ 156249699 w 126"/>
                  <a:gd name="T55" fmla="*/ 0 h 126"/>
                  <a:gd name="T56" fmla="*/ 156249699 w 126"/>
                  <a:gd name="T57" fmla="*/ 0 h 126"/>
                  <a:gd name="T58" fmla="*/ 191531878 w 126"/>
                  <a:gd name="T59" fmla="*/ 0 h 126"/>
                  <a:gd name="T60" fmla="*/ 221773796 w 126"/>
                  <a:gd name="T61" fmla="*/ 10080626 h 126"/>
                  <a:gd name="T62" fmla="*/ 246975352 w 126"/>
                  <a:gd name="T63" fmla="*/ 25201563 h 126"/>
                  <a:gd name="T64" fmla="*/ 272176908 w 126"/>
                  <a:gd name="T65" fmla="*/ 45362814 h 126"/>
                  <a:gd name="T66" fmla="*/ 292338153 w 126"/>
                  <a:gd name="T67" fmla="*/ 70564383 h 126"/>
                  <a:gd name="T68" fmla="*/ 307459087 w 126"/>
                  <a:gd name="T69" fmla="*/ 95765939 h 126"/>
                  <a:gd name="T70" fmla="*/ 312499399 w 126"/>
                  <a:gd name="T71" fmla="*/ 126007832 h 126"/>
                  <a:gd name="T72" fmla="*/ 317539710 w 126"/>
                  <a:gd name="T73" fmla="*/ 156249699 h 126"/>
                  <a:gd name="T74" fmla="*/ 317539710 w 126"/>
                  <a:gd name="T75" fmla="*/ 156249699 h 12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6"/>
                  <a:gd name="T115" fmla="*/ 0 h 126"/>
                  <a:gd name="T116" fmla="*/ 126 w 126"/>
                  <a:gd name="T117" fmla="*/ 126 h 12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6" h="126">
                    <a:moveTo>
                      <a:pt x="126" y="62"/>
                    </a:moveTo>
                    <a:lnTo>
                      <a:pt x="126" y="62"/>
                    </a:lnTo>
                    <a:lnTo>
                      <a:pt x="124" y="76"/>
                    </a:lnTo>
                    <a:lnTo>
                      <a:pt x="122" y="88"/>
                    </a:lnTo>
                    <a:lnTo>
                      <a:pt x="116" y="98"/>
                    </a:lnTo>
                    <a:lnTo>
                      <a:pt x="108" y="108"/>
                    </a:lnTo>
                    <a:lnTo>
                      <a:pt x="98" y="114"/>
                    </a:lnTo>
                    <a:lnTo>
                      <a:pt x="88" y="120"/>
                    </a:lnTo>
                    <a:lnTo>
                      <a:pt x="76" y="124"/>
                    </a:lnTo>
                    <a:lnTo>
                      <a:pt x="62" y="126"/>
                    </a:lnTo>
                    <a:lnTo>
                      <a:pt x="50" y="124"/>
                    </a:lnTo>
                    <a:lnTo>
                      <a:pt x="38" y="120"/>
                    </a:lnTo>
                    <a:lnTo>
                      <a:pt x="28" y="114"/>
                    </a:lnTo>
                    <a:lnTo>
                      <a:pt x="18" y="108"/>
                    </a:lnTo>
                    <a:lnTo>
                      <a:pt x="10" y="98"/>
                    </a:lnTo>
                    <a:lnTo>
                      <a:pt x="4" y="88"/>
                    </a:lnTo>
                    <a:lnTo>
                      <a:pt x="2" y="76"/>
                    </a:lnTo>
                    <a:lnTo>
                      <a:pt x="0" y="62"/>
                    </a:lnTo>
                    <a:lnTo>
                      <a:pt x="2" y="50"/>
                    </a:lnTo>
                    <a:lnTo>
                      <a:pt x="4" y="38"/>
                    </a:lnTo>
                    <a:lnTo>
                      <a:pt x="10" y="28"/>
                    </a:lnTo>
                    <a:lnTo>
                      <a:pt x="18" y="18"/>
                    </a:lnTo>
                    <a:lnTo>
                      <a:pt x="28" y="10"/>
                    </a:lnTo>
                    <a:lnTo>
                      <a:pt x="38" y="4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76" y="0"/>
                    </a:lnTo>
                    <a:lnTo>
                      <a:pt x="88" y="4"/>
                    </a:lnTo>
                    <a:lnTo>
                      <a:pt x="98" y="10"/>
                    </a:lnTo>
                    <a:lnTo>
                      <a:pt x="108" y="18"/>
                    </a:lnTo>
                    <a:lnTo>
                      <a:pt x="116" y="28"/>
                    </a:lnTo>
                    <a:lnTo>
                      <a:pt x="122" y="38"/>
                    </a:lnTo>
                    <a:lnTo>
                      <a:pt x="124" y="50"/>
                    </a:lnTo>
                    <a:lnTo>
                      <a:pt x="126" y="62"/>
                    </a:lnTo>
                    <a:close/>
                  </a:path>
                </a:pathLst>
              </a:custGeom>
              <a:solidFill>
                <a:srgbClr val="FED6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33"/>
              <p:cNvSpPr>
                <a:spLocks/>
              </p:cNvSpPr>
              <p:nvPr/>
            </p:nvSpPr>
            <p:spPr bwMode="auto">
              <a:xfrm>
                <a:off x="4318000" y="3286125"/>
                <a:ext cx="298450" cy="136525"/>
              </a:xfrm>
              <a:custGeom>
                <a:avLst/>
                <a:gdLst>
                  <a:gd name="T0" fmla="*/ 0 w 188"/>
                  <a:gd name="T1" fmla="*/ 25201560 h 86"/>
                  <a:gd name="T2" fmla="*/ 0 w 188"/>
                  <a:gd name="T3" fmla="*/ 25201560 h 86"/>
                  <a:gd name="T4" fmla="*/ 45362810 w 188"/>
                  <a:gd name="T5" fmla="*/ 70564375 h 86"/>
                  <a:gd name="T6" fmla="*/ 45362810 w 188"/>
                  <a:gd name="T7" fmla="*/ 70564375 h 86"/>
                  <a:gd name="T8" fmla="*/ 55443444 w 188"/>
                  <a:gd name="T9" fmla="*/ 70564375 h 86"/>
                  <a:gd name="T10" fmla="*/ 65524066 w 188"/>
                  <a:gd name="T11" fmla="*/ 70564375 h 86"/>
                  <a:gd name="T12" fmla="*/ 105846578 w 188"/>
                  <a:gd name="T13" fmla="*/ 65524064 h 86"/>
                  <a:gd name="T14" fmla="*/ 151209376 w 188"/>
                  <a:gd name="T15" fmla="*/ 55443443 h 86"/>
                  <a:gd name="T16" fmla="*/ 206652795 w 188"/>
                  <a:gd name="T17" fmla="*/ 50403120 h 86"/>
                  <a:gd name="T18" fmla="*/ 206652795 w 188"/>
                  <a:gd name="T19" fmla="*/ 50403120 h 86"/>
                  <a:gd name="T20" fmla="*/ 236894710 w 188"/>
                  <a:gd name="T21" fmla="*/ 55443443 h 86"/>
                  <a:gd name="T22" fmla="*/ 272176886 w 188"/>
                  <a:gd name="T23" fmla="*/ 60483753 h 86"/>
                  <a:gd name="T24" fmla="*/ 307459062 w 188"/>
                  <a:gd name="T25" fmla="*/ 70564375 h 86"/>
                  <a:gd name="T26" fmla="*/ 347781549 w 188"/>
                  <a:gd name="T27" fmla="*/ 90725618 h 86"/>
                  <a:gd name="T28" fmla="*/ 383063725 w 188"/>
                  <a:gd name="T29" fmla="*/ 110886885 h 86"/>
                  <a:gd name="T30" fmla="*/ 418346000 w 188"/>
                  <a:gd name="T31" fmla="*/ 141128750 h 86"/>
                  <a:gd name="T32" fmla="*/ 448587865 w 188"/>
                  <a:gd name="T33" fmla="*/ 176410925 h 86"/>
                  <a:gd name="T34" fmla="*/ 473789420 w 188"/>
                  <a:gd name="T35" fmla="*/ 216733460 h 86"/>
                  <a:gd name="T36" fmla="*/ 473789420 w 188"/>
                  <a:gd name="T37" fmla="*/ 216733460 h 86"/>
                  <a:gd name="T38" fmla="*/ 463708798 w 188"/>
                  <a:gd name="T39" fmla="*/ 191531857 h 86"/>
                  <a:gd name="T40" fmla="*/ 453628176 w 188"/>
                  <a:gd name="T41" fmla="*/ 166330303 h 86"/>
                  <a:gd name="T42" fmla="*/ 433466933 w 188"/>
                  <a:gd name="T43" fmla="*/ 131048128 h 86"/>
                  <a:gd name="T44" fmla="*/ 408265279 w 188"/>
                  <a:gd name="T45" fmla="*/ 95765928 h 86"/>
                  <a:gd name="T46" fmla="*/ 372983103 w 188"/>
                  <a:gd name="T47" fmla="*/ 65524064 h 86"/>
                  <a:gd name="T48" fmla="*/ 337700927 w 188"/>
                  <a:gd name="T49" fmla="*/ 35282187 h 86"/>
                  <a:gd name="T50" fmla="*/ 312499373 w 188"/>
                  <a:gd name="T51" fmla="*/ 25201560 h 86"/>
                  <a:gd name="T52" fmla="*/ 292338129 w 188"/>
                  <a:gd name="T53" fmla="*/ 15120938 h 86"/>
                  <a:gd name="T54" fmla="*/ 292338129 w 188"/>
                  <a:gd name="T55" fmla="*/ 15120938 h 86"/>
                  <a:gd name="T56" fmla="*/ 241935021 w 188"/>
                  <a:gd name="T57" fmla="*/ 5040312 h 86"/>
                  <a:gd name="T58" fmla="*/ 196572173 w 188"/>
                  <a:gd name="T59" fmla="*/ 0 h 86"/>
                  <a:gd name="T60" fmla="*/ 146169065 w 188"/>
                  <a:gd name="T61" fmla="*/ 0 h 86"/>
                  <a:gd name="T62" fmla="*/ 100806242 w 188"/>
                  <a:gd name="T63" fmla="*/ 5040312 h 86"/>
                  <a:gd name="T64" fmla="*/ 25201561 w 188"/>
                  <a:gd name="T65" fmla="*/ 15120938 h 86"/>
                  <a:gd name="T66" fmla="*/ 0 w 188"/>
                  <a:gd name="T67" fmla="*/ 25201560 h 86"/>
                  <a:gd name="T68" fmla="*/ 0 w 188"/>
                  <a:gd name="T69" fmla="*/ 25201560 h 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8"/>
                  <a:gd name="T106" fmla="*/ 0 h 86"/>
                  <a:gd name="T107" fmla="*/ 188 w 188"/>
                  <a:gd name="T108" fmla="*/ 86 h 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8" h="86">
                    <a:moveTo>
                      <a:pt x="0" y="10"/>
                    </a:moveTo>
                    <a:lnTo>
                      <a:pt x="0" y="10"/>
                    </a:lnTo>
                    <a:lnTo>
                      <a:pt x="18" y="28"/>
                    </a:lnTo>
                    <a:lnTo>
                      <a:pt x="22" y="28"/>
                    </a:lnTo>
                    <a:lnTo>
                      <a:pt x="26" y="28"/>
                    </a:lnTo>
                    <a:lnTo>
                      <a:pt x="42" y="26"/>
                    </a:lnTo>
                    <a:lnTo>
                      <a:pt x="60" y="22"/>
                    </a:lnTo>
                    <a:lnTo>
                      <a:pt x="82" y="20"/>
                    </a:lnTo>
                    <a:lnTo>
                      <a:pt x="94" y="22"/>
                    </a:lnTo>
                    <a:lnTo>
                      <a:pt x="108" y="24"/>
                    </a:lnTo>
                    <a:lnTo>
                      <a:pt x="122" y="28"/>
                    </a:lnTo>
                    <a:lnTo>
                      <a:pt x="138" y="36"/>
                    </a:lnTo>
                    <a:lnTo>
                      <a:pt x="152" y="44"/>
                    </a:lnTo>
                    <a:lnTo>
                      <a:pt x="166" y="56"/>
                    </a:lnTo>
                    <a:lnTo>
                      <a:pt x="178" y="70"/>
                    </a:lnTo>
                    <a:lnTo>
                      <a:pt x="188" y="86"/>
                    </a:lnTo>
                    <a:lnTo>
                      <a:pt x="184" y="76"/>
                    </a:lnTo>
                    <a:lnTo>
                      <a:pt x="180" y="66"/>
                    </a:lnTo>
                    <a:lnTo>
                      <a:pt x="172" y="52"/>
                    </a:lnTo>
                    <a:lnTo>
                      <a:pt x="162" y="38"/>
                    </a:lnTo>
                    <a:lnTo>
                      <a:pt x="148" y="26"/>
                    </a:lnTo>
                    <a:lnTo>
                      <a:pt x="134" y="14"/>
                    </a:lnTo>
                    <a:lnTo>
                      <a:pt x="124" y="10"/>
                    </a:lnTo>
                    <a:lnTo>
                      <a:pt x="116" y="6"/>
                    </a:lnTo>
                    <a:lnTo>
                      <a:pt x="96" y="2"/>
                    </a:lnTo>
                    <a:lnTo>
                      <a:pt x="78" y="0"/>
                    </a:lnTo>
                    <a:lnTo>
                      <a:pt x="58" y="0"/>
                    </a:lnTo>
                    <a:lnTo>
                      <a:pt x="40" y="2"/>
                    </a:lnTo>
                    <a:lnTo>
                      <a:pt x="1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34"/>
              <p:cNvSpPr>
                <a:spLocks/>
              </p:cNvSpPr>
              <p:nvPr/>
            </p:nvSpPr>
            <p:spPr bwMode="auto">
              <a:xfrm>
                <a:off x="4600575" y="3692525"/>
                <a:ext cx="254000" cy="66675"/>
              </a:xfrm>
              <a:custGeom>
                <a:avLst/>
                <a:gdLst>
                  <a:gd name="T0" fmla="*/ 0 w 160"/>
                  <a:gd name="T1" fmla="*/ 65524063 h 42"/>
                  <a:gd name="T2" fmla="*/ 0 w 160"/>
                  <a:gd name="T3" fmla="*/ 65524063 h 42"/>
                  <a:gd name="T4" fmla="*/ 15120938 w 160"/>
                  <a:gd name="T5" fmla="*/ 70564374 h 42"/>
                  <a:gd name="T6" fmla="*/ 50403118 w 160"/>
                  <a:gd name="T7" fmla="*/ 85685306 h 42"/>
                  <a:gd name="T8" fmla="*/ 100806236 w 160"/>
                  <a:gd name="T9" fmla="*/ 95765928 h 42"/>
                  <a:gd name="T10" fmla="*/ 126007814 w 160"/>
                  <a:gd name="T11" fmla="*/ 95765928 h 42"/>
                  <a:gd name="T12" fmla="*/ 151209367 w 160"/>
                  <a:gd name="T13" fmla="*/ 90725617 h 42"/>
                  <a:gd name="T14" fmla="*/ 151209367 w 160"/>
                  <a:gd name="T15" fmla="*/ 90725617 h 42"/>
                  <a:gd name="T16" fmla="*/ 161289988 w 160"/>
                  <a:gd name="T17" fmla="*/ 95765928 h 42"/>
                  <a:gd name="T18" fmla="*/ 186491541 w 160"/>
                  <a:gd name="T19" fmla="*/ 105846574 h 42"/>
                  <a:gd name="T20" fmla="*/ 206652783 w 160"/>
                  <a:gd name="T21" fmla="*/ 105846574 h 42"/>
                  <a:gd name="T22" fmla="*/ 226814075 w 160"/>
                  <a:gd name="T23" fmla="*/ 105846574 h 42"/>
                  <a:gd name="T24" fmla="*/ 246975318 w 160"/>
                  <a:gd name="T25" fmla="*/ 100806238 h 42"/>
                  <a:gd name="T26" fmla="*/ 267136560 w 160"/>
                  <a:gd name="T27" fmla="*/ 90725617 h 42"/>
                  <a:gd name="T28" fmla="*/ 267136560 w 160"/>
                  <a:gd name="T29" fmla="*/ 90725617 h 42"/>
                  <a:gd name="T30" fmla="*/ 282257492 w 160"/>
                  <a:gd name="T31" fmla="*/ 95765928 h 42"/>
                  <a:gd name="T32" fmla="*/ 312499355 w 160"/>
                  <a:gd name="T33" fmla="*/ 100806238 h 42"/>
                  <a:gd name="T34" fmla="*/ 337700908 w 160"/>
                  <a:gd name="T35" fmla="*/ 100806238 h 42"/>
                  <a:gd name="T36" fmla="*/ 357862150 w 160"/>
                  <a:gd name="T37" fmla="*/ 100806238 h 42"/>
                  <a:gd name="T38" fmla="*/ 383063703 w 160"/>
                  <a:gd name="T39" fmla="*/ 90725617 h 42"/>
                  <a:gd name="T40" fmla="*/ 403224945 w 160"/>
                  <a:gd name="T41" fmla="*/ 75604685 h 42"/>
                  <a:gd name="T42" fmla="*/ 403224945 w 160"/>
                  <a:gd name="T43" fmla="*/ 75604685 h 42"/>
                  <a:gd name="T44" fmla="*/ 378023393 w 160"/>
                  <a:gd name="T45" fmla="*/ 65524063 h 42"/>
                  <a:gd name="T46" fmla="*/ 347781529 w 160"/>
                  <a:gd name="T47" fmla="*/ 55443442 h 42"/>
                  <a:gd name="T48" fmla="*/ 317539666 w 160"/>
                  <a:gd name="T49" fmla="*/ 35282187 h 42"/>
                  <a:gd name="T50" fmla="*/ 317539666 w 160"/>
                  <a:gd name="T51" fmla="*/ 35282187 h 42"/>
                  <a:gd name="T52" fmla="*/ 292338113 w 160"/>
                  <a:gd name="T53" fmla="*/ 15120938 h 42"/>
                  <a:gd name="T54" fmla="*/ 267136560 w 160"/>
                  <a:gd name="T55" fmla="*/ 0 h 42"/>
                  <a:gd name="T56" fmla="*/ 252015628 w 160"/>
                  <a:gd name="T57" fmla="*/ 0 h 42"/>
                  <a:gd name="T58" fmla="*/ 236894696 w 160"/>
                  <a:gd name="T59" fmla="*/ 0 h 42"/>
                  <a:gd name="T60" fmla="*/ 221773765 w 160"/>
                  <a:gd name="T61" fmla="*/ 5040312 h 42"/>
                  <a:gd name="T62" fmla="*/ 211693143 w 160"/>
                  <a:gd name="T63" fmla="*/ 20161249 h 42"/>
                  <a:gd name="T64" fmla="*/ 211693143 w 160"/>
                  <a:gd name="T65" fmla="*/ 20161249 h 42"/>
                  <a:gd name="T66" fmla="*/ 201612473 w 160"/>
                  <a:gd name="T67" fmla="*/ 15120938 h 42"/>
                  <a:gd name="T68" fmla="*/ 186491541 w 160"/>
                  <a:gd name="T69" fmla="*/ 5040312 h 42"/>
                  <a:gd name="T70" fmla="*/ 161289988 w 160"/>
                  <a:gd name="T71" fmla="*/ 0 h 42"/>
                  <a:gd name="T72" fmla="*/ 141128746 w 160"/>
                  <a:gd name="T73" fmla="*/ 0 h 42"/>
                  <a:gd name="T74" fmla="*/ 126007814 w 160"/>
                  <a:gd name="T75" fmla="*/ 5040312 h 42"/>
                  <a:gd name="T76" fmla="*/ 126007814 w 160"/>
                  <a:gd name="T77" fmla="*/ 5040312 h 42"/>
                  <a:gd name="T78" fmla="*/ 95765926 w 160"/>
                  <a:gd name="T79" fmla="*/ 25201560 h 42"/>
                  <a:gd name="T80" fmla="*/ 65524062 w 160"/>
                  <a:gd name="T81" fmla="*/ 45362808 h 42"/>
                  <a:gd name="T82" fmla="*/ 30241876 w 160"/>
                  <a:gd name="T83" fmla="*/ 60483753 h 42"/>
                  <a:gd name="T84" fmla="*/ 15120938 w 160"/>
                  <a:gd name="T85" fmla="*/ 65524063 h 42"/>
                  <a:gd name="T86" fmla="*/ 0 w 160"/>
                  <a:gd name="T87" fmla="*/ 65524063 h 42"/>
                  <a:gd name="T88" fmla="*/ 0 w 160"/>
                  <a:gd name="T89" fmla="*/ 65524063 h 4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0"/>
                  <a:gd name="T136" fmla="*/ 0 h 42"/>
                  <a:gd name="T137" fmla="*/ 160 w 160"/>
                  <a:gd name="T138" fmla="*/ 42 h 4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0" h="42">
                    <a:moveTo>
                      <a:pt x="0" y="26"/>
                    </a:moveTo>
                    <a:lnTo>
                      <a:pt x="0" y="26"/>
                    </a:lnTo>
                    <a:lnTo>
                      <a:pt x="6" y="28"/>
                    </a:lnTo>
                    <a:lnTo>
                      <a:pt x="20" y="34"/>
                    </a:lnTo>
                    <a:lnTo>
                      <a:pt x="40" y="38"/>
                    </a:lnTo>
                    <a:lnTo>
                      <a:pt x="50" y="38"/>
                    </a:lnTo>
                    <a:lnTo>
                      <a:pt x="60" y="36"/>
                    </a:lnTo>
                    <a:lnTo>
                      <a:pt x="64" y="38"/>
                    </a:lnTo>
                    <a:lnTo>
                      <a:pt x="74" y="42"/>
                    </a:lnTo>
                    <a:lnTo>
                      <a:pt x="82" y="42"/>
                    </a:lnTo>
                    <a:lnTo>
                      <a:pt x="90" y="42"/>
                    </a:lnTo>
                    <a:lnTo>
                      <a:pt x="98" y="40"/>
                    </a:lnTo>
                    <a:lnTo>
                      <a:pt x="106" y="36"/>
                    </a:lnTo>
                    <a:lnTo>
                      <a:pt x="112" y="38"/>
                    </a:lnTo>
                    <a:lnTo>
                      <a:pt x="124" y="40"/>
                    </a:lnTo>
                    <a:lnTo>
                      <a:pt x="134" y="40"/>
                    </a:lnTo>
                    <a:lnTo>
                      <a:pt x="142" y="40"/>
                    </a:lnTo>
                    <a:lnTo>
                      <a:pt x="152" y="36"/>
                    </a:lnTo>
                    <a:lnTo>
                      <a:pt x="160" y="30"/>
                    </a:lnTo>
                    <a:lnTo>
                      <a:pt x="150" y="26"/>
                    </a:lnTo>
                    <a:lnTo>
                      <a:pt x="138" y="22"/>
                    </a:lnTo>
                    <a:lnTo>
                      <a:pt x="126" y="14"/>
                    </a:lnTo>
                    <a:lnTo>
                      <a:pt x="116" y="6"/>
                    </a:lnTo>
                    <a:lnTo>
                      <a:pt x="106" y="0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8" y="2"/>
                    </a:lnTo>
                    <a:lnTo>
                      <a:pt x="84" y="8"/>
                    </a:lnTo>
                    <a:lnTo>
                      <a:pt x="80" y="6"/>
                    </a:lnTo>
                    <a:lnTo>
                      <a:pt x="74" y="2"/>
                    </a:lnTo>
                    <a:lnTo>
                      <a:pt x="64" y="0"/>
                    </a:lnTo>
                    <a:lnTo>
                      <a:pt x="56" y="0"/>
                    </a:lnTo>
                    <a:lnTo>
                      <a:pt x="50" y="2"/>
                    </a:lnTo>
                    <a:lnTo>
                      <a:pt x="38" y="10"/>
                    </a:lnTo>
                    <a:lnTo>
                      <a:pt x="26" y="18"/>
                    </a:lnTo>
                    <a:lnTo>
                      <a:pt x="12" y="24"/>
                    </a:lnTo>
                    <a:lnTo>
                      <a:pt x="6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E880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35"/>
              <p:cNvSpPr>
                <a:spLocks/>
              </p:cNvSpPr>
              <p:nvPr/>
            </p:nvSpPr>
            <p:spPr bwMode="auto">
              <a:xfrm>
                <a:off x="4822825" y="3057525"/>
                <a:ext cx="352425" cy="825500"/>
              </a:xfrm>
              <a:custGeom>
                <a:avLst/>
                <a:gdLst>
                  <a:gd name="T0" fmla="*/ 448587888 w 222"/>
                  <a:gd name="T1" fmla="*/ 0 h 520"/>
                  <a:gd name="T2" fmla="*/ 448587888 w 222"/>
                  <a:gd name="T3" fmla="*/ 0 h 520"/>
                  <a:gd name="T4" fmla="*/ 463708821 w 222"/>
                  <a:gd name="T5" fmla="*/ 105846562 h 520"/>
                  <a:gd name="T6" fmla="*/ 473789443 w 222"/>
                  <a:gd name="T7" fmla="*/ 211693125 h 520"/>
                  <a:gd name="T8" fmla="*/ 478829754 w 222"/>
                  <a:gd name="T9" fmla="*/ 317539638 h 520"/>
                  <a:gd name="T10" fmla="*/ 473789443 w 222"/>
                  <a:gd name="T11" fmla="*/ 423386250 h 520"/>
                  <a:gd name="T12" fmla="*/ 463708821 w 222"/>
                  <a:gd name="T13" fmla="*/ 529232762 h 520"/>
                  <a:gd name="T14" fmla="*/ 443547576 w 222"/>
                  <a:gd name="T15" fmla="*/ 630038965 h 520"/>
                  <a:gd name="T16" fmla="*/ 418346021 w 222"/>
                  <a:gd name="T17" fmla="*/ 735885478 h 520"/>
                  <a:gd name="T18" fmla="*/ 383063744 w 222"/>
                  <a:gd name="T19" fmla="*/ 836691879 h 520"/>
                  <a:gd name="T20" fmla="*/ 383063744 w 222"/>
                  <a:gd name="T21" fmla="*/ 836691879 h 520"/>
                  <a:gd name="T22" fmla="*/ 362902499 w 222"/>
                  <a:gd name="T23" fmla="*/ 882054670 h 520"/>
                  <a:gd name="T24" fmla="*/ 337700944 w 222"/>
                  <a:gd name="T25" fmla="*/ 927417461 h 520"/>
                  <a:gd name="T26" fmla="*/ 282257522 w 222"/>
                  <a:gd name="T27" fmla="*/ 1013102734 h 520"/>
                  <a:gd name="T28" fmla="*/ 221773788 w 222"/>
                  <a:gd name="T29" fmla="*/ 1088707386 h 520"/>
                  <a:gd name="T30" fmla="*/ 151209383 w 222"/>
                  <a:gd name="T31" fmla="*/ 1164312038 h 520"/>
                  <a:gd name="T32" fmla="*/ 151209383 w 222"/>
                  <a:gd name="T33" fmla="*/ 1164312038 h 520"/>
                  <a:gd name="T34" fmla="*/ 75604692 w 222"/>
                  <a:gd name="T35" fmla="*/ 1239916690 h 520"/>
                  <a:gd name="T36" fmla="*/ 0 w 222"/>
                  <a:gd name="T37" fmla="*/ 1310481032 h 520"/>
                  <a:gd name="T38" fmla="*/ 0 w 222"/>
                  <a:gd name="T39" fmla="*/ 1310481032 h 520"/>
                  <a:gd name="T40" fmla="*/ 70564380 w 222"/>
                  <a:gd name="T41" fmla="*/ 1270158551 h 520"/>
                  <a:gd name="T42" fmla="*/ 151209383 w 222"/>
                  <a:gd name="T43" fmla="*/ 1214715139 h 520"/>
                  <a:gd name="T44" fmla="*/ 196572183 w 222"/>
                  <a:gd name="T45" fmla="*/ 1179432968 h 520"/>
                  <a:gd name="T46" fmla="*/ 241935033 w 222"/>
                  <a:gd name="T47" fmla="*/ 1139110487 h 520"/>
                  <a:gd name="T48" fmla="*/ 282257522 w 222"/>
                  <a:gd name="T49" fmla="*/ 1098788006 h 520"/>
                  <a:gd name="T50" fmla="*/ 322580011 w 222"/>
                  <a:gd name="T51" fmla="*/ 1048384905 h 520"/>
                  <a:gd name="T52" fmla="*/ 367942811 w 222"/>
                  <a:gd name="T53" fmla="*/ 992941493 h 520"/>
                  <a:gd name="T54" fmla="*/ 403224988 w 222"/>
                  <a:gd name="T55" fmla="*/ 937498082 h 520"/>
                  <a:gd name="T56" fmla="*/ 438507265 w 222"/>
                  <a:gd name="T57" fmla="*/ 871974050 h 520"/>
                  <a:gd name="T58" fmla="*/ 473789443 w 222"/>
                  <a:gd name="T59" fmla="*/ 801409510 h 520"/>
                  <a:gd name="T60" fmla="*/ 498990999 w 222"/>
                  <a:gd name="T61" fmla="*/ 720764548 h 520"/>
                  <a:gd name="T62" fmla="*/ 524192554 w 222"/>
                  <a:gd name="T63" fmla="*/ 635079275 h 520"/>
                  <a:gd name="T64" fmla="*/ 544353799 w 222"/>
                  <a:gd name="T65" fmla="*/ 544353693 h 520"/>
                  <a:gd name="T66" fmla="*/ 554434421 w 222"/>
                  <a:gd name="T67" fmla="*/ 448587800 h 520"/>
                  <a:gd name="T68" fmla="*/ 554434421 w 222"/>
                  <a:gd name="T69" fmla="*/ 448587800 h 520"/>
                  <a:gd name="T70" fmla="*/ 559474732 w 222"/>
                  <a:gd name="T71" fmla="*/ 388103980 h 520"/>
                  <a:gd name="T72" fmla="*/ 554434421 w 222"/>
                  <a:gd name="T73" fmla="*/ 327620258 h 520"/>
                  <a:gd name="T74" fmla="*/ 549394110 w 222"/>
                  <a:gd name="T75" fmla="*/ 272176846 h 520"/>
                  <a:gd name="T76" fmla="*/ 534273177 w 222"/>
                  <a:gd name="T77" fmla="*/ 216733435 h 520"/>
                  <a:gd name="T78" fmla="*/ 519152243 w 222"/>
                  <a:gd name="T79" fmla="*/ 161289974 h 520"/>
                  <a:gd name="T80" fmla="*/ 498990999 w 222"/>
                  <a:gd name="T81" fmla="*/ 105846562 h 520"/>
                  <a:gd name="T82" fmla="*/ 473789443 w 222"/>
                  <a:gd name="T83" fmla="*/ 50403114 h 520"/>
                  <a:gd name="T84" fmla="*/ 448587888 w 222"/>
                  <a:gd name="T85" fmla="*/ 0 h 520"/>
                  <a:gd name="T86" fmla="*/ 448587888 w 222"/>
                  <a:gd name="T87" fmla="*/ 0 h 5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2"/>
                  <a:gd name="T133" fmla="*/ 0 h 520"/>
                  <a:gd name="T134" fmla="*/ 222 w 222"/>
                  <a:gd name="T135" fmla="*/ 520 h 5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2" h="520">
                    <a:moveTo>
                      <a:pt x="178" y="0"/>
                    </a:moveTo>
                    <a:lnTo>
                      <a:pt x="178" y="0"/>
                    </a:lnTo>
                    <a:lnTo>
                      <a:pt x="184" y="42"/>
                    </a:lnTo>
                    <a:lnTo>
                      <a:pt x="188" y="84"/>
                    </a:lnTo>
                    <a:lnTo>
                      <a:pt x="190" y="126"/>
                    </a:lnTo>
                    <a:lnTo>
                      <a:pt x="188" y="168"/>
                    </a:lnTo>
                    <a:lnTo>
                      <a:pt x="184" y="210"/>
                    </a:lnTo>
                    <a:lnTo>
                      <a:pt x="176" y="250"/>
                    </a:lnTo>
                    <a:lnTo>
                      <a:pt x="166" y="292"/>
                    </a:lnTo>
                    <a:lnTo>
                      <a:pt x="152" y="332"/>
                    </a:lnTo>
                    <a:lnTo>
                      <a:pt x="144" y="350"/>
                    </a:lnTo>
                    <a:lnTo>
                      <a:pt x="134" y="368"/>
                    </a:lnTo>
                    <a:lnTo>
                      <a:pt x="112" y="402"/>
                    </a:lnTo>
                    <a:lnTo>
                      <a:pt x="88" y="432"/>
                    </a:lnTo>
                    <a:lnTo>
                      <a:pt x="60" y="462"/>
                    </a:lnTo>
                    <a:lnTo>
                      <a:pt x="30" y="492"/>
                    </a:lnTo>
                    <a:lnTo>
                      <a:pt x="0" y="520"/>
                    </a:lnTo>
                    <a:lnTo>
                      <a:pt x="28" y="504"/>
                    </a:lnTo>
                    <a:lnTo>
                      <a:pt x="60" y="482"/>
                    </a:lnTo>
                    <a:lnTo>
                      <a:pt x="78" y="468"/>
                    </a:lnTo>
                    <a:lnTo>
                      <a:pt x="96" y="452"/>
                    </a:lnTo>
                    <a:lnTo>
                      <a:pt x="112" y="436"/>
                    </a:lnTo>
                    <a:lnTo>
                      <a:pt x="128" y="416"/>
                    </a:lnTo>
                    <a:lnTo>
                      <a:pt x="146" y="394"/>
                    </a:lnTo>
                    <a:lnTo>
                      <a:pt x="160" y="372"/>
                    </a:lnTo>
                    <a:lnTo>
                      <a:pt x="174" y="346"/>
                    </a:lnTo>
                    <a:lnTo>
                      <a:pt x="188" y="318"/>
                    </a:lnTo>
                    <a:lnTo>
                      <a:pt x="198" y="286"/>
                    </a:lnTo>
                    <a:lnTo>
                      <a:pt x="208" y="252"/>
                    </a:lnTo>
                    <a:lnTo>
                      <a:pt x="216" y="216"/>
                    </a:lnTo>
                    <a:lnTo>
                      <a:pt x="220" y="178"/>
                    </a:lnTo>
                    <a:lnTo>
                      <a:pt x="222" y="154"/>
                    </a:lnTo>
                    <a:lnTo>
                      <a:pt x="220" y="130"/>
                    </a:lnTo>
                    <a:lnTo>
                      <a:pt x="218" y="108"/>
                    </a:lnTo>
                    <a:lnTo>
                      <a:pt x="212" y="86"/>
                    </a:lnTo>
                    <a:lnTo>
                      <a:pt x="206" y="64"/>
                    </a:lnTo>
                    <a:lnTo>
                      <a:pt x="198" y="42"/>
                    </a:lnTo>
                    <a:lnTo>
                      <a:pt x="188" y="2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F3BA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36"/>
              <p:cNvSpPr>
                <a:spLocks/>
              </p:cNvSpPr>
              <p:nvPr/>
            </p:nvSpPr>
            <p:spPr bwMode="auto">
              <a:xfrm>
                <a:off x="5054600" y="3314700"/>
                <a:ext cx="73025" cy="107950"/>
              </a:xfrm>
              <a:custGeom>
                <a:avLst/>
                <a:gdLst>
                  <a:gd name="T0" fmla="*/ 25201560 w 46"/>
                  <a:gd name="T1" fmla="*/ 80644989 h 68"/>
                  <a:gd name="T2" fmla="*/ 25201560 w 46"/>
                  <a:gd name="T3" fmla="*/ 80644989 h 68"/>
                  <a:gd name="T4" fmla="*/ 40322499 w 46"/>
                  <a:gd name="T5" fmla="*/ 5040312 h 68"/>
                  <a:gd name="T6" fmla="*/ 40322499 w 46"/>
                  <a:gd name="T7" fmla="*/ 5040312 h 68"/>
                  <a:gd name="T8" fmla="*/ 80644998 w 46"/>
                  <a:gd name="T9" fmla="*/ 5040312 h 68"/>
                  <a:gd name="T10" fmla="*/ 100806241 w 46"/>
                  <a:gd name="T11" fmla="*/ 5040312 h 68"/>
                  <a:gd name="T12" fmla="*/ 115927199 w 46"/>
                  <a:gd name="T13" fmla="*/ 0 h 68"/>
                  <a:gd name="T14" fmla="*/ 115927199 w 46"/>
                  <a:gd name="T15" fmla="*/ 0 h 68"/>
                  <a:gd name="T16" fmla="*/ 100806241 w 46"/>
                  <a:gd name="T17" fmla="*/ 35282184 h 68"/>
                  <a:gd name="T18" fmla="*/ 75604687 w 46"/>
                  <a:gd name="T19" fmla="*/ 85685299 h 68"/>
                  <a:gd name="T20" fmla="*/ 40322499 w 46"/>
                  <a:gd name="T21" fmla="*/ 131048116 h 68"/>
                  <a:gd name="T22" fmla="*/ 20161250 w 46"/>
                  <a:gd name="T23" fmla="*/ 151209357 h 68"/>
                  <a:gd name="T24" fmla="*/ 0 w 46"/>
                  <a:gd name="T25" fmla="*/ 171370598 h 68"/>
                  <a:gd name="T26" fmla="*/ 0 w 46"/>
                  <a:gd name="T27" fmla="*/ 171370598 h 68"/>
                  <a:gd name="T28" fmla="*/ 10080625 w 46"/>
                  <a:gd name="T29" fmla="*/ 126007806 h 68"/>
                  <a:gd name="T30" fmla="*/ 25201560 w 46"/>
                  <a:gd name="T31" fmla="*/ 80644989 h 68"/>
                  <a:gd name="T32" fmla="*/ 25201560 w 46"/>
                  <a:gd name="T33" fmla="*/ 80644989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8"/>
                  <a:gd name="T53" fmla="*/ 46 w 46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8">
                    <a:moveTo>
                      <a:pt x="10" y="32"/>
                    </a:moveTo>
                    <a:lnTo>
                      <a:pt x="10" y="32"/>
                    </a:lnTo>
                    <a:lnTo>
                      <a:pt x="16" y="2"/>
                    </a:lnTo>
                    <a:lnTo>
                      <a:pt x="32" y="2"/>
                    </a:lnTo>
                    <a:lnTo>
                      <a:pt x="40" y="2"/>
                    </a:lnTo>
                    <a:lnTo>
                      <a:pt x="46" y="0"/>
                    </a:lnTo>
                    <a:lnTo>
                      <a:pt x="40" y="14"/>
                    </a:lnTo>
                    <a:lnTo>
                      <a:pt x="30" y="34"/>
                    </a:lnTo>
                    <a:lnTo>
                      <a:pt x="16" y="52"/>
                    </a:lnTo>
                    <a:lnTo>
                      <a:pt x="8" y="60"/>
                    </a:lnTo>
                    <a:lnTo>
                      <a:pt x="0" y="68"/>
                    </a:lnTo>
                    <a:lnTo>
                      <a:pt x="4" y="50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rgbClr val="FEE0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37"/>
              <p:cNvSpPr>
                <a:spLocks/>
              </p:cNvSpPr>
              <p:nvPr/>
            </p:nvSpPr>
            <p:spPr bwMode="auto">
              <a:xfrm>
                <a:off x="4841875" y="3317875"/>
                <a:ext cx="254000" cy="139700"/>
              </a:xfrm>
              <a:custGeom>
                <a:avLst/>
                <a:gdLst>
                  <a:gd name="T0" fmla="*/ 0 w 160"/>
                  <a:gd name="T1" fmla="*/ 186491547 h 88"/>
                  <a:gd name="T2" fmla="*/ 0 w 160"/>
                  <a:gd name="T3" fmla="*/ 186491547 h 88"/>
                  <a:gd name="T4" fmla="*/ 20161249 w 160"/>
                  <a:gd name="T5" fmla="*/ 146169061 h 88"/>
                  <a:gd name="T6" fmla="*/ 50403118 w 160"/>
                  <a:gd name="T7" fmla="*/ 105846575 h 88"/>
                  <a:gd name="T8" fmla="*/ 90725615 w 160"/>
                  <a:gd name="T9" fmla="*/ 65524065 h 88"/>
                  <a:gd name="T10" fmla="*/ 115927193 w 160"/>
                  <a:gd name="T11" fmla="*/ 45362809 h 88"/>
                  <a:gd name="T12" fmla="*/ 146169056 w 160"/>
                  <a:gd name="T13" fmla="*/ 30241877 h 88"/>
                  <a:gd name="T14" fmla="*/ 181451230 w 160"/>
                  <a:gd name="T15" fmla="*/ 15120938 h 88"/>
                  <a:gd name="T16" fmla="*/ 216733454 w 160"/>
                  <a:gd name="T17" fmla="*/ 5040312 h 88"/>
                  <a:gd name="T18" fmla="*/ 257055939 w 160"/>
                  <a:gd name="T19" fmla="*/ 0 h 88"/>
                  <a:gd name="T20" fmla="*/ 302418734 w 160"/>
                  <a:gd name="T21" fmla="*/ 0 h 88"/>
                  <a:gd name="T22" fmla="*/ 352821840 w 160"/>
                  <a:gd name="T23" fmla="*/ 5040312 h 88"/>
                  <a:gd name="T24" fmla="*/ 403224945 w 160"/>
                  <a:gd name="T25" fmla="*/ 15120938 h 88"/>
                  <a:gd name="T26" fmla="*/ 403224945 w 160"/>
                  <a:gd name="T27" fmla="*/ 15120938 h 88"/>
                  <a:gd name="T28" fmla="*/ 398184635 w 160"/>
                  <a:gd name="T29" fmla="*/ 45362809 h 88"/>
                  <a:gd name="T30" fmla="*/ 388104014 w 160"/>
                  <a:gd name="T31" fmla="*/ 70564375 h 88"/>
                  <a:gd name="T32" fmla="*/ 372983082 w 160"/>
                  <a:gd name="T33" fmla="*/ 105846575 h 88"/>
                  <a:gd name="T34" fmla="*/ 347781529 w 160"/>
                  <a:gd name="T35" fmla="*/ 141128751 h 88"/>
                  <a:gd name="T36" fmla="*/ 317539666 w 160"/>
                  <a:gd name="T37" fmla="*/ 176410926 h 88"/>
                  <a:gd name="T38" fmla="*/ 302418734 w 160"/>
                  <a:gd name="T39" fmla="*/ 191531858 h 88"/>
                  <a:gd name="T40" fmla="*/ 282257492 w 160"/>
                  <a:gd name="T41" fmla="*/ 201612480 h 88"/>
                  <a:gd name="T42" fmla="*/ 257055939 w 160"/>
                  <a:gd name="T43" fmla="*/ 211693151 h 88"/>
                  <a:gd name="T44" fmla="*/ 231854386 w 160"/>
                  <a:gd name="T45" fmla="*/ 216733462 h 88"/>
                  <a:gd name="T46" fmla="*/ 231854386 w 160"/>
                  <a:gd name="T47" fmla="*/ 216733462 h 88"/>
                  <a:gd name="T48" fmla="*/ 181451230 w 160"/>
                  <a:gd name="T49" fmla="*/ 221773772 h 88"/>
                  <a:gd name="T50" fmla="*/ 136088435 w 160"/>
                  <a:gd name="T51" fmla="*/ 221773772 h 88"/>
                  <a:gd name="T52" fmla="*/ 100806236 w 160"/>
                  <a:gd name="T53" fmla="*/ 216733462 h 88"/>
                  <a:gd name="T54" fmla="*/ 65524062 w 160"/>
                  <a:gd name="T55" fmla="*/ 211693151 h 88"/>
                  <a:gd name="T56" fmla="*/ 20161249 w 160"/>
                  <a:gd name="T57" fmla="*/ 191531858 h 88"/>
                  <a:gd name="T58" fmla="*/ 0 w 160"/>
                  <a:gd name="T59" fmla="*/ 186491547 h 88"/>
                  <a:gd name="T60" fmla="*/ 0 w 160"/>
                  <a:gd name="T61" fmla="*/ 186491547 h 8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0"/>
                  <a:gd name="T94" fmla="*/ 0 h 88"/>
                  <a:gd name="T95" fmla="*/ 160 w 160"/>
                  <a:gd name="T96" fmla="*/ 88 h 8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0" h="88">
                    <a:moveTo>
                      <a:pt x="0" y="74"/>
                    </a:moveTo>
                    <a:lnTo>
                      <a:pt x="0" y="74"/>
                    </a:lnTo>
                    <a:lnTo>
                      <a:pt x="8" y="58"/>
                    </a:lnTo>
                    <a:lnTo>
                      <a:pt x="20" y="42"/>
                    </a:lnTo>
                    <a:lnTo>
                      <a:pt x="36" y="26"/>
                    </a:lnTo>
                    <a:lnTo>
                      <a:pt x="46" y="18"/>
                    </a:lnTo>
                    <a:lnTo>
                      <a:pt x="58" y="12"/>
                    </a:lnTo>
                    <a:lnTo>
                      <a:pt x="72" y="6"/>
                    </a:lnTo>
                    <a:lnTo>
                      <a:pt x="86" y="2"/>
                    </a:lnTo>
                    <a:lnTo>
                      <a:pt x="102" y="0"/>
                    </a:lnTo>
                    <a:lnTo>
                      <a:pt x="120" y="0"/>
                    </a:lnTo>
                    <a:lnTo>
                      <a:pt x="140" y="2"/>
                    </a:lnTo>
                    <a:lnTo>
                      <a:pt x="160" y="6"/>
                    </a:lnTo>
                    <a:lnTo>
                      <a:pt x="158" y="18"/>
                    </a:lnTo>
                    <a:lnTo>
                      <a:pt x="154" y="28"/>
                    </a:lnTo>
                    <a:lnTo>
                      <a:pt x="148" y="42"/>
                    </a:lnTo>
                    <a:lnTo>
                      <a:pt x="138" y="56"/>
                    </a:lnTo>
                    <a:lnTo>
                      <a:pt x="126" y="70"/>
                    </a:lnTo>
                    <a:lnTo>
                      <a:pt x="120" y="76"/>
                    </a:lnTo>
                    <a:lnTo>
                      <a:pt x="112" y="80"/>
                    </a:lnTo>
                    <a:lnTo>
                      <a:pt x="102" y="84"/>
                    </a:lnTo>
                    <a:lnTo>
                      <a:pt x="92" y="86"/>
                    </a:lnTo>
                    <a:lnTo>
                      <a:pt x="72" y="88"/>
                    </a:lnTo>
                    <a:lnTo>
                      <a:pt x="54" y="88"/>
                    </a:lnTo>
                    <a:lnTo>
                      <a:pt x="40" y="86"/>
                    </a:lnTo>
                    <a:lnTo>
                      <a:pt x="26" y="84"/>
                    </a:lnTo>
                    <a:lnTo>
                      <a:pt x="8" y="76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38"/>
              <p:cNvSpPr>
                <a:spLocks/>
              </p:cNvSpPr>
              <p:nvPr/>
            </p:nvSpPr>
            <p:spPr bwMode="auto">
              <a:xfrm>
                <a:off x="4895850" y="3305175"/>
                <a:ext cx="165100" cy="142875"/>
              </a:xfrm>
              <a:custGeom>
                <a:avLst/>
                <a:gdLst>
                  <a:gd name="T0" fmla="*/ 105846581 w 104"/>
                  <a:gd name="T1" fmla="*/ 15120939 h 90"/>
                  <a:gd name="T2" fmla="*/ 105846581 w 104"/>
                  <a:gd name="T3" fmla="*/ 15120939 h 90"/>
                  <a:gd name="T4" fmla="*/ 136088447 w 104"/>
                  <a:gd name="T5" fmla="*/ 10080625 h 90"/>
                  <a:gd name="T6" fmla="*/ 166330313 w 104"/>
                  <a:gd name="T7" fmla="*/ 5040312 h 90"/>
                  <a:gd name="T8" fmla="*/ 196572179 w 104"/>
                  <a:gd name="T9" fmla="*/ 0 h 90"/>
                  <a:gd name="T10" fmla="*/ 231854406 w 104"/>
                  <a:gd name="T11" fmla="*/ 5040312 h 90"/>
                  <a:gd name="T12" fmla="*/ 231854406 w 104"/>
                  <a:gd name="T13" fmla="*/ 5040312 h 90"/>
                  <a:gd name="T14" fmla="*/ 246975339 w 104"/>
                  <a:gd name="T15" fmla="*/ 30241877 h 90"/>
                  <a:gd name="T16" fmla="*/ 257055961 w 104"/>
                  <a:gd name="T17" fmla="*/ 55443444 h 90"/>
                  <a:gd name="T18" fmla="*/ 262096272 w 104"/>
                  <a:gd name="T19" fmla="*/ 80644997 h 90"/>
                  <a:gd name="T20" fmla="*/ 262096272 w 104"/>
                  <a:gd name="T21" fmla="*/ 110886887 h 90"/>
                  <a:gd name="T22" fmla="*/ 262096272 w 104"/>
                  <a:gd name="T23" fmla="*/ 110886887 h 90"/>
                  <a:gd name="T24" fmla="*/ 257055961 w 104"/>
                  <a:gd name="T25" fmla="*/ 136088441 h 90"/>
                  <a:gd name="T26" fmla="*/ 246975339 w 104"/>
                  <a:gd name="T27" fmla="*/ 161289995 h 90"/>
                  <a:gd name="T28" fmla="*/ 231854406 w 104"/>
                  <a:gd name="T29" fmla="*/ 181451238 h 90"/>
                  <a:gd name="T30" fmla="*/ 211693162 w 104"/>
                  <a:gd name="T31" fmla="*/ 196572170 h 90"/>
                  <a:gd name="T32" fmla="*/ 191531868 w 104"/>
                  <a:gd name="T33" fmla="*/ 211693152 h 90"/>
                  <a:gd name="T34" fmla="*/ 166330313 w 104"/>
                  <a:gd name="T35" fmla="*/ 221773774 h 90"/>
                  <a:gd name="T36" fmla="*/ 141128758 w 104"/>
                  <a:gd name="T37" fmla="*/ 226814085 h 90"/>
                  <a:gd name="T38" fmla="*/ 115927203 w 104"/>
                  <a:gd name="T39" fmla="*/ 221773774 h 90"/>
                  <a:gd name="T40" fmla="*/ 115927203 w 104"/>
                  <a:gd name="T41" fmla="*/ 221773774 h 90"/>
                  <a:gd name="T42" fmla="*/ 90725623 w 104"/>
                  <a:gd name="T43" fmla="*/ 216733463 h 90"/>
                  <a:gd name="T44" fmla="*/ 70564379 w 104"/>
                  <a:gd name="T45" fmla="*/ 206652792 h 90"/>
                  <a:gd name="T46" fmla="*/ 50403123 w 104"/>
                  <a:gd name="T47" fmla="*/ 196572170 h 90"/>
                  <a:gd name="T48" fmla="*/ 30241879 w 104"/>
                  <a:gd name="T49" fmla="*/ 181451238 h 90"/>
                  <a:gd name="T50" fmla="*/ 20161250 w 104"/>
                  <a:gd name="T51" fmla="*/ 161289995 h 90"/>
                  <a:gd name="T52" fmla="*/ 10080625 w 104"/>
                  <a:gd name="T53" fmla="*/ 141128752 h 90"/>
                  <a:gd name="T54" fmla="*/ 0 w 104"/>
                  <a:gd name="T55" fmla="*/ 120967509 h 90"/>
                  <a:gd name="T56" fmla="*/ 0 w 104"/>
                  <a:gd name="T57" fmla="*/ 95765930 h 90"/>
                  <a:gd name="T58" fmla="*/ 0 w 104"/>
                  <a:gd name="T59" fmla="*/ 95765930 h 90"/>
                  <a:gd name="T60" fmla="*/ 5040313 w 104"/>
                  <a:gd name="T61" fmla="*/ 80644997 h 90"/>
                  <a:gd name="T62" fmla="*/ 15120939 w 104"/>
                  <a:gd name="T63" fmla="*/ 70564376 h 90"/>
                  <a:gd name="T64" fmla="*/ 40322501 w 104"/>
                  <a:gd name="T65" fmla="*/ 45362810 h 90"/>
                  <a:gd name="T66" fmla="*/ 70564379 w 104"/>
                  <a:gd name="T67" fmla="*/ 30241877 h 90"/>
                  <a:gd name="T68" fmla="*/ 105846581 w 104"/>
                  <a:gd name="T69" fmla="*/ 15120939 h 90"/>
                  <a:gd name="T70" fmla="*/ 105846581 w 104"/>
                  <a:gd name="T71" fmla="*/ 15120939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4"/>
                  <a:gd name="T109" fmla="*/ 0 h 90"/>
                  <a:gd name="T110" fmla="*/ 104 w 104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4" h="90">
                    <a:moveTo>
                      <a:pt x="42" y="6"/>
                    </a:moveTo>
                    <a:lnTo>
                      <a:pt x="42" y="6"/>
                    </a:lnTo>
                    <a:lnTo>
                      <a:pt x="54" y="4"/>
                    </a:lnTo>
                    <a:lnTo>
                      <a:pt x="66" y="2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98" y="12"/>
                    </a:lnTo>
                    <a:lnTo>
                      <a:pt x="102" y="22"/>
                    </a:lnTo>
                    <a:lnTo>
                      <a:pt x="104" y="32"/>
                    </a:lnTo>
                    <a:lnTo>
                      <a:pt x="104" y="44"/>
                    </a:lnTo>
                    <a:lnTo>
                      <a:pt x="102" y="54"/>
                    </a:lnTo>
                    <a:lnTo>
                      <a:pt x="98" y="64"/>
                    </a:lnTo>
                    <a:lnTo>
                      <a:pt x="92" y="72"/>
                    </a:lnTo>
                    <a:lnTo>
                      <a:pt x="84" y="78"/>
                    </a:lnTo>
                    <a:lnTo>
                      <a:pt x="76" y="84"/>
                    </a:lnTo>
                    <a:lnTo>
                      <a:pt x="66" y="88"/>
                    </a:lnTo>
                    <a:lnTo>
                      <a:pt x="56" y="90"/>
                    </a:lnTo>
                    <a:lnTo>
                      <a:pt x="46" y="88"/>
                    </a:lnTo>
                    <a:lnTo>
                      <a:pt x="36" y="86"/>
                    </a:lnTo>
                    <a:lnTo>
                      <a:pt x="28" y="82"/>
                    </a:lnTo>
                    <a:lnTo>
                      <a:pt x="20" y="78"/>
                    </a:lnTo>
                    <a:lnTo>
                      <a:pt x="12" y="72"/>
                    </a:lnTo>
                    <a:lnTo>
                      <a:pt x="8" y="64"/>
                    </a:lnTo>
                    <a:lnTo>
                      <a:pt x="4" y="56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2" y="32"/>
                    </a:lnTo>
                    <a:lnTo>
                      <a:pt x="6" y="28"/>
                    </a:lnTo>
                    <a:lnTo>
                      <a:pt x="16" y="18"/>
                    </a:lnTo>
                    <a:lnTo>
                      <a:pt x="28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78D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39"/>
              <p:cNvSpPr>
                <a:spLocks/>
              </p:cNvSpPr>
              <p:nvPr/>
            </p:nvSpPr>
            <p:spPr bwMode="auto">
              <a:xfrm>
                <a:off x="4930775" y="3314700"/>
                <a:ext cx="98425" cy="98425"/>
              </a:xfrm>
              <a:custGeom>
                <a:avLst/>
                <a:gdLst>
                  <a:gd name="T0" fmla="*/ 5040313 w 62"/>
                  <a:gd name="T1" fmla="*/ 65524071 h 62"/>
                  <a:gd name="T2" fmla="*/ 5040313 w 62"/>
                  <a:gd name="T3" fmla="*/ 65524071 h 62"/>
                  <a:gd name="T4" fmla="*/ 0 w 62"/>
                  <a:gd name="T5" fmla="*/ 85685316 h 62"/>
                  <a:gd name="T6" fmla="*/ 5040313 w 62"/>
                  <a:gd name="T7" fmla="*/ 95765939 h 62"/>
                  <a:gd name="T8" fmla="*/ 15120940 w 62"/>
                  <a:gd name="T9" fmla="*/ 126007831 h 62"/>
                  <a:gd name="T10" fmla="*/ 40322502 w 62"/>
                  <a:gd name="T11" fmla="*/ 146169076 h 62"/>
                  <a:gd name="T12" fmla="*/ 55443449 w 62"/>
                  <a:gd name="T13" fmla="*/ 151209387 h 62"/>
                  <a:gd name="T14" fmla="*/ 70564382 w 62"/>
                  <a:gd name="T15" fmla="*/ 156249699 h 62"/>
                  <a:gd name="T16" fmla="*/ 70564382 w 62"/>
                  <a:gd name="T17" fmla="*/ 156249699 h 62"/>
                  <a:gd name="T18" fmla="*/ 85685316 w 62"/>
                  <a:gd name="T19" fmla="*/ 156249699 h 62"/>
                  <a:gd name="T20" fmla="*/ 100806250 w 62"/>
                  <a:gd name="T21" fmla="*/ 151209387 h 62"/>
                  <a:gd name="T22" fmla="*/ 126007831 w 62"/>
                  <a:gd name="T23" fmla="*/ 141128765 h 62"/>
                  <a:gd name="T24" fmla="*/ 146169076 w 62"/>
                  <a:gd name="T25" fmla="*/ 115927209 h 62"/>
                  <a:gd name="T26" fmla="*/ 151209387 w 62"/>
                  <a:gd name="T27" fmla="*/ 100806250 h 62"/>
                  <a:gd name="T28" fmla="*/ 156249699 w 62"/>
                  <a:gd name="T29" fmla="*/ 90725627 h 62"/>
                  <a:gd name="T30" fmla="*/ 156249699 w 62"/>
                  <a:gd name="T31" fmla="*/ 90725627 h 62"/>
                  <a:gd name="T32" fmla="*/ 156249699 w 62"/>
                  <a:gd name="T33" fmla="*/ 70564382 h 62"/>
                  <a:gd name="T34" fmla="*/ 151209387 w 62"/>
                  <a:gd name="T35" fmla="*/ 60483760 h 62"/>
                  <a:gd name="T36" fmla="*/ 141128765 w 62"/>
                  <a:gd name="T37" fmla="*/ 30241880 h 62"/>
                  <a:gd name="T38" fmla="*/ 115927209 w 62"/>
                  <a:gd name="T39" fmla="*/ 10080626 h 62"/>
                  <a:gd name="T40" fmla="*/ 105846586 w 62"/>
                  <a:gd name="T41" fmla="*/ 5040313 h 62"/>
                  <a:gd name="T42" fmla="*/ 90725627 w 62"/>
                  <a:gd name="T43" fmla="*/ 0 h 62"/>
                  <a:gd name="T44" fmla="*/ 90725627 w 62"/>
                  <a:gd name="T45" fmla="*/ 0 h 62"/>
                  <a:gd name="T46" fmla="*/ 70564382 w 62"/>
                  <a:gd name="T47" fmla="*/ 0 h 62"/>
                  <a:gd name="T48" fmla="*/ 60483760 w 62"/>
                  <a:gd name="T49" fmla="*/ 5040313 h 62"/>
                  <a:gd name="T50" fmla="*/ 30241880 w 62"/>
                  <a:gd name="T51" fmla="*/ 15120940 h 62"/>
                  <a:gd name="T52" fmla="*/ 10080626 w 62"/>
                  <a:gd name="T53" fmla="*/ 40322502 h 62"/>
                  <a:gd name="T54" fmla="*/ 5040313 w 62"/>
                  <a:gd name="T55" fmla="*/ 50403125 h 62"/>
                  <a:gd name="T56" fmla="*/ 5040313 w 62"/>
                  <a:gd name="T57" fmla="*/ 65524071 h 62"/>
                  <a:gd name="T58" fmla="*/ 5040313 w 62"/>
                  <a:gd name="T59" fmla="*/ 65524071 h 6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"/>
                  <a:gd name="T91" fmla="*/ 0 h 62"/>
                  <a:gd name="T92" fmla="*/ 62 w 62"/>
                  <a:gd name="T93" fmla="*/ 62 h 6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" h="62">
                    <a:moveTo>
                      <a:pt x="2" y="26"/>
                    </a:moveTo>
                    <a:lnTo>
                      <a:pt x="2" y="26"/>
                    </a:lnTo>
                    <a:lnTo>
                      <a:pt x="0" y="34"/>
                    </a:lnTo>
                    <a:lnTo>
                      <a:pt x="2" y="38"/>
                    </a:lnTo>
                    <a:lnTo>
                      <a:pt x="6" y="50"/>
                    </a:lnTo>
                    <a:lnTo>
                      <a:pt x="16" y="58"/>
                    </a:lnTo>
                    <a:lnTo>
                      <a:pt x="22" y="60"/>
                    </a:lnTo>
                    <a:lnTo>
                      <a:pt x="28" y="62"/>
                    </a:lnTo>
                    <a:lnTo>
                      <a:pt x="34" y="62"/>
                    </a:lnTo>
                    <a:lnTo>
                      <a:pt x="40" y="60"/>
                    </a:lnTo>
                    <a:lnTo>
                      <a:pt x="50" y="56"/>
                    </a:lnTo>
                    <a:lnTo>
                      <a:pt x="58" y="46"/>
                    </a:lnTo>
                    <a:lnTo>
                      <a:pt x="60" y="40"/>
                    </a:lnTo>
                    <a:lnTo>
                      <a:pt x="62" y="36"/>
                    </a:lnTo>
                    <a:lnTo>
                      <a:pt x="62" y="28"/>
                    </a:lnTo>
                    <a:lnTo>
                      <a:pt x="60" y="24"/>
                    </a:lnTo>
                    <a:lnTo>
                      <a:pt x="56" y="12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2" y="6"/>
                    </a:lnTo>
                    <a:lnTo>
                      <a:pt x="4" y="16"/>
                    </a:lnTo>
                    <a:lnTo>
                      <a:pt x="2" y="20"/>
                    </a:ln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40"/>
              <p:cNvSpPr>
                <a:spLocks/>
              </p:cNvSpPr>
              <p:nvPr/>
            </p:nvSpPr>
            <p:spPr bwMode="auto">
              <a:xfrm>
                <a:off x="4965700" y="3352800"/>
                <a:ext cx="25400" cy="22225"/>
              </a:xfrm>
              <a:custGeom>
                <a:avLst/>
                <a:gdLst>
                  <a:gd name="T0" fmla="*/ 0 w 16"/>
                  <a:gd name="T1" fmla="*/ 15120940 h 14"/>
                  <a:gd name="T2" fmla="*/ 0 w 16"/>
                  <a:gd name="T3" fmla="*/ 15120940 h 14"/>
                  <a:gd name="T4" fmla="*/ 0 w 16"/>
                  <a:gd name="T5" fmla="*/ 20161251 h 14"/>
                  <a:gd name="T6" fmla="*/ 5040312 w 16"/>
                  <a:gd name="T7" fmla="*/ 30241879 h 14"/>
                  <a:gd name="T8" fmla="*/ 10080623 w 16"/>
                  <a:gd name="T9" fmla="*/ 35282190 h 14"/>
                  <a:gd name="T10" fmla="*/ 15120936 w 16"/>
                  <a:gd name="T11" fmla="*/ 35282190 h 14"/>
                  <a:gd name="T12" fmla="*/ 15120936 w 16"/>
                  <a:gd name="T13" fmla="*/ 35282190 h 14"/>
                  <a:gd name="T14" fmla="*/ 25201557 w 16"/>
                  <a:gd name="T15" fmla="*/ 35282190 h 14"/>
                  <a:gd name="T16" fmla="*/ 30241873 w 16"/>
                  <a:gd name="T17" fmla="*/ 35282190 h 14"/>
                  <a:gd name="T18" fmla="*/ 35282183 w 16"/>
                  <a:gd name="T19" fmla="*/ 25201562 h 14"/>
                  <a:gd name="T20" fmla="*/ 40322493 w 16"/>
                  <a:gd name="T21" fmla="*/ 20161251 h 14"/>
                  <a:gd name="T22" fmla="*/ 40322493 w 16"/>
                  <a:gd name="T23" fmla="*/ 20161251 h 14"/>
                  <a:gd name="T24" fmla="*/ 40322493 w 16"/>
                  <a:gd name="T25" fmla="*/ 10080625 h 14"/>
                  <a:gd name="T26" fmla="*/ 35282183 w 16"/>
                  <a:gd name="T27" fmla="*/ 5040313 h 14"/>
                  <a:gd name="T28" fmla="*/ 30241873 w 16"/>
                  <a:gd name="T29" fmla="*/ 0 h 14"/>
                  <a:gd name="T30" fmla="*/ 20161247 w 16"/>
                  <a:gd name="T31" fmla="*/ 0 h 14"/>
                  <a:gd name="T32" fmla="*/ 20161247 w 16"/>
                  <a:gd name="T33" fmla="*/ 0 h 14"/>
                  <a:gd name="T34" fmla="*/ 15120936 w 16"/>
                  <a:gd name="T35" fmla="*/ 0 h 14"/>
                  <a:gd name="T36" fmla="*/ 10080623 w 16"/>
                  <a:gd name="T37" fmla="*/ 0 h 14"/>
                  <a:gd name="T38" fmla="*/ 5040312 w 16"/>
                  <a:gd name="T39" fmla="*/ 10080625 h 14"/>
                  <a:gd name="T40" fmla="*/ 0 w 16"/>
                  <a:gd name="T41" fmla="*/ 15120940 h 14"/>
                  <a:gd name="T42" fmla="*/ 0 w 16"/>
                  <a:gd name="T43" fmla="*/ 15120940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"/>
                  <a:gd name="T67" fmla="*/ 0 h 14"/>
                  <a:gd name="T68" fmla="*/ 16 w 16"/>
                  <a:gd name="T69" fmla="*/ 14 h 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" h="14">
                    <a:moveTo>
                      <a:pt x="0" y="6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41"/>
              <p:cNvSpPr>
                <a:spLocks/>
              </p:cNvSpPr>
              <p:nvPr/>
            </p:nvSpPr>
            <p:spPr bwMode="auto">
              <a:xfrm>
                <a:off x="4845050" y="3289300"/>
                <a:ext cx="301625" cy="136525"/>
              </a:xfrm>
              <a:custGeom>
                <a:avLst/>
                <a:gdLst>
                  <a:gd name="T0" fmla="*/ 478829732 w 190"/>
                  <a:gd name="T1" fmla="*/ 25201560 h 86"/>
                  <a:gd name="T2" fmla="*/ 478829732 w 190"/>
                  <a:gd name="T3" fmla="*/ 25201560 h 86"/>
                  <a:gd name="T4" fmla="*/ 428426623 w 190"/>
                  <a:gd name="T5" fmla="*/ 70564375 h 86"/>
                  <a:gd name="T6" fmla="*/ 428426623 w 190"/>
                  <a:gd name="T7" fmla="*/ 70564375 h 86"/>
                  <a:gd name="T8" fmla="*/ 418346002 w 190"/>
                  <a:gd name="T9" fmla="*/ 75604685 h 86"/>
                  <a:gd name="T10" fmla="*/ 408265281 w 190"/>
                  <a:gd name="T11" fmla="*/ 70564375 h 86"/>
                  <a:gd name="T12" fmla="*/ 372983104 w 190"/>
                  <a:gd name="T13" fmla="*/ 65524064 h 86"/>
                  <a:gd name="T14" fmla="*/ 322579996 w 190"/>
                  <a:gd name="T15" fmla="*/ 55443443 h 86"/>
                  <a:gd name="T16" fmla="*/ 267136576 w 190"/>
                  <a:gd name="T17" fmla="*/ 50403120 h 86"/>
                  <a:gd name="T18" fmla="*/ 267136576 w 190"/>
                  <a:gd name="T19" fmla="*/ 50403120 h 86"/>
                  <a:gd name="T20" fmla="*/ 236894711 w 190"/>
                  <a:gd name="T21" fmla="*/ 55443443 h 86"/>
                  <a:gd name="T22" fmla="*/ 201612485 w 190"/>
                  <a:gd name="T23" fmla="*/ 60483753 h 86"/>
                  <a:gd name="T24" fmla="*/ 166330309 w 190"/>
                  <a:gd name="T25" fmla="*/ 70564375 h 86"/>
                  <a:gd name="T26" fmla="*/ 131048133 w 190"/>
                  <a:gd name="T27" fmla="*/ 90725618 h 86"/>
                  <a:gd name="T28" fmla="*/ 90725621 w 190"/>
                  <a:gd name="T29" fmla="*/ 110886885 h 86"/>
                  <a:gd name="T30" fmla="*/ 55443444 w 190"/>
                  <a:gd name="T31" fmla="*/ 141128750 h 86"/>
                  <a:gd name="T32" fmla="*/ 25201561 w 190"/>
                  <a:gd name="T33" fmla="*/ 176410925 h 86"/>
                  <a:gd name="T34" fmla="*/ 0 w 190"/>
                  <a:gd name="T35" fmla="*/ 216733460 h 86"/>
                  <a:gd name="T36" fmla="*/ 0 w 190"/>
                  <a:gd name="T37" fmla="*/ 216733460 h 86"/>
                  <a:gd name="T38" fmla="*/ 10080625 w 190"/>
                  <a:gd name="T39" fmla="*/ 191531857 h 86"/>
                  <a:gd name="T40" fmla="*/ 20161250 w 190"/>
                  <a:gd name="T41" fmla="*/ 166330303 h 86"/>
                  <a:gd name="T42" fmla="*/ 40322499 w 190"/>
                  <a:gd name="T43" fmla="*/ 131048128 h 86"/>
                  <a:gd name="T44" fmla="*/ 65524066 w 190"/>
                  <a:gd name="T45" fmla="*/ 95765928 h 86"/>
                  <a:gd name="T46" fmla="*/ 100806242 w 190"/>
                  <a:gd name="T47" fmla="*/ 65524064 h 86"/>
                  <a:gd name="T48" fmla="*/ 136088443 w 190"/>
                  <a:gd name="T49" fmla="*/ 35282187 h 86"/>
                  <a:gd name="T50" fmla="*/ 161289998 w 190"/>
                  <a:gd name="T51" fmla="*/ 25201560 h 86"/>
                  <a:gd name="T52" fmla="*/ 186491552 w 190"/>
                  <a:gd name="T53" fmla="*/ 15120938 h 86"/>
                  <a:gd name="T54" fmla="*/ 186491552 w 190"/>
                  <a:gd name="T55" fmla="*/ 15120938 h 86"/>
                  <a:gd name="T56" fmla="*/ 231854400 w 190"/>
                  <a:gd name="T57" fmla="*/ 5040312 h 86"/>
                  <a:gd name="T58" fmla="*/ 282257509 w 190"/>
                  <a:gd name="T59" fmla="*/ 0 h 86"/>
                  <a:gd name="T60" fmla="*/ 327620306 w 190"/>
                  <a:gd name="T61" fmla="*/ 0 h 86"/>
                  <a:gd name="T62" fmla="*/ 372983104 w 190"/>
                  <a:gd name="T63" fmla="*/ 5040312 h 86"/>
                  <a:gd name="T64" fmla="*/ 448587867 w 190"/>
                  <a:gd name="T65" fmla="*/ 20161249 h 86"/>
                  <a:gd name="T66" fmla="*/ 478829732 w 190"/>
                  <a:gd name="T67" fmla="*/ 25201560 h 86"/>
                  <a:gd name="T68" fmla="*/ 478829732 w 190"/>
                  <a:gd name="T69" fmla="*/ 25201560 h 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90"/>
                  <a:gd name="T106" fmla="*/ 0 h 86"/>
                  <a:gd name="T107" fmla="*/ 190 w 190"/>
                  <a:gd name="T108" fmla="*/ 86 h 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90" h="86">
                    <a:moveTo>
                      <a:pt x="190" y="10"/>
                    </a:moveTo>
                    <a:lnTo>
                      <a:pt x="190" y="10"/>
                    </a:lnTo>
                    <a:lnTo>
                      <a:pt x="170" y="28"/>
                    </a:lnTo>
                    <a:lnTo>
                      <a:pt x="166" y="30"/>
                    </a:lnTo>
                    <a:lnTo>
                      <a:pt x="162" y="28"/>
                    </a:lnTo>
                    <a:lnTo>
                      <a:pt x="148" y="26"/>
                    </a:lnTo>
                    <a:lnTo>
                      <a:pt x="128" y="22"/>
                    </a:lnTo>
                    <a:lnTo>
                      <a:pt x="106" y="20"/>
                    </a:lnTo>
                    <a:lnTo>
                      <a:pt x="94" y="22"/>
                    </a:lnTo>
                    <a:lnTo>
                      <a:pt x="80" y="24"/>
                    </a:lnTo>
                    <a:lnTo>
                      <a:pt x="66" y="28"/>
                    </a:lnTo>
                    <a:lnTo>
                      <a:pt x="52" y="36"/>
                    </a:lnTo>
                    <a:lnTo>
                      <a:pt x="36" y="44"/>
                    </a:lnTo>
                    <a:lnTo>
                      <a:pt x="22" y="56"/>
                    </a:lnTo>
                    <a:lnTo>
                      <a:pt x="10" y="70"/>
                    </a:lnTo>
                    <a:lnTo>
                      <a:pt x="0" y="86"/>
                    </a:lnTo>
                    <a:lnTo>
                      <a:pt x="4" y="76"/>
                    </a:lnTo>
                    <a:lnTo>
                      <a:pt x="8" y="66"/>
                    </a:lnTo>
                    <a:lnTo>
                      <a:pt x="16" y="52"/>
                    </a:lnTo>
                    <a:lnTo>
                      <a:pt x="26" y="38"/>
                    </a:lnTo>
                    <a:lnTo>
                      <a:pt x="40" y="26"/>
                    </a:lnTo>
                    <a:lnTo>
                      <a:pt x="54" y="14"/>
                    </a:lnTo>
                    <a:lnTo>
                      <a:pt x="64" y="10"/>
                    </a:lnTo>
                    <a:lnTo>
                      <a:pt x="74" y="6"/>
                    </a:lnTo>
                    <a:lnTo>
                      <a:pt x="92" y="2"/>
                    </a:lnTo>
                    <a:lnTo>
                      <a:pt x="112" y="0"/>
                    </a:lnTo>
                    <a:lnTo>
                      <a:pt x="130" y="0"/>
                    </a:lnTo>
                    <a:lnTo>
                      <a:pt x="148" y="2"/>
                    </a:lnTo>
                    <a:lnTo>
                      <a:pt x="178" y="8"/>
                    </a:lnTo>
                    <a:lnTo>
                      <a:pt x="190" y="1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42"/>
              <p:cNvSpPr>
                <a:spLocks/>
              </p:cNvSpPr>
              <p:nvPr/>
            </p:nvSpPr>
            <p:spPr bwMode="auto">
              <a:xfrm>
                <a:off x="4321175" y="3101975"/>
                <a:ext cx="257175" cy="117475"/>
              </a:xfrm>
              <a:custGeom>
                <a:avLst/>
                <a:gdLst>
                  <a:gd name="T0" fmla="*/ 0 w 162"/>
                  <a:gd name="T1" fmla="*/ 90725612 h 74"/>
                  <a:gd name="T2" fmla="*/ 0 w 162"/>
                  <a:gd name="T3" fmla="*/ 90725612 h 74"/>
                  <a:gd name="T4" fmla="*/ 10080624 w 162"/>
                  <a:gd name="T5" fmla="*/ 80644992 h 74"/>
                  <a:gd name="T6" fmla="*/ 30241876 w 162"/>
                  <a:gd name="T7" fmla="*/ 65524060 h 74"/>
                  <a:gd name="T8" fmla="*/ 70564373 w 162"/>
                  <a:gd name="T9" fmla="*/ 50403117 h 74"/>
                  <a:gd name="T10" fmla="*/ 90725616 w 162"/>
                  <a:gd name="T11" fmla="*/ 45362806 h 74"/>
                  <a:gd name="T12" fmla="*/ 115927193 w 162"/>
                  <a:gd name="T13" fmla="*/ 40322496 h 74"/>
                  <a:gd name="T14" fmla="*/ 146169057 w 162"/>
                  <a:gd name="T15" fmla="*/ 35282185 h 74"/>
                  <a:gd name="T16" fmla="*/ 176410921 w 162"/>
                  <a:gd name="T17" fmla="*/ 40322496 h 74"/>
                  <a:gd name="T18" fmla="*/ 211693144 w 162"/>
                  <a:gd name="T19" fmla="*/ 45362806 h 74"/>
                  <a:gd name="T20" fmla="*/ 246975319 w 162"/>
                  <a:gd name="T21" fmla="*/ 60483750 h 74"/>
                  <a:gd name="T22" fmla="*/ 287297803 w 162"/>
                  <a:gd name="T23" fmla="*/ 80644992 h 74"/>
                  <a:gd name="T24" fmla="*/ 322579978 w 162"/>
                  <a:gd name="T25" fmla="*/ 105846568 h 74"/>
                  <a:gd name="T26" fmla="*/ 362902462 w 162"/>
                  <a:gd name="T27" fmla="*/ 141128741 h 74"/>
                  <a:gd name="T28" fmla="*/ 408265258 w 162"/>
                  <a:gd name="T29" fmla="*/ 186491535 h 74"/>
                  <a:gd name="T30" fmla="*/ 408265258 w 162"/>
                  <a:gd name="T31" fmla="*/ 186491535 h 74"/>
                  <a:gd name="T32" fmla="*/ 372983084 w 162"/>
                  <a:gd name="T33" fmla="*/ 136088431 h 74"/>
                  <a:gd name="T34" fmla="*/ 327620288 w 162"/>
                  <a:gd name="T35" fmla="*/ 90725612 h 74"/>
                  <a:gd name="T36" fmla="*/ 302418735 w 162"/>
                  <a:gd name="T37" fmla="*/ 65524060 h 74"/>
                  <a:gd name="T38" fmla="*/ 277217182 w 162"/>
                  <a:gd name="T39" fmla="*/ 45362806 h 74"/>
                  <a:gd name="T40" fmla="*/ 246975319 w 162"/>
                  <a:gd name="T41" fmla="*/ 25201558 h 74"/>
                  <a:gd name="T42" fmla="*/ 211693144 w 162"/>
                  <a:gd name="T43" fmla="*/ 10080624 h 74"/>
                  <a:gd name="T44" fmla="*/ 181451231 w 162"/>
                  <a:gd name="T45" fmla="*/ 0 h 74"/>
                  <a:gd name="T46" fmla="*/ 146169057 w 162"/>
                  <a:gd name="T47" fmla="*/ 0 h 74"/>
                  <a:gd name="T48" fmla="*/ 110886883 w 162"/>
                  <a:gd name="T49" fmla="*/ 5040312 h 74"/>
                  <a:gd name="T50" fmla="*/ 70564373 w 162"/>
                  <a:gd name="T51" fmla="*/ 20161248 h 74"/>
                  <a:gd name="T52" fmla="*/ 35282187 w 162"/>
                  <a:gd name="T53" fmla="*/ 50403117 h 74"/>
                  <a:gd name="T54" fmla="*/ 0 w 162"/>
                  <a:gd name="T55" fmla="*/ 90725612 h 74"/>
                  <a:gd name="T56" fmla="*/ 0 w 162"/>
                  <a:gd name="T57" fmla="*/ 90725612 h 7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2"/>
                  <a:gd name="T88" fmla="*/ 0 h 74"/>
                  <a:gd name="T89" fmla="*/ 162 w 162"/>
                  <a:gd name="T90" fmla="*/ 74 h 7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2" h="74">
                    <a:moveTo>
                      <a:pt x="0" y="36"/>
                    </a:moveTo>
                    <a:lnTo>
                      <a:pt x="0" y="36"/>
                    </a:lnTo>
                    <a:lnTo>
                      <a:pt x="4" y="32"/>
                    </a:lnTo>
                    <a:lnTo>
                      <a:pt x="12" y="26"/>
                    </a:lnTo>
                    <a:lnTo>
                      <a:pt x="28" y="20"/>
                    </a:lnTo>
                    <a:lnTo>
                      <a:pt x="36" y="18"/>
                    </a:lnTo>
                    <a:lnTo>
                      <a:pt x="46" y="16"/>
                    </a:lnTo>
                    <a:lnTo>
                      <a:pt x="58" y="14"/>
                    </a:lnTo>
                    <a:lnTo>
                      <a:pt x="70" y="16"/>
                    </a:lnTo>
                    <a:lnTo>
                      <a:pt x="84" y="18"/>
                    </a:lnTo>
                    <a:lnTo>
                      <a:pt x="98" y="24"/>
                    </a:lnTo>
                    <a:lnTo>
                      <a:pt x="114" y="32"/>
                    </a:lnTo>
                    <a:lnTo>
                      <a:pt x="128" y="42"/>
                    </a:lnTo>
                    <a:lnTo>
                      <a:pt x="144" y="56"/>
                    </a:lnTo>
                    <a:lnTo>
                      <a:pt x="162" y="74"/>
                    </a:lnTo>
                    <a:lnTo>
                      <a:pt x="148" y="54"/>
                    </a:lnTo>
                    <a:lnTo>
                      <a:pt x="130" y="36"/>
                    </a:lnTo>
                    <a:lnTo>
                      <a:pt x="120" y="26"/>
                    </a:lnTo>
                    <a:lnTo>
                      <a:pt x="110" y="18"/>
                    </a:lnTo>
                    <a:lnTo>
                      <a:pt x="98" y="10"/>
                    </a:lnTo>
                    <a:lnTo>
                      <a:pt x="84" y="4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4" y="2"/>
                    </a:lnTo>
                    <a:lnTo>
                      <a:pt x="28" y="8"/>
                    </a:lnTo>
                    <a:lnTo>
                      <a:pt x="14" y="2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0A4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43"/>
              <p:cNvSpPr>
                <a:spLocks/>
              </p:cNvSpPr>
              <p:nvPr/>
            </p:nvSpPr>
            <p:spPr bwMode="auto">
              <a:xfrm>
                <a:off x="3987800" y="3260725"/>
                <a:ext cx="120650" cy="222250"/>
              </a:xfrm>
              <a:custGeom>
                <a:avLst/>
                <a:gdLst>
                  <a:gd name="T0" fmla="*/ 191531848 w 76"/>
                  <a:gd name="T1" fmla="*/ 0 h 140"/>
                  <a:gd name="T2" fmla="*/ 191531848 w 76"/>
                  <a:gd name="T3" fmla="*/ 0 h 140"/>
                  <a:gd name="T4" fmla="*/ 181451227 w 76"/>
                  <a:gd name="T5" fmla="*/ 35282185 h 140"/>
                  <a:gd name="T6" fmla="*/ 141128743 w 76"/>
                  <a:gd name="T7" fmla="*/ 120967497 h 140"/>
                  <a:gd name="T8" fmla="*/ 110886880 w 76"/>
                  <a:gd name="T9" fmla="*/ 171370600 h 140"/>
                  <a:gd name="T10" fmla="*/ 80644992 w 76"/>
                  <a:gd name="T11" fmla="*/ 221773753 h 140"/>
                  <a:gd name="T12" fmla="*/ 40322496 w 76"/>
                  <a:gd name="T13" fmla="*/ 267136545 h 140"/>
                  <a:gd name="T14" fmla="*/ 0 w 76"/>
                  <a:gd name="T15" fmla="*/ 302418717 h 140"/>
                  <a:gd name="T16" fmla="*/ 40322496 w 76"/>
                  <a:gd name="T17" fmla="*/ 352821820 h 140"/>
                  <a:gd name="T18" fmla="*/ 40322496 w 76"/>
                  <a:gd name="T19" fmla="*/ 352821820 h 140"/>
                  <a:gd name="T20" fmla="*/ 60483751 w 76"/>
                  <a:gd name="T21" fmla="*/ 322579959 h 140"/>
                  <a:gd name="T22" fmla="*/ 105846570 w 76"/>
                  <a:gd name="T23" fmla="*/ 241934994 h 140"/>
                  <a:gd name="T24" fmla="*/ 131048122 w 76"/>
                  <a:gd name="T25" fmla="*/ 191531841 h 140"/>
                  <a:gd name="T26" fmla="*/ 156249674 w 76"/>
                  <a:gd name="T27" fmla="*/ 131048117 h 140"/>
                  <a:gd name="T28" fmla="*/ 176410916 w 76"/>
                  <a:gd name="T29" fmla="*/ 65524059 h 140"/>
                  <a:gd name="T30" fmla="*/ 191531848 w 76"/>
                  <a:gd name="T31" fmla="*/ 0 h 140"/>
                  <a:gd name="T32" fmla="*/ 191531848 w 76"/>
                  <a:gd name="T33" fmla="*/ 0 h 1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140"/>
                  <a:gd name="T53" fmla="*/ 76 w 76"/>
                  <a:gd name="T54" fmla="*/ 140 h 1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140">
                    <a:moveTo>
                      <a:pt x="76" y="0"/>
                    </a:moveTo>
                    <a:lnTo>
                      <a:pt x="76" y="0"/>
                    </a:lnTo>
                    <a:lnTo>
                      <a:pt x="72" y="14"/>
                    </a:lnTo>
                    <a:lnTo>
                      <a:pt x="56" y="48"/>
                    </a:lnTo>
                    <a:lnTo>
                      <a:pt x="44" y="68"/>
                    </a:lnTo>
                    <a:lnTo>
                      <a:pt x="32" y="88"/>
                    </a:lnTo>
                    <a:lnTo>
                      <a:pt x="16" y="106"/>
                    </a:lnTo>
                    <a:lnTo>
                      <a:pt x="0" y="120"/>
                    </a:lnTo>
                    <a:lnTo>
                      <a:pt x="16" y="140"/>
                    </a:lnTo>
                    <a:lnTo>
                      <a:pt x="24" y="128"/>
                    </a:lnTo>
                    <a:lnTo>
                      <a:pt x="42" y="96"/>
                    </a:lnTo>
                    <a:lnTo>
                      <a:pt x="52" y="76"/>
                    </a:lnTo>
                    <a:lnTo>
                      <a:pt x="62" y="52"/>
                    </a:lnTo>
                    <a:lnTo>
                      <a:pt x="70" y="26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44"/>
              <p:cNvSpPr>
                <a:spLocks/>
              </p:cNvSpPr>
              <p:nvPr/>
            </p:nvSpPr>
            <p:spPr bwMode="auto">
              <a:xfrm>
                <a:off x="3924300" y="3333750"/>
                <a:ext cx="104775" cy="82550"/>
              </a:xfrm>
              <a:custGeom>
                <a:avLst/>
                <a:gdLst>
                  <a:gd name="T0" fmla="*/ 166330285 w 66"/>
                  <a:gd name="T1" fmla="*/ 0 h 52"/>
                  <a:gd name="T2" fmla="*/ 166330285 w 66"/>
                  <a:gd name="T3" fmla="*/ 0 h 52"/>
                  <a:gd name="T4" fmla="*/ 120967494 w 66"/>
                  <a:gd name="T5" fmla="*/ 50403123 h 52"/>
                  <a:gd name="T6" fmla="*/ 75604677 w 66"/>
                  <a:gd name="T7" fmla="*/ 90725623 h 52"/>
                  <a:gd name="T8" fmla="*/ 35282184 w 66"/>
                  <a:gd name="T9" fmla="*/ 131048136 h 52"/>
                  <a:gd name="T10" fmla="*/ 0 w 66"/>
                  <a:gd name="T11" fmla="*/ 95765934 h 52"/>
                  <a:gd name="T12" fmla="*/ 0 w 66"/>
                  <a:gd name="T13" fmla="*/ 95765934 h 52"/>
                  <a:gd name="T14" fmla="*/ 15120937 w 66"/>
                  <a:gd name="T15" fmla="*/ 95765934 h 52"/>
                  <a:gd name="T16" fmla="*/ 50403114 w 66"/>
                  <a:gd name="T17" fmla="*/ 80645001 h 52"/>
                  <a:gd name="T18" fmla="*/ 105846563 w 66"/>
                  <a:gd name="T19" fmla="*/ 50403123 h 52"/>
                  <a:gd name="T20" fmla="*/ 136088424 w 66"/>
                  <a:gd name="T21" fmla="*/ 25201561 h 52"/>
                  <a:gd name="T22" fmla="*/ 166330285 w 66"/>
                  <a:gd name="T23" fmla="*/ 0 h 52"/>
                  <a:gd name="T24" fmla="*/ 166330285 w 66"/>
                  <a:gd name="T25" fmla="*/ 0 h 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6"/>
                  <a:gd name="T40" fmla="*/ 0 h 52"/>
                  <a:gd name="T41" fmla="*/ 66 w 66"/>
                  <a:gd name="T42" fmla="*/ 52 h 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6" h="52">
                    <a:moveTo>
                      <a:pt x="66" y="0"/>
                    </a:moveTo>
                    <a:lnTo>
                      <a:pt x="66" y="0"/>
                    </a:lnTo>
                    <a:lnTo>
                      <a:pt x="48" y="20"/>
                    </a:lnTo>
                    <a:lnTo>
                      <a:pt x="30" y="36"/>
                    </a:lnTo>
                    <a:lnTo>
                      <a:pt x="14" y="52"/>
                    </a:lnTo>
                    <a:lnTo>
                      <a:pt x="0" y="38"/>
                    </a:lnTo>
                    <a:lnTo>
                      <a:pt x="6" y="38"/>
                    </a:lnTo>
                    <a:lnTo>
                      <a:pt x="20" y="32"/>
                    </a:lnTo>
                    <a:lnTo>
                      <a:pt x="42" y="20"/>
                    </a:lnTo>
                    <a:lnTo>
                      <a:pt x="54" y="1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45"/>
              <p:cNvSpPr>
                <a:spLocks/>
              </p:cNvSpPr>
              <p:nvPr/>
            </p:nvSpPr>
            <p:spPr bwMode="auto">
              <a:xfrm>
                <a:off x="3937000" y="2921000"/>
                <a:ext cx="390525" cy="809625"/>
              </a:xfrm>
              <a:custGeom>
                <a:avLst/>
                <a:gdLst>
                  <a:gd name="T0" fmla="*/ 619958482 w 246"/>
                  <a:gd name="T1" fmla="*/ 5040313 h 510"/>
                  <a:gd name="T2" fmla="*/ 619958482 w 246"/>
                  <a:gd name="T3" fmla="*/ 5040313 h 510"/>
                  <a:gd name="T4" fmla="*/ 609877860 w 246"/>
                  <a:gd name="T5" fmla="*/ 65524072 h 510"/>
                  <a:gd name="T6" fmla="*/ 584676303 w 246"/>
                  <a:gd name="T7" fmla="*/ 221773796 h 510"/>
                  <a:gd name="T8" fmla="*/ 574595681 w 246"/>
                  <a:gd name="T9" fmla="*/ 322580022 h 510"/>
                  <a:gd name="T10" fmla="*/ 564515058 w 246"/>
                  <a:gd name="T11" fmla="*/ 428426658 h 510"/>
                  <a:gd name="T12" fmla="*/ 554434436 w 246"/>
                  <a:gd name="T13" fmla="*/ 539313507 h 510"/>
                  <a:gd name="T14" fmla="*/ 554434436 w 246"/>
                  <a:gd name="T15" fmla="*/ 650200355 h 510"/>
                  <a:gd name="T16" fmla="*/ 554434436 w 246"/>
                  <a:gd name="T17" fmla="*/ 650200355 h 510"/>
                  <a:gd name="T18" fmla="*/ 559474747 w 246"/>
                  <a:gd name="T19" fmla="*/ 846772694 h 510"/>
                  <a:gd name="T20" fmla="*/ 554434436 w 246"/>
                  <a:gd name="T21" fmla="*/ 927417675 h 510"/>
                  <a:gd name="T22" fmla="*/ 549394125 w 246"/>
                  <a:gd name="T23" fmla="*/ 997982033 h 510"/>
                  <a:gd name="T24" fmla="*/ 534273191 w 246"/>
                  <a:gd name="T25" fmla="*/ 1063506080 h 510"/>
                  <a:gd name="T26" fmla="*/ 509071635 w 246"/>
                  <a:gd name="T27" fmla="*/ 1134070438 h 510"/>
                  <a:gd name="T28" fmla="*/ 473789456 w 246"/>
                  <a:gd name="T29" fmla="*/ 1204634796 h 510"/>
                  <a:gd name="T30" fmla="*/ 423386343 w 246"/>
                  <a:gd name="T31" fmla="*/ 1285279777 h 510"/>
                  <a:gd name="T32" fmla="*/ 423386343 w 246"/>
                  <a:gd name="T33" fmla="*/ 1285279777 h 510"/>
                  <a:gd name="T34" fmla="*/ 257055973 w 246"/>
                  <a:gd name="T35" fmla="*/ 1164312306 h 510"/>
                  <a:gd name="T36" fmla="*/ 115927208 w 246"/>
                  <a:gd name="T37" fmla="*/ 1068546391 h 510"/>
                  <a:gd name="T38" fmla="*/ 0 w 246"/>
                  <a:gd name="T39" fmla="*/ 992941722 h 510"/>
                  <a:gd name="T40" fmla="*/ 0 w 246"/>
                  <a:gd name="T41" fmla="*/ 992941722 h 510"/>
                  <a:gd name="T42" fmla="*/ 10080626 w 246"/>
                  <a:gd name="T43" fmla="*/ 992941722 h 510"/>
                  <a:gd name="T44" fmla="*/ 35282191 w 246"/>
                  <a:gd name="T45" fmla="*/ 992941722 h 510"/>
                  <a:gd name="T46" fmla="*/ 70564382 w 246"/>
                  <a:gd name="T47" fmla="*/ 977820788 h 510"/>
                  <a:gd name="T48" fmla="*/ 90725627 w 246"/>
                  <a:gd name="T49" fmla="*/ 962699854 h 510"/>
                  <a:gd name="T50" fmla="*/ 115927208 w 246"/>
                  <a:gd name="T51" fmla="*/ 942538609 h 510"/>
                  <a:gd name="T52" fmla="*/ 141128765 w 246"/>
                  <a:gd name="T53" fmla="*/ 917337052 h 510"/>
                  <a:gd name="T54" fmla="*/ 166330321 w 246"/>
                  <a:gd name="T55" fmla="*/ 887095185 h 510"/>
                  <a:gd name="T56" fmla="*/ 191531877 w 246"/>
                  <a:gd name="T57" fmla="*/ 846772694 h 510"/>
                  <a:gd name="T58" fmla="*/ 216733483 w 246"/>
                  <a:gd name="T59" fmla="*/ 796369383 h 510"/>
                  <a:gd name="T60" fmla="*/ 241935039 w 246"/>
                  <a:gd name="T61" fmla="*/ 735885647 h 510"/>
                  <a:gd name="T62" fmla="*/ 272176907 w 246"/>
                  <a:gd name="T63" fmla="*/ 665321289 h 510"/>
                  <a:gd name="T64" fmla="*/ 292338152 w 246"/>
                  <a:gd name="T65" fmla="*/ 579635997 h 510"/>
                  <a:gd name="T66" fmla="*/ 317539708 w 246"/>
                  <a:gd name="T67" fmla="*/ 488910394 h 510"/>
                  <a:gd name="T68" fmla="*/ 317539708 w 246"/>
                  <a:gd name="T69" fmla="*/ 488910394 h 510"/>
                  <a:gd name="T70" fmla="*/ 342741264 w 246"/>
                  <a:gd name="T71" fmla="*/ 393144380 h 510"/>
                  <a:gd name="T72" fmla="*/ 367942820 w 246"/>
                  <a:gd name="T73" fmla="*/ 312499399 h 510"/>
                  <a:gd name="T74" fmla="*/ 393144377 w 246"/>
                  <a:gd name="T75" fmla="*/ 241935041 h 510"/>
                  <a:gd name="T76" fmla="*/ 418346032 w 246"/>
                  <a:gd name="T77" fmla="*/ 181451256 h 510"/>
                  <a:gd name="T78" fmla="*/ 443547588 w 246"/>
                  <a:gd name="T79" fmla="*/ 136088455 h 510"/>
                  <a:gd name="T80" fmla="*/ 468749145 w 246"/>
                  <a:gd name="T81" fmla="*/ 95765939 h 510"/>
                  <a:gd name="T82" fmla="*/ 488910390 w 246"/>
                  <a:gd name="T83" fmla="*/ 65524072 h 510"/>
                  <a:gd name="T84" fmla="*/ 514111946 w 246"/>
                  <a:gd name="T85" fmla="*/ 40322503 h 510"/>
                  <a:gd name="T86" fmla="*/ 534273191 w 246"/>
                  <a:gd name="T87" fmla="*/ 25201563 h 510"/>
                  <a:gd name="T88" fmla="*/ 554434436 w 246"/>
                  <a:gd name="T89" fmla="*/ 15120940 h 510"/>
                  <a:gd name="T90" fmla="*/ 589716615 w 246"/>
                  <a:gd name="T91" fmla="*/ 5040313 h 510"/>
                  <a:gd name="T92" fmla="*/ 609877860 w 246"/>
                  <a:gd name="T93" fmla="*/ 0 h 510"/>
                  <a:gd name="T94" fmla="*/ 619958482 w 246"/>
                  <a:gd name="T95" fmla="*/ 5040313 h 510"/>
                  <a:gd name="T96" fmla="*/ 619958482 w 246"/>
                  <a:gd name="T97" fmla="*/ 5040313 h 51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6"/>
                  <a:gd name="T148" fmla="*/ 0 h 510"/>
                  <a:gd name="T149" fmla="*/ 246 w 246"/>
                  <a:gd name="T150" fmla="*/ 510 h 51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6" h="510">
                    <a:moveTo>
                      <a:pt x="246" y="2"/>
                    </a:moveTo>
                    <a:lnTo>
                      <a:pt x="246" y="2"/>
                    </a:lnTo>
                    <a:lnTo>
                      <a:pt x="242" y="26"/>
                    </a:lnTo>
                    <a:lnTo>
                      <a:pt x="232" y="88"/>
                    </a:lnTo>
                    <a:lnTo>
                      <a:pt x="228" y="128"/>
                    </a:lnTo>
                    <a:lnTo>
                      <a:pt x="224" y="170"/>
                    </a:lnTo>
                    <a:lnTo>
                      <a:pt x="220" y="214"/>
                    </a:lnTo>
                    <a:lnTo>
                      <a:pt x="220" y="258"/>
                    </a:lnTo>
                    <a:lnTo>
                      <a:pt x="222" y="336"/>
                    </a:lnTo>
                    <a:lnTo>
                      <a:pt x="220" y="368"/>
                    </a:lnTo>
                    <a:lnTo>
                      <a:pt x="218" y="396"/>
                    </a:lnTo>
                    <a:lnTo>
                      <a:pt x="212" y="422"/>
                    </a:lnTo>
                    <a:lnTo>
                      <a:pt x="202" y="450"/>
                    </a:lnTo>
                    <a:lnTo>
                      <a:pt x="188" y="478"/>
                    </a:lnTo>
                    <a:lnTo>
                      <a:pt x="168" y="510"/>
                    </a:lnTo>
                    <a:lnTo>
                      <a:pt x="102" y="462"/>
                    </a:lnTo>
                    <a:lnTo>
                      <a:pt x="46" y="424"/>
                    </a:lnTo>
                    <a:lnTo>
                      <a:pt x="0" y="394"/>
                    </a:lnTo>
                    <a:lnTo>
                      <a:pt x="4" y="394"/>
                    </a:lnTo>
                    <a:lnTo>
                      <a:pt x="14" y="394"/>
                    </a:lnTo>
                    <a:lnTo>
                      <a:pt x="28" y="388"/>
                    </a:lnTo>
                    <a:lnTo>
                      <a:pt x="36" y="382"/>
                    </a:lnTo>
                    <a:lnTo>
                      <a:pt x="46" y="374"/>
                    </a:lnTo>
                    <a:lnTo>
                      <a:pt x="56" y="364"/>
                    </a:lnTo>
                    <a:lnTo>
                      <a:pt x="66" y="352"/>
                    </a:lnTo>
                    <a:lnTo>
                      <a:pt x="76" y="336"/>
                    </a:lnTo>
                    <a:lnTo>
                      <a:pt x="86" y="316"/>
                    </a:lnTo>
                    <a:lnTo>
                      <a:pt x="96" y="292"/>
                    </a:lnTo>
                    <a:lnTo>
                      <a:pt x="108" y="264"/>
                    </a:lnTo>
                    <a:lnTo>
                      <a:pt x="116" y="230"/>
                    </a:lnTo>
                    <a:lnTo>
                      <a:pt x="126" y="194"/>
                    </a:lnTo>
                    <a:lnTo>
                      <a:pt x="136" y="156"/>
                    </a:lnTo>
                    <a:lnTo>
                      <a:pt x="146" y="124"/>
                    </a:lnTo>
                    <a:lnTo>
                      <a:pt x="156" y="96"/>
                    </a:lnTo>
                    <a:lnTo>
                      <a:pt x="166" y="72"/>
                    </a:lnTo>
                    <a:lnTo>
                      <a:pt x="176" y="54"/>
                    </a:lnTo>
                    <a:lnTo>
                      <a:pt x="186" y="38"/>
                    </a:lnTo>
                    <a:lnTo>
                      <a:pt x="194" y="26"/>
                    </a:lnTo>
                    <a:lnTo>
                      <a:pt x="204" y="16"/>
                    </a:lnTo>
                    <a:lnTo>
                      <a:pt x="212" y="10"/>
                    </a:lnTo>
                    <a:lnTo>
                      <a:pt x="220" y="6"/>
                    </a:lnTo>
                    <a:lnTo>
                      <a:pt x="234" y="2"/>
                    </a:lnTo>
                    <a:lnTo>
                      <a:pt x="242" y="0"/>
                    </a:lnTo>
                    <a:lnTo>
                      <a:pt x="246" y="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46"/>
              <p:cNvSpPr>
                <a:spLocks/>
              </p:cNvSpPr>
              <p:nvPr/>
            </p:nvSpPr>
            <p:spPr bwMode="auto">
              <a:xfrm>
                <a:off x="3994150" y="2889250"/>
                <a:ext cx="342900" cy="806450"/>
              </a:xfrm>
              <a:custGeom>
                <a:avLst/>
                <a:gdLst>
                  <a:gd name="T0" fmla="*/ 236894720 w 216"/>
                  <a:gd name="T1" fmla="*/ 378023446 h 508"/>
                  <a:gd name="T2" fmla="*/ 236894720 w 216"/>
                  <a:gd name="T3" fmla="*/ 378023446 h 508"/>
                  <a:gd name="T4" fmla="*/ 231854409 w 216"/>
                  <a:gd name="T5" fmla="*/ 453628214 h 508"/>
                  <a:gd name="T6" fmla="*/ 226814098 w 216"/>
                  <a:gd name="T7" fmla="*/ 539313506 h 508"/>
                  <a:gd name="T8" fmla="*/ 211693164 w 216"/>
                  <a:gd name="T9" fmla="*/ 645160043 h 508"/>
                  <a:gd name="T10" fmla="*/ 196572182 w 216"/>
                  <a:gd name="T11" fmla="*/ 700603468 h 508"/>
                  <a:gd name="T12" fmla="*/ 181451248 w 216"/>
                  <a:gd name="T13" fmla="*/ 756046892 h 508"/>
                  <a:gd name="T14" fmla="*/ 166330315 w 216"/>
                  <a:gd name="T15" fmla="*/ 811490316 h 508"/>
                  <a:gd name="T16" fmla="*/ 141128760 w 216"/>
                  <a:gd name="T17" fmla="*/ 866933939 h 508"/>
                  <a:gd name="T18" fmla="*/ 110886893 w 216"/>
                  <a:gd name="T19" fmla="*/ 922377363 h 508"/>
                  <a:gd name="T20" fmla="*/ 80645002 w 216"/>
                  <a:gd name="T21" fmla="*/ 972780476 h 508"/>
                  <a:gd name="T22" fmla="*/ 40322501 w 216"/>
                  <a:gd name="T23" fmla="*/ 1018143277 h 508"/>
                  <a:gd name="T24" fmla="*/ 0 w 216"/>
                  <a:gd name="T25" fmla="*/ 1058465768 h 508"/>
                  <a:gd name="T26" fmla="*/ 327620319 w 216"/>
                  <a:gd name="T27" fmla="*/ 1280239464 h 508"/>
                  <a:gd name="T28" fmla="*/ 327620319 w 216"/>
                  <a:gd name="T29" fmla="*/ 1280239464 h 508"/>
                  <a:gd name="T30" fmla="*/ 347781563 w 216"/>
                  <a:gd name="T31" fmla="*/ 1244957285 h 508"/>
                  <a:gd name="T32" fmla="*/ 362902497 w 216"/>
                  <a:gd name="T33" fmla="*/ 1204634795 h 508"/>
                  <a:gd name="T34" fmla="*/ 383063741 w 216"/>
                  <a:gd name="T35" fmla="*/ 1144151059 h 508"/>
                  <a:gd name="T36" fmla="*/ 408265296 w 216"/>
                  <a:gd name="T37" fmla="*/ 1063506079 h 508"/>
                  <a:gd name="T38" fmla="*/ 423386329 w 216"/>
                  <a:gd name="T39" fmla="*/ 967740164 h 508"/>
                  <a:gd name="T40" fmla="*/ 433466951 w 216"/>
                  <a:gd name="T41" fmla="*/ 846772693 h 508"/>
                  <a:gd name="T42" fmla="*/ 438507262 w 216"/>
                  <a:gd name="T43" fmla="*/ 705643779 h 508"/>
                  <a:gd name="T44" fmla="*/ 438507262 w 216"/>
                  <a:gd name="T45" fmla="*/ 705643779 h 508"/>
                  <a:gd name="T46" fmla="*/ 443547573 w 216"/>
                  <a:gd name="T47" fmla="*/ 564515063 h 508"/>
                  <a:gd name="T48" fmla="*/ 453628195 w 216"/>
                  <a:gd name="T49" fmla="*/ 433466969 h 508"/>
                  <a:gd name="T50" fmla="*/ 468749128 w 216"/>
                  <a:gd name="T51" fmla="*/ 317539710 h 508"/>
                  <a:gd name="T52" fmla="*/ 488910373 w 216"/>
                  <a:gd name="T53" fmla="*/ 221773796 h 508"/>
                  <a:gd name="T54" fmla="*/ 509071617 w 216"/>
                  <a:gd name="T55" fmla="*/ 146169077 h 508"/>
                  <a:gd name="T56" fmla="*/ 529232861 w 216"/>
                  <a:gd name="T57" fmla="*/ 85685317 h 508"/>
                  <a:gd name="T58" fmla="*/ 544353795 w 216"/>
                  <a:gd name="T59" fmla="*/ 40322503 h 508"/>
                  <a:gd name="T60" fmla="*/ 544353795 w 216"/>
                  <a:gd name="T61" fmla="*/ 40322503 h 508"/>
                  <a:gd name="T62" fmla="*/ 534273172 w 216"/>
                  <a:gd name="T63" fmla="*/ 30241880 h 508"/>
                  <a:gd name="T64" fmla="*/ 504031306 w 216"/>
                  <a:gd name="T65" fmla="*/ 15120940 h 508"/>
                  <a:gd name="T66" fmla="*/ 483870062 w 216"/>
                  <a:gd name="T67" fmla="*/ 10080626 h 508"/>
                  <a:gd name="T68" fmla="*/ 458668506 w 216"/>
                  <a:gd name="T69" fmla="*/ 5040313 h 508"/>
                  <a:gd name="T70" fmla="*/ 433466951 w 216"/>
                  <a:gd name="T71" fmla="*/ 0 h 508"/>
                  <a:gd name="T72" fmla="*/ 408265296 w 216"/>
                  <a:gd name="T73" fmla="*/ 5040313 h 508"/>
                  <a:gd name="T74" fmla="*/ 383063741 w 216"/>
                  <a:gd name="T75" fmla="*/ 15120940 h 508"/>
                  <a:gd name="T76" fmla="*/ 352821875 w 216"/>
                  <a:gd name="T77" fmla="*/ 35282191 h 508"/>
                  <a:gd name="T78" fmla="*/ 327620319 w 216"/>
                  <a:gd name="T79" fmla="*/ 60483760 h 508"/>
                  <a:gd name="T80" fmla="*/ 302418764 w 216"/>
                  <a:gd name="T81" fmla="*/ 95765939 h 508"/>
                  <a:gd name="T82" fmla="*/ 282257519 w 216"/>
                  <a:gd name="T83" fmla="*/ 146169077 h 508"/>
                  <a:gd name="T84" fmla="*/ 262096275 w 216"/>
                  <a:gd name="T85" fmla="*/ 206652812 h 508"/>
                  <a:gd name="T86" fmla="*/ 246975342 w 216"/>
                  <a:gd name="T87" fmla="*/ 282257531 h 508"/>
                  <a:gd name="T88" fmla="*/ 236894720 w 216"/>
                  <a:gd name="T89" fmla="*/ 378023446 h 508"/>
                  <a:gd name="T90" fmla="*/ 236894720 w 216"/>
                  <a:gd name="T91" fmla="*/ 378023446 h 5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16"/>
                  <a:gd name="T139" fmla="*/ 0 h 508"/>
                  <a:gd name="T140" fmla="*/ 216 w 216"/>
                  <a:gd name="T141" fmla="*/ 508 h 5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16" h="508">
                    <a:moveTo>
                      <a:pt x="94" y="150"/>
                    </a:moveTo>
                    <a:lnTo>
                      <a:pt x="94" y="150"/>
                    </a:lnTo>
                    <a:lnTo>
                      <a:pt x="92" y="180"/>
                    </a:lnTo>
                    <a:lnTo>
                      <a:pt x="90" y="214"/>
                    </a:lnTo>
                    <a:lnTo>
                      <a:pt x="84" y="256"/>
                    </a:lnTo>
                    <a:lnTo>
                      <a:pt x="78" y="278"/>
                    </a:lnTo>
                    <a:lnTo>
                      <a:pt x="72" y="300"/>
                    </a:lnTo>
                    <a:lnTo>
                      <a:pt x="66" y="322"/>
                    </a:lnTo>
                    <a:lnTo>
                      <a:pt x="56" y="344"/>
                    </a:lnTo>
                    <a:lnTo>
                      <a:pt x="44" y="366"/>
                    </a:lnTo>
                    <a:lnTo>
                      <a:pt x="32" y="386"/>
                    </a:lnTo>
                    <a:lnTo>
                      <a:pt x="16" y="404"/>
                    </a:lnTo>
                    <a:lnTo>
                      <a:pt x="0" y="420"/>
                    </a:lnTo>
                    <a:lnTo>
                      <a:pt x="130" y="508"/>
                    </a:lnTo>
                    <a:lnTo>
                      <a:pt x="138" y="494"/>
                    </a:lnTo>
                    <a:lnTo>
                      <a:pt x="144" y="478"/>
                    </a:lnTo>
                    <a:lnTo>
                      <a:pt x="152" y="454"/>
                    </a:lnTo>
                    <a:lnTo>
                      <a:pt x="162" y="422"/>
                    </a:lnTo>
                    <a:lnTo>
                      <a:pt x="168" y="384"/>
                    </a:lnTo>
                    <a:lnTo>
                      <a:pt x="172" y="336"/>
                    </a:lnTo>
                    <a:lnTo>
                      <a:pt x="174" y="280"/>
                    </a:lnTo>
                    <a:lnTo>
                      <a:pt x="176" y="224"/>
                    </a:lnTo>
                    <a:lnTo>
                      <a:pt x="180" y="172"/>
                    </a:lnTo>
                    <a:lnTo>
                      <a:pt x="186" y="126"/>
                    </a:lnTo>
                    <a:lnTo>
                      <a:pt x="194" y="88"/>
                    </a:lnTo>
                    <a:lnTo>
                      <a:pt x="202" y="58"/>
                    </a:lnTo>
                    <a:lnTo>
                      <a:pt x="210" y="34"/>
                    </a:lnTo>
                    <a:lnTo>
                      <a:pt x="216" y="16"/>
                    </a:lnTo>
                    <a:lnTo>
                      <a:pt x="212" y="12"/>
                    </a:lnTo>
                    <a:lnTo>
                      <a:pt x="200" y="6"/>
                    </a:lnTo>
                    <a:lnTo>
                      <a:pt x="192" y="4"/>
                    </a:lnTo>
                    <a:lnTo>
                      <a:pt x="182" y="2"/>
                    </a:lnTo>
                    <a:lnTo>
                      <a:pt x="172" y="0"/>
                    </a:lnTo>
                    <a:lnTo>
                      <a:pt x="162" y="2"/>
                    </a:lnTo>
                    <a:lnTo>
                      <a:pt x="152" y="6"/>
                    </a:lnTo>
                    <a:lnTo>
                      <a:pt x="140" y="14"/>
                    </a:lnTo>
                    <a:lnTo>
                      <a:pt x="130" y="24"/>
                    </a:lnTo>
                    <a:lnTo>
                      <a:pt x="120" y="38"/>
                    </a:lnTo>
                    <a:lnTo>
                      <a:pt x="112" y="58"/>
                    </a:lnTo>
                    <a:lnTo>
                      <a:pt x="104" y="82"/>
                    </a:lnTo>
                    <a:lnTo>
                      <a:pt x="98" y="112"/>
                    </a:lnTo>
                    <a:lnTo>
                      <a:pt x="94" y="150"/>
                    </a:lnTo>
                    <a:close/>
                  </a:path>
                </a:pathLst>
              </a:custGeom>
              <a:solidFill>
                <a:srgbClr val="EF44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47"/>
              <p:cNvSpPr>
                <a:spLocks/>
              </p:cNvSpPr>
              <p:nvPr/>
            </p:nvSpPr>
            <p:spPr bwMode="auto">
              <a:xfrm>
                <a:off x="5127625" y="2924175"/>
                <a:ext cx="387350" cy="806450"/>
              </a:xfrm>
              <a:custGeom>
                <a:avLst/>
                <a:gdLst>
                  <a:gd name="T0" fmla="*/ 0 w 244"/>
                  <a:gd name="T1" fmla="*/ 0 h 508"/>
                  <a:gd name="T2" fmla="*/ 0 w 244"/>
                  <a:gd name="T3" fmla="*/ 0 h 508"/>
                  <a:gd name="T4" fmla="*/ 10080626 w 244"/>
                  <a:gd name="T5" fmla="*/ 60483760 h 508"/>
                  <a:gd name="T6" fmla="*/ 35282191 w 244"/>
                  <a:gd name="T7" fmla="*/ 216733485 h 508"/>
                  <a:gd name="T8" fmla="*/ 45362814 w 244"/>
                  <a:gd name="T9" fmla="*/ 317539710 h 508"/>
                  <a:gd name="T10" fmla="*/ 55443448 w 244"/>
                  <a:gd name="T11" fmla="*/ 428426658 h 508"/>
                  <a:gd name="T12" fmla="*/ 60483760 w 244"/>
                  <a:gd name="T13" fmla="*/ 539313506 h 508"/>
                  <a:gd name="T14" fmla="*/ 60483760 w 244"/>
                  <a:gd name="T15" fmla="*/ 645160043 h 508"/>
                  <a:gd name="T16" fmla="*/ 60483760 w 244"/>
                  <a:gd name="T17" fmla="*/ 645160043 h 508"/>
                  <a:gd name="T18" fmla="*/ 60483760 w 244"/>
                  <a:gd name="T19" fmla="*/ 841732382 h 508"/>
                  <a:gd name="T20" fmla="*/ 60483760 w 244"/>
                  <a:gd name="T21" fmla="*/ 922377363 h 508"/>
                  <a:gd name="T22" fmla="*/ 70564382 w 244"/>
                  <a:gd name="T23" fmla="*/ 992941721 h 508"/>
                  <a:gd name="T24" fmla="*/ 85685316 w 244"/>
                  <a:gd name="T25" fmla="*/ 1063506079 h 508"/>
                  <a:gd name="T26" fmla="*/ 110886897 w 244"/>
                  <a:gd name="T27" fmla="*/ 1129030126 h 508"/>
                  <a:gd name="T28" fmla="*/ 146169076 w 244"/>
                  <a:gd name="T29" fmla="*/ 1199594484 h 508"/>
                  <a:gd name="T30" fmla="*/ 191531877 w 244"/>
                  <a:gd name="T31" fmla="*/ 1280239464 h 508"/>
                  <a:gd name="T32" fmla="*/ 191531877 w 244"/>
                  <a:gd name="T33" fmla="*/ 1280239464 h 508"/>
                  <a:gd name="T34" fmla="*/ 362902508 w 244"/>
                  <a:gd name="T35" fmla="*/ 1159271993 h 508"/>
                  <a:gd name="T36" fmla="*/ 504031322 w 244"/>
                  <a:gd name="T37" fmla="*/ 1063506079 h 508"/>
                  <a:gd name="T38" fmla="*/ 614918170 w 244"/>
                  <a:gd name="T39" fmla="*/ 992941721 h 508"/>
                  <a:gd name="T40" fmla="*/ 614918170 w 244"/>
                  <a:gd name="T41" fmla="*/ 992941721 h 508"/>
                  <a:gd name="T42" fmla="*/ 609877858 w 244"/>
                  <a:gd name="T43" fmla="*/ 992941721 h 508"/>
                  <a:gd name="T44" fmla="*/ 584676302 w 244"/>
                  <a:gd name="T45" fmla="*/ 987901409 h 508"/>
                  <a:gd name="T46" fmla="*/ 554434435 w 244"/>
                  <a:gd name="T47" fmla="*/ 972780476 h 508"/>
                  <a:gd name="T48" fmla="*/ 534273190 w 244"/>
                  <a:gd name="T49" fmla="*/ 957659542 h 508"/>
                  <a:gd name="T50" fmla="*/ 514111945 w 244"/>
                  <a:gd name="T51" fmla="*/ 942538608 h 508"/>
                  <a:gd name="T52" fmla="*/ 488910389 w 244"/>
                  <a:gd name="T53" fmla="*/ 912296740 h 508"/>
                  <a:gd name="T54" fmla="*/ 468749144 w 244"/>
                  <a:gd name="T55" fmla="*/ 882054872 h 508"/>
                  <a:gd name="T56" fmla="*/ 443547587 w 244"/>
                  <a:gd name="T57" fmla="*/ 841732382 h 508"/>
                  <a:gd name="T58" fmla="*/ 418346031 w 244"/>
                  <a:gd name="T59" fmla="*/ 791329071 h 508"/>
                  <a:gd name="T60" fmla="*/ 393144376 w 244"/>
                  <a:gd name="T61" fmla="*/ 730845335 h 508"/>
                  <a:gd name="T62" fmla="*/ 367942820 w 244"/>
                  <a:gd name="T63" fmla="*/ 660280977 h 508"/>
                  <a:gd name="T64" fmla="*/ 342741263 w 244"/>
                  <a:gd name="T65" fmla="*/ 579635997 h 508"/>
                  <a:gd name="T66" fmla="*/ 317539707 w 244"/>
                  <a:gd name="T67" fmla="*/ 483870082 h 508"/>
                  <a:gd name="T68" fmla="*/ 317539707 w 244"/>
                  <a:gd name="T69" fmla="*/ 483870082 h 508"/>
                  <a:gd name="T70" fmla="*/ 297378462 w 244"/>
                  <a:gd name="T71" fmla="*/ 388104068 h 508"/>
                  <a:gd name="T72" fmla="*/ 272176906 w 244"/>
                  <a:gd name="T73" fmla="*/ 307459088 h 508"/>
                  <a:gd name="T74" fmla="*/ 246975350 w 244"/>
                  <a:gd name="T75" fmla="*/ 236894730 h 508"/>
                  <a:gd name="T76" fmla="*/ 221773794 w 244"/>
                  <a:gd name="T77" fmla="*/ 181451256 h 508"/>
                  <a:gd name="T78" fmla="*/ 191531877 w 244"/>
                  <a:gd name="T79" fmla="*/ 131048143 h 508"/>
                  <a:gd name="T80" fmla="*/ 166330321 w 244"/>
                  <a:gd name="T81" fmla="*/ 90725628 h 508"/>
                  <a:gd name="T82" fmla="*/ 141128764 w 244"/>
                  <a:gd name="T83" fmla="*/ 60483760 h 508"/>
                  <a:gd name="T84" fmla="*/ 115927208 w 244"/>
                  <a:gd name="T85" fmla="*/ 40322503 h 508"/>
                  <a:gd name="T86" fmla="*/ 90725627 w 244"/>
                  <a:gd name="T87" fmla="*/ 20161251 h 508"/>
                  <a:gd name="T88" fmla="*/ 70564382 w 244"/>
                  <a:gd name="T89" fmla="*/ 10080626 h 508"/>
                  <a:gd name="T90" fmla="*/ 30241880 w 244"/>
                  <a:gd name="T91" fmla="*/ 0 h 508"/>
                  <a:gd name="T92" fmla="*/ 10080626 w 244"/>
                  <a:gd name="T93" fmla="*/ 0 h 508"/>
                  <a:gd name="T94" fmla="*/ 0 w 244"/>
                  <a:gd name="T95" fmla="*/ 0 h 508"/>
                  <a:gd name="T96" fmla="*/ 0 w 244"/>
                  <a:gd name="T97" fmla="*/ 0 h 50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4"/>
                  <a:gd name="T148" fmla="*/ 0 h 508"/>
                  <a:gd name="T149" fmla="*/ 244 w 244"/>
                  <a:gd name="T150" fmla="*/ 508 h 50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4" h="508">
                    <a:moveTo>
                      <a:pt x="0" y="0"/>
                    </a:moveTo>
                    <a:lnTo>
                      <a:pt x="0" y="0"/>
                    </a:lnTo>
                    <a:lnTo>
                      <a:pt x="4" y="24"/>
                    </a:lnTo>
                    <a:lnTo>
                      <a:pt x="14" y="86"/>
                    </a:lnTo>
                    <a:lnTo>
                      <a:pt x="18" y="126"/>
                    </a:lnTo>
                    <a:lnTo>
                      <a:pt x="22" y="170"/>
                    </a:lnTo>
                    <a:lnTo>
                      <a:pt x="24" y="214"/>
                    </a:lnTo>
                    <a:lnTo>
                      <a:pt x="24" y="256"/>
                    </a:lnTo>
                    <a:lnTo>
                      <a:pt x="24" y="334"/>
                    </a:lnTo>
                    <a:lnTo>
                      <a:pt x="24" y="366"/>
                    </a:lnTo>
                    <a:lnTo>
                      <a:pt x="28" y="394"/>
                    </a:lnTo>
                    <a:lnTo>
                      <a:pt x="34" y="422"/>
                    </a:lnTo>
                    <a:lnTo>
                      <a:pt x="44" y="448"/>
                    </a:lnTo>
                    <a:lnTo>
                      <a:pt x="58" y="476"/>
                    </a:lnTo>
                    <a:lnTo>
                      <a:pt x="76" y="508"/>
                    </a:lnTo>
                    <a:lnTo>
                      <a:pt x="144" y="460"/>
                    </a:lnTo>
                    <a:lnTo>
                      <a:pt x="200" y="422"/>
                    </a:lnTo>
                    <a:lnTo>
                      <a:pt x="244" y="394"/>
                    </a:lnTo>
                    <a:lnTo>
                      <a:pt x="242" y="394"/>
                    </a:lnTo>
                    <a:lnTo>
                      <a:pt x="232" y="392"/>
                    </a:lnTo>
                    <a:lnTo>
                      <a:pt x="220" y="386"/>
                    </a:lnTo>
                    <a:lnTo>
                      <a:pt x="212" y="380"/>
                    </a:lnTo>
                    <a:lnTo>
                      <a:pt x="204" y="374"/>
                    </a:lnTo>
                    <a:lnTo>
                      <a:pt x="194" y="362"/>
                    </a:lnTo>
                    <a:lnTo>
                      <a:pt x="186" y="350"/>
                    </a:lnTo>
                    <a:lnTo>
                      <a:pt x="176" y="334"/>
                    </a:lnTo>
                    <a:lnTo>
                      <a:pt x="166" y="314"/>
                    </a:lnTo>
                    <a:lnTo>
                      <a:pt x="156" y="290"/>
                    </a:lnTo>
                    <a:lnTo>
                      <a:pt x="146" y="262"/>
                    </a:lnTo>
                    <a:lnTo>
                      <a:pt x="136" y="230"/>
                    </a:lnTo>
                    <a:lnTo>
                      <a:pt x="126" y="192"/>
                    </a:lnTo>
                    <a:lnTo>
                      <a:pt x="118" y="154"/>
                    </a:lnTo>
                    <a:lnTo>
                      <a:pt x="108" y="122"/>
                    </a:lnTo>
                    <a:lnTo>
                      <a:pt x="98" y="94"/>
                    </a:lnTo>
                    <a:lnTo>
                      <a:pt x="88" y="72"/>
                    </a:lnTo>
                    <a:lnTo>
                      <a:pt x="76" y="52"/>
                    </a:lnTo>
                    <a:lnTo>
                      <a:pt x="66" y="36"/>
                    </a:lnTo>
                    <a:lnTo>
                      <a:pt x="56" y="24"/>
                    </a:lnTo>
                    <a:lnTo>
                      <a:pt x="46" y="16"/>
                    </a:lnTo>
                    <a:lnTo>
                      <a:pt x="36" y="8"/>
                    </a:lnTo>
                    <a:lnTo>
                      <a:pt x="28" y="4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48"/>
              <p:cNvSpPr>
                <a:spLocks/>
              </p:cNvSpPr>
              <p:nvPr/>
            </p:nvSpPr>
            <p:spPr bwMode="auto">
              <a:xfrm>
                <a:off x="5127625" y="2889250"/>
                <a:ext cx="333375" cy="806450"/>
              </a:xfrm>
              <a:custGeom>
                <a:avLst/>
                <a:gdLst>
                  <a:gd name="T0" fmla="*/ 312499383 w 210"/>
                  <a:gd name="T1" fmla="*/ 378023446 h 508"/>
                  <a:gd name="T2" fmla="*/ 312499383 w 210"/>
                  <a:gd name="T3" fmla="*/ 378023446 h 508"/>
                  <a:gd name="T4" fmla="*/ 312499383 w 210"/>
                  <a:gd name="T5" fmla="*/ 458668526 h 508"/>
                  <a:gd name="T6" fmla="*/ 317539694 w 210"/>
                  <a:gd name="T7" fmla="*/ 544353818 h 508"/>
                  <a:gd name="T8" fmla="*/ 327620316 w 210"/>
                  <a:gd name="T9" fmla="*/ 645160043 h 508"/>
                  <a:gd name="T10" fmla="*/ 337700939 w 210"/>
                  <a:gd name="T11" fmla="*/ 700603468 h 508"/>
                  <a:gd name="T12" fmla="*/ 352821872 w 210"/>
                  <a:gd name="T13" fmla="*/ 756046892 h 508"/>
                  <a:gd name="T14" fmla="*/ 367942805 w 210"/>
                  <a:gd name="T15" fmla="*/ 811490316 h 508"/>
                  <a:gd name="T16" fmla="*/ 388104049 w 210"/>
                  <a:gd name="T17" fmla="*/ 866933939 h 508"/>
                  <a:gd name="T18" fmla="*/ 418346014 w 210"/>
                  <a:gd name="T19" fmla="*/ 922377363 h 508"/>
                  <a:gd name="T20" fmla="*/ 448587881 w 210"/>
                  <a:gd name="T21" fmla="*/ 972780476 h 508"/>
                  <a:gd name="T22" fmla="*/ 483870058 w 210"/>
                  <a:gd name="T23" fmla="*/ 1018143277 h 508"/>
                  <a:gd name="T24" fmla="*/ 529232857 w 210"/>
                  <a:gd name="T25" fmla="*/ 1058465768 h 508"/>
                  <a:gd name="T26" fmla="*/ 201612491 w 210"/>
                  <a:gd name="T27" fmla="*/ 1280239464 h 508"/>
                  <a:gd name="T28" fmla="*/ 201612491 w 210"/>
                  <a:gd name="T29" fmla="*/ 1280239464 h 508"/>
                  <a:gd name="T30" fmla="*/ 181451247 w 210"/>
                  <a:gd name="T31" fmla="*/ 1244957285 h 508"/>
                  <a:gd name="T32" fmla="*/ 161290003 w 210"/>
                  <a:gd name="T33" fmla="*/ 1204634795 h 508"/>
                  <a:gd name="T34" fmla="*/ 141128759 w 210"/>
                  <a:gd name="T35" fmla="*/ 1144151059 h 508"/>
                  <a:gd name="T36" fmla="*/ 120967514 w 210"/>
                  <a:gd name="T37" fmla="*/ 1068546390 h 508"/>
                  <a:gd name="T38" fmla="*/ 105846581 w 210"/>
                  <a:gd name="T39" fmla="*/ 967740164 h 508"/>
                  <a:gd name="T40" fmla="*/ 90725623 w 210"/>
                  <a:gd name="T41" fmla="*/ 846772693 h 508"/>
                  <a:gd name="T42" fmla="*/ 90725623 w 210"/>
                  <a:gd name="T43" fmla="*/ 710684090 h 508"/>
                  <a:gd name="T44" fmla="*/ 90725623 w 210"/>
                  <a:gd name="T45" fmla="*/ 710684090 h 508"/>
                  <a:gd name="T46" fmla="*/ 85685312 w 210"/>
                  <a:gd name="T47" fmla="*/ 564515063 h 508"/>
                  <a:gd name="T48" fmla="*/ 75604690 w 210"/>
                  <a:gd name="T49" fmla="*/ 433466969 h 508"/>
                  <a:gd name="T50" fmla="*/ 65524068 w 210"/>
                  <a:gd name="T51" fmla="*/ 317539710 h 508"/>
                  <a:gd name="T52" fmla="*/ 45362812 w 210"/>
                  <a:gd name="T53" fmla="*/ 216733485 h 508"/>
                  <a:gd name="T54" fmla="*/ 30241879 w 210"/>
                  <a:gd name="T55" fmla="*/ 141128766 h 508"/>
                  <a:gd name="T56" fmla="*/ 15120939 w 210"/>
                  <a:gd name="T57" fmla="*/ 80645005 h 508"/>
                  <a:gd name="T58" fmla="*/ 0 w 210"/>
                  <a:gd name="T59" fmla="*/ 30241880 h 508"/>
                  <a:gd name="T60" fmla="*/ 0 w 210"/>
                  <a:gd name="T61" fmla="*/ 30241880 h 508"/>
                  <a:gd name="T62" fmla="*/ 10080625 w 210"/>
                  <a:gd name="T63" fmla="*/ 25201563 h 508"/>
                  <a:gd name="T64" fmla="*/ 40322501 w 210"/>
                  <a:gd name="T65" fmla="*/ 10080626 h 508"/>
                  <a:gd name="T66" fmla="*/ 60483757 w 210"/>
                  <a:gd name="T67" fmla="*/ 5040313 h 508"/>
                  <a:gd name="T68" fmla="*/ 85685312 w 210"/>
                  <a:gd name="T69" fmla="*/ 0 h 508"/>
                  <a:gd name="T70" fmla="*/ 110886892 w 210"/>
                  <a:gd name="T71" fmla="*/ 0 h 508"/>
                  <a:gd name="T72" fmla="*/ 136088448 w 210"/>
                  <a:gd name="T73" fmla="*/ 0 h 508"/>
                  <a:gd name="T74" fmla="*/ 166330314 w 210"/>
                  <a:gd name="T75" fmla="*/ 15120940 h 508"/>
                  <a:gd name="T76" fmla="*/ 191531869 w 210"/>
                  <a:gd name="T77" fmla="*/ 30241880 h 508"/>
                  <a:gd name="T78" fmla="*/ 216733474 w 210"/>
                  <a:gd name="T79" fmla="*/ 60483760 h 508"/>
                  <a:gd name="T80" fmla="*/ 241935029 w 210"/>
                  <a:gd name="T81" fmla="*/ 95765939 h 508"/>
                  <a:gd name="T82" fmla="*/ 267136584 w 210"/>
                  <a:gd name="T83" fmla="*/ 146169077 h 508"/>
                  <a:gd name="T84" fmla="*/ 287297828 w 210"/>
                  <a:gd name="T85" fmla="*/ 206652812 h 508"/>
                  <a:gd name="T86" fmla="*/ 302418761 w 210"/>
                  <a:gd name="T87" fmla="*/ 287297843 h 508"/>
                  <a:gd name="T88" fmla="*/ 312499383 w 210"/>
                  <a:gd name="T89" fmla="*/ 378023446 h 508"/>
                  <a:gd name="T90" fmla="*/ 312499383 w 210"/>
                  <a:gd name="T91" fmla="*/ 378023446 h 5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10"/>
                  <a:gd name="T139" fmla="*/ 0 h 508"/>
                  <a:gd name="T140" fmla="*/ 210 w 210"/>
                  <a:gd name="T141" fmla="*/ 508 h 5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10" h="508">
                    <a:moveTo>
                      <a:pt x="124" y="150"/>
                    </a:moveTo>
                    <a:lnTo>
                      <a:pt x="124" y="150"/>
                    </a:lnTo>
                    <a:lnTo>
                      <a:pt x="124" y="182"/>
                    </a:lnTo>
                    <a:lnTo>
                      <a:pt x="126" y="216"/>
                    </a:lnTo>
                    <a:lnTo>
                      <a:pt x="130" y="256"/>
                    </a:lnTo>
                    <a:lnTo>
                      <a:pt x="134" y="278"/>
                    </a:lnTo>
                    <a:lnTo>
                      <a:pt x="140" y="300"/>
                    </a:lnTo>
                    <a:lnTo>
                      <a:pt x="146" y="322"/>
                    </a:lnTo>
                    <a:lnTo>
                      <a:pt x="154" y="344"/>
                    </a:lnTo>
                    <a:lnTo>
                      <a:pt x="166" y="366"/>
                    </a:lnTo>
                    <a:lnTo>
                      <a:pt x="178" y="386"/>
                    </a:lnTo>
                    <a:lnTo>
                      <a:pt x="192" y="404"/>
                    </a:lnTo>
                    <a:lnTo>
                      <a:pt x="210" y="420"/>
                    </a:lnTo>
                    <a:lnTo>
                      <a:pt x="80" y="508"/>
                    </a:lnTo>
                    <a:lnTo>
                      <a:pt x="72" y="494"/>
                    </a:lnTo>
                    <a:lnTo>
                      <a:pt x="64" y="478"/>
                    </a:lnTo>
                    <a:lnTo>
                      <a:pt x="56" y="454"/>
                    </a:lnTo>
                    <a:lnTo>
                      <a:pt x="48" y="424"/>
                    </a:lnTo>
                    <a:lnTo>
                      <a:pt x="42" y="384"/>
                    </a:lnTo>
                    <a:lnTo>
                      <a:pt x="36" y="336"/>
                    </a:lnTo>
                    <a:lnTo>
                      <a:pt x="36" y="282"/>
                    </a:lnTo>
                    <a:lnTo>
                      <a:pt x="34" y="224"/>
                    </a:lnTo>
                    <a:lnTo>
                      <a:pt x="30" y="172"/>
                    </a:lnTo>
                    <a:lnTo>
                      <a:pt x="26" y="126"/>
                    </a:lnTo>
                    <a:lnTo>
                      <a:pt x="18" y="86"/>
                    </a:lnTo>
                    <a:lnTo>
                      <a:pt x="12" y="56"/>
                    </a:lnTo>
                    <a:lnTo>
                      <a:pt x="6" y="32"/>
                    </a:lnTo>
                    <a:lnTo>
                      <a:pt x="0" y="12"/>
                    </a:lnTo>
                    <a:lnTo>
                      <a:pt x="4" y="10"/>
                    </a:lnTo>
                    <a:lnTo>
                      <a:pt x="16" y="4"/>
                    </a:lnTo>
                    <a:lnTo>
                      <a:pt x="24" y="2"/>
                    </a:lnTo>
                    <a:lnTo>
                      <a:pt x="3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6" y="6"/>
                    </a:lnTo>
                    <a:lnTo>
                      <a:pt x="76" y="12"/>
                    </a:lnTo>
                    <a:lnTo>
                      <a:pt x="86" y="24"/>
                    </a:lnTo>
                    <a:lnTo>
                      <a:pt x="96" y="38"/>
                    </a:lnTo>
                    <a:lnTo>
                      <a:pt x="106" y="58"/>
                    </a:lnTo>
                    <a:lnTo>
                      <a:pt x="114" y="82"/>
                    </a:lnTo>
                    <a:lnTo>
                      <a:pt x="120" y="114"/>
                    </a:lnTo>
                    <a:lnTo>
                      <a:pt x="124" y="150"/>
                    </a:lnTo>
                    <a:close/>
                  </a:path>
                </a:pathLst>
              </a:custGeom>
              <a:solidFill>
                <a:srgbClr val="EF44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49"/>
              <p:cNvSpPr>
                <a:spLocks/>
              </p:cNvSpPr>
              <p:nvPr/>
            </p:nvSpPr>
            <p:spPr bwMode="auto">
              <a:xfrm>
                <a:off x="4079875" y="2879725"/>
                <a:ext cx="209550" cy="381000"/>
              </a:xfrm>
              <a:custGeom>
                <a:avLst/>
                <a:gdLst>
                  <a:gd name="T0" fmla="*/ 317539640 w 132"/>
                  <a:gd name="T1" fmla="*/ 252015660 h 240"/>
                  <a:gd name="T2" fmla="*/ 277217159 w 132"/>
                  <a:gd name="T3" fmla="*/ 408265308 h 240"/>
                  <a:gd name="T4" fmla="*/ 272176848 w 132"/>
                  <a:gd name="T5" fmla="*/ 483870075 h 240"/>
                  <a:gd name="T6" fmla="*/ 252015608 w 132"/>
                  <a:gd name="T7" fmla="*/ 383063752 h 240"/>
                  <a:gd name="T8" fmla="*/ 246975298 w 132"/>
                  <a:gd name="T9" fmla="*/ 337700951 h 240"/>
                  <a:gd name="T10" fmla="*/ 231854367 w 132"/>
                  <a:gd name="T11" fmla="*/ 433466963 h 240"/>
                  <a:gd name="T12" fmla="*/ 211693126 w 132"/>
                  <a:gd name="T13" fmla="*/ 524192565 h 240"/>
                  <a:gd name="T14" fmla="*/ 181451216 w 132"/>
                  <a:gd name="T15" fmla="*/ 599797233 h 240"/>
                  <a:gd name="T16" fmla="*/ 171370595 w 132"/>
                  <a:gd name="T17" fmla="*/ 604837545 h 240"/>
                  <a:gd name="T18" fmla="*/ 201612456 w 132"/>
                  <a:gd name="T19" fmla="*/ 388104063 h 240"/>
                  <a:gd name="T20" fmla="*/ 206652767 w 132"/>
                  <a:gd name="T21" fmla="*/ 327620328 h 240"/>
                  <a:gd name="T22" fmla="*/ 201612456 w 132"/>
                  <a:gd name="T23" fmla="*/ 302418772 h 240"/>
                  <a:gd name="T24" fmla="*/ 191531836 w 132"/>
                  <a:gd name="T25" fmla="*/ 302418772 h 240"/>
                  <a:gd name="T26" fmla="*/ 161289975 w 132"/>
                  <a:gd name="T27" fmla="*/ 347781573 h 240"/>
                  <a:gd name="T28" fmla="*/ 151209355 w 132"/>
                  <a:gd name="T29" fmla="*/ 383063752 h 240"/>
                  <a:gd name="T30" fmla="*/ 136088424 w 132"/>
                  <a:gd name="T31" fmla="*/ 423386341 h 240"/>
                  <a:gd name="T32" fmla="*/ 126007804 w 132"/>
                  <a:gd name="T33" fmla="*/ 418346030 h 240"/>
                  <a:gd name="T34" fmla="*/ 126007804 w 132"/>
                  <a:gd name="T35" fmla="*/ 398184685 h 240"/>
                  <a:gd name="T36" fmla="*/ 126007804 w 132"/>
                  <a:gd name="T37" fmla="*/ 277217216 h 240"/>
                  <a:gd name="T38" fmla="*/ 120967494 w 132"/>
                  <a:gd name="T39" fmla="*/ 226814104 h 240"/>
                  <a:gd name="T40" fmla="*/ 115927184 w 132"/>
                  <a:gd name="T41" fmla="*/ 226814104 h 240"/>
                  <a:gd name="T42" fmla="*/ 50403114 w 132"/>
                  <a:gd name="T43" fmla="*/ 388104063 h 240"/>
                  <a:gd name="T44" fmla="*/ 60483747 w 132"/>
                  <a:gd name="T45" fmla="*/ 246975349 h 240"/>
                  <a:gd name="T46" fmla="*/ 65524057 w 132"/>
                  <a:gd name="T47" fmla="*/ 206652810 h 240"/>
                  <a:gd name="T48" fmla="*/ 65524057 w 132"/>
                  <a:gd name="T49" fmla="*/ 201612498 h 240"/>
                  <a:gd name="T50" fmla="*/ 20161247 w 132"/>
                  <a:gd name="T51" fmla="*/ 257055971 h 240"/>
                  <a:gd name="T52" fmla="*/ 0 w 132"/>
                  <a:gd name="T53" fmla="*/ 292338150 h 240"/>
                  <a:gd name="T54" fmla="*/ 5040312 w 132"/>
                  <a:gd name="T55" fmla="*/ 277217216 h 240"/>
                  <a:gd name="T56" fmla="*/ 80644988 w 132"/>
                  <a:gd name="T57" fmla="*/ 80645004 h 240"/>
                  <a:gd name="T58" fmla="*/ 126007804 w 132"/>
                  <a:gd name="T59" fmla="*/ 0 h 240"/>
                  <a:gd name="T60" fmla="*/ 110886873 w 132"/>
                  <a:gd name="T61" fmla="*/ 55443448 h 240"/>
                  <a:gd name="T62" fmla="*/ 95765918 w 132"/>
                  <a:gd name="T63" fmla="*/ 110886896 h 240"/>
                  <a:gd name="T64" fmla="*/ 95765918 w 132"/>
                  <a:gd name="T65" fmla="*/ 126007830 h 240"/>
                  <a:gd name="T66" fmla="*/ 105846563 w 132"/>
                  <a:gd name="T67" fmla="*/ 120967519 h 240"/>
                  <a:gd name="T68" fmla="*/ 131048114 w 132"/>
                  <a:gd name="T69" fmla="*/ 65524071 h 240"/>
                  <a:gd name="T70" fmla="*/ 136088424 w 132"/>
                  <a:gd name="T71" fmla="*/ 70564382 h 240"/>
                  <a:gd name="T72" fmla="*/ 141128734 w 132"/>
                  <a:gd name="T73" fmla="*/ 126007830 h 240"/>
                  <a:gd name="T74" fmla="*/ 146169045 w 132"/>
                  <a:gd name="T75" fmla="*/ 151209386 h 240"/>
                  <a:gd name="T76" fmla="*/ 146169045 w 132"/>
                  <a:gd name="T77" fmla="*/ 146169075 h 240"/>
                  <a:gd name="T78" fmla="*/ 201612456 w 132"/>
                  <a:gd name="T79" fmla="*/ 45362813 h 240"/>
                  <a:gd name="T80" fmla="*/ 216733437 w 132"/>
                  <a:gd name="T81" fmla="*/ 20161251 h 240"/>
                  <a:gd name="T82" fmla="*/ 221773747 w 132"/>
                  <a:gd name="T83" fmla="*/ 30241880 h 240"/>
                  <a:gd name="T84" fmla="*/ 181451216 w 132"/>
                  <a:gd name="T85" fmla="*/ 131048141 h 240"/>
                  <a:gd name="T86" fmla="*/ 181451216 w 132"/>
                  <a:gd name="T87" fmla="*/ 151209386 h 240"/>
                  <a:gd name="T88" fmla="*/ 181451216 w 132"/>
                  <a:gd name="T89" fmla="*/ 176410942 h 240"/>
                  <a:gd name="T90" fmla="*/ 191531836 w 132"/>
                  <a:gd name="T91" fmla="*/ 161290009 h 240"/>
                  <a:gd name="T92" fmla="*/ 201612456 w 132"/>
                  <a:gd name="T93" fmla="*/ 136088453 h 240"/>
                  <a:gd name="T94" fmla="*/ 216733437 w 132"/>
                  <a:gd name="T95" fmla="*/ 115927208 h 240"/>
                  <a:gd name="T96" fmla="*/ 221773747 w 132"/>
                  <a:gd name="T97" fmla="*/ 146169075 h 240"/>
                  <a:gd name="T98" fmla="*/ 221773747 w 132"/>
                  <a:gd name="T99" fmla="*/ 191531876 h 240"/>
                  <a:gd name="T100" fmla="*/ 221773747 w 132"/>
                  <a:gd name="T101" fmla="*/ 246975349 h 240"/>
                  <a:gd name="T102" fmla="*/ 231854367 w 132"/>
                  <a:gd name="T103" fmla="*/ 252015660 h 240"/>
                  <a:gd name="T104" fmla="*/ 236894677 w 132"/>
                  <a:gd name="T105" fmla="*/ 236894726 h 240"/>
                  <a:gd name="T106" fmla="*/ 292338089 w 132"/>
                  <a:gd name="T107" fmla="*/ 65524071 h 240"/>
                  <a:gd name="T108" fmla="*/ 292338089 w 132"/>
                  <a:gd name="T109" fmla="*/ 75604693 h 240"/>
                  <a:gd name="T110" fmla="*/ 272176848 w 132"/>
                  <a:gd name="T111" fmla="*/ 171370631 h 240"/>
                  <a:gd name="T112" fmla="*/ 277217159 w 132"/>
                  <a:gd name="T113" fmla="*/ 196572187 h 240"/>
                  <a:gd name="T114" fmla="*/ 287297779 w 132"/>
                  <a:gd name="T115" fmla="*/ 186491565 h 240"/>
                  <a:gd name="T116" fmla="*/ 307459020 w 132"/>
                  <a:gd name="T117" fmla="*/ 161290009 h 240"/>
                  <a:gd name="T118" fmla="*/ 327620260 w 132"/>
                  <a:gd name="T119" fmla="*/ 151209386 h 240"/>
                  <a:gd name="T120" fmla="*/ 332660570 w 132"/>
                  <a:gd name="T121" fmla="*/ 176410942 h 240"/>
                  <a:gd name="T122" fmla="*/ 317539640 w 132"/>
                  <a:gd name="T123" fmla="*/ 252015660 h 24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32"/>
                  <a:gd name="T187" fmla="*/ 0 h 240"/>
                  <a:gd name="T188" fmla="*/ 132 w 132"/>
                  <a:gd name="T189" fmla="*/ 240 h 24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32" h="240">
                    <a:moveTo>
                      <a:pt x="126" y="100"/>
                    </a:moveTo>
                    <a:lnTo>
                      <a:pt x="126" y="100"/>
                    </a:lnTo>
                    <a:lnTo>
                      <a:pt x="116" y="132"/>
                    </a:lnTo>
                    <a:lnTo>
                      <a:pt x="110" y="162"/>
                    </a:lnTo>
                    <a:lnTo>
                      <a:pt x="108" y="192"/>
                    </a:lnTo>
                    <a:lnTo>
                      <a:pt x="100" y="152"/>
                    </a:lnTo>
                    <a:lnTo>
                      <a:pt x="98" y="140"/>
                    </a:lnTo>
                    <a:lnTo>
                      <a:pt x="98" y="134"/>
                    </a:lnTo>
                    <a:lnTo>
                      <a:pt x="98" y="142"/>
                    </a:lnTo>
                    <a:lnTo>
                      <a:pt x="92" y="172"/>
                    </a:lnTo>
                    <a:lnTo>
                      <a:pt x="84" y="208"/>
                    </a:lnTo>
                    <a:lnTo>
                      <a:pt x="78" y="228"/>
                    </a:lnTo>
                    <a:lnTo>
                      <a:pt x="72" y="238"/>
                    </a:lnTo>
                    <a:lnTo>
                      <a:pt x="68" y="240"/>
                    </a:lnTo>
                    <a:lnTo>
                      <a:pt x="76" y="192"/>
                    </a:lnTo>
                    <a:lnTo>
                      <a:pt x="80" y="154"/>
                    </a:lnTo>
                    <a:lnTo>
                      <a:pt x="82" y="130"/>
                    </a:lnTo>
                    <a:lnTo>
                      <a:pt x="82" y="124"/>
                    </a:lnTo>
                    <a:lnTo>
                      <a:pt x="80" y="120"/>
                    </a:lnTo>
                    <a:lnTo>
                      <a:pt x="78" y="120"/>
                    </a:lnTo>
                    <a:lnTo>
                      <a:pt x="76" y="120"/>
                    </a:lnTo>
                    <a:lnTo>
                      <a:pt x="70" y="126"/>
                    </a:lnTo>
                    <a:lnTo>
                      <a:pt x="64" y="138"/>
                    </a:lnTo>
                    <a:lnTo>
                      <a:pt x="60" y="152"/>
                    </a:lnTo>
                    <a:lnTo>
                      <a:pt x="56" y="166"/>
                    </a:lnTo>
                    <a:lnTo>
                      <a:pt x="54" y="168"/>
                    </a:lnTo>
                    <a:lnTo>
                      <a:pt x="52" y="170"/>
                    </a:lnTo>
                    <a:lnTo>
                      <a:pt x="50" y="166"/>
                    </a:lnTo>
                    <a:lnTo>
                      <a:pt x="50" y="158"/>
                    </a:lnTo>
                    <a:lnTo>
                      <a:pt x="52" y="136"/>
                    </a:lnTo>
                    <a:lnTo>
                      <a:pt x="50" y="110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6" y="90"/>
                    </a:lnTo>
                    <a:lnTo>
                      <a:pt x="20" y="154"/>
                    </a:lnTo>
                    <a:lnTo>
                      <a:pt x="22" y="122"/>
                    </a:lnTo>
                    <a:lnTo>
                      <a:pt x="24" y="98"/>
                    </a:lnTo>
                    <a:lnTo>
                      <a:pt x="26" y="82"/>
                    </a:lnTo>
                    <a:lnTo>
                      <a:pt x="26" y="80"/>
                    </a:lnTo>
                    <a:lnTo>
                      <a:pt x="18" y="88"/>
                    </a:lnTo>
                    <a:lnTo>
                      <a:pt x="8" y="102"/>
                    </a:lnTo>
                    <a:lnTo>
                      <a:pt x="0" y="116"/>
                    </a:lnTo>
                    <a:lnTo>
                      <a:pt x="2" y="110"/>
                    </a:lnTo>
                    <a:lnTo>
                      <a:pt x="14" y="76"/>
                    </a:lnTo>
                    <a:lnTo>
                      <a:pt x="32" y="32"/>
                    </a:lnTo>
                    <a:lnTo>
                      <a:pt x="42" y="14"/>
                    </a:lnTo>
                    <a:lnTo>
                      <a:pt x="50" y="0"/>
                    </a:lnTo>
                    <a:lnTo>
                      <a:pt x="44" y="22"/>
                    </a:lnTo>
                    <a:lnTo>
                      <a:pt x="38" y="38"/>
                    </a:lnTo>
                    <a:lnTo>
                      <a:pt x="38" y="44"/>
                    </a:lnTo>
                    <a:lnTo>
                      <a:pt x="38" y="50"/>
                    </a:lnTo>
                    <a:lnTo>
                      <a:pt x="40" y="52"/>
                    </a:lnTo>
                    <a:lnTo>
                      <a:pt x="42" y="48"/>
                    </a:lnTo>
                    <a:lnTo>
                      <a:pt x="48" y="38"/>
                    </a:lnTo>
                    <a:lnTo>
                      <a:pt x="52" y="26"/>
                    </a:lnTo>
                    <a:lnTo>
                      <a:pt x="54" y="24"/>
                    </a:lnTo>
                    <a:lnTo>
                      <a:pt x="54" y="28"/>
                    </a:lnTo>
                    <a:lnTo>
                      <a:pt x="56" y="50"/>
                    </a:lnTo>
                    <a:lnTo>
                      <a:pt x="56" y="58"/>
                    </a:lnTo>
                    <a:lnTo>
                      <a:pt x="58" y="60"/>
                    </a:lnTo>
                    <a:lnTo>
                      <a:pt x="58" y="58"/>
                    </a:lnTo>
                    <a:lnTo>
                      <a:pt x="72" y="32"/>
                    </a:lnTo>
                    <a:lnTo>
                      <a:pt x="80" y="18"/>
                    </a:lnTo>
                    <a:lnTo>
                      <a:pt x="86" y="8"/>
                    </a:lnTo>
                    <a:lnTo>
                      <a:pt x="88" y="10"/>
                    </a:lnTo>
                    <a:lnTo>
                      <a:pt x="88" y="12"/>
                    </a:lnTo>
                    <a:lnTo>
                      <a:pt x="84" y="24"/>
                    </a:lnTo>
                    <a:lnTo>
                      <a:pt x="72" y="52"/>
                    </a:lnTo>
                    <a:lnTo>
                      <a:pt x="72" y="60"/>
                    </a:lnTo>
                    <a:lnTo>
                      <a:pt x="72" y="68"/>
                    </a:lnTo>
                    <a:lnTo>
                      <a:pt x="72" y="70"/>
                    </a:lnTo>
                    <a:lnTo>
                      <a:pt x="74" y="70"/>
                    </a:lnTo>
                    <a:lnTo>
                      <a:pt x="76" y="64"/>
                    </a:lnTo>
                    <a:lnTo>
                      <a:pt x="80" y="54"/>
                    </a:lnTo>
                    <a:lnTo>
                      <a:pt x="86" y="48"/>
                    </a:lnTo>
                    <a:lnTo>
                      <a:pt x="86" y="46"/>
                    </a:lnTo>
                    <a:lnTo>
                      <a:pt x="88" y="48"/>
                    </a:lnTo>
                    <a:lnTo>
                      <a:pt x="88" y="58"/>
                    </a:lnTo>
                    <a:lnTo>
                      <a:pt x="88" y="76"/>
                    </a:lnTo>
                    <a:lnTo>
                      <a:pt x="88" y="94"/>
                    </a:lnTo>
                    <a:lnTo>
                      <a:pt x="88" y="98"/>
                    </a:lnTo>
                    <a:lnTo>
                      <a:pt x="90" y="102"/>
                    </a:lnTo>
                    <a:lnTo>
                      <a:pt x="92" y="100"/>
                    </a:lnTo>
                    <a:lnTo>
                      <a:pt x="94" y="94"/>
                    </a:lnTo>
                    <a:lnTo>
                      <a:pt x="110" y="42"/>
                    </a:lnTo>
                    <a:lnTo>
                      <a:pt x="116" y="26"/>
                    </a:lnTo>
                    <a:lnTo>
                      <a:pt x="116" y="30"/>
                    </a:lnTo>
                    <a:lnTo>
                      <a:pt x="112" y="50"/>
                    </a:lnTo>
                    <a:lnTo>
                      <a:pt x="108" y="68"/>
                    </a:lnTo>
                    <a:lnTo>
                      <a:pt x="110" y="78"/>
                    </a:lnTo>
                    <a:lnTo>
                      <a:pt x="114" y="74"/>
                    </a:lnTo>
                    <a:lnTo>
                      <a:pt x="116" y="68"/>
                    </a:lnTo>
                    <a:lnTo>
                      <a:pt x="122" y="64"/>
                    </a:lnTo>
                    <a:lnTo>
                      <a:pt x="126" y="60"/>
                    </a:lnTo>
                    <a:lnTo>
                      <a:pt x="130" y="60"/>
                    </a:lnTo>
                    <a:lnTo>
                      <a:pt x="132" y="62"/>
                    </a:lnTo>
                    <a:lnTo>
                      <a:pt x="132" y="70"/>
                    </a:lnTo>
                    <a:lnTo>
                      <a:pt x="130" y="82"/>
                    </a:lnTo>
                    <a:lnTo>
                      <a:pt x="126" y="100"/>
                    </a:lnTo>
                    <a:close/>
                  </a:path>
                </a:pathLst>
              </a:custGeom>
              <a:solidFill>
                <a:srgbClr val="F68A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50"/>
              <p:cNvSpPr>
                <a:spLocks/>
              </p:cNvSpPr>
              <p:nvPr/>
            </p:nvSpPr>
            <p:spPr bwMode="auto">
              <a:xfrm>
                <a:off x="5286375" y="3492500"/>
                <a:ext cx="79375" cy="152400"/>
              </a:xfrm>
              <a:custGeom>
                <a:avLst/>
                <a:gdLst>
                  <a:gd name="T0" fmla="*/ 0 w 50"/>
                  <a:gd name="T1" fmla="*/ 0 h 96"/>
                  <a:gd name="T2" fmla="*/ 0 w 50"/>
                  <a:gd name="T3" fmla="*/ 0 h 96"/>
                  <a:gd name="T4" fmla="*/ 5040313 w 50"/>
                  <a:gd name="T5" fmla="*/ 25201561 h 96"/>
                  <a:gd name="T6" fmla="*/ 25201561 w 50"/>
                  <a:gd name="T7" fmla="*/ 90725621 h 96"/>
                  <a:gd name="T8" fmla="*/ 55443445 w 50"/>
                  <a:gd name="T9" fmla="*/ 171370620 h 96"/>
                  <a:gd name="T10" fmla="*/ 75604689 w 50"/>
                  <a:gd name="T11" fmla="*/ 211693157 h 96"/>
                  <a:gd name="T12" fmla="*/ 95765933 w 50"/>
                  <a:gd name="T13" fmla="*/ 241935022 h 96"/>
                  <a:gd name="T14" fmla="*/ 126007824 w 50"/>
                  <a:gd name="T15" fmla="*/ 226814090 h 96"/>
                  <a:gd name="T16" fmla="*/ 126007824 w 50"/>
                  <a:gd name="T17" fmla="*/ 226814090 h 96"/>
                  <a:gd name="T18" fmla="*/ 115927202 w 50"/>
                  <a:gd name="T19" fmla="*/ 216733468 h 96"/>
                  <a:gd name="T20" fmla="*/ 90725622 w 50"/>
                  <a:gd name="T21" fmla="*/ 181451242 h 96"/>
                  <a:gd name="T22" fmla="*/ 50403122 w 50"/>
                  <a:gd name="T23" fmla="*/ 110886889 h 96"/>
                  <a:gd name="T24" fmla="*/ 0 w 50"/>
                  <a:gd name="T25" fmla="*/ 0 h 96"/>
                  <a:gd name="T26" fmla="*/ 0 w 50"/>
                  <a:gd name="T27" fmla="*/ 0 h 9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96"/>
                  <a:gd name="T44" fmla="*/ 50 w 50"/>
                  <a:gd name="T45" fmla="*/ 96 h 9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96">
                    <a:moveTo>
                      <a:pt x="0" y="0"/>
                    </a:moveTo>
                    <a:lnTo>
                      <a:pt x="0" y="0"/>
                    </a:lnTo>
                    <a:lnTo>
                      <a:pt x="2" y="10"/>
                    </a:lnTo>
                    <a:lnTo>
                      <a:pt x="10" y="36"/>
                    </a:lnTo>
                    <a:lnTo>
                      <a:pt x="22" y="68"/>
                    </a:lnTo>
                    <a:lnTo>
                      <a:pt x="30" y="84"/>
                    </a:lnTo>
                    <a:lnTo>
                      <a:pt x="38" y="96"/>
                    </a:lnTo>
                    <a:lnTo>
                      <a:pt x="50" y="90"/>
                    </a:lnTo>
                    <a:lnTo>
                      <a:pt x="46" y="86"/>
                    </a:lnTo>
                    <a:lnTo>
                      <a:pt x="36" y="72"/>
                    </a:lnTo>
                    <a:lnTo>
                      <a:pt x="2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51"/>
              <p:cNvSpPr>
                <a:spLocks/>
              </p:cNvSpPr>
              <p:nvPr/>
            </p:nvSpPr>
            <p:spPr bwMode="auto">
              <a:xfrm>
                <a:off x="4222750" y="3165475"/>
                <a:ext cx="127000" cy="695325"/>
              </a:xfrm>
              <a:custGeom>
                <a:avLst/>
                <a:gdLst>
                  <a:gd name="T0" fmla="*/ 0 w 80"/>
                  <a:gd name="T1" fmla="*/ 90725625 h 438"/>
                  <a:gd name="T2" fmla="*/ 0 w 80"/>
                  <a:gd name="T3" fmla="*/ 90725625 h 438"/>
                  <a:gd name="T4" fmla="*/ 0 w 80"/>
                  <a:gd name="T5" fmla="*/ 176410938 h 438"/>
                  <a:gd name="T6" fmla="*/ 5040312 w 80"/>
                  <a:gd name="T7" fmla="*/ 277217209 h 438"/>
                  <a:gd name="T8" fmla="*/ 15120938 w 80"/>
                  <a:gd name="T9" fmla="*/ 403224987 h 438"/>
                  <a:gd name="T10" fmla="*/ 40322497 w 80"/>
                  <a:gd name="T11" fmla="*/ 559474730 h 438"/>
                  <a:gd name="T12" fmla="*/ 55443441 w 80"/>
                  <a:gd name="T13" fmla="*/ 640119708 h 438"/>
                  <a:gd name="T14" fmla="*/ 75604683 w 80"/>
                  <a:gd name="T15" fmla="*/ 730845307 h 438"/>
                  <a:gd name="T16" fmla="*/ 100806236 w 80"/>
                  <a:gd name="T17" fmla="*/ 816530596 h 438"/>
                  <a:gd name="T18" fmla="*/ 131048125 w 80"/>
                  <a:gd name="T19" fmla="*/ 912296705 h 438"/>
                  <a:gd name="T20" fmla="*/ 161289988 w 80"/>
                  <a:gd name="T21" fmla="*/ 1008062616 h 438"/>
                  <a:gd name="T22" fmla="*/ 201612473 w 80"/>
                  <a:gd name="T23" fmla="*/ 1103828527 h 438"/>
                  <a:gd name="T24" fmla="*/ 201612473 w 80"/>
                  <a:gd name="T25" fmla="*/ 1103828527 h 438"/>
                  <a:gd name="T26" fmla="*/ 176410920 w 80"/>
                  <a:gd name="T27" fmla="*/ 982861060 h 438"/>
                  <a:gd name="T28" fmla="*/ 151209367 w 80"/>
                  <a:gd name="T29" fmla="*/ 851812972 h 438"/>
                  <a:gd name="T30" fmla="*/ 120967503 w 80"/>
                  <a:gd name="T31" fmla="*/ 695563130 h 438"/>
                  <a:gd name="T32" fmla="*/ 95765926 w 80"/>
                  <a:gd name="T33" fmla="*/ 514111930 h 438"/>
                  <a:gd name="T34" fmla="*/ 80644994 w 80"/>
                  <a:gd name="T35" fmla="*/ 332660632 h 438"/>
                  <a:gd name="T36" fmla="*/ 75604683 w 80"/>
                  <a:gd name="T37" fmla="*/ 241935032 h 438"/>
                  <a:gd name="T38" fmla="*/ 75604683 w 80"/>
                  <a:gd name="T39" fmla="*/ 156249694 h 438"/>
                  <a:gd name="T40" fmla="*/ 80644994 w 80"/>
                  <a:gd name="T41" fmla="*/ 75604691 h 438"/>
                  <a:gd name="T42" fmla="*/ 90725615 w 80"/>
                  <a:gd name="T43" fmla="*/ 0 h 438"/>
                  <a:gd name="T44" fmla="*/ 35282186 w 80"/>
                  <a:gd name="T45" fmla="*/ 80645002 h 438"/>
                  <a:gd name="T46" fmla="*/ 0 w 80"/>
                  <a:gd name="T47" fmla="*/ 90725625 h 4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0"/>
                  <a:gd name="T73" fmla="*/ 0 h 438"/>
                  <a:gd name="T74" fmla="*/ 80 w 80"/>
                  <a:gd name="T75" fmla="*/ 438 h 4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0" h="438">
                    <a:moveTo>
                      <a:pt x="0" y="36"/>
                    </a:moveTo>
                    <a:lnTo>
                      <a:pt x="0" y="36"/>
                    </a:lnTo>
                    <a:lnTo>
                      <a:pt x="0" y="70"/>
                    </a:lnTo>
                    <a:lnTo>
                      <a:pt x="2" y="110"/>
                    </a:lnTo>
                    <a:lnTo>
                      <a:pt x="6" y="160"/>
                    </a:lnTo>
                    <a:lnTo>
                      <a:pt x="16" y="222"/>
                    </a:lnTo>
                    <a:lnTo>
                      <a:pt x="22" y="254"/>
                    </a:lnTo>
                    <a:lnTo>
                      <a:pt x="30" y="290"/>
                    </a:lnTo>
                    <a:lnTo>
                      <a:pt x="40" y="324"/>
                    </a:lnTo>
                    <a:lnTo>
                      <a:pt x="52" y="362"/>
                    </a:lnTo>
                    <a:lnTo>
                      <a:pt x="64" y="400"/>
                    </a:lnTo>
                    <a:lnTo>
                      <a:pt x="80" y="438"/>
                    </a:lnTo>
                    <a:lnTo>
                      <a:pt x="70" y="390"/>
                    </a:lnTo>
                    <a:lnTo>
                      <a:pt x="60" y="338"/>
                    </a:lnTo>
                    <a:lnTo>
                      <a:pt x="48" y="276"/>
                    </a:lnTo>
                    <a:lnTo>
                      <a:pt x="38" y="204"/>
                    </a:lnTo>
                    <a:lnTo>
                      <a:pt x="32" y="132"/>
                    </a:lnTo>
                    <a:lnTo>
                      <a:pt x="30" y="96"/>
                    </a:lnTo>
                    <a:lnTo>
                      <a:pt x="30" y="62"/>
                    </a:lnTo>
                    <a:lnTo>
                      <a:pt x="32" y="30"/>
                    </a:lnTo>
                    <a:lnTo>
                      <a:pt x="36" y="0"/>
                    </a:lnTo>
                    <a:lnTo>
                      <a:pt x="14" y="3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F44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52"/>
              <p:cNvSpPr>
                <a:spLocks noEditPoints="1"/>
              </p:cNvSpPr>
              <p:nvPr/>
            </p:nvSpPr>
            <p:spPr bwMode="auto">
              <a:xfrm>
                <a:off x="4238625" y="3238500"/>
                <a:ext cx="488950" cy="304800"/>
              </a:xfrm>
              <a:custGeom>
                <a:avLst/>
                <a:gdLst>
                  <a:gd name="T0" fmla="*/ 594756838 w 308"/>
                  <a:gd name="T1" fmla="*/ 65524066 h 192"/>
                  <a:gd name="T2" fmla="*/ 549394043 w 308"/>
                  <a:gd name="T3" fmla="*/ 45362810 h 192"/>
                  <a:gd name="T4" fmla="*/ 403224939 w 308"/>
                  <a:gd name="T5" fmla="*/ 20161250 h 192"/>
                  <a:gd name="T6" fmla="*/ 226814072 w 308"/>
                  <a:gd name="T7" fmla="*/ 0 h 192"/>
                  <a:gd name="T8" fmla="*/ 75604682 w 308"/>
                  <a:gd name="T9" fmla="*/ 0 h 192"/>
                  <a:gd name="T10" fmla="*/ 30241875 w 308"/>
                  <a:gd name="T11" fmla="*/ 5040312 h 192"/>
                  <a:gd name="T12" fmla="*/ 15120938 w 308"/>
                  <a:gd name="T13" fmla="*/ 10080625 h 192"/>
                  <a:gd name="T14" fmla="*/ 5040312 w 308"/>
                  <a:gd name="T15" fmla="*/ 30241878 h 192"/>
                  <a:gd name="T16" fmla="*/ 0 w 308"/>
                  <a:gd name="T17" fmla="*/ 70564377 h 192"/>
                  <a:gd name="T18" fmla="*/ 15120938 w 308"/>
                  <a:gd name="T19" fmla="*/ 252015644 h 192"/>
                  <a:gd name="T20" fmla="*/ 35282186 w 308"/>
                  <a:gd name="T21" fmla="*/ 398184660 h 192"/>
                  <a:gd name="T22" fmla="*/ 45362807 w 308"/>
                  <a:gd name="T23" fmla="*/ 413305593 h 192"/>
                  <a:gd name="T24" fmla="*/ 90725614 w 308"/>
                  <a:gd name="T25" fmla="*/ 443547557 h 192"/>
                  <a:gd name="T26" fmla="*/ 126007812 w 308"/>
                  <a:gd name="T27" fmla="*/ 453628179 h 192"/>
                  <a:gd name="T28" fmla="*/ 322579971 w 308"/>
                  <a:gd name="T29" fmla="*/ 478829734 h 192"/>
                  <a:gd name="T30" fmla="*/ 463708765 w 308"/>
                  <a:gd name="T31" fmla="*/ 478829734 h 192"/>
                  <a:gd name="T32" fmla="*/ 599797148 w 308"/>
                  <a:gd name="T33" fmla="*/ 458668490 h 192"/>
                  <a:gd name="T34" fmla="*/ 604837459 w 308"/>
                  <a:gd name="T35" fmla="*/ 458668490 h 192"/>
                  <a:gd name="T36" fmla="*/ 645159943 w 308"/>
                  <a:gd name="T37" fmla="*/ 428426625 h 192"/>
                  <a:gd name="T38" fmla="*/ 665321185 w 308"/>
                  <a:gd name="T39" fmla="*/ 393144349 h 192"/>
                  <a:gd name="T40" fmla="*/ 685482427 w 308"/>
                  <a:gd name="T41" fmla="*/ 342741240 h 192"/>
                  <a:gd name="T42" fmla="*/ 720764600 w 308"/>
                  <a:gd name="T43" fmla="*/ 252015644 h 192"/>
                  <a:gd name="T44" fmla="*/ 756046774 w 308"/>
                  <a:gd name="T45" fmla="*/ 216733468 h 192"/>
                  <a:gd name="T46" fmla="*/ 776208016 w 308"/>
                  <a:gd name="T47" fmla="*/ 120967511 h 192"/>
                  <a:gd name="T48" fmla="*/ 756046774 w 308"/>
                  <a:gd name="T49" fmla="*/ 120967511 h 192"/>
                  <a:gd name="T50" fmla="*/ 650200253 w 308"/>
                  <a:gd name="T51" fmla="*/ 95765932 h 192"/>
                  <a:gd name="T52" fmla="*/ 594756838 w 308"/>
                  <a:gd name="T53" fmla="*/ 65524066 h 192"/>
                  <a:gd name="T54" fmla="*/ 640119632 w 308"/>
                  <a:gd name="T55" fmla="*/ 307459064 h 192"/>
                  <a:gd name="T56" fmla="*/ 630039011 w 308"/>
                  <a:gd name="T57" fmla="*/ 337700929 h 192"/>
                  <a:gd name="T58" fmla="*/ 604837459 w 308"/>
                  <a:gd name="T59" fmla="*/ 383063727 h 192"/>
                  <a:gd name="T60" fmla="*/ 569555285 w 308"/>
                  <a:gd name="T61" fmla="*/ 413305593 h 192"/>
                  <a:gd name="T62" fmla="*/ 559474664 w 308"/>
                  <a:gd name="T63" fmla="*/ 413305593 h 192"/>
                  <a:gd name="T64" fmla="*/ 443547523 w 308"/>
                  <a:gd name="T65" fmla="*/ 433466936 h 192"/>
                  <a:gd name="T66" fmla="*/ 312499350 w 308"/>
                  <a:gd name="T67" fmla="*/ 428426625 h 192"/>
                  <a:gd name="T68" fmla="*/ 141128744 w 308"/>
                  <a:gd name="T69" fmla="*/ 403224971 h 192"/>
                  <a:gd name="T70" fmla="*/ 126007812 w 308"/>
                  <a:gd name="T71" fmla="*/ 398184660 h 192"/>
                  <a:gd name="T72" fmla="*/ 105846570 w 308"/>
                  <a:gd name="T73" fmla="*/ 367942795 h 192"/>
                  <a:gd name="T74" fmla="*/ 100806235 w 308"/>
                  <a:gd name="T75" fmla="*/ 342741240 h 192"/>
                  <a:gd name="T76" fmla="*/ 85685303 w 308"/>
                  <a:gd name="T77" fmla="*/ 136088444 h 192"/>
                  <a:gd name="T78" fmla="*/ 85685303 w 308"/>
                  <a:gd name="T79" fmla="*/ 95765932 h 192"/>
                  <a:gd name="T80" fmla="*/ 95765924 w 308"/>
                  <a:gd name="T81" fmla="*/ 75604688 h 192"/>
                  <a:gd name="T82" fmla="*/ 115927191 w 308"/>
                  <a:gd name="T83" fmla="*/ 65524066 h 192"/>
                  <a:gd name="T84" fmla="*/ 181451228 w 308"/>
                  <a:gd name="T85" fmla="*/ 60483756 h 192"/>
                  <a:gd name="T86" fmla="*/ 327620282 w 308"/>
                  <a:gd name="T87" fmla="*/ 70564377 h 192"/>
                  <a:gd name="T88" fmla="*/ 463708765 w 308"/>
                  <a:gd name="T89" fmla="*/ 90725621 h 192"/>
                  <a:gd name="T90" fmla="*/ 569555285 w 308"/>
                  <a:gd name="T91" fmla="*/ 120967511 h 192"/>
                  <a:gd name="T92" fmla="*/ 599797148 w 308"/>
                  <a:gd name="T93" fmla="*/ 131048133 h 192"/>
                  <a:gd name="T94" fmla="*/ 635079322 w 308"/>
                  <a:gd name="T95" fmla="*/ 161289998 h 192"/>
                  <a:gd name="T96" fmla="*/ 650200253 w 308"/>
                  <a:gd name="T97" fmla="*/ 196572175 h 192"/>
                  <a:gd name="T98" fmla="*/ 655240564 w 308"/>
                  <a:gd name="T99" fmla="*/ 241935022 h 192"/>
                  <a:gd name="T100" fmla="*/ 640119632 w 308"/>
                  <a:gd name="T101" fmla="*/ 307459064 h 19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8"/>
                  <a:gd name="T154" fmla="*/ 0 h 192"/>
                  <a:gd name="T155" fmla="*/ 308 w 308"/>
                  <a:gd name="T156" fmla="*/ 192 h 19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8" h="192">
                    <a:moveTo>
                      <a:pt x="236" y="26"/>
                    </a:moveTo>
                    <a:lnTo>
                      <a:pt x="236" y="26"/>
                    </a:lnTo>
                    <a:lnTo>
                      <a:pt x="228" y="22"/>
                    </a:lnTo>
                    <a:lnTo>
                      <a:pt x="218" y="18"/>
                    </a:lnTo>
                    <a:lnTo>
                      <a:pt x="192" y="12"/>
                    </a:lnTo>
                    <a:lnTo>
                      <a:pt x="160" y="8"/>
                    </a:lnTo>
                    <a:lnTo>
                      <a:pt x="126" y="4"/>
                    </a:lnTo>
                    <a:lnTo>
                      <a:pt x="90" y="0"/>
                    </a:lnTo>
                    <a:lnTo>
                      <a:pt x="58" y="0"/>
                    </a:lnTo>
                    <a:lnTo>
                      <a:pt x="30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0" y="28"/>
                    </a:lnTo>
                    <a:lnTo>
                      <a:pt x="6" y="100"/>
                    </a:lnTo>
                    <a:lnTo>
                      <a:pt x="12" y="138"/>
                    </a:lnTo>
                    <a:lnTo>
                      <a:pt x="14" y="158"/>
                    </a:lnTo>
                    <a:lnTo>
                      <a:pt x="18" y="164"/>
                    </a:lnTo>
                    <a:lnTo>
                      <a:pt x="26" y="172"/>
                    </a:lnTo>
                    <a:lnTo>
                      <a:pt x="36" y="176"/>
                    </a:lnTo>
                    <a:lnTo>
                      <a:pt x="50" y="180"/>
                    </a:lnTo>
                    <a:lnTo>
                      <a:pt x="80" y="184"/>
                    </a:lnTo>
                    <a:lnTo>
                      <a:pt x="128" y="190"/>
                    </a:lnTo>
                    <a:lnTo>
                      <a:pt x="156" y="192"/>
                    </a:lnTo>
                    <a:lnTo>
                      <a:pt x="184" y="190"/>
                    </a:lnTo>
                    <a:lnTo>
                      <a:pt x="212" y="188"/>
                    </a:lnTo>
                    <a:lnTo>
                      <a:pt x="238" y="182"/>
                    </a:lnTo>
                    <a:lnTo>
                      <a:pt x="240" y="182"/>
                    </a:lnTo>
                    <a:lnTo>
                      <a:pt x="248" y="178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64" y="156"/>
                    </a:lnTo>
                    <a:lnTo>
                      <a:pt x="272" y="136"/>
                    </a:lnTo>
                    <a:lnTo>
                      <a:pt x="280" y="112"/>
                    </a:lnTo>
                    <a:lnTo>
                      <a:pt x="286" y="100"/>
                    </a:lnTo>
                    <a:lnTo>
                      <a:pt x="292" y="92"/>
                    </a:lnTo>
                    <a:lnTo>
                      <a:pt x="300" y="86"/>
                    </a:lnTo>
                    <a:lnTo>
                      <a:pt x="308" y="84"/>
                    </a:lnTo>
                    <a:lnTo>
                      <a:pt x="308" y="48"/>
                    </a:lnTo>
                    <a:lnTo>
                      <a:pt x="300" y="48"/>
                    </a:lnTo>
                    <a:lnTo>
                      <a:pt x="282" y="44"/>
                    </a:lnTo>
                    <a:lnTo>
                      <a:pt x="258" y="38"/>
                    </a:lnTo>
                    <a:lnTo>
                      <a:pt x="246" y="32"/>
                    </a:lnTo>
                    <a:lnTo>
                      <a:pt x="236" y="26"/>
                    </a:lnTo>
                    <a:close/>
                    <a:moveTo>
                      <a:pt x="254" y="122"/>
                    </a:moveTo>
                    <a:lnTo>
                      <a:pt x="254" y="122"/>
                    </a:lnTo>
                    <a:lnTo>
                      <a:pt x="250" y="134"/>
                    </a:lnTo>
                    <a:lnTo>
                      <a:pt x="244" y="144"/>
                    </a:lnTo>
                    <a:lnTo>
                      <a:pt x="240" y="152"/>
                    </a:lnTo>
                    <a:lnTo>
                      <a:pt x="234" y="158"/>
                    </a:lnTo>
                    <a:lnTo>
                      <a:pt x="226" y="164"/>
                    </a:lnTo>
                    <a:lnTo>
                      <a:pt x="222" y="164"/>
                    </a:lnTo>
                    <a:lnTo>
                      <a:pt x="200" y="170"/>
                    </a:lnTo>
                    <a:lnTo>
                      <a:pt x="176" y="172"/>
                    </a:lnTo>
                    <a:lnTo>
                      <a:pt x="150" y="172"/>
                    </a:lnTo>
                    <a:lnTo>
                      <a:pt x="124" y="170"/>
                    </a:lnTo>
                    <a:lnTo>
                      <a:pt x="80" y="166"/>
                    </a:lnTo>
                    <a:lnTo>
                      <a:pt x="56" y="160"/>
                    </a:lnTo>
                    <a:lnTo>
                      <a:pt x="50" y="158"/>
                    </a:lnTo>
                    <a:lnTo>
                      <a:pt x="48" y="154"/>
                    </a:lnTo>
                    <a:lnTo>
                      <a:pt x="42" y="146"/>
                    </a:lnTo>
                    <a:lnTo>
                      <a:pt x="40" y="136"/>
                    </a:lnTo>
                    <a:lnTo>
                      <a:pt x="34" y="54"/>
                    </a:lnTo>
                    <a:lnTo>
                      <a:pt x="34" y="44"/>
                    </a:lnTo>
                    <a:lnTo>
                      <a:pt x="34" y="38"/>
                    </a:lnTo>
                    <a:lnTo>
                      <a:pt x="36" y="32"/>
                    </a:lnTo>
                    <a:lnTo>
                      <a:pt x="38" y="30"/>
                    </a:lnTo>
                    <a:lnTo>
                      <a:pt x="44" y="26"/>
                    </a:lnTo>
                    <a:lnTo>
                      <a:pt x="46" y="26"/>
                    </a:lnTo>
                    <a:lnTo>
                      <a:pt x="72" y="24"/>
                    </a:lnTo>
                    <a:lnTo>
                      <a:pt x="100" y="24"/>
                    </a:lnTo>
                    <a:lnTo>
                      <a:pt x="130" y="28"/>
                    </a:lnTo>
                    <a:lnTo>
                      <a:pt x="158" y="32"/>
                    </a:lnTo>
                    <a:lnTo>
                      <a:pt x="184" y="36"/>
                    </a:lnTo>
                    <a:lnTo>
                      <a:pt x="208" y="42"/>
                    </a:lnTo>
                    <a:lnTo>
                      <a:pt x="226" y="48"/>
                    </a:lnTo>
                    <a:lnTo>
                      <a:pt x="238" y="52"/>
                    </a:lnTo>
                    <a:lnTo>
                      <a:pt x="246" y="58"/>
                    </a:lnTo>
                    <a:lnTo>
                      <a:pt x="252" y="64"/>
                    </a:lnTo>
                    <a:lnTo>
                      <a:pt x="256" y="70"/>
                    </a:lnTo>
                    <a:lnTo>
                      <a:pt x="258" y="78"/>
                    </a:lnTo>
                    <a:lnTo>
                      <a:pt x="260" y="86"/>
                    </a:lnTo>
                    <a:lnTo>
                      <a:pt x="260" y="96"/>
                    </a:lnTo>
                    <a:lnTo>
                      <a:pt x="254" y="12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53"/>
              <p:cNvSpPr>
                <a:spLocks noEditPoints="1"/>
              </p:cNvSpPr>
              <p:nvPr/>
            </p:nvSpPr>
            <p:spPr bwMode="auto">
              <a:xfrm>
                <a:off x="4727575" y="3238500"/>
                <a:ext cx="488950" cy="304800"/>
              </a:xfrm>
              <a:custGeom>
                <a:avLst/>
                <a:gdLst>
                  <a:gd name="T0" fmla="*/ 0 w 308"/>
                  <a:gd name="T1" fmla="*/ 211693157 h 192"/>
                  <a:gd name="T2" fmla="*/ 20161248 w 308"/>
                  <a:gd name="T3" fmla="*/ 216733468 h 192"/>
                  <a:gd name="T4" fmla="*/ 55443440 w 308"/>
                  <a:gd name="T5" fmla="*/ 252015644 h 192"/>
                  <a:gd name="T6" fmla="*/ 90725614 w 308"/>
                  <a:gd name="T7" fmla="*/ 342741240 h 192"/>
                  <a:gd name="T8" fmla="*/ 110886881 w 308"/>
                  <a:gd name="T9" fmla="*/ 393144349 h 192"/>
                  <a:gd name="T10" fmla="*/ 131048123 w 308"/>
                  <a:gd name="T11" fmla="*/ 428426625 h 192"/>
                  <a:gd name="T12" fmla="*/ 171370607 w 308"/>
                  <a:gd name="T13" fmla="*/ 458668490 h 192"/>
                  <a:gd name="T14" fmla="*/ 176410917 w 308"/>
                  <a:gd name="T15" fmla="*/ 458668490 h 192"/>
                  <a:gd name="T16" fmla="*/ 312499350 w 308"/>
                  <a:gd name="T17" fmla="*/ 483870045 h 192"/>
                  <a:gd name="T18" fmla="*/ 453628144 w 308"/>
                  <a:gd name="T19" fmla="*/ 478829734 h 192"/>
                  <a:gd name="T20" fmla="*/ 650200253 w 308"/>
                  <a:gd name="T21" fmla="*/ 453628179 h 192"/>
                  <a:gd name="T22" fmla="*/ 685482427 w 308"/>
                  <a:gd name="T23" fmla="*/ 448587868 h 192"/>
                  <a:gd name="T24" fmla="*/ 730845221 w 308"/>
                  <a:gd name="T25" fmla="*/ 413305593 h 192"/>
                  <a:gd name="T26" fmla="*/ 740925842 w 308"/>
                  <a:gd name="T27" fmla="*/ 398184660 h 192"/>
                  <a:gd name="T28" fmla="*/ 761087084 w 308"/>
                  <a:gd name="T29" fmla="*/ 252015644 h 192"/>
                  <a:gd name="T30" fmla="*/ 776208016 w 308"/>
                  <a:gd name="T31" fmla="*/ 70564377 h 192"/>
                  <a:gd name="T32" fmla="*/ 771167705 w 308"/>
                  <a:gd name="T33" fmla="*/ 30241878 h 192"/>
                  <a:gd name="T34" fmla="*/ 761087084 w 308"/>
                  <a:gd name="T35" fmla="*/ 10080625 h 192"/>
                  <a:gd name="T36" fmla="*/ 745966153 w 308"/>
                  <a:gd name="T37" fmla="*/ 10080625 h 192"/>
                  <a:gd name="T38" fmla="*/ 700603358 w 308"/>
                  <a:gd name="T39" fmla="*/ 0 h 192"/>
                  <a:gd name="T40" fmla="*/ 549394043 w 308"/>
                  <a:gd name="T41" fmla="*/ 5040312 h 192"/>
                  <a:gd name="T42" fmla="*/ 372983076 w 308"/>
                  <a:gd name="T43" fmla="*/ 20161250 h 192"/>
                  <a:gd name="T44" fmla="*/ 226814072 w 308"/>
                  <a:gd name="T45" fmla="*/ 50403121 h 192"/>
                  <a:gd name="T46" fmla="*/ 181451228 w 308"/>
                  <a:gd name="T47" fmla="*/ 65524066 h 192"/>
                  <a:gd name="T48" fmla="*/ 156249675 w 308"/>
                  <a:gd name="T49" fmla="*/ 85685310 h 192"/>
                  <a:gd name="T50" fmla="*/ 95765924 w 308"/>
                  <a:gd name="T51" fmla="*/ 110886889 h 192"/>
                  <a:gd name="T52" fmla="*/ 20161248 w 308"/>
                  <a:gd name="T53" fmla="*/ 120967511 h 192"/>
                  <a:gd name="T54" fmla="*/ 0 w 308"/>
                  <a:gd name="T55" fmla="*/ 120967511 h 192"/>
                  <a:gd name="T56" fmla="*/ 191531849 w 308"/>
                  <a:gd name="T57" fmla="*/ 131048133 h 192"/>
                  <a:gd name="T58" fmla="*/ 262096245 w 308"/>
                  <a:gd name="T59" fmla="*/ 105846578 h 192"/>
                  <a:gd name="T60" fmla="*/ 383063697 w 308"/>
                  <a:gd name="T61" fmla="*/ 80644999 h 192"/>
                  <a:gd name="T62" fmla="*/ 529232801 w 308"/>
                  <a:gd name="T63" fmla="*/ 60483756 h 192"/>
                  <a:gd name="T64" fmla="*/ 665321185 w 308"/>
                  <a:gd name="T65" fmla="*/ 65524066 h 192"/>
                  <a:gd name="T66" fmla="*/ 670361495 w 308"/>
                  <a:gd name="T67" fmla="*/ 65524066 h 192"/>
                  <a:gd name="T68" fmla="*/ 685482427 w 308"/>
                  <a:gd name="T69" fmla="*/ 80644999 h 192"/>
                  <a:gd name="T70" fmla="*/ 690522737 w 308"/>
                  <a:gd name="T71" fmla="*/ 115927200 h 192"/>
                  <a:gd name="T72" fmla="*/ 690522737 w 308"/>
                  <a:gd name="T73" fmla="*/ 136088444 h 192"/>
                  <a:gd name="T74" fmla="*/ 675401806 w 308"/>
                  <a:gd name="T75" fmla="*/ 342741240 h 192"/>
                  <a:gd name="T76" fmla="*/ 655240564 w 308"/>
                  <a:gd name="T77" fmla="*/ 388104038 h 192"/>
                  <a:gd name="T78" fmla="*/ 640119632 w 308"/>
                  <a:gd name="T79" fmla="*/ 403224971 h 192"/>
                  <a:gd name="T80" fmla="*/ 579635906 w 308"/>
                  <a:gd name="T81" fmla="*/ 418346003 h 192"/>
                  <a:gd name="T82" fmla="*/ 403224939 w 308"/>
                  <a:gd name="T83" fmla="*/ 433466936 h 192"/>
                  <a:gd name="T84" fmla="*/ 277217177 w 308"/>
                  <a:gd name="T85" fmla="*/ 428426625 h 192"/>
                  <a:gd name="T86" fmla="*/ 226814072 w 308"/>
                  <a:gd name="T87" fmla="*/ 418346003 h 192"/>
                  <a:gd name="T88" fmla="*/ 196572159 w 308"/>
                  <a:gd name="T89" fmla="*/ 398184660 h 192"/>
                  <a:gd name="T90" fmla="*/ 171370607 w 308"/>
                  <a:gd name="T91" fmla="*/ 362902484 h 192"/>
                  <a:gd name="T92" fmla="*/ 151209365 w 308"/>
                  <a:gd name="T93" fmla="*/ 307459064 h 192"/>
                  <a:gd name="T94" fmla="*/ 136088433 w 308"/>
                  <a:gd name="T95" fmla="*/ 241935022 h 192"/>
                  <a:gd name="T96" fmla="*/ 136088433 w 308"/>
                  <a:gd name="T97" fmla="*/ 196572175 h 192"/>
                  <a:gd name="T98" fmla="*/ 156249675 w 308"/>
                  <a:gd name="T99" fmla="*/ 161289998 h 192"/>
                  <a:gd name="T100" fmla="*/ 191531849 w 308"/>
                  <a:gd name="T101" fmla="*/ 131048133 h 19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8"/>
                  <a:gd name="T154" fmla="*/ 0 h 192"/>
                  <a:gd name="T155" fmla="*/ 308 w 308"/>
                  <a:gd name="T156" fmla="*/ 192 h 19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8" h="192">
                    <a:moveTo>
                      <a:pt x="0" y="48"/>
                    </a:moveTo>
                    <a:lnTo>
                      <a:pt x="0" y="84"/>
                    </a:lnTo>
                    <a:lnTo>
                      <a:pt x="8" y="86"/>
                    </a:lnTo>
                    <a:lnTo>
                      <a:pt x="16" y="92"/>
                    </a:lnTo>
                    <a:lnTo>
                      <a:pt x="22" y="100"/>
                    </a:lnTo>
                    <a:lnTo>
                      <a:pt x="28" y="112"/>
                    </a:lnTo>
                    <a:lnTo>
                      <a:pt x="36" y="136"/>
                    </a:lnTo>
                    <a:lnTo>
                      <a:pt x="44" y="156"/>
                    </a:lnTo>
                    <a:lnTo>
                      <a:pt x="48" y="164"/>
                    </a:lnTo>
                    <a:lnTo>
                      <a:pt x="52" y="170"/>
                    </a:lnTo>
                    <a:lnTo>
                      <a:pt x="60" y="178"/>
                    </a:lnTo>
                    <a:lnTo>
                      <a:pt x="68" y="182"/>
                    </a:lnTo>
                    <a:lnTo>
                      <a:pt x="70" y="182"/>
                    </a:lnTo>
                    <a:lnTo>
                      <a:pt x="96" y="188"/>
                    </a:lnTo>
                    <a:lnTo>
                      <a:pt x="124" y="192"/>
                    </a:lnTo>
                    <a:lnTo>
                      <a:pt x="152" y="192"/>
                    </a:lnTo>
                    <a:lnTo>
                      <a:pt x="180" y="190"/>
                    </a:lnTo>
                    <a:lnTo>
                      <a:pt x="228" y="186"/>
                    </a:lnTo>
                    <a:lnTo>
                      <a:pt x="258" y="180"/>
                    </a:lnTo>
                    <a:lnTo>
                      <a:pt x="272" y="178"/>
                    </a:lnTo>
                    <a:lnTo>
                      <a:pt x="282" y="172"/>
                    </a:lnTo>
                    <a:lnTo>
                      <a:pt x="290" y="164"/>
                    </a:lnTo>
                    <a:lnTo>
                      <a:pt x="294" y="158"/>
                    </a:lnTo>
                    <a:lnTo>
                      <a:pt x="296" y="138"/>
                    </a:lnTo>
                    <a:lnTo>
                      <a:pt x="302" y="100"/>
                    </a:lnTo>
                    <a:lnTo>
                      <a:pt x="308" y="28"/>
                    </a:lnTo>
                    <a:lnTo>
                      <a:pt x="308" y="18"/>
                    </a:lnTo>
                    <a:lnTo>
                      <a:pt x="306" y="12"/>
                    </a:lnTo>
                    <a:lnTo>
                      <a:pt x="304" y="8"/>
                    </a:lnTo>
                    <a:lnTo>
                      <a:pt x="302" y="4"/>
                    </a:lnTo>
                    <a:lnTo>
                      <a:pt x="298" y="4"/>
                    </a:lnTo>
                    <a:lnTo>
                      <a:pt x="296" y="4"/>
                    </a:lnTo>
                    <a:lnTo>
                      <a:pt x="278" y="0"/>
                    </a:lnTo>
                    <a:lnTo>
                      <a:pt x="250" y="0"/>
                    </a:lnTo>
                    <a:lnTo>
                      <a:pt x="218" y="2"/>
                    </a:lnTo>
                    <a:lnTo>
                      <a:pt x="182" y="4"/>
                    </a:lnTo>
                    <a:lnTo>
                      <a:pt x="148" y="8"/>
                    </a:lnTo>
                    <a:lnTo>
                      <a:pt x="116" y="12"/>
                    </a:lnTo>
                    <a:lnTo>
                      <a:pt x="90" y="20"/>
                    </a:lnTo>
                    <a:lnTo>
                      <a:pt x="80" y="22"/>
                    </a:lnTo>
                    <a:lnTo>
                      <a:pt x="72" y="26"/>
                    </a:lnTo>
                    <a:lnTo>
                      <a:pt x="62" y="34"/>
                    </a:lnTo>
                    <a:lnTo>
                      <a:pt x="50" y="40"/>
                    </a:lnTo>
                    <a:lnTo>
                      <a:pt x="38" y="44"/>
                    </a:lnTo>
                    <a:lnTo>
                      <a:pt x="26" y="46"/>
                    </a:lnTo>
                    <a:lnTo>
                      <a:pt x="8" y="48"/>
                    </a:lnTo>
                    <a:lnTo>
                      <a:pt x="0" y="48"/>
                    </a:lnTo>
                    <a:close/>
                    <a:moveTo>
                      <a:pt x="76" y="52"/>
                    </a:moveTo>
                    <a:lnTo>
                      <a:pt x="76" y="52"/>
                    </a:lnTo>
                    <a:lnTo>
                      <a:pt x="86" y="48"/>
                    </a:lnTo>
                    <a:lnTo>
                      <a:pt x="104" y="42"/>
                    </a:lnTo>
                    <a:lnTo>
                      <a:pt x="128" y="36"/>
                    </a:lnTo>
                    <a:lnTo>
                      <a:pt x="152" y="32"/>
                    </a:lnTo>
                    <a:lnTo>
                      <a:pt x="180" y="28"/>
                    </a:lnTo>
                    <a:lnTo>
                      <a:pt x="210" y="24"/>
                    </a:lnTo>
                    <a:lnTo>
                      <a:pt x="238" y="24"/>
                    </a:lnTo>
                    <a:lnTo>
                      <a:pt x="264" y="26"/>
                    </a:lnTo>
                    <a:lnTo>
                      <a:pt x="266" y="26"/>
                    </a:lnTo>
                    <a:lnTo>
                      <a:pt x="270" y="30"/>
                    </a:lnTo>
                    <a:lnTo>
                      <a:pt x="272" y="32"/>
                    </a:lnTo>
                    <a:lnTo>
                      <a:pt x="274" y="38"/>
                    </a:lnTo>
                    <a:lnTo>
                      <a:pt x="274" y="46"/>
                    </a:lnTo>
                    <a:lnTo>
                      <a:pt x="274" y="54"/>
                    </a:lnTo>
                    <a:lnTo>
                      <a:pt x="268" y="136"/>
                    </a:lnTo>
                    <a:lnTo>
                      <a:pt x="266" y="146"/>
                    </a:lnTo>
                    <a:lnTo>
                      <a:pt x="260" y="154"/>
                    </a:lnTo>
                    <a:lnTo>
                      <a:pt x="258" y="158"/>
                    </a:lnTo>
                    <a:lnTo>
                      <a:pt x="254" y="160"/>
                    </a:lnTo>
                    <a:lnTo>
                      <a:pt x="230" y="166"/>
                    </a:lnTo>
                    <a:lnTo>
                      <a:pt x="186" y="170"/>
                    </a:lnTo>
                    <a:lnTo>
                      <a:pt x="160" y="172"/>
                    </a:lnTo>
                    <a:lnTo>
                      <a:pt x="136" y="172"/>
                    </a:lnTo>
                    <a:lnTo>
                      <a:pt x="110" y="170"/>
                    </a:lnTo>
                    <a:lnTo>
                      <a:pt x="90" y="166"/>
                    </a:lnTo>
                    <a:lnTo>
                      <a:pt x="86" y="164"/>
                    </a:lnTo>
                    <a:lnTo>
                      <a:pt x="78" y="158"/>
                    </a:lnTo>
                    <a:lnTo>
                      <a:pt x="74" y="152"/>
                    </a:lnTo>
                    <a:lnTo>
                      <a:pt x="68" y="144"/>
                    </a:lnTo>
                    <a:lnTo>
                      <a:pt x="64" y="134"/>
                    </a:lnTo>
                    <a:lnTo>
                      <a:pt x="60" y="122"/>
                    </a:lnTo>
                    <a:lnTo>
                      <a:pt x="54" y="96"/>
                    </a:lnTo>
                    <a:lnTo>
                      <a:pt x="54" y="86"/>
                    </a:lnTo>
                    <a:lnTo>
                      <a:pt x="54" y="78"/>
                    </a:lnTo>
                    <a:lnTo>
                      <a:pt x="58" y="70"/>
                    </a:lnTo>
                    <a:lnTo>
                      <a:pt x="62" y="64"/>
                    </a:lnTo>
                    <a:lnTo>
                      <a:pt x="68" y="58"/>
                    </a:lnTo>
                    <a:lnTo>
                      <a:pt x="76" y="5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54"/>
              <p:cNvSpPr>
                <a:spLocks/>
              </p:cNvSpPr>
              <p:nvPr/>
            </p:nvSpPr>
            <p:spPr bwMode="auto">
              <a:xfrm>
                <a:off x="4302125" y="2555875"/>
                <a:ext cx="1066800" cy="857250"/>
              </a:xfrm>
              <a:custGeom>
                <a:avLst/>
                <a:gdLst>
                  <a:gd name="T0" fmla="*/ 5040312 w 672"/>
                  <a:gd name="T1" fmla="*/ 519152151 h 540"/>
                  <a:gd name="T2" fmla="*/ 171370612 w 672"/>
                  <a:gd name="T3" fmla="*/ 670361458 h 540"/>
                  <a:gd name="T4" fmla="*/ 403224953 w 672"/>
                  <a:gd name="T5" fmla="*/ 861893445 h 540"/>
                  <a:gd name="T6" fmla="*/ 660280896 w 672"/>
                  <a:gd name="T7" fmla="*/ 1038304302 h 540"/>
                  <a:gd name="T8" fmla="*/ 781248352 w 672"/>
                  <a:gd name="T9" fmla="*/ 1098788025 h 540"/>
                  <a:gd name="T10" fmla="*/ 690522760 w 672"/>
                  <a:gd name="T11" fmla="*/ 1018143062 h 540"/>
                  <a:gd name="T12" fmla="*/ 559474683 w 672"/>
                  <a:gd name="T13" fmla="*/ 882054686 h 540"/>
                  <a:gd name="T14" fmla="*/ 670361517 w 672"/>
                  <a:gd name="T15" fmla="*/ 957659339 h 540"/>
                  <a:gd name="T16" fmla="*/ 947578803 w 672"/>
                  <a:gd name="T17" fmla="*/ 1134070197 h 540"/>
                  <a:gd name="T18" fmla="*/ 1123989676 w 672"/>
                  <a:gd name="T19" fmla="*/ 1224795781 h 540"/>
                  <a:gd name="T20" fmla="*/ 1310481171 w 672"/>
                  <a:gd name="T21" fmla="*/ 1300400434 h 540"/>
                  <a:gd name="T22" fmla="*/ 1507053287 w 672"/>
                  <a:gd name="T23" fmla="*/ 1350803536 h 540"/>
                  <a:gd name="T24" fmla="*/ 1693545178 w 672"/>
                  <a:gd name="T25" fmla="*/ 1360884157 h 540"/>
                  <a:gd name="T26" fmla="*/ 1663302918 w 672"/>
                  <a:gd name="T27" fmla="*/ 1310481054 h 540"/>
                  <a:gd name="T28" fmla="*/ 1552416083 w 672"/>
                  <a:gd name="T29" fmla="*/ 1088707405 h 540"/>
                  <a:gd name="T30" fmla="*/ 1476811423 w 672"/>
                  <a:gd name="T31" fmla="*/ 897175616 h 540"/>
                  <a:gd name="T32" fmla="*/ 1446569559 w 672"/>
                  <a:gd name="T33" fmla="*/ 796369213 h 540"/>
                  <a:gd name="T34" fmla="*/ 1416327695 w 672"/>
                  <a:gd name="T35" fmla="*/ 685482389 h 540"/>
                  <a:gd name="T36" fmla="*/ 1365924588 w 672"/>
                  <a:gd name="T37" fmla="*/ 559474633 h 540"/>
                  <a:gd name="T38" fmla="*/ 1290319928 w 672"/>
                  <a:gd name="T39" fmla="*/ 423386257 h 540"/>
                  <a:gd name="T40" fmla="*/ 1194554025 w 672"/>
                  <a:gd name="T41" fmla="*/ 287297782 h 540"/>
                  <a:gd name="T42" fmla="*/ 1073586569 w 672"/>
                  <a:gd name="T43" fmla="*/ 171370597 h 540"/>
                  <a:gd name="T44" fmla="*/ 927417560 w 672"/>
                  <a:gd name="T45" fmla="*/ 75604678 h 540"/>
                  <a:gd name="T46" fmla="*/ 796369284 w 672"/>
                  <a:gd name="T47" fmla="*/ 25201557 h 540"/>
                  <a:gd name="T48" fmla="*/ 700603381 w 672"/>
                  <a:gd name="T49" fmla="*/ 10080624 h 540"/>
                  <a:gd name="T50" fmla="*/ 599797168 w 672"/>
                  <a:gd name="T51" fmla="*/ 0 h 540"/>
                  <a:gd name="T52" fmla="*/ 544353751 w 672"/>
                  <a:gd name="T53" fmla="*/ 5040312 h 540"/>
                  <a:gd name="T54" fmla="*/ 352821846 w 672"/>
                  <a:gd name="T55" fmla="*/ 35282184 h 540"/>
                  <a:gd name="T56" fmla="*/ 211693147 w 672"/>
                  <a:gd name="T57" fmla="*/ 95765919 h 540"/>
                  <a:gd name="T58" fmla="*/ 115927195 w 672"/>
                  <a:gd name="T59" fmla="*/ 181451218 h 540"/>
                  <a:gd name="T60" fmla="*/ 50403119 w 672"/>
                  <a:gd name="T61" fmla="*/ 272176851 h 540"/>
                  <a:gd name="T62" fmla="*/ 20161249 w 672"/>
                  <a:gd name="T63" fmla="*/ 362902435 h 540"/>
                  <a:gd name="T64" fmla="*/ 5040312 w 672"/>
                  <a:gd name="T65" fmla="*/ 443547498 h 540"/>
                  <a:gd name="T66" fmla="*/ 5040312 w 672"/>
                  <a:gd name="T67" fmla="*/ 519152151 h 5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72"/>
                  <a:gd name="T103" fmla="*/ 0 h 540"/>
                  <a:gd name="T104" fmla="*/ 672 w 672"/>
                  <a:gd name="T105" fmla="*/ 540 h 5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72" h="540">
                    <a:moveTo>
                      <a:pt x="2" y="206"/>
                    </a:moveTo>
                    <a:lnTo>
                      <a:pt x="2" y="206"/>
                    </a:lnTo>
                    <a:lnTo>
                      <a:pt x="32" y="236"/>
                    </a:lnTo>
                    <a:lnTo>
                      <a:pt x="68" y="266"/>
                    </a:lnTo>
                    <a:lnTo>
                      <a:pt x="112" y="302"/>
                    </a:lnTo>
                    <a:lnTo>
                      <a:pt x="160" y="342"/>
                    </a:lnTo>
                    <a:lnTo>
                      <a:pt x="212" y="380"/>
                    </a:lnTo>
                    <a:lnTo>
                      <a:pt x="262" y="412"/>
                    </a:lnTo>
                    <a:lnTo>
                      <a:pt x="286" y="426"/>
                    </a:lnTo>
                    <a:lnTo>
                      <a:pt x="310" y="436"/>
                    </a:lnTo>
                    <a:lnTo>
                      <a:pt x="274" y="404"/>
                    </a:lnTo>
                    <a:lnTo>
                      <a:pt x="246" y="374"/>
                    </a:lnTo>
                    <a:lnTo>
                      <a:pt x="222" y="350"/>
                    </a:lnTo>
                    <a:lnTo>
                      <a:pt x="266" y="380"/>
                    </a:lnTo>
                    <a:lnTo>
                      <a:pt x="314" y="412"/>
                    </a:lnTo>
                    <a:lnTo>
                      <a:pt x="376" y="450"/>
                    </a:lnTo>
                    <a:lnTo>
                      <a:pt x="410" y="468"/>
                    </a:lnTo>
                    <a:lnTo>
                      <a:pt x="446" y="486"/>
                    </a:lnTo>
                    <a:lnTo>
                      <a:pt x="482" y="502"/>
                    </a:lnTo>
                    <a:lnTo>
                      <a:pt x="520" y="516"/>
                    </a:lnTo>
                    <a:lnTo>
                      <a:pt x="558" y="528"/>
                    </a:lnTo>
                    <a:lnTo>
                      <a:pt x="598" y="536"/>
                    </a:lnTo>
                    <a:lnTo>
                      <a:pt x="634" y="540"/>
                    </a:lnTo>
                    <a:lnTo>
                      <a:pt x="672" y="540"/>
                    </a:lnTo>
                    <a:lnTo>
                      <a:pt x="660" y="520"/>
                    </a:lnTo>
                    <a:lnTo>
                      <a:pt x="632" y="468"/>
                    </a:lnTo>
                    <a:lnTo>
                      <a:pt x="616" y="432"/>
                    </a:lnTo>
                    <a:lnTo>
                      <a:pt x="600" y="396"/>
                    </a:lnTo>
                    <a:lnTo>
                      <a:pt x="586" y="356"/>
                    </a:lnTo>
                    <a:lnTo>
                      <a:pt x="574" y="316"/>
                    </a:lnTo>
                    <a:lnTo>
                      <a:pt x="570" y="296"/>
                    </a:lnTo>
                    <a:lnTo>
                      <a:pt x="562" y="272"/>
                    </a:lnTo>
                    <a:lnTo>
                      <a:pt x="552" y="248"/>
                    </a:lnTo>
                    <a:lnTo>
                      <a:pt x="542" y="222"/>
                    </a:lnTo>
                    <a:lnTo>
                      <a:pt x="528" y="194"/>
                    </a:lnTo>
                    <a:lnTo>
                      <a:pt x="512" y="168"/>
                    </a:lnTo>
                    <a:lnTo>
                      <a:pt x="494" y="140"/>
                    </a:lnTo>
                    <a:lnTo>
                      <a:pt x="474" y="114"/>
                    </a:lnTo>
                    <a:lnTo>
                      <a:pt x="450" y="90"/>
                    </a:lnTo>
                    <a:lnTo>
                      <a:pt x="426" y="68"/>
                    </a:lnTo>
                    <a:lnTo>
                      <a:pt x="398" y="48"/>
                    </a:lnTo>
                    <a:lnTo>
                      <a:pt x="368" y="30"/>
                    </a:lnTo>
                    <a:lnTo>
                      <a:pt x="334" y="16"/>
                    </a:lnTo>
                    <a:lnTo>
                      <a:pt x="316" y="10"/>
                    </a:lnTo>
                    <a:lnTo>
                      <a:pt x="298" y="6"/>
                    </a:lnTo>
                    <a:lnTo>
                      <a:pt x="278" y="4"/>
                    </a:lnTo>
                    <a:lnTo>
                      <a:pt x="258" y="2"/>
                    </a:lnTo>
                    <a:lnTo>
                      <a:pt x="238" y="0"/>
                    </a:lnTo>
                    <a:lnTo>
                      <a:pt x="216" y="2"/>
                    </a:lnTo>
                    <a:lnTo>
                      <a:pt x="176" y="6"/>
                    </a:lnTo>
                    <a:lnTo>
                      <a:pt x="140" y="14"/>
                    </a:lnTo>
                    <a:lnTo>
                      <a:pt x="110" y="26"/>
                    </a:lnTo>
                    <a:lnTo>
                      <a:pt x="84" y="38"/>
                    </a:lnTo>
                    <a:lnTo>
                      <a:pt x="62" y="54"/>
                    </a:lnTo>
                    <a:lnTo>
                      <a:pt x="46" y="72"/>
                    </a:lnTo>
                    <a:lnTo>
                      <a:pt x="32" y="90"/>
                    </a:lnTo>
                    <a:lnTo>
                      <a:pt x="20" y="108"/>
                    </a:lnTo>
                    <a:lnTo>
                      <a:pt x="14" y="128"/>
                    </a:lnTo>
                    <a:lnTo>
                      <a:pt x="8" y="144"/>
                    </a:lnTo>
                    <a:lnTo>
                      <a:pt x="4" y="162"/>
                    </a:lnTo>
                    <a:lnTo>
                      <a:pt x="2" y="176"/>
                    </a:lnTo>
                    <a:lnTo>
                      <a:pt x="0" y="198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F44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55"/>
              <p:cNvSpPr>
                <a:spLocks/>
              </p:cNvSpPr>
              <p:nvPr/>
            </p:nvSpPr>
            <p:spPr bwMode="auto">
              <a:xfrm>
                <a:off x="4292600" y="2838450"/>
                <a:ext cx="1085850" cy="571500"/>
              </a:xfrm>
              <a:custGeom>
                <a:avLst/>
                <a:gdLst>
                  <a:gd name="T0" fmla="*/ 0 w 684"/>
                  <a:gd name="T1" fmla="*/ 0 h 360"/>
                  <a:gd name="T2" fmla="*/ 0 w 684"/>
                  <a:gd name="T3" fmla="*/ 0 h 360"/>
                  <a:gd name="T4" fmla="*/ 5040312 w 684"/>
                  <a:gd name="T5" fmla="*/ 15120939 h 360"/>
                  <a:gd name="T6" fmla="*/ 35282187 w 684"/>
                  <a:gd name="T7" fmla="*/ 65524065 h 360"/>
                  <a:gd name="T8" fmla="*/ 85685307 w 684"/>
                  <a:gd name="T9" fmla="*/ 141128752 h 360"/>
                  <a:gd name="T10" fmla="*/ 120967506 w 684"/>
                  <a:gd name="T11" fmla="*/ 186491549 h 360"/>
                  <a:gd name="T12" fmla="*/ 166330303 w 684"/>
                  <a:gd name="T13" fmla="*/ 231854396 h 360"/>
                  <a:gd name="T14" fmla="*/ 216733459 w 684"/>
                  <a:gd name="T15" fmla="*/ 287297814 h 360"/>
                  <a:gd name="T16" fmla="*/ 277217188 w 684"/>
                  <a:gd name="T17" fmla="*/ 342741233 h 360"/>
                  <a:gd name="T18" fmla="*/ 347781538 w 684"/>
                  <a:gd name="T19" fmla="*/ 398184652 h 360"/>
                  <a:gd name="T20" fmla="*/ 428426608 w 684"/>
                  <a:gd name="T21" fmla="*/ 453628170 h 360"/>
                  <a:gd name="T22" fmla="*/ 514111890 w 684"/>
                  <a:gd name="T23" fmla="*/ 514111899 h 360"/>
                  <a:gd name="T24" fmla="*/ 614918104 w 684"/>
                  <a:gd name="T25" fmla="*/ 574595629 h 360"/>
                  <a:gd name="T26" fmla="*/ 725804939 w 684"/>
                  <a:gd name="T27" fmla="*/ 630039047 h 360"/>
                  <a:gd name="T28" fmla="*/ 846772595 w 684"/>
                  <a:gd name="T29" fmla="*/ 685482466 h 360"/>
                  <a:gd name="T30" fmla="*/ 655240590 w 684"/>
                  <a:gd name="T31" fmla="*/ 498990967 h 360"/>
                  <a:gd name="T32" fmla="*/ 655240590 w 684"/>
                  <a:gd name="T33" fmla="*/ 498990967 h 360"/>
                  <a:gd name="T34" fmla="*/ 680442143 w 684"/>
                  <a:gd name="T35" fmla="*/ 519152210 h 360"/>
                  <a:gd name="T36" fmla="*/ 751006493 w 684"/>
                  <a:gd name="T37" fmla="*/ 569555318 h 360"/>
                  <a:gd name="T38" fmla="*/ 856853216 w 684"/>
                  <a:gd name="T39" fmla="*/ 640119669 h 360"/>
                  <a:gd name="T40" fmla="*/ 922377255 w 684"/>
                  <a:gd name="T41" fmla="*/ 680442155 h 360"/>
                  <a:gd name="T42" fmla="*/ 992941605 w 684"/>
                  <a:gd name="T43" fmla="*/ 720764642 h 360"/>
                  <a:gd name="T44" fmla="*/ 1073586576 w 684"/>
                  <a:gd name="T45" fmla="*/ 761087128 h 360"/>
                  <a:gd name="T46" fmla="*/ 1159271858 w 684"/>
                  <a:gd name="T47" fmla="*/ 796369303 h 360"/>
                  <a:gd name="T48" fmla="*/ 1244957140 w 684"/>
                  <a:gd name="T49" fmla="*/ 831651479 h 360"/>
                  <a:gd name="T50" fmla="*/ 1335682733 w 684"/>
                  <a:gd name="T51" fmla="*/ 861893542 h 360"/>
                  <a:gd name="T52" fmla="*/ 1431448636 w 684"/>
                  <a:gd name="T53" fmla="*/ 887095096 h 360"/>
                  <a:gd name="T54" fmla="*/ 1527214539 w 684"/>
                  <a:gd name="T55" fmla="*/ 902216028 h 360"/>
                  <a:gd name="T56" fmla="*/ 1628020753 w 684"/>
                  <a:gd name="T57" fmla="*/ 907256339 h 360"/>
                  <a:gd name="T58" fmla="*/ 1723787053 w 684"/>
                  <a:gd name="T59" fmla="*/ 902216028 h 360"/>
                  <a:gd name="T60" fmla="*/ 1723787053 w 684"/>
                  <a:gd name="T61" fmla="*/ 902216028 h 360"/>
                  <a:gd name="T62" fmla="*/ 1698585500 w 684"/>
                  <a:gd name="T63" fmla="*/ 902216028 h 360"/>
                  <a:gd name="T64" fmla="*/ 1622980443 w 684"/>
                  <a:gd name="T65" fmla="*/ 887095096 h 360"/>
                  <a:gd name="T66" fmla="*/ 1507053296 w 684"/>
                  <a:gd name="T67" fmla="*/ 861893542 h 360"/>
                  <a:gd name="T68" fmla="*/ 1436488947 w 684"/>
                  <a:gd name="T69" fmla="*/ 841732299 h 360"/>
                  <a:gd name="T70" fmla="*/ 1355843975 w 684"/>
                  <a:gd name="T71" fmla="*/ 816530547 h 360"/>
                  <a:gd name="T72" fmla="*/ 1265118383 w 684"/>
                  <a:gd name="T73" fmla="*/ 786288682 h 360"/>
                  <a:gd name="T74" fmla="*/ 1174392790 w 684"/>
                  <a:gd name="T75" fmla="*/ 745966195 h 360"/>
                  <a:gd name="T76" fmla="*/ 1073586576 w 684"/>
                  <a:gd name="T77" fmla="*/ 700603398 h 360"/>
                  <a:gd name="T78" fmla="*/ 967740051 w 684"/>
                  <a:gd name="T79" fmla="*/ 645159980 h 360"/>
                  <a:gd name="T80" fmla="*/ 856853216 w 684"/>
                  <a:gd name="T81" fmla="*/ 584676250 h 360"/>
                  <a:gd name="T82" fmla="*/ 740925871 w 684"/>
                  <a:gd name="T83" fmla="*/ 514111899 h 360"/>
                  <a:gd name="T84" fmla="*/ 624998725 w 684"/>
                  <a:gd name="T85" fmla="*/ 428426616 h 360"/>
                  <a:gd name="T86" fmla="*/ 509071579 w 684"/>
                  <a:gd name="T87" fmla="*/ 337700922 h 360"/>
                  <a:gd name="T88" fmla="*/ 509071579 w 684"/>
                  <a:gd name="T89" fmla="*/ 337700922 h 360"/>
                  <a:gd name="T90" fmla="*/ 564514997 w 684"/>
                  <a:gd name="T91" fmla="*/ 418345994 h 360"/>
                  <a:gd name="T92" fmla="*/ 619958415 w 684"/>
                  <a:gd name="T93" fmla="*/ 488910345 h 360"/>
                  <a:gd name="T94" fmla="*/ 680442143 w 684"/>
                  <a:gd name="T95" fmla="*/ 559474696 h 360"/>
                  <a:gd name="T96" fmla="*/ 680442143 w 684"/>
                  <a:gd name="T97" fmla="*/ 559474696 h 360"/>
                  <a:gd name="T98" fmla="*/ 630039036 w 684"/>
                  <a:gd name="T99" fmla="*/ 534273142 h 360"/>
                  <a:gd name="T100" fmla="*/ 564514997 w 684"/>
                  <a:gd name="T101" fmla="*/ 498990967 h 360"/>
                  <a:gd name="T102" fmla="*/ 483870026 w 684"/>
                  <a:gd name="T103" fmla="*/ 443547548 h 360"/>
                  <a:gd name="T104" fmla="*/ 383063712 w 684"/>
                  <a:gd name="T105" fmla="*/ 367942787 h 360"/>
                  <a:gd name="T106" fmla="*/ 267136566 w 684"/>
                  <a:gd name="T107" fmla="*/ 272176882 h 360"/>
                  <a:gd name="T108" fmla="*/ 201612478 w 684"/>
                  <a:gd name="T109" fmla="*/ 211693152 h 360"/>
                  <a:gd name="T110" fmla="*/ 136088439 w 684"/>
                  <a:gd name="T111" fmla="*/ 151209373 h 360"/>
                  <a:gd name="T112" fmla="*/ 70564375 w 684"/>
                  <a:gd name="T113" fmla="*/ 75604687 h 360"/>
                  <a:gd name="T114" fmla="*/ 0 w 684"/>
                  <a:gd name="T115" fmla="*/ 0 h 360"/>
                  <a:gd name="T116" fmla="*/ 0 w 684"/>
                  <a:gd name="T117" fmla="*/ 0 h 36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84"/>
                  <a:gd name="T178" fmla="*/ 0 h 360"/>
                  <a:gd name="T179" fmla="*/ 684 w 684"/>
                  <a:gd name="T180" fmla="*/ 360 h 36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84" h="360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14" y="26"/>
                    </a:lnTo>
                    <a:lnTo>
                      <a:pt x="34" y="56"/>
                    </a:lnTo>
                    <a:lnTo>
                      <a:pt x="48" y="74"/>
                    </a:lnTo>
                    <a:lnTo>
                      <a:pt x="66" y="92"/>
                    </a:lnTo>
                    <a:lnTo>
                      <a:pt x="86" y="114"/>
                    </a:lnTo>
                    <a:lnTo>
                      <a:pt x="110" y="136"/>
                    </a:lnTo>
                    <a:lnTo>
                      <a:pt x="138" y="158"/>
                    </a:lnTo>
                    <a:lnTo>
                      <a:pt x="170" y="180"/>
                    </a:lnTo>
                    <a:lnTo>
                      <a:pt x="204" y="204"/>
                    </a:lnTo>
                    <a:lnTo>
                      <a:pt x="244" y="228"/>
                    </a:lnTo>
                    <a:lnTo>
                      <a:pt x="288" y="250"/>
                    </a:lnTo>
                    <a:lnTo>
                      <a:pt x="336" y="272"/>
                    </a:lnTo>
                    <a:lnTo>
                      <a:pt x="260" y="198"/>
                    </a:lnTo>
                    <a:lnTo>
                      <a:pt x="270" y="206"/>
                    </a:lnTo>
                    <a:lnTo>
                      <a:pt x="298" y="226"/>
                    </a:lnTo>
                    <a:lnTo>
                      <a:pt x="340" y="254"/>
                    </a:lnTo>
                    <a:lnTo>
                      <a:pt x="366" y="270"/>
                    </a:lnTo>
                    <a:lnTo>
                      <a:pt x="394" y="286"/>
                    </a:lnTo>
                    <a:lnTo>
                      <a:pt x="426" y="302"/>
                    </a:lnTo>
                    <a:lnTo>
                      <a:pt x="460" y="316"/>
                    </a:lnTo>
                    <a:lnTo>
                      <a:pt x="494" y="330"/>
                    </a:lnTo>
                    <a:lnTo>
                      <a:pt x="530" y="342"/>
                    </a:lnTo>
                    <a:lnTo>
                      <a:pt x="568" y="352"/>
                    </a:lnTo>
                    <a:lnTo>
                      <a:pt x="606" y="358"/>
                    </a:lnTo>
                    <a:lnTo>
                      <a:pt x="646" y="360"/>
                    </a:lnTo>
                    <a:lnTo>
                      <a:pt x="684" y="358"/>
                    </a:lnTo>
                    <a:lnTo>
                      <a:pt x="674" y="358"/>
                    </a:lnTo>
                    <a:lnTo>
                      <a:pt x="644" y="352"/>
                    </a:lnTo>
                    <a:lnTo>
                      <a:pt x="598" y="342"/>
                    </a:lnTo>
                    <a:lnTo>
                      <a:pt x="570" y="334"/>
                    </a:lnTo>
                    <a:lnTo>
                      <a:pt x="538" y="324"/>
                    </a:lnTo>
                    <a:lnTo>
                      <a:pt x="502" y="312"/>
                    </a:lnTo>
                    <a:lnTo>
                      <a:pt x="466" y="296"/>
                    </a:lnTo>
                    <a:lnTo>
                      <a:pt x="426" y="278"/>
                    </a:lnTo>
                    <a:lnTo>
                      <a:pt x="384" y="256"/>
                    </a:lnTo>
                    <a:lnTo>
                      <a:pt x="340" y="232"/>
                    </a:lnTo>
                    <a:lnTo>
                      <a:pt x="294" y="204"/>
                    </a:lnTo>
                    <a:lnTo>
                      <a:pt x="248" y="170"/>
                    </a:lnTo>
                    <a:lnTo>
                      <a:pt x="202" y="134"/>
                    </a:lnTo>
                    <a:lnTo>
                      <a:pt x="224" y="166"/>
                    </a:lnTo>
                    <a:lnTo>
                      <a:pt x="246" y="194"/>
                    </a:lnTo>
                    <a:lnTo>
                      <a:pt x="270" y="222"/>
                    </a:lnTo>
                    <a:lnTo>
                      <a:pt x="250" y="212"/>
                    </a:lnTo>
                    <a:lnTo>
                      <a:pt x="224" y="198"/>
                    </a:lnTo>
                    <a:lnTo>
                      <a:pt x="192" y="176"/>
                    </a:lnTo>
                    <a:lnTo>
                      <a:pt x="152" y="146"/>
                    </a:lnTo>
                    <a:lnTo>
                      <a:pt x="106" y="108"/>
                    </a:lnTo>
                    <a:lnTo>
                      <a:pt x="80" y="84"/>
                    </a:lnTo>
                    <a:lnTo>
                      <a:pt x="54" y="60"/>
                    </a:lnTo>
                    <a:lnTo>
                      <a:pt x="28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56"/>
              <p:cNvSpPr>
                <a:spLocks/>
              </p:cNvSpPr>
              <p:nvPr/>
            </p:nvSpPr>
            <p:spPr bwMode="auto">
              <a:xfrm>
                <a:off x="4537075" y="2581275"/>
                <a:ext cx="584200" cy="536575"/>
              </a:xfrm>
              <a:custGeom>
                <a:avLst/>
                <a:gdLst>
                  <a:gd name="T0" fmla="*/ 161289996 w 368"/>
                  <a:gd name="T1" fmla="*/ 670361519 h 338"/>
                  <a:gd name="T2" fmla="*/ 342741236 w 368"/>
                  <a:gd name="T3" fmla="*/ 851812902 h 338"/>
                  <a:gd name="T4" fmla="*/ 317539681 w 368"/>
                  <a:gd name="T5" fmla="*/ 740925868 h 338"/>
                  <a:gd name="T6" fmla="*/ 428426619 w 368"/>
                  <a:gd name="T7" fmla="*/ 851812902 h 338"/>
                  <a:gd name="T8" fmla="*/ 317539681 w 368"/>
                  <a:gd name="T9" fmla="*/ 614918101 h 338"/>
                  <a:gd name="T10" fmla="*/ 509071592 w 368"/>
                  <a:gd name="T11" fmla="*/ 670361519 h 338"/>
                  <a:gd name="T12" fmla="*/ 504031281 w 368"/>
                  <a:gd name="T13" fmla="*/ 599797169 h 338"/>
                  <a:gd name="T14" fmla="*/ 468749105 w 368"/>
                  <a:gd name="T15" fmla="*/ 524192509 h 338"/>
                  <a:gd name="T16" fmla="*/ 619958430 w 368"/>
                  <a:gd name="T17" fmla="*/ 619958412 h 338"/>
                  <a:gd name="T18" fmla="*/ 544353768 w 368"/>
                  <a:gd name="T19" fmla="*/ 458668470 h 338"/>
                  <a:gd name="T20" fmla="*/ 650200295 w 368"/>
                  <a:gd name="T21" fmla="*/ 549394063 h 338"/>
                  <a:gd name="T22" fmla="*/ 604837498 w 368"/>
                  <a:gd name="T23" fmla="*/ 433466917 h 338"/>
                  <a:gd name="T24" fmla="*/ 766127444 w 368"/>
                  <a:gd name="T25" fmla="*/ 569555305 h 338"/>
                  <a:gd name="T26" fmla="*/ 695563093 w 368"/>
                  <a:gd name="T27" fmla="*/ 398184643 h 338"/>
                  <a:gd name="T28" fmla="*/ 675401849 w 368"/>
                  <a:gd name="T29" fmla="*/ 352821847 h 338"/>
                  <a:gd name="T30" fmla="*/ 781248377 w 368"/>
                  <a:gd name="T31" fmla="*/ 463708781 h 338"/>
                  <a:gd name="T32" fmla="*/ 826611174 w 368"/>
                  <a:gd name="T33" fmla="*/ 473789402 h 338"/>
                  <a:gd name="T34" fmla="*/ 776208066 w 368"/>
                  <a:gd name="T35" fmla="*/ 357862157 h 338"/>
                  <a:gd name="T36" fmla="*/ 745966201 w 368"/>
                  <a:gd name="T37" fmla="*/ 277217187 h 338"/>
                  <a:gd name="T38" fmla="*/ 786288688 w 368"/>
                  <a:gd name="T39" fmla="*/ 287297808 h 338"/>
                  <a:gd name="T40" fmla="*/ 887095103 w 368"/>
                  <a:gd name="T41" fmla="*/ 443547538 h 338"/>
                  <a:gd name="T42" fmla="*/ 841732305 w 368"/>
                  <a:gd name="T43" fmla="*/ 252015633 h 338"/>
                  <a:gd name="T44" fmla="*/ 791328998 w 368"/>
                  <a:gd name="T45" fmla="*/ 161289991 h 338"/>
                  <a:gd name="T46" fmla="*/ 806449931 w 368"/>
                  <a:gd name="T47" fmla="*/ 136088438 h 338"/>
                  <a:gd name="T48" fmla="*/ 851812927 w 368"/>
                  <a:gd name="T49" fmla="*/ 176410923 h 338"/>
                  <a:gd name="T50" fmla="*/ 917336968 w 368"/>
                  <a:gd name="T51" fmla="*/ 241935012 h 338"/>
                  <a:gd name="T52" fmla="*/ 786288688 w 368"/>
                  <a:gd name="T53" fmla="*/ 45362809 h 338"/>
                  <a:gd name="T54" fmla="*/ 786288688 w 368"/>
                  <a:gd name="T55" fmla="*/ 80644996 h 338"/>
                  <a:gd name="T56" fmla="*/ 796369309 w 368"/>
                  <a:gd name="T57" fmla="*/ 100806238 h 338"/>
                  <a:gd name="T58" fmla="*/ 660280917 w 368"/>
                  <a:gd name="T59" fmla="*/ 0 h 338"/>
                  <a:gd name="T60" fmla="*/ 715724336 w 368"/>
                  <a:gd name="T61" fmla="*/ 110886885 h 338"/>
                  <a:gd name="T62" fmla="*/ 740925890 w 368"/>
                  <a:gd name="T63" fmla="*/ 161289991 h 338"/>
                  <a:gd name="T64" fmla="*/ 685482471 w 368"/>
                  <a:gd name="T65" fmla="*/ 115927195 h 338"/>
                  <a:gd name="T66" fmla="*/ 549394079 w 368"/>
                  <a:gd name="T67" fmla="*/ 45362809 h 338"/>
                  <a:gd name="T68" fmla="*/ 594756876 w 368"/>
                  <a:gd name="T69" fmla="*/ 105846574 h 338"/>
                  <a:gd name="T70" fmla="*/ 650200295 w 368"/>
                  <a:gd name="T71" fmla="*/ 176410923 h 338"/>
                  <a:gd name="T72" fmla="*/ 574595633 w 368"/>
                  <a:gd name="T73" fmla="*/ 131048127 h 338"/>
                  <a:gd name="T74" fmla="*/ 614918119 w 368"/>
                  <a:gd name="T75" fmla="*/ 196572166 h 338"/>
                  <a:gd name="T76" fmla="*/ 609877809 w 368"/>
                  <a:gd name="T77" fmla="*/ 262096255 h 338"/>
                  <a:gd name="T78" fmla="*/ 579635944 w 368"/>
                  <a:gd name="T79" fmla="*/ 257055944 h 338"/>
                  <a:gd name="T80" fmla="*/ 372983100 w 368"/>
                  <a:gd name="T81" fmla="*/ 151209370 h 338"/>
                  <a:gd name="T82" fmla="*/ 509071592 w 368"/>
                  <a:gd name="T83" fmla="*/ 272176876 h 338"/>
                  <a:gd name="T84" fmla="*/ 509071592 w 368"/>
                  <a:gd name="T85" fmla="*/ 297378429 h 338"/>
                  <a:gd name="T86" fmla="*/ 403224965 w 368"/>
                  <a:gd name="T87" fmla="*/ 257055944 h 338"/>
                  <a:gd name="T88" fmla="*/ 423386308 w 368"/>
                  <a:gd name="T89" fmla="*/ 292338119 h 338"/>
                  <a:gd name="T90" fmla="*/ 463708795 w 368"/>
                  <a:gd name="T91" fmla="*/ 342741225 h 338"/>
                  <a:gd name="T92" fmla="*/ 347781546 w 368"/>
                  <a:gd name="T93" fmla="*/ 322579983 h 338"/>
                  <a:gd name="T94" fmla="*/ 282257506 w 368"/>
                  <a:gd name="T95" fmla="*/ 302418740 h 338"/>
                  <a:gd name="T96" fmla="*/ 307459060 w 368"/>
                  <a:gd name="T97" fmla="*/ 337700915 h 338"/>
                  <a:gd name="T98" fmla="*/ 372983100 w 368"/>
                  <a:gd name="T99" fmla="*/ 453628160 h 338"/>
                  <a:gd name="T100" fmla="*/ 287297816 w 368"/>
                  <a:gd name="T101" fmla="*/ 413305575 h 338"/>
                  <a:gd name="T102" fmla="*/ 257055951 w 368"/>
                  <a:gd name="T103" fmla="*/ 403224954 h 338"/>
                  <a:gd name="T104" fmla="*/ 282257506 w 368"/>
                  <a:gd name="T105" fmla="*/ 448587849 h 338"/>
                  <a:gd name="T106" fmla="*/ 312499371 w 368"/>
                  <a:gd name="T107" fmla="*/ 498990956 h 338"/>
                  <a:gd name="T108" fmla="*/ 272176884 w 368"/>
                  <a:gd name="T109" fmla="*/ 468749092 h 338"/>
                  <a:gd name="T110" fmla="*/ 226814086 w 368"/>
                  <a:gd name="T111" fmla="*/ 458668470 h 338"/>
                  <a:gd name="T112" fmla="*/ 95765931 w 368"/>
                  <a:gd name="T113" fmla="*/ 413305575 h 338"/>
                  <a:gd name="T114" fmla="*/ 206652794 w 368"/>
                  <a:gd name="T115" fmla="*/ 514111888 h 338"/>
                  <a:gd name="T116" fmla="*/ 186491550 w 368"/>
                  <a:gd name="T117" fmla="*/ 529232820 h 338"/>
                  <a:gd name="T118" fmla="*/ 136088442 w 368"/>
                  <a:gd name="T119" fmla="*/ 509071577 h 338"/>
                  <a:gd name="T120" fmla="*/ 146169064 w 368"/>
                  <a:gd name="T121" fmla="*/ 544353752 h 338"/>
                  <a:gd name="T122" fmla="*/ 10080625 w 368"/>
                  <a:gd name="T123" fmla="*/ 534273130 h 338"/>
                  <a:gd name="T124" fmla="*/ 40322499 w 368"/>
                  <a:gd name="T125" fmla="*/ 574595616 h 33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68"/>
                  <a:gd name="T190" fmla="*/ 0 h 338"/>
                  <a:gd name="T191" fmla="*/ 368 w 368"/>
                  <a:gd name="T192" fmla="*/ 338 h 33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68" h="338">
                    <a:moveTo>
                      <a:pt x="16" y="228"/>
                    </a:moveTo>
                    <a:lnTo>
                      <a:pt x="16" y="228"/>
                    </a:lnTo>
                    <a:lnTo>
                      <a:pt x="30" y="240"/>
                    </a:lnTo>
                    <a:lnTo>
                      <a:pt x="64" y="266"/>
                    </a:lnTo>
                    <a:lnTo>
                      <a:pt x="104" y="302"/>
                    </a:lnTo>
                    <a:lnTo>
                      <a:pt x="122" y="320"/>
                    </a:lnTo>
                    <a:lnTo>
                      <a:pt x="136" y="338"/>
                    </a:lnTo>
                    <a:lnTo>
                      <a:pt x="122" y="312"/>
                    </a:lnTo>
                    <a:lnTo>
                      <a:pt x="92" y="266"/>
                    </a:lnTo>
                    <a:lnTo>
                      <a:pt x="126" y="294"/>
                    </a:lnTo>
                    <a:lnTo>
                      <a:pt x="152" y="318"/>
                    </a:lnTo>
                    <a:lnTo>
                      <a:pt x="162" y="328"/>
                    </a:lnTo>
                    <a:lnTo>
                      <a:pt x="170" y="338"/>
                    </a:lnTo>
                    <a:lnTo>
                      <a:pt x="154" y="302"/>
                    </a:lnTo>
                    <a:lnTo>
                      <a:pt x="140" y="270"/>
                    </a:lnTo>
                    <a:lnTo>
                      <a:pt x="126" y="244"/>
                    </a:lnTo>
                    <a:lnTo>
                      <a:pt x="164" y="266"/>
                    </a:lnTo>
                    <a:lnTo>
                      <a:pt x="218" y="296"/>
                    </a:lnTo>
                    <a:lnTo>
                      <a:pt x="202" y="266"/>
                    </a:lnTo>
                    <a:lnTo>
                      <a:pt x="186" y="240"/>
                    </a:lnTo>
                    <a:lnTo>
                      <a:pt x="168" y="216"/>
                    </a:lnTo>
                    <a:lnTo>
                      <a:pt x="200" y="238"/>
                    </a:lnTo>
                    <a:lnTo>
                      <a:pt x="194" y="226"/>
                    </a:lnTo>
                    <a:lnTo>
                      <a:pt x="190" y="216"/>
                    </a:lnTo>
                    <a:lnTo>
                      <a:pt x="186" y="208"/>
                    </a:lnTo>
                    <a:lnTo>
                      <a:pt x="210" y="222"/>
                    </a:lnTo>
                    <a:lnTo>
                      <a:pt x="230" y="234"/>
                    </a:lnTo>
                    <a:lnTo>
                      <a:pt x="246" y="246"/>
                    </a:lnTo>
                    <a:lnTo>
                      <a:pt x="234" y="218"/>
                    </a:lnTo>
                    <a:lnTo>
                      <a:pt x="224" y="196"/>
                    </a:lnTo>
                    <a:lnTo>
                      <a:pt x="216" y="182"/>
                    </a:lnTo>
                    <a:lnTo>
                      <a:pt x="234" y="196"/>
                    </a:lnTo>
                    <a:lnTo>
                      <a:pt x="258" y="218"/>
                    </a:lnTo>
                    <a:lnTo>
                      <a:pt x="252" y="200"/>
                    </a:lnTo>
                    <a:lnTo>
                      <a:pt x="246" y="184"/>
                    </a:lnTo>
                    <a:lnTo>
                      <a:pt x="240" y="172"/>
                    </a:lnTo>
                    <a:lnTo>
                      <a:pt x="266" y="190"/>
                    </a:lnTo>
                    <a:lnTo>
                      <a:pt x="288" y="208"/>
                    </a:lnTo>
                    <a:lnTo>
                      <a:pt x="298" y="218"/>
                    </a:lnTo>
                    <a:lnTo>
                      <a:pt x="304" y="226"/>
                    </a:lnTo>
                    <a:lnTo>
                      <a:pt x="296" y="200"/>
                    </a:lnTo>
                    <a:lnTo>
                      <a:pt x="286" y="178"/>
                    </a:lnTo>
                    <a:lnTo>
                      <a:pt x="276" y="158"/>
                    </a:lnTo>
                    <a:lnTo>
                      <a:pt x="270" y="146"/>
                    </a:lnTo>
                    <a:lnTo>
                      <a:pt x="268" y="142"/>
                    </a:lnTo>
                    <a:lnTo>
                      <a:pt x="268" y="140"/>
                    </a:lnTo>
                    <a:lnTo>
                      <a:pt x="274" y="144"/>
                    </a:lnTo>
                    <a:lnTo>
                      <a:pt x="282" y="152"/>
                    </a:lnTo>
                    <a:lnTo>
                      <a:pt x="310" y="184"/>
                    </a:lnTo>
                    <a:lnTo>
                      <a:pt x="332" y="210"/>
                    </a:lnTo>
                    <a:lnTo>
                      <a:pt x="332" y="204"/>
                    </a:lnTo>
                    <a:lnTo>
                      <a:pt x="328" y="188"/>
                    </a:lnTo>
                    <a:lnTo>
                      <a:pt x="320" y="166"/>
                    </a:lnTo>
                    <a:lnTo>
                      <a:pt x="314" y="154"/>
                    </a:lnTo>
                    <a:lnTo>
                      <a:pt x="308" y="142"/>
                    </a:lnTo>
                    <a:lnTo>
                      <a:pt x="302" y="132"/>
                    </a:lnTo>
                    <a:lnTo>
                      <a:pt x="298" y="124"/>
                    </a:lnTo>
                    <a:lnTo>
                      <a:pt x="296" y="116"/>
                    </a:lnTo>
                    <a:lnTo>
                      <a:pt x="296" y="110"/>
                    </a:lnTo>
                    <a:lnTo>
                      <a:pt x="298" y="108"/>
                    </a:lnTo>
                    <a:lnTo>
                      <a:pt x="300" y="108"/>
                    </a:lnTo>
                    <a:lnTo>
                      <a:pt x="306" y="110"/>
                    </a:lnTo>
                    <a:lnTo>
                      <a:pt x="312" y="114"/>
                    </a:lnTo>
                    <a:lnTo>
                      <a:pt x="326" y="132"/>
                    </a:lnTo>
                    <a:lnTo>
                      <a:pt x="338" y="152"/>
                    </a:lnTo>
                    <a:lnTo>
                      <a:pt x="352" y="176"/>
                    </a:lnTo>
                    <a:lnTo>
                      <a:pt x="350" y="164"/>
                    </a:lnTo>
                    <a:lnTo>
                      <a:pt x="344" y="134"/>
                    </a:lnTo>
                    <a:lnTo>
                      <a:pt x="334" y="100"/>
                    </a:lnTo>
                    <a:lnTo>
                      <a:pt x="326" y="84"/>
                    </a:lnTo>
                    <a:lnTo>
                      <a:pt x="320" y="72"/>
                    </a:lnTo>
                    <a:lnTo>
                      <a:pt x="314" y="64"/>
                    </a:lnTo>
                    <a:lnTo>
                      <a:pt x="312" y="58"/>
                    </a:lnTo>
                    <a:lnTo>
                      <a:pt x="312" y="56"/>
                    </a:lnTo>
                    <a:lnTo>
                      <a:pt x="316" y="54"/>
                    </a:lnTo>
                    <a:lnTo>
                      <a:pt x="320" y="54"/>
                    </a:lnTo>
                    <a:lnTo>
                      <a:pt x="326" y="58"/>
                    </a:lnTo>
                    <a:lnTo>
                      <a:pt x="332" y="64"/>
                    </a:lnTo>
                    <a:lnTo>
                      <a:pt x="338" y="70"/>
                    </a:lnTo>
                    <a:lnTo>
                      <a:pt x="360" y="96"/>
                    </a:lnTo>
                    <a:lnTo>
                      <a:pt x="368" y="108"/>
                    </a:lnTo>
                    <a:lnTo>
                      <a:pt x="364" y="96"/>
                    </a:lnTo>
                    <a:lnTo>
                      <a:pt x="348" y="68"/>
                    </a:lnTo>
                    <a:lnTo>
                      <a:pt x="338" y="52"/>
                    </a:lnTo>
                    <a:lnTo>
                      <a:pt x="326" y="34"/>
                    </a:lnTo>
                    <a:lnTo>
                      <a:pt x="312" y="18"/>
                    </a:lnTo>
                    <a:lnTo>
                      <a:pt x="298" y="4"/>
                    </a:lnTo>
                    <a:lnTo>
                      <a:pt x="306" y="20"/>
                    </a:lnTo>
                    <a:lnTo>
                      <a:pt x="312" y="32"/>
                    </a:lnTo>
                    <a:lnTo>
                      <a:pt x="316" y="40"/>
                    </a:lnTo>
                    <a:lnTo>
                      <a:pt x="310" y="38"/>
                    </a:lnTo>
                    <a:lnTo>
                      <a:pt x="296" y="26"/>
                    </a:lnTo>
                    <a:lnTo>
                      <a:pt x="278" y="12"/>
                    </a:lnTo>
                    <a:lnTo>
                      <a:pt x="262" y="0"/>
                    </a:lnTo>
                    <a:lnTo>
                      <a:pt x="270" y="16"/>
                    </a:lnTo>
                    <a:lnTo>
                      <a:pt x="276" y="30"/>
                    </a:lnTo>
                    <a:lnTo>
                      <a:pt x="284" y="44"/>
                    </a:lnTo>
                    <a:lnTo>
                      <a:pt x="290" y="54"/>
                    </a:lnTo>
                    <a:lnTo>
                      <a:pt x="294" y="62"/>
                    </a:lnTo>
                    <a:lnTo>
                      <a:pt x="294" y="64"/>
                    </a:lnTo>
                    <a:lnTo>
                      <a:pt x="292" y="64"/>
                    </a:lnTo>
                    <a:lnTo>
                      <a:pt x="286" y="58"/>
                    </a:lnTo>
                    <a:lnTo>
                      <a:pt x="272" y="46"/>
                    </a:lnTo>
                    <a:lnTo>
                      <a:pt x="254" y="34"/>
                    </a:lnTo>
                    <a:lnTo>
                      <a:pt x="234" y="24"/>
                    </a:lnTo>
                    <a:lnTo>
                      <a:pt x="218" y="18"/>
                    </a:lnTo>
                    <a:lnTo>
                      <a:pt x="216" y="18"/>
                    </a:lnTo>
                    <a:lnTo>
                      <a:pt x="220" y="24"/>
                    </a:lnTo>
                    <a:lnTo>
                      <a:pt x="236" y="42"/>
                    </a:lnTo>
                    <a:lnTo>
                      <a:pt x="256" y="62"/>
                    </a:lnTo>
                    <a:lnTo>
                      <a:pt x="268" y="78"/>
                    </a:lnTo>
                    <a:lnTo>
                      <a:pt x="258" y="70"/>
                    </a:lnTo>
                    <a:lnTo>
                      <a:pt x="236" y="56"/>
                    </a:lnTo>
                    <a:lnTo>
                      <a:pt x="230" y="52"/>
                    </a:lnTo>
                    <a:lnTo>
                      <a:pt x="228" y="52"/>
                    </a:lnTo>
                    <a:lnTo>
                      <a:pt x="240" y="70"/>
                    </a:lnTo>
                    <a:lnTo>
                      <a:pt x="244" y="78"/>
                    </a:lnTo>
                    <a:lnTo>
                      <a:pt x="246" y="86"/>
                    </a:lnTo>
                    <a:lnTo>
                      <a:pt x="246" y="94"/>
                    </a:lnTo>
                    <a:lnTo>
                      <a:pt x="246" y="100"/>
                    </a:lnTo>
                    <a:lnTo>
                      <a:pt x="242" y="104"/>
                    </a:lnTo>
                    <a:lnTo>
                      <a:pt x="240" y="106"/>
                    </a:lnTo>
                    <a:lnTo>
                      <a:pt x="234" y="104"/>
                    </a:lnTo>
                    <a:lnTo>
                      <a:pt x="230" y="102"/>
                    </a:lnTo>
                    <a:lnTo>
                      <a:pt x="222" y="96"/>
                    </a:lnTo>
                    <a:lnTo>
                      <a:pt x="210" y="88"/>
                    </a:lnTo>
                    <a:lnTo>
                      <a:pt x="184" y="76"/>
                    </a:lnTo>
                    <a:lnTo>
                      <a:pt x="148" y="60"/>
                    </a:lnTo>
                    <a:lnTo>
                      <a:pt x="192" y="98"/>
                    </a:lnTo>
                    <a:lnTo>
                      <a:pt x="202" y="108"/>
                    </a:lnTo>
                    <a:lnTo>
                      <a:pt x="206" y="116"/>
                    </a:lnTo>
                    <a:lnTo>
                      <a:pt x="206" y="120"/>
                    </a:lnTo>
                    <a:lnTo>
                      <a:pt x="202" y="118"/>
                    </a:lnTo>
                    <a:lnTo>
                      <a:pt x="194" y="112"/>
                    </a:lnTo>
                    <a:lnTo>
                      <a:pt x="182" y="108"/>
                    </a:lnTo>
                    <a:lnTo>
                      <a:pt x="160" y="102"/>
                    </a:lnTo>
                    <a:lnTo>
                      <a:pt x="158" y="102"/>
                    </a:lnTo>
                    <a:lnTo>
                      <a:pt x="156" y="104"/>
                    </a:lnTo>
                    <a:lnTo>
                      <a:pt x="160" y="108"/>
                    </a:lnTo>
                    <a:lnTo>
                      <a:pt x="168" y="116"/>
                    </a:lnTo>
                    <a:lnTo>
                      <a:pt x="188" y="136"/>
                    </a:lnTo>
                    <a:lnTo>
                      <a:pt x="184" y="136"/>
                    </a:lnTo>
                    <a:lnTo>
                      <a:pt x="170" y="136"/>
                    </a:lnTo>
                    <a:lnTo>
                      <a:pt x="154" y="134"/>
                    </a:lnTo>
                    <a:lnTo>
                      <a:pt x="146" y="132"/>
                    </a:lnTo>
                    <a:lnTo>
                      <a:pt x="138" y="128"/>
                    </a:lnTo>
                    <a:lnTo>
                      <a:pt x="124" y="120"/>
                    </a:lnTo>
                    <a:lnTo>
                      <a:pt x="114" y="118"/>
                    </a:lnTo>
                    <a:lnTo>
                      <a:pt x="112" y="120"/>
                    </a:lnTo>
                    <a:lnTo>
                      <a:pt x="112" y="122"/>
                    </a:lnTo>
                    <a:lnTo>
                      <a:pt x="116" y="128"/>
                    </a:lnTo>
                    <a:lnTo>
                      <a:pt x="122" y="134"/>
                    </a:lnTo>
                    <a:lnTo>
                      <a:pt x="130" y="140"/>
                    </a:lnTo>
                    <a:lnTo>
                      <a:pt x="134" y="150"/>
                    </a:lnTo>
                    <a:lnTo>
                      <a:pt x="144" y="166"/>
                    </a:lnTo>
                    <a:lnTo>
                      <a:pt x="148" y="180"/>
                    </a:lnTo>
                    <a:lnTo>
                      <a:pt x="148" y="184"/>
                    </a:lnTo>
                    <a:lnTo>
                      <a:pt x="140" y="180"/>
                    </a:lnTo>
                    <a:lnTo>
                      <a:pt x="114" y="164"/>
                    </a:lnTo>
                    <a:lnTo>
                      <a:pt x="108" y="160"/>
                    </a:lnTo>
                    <a:lnTo>
                      <a:pt x="104" y="160"/>
                    </a:lnTo>
                    <a:lnTo>
                      <a:pt x="102" y="160"/>
                    </a:lnTo>
                    <a:lnTo>
                      <a:pt x="102" y="162"/>
                    </a:lnTo>
                    <a:lnTo>
                      <a:pt x="106" y="170"/>
                    </a:lnTo>
                    <a:lnTo>
                      <a:pt x="112" y="178"/>
                    </a:lnTo>
                    <a:lnTo>
                      <a:pt x="118" y="186"/>
                    </a:lnTo>
                    <a:lnTo>
                      <a:pt x="124" y="194"/>
                    </a:lnTo>
                    <a:lnTo>
                      <a:pt x="124" y="196"/>
                    </a:lnTo>
                    <a:lnTo>
                      <a:pt x="124" y="198"/>
                    </a:lnTo>
                    <a:lnTo>
                      <a:pt x="122" y="198"/>
                    </a:lnTo>
                    <a:lnTo>
                      <a:pt x="118" y="194"/>
                    </a:lnTo>
                    <a:lnTo>
                      <a:pt x="108" y="186"/>
                    </a:lnTo>
                    <a:lnTo>
                      <a:pt x="102" y="186"/>
                    </a:lnTo>
                    <a:lnTo>
                      <a:pt x="98" y="184"/>
                    </a:lnTo>
                    <a:lnTo>
                      <a:pt x="90" y="182"/>
                    </a:lnTo>
                    <a:lnTo>
                      <a:pt x="76" y="176"/>
                    </a:lnTo>
                    <a:lnTo>
                      <a:pt x="58" y="170"/>
                    </a:lnTo>
                    <a:lnTo>
                      <a:pt x="38" y="164"/>
                    </a:lnTo>
                    <a:lnTo>
                      <a:pt x="58" y="180"/>
                    </a:lnTo>
                    <a:lnTo>
                      <a:pt x="74" y="194"/>
                    </a:lnTo>
                    <a:lnTo>
                      <a:pt x="82" y="204"/>
                    </a:lnTo>
                    <a:lnTo>
                      <a:pt x="84" y="208"/>
                    </a:lnTo>
                    <a:lnTo>
                      <a:pt x="84" y="210"/>
                    </a:lnTo>
                    <a:lnTo>
                      <a:pt x="80" y="210"/>
                    </a:lnTo>
                    <a:lnTo>
                      <a:pt x="74" y="210"/>
                    </a:lnTo>
                    <a:lnTo>
                      <a:pt x="62" y="204"/>
                    </a:lnTo>
                    <a:lnTo>
                      <a:pt x="56" y="202"/>
                    </a:lnTo>
                    <a:lnTo>
                      <a:pt x="54" y="202"/>
                    </a:lnTo>
                    <a:lnTo>
                      <a:pt x="52" y="204"/>
                    </a:lnTo>
                    <a:lnTo>
                      <a:pt x="54" y="206"/>
                    </a:lnTo>
                    <a:lnTo>
                      <a:pt x="58" y="216"/>
                    </a:lnTo>
                    <a:lnTo>
                      <a:pt x="38" y="216"/>
                    </a:lnTo>
                    <a:lnTo>
                      <a:pt x="20" y="214"/>
                    </a:lnTo>
                    <a:lnTo>
                      <a:pt x="4" y="212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4" y="218"/>
                    </a:lnTo>
                    <a:lnTo>
                      <a:pt x="16" y="228"/>
                    </a:lnTo>
                    <a:close/>
                  </a:path>
                </a:pathLst>
              </a:custGeom>
              <a:solidFill>
                <a:srgbClr val="F68A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57"/>
              <p:cNvSpPr>
                <a:spLocks/>
              </p:cNvSpPr>
              <p:nvPr/>
            </p:nvSpPr>
            <p:spPr bwMode="auto">
              <a:xfrm>
                <a:off x="4552950" y="2968625"/>
                <a:ext cx="101600" cy="111125"/>
              </a:xfrm>
              <a:custGeom>
                <a:avLst/>
                <a:gdLst>
                  <a:gd name="T0" fmla="*/ 0 w 64"/>
                  <a:gd name="T1" fmla="*/ 0 h 70"/>
                  <a:gd name="T2" fmla="*/ 0 w 64"/>
                  <a:gd name="T3" fmla="*/ 0 h 70"/>
                  <a:gd name="T4" fmla="*/ 55443436 w 64"/>
                  <a:gd name="T5" fmla="*/ 55443438 h 70"/>
                  <a:gd name="T6" fmla="*/ 105846562 w 64"/>
                  <a:gd name="T7" fmla="*/ 105846566 h 70"/>
                  <a:gd name="T8" fmla="*/ 151209353 w 64"/>
                  <a:gd name="T9" fmla="*/ 161289979 h 70"/>
                  <a:gd name="T10" fmla="*/ 151209353 w 64"/>
                  <a:gd name="T11" fmla="*/ 161289979 h 70"/>
                  <a:gd name="T12" fmla="*/ 161289973 w 64"/>
                  <a:gd name="T13" fmla="*/ 176410910 h 70"/>
                  <a:gd name="T14" fmla="*/ 151209353 w 64"/>
                  <a:gd name="T15" fmla="*/ 171370600 h 70"/>
                  <a:gd name="T16" fmla="*/ 100806227 w 64"/>
                  <a:gd name="T17" fmla="*/ 126007807 h 70"/>
                  <a:gd name="T18" fmla="*/ 40322493 w 64"/>
                  <a:gd name="T19" fmla="*/ 55443438 h 70"/>
                  <a:gd name="T20" fmla="*/ 15120936 w 64"/>
                  <a:gd name="T21" fmla="*/ 25201558 h 70"/>
                  <a:gd name="T22" fmla="*/ 0 w 64"/>
                  <a:gd name="T23" fmla="*/ 0 h 70"/>
                  <a:gd name="T24" fmla="*/ 0 w 64"/>
                  <a:gd name="T25" fmla="*/ 0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70"/>
                  <a:gd name="T41" fmla="*/ 64 w 64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70">
                    <a:moveTo>
                      <a:pt x="0" y="0"/>
                    </a:moveTo>
                    <a:lnTo>
                      <a:pt x="0" y="0"/>
                    </a:lnTo>
                    <a:lnTo>
                      <a:pt x="22" y="22"/>
                    </a:lnTo>
                    <a:lnTo>
                      <a:pt x="42" y="42"/>
                    </a:lnTo>
                    <a:lnTo>
                      <a:pt x="60" y="64"/>
                    </a:lnTo>
                    <a:lnTo>
                      <a:pt x="64" y="70"/>
                    </a:lnTo>
                    <a:lnTo>
                      <a:pt x="60" y="68"/>
                    </a:lnTo>
                    <a:lnTo>
                      <a:pt x="40" y="50"/>
                    </a:lnTo>
                    <a:lnTo>
                      <a:pt x="16" y="22"/>
                    </a:lnTo>
                    <a:lnTo>
                      <a:pt x="6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8A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58"/>
              <p:cNvSpPr>
                <a:spLocks/>
              </p:cNvSpPr>
              <p:nvPr/>
            </p:nvSpPr>
            <p:spPr bwMode="auto">
              <a:xfrm>
                <a:off x="4470400" y="2949575"/>
                <a:ext cx="200025" cy="196850"/>
              </a:xfrm>
              <a:custGeom>
                <a:avLst/>
                <a:gdLst>
                  <a:gd name="T0" fmla="*/ 0 w 126"/>
                  <a:gd name="T1" fmla="*/ 0 h 124"/>
                  <a:gd name="T2" fmla="*/ 0 w 126"/>
                  <a:gd name="T3" fmla="*/ 0 h 124"/>
                  <a:gd name="T4" fmla="*/ 126007832 w 126"/>
                  <a:gd name="T5" fmla="*/ 115927209 h 124"/>
                  <a:gd name="T6" fmla="*/ 317539710 w 126"/>
                  <a:gd name="T7" fmla="*/ 312499397 h 124"/>
                  <a:gd name="T8" fmla="*/ 317539710 w 126"/>
                  <a:gd name="T9" fmla="*/ 312499397 h 124"/>
                  <a:gd name="T10" fmla="*/ 272176908 w 126"/>
                  <a:gd name="T11" fmla="*/ 287297841 h 124"/>
                  <a:gd name="T12" fmla="*/ 226814107 w 126"/>
                  <a:gd name="T13" fmla="*/ 262096285 h 124"/>
                  <a:gd name="T14" fmla="*/ 171370633 w 126"/>
                  <a:gd name="T15" fmla="*/ 221773795 h 124"/>
                  <a:gd name="T16" fmla="*/ 115927209 w 126"/>
                  <a:gd name="T17" fmla="*/ 176410944 h 124"/>
                  <a:gd name="T18" fmla="*/ 60483760 w 126"/>
                  <a:gd name="T19" fmla="*/ 126007831 h 124"/>
                  <a:gd name="T20" fmla="*/ 40322503 w 126"/>
                  <a:gd name="T21" fmla="*/ 95765939 h 124"/>
                  <a:gd name="T22" fmla="*/ 25201563 w 126"/>
                  <a:gd name="T23" fmla="*/ 65524071 h 124"/>
                  <a:gd name="T24" fmla="*/ 10080626 w 126"/>
                  <a:gd name="T25" fmla="*/ 30241880 h 124"/>
                  <a:gd name="T26" fmla="*/ 0 w 126"/>
                  <a:gd name="T27" fmla="*/ 0 h 124"/>
                  <a:gd name="T28" fmla="*/ 0 w 126"/>
                  <a:gd name="T29" fmla="*/ 0 h 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6"/>
                  <a:gd name="T46" fmla="*/ 0 h 124"/>
                  <a:gd name="T47" fmla="*/ 126 w 126"/>
                  <a:gd name="T48" fmla="*/ 124 h 12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6" h="124">
                    <a:moveTo>
                      <a:pt x="0" y="0"/>
                    </a:moveTo>
                    <a:lnTo>
                      <a:pt x="0" y="0"/>
                    </a:lnTo>
                    <a:lnTo>
                      <a:pt x="50" y="46"/>
                    </a:lnTo>
                    <a:lnTo>
                      <a:pt x="126" y="124"/>
                    </a:lnTo>
                    <a:lnTo>
                      <a:pt x="108" y="114"/>
                    </a:lnTo>
                    <a:lnTo>
                      <a:pt x="90" y="104"/>
                    </a:lnTo>
                    <a:lnTo>
                      <a:pt x="68" y="88"/>
                    </a:lnTo>
                    <a:lnTo>
                      <a:pt x="46" y="70"/>
                    </a:lnTo>
                    <a:lnTo>
                      <a:pt x="24" y="50"/>
                    </a:lnTo>
                    <a:lnTo>
                      <a:pt x="16" y="38"/>
                    </a:lnTo>
                    <a:lnTo>
                      <a:pt x="10" y="26"/>
                    </a:lnTo>
                    <a:lnTo>
                      <a:pt x="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8A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1600200" y="1066800"/>
              <a:ext cx="777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(Alice)</a:t>
              </a:r>
              <a:endParaRPr lang="en-US" dirty="0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533400" y="1759803"/>
            <a:ext cx="2131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Impact" pitchFamily="34" charset="0"/>
              </a:rPr>
              <a:t>Try to provide a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Impact" pitchFamily="34" charset="0"/>
              </a:rPr>
              <a:t>s</a:t>
            </a:r>
            <a:r>
              <a:rPr lang="en-US" sz="2400" dirty="0" smtClean="0">
                <a:solidFill>
                  <a:srgbClr val="C00000"/>
                </a:solidFill>
                <a:latin typeface="Impact" pitchFamily="34" charset="0"/>
              </a:rPr>
              <a:t>atisfactory </a:t>
            </a:r>
            <a:r>
              <a:rPr lang="en-US" sz="2400" dirty="0" smtClean="0">
                <a:solidFill>
                  <a:srgbClr val="002060"/>
                </a:solidFill>
                <a:latin typeface="Impact" pitchFamily="34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Impact" pitchFamily="34" charset="0"/>
              </a:rPr>
              <a:t>.</a:t>
            </a:r>
            <a:endParaRPr lang="en-US" sz="24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223296" y="1676400"/>
            <a:ext cx="2880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Impact" pitchFamily="34" charset="0"/>
              </a:rPr>
              <a:t>Try to find which 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Impact" pitchFamily="34" charset="0"/>
              </a:rPr>
              <a:t>constraint </a:t>
            </a:r>
            <a:r>
              <a:rPr lang="en-US" sz="2400" dirty="0" smtClean="0">
                <a:solidFill>
                  <a:srgbClr val="002060"/>
                </a:solidFill>
                <a:latin typeface="Impact" pitchFamily="34" charset="0"/>
              </a:rPr>
              <a:t>X violates. </a:t>
            </a:r>
            <a:endParaRPr lang="en-US" sz="24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086865" y="3124200"/>
            <a:ext cx="4970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Alice and Bob are competing, </a:t>
            </a:r>
            <a:r>
              <a:rPr lang="en-US" sz="2000" b="1" dirty="0" smtClean="0"/>
              <a:t>zero-sum game</a:t>
            </a:r>
            <a:r>
              <a:rPr lang="en-US" sz="2000" dirty="0" smtClean="0"/>
              <a:t>!</a:t>
            </a:r>
            <a:endParaRPr lang="en-US" sz="2000" dirty="0"/>
          </a:p>
        </p:txBody>
      </p:sp>
      <p:sp>
        <p:nvSpPr>
          <p:cNvPr id="97" name="TextBox 96"/>
          <p:cNvSpPr txBox="1"/>
          <p:nvPr/>
        </p:nvSpPr>
        <p:spPr>
          <a:xfrm>
            <a:off x="468381" y="3635514"/>
            <a:ext cx="87518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 </a:t>
            </a:r>
            <a:r>
              <a:rPr lang="en-US" sz="2000" i="1" dirty="0" smtClean="0"/>
              <a:t>there exists a X </a:t>
            </a:r>
            <a:r>
              <a:rPr lang="en-US" sz="2000" dirty="0" smtClean="0"/>
              <a:t>for Alice, </a:t>
            </a:r>
            <a:r>
              <a:rPr lang="en-US" sz="2000" dirty="0" err="1" smtClean="0"/>
              <a:t>s.t.</a:t>
            </a:r>
            <a:r>
              <a:rPr lang="en-US" sz="2000" dirty="0" smtClean="0"/>
              <a:t> Bob cannot find any constraint it violates,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                  then the original problem is </a:t>
            </a:r>
            <a:r>
              <a:rPr lang="en-US" sz="2000" b="1" dirty="0" smtClean="0">
                <a:solidFill>
                  <a:srgbClr val="00B050"/>
                </a:solidFill>
              </a:rPr>
              <a:t>feasible</a:t>
            </a:r>
            <a:r>
              <a:rPr lang="en-US" sz="2000" dirty="0" smtClean="0"/>
              <a:t>!</a:t>
            </a:r>
            <a:endParaRPr lang="en-US" sz="2000" dirty="0"/>
          </a:p>
        </p:txBody>
      </p:sp>
      <p:sp>
        <p:nvSpPr>
          <p:cNvPr id="98" name="TextBox 97"/>
          <p:cNvSpPr txBox="1"/>
          <p:nvPr/>
        </p:nvSpPr>
        <p:spPr>
          <a:xfrm>
            <a:off x="6355673" y="2526268"/>
            <a:ext cx="278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(projection onto subspaces)</a:t>
            </a:r>
            <a:endParaRPr lang="en-US" i="1" dirty="0"/>
          </a:p>
        </p:txBody>
      </p:sp>
      <p:sp>
        <p:nvSpPr>
          <p:cNvPr id="99" name="TextBox 98"/>
          <p:cNvSpPr txBox="1"/>
          <p:nvPr/>
        </p:nvSpPr>
        <p:spPr>
          <a:xfrm>
            <a:off x="457200" y="4419600"/>
            <a:ext cx="8942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 </a:t>
            </a:r>
            <a:r>
              <a:rPr lang="en-US" sz="2000" i="1" dirty="0" smtClean="0"/>
              <a:t>for any X </a:t>
            </a:r>
            <a:r>
              <a:rPr lang="en-US" sz="2000" dirty="0" smtClean="0"/>
              <a:t>for Alice, </a:t>
            </a:r>
            <a:r>
              <a:rPr lang="en-US" sz="2000" dirty="0" err="1" smtClean="0"/>
              <a:t>s.t.</a:t>
            </a:r>
            <a:r>
              <a:rPr lang="en-US" sz="2000" dirty="0" smtClean="0"/>
              <a:t> Bob can find some constraint it violates,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                  then the original problem is </a:t>
            </a:r>
            <a:r>
              <a:rPr lang="en-US" sz="2000" b="1" dirty="0" smtClean="0">
                <a:solidFill>
                  <a:srgbClr val="FF0000"/>
                </a:solidFill>
              </a:rPr>
              <a:t>infeasible</a:t>
            </a:r>
            <a:r>
              <a:rPr lang="en-US" sz="2000" dirty="0" smtClean="0"/>
              <a:t>!</a:t>
            </a:r>
            <a:endParaRPr lang="en-US" sz="2000" dirty="0"/>
          </a:p>
        </p:txBody>
      </p:sp>
      <p:sp>
        <p:nvSpPr>
          <p:cNvPr id="100" name="TextBox 99"/>
          <p:cNvSpPr txBox="1"/>
          <p:nvPr/>
        </p:nvSpPr>
        <p:spPr>
          <a:xfrm>
            <a:off x="159969" y="5162490"/>
            <a:ext cx="2126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Or more formally, </a:t>
            </a:r>
            <a:endParaRPr lang="en-US" sz="20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557574" y="5741313"/>
            <a:ext cx="8281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dirty="0" smtClean="0"/>
              <a:t>he </a:t>
            </a:r>
            <a:r>
              <a:rPr lang="en-US" sz="2200" dirty="0" smtClean="0">
                <a:solidFill>
                  <a:srgbClr val="C00000"/>
                </a:solidFill>
                <a:latin typeface="Impact" pitchFamily="34" charset="0"/>
              </a:rPr>
              <a:t>equilibrium value </a:t>
            </a:r>
            <a:r>
              <a:rPr lang="en-US" sz="2200" dirty="0" smtClean="0"/>
              <a:t>of this zero-sum game determines the feasibility!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7987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6" grpId="0"/>
      <p:bldP spid="97" grpId="0"/>
      <p:bldP spid="98" grpId="0"/>
      <p:bldP spid="99" grpId="0"/>
      <p:bldP spid="100" grpId="0"/>
      <p:bldP spid="10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TexPoint_standard}&#10;\textwidth 3in&#10;\begin{document}&#10;\noindent&#10;$\cls{NP}$&#10;\end{document}&#10;"/>
  <p:tag name="EXTERNALNAME" val="TP_tmp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4"/>
  <p:tag name="PICTUREFILESIZE" val="113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TexPoint_standard}&#10;\textwidth 3in&#10;\begin{document}&#10;\noindent&#10;An \emph{Interactive proof} is a conversation between an efficient \emph{verifier} and an all-powerful \emph{prover} regarding a common input string $x$.&#10;\end{document}&#10;"/>
  <p:tag name="EXTERNALNAME" val="TP_tmp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217"/>
  <p:tag name="PICTUREFILESIZE" val="6458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TexPoint_standard}&#10;\textwidth 3in&#10;\begin{document}&#10;\noindent&#10;A decision problem $L$ admits a (quantum) interactive proof if there exists a polynomial-time (quantum) verifier $V$ such that:&#10;\begin{description}&#10;\item[Completeness.] If the input string $x$ is a yes-instance of $L$ then there exists a prover who convinces $V$ to accept $x$ w.h.p.&#10;\item[Soundness.] If $x$ is a no-instance of $L$ then no prover can convince $V$ to accept $x$ except w.l.p.&#10;\end{description}&#10;%$\cls{IP}$ : class of problems that admit interactive proofs.\\&#10;%$\cls{QIP}$ : problems that admit \emph{quantum} interactive proofs.&#10;\end{document}&#10;"/>
  <p:tag name="EXTERNALNAME" val="TP_tmp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218"/>
  <p:tag name="PICTUREFILESIZE" val="20913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TexPoint_standard}&#10;\textwidth 3in&#10;\begin{document}&#10;\noindent&#10;In an interactive proof with \emph{competing provers}, one prover tries to convince the verifier to accept $x$, while the other tries to convince him to reject $x$.&#10;\end{document}&#10;"/>
  <p:tag name="EXTERNALNAME" val="TP_tmp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217"/>
  <p:tag name="PICTUREFILESIZE" val="6458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0"/>
  <p:tag name="PICTUREFILESIZE" val="266"/>
  <p:tag name="TEXPOINT" val="latex"/>
  <p:tag name="SOURCE" val="\documentclass{article}\pagestyle{empty}&#10;\usepackage{TexPoint_standard}&#10;\begin{document}&#10;\dots&#10;\end{document}&#10;"/>
  <p:tag name="EXTERNALNAME" val="TP_tmp"/>
  <p:tag name="BLEND" val="0"/>
  <p:tag name="TRANSPARENT" val="0"/>
  <p:tag name="RESOLUTION" val="600"/>
  <p:tag name="WORKAROUNDTRANSPARENCYBUG" val="0"/>
  <p:tag name="ALLOWFONTSUBSTITUTION" val="0"/>
  <p:tag name="BITMAPFORMAT" val="bmpmon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0"/>
  <p:tag name="PICTUREFILESIZE" val="266"/>
  <p:tag name="TEXPOINT" val="latex"/>
  <p:tag name="SOURCE" val="\documentclass{article}\pagestyle{empty}&#10;\usepackage{TexPoint_standard}&#10;\begin{document}&#10;\dots&#10;\end{document}&#10;"/>
  <p:tag name="EXTERNALNAME" val="TP_tmp"/>
  <p:tag name="BLEND" val="0"/>
  <p:tag name="TRANSPARENT" val="0"/>
  <p:tag name="RESOLUTION" val="600"/>
  <p:tag name="WORKAROUNDTRANSPARENCYBUG" val="0"/>
  <p:tag name="ALLOWFONTSUBSTITUTION" val="0"/>
  <p:tag name="BITMAPFORMAT" val="bmpmono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0"/>
  <p:tag name="PICTUREFILESIZE" val="266"/>
  <p:tag name="TEXPOINT" val="latex"/>
  <p:tag name="SOURCE" val="\documentclass{article}\pagestyle{empty}&#10;\usepackage{TexPoint_standard}&#10;\begin{document}&#10;\dots&#10;\end{document}&#10;"/>
  <p:tag name="EXTERNALNAME" val="TP_tmp"/>
  <p:tag name="BLEND" val="0"/>
  <p:tag name="TRANSPARENT" val="0"/>
  <p:tag name="RESOLUTION" val="600"/>
  <p:tag name="WORKAROUNDTRANSPARENCYBUG" val="0"/>
  <p:tag name="ALLOWFONTSUBSTITUTION" val="0"/>
  <p:tag name="BITMAPFORMAT" val="bmpmon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TexPoint_standard}&#10;\textwidth 3in&#10;\begin{document}&#10;\noindent&#10;A decision problem $L$ admits a (quantum) interactive proof with competing provers if there exists a polynomial-time (quantum) verifier $V$ such that:&#10;\begin{description}&#10;\item[Completeness.] If the input string $x$ is a yes-instance of $L$ then there exists a yes-prover prover who convinces $V$ to accept $x$ w.h.p. regardless of the no-prover.&#10;\item[Soundness.] If $x$ is a no-instance of $L$ then there exists a no-prover who convinces $V$ to reject $x$ w.h.p regardless of the yes-prover.&#10;\end{description}&#10;%$\cls{IP}$ : class of problems that admit interactive proofs.\\&#10;%$\cls{QIP}$ : problems that admit \emph{quantum} interactive proofs.&#10;\end{document}&#10;"/>
  <p:tag name="EXTERNALNAME" val="TP_tmp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217"/>
  <p:tag name="PICTUREFILESIZE" val="25473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0"/>
  <p:tag name="PICTUREFILESIZE" val="266"/>
  <p:tag name="TEXPOINT" val="latex"/>
  <p:tag name="SOURCE" val="\documentclass{article}\pagestyle{empty}&#10;\usepackage{TexPoint_standard}&#10;\begin{document}&#10;\dots&#10;\end{document}&#10;"/>
  <p:tag name="EXTERNALNAME" val="TP_tmp"/>
  <p:tag name="BLEND" val="0"/>
  <p:tag name="TRANSPARENT" val="0"/>
  <p:tag name="RESOLUTION" val="600"/>
  <p:tag name="WORKAROUNDTRANSPARENCYBUG" val="0"/>
  <p:tag name="ALLOWFONTSUBSTITUTION" val="0"/>
  <p:tag name="BITMAPFORMAT" val="bmpmono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0"/>
  <p:tag name="PICTUREFILESIZE" val="266"/>
  <p:tag name="TEXPOINT" val="latex"/>
  <p:tag name="SOURCE" val="\documentclass{article}\pagestyle{empty}&#10;\usepackage{TexPoint_standard}&#10;\begin{document}&#10;\dots&#10;\end{document}&#10;"/>
  <p:tag name="EXTERNALNAME" val="TP_tmp"/>
  <p:tag name="BLEND" val="0"/>
  <p:tag name="TRANSPARENT" val="0"/>
  <p:tag name="RESOLUTION" val="600"/>
  <p:tag name="WORKAROUNDTRANSPARENCYBUG" val="0"/>
  <p:tag name="ALLOWFONTSUBSTITUTION" val="0"/>
  <p:tag name="BITMAPFORMAT" val="bmpmon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0"/>
  <p:tag name="PICTUREFILESIZE" val="266"/>
  <p:tag name="TEXPOINT" val="latex"/>
  <p:tag name="SOURCE" val="\documentclass{article}\pagestyle{empty}&#10;\usepackage{TexPoint_standard}&#10;\begin{document}&#10;\dots&#10;\end{document}&#10;"/>
  <p:tag name="EXTERNALNAME" val="TP_tmp"/>
  <p:tag name="BLEND" val="0"/>
  <p:tag name="TRANSPARENT" val="0"/>
  <p:tag name="RESOLUTION" val="600"/>
  <p:tag name="WORKAROUNDTRANSPARENCYBUG" val="0"/>
  <p:tag name="ALLOWFONTSUBSTITUTION" val="0"/>
  <p:tag name="BITMAPFORMAT" val="bmpmo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TexPoint_standard}&#10;\textwidth 3in&#10;\begin{document}&#10;\noindent&#10;(deterministic verifier)&#10;\end{document}&#10;"/>
  <p:tag name="EXTERNALNAME" val="TP_tmp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90"/>
  <p:tag name="PICTUREFILESIZE" val="80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0"/>
  <p:tag name="PICTUREFILESIZE" val="266"/>
  <p:tag name="TEXPOINT" val="latex"/>
  <p:tag name="SOURCE" val="\documentclass{article}\pagestyle{empty}&#10;\usepackage{TexPoint_standard}&#10;\begin{document}&#10;\dots&#10;\end{document}&#10;"/>
  <p:tag name="EXTERNALNAME" val="TP_tmp"/>
  <p:tag name="BLEND" val="0"/>
  <p:tag name="TRANSPARENT" val="0"/>
  <p:tag name="RESOLUTION" val="600"/>
  <p:tag name="WORKAROUNDTRANSPARENCYBUG" val="0"/>
  <p:tag name="ALLOWFONTSUBSTITUTION" val="0"/>
  <p:tag name="BITMAPFORMAT" val="bmpmon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0"/>
  <p:tag name="PICTUREFILESIZE" val="266"/>
  <p:tag name="TEXPOINT" val="latex"/>
  <p:tag name="SOURCE" val="\documentclass{article}\pagestyle{empty}&#10;\usepackage{TexPoint_standard}&#10;\begin{document}&#10;\dots&#10;\end{document}&#10;"/>
  <p:tag name="EXTERNALNAME" val="TP_tmp"/>
  <p:tag name="BLEND" val="0"/>
  <p:tag name="TRANSPARENT" val="0"/>
  <p:tag name="RESOLUTION" val="600"/>
  <p:tag name="WORKAROUNDTRANSPARENCYBUG" val="0"/>
  <p:tag name="ALLOWFONTSUBSTITUTION" val="0"/>
  <p:tag name="BITMAPFORMAT" val="bmpmon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0"/>
  <p:tag name="PICTUREFILESIZE" val="266"/>
  <p:tag name="TEXPOINT" val="latex"/>
  <p:tag name="SOURCE" val="\documentclass{article}\pagestyle{empty}&#10;\usepackage{TexPoint_standard}&#10;\begin{document}&#10;\dots&#10;\end{document}&#10;"/>
  <p:tag name="EXTERNALNAME" val="TP_tmp"/>
  <p:tag name="BLEND" val="0"/>
  <p:tag name="TRANSPARENT" val="0"/>
  <p:tag name="RESOLUTION" val="600"/>
  <p:tag name="WORKAROUNDTRANSPARENCYBUG" val="0"/>
  <p:tag name="ALLOWFONTSUBSTITUTION" val="0"/>
  <p:tag name="BITMAPFORMAT" val="bmpmono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0"/>
  <p:tag name="PICTUREFILESIZE" val="266"/>
  <p:tag name="TEXPOINT" val="latex"/>
  <p:tag name="SOURCE" val="\documentclass{article}\pagestyle{empty}&#10;\usepackage{TexPoint_standard}&#10;\begin{document}&#10;\dots&#10;\end{document}&#10;"/>
  <p:tag name="EXTERNALNAME" val="TP_tmp"/>
  <p:tag name="BLEND" val="0"/>
  <p:tag name="TRANSPARENT" val="0"/>
  <p:tag name="RESOLUTION" val="600"/>
  <p:tag name="WORKAROUNDTRANSPARENCYBUG" val="0"/>
  <p:tag name="ALLOWFONTSUBSTITUTION" val="0"/>
  <p:tag name="BITMAPFORMAT" val="bmpmo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TexPoint_standard}&#10;\textwidth 2in&#10;\begin{document}&#10;\noindent&#10;input string&#10;\end{document}&#10;"/>
  <p:tag name="EXTERNALNAME" val="TP_tmp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47"/>
  <p:tag name="PICTUREFILESIZE" val="43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TexPoint_standard}&#10;\textwidth 2in&#10;\begin{document}&#10;\noindent&#10;$O(\operatorname{poly}(|x|))$ \\ processors&#10;\end{document}&#10;"/>
  <p:tag name="EXTERNALNAME" val="TP_tmp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54"/>
  <p:tag name="PICTUREFILESIZE" val="1104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TexPoint_standard}&#10;\textwidth 2in&#10;\begin{document}&#10;\noindent&#10;$O(\operatorname{polylog}(|x|))$ \\ run-time \\ per processor&#10;\end{document}&#10;"/>
  <p:tag name="EXTERNALNAME" val="TP_tmp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66"/>
  <p:tag name="PICTUREFILESIZE" val="204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0"/>
  <p:tag name="PICTUREFILESIZE" val="266"/>
  <p:tag name="TEXPOINT" val="latex"/>
  <p:tag name="SOURCE" val="\documentclass{article}\pagestyle{empty}&#10;\usepackage{TexPoint_standard}&#10;\begin{document}&#10;\dots&#10;\end{document}&#10;"/>
  <p:tag name="EXTERNALNAME" val="TP_tmp"/>
  <p:tag name="BLEND" val="0"/>
  <p:tag name="TRANSPARENT" val="0"/>
  <p:tag name="RESOLUTION" val="600"/>
  <p:tag name="WORKAROUNDTRANSPARENCYBUG" val="0"/>
  <p:tag name="ALLOWFONTSUBSTITUTION" val="0"/>
  <p:tag name="BITMAPFORMAT" val="bmpmon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0"/>
  <p:tag name="PICTUREFILESIZE" val="266"/>
  <p:tag name="TEXPOINT" val="latex"/>
  <p:tag name="SOURCE" val="\documentclass{article}\pagestyle{empty}&#10;\usepackage{TexPoint_standard}&#10;\begin{document}&#10;\dots&#10;\end{document}&#10;"/>
  <p:tag name="EXTERNALNAME" val="TP_tmp"/>
  <p:tag name="BLEND" val="0"/>
  <p:tag name="TRANSPARENT" val="0"/>
  <p:tag name="RESOLUTION" val="600"/>
  <p:tag name="WORKAROUNDTRANSPARENCYBUG" val="0"/>
  <p:tag name="ALLOWFONTSUBSTITUTION" val="0"/>
  <p:tag name="BITMAPFORMAT" val="bmpmon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TexPoint_standard}&#10;\textwidth 3in&#10;\begin{document}&#10;\noindent&#10;(all-powerful)&#10;\end{document}&#10;"/>
  <p:tag name="EXTERNALNAME" val="TP_tmp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56"/>
  <p:tag name="PICTUREFILESIZE" val="504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TexPoint_standard}&#10;\textwidth 3in&#10;\begin{document}&#10;\noindent&#10;(polynomial-time)&#10;\end{document}&#10;"/>
  <p:tag name="EXTERNALNAME" val="TP_tmp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73"/>
  <p:tag name="PICTUREFILESIZE" val="63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5621</TotalTime>
  <Words>2314</Words>
  <Application>Microsoft Office PowerPoint</Application>
  <PresentationFormat>On-screen Show (4:3)</PresentationFormat>
  <Paragraphs>458</Paragraphs>
  <Slides>43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Equilibrium Value Method for Optimization Problems</vt:lpstr>
      <vt:lpstr>PowerPoint Presentation</vt:lpstr>
      <vt:lpstr>PowerPoint Presentation</vt:lpstr>
      <vt:lpstr>PowerPoint Presentation</vt:lpstr>
      <vt:lpstr>PowerPoint Presentation</vt:lpstr>
      <vt:lpstr>Why?  </vt:lpstr>
      <vt:lpstr>Why?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Quantum Interactive Proof</vt:lpstr>
      <vt:lpstr>PowerPoint Presentation</vt:lpstr>
      <vt:lpstr>PowerPoint Presentation</vt:lpstr>
      <vt:lpstr>PowerPoint Presentation</vt:lpstr>
      <vt:lpstr>PowerPoint Presentation</vt:lpstr>
      <vt:lpstr>Known Results</vt:lpstr>
      <vt:lpstr>PowerPoint Presentation</vt:lpstr>
      <vt:lpstr>Technical Ingredients</vt:lpstr>
      <vt:lpstr>PowerPoint Presentation</vt:lpstr>
      <vt:lpstr>PowerPoint Presentation</vt:lpstr>
      <vt:lpstr>Technical Difficulties</vt:lpstr>
      <vt:lpstr>PowerPoint Presentation</vt:lpstr>
      <vt:lpstr>PowerPoint Presentation</vt:lpstr>
      <vt:lpstr>Technical Difficulties</vt:lpstr>
      <vt:lpstr>The universe as we know it</vt:lpstr>
      <vt:lpstr>The universe as we know it</vt:lpstr>
      <vt:lpstr>The universe as we know it</vt:lpstr>
      <vt:lpstr>The universe as we know it</vt:lpstr>
      <vt:lpstr>The universe as we know it</vt:lpstr>
      <vt:lpstr>The End?</vt:lpstr>
      <vt:lpstr>PowerPoint Presentation</vt:lpstr>
      <vt:lpstr>Summary</vt:lpstr>
      <vt:lpstr>Reference</vt:lpstr>
      <vt:lpstr>PowerPoint Presentation</vt:lpstr>
      <vt:lpstr>PowerPoint Presentation</vt:lpstr>
      <vt:lpstr>JJUW10 Proof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Equilibrium Value Method for Optimization Problems</dc:title>
  <dc:creator>Xiaodi Wu</dc:creator>
  <cp:lastModifiedBy>Xiaodi Wu</cp:lastModifiedBy>
  <cp:revision>77</cp:revision>
  <dcterms:created xsi:type="dcterms:W3CDTF">2013-04-14T20:50:15Z</dcterms:created>
  <dcterms:modified xsi:type="dcterms:W3CDTF">2013-04-18T18:31:43Z</dcterms:modified>
</cp:coreProperties>
</file>